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395" r:id="rId3"/>
    <p:sldId id="453" r:id="rId4"/>
    <p:sldId id="401" r:id="rId5"/>
    <p:sldId id="428" r:id="rId6"/>
    <p:sldId id="462" r:id="rId7"/>
    <p:sldId id="429" r:id="rId8"/>
    <p:sldId id="431" r:id="rId9"/>
    <p:sldId id="455" r:id="rId10"/>
    <p:sldId id="454" r:id="rId11"/>
    <p:sldId id="464" r:id="rId12"/>
    <p:sldId id="445" r:id="rId13"/>
    <p:sldId id="463" r:id="rId14"/>
    <p:sldId id="456" r:id="rId15"/>
    <p:sldId id="449" r:id="rId16"/>
    <p:sldId id="465" r:id="rId17"/>
    <p:sldId id="452" r:id="rId18"/>
    <p:sldId id="459" r:id="rId19"/>
    <p:sldId id="466" r:id="rId20"/>
    <p:sldId id="460" r:id="rId21"/>
    <p:sldId id="283" r:id="rId22"/>
    <p:sldId id="441" r:id="rId23"/>
    <p:sldId id="380" r:id="rId24"/>
    <p:sldId id="426" r:id="rId25"/>
    <p:sldId id="392" r:id="rId26"/>
    <p:sldId id="3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668CCF"/>
    <a:srgbClr val="0000FF"/>
    <a:srgbClr val="A50021"/>
    <a:srgbClr val="0070C0"/>
    <a:srgbClr val="BF9000"/>
    <a:srgbClr val="D9BC66"/>
    <a:srgbClr val="FFE699"/>
    <a:srgbClr val="00B050"/>
    <a:srgbClr val="EE8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8014" autoAdjust="0"/>
  </p:normalViewPr>
  <p:slideViewPr>
    <p:cSldViewPr snapToGrid="0">
      <p:cViewPr varScale="1">
        <p:scale>
          <a:sx n="100" d="100"/>
          <a:sy n="100" d="100"/>
        </p:scale>
        <p:origin x="91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5C7E8-49E4-431B-881D-C4F56C9A543B}"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04BA16-E99C-4B61-9AE8-AA85E0325D84}" type="slidenum">
              <a:rPr lang="en-US" smtClean="0"/>
              <a:t>‹#›</a:t>
            </a:fld>
            <a:endParaRPr lang="en-US"/>
          </a:p>
        </p:txBody>
      </p:sp>
    </p:spTree>
    <p:extLst>
      <p:ext uri="{BB962C8B-B14F-4D97-AF65-F5344CB8AC3E}">
        <p14:creationId xmlns:p14="http://schemas.microsoft.com/office/powerpoint/2010/main" val="2041657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must go at the beginning</a:t>
            </a:r>
          </a:p>
        </p:txBody>
      </p:sp>
      <p:sp>
        <p:nvSpPr>
          <p:cNvPr id="4" name="Slide Number Placeholder 3"/>
          <p:cNvSpPr>
            <a:spLocks noGrp="1"/>
          </p:cNvSpPr>
          <p:nvPr>
            <p:ph type="sldNum" sz="quarter" idx="5"/>
          </p:nvPr>
        </p:nvSpPr>
        <p:spPr/>
        <p:txBody>
          <a:bodyPr/>
          <a:lstStyle/>
          <a:p>
            <a:fld id="{4F240B65-66EF-4472-A289-CD794562C9A9}" type="slidenum">
              <a:rPr lang="en-US" smtClean="0"/>
              <a:t>1</a:t>
            </a:fld>
            <a:endParaRPr lang="en-US"/>
          </a:p>
        </p:txBody>
      </p:sp>
    </p:spTree>
    <p:extLst>
      <p:ext uri="{BB962C8B-B14F-4D97-AF65-F5344CB8AC3E}">
        <p14:creationId xmlns:p14="http://schemas.microsoft.com/office/powerpoint/2010/main" val="1759006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in our protocol as we recall is the establishment of reduced order models of the indentation properties using databases of physics-based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flow rules for both models Is shown here. In addition to the flow rules, the  models  also differ in the set of slip systems considered.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reduced order model has been built for both model farms using gaussian process regression . It is A nonparametric nonlinear interpolation technique well suited to emulate complex response surfaces.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textbox briefly mentions the relevant 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The reduced order model for the indentation yield obtained using model-1  was built using a database of 170 Finite element simulations.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The reduced order model for the indentation yield obtained using model-2  is shown using a database of 180 crystal plasticity finite element simulations.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bounds of the parameter space was chosen in order to accommodate a wide variety of ab-</a:t>
            </a:r>
            <a:r>
              <a:rPr lang="en-US" dirty="0" err="1"/>
              <a:t>Ti</a:t>
            </a:r>
            <a:r>
              <a:rPr lang="en-US" dirty="0"/>
              <a:t> alloys considered in this study. You can see that the GPR model is capable of accurately predicting the indentation yield.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quick emulator will be used to perform numerous evaluations of the likelihood function during MCMC sampling.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272A0B9-F3DF-344F-A499-911D3EC72BEF}" type="slidenum">
              <a:rPr lang="en-US" smtClean="0"/>
              <a:t>11</a:t>
            </a:fld>
            <a:endParaRPr lang="en-US"/>
          </a:p>
        </p:txBody>
      </p:sp>
    </p:spTree>
    <p:extLst>
      <p:ext uri="{BB962C8B-B14F-4D97-AF65-F5344CB8AC3E}">
        <p14:creationId xmlns:p14="http://schemas.microsoft.com/office/powerpoint/2010/main" val="243446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the reduced order model to evaluate the likelihood(s) multivariate MCMC chains of slip resistances were independently sampled. Also shown are best prior values obtained from literature.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protocol the differences between the individual initial slip resistance parameters and their associated uncertainties can be readily compared across various ab-</a:t>
                </a:r>
                <a:r>
                  <a:rPr lang="en-US" sz="1200"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-alloys. We note in general, the relative uncertainty of the estimates can be ranked, from lowest to highest as prismatic with the lowest relative uncertainty, basal and pyramidal &lt;</a:t>
                </a:r>
                <a:r>
                  <a:rPr lang="en-US" sz="1200" kern="1200" dirty="0" err="1">
                    <a:solidFill>
                      <a:schemeClr val="tx1"/>
                    </a:solidFill>
                    <a:effectLst/>
                    <a:latin typeface="+mn-lt"/>
                    <a:ea typeface="+mn-ea"/>
                    <a:cs typeface="+mn-cs"/>
                  </a:rPr>
                  <a:t>c+a</a:t>
                </a:r>
                <a:r>
                  <a:rPr lang="en-US" sz="1200" kern="1200" dirty="0">
                    <a:solidFill>
                      <a:schemeClr val="tx1"/>
                    </a:solidFill>
                    <a:effectLst/>
                    <a:latin typeface="+mn-lt"/>
                    <a:ea typeface="+mn-ea"/>
                    <a:cs typeface="+mn-cs"/>
                  </a:rPr>
                  <a:t>&gt; exhibiting slightly more relative uncertainty and pyramidal &lt;a&gt; exhibiting the highest relative uncertainty. This ranking can be seen as reflective of the amount of slip activity for the slip systems across all the grain orientations experimentally indented.</a:t>
                </a:r>
                <a:r>
                  <a:rPr lang="en-US" dirty="0">
                    <a:effectLst/>
                  </a:rPr>
                  <a:t> </a:t>
                </a:r>
                <a:r>
                  <a:rPr lang="en-US" dirty="0"/>
                  <a:t>the basal and prismatic slip resistances or higher than the Alpha titanium case. this could be due to the fact that we're ignoring pyramidal &lt;a&gt; systems in the analysis. in the case of Alpha   titanium, The pyramidal &lt;a&gt; systems are active at large declination angles. the anisotropy in the individual basil and prismatic slip systems could be elevated due to this simplification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Model 1 we use the robust adaptive Metropolis algorithm to compute the intrinsic material  parameter posterior distributions  for model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relative uncertainties in the </a:t>
                </a:r>
                <a:r>
                  <a:rPr lang="en-US" dirty="0" err="1"/>
                  <a:t>crss</a:t>
                </a:r>
                <a:r>
                  <a:rPr lang="en-US" dirty="0"/>
                  <a:t> values were in the order of </a:t>
                </a:r>
                <a:r>
                  <a:rPr lang="en-US" dirty="0" err="1"/>
                  <a:t>ba</a:t>
                </a:r>
                <a:r>
                  <a:rPr lang="en-US" dirty="0"/>
                  <a:t>&lt;pris&lt;</a:t>
                </a:r>
                <a:r>
                  <a:rPr lang="en-US" dirty="0" err="1"/>
                  <a:t>pyr</a:t>
                </a:r>
                <a:r>
                  <a:rPr lang="en-US" dirty="0"/>
                  <a:t>-a&lt;bcc..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pyramidal &lt;a&gt; was forced to activate in this model at </a:t>
                </a:r>
                <a14:m>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=0</m:t>
                    </m:r>
                  </m:oMath>
                </a14:m>
                <a:r>
                  <a:rPr lang="en-US" dirty="0"/>
                  <a:t> due the lack</a:t>
                </a:r>
                <a:r>
                  <a:rPr lang="en-US" baseline="0" dirty="0"/>
                  <a:t> of </a:t>
                </a:r>
                <a:r>
                  <a:rPr lang="en-US" baseline="0" dirty="0" err="1"/>
                  <a:t>pyr</a:t>
                </a:r>
                <a:r>
                  <a:rPr lang="en-US" baseline="0" dirty="0"/>
                  <a:t>. &lt;</a:t>
                </a:r>
                <a:r>
                  <a:rPr lang="en-US" baseline="0" dirty="0" err="1"/>
                  <a:t>c+a</a:t>
                </a:r>
                <a:r>
                  <a:rPr lang="en-US" baseline="0" dirty="0"/>
                  <a:t>&gt; slip systems, resulting in a clear resolution of its effect. Further, this caused its mean value to be about 33% higher than the </a:t>
                </a:r>
                <a14:m>
                  <m:oMath xmlns:m="http://schemas.openxmlformats.org/officeDocument/2006/math">
                    <m:r>
                      <a:rPr lang="en-US" b="0" i="1" baseline="0" smtClean="0">
                        <a:latin typeface="Cambria Math" panose="02040503050406030204" pitchFamily="18" charset="0"/>
                      </a:rPr>
                      <m:t>𝛼</m:t>
                    </m:r>
                  </m:oMath>
                </a14:m>
                <a:r>
                  <a:rPr lang="en-US" dirty="0"/>
                  <a:t> counterpart.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BCC slip systems were active throughout, but their effect was predominant only at the trough/dip. This could explain why the relative uncertainties are higher.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basal and prismatic are also active throughout and showed similar levels of slip activity, explaining the observations regarding their uncertainties.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precision issues the uncertainties in the Hall Petch coefficient and the coefficient A which accounts for tension compression asymmetry, are comparatively higher as compared to the CRSS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transformed BCC colonies’ CRSS was estimated to b substantially  lower than the prior value and it has important consequences regarding the ability of the model to adapt to the indentation yield profile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the reduced order model to evaluate the likelihood(s) multivariate MCMC chains of slip resistances were independently sampled. Also shown are best prior values obtained from literature.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protocol the differences between the individual initial slip resistance parameters and their associated uncertainties can be readily compared across various ab-</a:t>
                </a:r>
                <a:r>
                  <a:rPr lang="en-US" sz="1200"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-alloys. We note in general, the relative uncertainty of the estimates can be ranked, from lowest to highest as prismatic with the lowest relative uncertainty, basal and pyramidal &lt;</a:t>
                </a:r>
                <a:r>
                  <a:rPr lang="en-US" sz="1200" kern="1200" dirty="0" err="1">
                    <a:solidFill>
                      <a:schemeClr val="tx1"/>
                    </a:solidFill>
                    <a:effectLst/>
                    <a:latin typeface="+mn-lt"/>
                    <a:ea typeface="+mn-ea"/>
                    <a:cs typeface="+mn-cs"/>
                  </a:rPr>
                  <a:t>c+a</a:t>
                </a:r>
                <a:r>
                  <a:rPr lang="en-US" sz="1200" kern="1200" dirty="0">
                    <a:solidFill>
                      <a:schemeClr val="tx1"/>
                    </a:solidFill>
                    <a:effectLst/>
                    <a:latin typeface="+mn-lt"/>
                    <a:ea typeface="+mn-ea"/>
                    <a:cs typeface="+mn-cs"/>
                  </a:rPr>
                  <a:t>&gt; exhibiting slightly more relative uncertainty and pyramidal &lt;a&gt; exhibiting the highest relative uncertainty. This ranking can be seen as reflective of the amount of slip activity for the slip systems across all the grain orientations experimentally indented.</a:t>
                </a:r>
                <a:r>
                  <a:rPr lang="en-US" dirty="0">
                    <a:effectLst/>
                  </a:rPr>
                  <a:t> </a:t>
                </a:r>
                <a:r>
                  <a:rPr lang="en-US" dirty="0"/>
                  <a:t>the basal and prismatic slip resistances or higher than the Alpha titanium case. this could be due to the fact that we're ignoring pyramidal &lt;a&gt; systems in the analysis. in the case of Alpha   titanium, The pyramidal &lt;a&gt; systems are active at large declination angles. the anisotropy in the individual basil and prismatic slip systems could be elevated due to this simplification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Model 1 we use the robust adaptive Metropolis algorithm to compute the intrinsic material  parameter posterior distributions  for model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relative uncertainties in the </a:t>
                </a:r>
                <a:r>
                  <a:rPr lang="en-US" dirty="0" err="1"/>
                  <a:t>crss</a:t>
                </a:r>
                <a:r>
                  <a:rPr lang="en-US" dirty="0"/>
                  <a:t> values were in the order of </a:t>
                </a:r>
                <a:r>
                  <a:rPr lang="en-US" dirty="0" err="1"/>
                  <a:t>ba</a:t>
                </a:r>
                <a:r>
                  <a:rPr lang="en-US" dirty="0"/>
                  <a:t>&lt;pris&lt;</a:t>
                </a:r>
                <a:r>
                  <a:rPr lang="en-US" dirty="0" err="1"/>
                  <a:t>pyr</a:t>
                </a:r>
                <a:r>
                  <a:rPr lang="en-US" dirty="0"/>
                  <a:t>-a&lt;bcc..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pyramidal &lt;a&gt; was forced to activate in this model at </a:t>
                </a:r>
                <a:r>
                  <a:rPr lang="en-US" b="0" i="0">
                    <a:latin typeface="Cambria Math" panose="02040503050406030204" pitchFamily="18" charset="0"/>
                  </a:rPr>
                  <a:t>Φ=0</a:t>
                </a:r>
                <a:r>
                  <a:rPr lang="en-US" dirty="0"/>
                  <a:t> due the lack</a:t>
                </a:r>
                <a:r>
                  <a:rPr lang="en-US" baseline="0" dirty="0"/>
                  <a:t> of </a:t>
                </a:r>
                <a:r>
                  <a:rPr lang="en-US" baseline="0" dirty="0" err="1"/>
                  <a:t>pyr</a:t>
                </a:r>
                <a:r>
                  <a:rPr lang="en-US" baseline="0" dirty="0"/>
                  <a:t>. &lt;</a:t>
                </a:r>
                <a:r>
                  <a:rPr lang="en-US" baseline="0" dirty="0" err="1"/>
                  <a:t>c+a</a:t>
                </a:r>
                <a:r>
                  <a:rPr lang="en-US" baseline="0" dirty="0"/>
                  <a:t>&gt; slip systems, resulting in a clear resolution of its effect. Further, this caused its mean value to be about 33% higher than the </a:t>
                </a:r>
                <a:r>
                  <a:rPr lang="en-US" b="0" i="0" baseline="0">
                    <a:latin typeface="Cambria Math" panose="02040503050406030204" pitchFamily="18" charset="0"/>
                  </a:rPr>
                  <a:t>𝛼</a:t>
                </a:r>
                <a:r>
                  <a:rPr lang="en-US" dirty="0"/>
                  <a:t> counterpart.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BCC slip systems were active throughout, but their effect was predominant only at the trough/dip. This could explain why the relative uncertainties are higher.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basal and prismatic are also active throughout and showed similar levels of slip activity, explaining the observations regarding their uncertainties.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precision issues the uncertainties in the Hall Petch coefficient and the coefficient A which accounts for tension compression asymmetry, are comparatively higher as compared to the CRSS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transformed BCC colonies’ CRSS was estimated to b substantially  lower than the prior value and it has important consequences regarding the ability of the model to adapt to the indentation yield profile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7C04BA16-E99C-4B61-9AE8-AA85E0325D84}" type="slidenum">
              <a:rPr lang="en-US" smtClean="0"/>
              <a:t>12</a:t>
            </a:fld>
            <a:endParaRPr lang="en-US"/>
          </a:p>
        </p:txBody>
      </p:sp>
    </p:spTree>
    <p:extLst>
      <p:ext uri="{BB962C8B-B14F-4D97-AF65-F5344CB8AC3E}">
        <p14:creationId xmlns:p14="http://schemas.microsoft.com/office/powerpoint/2010/main" val="2937030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the figure  on the bottom right shows the comparison between experimental and two cases of FE simulations obtained nanoindentation yield  data for the colony phase titanium. One case (red triangles ) are best prior estimates ) and the blue values are posterior estimates obtained from the </a:t>
            </a:r>
            <a:r>
              <a:rPr lang="en-US" dirty="0" err="1">
                <a:effectLst/>
              </a:rPr>
              <a:t>mcmc</a:t>
            </a:r>
            <a:r>
              <a:rPr lang="en-US" dirty="0">
                <a:effectLst/>
              </a:rPr>
              <a:t> sampling; one can clearly see substantial improvement in the goodness of 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Model 1, the basil and prismatic slip systems are active at all declination angles. We note that the distribution of slip  activity amongst the individual basil and prismatic step systems determines the effective indentation yield.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apparent from the FE simulations that the relative slip activity in the prism-1 and basal-1 were highest at 60 deg. For the simulations we conducted. This correlates well with the observed trends in indentation yield.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model 2, posterior estimates are again seen to be much better than prior estimates. One of the key differences between the prior estimates and the posterior estimates is that the  CRSS value of the transformed BCC colonies is significantly lower. This this allowed us to fit the indentation profile better since the trough corresponds to zones where the BCC slip activity is relatively the highest amongst the operative slip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04BA16-E99C-4B61-9AE8-AA85E0325D84}" type="slidenum">
              <a:rPr lang="en-US" smtClean="0"/>
              <a:t>13</a:t>
            </a:fld>
            <a:endParaRPr lang="en-US"/>
          </a:p>
        </p:txBody>
      </p:sp>
    </p:spTree>
    <p:extLst>
      <p:ext uri="{BB962C8B-B14F-4D97-AF65-F5344CB8AC3E}">
        <p14:creationId xmlns:p14="http://schemas.microsoft.com/office/powerpoint/2010/main" val="632762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4BA16-E99C-4B61-9AE8-AA85E0325D84}" type="slidenum">
              <a:rPr lang="en-US" smtClean="0"/>
              <a:t>14</a:t>
            </a:fld>
            <a:endParaRPr lang="en-US"/>
          </a:p>
        </p:txBody>
      </p:sp>
    </p:spTree>
    <p:extLst>
      <p:ext uri="{BB962C8B-B14F-4D97-AF65-F5344CB8AC3E}">
        <p14:creationId xmlns:p14="http://schemas.microsoft.com/office/powerpoint/2010/main" val="113816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04BA16-E99C-4B61-9AE8-AA85E0325D84}" type="slidenum">
              <a:rPr lang="en-US" smtClean="0"/>
              <a:t>15</a:t>
            </a:fld>
            <a:endParaRPr lang="en-US"/>
          </a:p>
        </p:txBody>
      </p:sp>
    </p:spTree>
    <p:extLst>
      <p:ext uri="{BB962C8B-B14F-4D97-AF65-F5344CB8AC3E}">
        <p14:creationId xmlns:p14="http://schemas.microsoft.com/office/powerpoint/2010/main" val="4061529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 have homogenized  the beta laths and treated  the entire colony as an effective single crystal. this treatment is incapable of accounting for the effects of the phase  boundary on the mechanical response, thereby obfuscating its importance. </a:t>
            </a:r>
          </a:p>
          <a:p>
            <a:r>
              <a:rPr lang="en-US" dirty="0"/>
              <a:t>Further, impediments  to dislocation motion such as reduced mean free path and the volume fraction of the beta laths must be accounted for in a more precise manner </a:t>
            </a:r>
          </a:p>
          <a:p>
            <a:r>
              <a:rPr lang="en-US" dirty="0"/>
              <a:t>therefore we explore the utility of explicitly incorporating the beta laths in the FE mesh for spherical  nanoindentation. </a:t>
            </a:r>
          </a:p>
          <a:p>
            <a:r>
              <a:rPr lang="en-US" dirty="0"/>
              <a:t>The generation of the FE mesh entailed the following steps: </a:t>
            </a:r>
          </a:p>
          <a:p>
            <a:pPr marL="228600" indent="-228600">
              <a:buAutoNum type="arabicPeriod"/>
            </a:pPr>
            <a:r>
              <a:rPr lang="en-US" dirty="0"/>
              <a:t>To procure the volume fractions and the lap thicknesses from the available samples, we first binarized the SEM images of single colony samples to obtain the volume fraction of the beta phase , following which we apply a Hough transform to obtain the orientation of the laths. </a:t>
            </a:r>
          </a:p>
          <a:p>
            <a:pPr marL="228600" indent="-228600">
              <a:buAutoNum type="arabicPeriod"/>
            </a:pPr>
            <a:r>
              <a:rPr lang="en-US" dirty="0"/>
              <a:t>Next we utilize angularly resolved chord  length distributions to estimate the mean lath thickness. </a:t>
            </a:r>
          </a:p>
          <a:p>
            <a:pPr marL="228600" indent="-228600">
              <a:buAutoNum type="arabicPeriod"/>
            </a:pPr>
            <a:r>
              <a:rPr lang="en-US" dirty="0"/>
              <a:t>We then utilized the estimated volume fraction and lath thickness, along with the BOR to calculate the phase boundary normal in an arbitrary global frame, given the </a:t>
            </a:r>
            <a:r>
              <a:rPr lang="en-US" dirty="0" err="1"/>
              <a:t>euler</a:t>
            </a:r>
            <a:r>
              <a:rPr lang="en-US" dirty="0"/>
              <a:t> angles of the alpha phase. </a:t>
            </a:r>
          </a:p>
          <a:p>
            <a:pPr marL="228600" indent="-228600">
              <a:buAutoNum type="arabicPeriod"/>
            </a:pPr>
            <a:r>
              <a:rPr lang="en-US" dirty="0"/>
              <a:t>The indentation domain is sliced with sufficient number of laths with the estimated thickness to satisfy the computed volume fraction. </a:t>
            </a:r>
          </a:p>
          <a:p>
            <a:pPr marL="228600" indent="-228600">
              <a:buAutoNum type="arabicPeriod"/>
            </a:pPr>
            <a:r>
              <a:rPr lang="en-US" dirty="0"/>
              <a:t>The domain is then </a:t>
            </a:r>
            <a:r>
              <a:rPr lang="en-US" dirty="0" err="1"/>
              <a:t>voxelized</a:t>
            </a:r>
            <a:r>
              <a:rPr lang="en-US" dirty="0"/>
              <a:t> and surround the indented domain with infinite elements to complete the FE mesh generation</a:t>
            </a:r>
          </a:p>
          <a:p>
            <a:endParaRPr lang="en-US" dirty="0"/>
          </a:p>
        </p:txBody>
      </p:sp>
      <p:sp>
        <p:nvSpPr>
          <p:cNvPr id="4" name="Slide Number Placeholder 3"/>
          <p:cNvSpPr>
            <a:spLocks noGrp="1"/>
          </p:cNvSpPr>
          <p:nvPr>
            <p:ph type="sldNum" sz="quarter" idx="5"/>
          </p:nvPr>
        </p:nvSpPr>
        <p:spPr/>
        <p:txBody>
          <a:bodyPr/>
          <a:lstStyle/>
          <a:p>
            <a:fld id="{7C04BA16-E99C-4B61-9AE8-AA85E0325D84}" type="slidenum">
              <a:rPr lang="en-US" smtClean="0"/>
              <a:t>16</a:t>
            </a:fld>
            <a:endParaRPr lang="en-US"/>
          </a:p>
        </p:txBody>
      </p:sp>
    </p:spTree>
    <p:extLst>
      <p:ext uri="{BB962C8B-B14F-4D97-AF65-F5344CB8AC3E}">
        <p14:creationId xmlns:p14="http://schemas.microsoft.com/office/powerpoint/2010/main" val="2628254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chemeClr val="tx1"/>
                </a:solidFill>
                <a:latin typeface="+mj-lt"/>
                <a:ea typeface="Cambria" panose="02040503050406030204" pitchFamily="18" charset="0"/>
              </a:rPr>
              <a:t>Several gaps exist in the description of slip transfer across the alpha-beta interface.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chemeClr val="tx1"/>
                </a:solidFill>
                <a:latin typeface="+mj-lt"/>
                <a:ea typeface="Cambria" panose="02040503050406030204" pitchFamily="18" charset="0"/>
              </a:rPr>
              <a:t>To explain the experimental slip transfer observations, researchers have proposed a multitude of criteria that consider the relative alignment or misalignment between pair of slip systems across the </a:t>
            </a:r>
            <a:r>
              <a:rPr lang="el-GR" sz="1200" b="0" dirty="0">
                <a:solidFill>
                  <a:srgbClr val="002060"/>
                </a:solidFill>
                <a:latin typeface="+mj-lt"/>
                <a:ea typeface="Cambria" panose="02040503050406030204" pitchFamily="18" charset="0"/>
                <a:cs typeface="Arial" panose="020B0604020202020204" pitchFamily="34" charset="0"/>
              </a:rPr>
              <a:t>αβ</a:t>
            </a:r>
            <a:r>
              <a:rPr lang="en-US" sz="1200" b="0" dirty="0">
                <a:solidFill>
                  <a:srgbClr val="002060"/>
                </a:solidFill>
                <a:latin typeface="+mj-lt"/>
                <a:ea typeface="Cambria" panose="02040503050406030204" pitchFamily="18" charset="0"/>
                <a:cs typeface="Arial" panose="020B0604020202020204" pitchFamily="34" charset="0"/>
              </a:rPr>
              <a:t> interface.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They can be Geometric Transfer Factors or Hall-Petch type relations, in addition to criteria that set lower bounds on resolved shear stresses on the phase boundary plane to activate slip transfer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We seek to evaluate whether these parameters are necessary and if so, their capability to explain nanoindentation mechanical response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These penalties are systematically added to the initial CRSS and the resultant model are chosen for exploration</a:t>
            </a:r>
          </a:p>
        </p:txBody>
      </p:sp>
      <p:sp>
        <p:nvSpPr>
          <p:cNvPr id="4" name="Slide Number Placeholder 3"/>
          <p:cNvSpPr>
            <a:spLocks noGrp="1"/>
          </p:cNvSpPr>
          <p:nvPr>
            <p:ph type="sldNum" sz="quarter" idx="5"/>
          </p:nvPr>
        </p:nvSpPr>
        <p:spPr/>
        <p:txBody>
          <a:bodyPr/>
          <a:lstStyle/>
          <a:p>
            <a:fld id="{7C04BA16-E99C-4B61-9AE8-AA85E0325D84}" type="slidenum">
              <a:rPr lang="en-US" smtClean="0"/>
              <a:t>17</a:t>
            </a:fld>
            <a:endParaRPr lang="en-US"/>
          </a:p>
        </p:txBody>
      </p:sp>
    </p:spTree>
    <p:extLst>
      <p:ext uri="{BB962C8B-B14F-4D97-AF65-F5344CB8AC3E}">
        <p14:creationId xmlns:p14="http://schemas.microsoft.com/office/powerpoint/2010/main" val="311430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As mentioned in the previous slide, penalties are systematically added to the initial CRSS and the resultant model are chosen for exploration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We consider 4 model forms in the study to evaluate the effect and necessity of these penalties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the first model form considers only the CRSS values of the four slip families of the secondary </a:t>
            </a:r>
            <a:r>
              <a:rPr lang="el-GR" sz="1200" b="0" dirty="0">
                <a:solidFill>
                  <a:srgbClr val="002060"/>
                </a:solidFill>
                <a:latin typeface="+mj-lt"/>
                <a:ea typeface="Cambria" panose="02040503050406030204" pitchFamily="18" charset="0"/>
                <a:cs typeface="Arial" panose="020B0604020202020204" pitchFamily="34" charset="0"/>
              </a:rPr>
              <a:t>α</a:t>
            </a:r>
            <a:r>
              <a:rPr lang="en-US" sz="1200" b="0" dirty="0">
                <a:solidFill>
                  <a:srgbClr val="002060"/>
                </a:solidFill>
                <a:latin typeface="+mj-lt"/>
                <a:ea typeface="Cambria" panose="02040503050406030204" pitchFamily="18" charset="0"/>
                <a:cs typeface="Arial" panose="020B0604020202020204" pitchFamily="34" charset="0"/>
              </a:rPr>
              <a:t> and the </a:t>
            </a:r>
            <a:r>
              <a:rPr lang="el-GR" sz="1200" b="0" dirty="0">
                <a:solidFill>
                  <a:srgbClr val="002060"/>
                </a:solidFill>
                <a:latin typeface="+mj-lt"/>
                <a:ea typeface="Cambria" panose="02040503050406030204" pitchFamily="18" charset="0"/>
                <a:cs typeface="Arial" panose="020B0604020202020204" pitchFamily="34" charset="0"/>
              </a:rPr>
              <a:t>β</a:t>
            </a:r>
            <a:r>
              <a:rPr lang="en-US" sz="1200" b="0" dirty="0">
                <a:solidFill>
                  <a:srgbClr val="002060"/>
                </a:solidFill>
                <a:latin typeface="+mj-lt"/>
                <a:ea typeface="Cambria" panose="02040503050406030204" pitchFamily="18" charset="0"/>
                <a:cs typeface="Arial" panose="020B0604020202020204" pitchFamily="34" charset="0"/>
              </a:rPr>
              <a:t> phase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The Second model form incorporates a Hall-Petch type penalty for the CRSS values in order to penalize slip systems whose glide directions intersect the phase boundary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The third and 4</a:t>
            </a:r>
            <a:r>
              <a:rPr lang="en-US" sz="1200" b="0" baseline="30000" dirty="0">
                <a:solidFill>
                  <a:srgbClr val="002060"/>
                </a:solidFill>
                <a:latin typeface="+mj-lt"/>
                <a:ea typeface="Cambria" panose="02040503050406030204" pitchFamily="18" charset="0"/>
                <a:cs typeface="Arial" panose="020B0604020202020204" pitchFamily="34" charset="0"/>
              </a:rPr>
              <a:t>th</a:t>
            </a:r>
            <a:r>
              <a:rPr lang="en-US" sz="1200" b="0" dirty="0">
                <a:solidFill>
                  <a:srgbClr val="002060"/>
                </a:solidFill>
                <a:latin typeface="+mj-lt"/>
                <a:ea typeface="Cambria" panose="02040503050406030204" pitchFamily="18" charset="0"/>
                <a:cs typeface="Arial" panose="020B0604020202020204" pitchFamily="34" charset="0"/>
              </a:rPr>
              <a:t> model forms incorporate common reduced order relations used in experimental literature to explain slip transfer observations in polycrystals.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002060"/>
                </a:solidFill>
                <a:latin typeface="+mj-lt"/>
                <a:ea typeface="Cambria" panose="02040503050406030204" pitchFamily="18" charset="0"/>
                <a:cs typeface="Arial" panose="020B0604020202020204" pitchFamily="34" charset="0"/>
              </a:rPr>
              <a:t>We note, this represents essentially a doubling of the computational effort from the previous study wherein we considered only two model forms. We therefore utilize fusion approaches to accelerate the assessment of these model forms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solidFill>
                <a:srgbClr val="002060"/>
              </a:solidFill>
              <a:latin typeface="+mj-lt"/>
              <a:ea typeface="Cambria" panose="02040503050406030204" pitchFamily="18"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C04BA16-E99C-4B61-9AE8-AA85E0325D84}" type="slidenum">
              <a:rPr lang="en-US" smtClean="0"/>
              <a:t>18</a:t>
            </a:fld>
            <a:endParaRPr lang="en-US"/>
          </a:p>
        </p:txBody>
      </p:sp>
    </p:spTree>
    <p:extLst>
      <p:ext uri="{BB962C8B-B14F-4D97-AF65-F5344CB8AC3E}">
        <p14:creationId xmlns:p14="http://schemas.microsoft.com/office/powerpoint/2010/main" val="2951043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1"/>
                    </a:solidFill>
                    <a:latin typeface="+mj-lt"/>
                    <a:ea typeface="Cambria" panose="02040503050406030204" pitchFamily="18" charset="0"/>
                  </a:rPr>
                  <a:t>Several gaps exist in the description of slip transfer across the alpha-beta interface</a:t>
                </a:r>
              </a:p>
              <a:p>
                <a:pPr marL="285750" indent="-285750" algn="just">
                  <a:buFont typeface="Arial" panose="020B0604020202020204" pitchFamily="34" charset="0"/>
                  <a:buChar char="•"/>
                </a:pPr>
                <a:r>
                  <a:rPr lang="en-US" b="1" dirty="0">
                    <a:solidFill>
                      <a:schemeClr val="tx1"/>
                    </a:solidFill>
                    <a:latin typeface="+mj-lt"/>
                    <a:ea typeface="Cambria" panose="02040503050406030204" pitchFamily="18" charset="0"/>
                  </a:rPr>
                  <a:t>These </a:t>
                </a:r>
                <a:r>
                  <a:rPr lang="en-US" b="1" dirty="0" err="1">
                    <a:solidFill>
                      <a:schemeClr val="tx1"/>
                    </a:solidFill>
                    <a:latin typeface="+mj-lt"/>
                    <a:ea typeface="Cambria" panose="02040503050406030204" pitchFamily="18" charset="0"/>
                  </a:rPr>
                  <a:t>GTf</a:t>
                </a:r>
                <a:r>
                  <a:rPr lang="en-US" b="1" dirty="0">
                    <a:solidFill>
                      <a:schemeClr val="tx1"/>
                    </a:solidFill>
                    <a:latin typeface="+mj-lt"/>
                    <a:ea typeface="Cambria" panose="02040503050406030204" pitchFamily="18" charset="0"/>
                  </a:rPr>
                  <a:t>/RBV/Hall-Petch criteria are Reduced order relations that</a:t>
                </a:r>
                <a:r>
                  <a:rPr lang="en-US" b="1" baseline="0" dirty="0">
                    <a:solidFill>
                      <a:schemeClr val="tx1"/>
                    </a:solidFill>
                    <a:latin typeface="+mj-lt"/>
                    <a:ea typeface="Cambria" panose="02040503050406030204" pitchFamily="18" charset="0"/>
                  </a:rPr>
                  <a:t> attempt to explain slip transfer and they </a:t>
                </a:r>
                <a:r>
                  <a:rPr lang="en-US" b="1" dirty="0">
                    <a:solidFill>
                      <a:schemeClr val="tx1"/>
                    </a:solidFill>
                    <a:latin typeface="+mj-lt"/>
                    <a:ea typeface="Cambria" panose="02040503050406030204" pitchFamily="18" charset="0"/>
                  </a:rPr>
                  <a:t>may not be applicable throughout the input domain (</a:t>
                </a:r>
                <a14:m>
                  <m:oMath xmlns:m="http://schemas.openxmlformats.org/officeDocument/2006/math">
                    <m:r>
                      <a:rPr lang="en-US" b="1" i="0" smtClean="0">
                        <a:solidFill>
                          <a:schemeClr val="tx1"/>
                        </a:solidFill>
                        <a:latin typeface="Cambria Math" panose="02040503050406030204" pitchFamily="18" charset="0"/>
                        <a:ea typeface="Cambria" panose="02040503050406030204" pitchFamily="18" charset="0"/>
                      </a:rPr>
                      <m:t>𝚽</m:t>
                    </m:r>
                  </m:oMath>
                </a14:m>
                <a:r>
                  <a:rPr lang="en-US" b="1" dirty="0">
                    <a:solidFill>
                      <a:schemeClr val="tx1"/>
                    </a:solidFill>
                    <a:latin typeface="+mj-lt"/>
                    <a:ea typeface="Cambria" panose="02040503050406030204" pitchFamily="18" charset="0"/>
                  </a:rPr>
                  <a:t>) to explain slip</a:t>
                </a:r>
                <a:r>
                  <a:rPr lang="en-US" b="1" baseline="0" dirty="0">
                    <a:solidFill>
                      <a:schemeClr val="tx1"/>
                    </a:solidFill>
                    <a:latin typeface="+mj-lt"/>
                    <a:ea typeface="Cambria" panose="02040503050406030204" pitchFamily="18" charset="0"/>
                  </a:rPr>
                  <a:t> transfer observations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1"/>
                    </a:solidFill>
                    <a:latin typeface="+mj-lt"/>
                    <a:ea typeface="Cambria" panose="02040503050406030204" pitchFamily="18" charset="0"/>
                  </a:rPr>
                  <a:t>CP-FE models do not consider the unit dislocation interactions such as absorption, dissociation, annihilation, </a:t>
                </a:r>
                <a:r>
                  <a:rPr lang="en-US" b="1" dirty="0" err="1">
                    <a:solidFill>
                      <a:schemeClr val="tx1"/>
                    </a:solidFill>
                    <a:latin typeface="+mj-lt"/>
                    <a:ea typeface="Cambria" panose="02040503050406030204" pitchFamily="18" charset="0"/>
                  </a:rPr>
                  <a:t>etc</a:t>
                </a:r>
                <a:r>
                  <a:rPr lang="en-US" b="1" dirty="0">
                    <a:solidFill>
                      <a:schemeClr val="tx1"/>
                    </a:solidFill>
                    <a:latin typeface="+mj-lt"/>
                    <a:ea typeface="Cambria" panose="02040503050406030204" pitchFamily="18" charset="0"/>
                  </a:rPr>
                  <a:t>…</a:t>
                </a:r>
                <a:endParaRPr lang="en-US" b="1" baseline="0" dirty="0">
                  <a:solidFill>
                    <a:schemeClr val="tx1"/>
                  </a:solidFill>
                  <a:latin typeface="+mj-lt"/>
                  <a:ea typeface="Cambria" panose="02040503050406030204" pitchFamily="18" charset="0"/>
                </a:endParaRPr>
              </a:p>
              <a:p>
                <a:pPr marL="285750" indent="-285750" algn="just">
                  <a:buFont typeface="Arial" panose="020B0604020202020204" pitchFamily="34" charset="0"/>
                  <a:buChar char="•"/>
                </a:pPr>
                <a:r>
                  <a:rPr lang="en-US" b="1" dirty="0">
                    <a:solidFill>
                      <a:schemeClr val="tx1"/>
                    </a:solidFill>
                    <a:latin typeface="+mj-lt"/>
                    <a:ea typeface="Cambria" panose="02040503050406030204" pitchFamily="18" charset="0"/>
                  </a:rPr>
                  <a:t>Can we explain observations by fusing the available models?</a:t>
                </a:r>
              </a:p>
              <a:p>
                <a:pPr marL="285750" indent="-285750" algn="just">
                  <a:buFont typeface="Arial" panose="020B0604020202020204" pitchFamily="34" charset="0"/>
                  <a:buChar char="•"/>
                </a:pPr>
                <a:r>
                  <a:rPr lang="en-US" b="1" dirty="0">
                    <a:solidFill>
                      <a:schemeClr val="tx1"/>
                    </a:solidFill>
                    <a:latin typeface="+mj-lt"/>
                    <a:ea typeface="Cambria" panose="02040503050406030204" pitchFamily="18" charset="0"/>
                  </a:rPr>
                  <a:t>Two approaches explored: </a:t>
                </a:r>
              </a:p>
              <a:p>
                <a:pPr marL="742950" lvl="1" indent="-285750" algn="just">
                  <a:buFont typeface="Arial" panose="020B0604020202020204" pitchFamily="34" charset="0"/>
                  <a:buChar char="•"/>
                </a:pPr>
                <a:r>
                  <a:rPr lang="en-US" b="1" dirty="0">
                    <a:solidFill>
                      <a:schemeClr val="tx1"/>
                    </a:solidFill>
                    <a:latin typeface="+mj-lt"/>
                    <a:ea typeface="Cambria" panose="02040503050406030204" pitchFamily="18" charset="0"/>
                  </a:rPr>
                  <a:t>Treat them as separate models and assess model forms after individual calibration steps (as in the effective case)</a:t>
                </a:r>
              </a:p>
              <a:p>
                <a:pPr marL="742950" lvl="1" indent="-285750" algn="just">
                  <a:buFont typeface="Arial" panose="020B0604020202020204" pitchFamily="34" charset="0"/>
                  <a:buChar char="•"/>
                </a:pPr>
                <a:r>
                  <a:rPr lang="en-US" b="1" dirty="0">
                    <a:solidFill>
                      <a:schemeClr val="tx1"/>
                    </a:solidFill>
                    <a:latin typeface="+mj-lt"/>
                    <a:ea typeface="Cambria" panose="02040503050406030204" pitchFamily="18" charset="0"/>
                  </a:rPr>
                  <a:t>Exploit parametric commonality to build fused models and calibrate a common set of reconciled parameters</a:t>
                </a:r>
              </a:p>
              <a:p>
                <a:pPr marL="285750" lvl="0" indent="-285750" algn="just">
                  <a:buFont typeface="Arial" panose="020B0604020202020204" pitchFamily="34" charset="0"/>
                  <a:buChar char="•"/>
                </a:pPr>
                <a:endParaRPr lang="en-US" b="1" dirty="0">
                  <a:solidFill>
                    <a:schemeClr val="tx1"/>
                  </a:solidFill>
                  <a:latin typeface="+mj-lt"/>
                  <a:ea typeface="Cambria" panose="02040503050406030204" pitchFamily="18" charset="0"/>
                </a:endParaRPr>
              </a:p>
              <a:p>
                <a:endParaRPr lang="en-US" dirty="0"/>
              </a:p>
            </p:txBody>
          </p:sp>
        </mc:Choice>
        <mc:Fallback xmlns="">
          <p:sp>
            <p:nvSpPr>
              <p:cNvPr id="3" name="Notes Placeholder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1"/>
                    </a:solidFill>
                    <a:latin typeface="+mj-lt"/>
                    <a:ea typeface="Cambria" panose="02040503050406030204" pitchFamily="18" charset="0"/>
                  </a:rPr>
                  <a:t>Several gaps exist in the description of slip transfer across the alpha-beta interface</a:t>
                </a:r>
              </a:p>
              <a:p>
                <a:pPr marL="285750" indent="-285750" algn="just">
                  <a:buFont typeface="Arial" panose="020B0604020202020204" pitchFamily="34" charset="0"/>
                  <a:buChar char="•"/>
                </a:pPr>
                <a:r>
                  <a:rPr lang="en-US" b="1" dirty="0">
                    <a:solidFill>
                      <a:schemeClr val="tx1"/>
                    </a:solidFill>
                    <a:latin typeface="+mj-lt"/>
                    <a:ea typeface="Cambria" panose="02040503050406030204" pitchFamily="18" charset="0"/>
                  </a:rPr>
                  <a:t>These </a:t>
                </a:r>
                <a:r>
                  <a:rPr lang="en-US" b="1" dirty="0" err="1">
                    <a:solidFill>
                      <a:schemeClr val="tx1"/>
                    </a:solidFill>
                    <a:latin typeface="+mj-lt"/>
                    <a:ea typeface="Cambria" panose="02040503050406030204" pitchFamily="18" charset="0"/>
                  </a:rPr>
                  <a:t>GTf</a:t>
                </a:r>
                <a:r>
                  <a:rPr lang="en-US" b="1" dirty="0">
                    <a:solidFill>
                      <a:schemeClr val="tx1"/>
                    </a:solidFill>
                    <a:latin typeface="+mj-lt"/>
                    <a:ea typeface="Cambria" panose="02040503050406030204" pitchFamily="18" charset="0"/>
                  </a:rPr>
                  <a:t>/RBV/Hall-Petch criteria are Reduced order relations that</a:t>
                </a:r>
                <a:r>
                  <a:rPr lang="en-US" b="1" baseline="0" dirty="0">
                    <a:solidFill>
                      <a:schemeClr val="tx1"/>
                    </a:solidFill>
                    <a:latin typeface="+mj-lt"/>
                    <a:ea typeface="Cambria" panose="02040503050406030204" pitchFamily="18" charset="0"/>
                  </a:rPr>
                  <a:t> attempt to explain slip transfer and they </a:t>
                </a:r>
                <a:r>
                  <a:rPr lang="en-US" b="1" dirty="0">
                    <a:solidFill>
                      <a:schemeClr val="tx1"/>
                    </a:solidFill>
                    <a:latin typeface="+mj-lt"/>
                    <a:ea typeface="Cambria" panose="02040503050406030204" pitchFamily="18" charset="0"/>
                  </a:rPr>
                  <a:t>may not be applicable throughout the input domain (</a:t>
                </a:r>
                <a:r>
                  <a:rPr lang="en-US" b="1" i="0">
                    <a:solidFill>
                      <a:schemeClr val="tx1"/>
                    </a:solidFill>
                    <a:latin typeface="Cambria Math" panose="02040503050406030204" pitchFamily="18" charset="0"/>
                    <a:ea typeface="Cambria" panose="02040503050406030204" pitchFamily="18" charset="0"/>
                  </a:rPr>
                  <a:t>𝚽</a:t>
                </a:r>
                <a:r>
                  <a:rPr lang="en-US" b="1" dirty="0">
                    <a:solidFill>
                      <a:schemeClr val="tx1"/>
                    </a:solidFill>
                    <a:latin typeface="+mj-lt"/>
                    <a:ea typeface="Cambria" panose="02040503050406030204" pitchFamily="18" charset="0"/>
                  </a:rPr>
                  <a:t>) to explain slip</a:t>
                </a:r>
                <a:r>
                  <a:rPr lang="en-US" b="1" baseline="0" dirty="0">
                    <a:solidFill>
                      <a:schemeClr val="tx1"/>
                    </a:solidFill>
                    <a:latin typeface="+mj-lt"/>
                    <a:ea typeface="Cambria" panose="02040503050406030204" pitchFamily="18" charset="0"/>
                  </a:rPr>
                  <a:t> transfer observations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tx1"/>
                    </a:solidFill>
                    <a:latin typeface="+mj-lt"/>
                    <a:ea typeface="Cambria" panose="02040503050406030204" pitchFamily="18" charset="0"/>
                  </a:rPr>
                  <a:t>CP-FE models do not consider the unit dislocation interactions such as absorption, dissociation, annihilation, </a:t>
                </a:r>
                <a:r>
                  <a:rPr lang="en-US" b="1" dirty="0" err="1">
                    <a:solidFill>
                      <a:schemeClr val="tx1"/>
                    </a:solidFill>
                    <a:latin typeface="+mj-lt"/>
                    <a:ea typeface="Cambria" panose="02040503050406030204" pitchFamily="18" charset="0"/>
                  </a:rPr>
                  <a:t>etc</a:t>
                </a:r>
                <a:r>
                  <a:rPr lang="en-US" b="1" dirty="0">
                    <a:solidFill>
                      <a:schemeClr val="tx1"/>
                    </a:solidFill>
                    <a:latin typeface="+mj-lt"/>
                    <a:ea typeface="Cambria" panose="02040503050406030204" pitchFamily="18" charset="0"/>
                  </a:rPr>
                  <a:t>…</a:t>
                </a:r>
                <a:endParaRPr lang="en-US" b="1" baseline="0" dirty="0">
                  <a:solidFill>
                    <a:schemeClr val="tx1"/>
                  </a:solidFill>
                  <a:latin typeface="+mj-lt"/>
                  <a:ea typeface="Cambria" panose="02040503050406030204" pitchFamily="18" charset="0"/>
                </a:endParaRPr>
              </a:p>
              <a:p>
                <a:pPr marL="285750" indent="-285750" algn="just">
                  <a:buFont typeface="Arial" panose="020B0604020202020204" pitchFamily="34" charset="0"/>
                  <a:buChar char="•"/>
                </a:pPr>
                <a:r>
                  <a:rPr lang="en-US" b="1" dirty="0">
                    <a:solidFill>
                      <a:schemeClr val="tx1"/>
                    </a:solidFill>
                    <a:latin typeface="+mj-lt"/>
                    <a:ea typeface="Cambria" panose="02040503050406030204" pitchFamily="18" charset="0"/>
                  </a:rPr>
                  <a:t>Can we explain observations by fusing the available models?</a:t>
                </a:r>
              </a:p>
              <a:p>
                <a:pPr marL="285750" indent="-285750" algn="just">
                  <a:buFont typeface="Arial" panose="020B0604020202020204" pitchFamily="34" charset="0"/>
                  <a:buChar char="•"/>
                </a:pPr>
                <a:r>
                  <a:rPr lang="en-US" b="1" dirty="0">
                    <a:solidFill>
                      <a:schemeClr val="tx1"/>
                    </a:solidFill>
                    <a:latin typeface="+mj-lt"/>
                    <a:ea typeface="Cambria" panose="02040503050406030204" pitchFamily="18" charset="0"/>
                  </a:rPr>
                  <a:t>Two approaches explored: </a:t>
                </a:r>
              </a:p>
              <a:p>
                <a:pPr marL="742950" lvl="1" indent="-285750" algn="just">
                  <a:buFont typeface="Arial" panose="020B0604020202020204" pitchFamily="34" charset="0"/>
                  <a:buChar char="•"/>
                </a:pPr>
                <a:r>
                  <a:rPr lang="en-US" b="1" dirty="0">
                    <a:solidFill>
                      <a:schemeClr val="tx1"/>
                    </a:solidFill>
                    <a:latin typeface="+mj-lt"/>
                    <a:ea typeface="Cambria" panose="02040503050406030204" pitchFamily="18" charset="0"/>
                  </a:rPr>
                  <a:t>Treat them as separate models and assess model forms after individual calibration steps (as in the effective case)</a:t>
                </a:r>
              </a:p>
              <a:p>
                <a:pPr marL="742950" lvl="1" indent="-285750" algn="just">
                  <a:buFont typeface="Arial" panose="020B0604020202020204" pitchFamily="34" charset="0"/>
                  <a:buChar char="•"/>
                </a:pPr>
                <a:r>
                  <a:rPr lang="en-US" b="1" dirty="0">
                    <a:solidFill>
                      <a:schemeClr val="tx1"/>
                    </a:solidFill>
                    <a:latin typeface="+mj-lt"/>
                    <a:ea typeface="Cambria" panose="02040503050406030204" pitchFamily="18" charset="0"/>
                  </a:rPr>
                  <a:t>Exploit parametric commonality to build fused models and calibrate a common set of reconciled parameters</a:t>
                </a:r>
              </a:p>
              <a:p>
                <a:pPr marL="285750" lvl="0" indent="-285750" algn="just">
                  <a:buFont typeface="Arial" panose="020B0604020202020204" pitchFamily="34" charset="0"/>
                  <a:buChar char="•"/>
                </a:pPr>
                <a:endParaRPr lang="en-US" b="1" dirty="0">
                  <a:solidFill>
                    <a:schemeClr val="tx1"/>
                  </a:solidFill>
                  <a:latin typeface="+mj-lt"/>
                  <a:ea typeface="Cambria" panose="02040503050406030204" pitchFamily="18"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7C04BA16-E99C-4B61-9AE8-AA85E0325D84}" type="slidenum">
              <a:rPr lang="en-US" smtClean="0"/>
              <a:t>19</a:t>
            </a:fld>
            <a:endParaRPr lang="en-US"/>
          </a:p>
        </p:txBody>
      </p:sp>
    </p:spTree>
    <p:extLst>
      <p:ext uri="{BB962C8B-B14F-4D97-AF65-F5344CB8AC3E}">
        <p14:creationId xmlns:p14="http://schemas.microsoft.com/office/powerpoint/2010/main" val="76075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 Task List:</a:t>
                </a:r>
              </a:p>
              <a:p>
                <a:r>
                  <a:rPr lang="en-US" sz="1200" kern="1200" dirty="0">
                    <a:solidFill>
                      <a:schemeClr val="tx1"/>
                    </a:solidFill>
                    <a:effectLst/>
                    <a:latin typeface="+mn-lt"/>
                    <a:ea typeface="+mn-ea"/>
                    <a:cs typeface="+mn-cs"/>
                  </a:rPr>
                  <a:t>Tools have been used in various fields, so this is now a task…</a:t>
                </a:r>
              </a:p>
              <a:p>
                <a:r>
                  <a:rPr lang="en-US" sz="1200" kern="1200" dirty="0">
                    <a:solidFill>
                      <a:schemeClr val="tx1"/>
                    </a:solidFill>
                    <a:effectLst/>
                    <a:latin typeface="+mn-lt"/>
                    <a:ea typeface="+mn-ea"/>
                    <a:cs typeface="+mn-cs"/>
                  </a:rPr>
                  <a:t>Develop Bayesian framework: …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Efficiently establish ROM…. And establish estimates using experiments with higher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gaps identified from the following list</a:t>
                </a:r>
              </a:p>
              <a:p>
                <a:pPr algn="just">
                  <a:lnSpc>
                    <a:spcPct val="120000"/>
                  </a:lnSpc>
                </a:pPr>
                <a:r>
                  <a:rPr lang="en-US" sz="1200" kern="1200" dirty="0">
                    <a:solidFill>
                      <a:schemeClr val="tx1"/>
                    </a:solidFill>
                    <a:effectLst/>
                    <a:latin typeface="+mn-lt"/>
                    <a:ea typeface="+mn-ea"/>
                    <a:cs typeface="+mn-cs"/>
                  </a:rPr>
                  <a:t>One: </a:t>
                </a:r>
                <a:r>
                  <a:rPr lang="en-US" sz="1800" b="1" dirty="0">
                    <a:latin typeface="+mj-lt"/>
                    <a:ea typeface="Cambria" panose="02040503050406030204" pitchFamily="18" charset="0"/>
                  </a:rPr>
                  <a:t>Several sources of uncertainty exist w.r.t calibration of intrinsic parameters from physics-based models</a:t>
                </a: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Inherent noise present in experimental indentation measurements</a:t>
                </a: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Multiple physics-based descriptions of constitutive behavior exist for these alloys (especially for the colony phase) causing an uncertainty in the parameter sets as well as their physical meaning</a:t>
                </a: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Systematic discrepancy</a:t>
                </a:r>
                <a:r>
                  <a:rPr lang="en-US" sz="1800" b="0" baseline="0" dirty="0">
                    <a:latin typeface="+mj-lt"/>
                    <a:ea typeface="Cambria" panose="02040503050406030204" pitchFamily="18" charset="0"/>
                  </a:rPr>
                  <a:t> w.r.t observations</a:t>
                </a:r>
                <a:r>
                  <a:rPr lang="en-US" sz="1800" b="0" dirty="0">
                    <a:latin typeface="+mj-lt"/>
                    <a:ea typeface="Cambria" panose="02040503050406030204" pitchFamily="18" charset="0"/>
                  </a:rPr>
                  <a:t> due to incomplete/inaccurate physics caused by the presence of </a:t>
                </a:r>
                <a14:m>
                  <m:oMath xmlns:m="http://schemas.openxmlformats.org/officeDocument/2006/math">
                    <m:r>
                      <a:rPr lang="en-US" sz="1800" b="0" i="1" smtClean="0">
                        <a:latin typeface="Cambria Math" panose="02040503050406030204" pitchFamily="18" charset="0"/>
                        <a:ea typeface="Cambria" panose="02040503050406030204" pitchFamily="18" charset="0"/>
                      </a:rPr>
                      <m:t>𝛼</m:t>
                    </m:r>
                    <m:r>
                      <a:rPr lang="en-US" sz="1800" b="0" i="1" smtClean="0">
                        <a:latin typeface="Cambria Math" panose="02040503050406030204" pitchFamily="18" charset="0"/>
                        <a:ea typeface="Cambria" panose="02040503050406030204" pitchFamily="18" charset="0"/>
                      </a:rPr>
                      <m:t>−</m:t>
                    </m:r>
                    <m:r>
                      <a:rPr lang="en-US" sz="1800" b="0" i="1" smtClean="0">
                        <a:latin typeface="Cambria Math" panose="02040503050406030204" pitchFamily="18" charset="0"/>
                        <a:ea typeface="Cambria" panose="02040503050406030204" pitchFamily="18" charset="0"/>
                      </a:rPr>
                      <m:t>𝛽</m:t>
                    </m:r>
                  </m:oMath>
                </a14:m>
                <a:r>
                  <a:rPr lang="en-US" sz="1800" b="0" dirty="0">
                    <a:latin typeface="+mj-lt"/>
                    <a:ea typeface="Cambria" panose="02040503050406030204" pitchFamily="18" charset="0"/>
                  </a:rPr>
                  <a:t> phase boundary. Note: CP models</a:t>
                </a:r>
                <a:r>
                  <a:rPr lang="en-US" sz="1800" b="0" baseline="0" dirty="0">
                    <a:latin typeface="+mj-lt"/>
                    <a:ea typeface="Cambria" panose="02040503050406030204" pitchFamily="18" charset="0"/>
                  </a:rPr>
                  <a:t> don’t incorporate the unit dislocation interactions at the boundary</a:t>
                </a:r>
                <a:endParaRPr lang="en-US" sz="1800" b="0" dirty="0">
                  <a:latin typeface="+mj-lt"/>
                  <a:ea typeface="Cambria" panose="02040503050406030204" pitchFamily="18" charset="0"/>
                </a:endParaRP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Numerical approximation errors (infinitely large samples as required by Hertz theory don’t exist) ;</a:t>
                </a:r>
              </a:p>
              <a:p>
                <a:r>
                  <a:rPr lang="en-US" sz="1200" b="1" kern="1200" dirty="0">
                    <a:solidFill>
                      <a:schemeClr val="tx1"/>
                    </a:solidFill>
                    <a:effectLst/>
                    <a:latin typeface="+mn-lt"/>
                    <a:ea typeface="+mn-ea"/>
                    <a:cs typeface="+mn-cs"/>
                  </a:rPr>
                  <a:t>Therefore,</a:t>
                </a:r>
                <a:r>
                  <a:rPr lang="en-US" sz="1200" b="1" kern="1200" baseline="0" dirty="0">
                    <a:solidFill>
                      <a:schemeClr val="tx1"/>
                    </a:solidFill>
                    <a:effectLst/>
                    <a:latin typeface="+mn-lt"/>
                    <a:ea typeface="+mn-ea"/>
                    <a:cs typeface="+mn-cs"/>
                  </a:rPr>
                  <a:t> robust </a:t>
                </a:r>
                <a:r>
                  <a:rPr lang="en-US" sz="1200" b="1" kern="1200" dirty="0">
                    <a:solidFill>
                      <a:schemeClr val="tx1"/>
                    </a:solidFill>
                    <a:effectLst/>
                    <a:latin typeface="+mn-lt"/>
                    <a:ea typeface="+mn-ea"/>
                    <a:cs typeface="+mn-cs"/>
                  </a:rPr>
                  <a:t>methods are necessary to quantify the uncertainty of the intrinsic material parameters as well as the uncertainty in the constitutive descriptions</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p>
              <a:p>
                <a:r>
                  <a:rPr lang="en-US" sz="1200" b="0" dirty="0">
                    <a:latin typeface="+mj-lt"/>
                    <a:ea typeface="Cambria" panose="02040503050406030204" pitchFamily="18" charset="0"/>
                  </a:rPr>
                  <a:t>Both of these are dependent on</a:t>
                </a:r>
                <a:r>
                  <a:rPr lang="en-US" sz="1200" b="0" baseline="0" dirty="0">
                    <a:latin typeface="+mj-lt"/>
                    <a:ea typeface="Cambria" panose="02040503050406030204" pitchFamily="18" charset="0"/>
                  </a:rPr>
                  <a:t> </a:t>
                </a:r>
                <a14:m>
                  <m:oMath xmlns:m="http://schemas.openxmlformats.org/officeDocument/2006/math">
                    <m:r>
                      <a:rPr lang="en-US" sz="1200" b="0" i="1" smtClean="0">
                        <a:latin typeface="Cambria Math" panose="02040503050406030204" pitchFamily="18" charset="0"/>
                      </a:rPr>
                      <m:t>𝑝</m:t>
                    </m:r>
                    <m:d>
                      <m:dPr>
                        <m:ctrlPr>
                          <a:rPr lang="en-US" sz="1200" b="0" i="1">
                            <a:latin typeface="Cambria Math" panose="02040503050406030204" pitchFamily="18" charset="0"/>
                          </a:rPr>
                        </m:ctrlPr>
                      </m:dPr>
                      <m:e>
                        <m:r>
                          <a:rPr lang="en-US" sz="1200" b="0" i="1" smtClean="0">
                            <a:latin typeface="Cambria Math" panose="02040503050406030204" pitchFamily="18" charset="0"/>
                          </a:rPr>
                          <m:t>𝜓</m:t>
                        </m:r>
                      </m:e>
                    </m:d>
                  </m:oMath>
                </a14:m>
                <a:r>
                  <a:rPr lang="en-US" sz="1200" b="0" dirty="0">
                    <a:latin typeface="+mj-lt"/>
                    <a:ea typeface="Cambria" panose="02040503050406030204" pitchFamily="18" charset="0"/>
                  </a:rPr>
                  <a:t> </a:t>
                </a:r>
                <a:r>
                  <a:rPr lang="en-US" sz="1200" b="0" kern="1200" dirty="0">
                    <a:solidFill>
                      <a:schemeClr val="tx1"/>
                    </a:solidFill>
                    <a:latin typeface="+mn-lt"/>
                    <a:ea typeface="Cambria" panose="02040503050406030204" pitchFamily="18" charset="0"/>
                    <a:cs typeface="+mn-cs"/>
                  </a:rPr>
                  <a:t>where </a:t>
                </a:r>
                <a14:m>
                  <m:oMath xmlns:m="http://schemas.openxmlformats.org/officeDocument/2006/math">
                    <m:r>
                      <a:rPr lang="en-US" sz="1200" b="0" i="1" smtClean="0">
                        <a:latin typeface="Cambria Math" panose="02040503050406030204" pitchFamily="18" charset="0"/>
                      </a:rPr>
                      <m:t>𝜓</m:t>
                    </m:r>
                  </m:oMath>
                </a14:m>
                <a:r>
                  <a:rPr lang="en-US" sz="1200" b="0" kern="1200" dirty="0">
                    <a:solidFill>
                      <a:schemeClr val="tx1"/>
                    </a:solidFill>
                    <a:latin typeface="+mn-lt"/>
                    <a:ea typeface="Cambria" panose="02040503050406030204" pitchFamily="18" charset="0"/>
                    <a:cs typeface="+mn-cs"/>
                  </a:rPr>
                  <a:t> are the intrinsic parameters. So,</a:t>
                </a:r>
                <a:r>
                  <a:rPr lang="en-US" sz="1200" b="0" kern="1200" baseline="0" dirty="0">
                    <a:solidFill>
                      <a:schemeClr val="tx1"/>
                    </a:solidFill>
                    <a:latin typeface="+mn-lt"/>
                    <a:ea typeface="Cambria" panose="02040503050406030204" pitchFamily="18" charset="0"/>
                    <a:cs typeface="+mn-cs"/>
                  </a:rPr>
                  <a:t> our main goal is to obtain q</a:t>
                </a:r>
                <a:r>
                  <a:rPr lang="en-US" sz="1200" b="0" kern="1200" dirty="0">
                    <a:solidFill>
                      <a:schemeClr val="tx1"/>
                    </a:solidFill>
                    <a:latin typeface="+mn-lt"/>
                    <a:ea typeface="Cambria" panose="02040503050406030204" pitchFamily="18" charset="0"/>
                    <a:cs typeface="+mn-cs"/>
                  </a:rPr>
                  <a:t>uantitative assessments of </a:t>
                </a:r>
                <a:r>
                  <a:rPr lang="en-US" sz="1200" b="1" kern="1200" dirty="0">
                    <a:solidFill>
                      <a:schemeClr val="tx1"/>
                    </a:solidFill>
                    <a:latin typeface="+mn-lt"/>
                    <a:ea typeface="Cambria" panose="02040503050406030204" pitchFamily="18" charset="0"/>
                    <a:cs typeface="+mn-cs"/>
                  </a:rPr>
                  <a:t>uncertainty in </a:t>
                </a:r>
                <a14:m>
                  <m:oMath xmlns:m="http://schemas.openxmlformats.org/officeDocument/2006/math">
                    <m:r>
                      <a:rPr lang="en-US" sz="1200" b="1" i="1" smtClean="0">
                        <a:latin typeface="Cambria Math" panose="02040503050406030204" pitchFamily="18" charset="0"/>
                      </a:rPr>
                      <m:t>𝒑</m:t>
                    </m:r>
                    <m:d>
                      <m:dPr>
                        <m:ctrlPr>
                          <a:rPr lang="en-US" sz="1200" b="1" i="1">
                            <a:latin typeface="Cambria Math" panose="02040503050406030204" pitchFamily="18" charset="0"/>
                          </a:rPr>
                        </m:ctrlPr>
                      </m:dPr>
                      <m:e>
                        <m:r>
                          <a:rPr lang="en-US" sz="1200" b="1" i="1" smtClean="0">
                            <a:latin typeface="Cambria Math" panose="02040503050406030204" pitchFamily="18" charset="0"/>
                          </a:rPr>
                          <m:t>𝝍</m:t>
                        </m:r>
                      </m:e>
                    </m:d>
                  </m:oMath>
                </a14:m>
                <a:endParaRPr lang="en-US" sz="1200" b="0" kern="1200" dirty="0">
                  <a:solidFill>
                    <a:schemeClr val="tx1"/>
                  </a:solidFill>
                  <a:latin typeface="+mn-lt"/>
                  <a:ea typeface="Cambria" panose="02040503050406030204" pitchFamily="18" charset="0"/>
                  <a:cs typeface="+mn-cs"/>
                </a:endParaRPr>
              </a:p>
              <a:p>
                <a:r>
                  <a:rPr lang="en-US" sz="1200" kern="1200" dirty="0">
                    <a:solidFill>
                      <a:schemeClr val="tx1"/>
                    </a:solidFill>
                    <a:effectLst/>
                    <a:latin typeface="+mn-lt"/>
                    <a:ea typeface="+mn-ea"/>
                    <a:cs typeface="+mn-cs"/>
                  </a:rPr>
                  <a:t>Additionally, There is no rigorous framework to identify the experiment/simulation which offers the most information toward the extraction of intrinsic material parameters. Ascertainment of the experiments that offer the most information toward establishing these intrinsic parameters would significantly lower the overall cost incurred.</a:t>
                </a:r>
              </a:p>
              <a:p>
                <a:r>
                  <a:rPr lang="en-US" sz="1200" kern="1200" dirty="0">
                    <a:solidFill>
                      <a:schemeClr val="tx1"/>
                    </a:solidFill>
                    <a:effectLst/>
                    <a:latin typeface="+mn-lt"/>
                    <a:ea typeface="+mn-ea"/>
                    <a:cs typeface="+mn-cs"/>
                  </a:rPr>
                  <a:t>We propose the adoption of a </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framework will play a crucial role in systematically addressing these issues</a:t>
                </a:r>
              </a:p>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 Task List:</a:t>
                </a:r>
              </a:p>
              <a:p>
                <a:r>
                  <a:rPr lang="en-US" sz="1200" kern="1200" dirty="0">
                    <a:solidFill>
                      <a:schemeClr val="tx1"/>
                    </a:solidFill>
                    <a:effectLst/>
                    <a:latin typeface="+mn-lt"/>
                    <a:ea typeface="+mn-ea"/>
                    <a:cs typeface="+mn-cs"/>
                  </a:rPr>
                  <a:t>Tools have been used in various fields, so this is now a task…</a:t>
                </a:r>
              </a:p>
              <a:p>
                <a:r>
                  <a:rPr lang="en-US" sz="1200" kern="1200" dirty="0">
                    <a:solidFill>
                      <a:schemeClr val="tx1"/>
                    </a:solidFill>
                    <a:effectLst/>
                    <a:latin typeface="+mn-lt"/>
                    <a:ea typeface="+mn-ea"/>
                    <a:cs typeface="+mn-cs"/>
                  </a:rPr>
                  <a:t>Develop Bayesian framework: …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etc.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Efficiently establish ROM…. And establish estimates using experiments with higher confidence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gaps identified from the following list</a:t>
                </a:r>
              </a:p>
              <a:p>
                <a:pPr algn="just">
                  <a:lnSpc>
                    <a:spcPct val="120000"/>
                  </a:lnSpc>
                </a:pPr>
                <a:r>
                  <a:rPr lang="en-US" sz="1200" kern="1200" dirty="0">
                    <a:solidFill>
                      <a:schemeClr val="tx1"/>
                    </a:solidFill>
                    <a:effectLst/>
                    <a:latin typeface="+mn-lt"/>
                    <a:ea typeface="+mn-ea"/>
                    <a:cs typeface="+mn-cs"/>
                  </a:rPr>
                  <a:t>One: </a:t>
                </a:r>
                <a:r>
                  <a:rPr lang="en-US" sz="1800" b="1" dirty="0">
                    <a:latin typeface="+mj-lt"/>
                    <a:ea typeface="Cambria" panose="02040503050406030204" pitchFamily="18" charset="0"/>
                  </a:rPr>
                  <a:t>Several sources of uncertainty exist w.r.t calibration of intrinsic parameters from physics-based models</a:t>
                </a: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Inherent noise present in experimental indentation measurements</a:t>
                </a: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Multiple physics-based descriptions of constitutive behavior exist for these alloys (especially for the colony phase) causing an uncertainty in the parameter sets as well as their physical meaning</a:t>
                </a: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Systematic discrepancy</a:t>
                </a:r>
                <a:r>
                  <a:rPr lang="en-US" sz="1800" b="0" baseline="0" dirty="0">
                    <a:latin typeface="+mj-lt"/>
                    <a:ea typeface="Cambria" panose="02040503050406030204" pitchFamily="18" charset="0"/>
                  </a:rPr>
                  <a:t> w.r.t observations</a:t>
                </a:r>
                <a:r>
                  <a:rPr lang="en-US" sz="1800" b="0" dirty="0">
                    <a:latin typeface="+mj-lt"/>
                    <a:ea typeface="Cambria" panose="02040503050406030204" pitchFamily="18" charset="0"/>
                  </a:rPr>
                  <a:t> due to incomplete/inaccurate physics caused by the presence of </a:t>
                </a:r>
                <a:r>
                  <a:rPr lang="en-US" sz="1800" b="0" i="0">
                    <a:latin typeface="Cambria Math" panose="02040503050406030204" pitchFamily="18" charset="0"/>
                    <a:ea typeface="Cambria" panose="02040503050406030204" pitchFamily="18" charset="0"/>
                  </a:rPr>
                  <a:t>𝛼−𝛽</a:t>
                </a:r>
                <a:r>
                  <a:rPr lang="en-US" sz="1800" b="0" dirty="0">
                    <a:latin typeface="+mj-lt"/>
                    <a:ea typeface="Cambria" panose="02040503050406030204" pitchFamily="18" charset="0"/>
                  </a:rPr>
                  <a:t> phase boundary. Note: CP models</a:t>
                </a:r>
                <a:r>
                  <a:rPr lang="en-US" sz="1800" b="0" baseline="0" dirty="0">
                    <a:latin typeface="+mj-lt"/>
                    <a:ea typeface="Cambria" panose="02040503050406030204" pitchFamily="18" charset="0"/>
                  </a:rPr>
                  <a:t> don’t incorporate the unit dislocation interactions at the boundary</a:t>
                </a:r>
                <a:endParaRPr lang="en-US" sz="1800" b="0" dirty="0">
                  <a:latin typeface="+mj-lt"/>
                  <a:ea typeface="Cambria" panose="02040503050406030204" pitchFamily="18" charset="0"/>
                </a:endParaRPr>
              </a:p>
              <a:p>
                <a:pPr marL="285750" lvl="0" indent="-285750" algn="just">
                  <a:lnSpc>
                    <a:spcPct val="120000"/>
                  </a:lnSpc>
                  <a:buFont typeface="Arial" panose="020B0604020202020204" pitchFamily="34" charset="0"/>
                  <a:buChar char="•"/>
                </a:pPr>
                <a:r>
                  <a:rPr lang="en-US" sz="1800" b="0" dirty="0">
                    <a:latin typeface="+mj-lt"/>
                    <a:ea typeface="Cambria" panose="02040503050406030204" pitchFamily="18" charset="0"/>
                  </a:rPr>
                  <a:t>Numerical approximation errors (infinitely large samples as required by Hertz theory don’t exist) ;</a:t>
                </a:r>
              </a:p>
              <a:p>
                <a:r>
                  <a:rPr lang="en-US" sz="1200" b="1" kern="1200" dirty="0">
                    <a:solidFill>
                      <a:schemeClr val="tx1"/>
                    </a:solidFill>
                    <a:effectLst/>
                    <a:latin typeface="+mn-lt"/>
                    <a:ea typeface="+mn-ea"/>
                    <a:cs typeface="+mn-cs"/>
                  </a:rPr>
                  <a:t>Therefore,</a:t>
                </a:r>
                <a:r>
                  <a:rPr lang="en-US" sz="1200" b="1" kern="1200" baseline="0" dirty="0">
                    <a:solidFill>
                      <a:schemeClr val="tx1"/>
                    </a:solidFill>
                    <a:effectLst/>
                    <a:latin typeface="+mn-lt"/>
                    <a:ea typeface="+mn-ea"/>
                    <a:cs typeface="+mn-cs"/>
                  </a:rPr>
                  <a:t> robust </a:t>
                </a:r>
                <a:r>
                  <a:rPr lang="en-US" sz="1200" b="1" kern="1200" dirty="0">
                    <a:solidFill>
                      <a:schemeClr val="tx1"/>
                    </a:solidFill>
                    <a:effectLst/>
                    <a:latin typeface="+mn-lt"/>
                    <a:ea typeface="+mn-ea"/>
                    <a:cs typeface="+mn-cs"/>
                  </a:rPr>
                  <a:t>methods are necessary to quantify the uncertainty of the intrinsic material parameters as well as the uncertainty in the constitutive descriptions</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p>
              <a:p>
                <a:r>
                  <a:rPr lang="en-US" sz="1200" b="0" dirty="0">
                    <a:latin typeface="+mj-lt"/>
                    <a:ea typeface="Cambria" panose="02040503050406030204" pitchFamily="18" charset="0"/>
                  </a:rPr>
                  <a:t>Both of these are dependent on</a:t>
                </a:r>
                <a:r>
                  <a:rPr lang="en-US" sz="1200" b="0" baseline="0" dirty="0">
                    <a:latin typeface="+mj-lt"/>
                    <a:ea typeface="Cambria" panose="02040503050406030204" pitchFamily="18" charset="0"/>
                  </a:rPr>
                  <a:t> </a:t>
                </a:r>
                <a:r>
                  <a:rPr lang="en-US" sz="1200" b="0" i="0">
                    <a:latin typeface="Cambria Math" panose="02040503050406030204" pitchFamily="18" charset="0"/>
                  </a:rPr>
                  <a:t>𝑝(𝜓)</a:t>
                </a:r>
                <a:r>
                  <a:rPr lang="en-US" sz="1200" b="0" dirty="0">
                    <a:latin typeface="+mj-lt"/>
                    <a:ea typeface="Cambria" panose="02040503050406030204" pitchFamily="18" charset="0"/>
                  </a:rPr>
                  <a:t> </a:t>
                </a:r>
                <a:r>
                  <a:rPr lang="en-US" sz="1200" b="0" kern="1200" dirty="0">
                    <a:solidFill>
                      <a:schemeClr val="tx1"/>
                    </a:solidFill>
                    <a:latin typeface="+mn-lt"/>
                    <a:ea typeface="Cambria" panose="02040503050406030204" pitchFamily="18" charset="0"/>
                    <a:cs typeface="+mn-cs"/>
                  </a:rPr>
                  <a:t>where </a:t>
                </a:r>
                <a:r>
                  <a:rPr lang="en-US" sz="1200" b="0" i="0">
                    <a:latin typeface="Cambria Math" panose="02040503050406030204" pitchFamily="18" charset="0"/>
                  </a:rPr>
                  <a:t>𝜓</a:t>
                </a:r>
                <a:r>
                  <a:rPr lang="en-US" sz="1200" b="0" kern="1200" dirty="0">
                    <a:solidFill>
                      <a:schemeClr val="tx1"/>
                    </a:solidFill>
                    <a:latin typeface="+mn-lt"/>
                    <a:ea typeface="Cambria" panose="02040503050406030204" pitchFamily="18" charset="0"/>
                    <a:cs typeface="+mn-cs"/>
                  </a:rPr>
                  <a:t> are the intrinsic parameters. So,</a:t>
                </a:r>
                <a:r>
                  <a:rPr lang="en-US" sz="1200" b="0" kern="1200" baseline="0" dirty="0">
                    <a:solidFill>
                      <a:schemeClr val="tx1"/>
                    </a:solidFill>
                    <a:latin typeface="+mn-lt"/>
                    <a:ea typeface="Cambria" panose="02040503050406030204" pitchFamily="18" charset="0"/>
                    <a:cs typeface="+mn-cs"/>
                  </a:rPr>
                  <a:t> our main goal is to obtain q</a:t>
                </a:r>
                <a:r>
                  <a:rPr lang="en-US" sz="1200" b="0" kern="1200" dirty="0">
                    <a:solidFill>
                      <a:schemeClr val="tx1"/>
                    </a:solidFill>
                    <a:latin typeface="+mn-lt"/>
                    <a:ea typeface="Cambria" panose="02040503050406030204" pitchFamily="18" charset="0"/>
                    <a:cs typeface="+mn-cs"/>
                  </a:rPr>
                  <a:t>uantitative assessments of </a:t>
                </a:r>
                <a:r>
                  <a:rPr lang="en-US" sz="1200" b="1" kern="1200" dirty="0">
                    <a:solidFill>
                      <a:schemeClr val="tx1"/>
                    </a:solidFill>
                    <a:latin typeface="+mn-lt"/>
                    <a:ea typeface="Cambria" panose="02040503050406030204" pitchFamily="18" charset="0"/>
                    <a:cs typeface="+mn-cs"/>
                  </a:rPr>
                  <a:t>uncertainty in </a:t>
                </a:r>
                <a:r>
                  <a:rPr lang="en-US" sz="1200" b="1" i="0">
                    <a:latin typeface="Cambria Math" panose="02040503050406030204" pitchFamily="18" charset="0"/>
                  </a:rPr>
                  <a:t>𝒑(𝝍)</a:t>
                </a:r>
                <a:endParaRPr lang="en-US" sz="1200" b="0" kern="1200" dirty="0">
                  <a:solidFill>
                    <a:schemeClr val="tx1"/>
                  </a:solidFill>
                  <a:latin typeface="+mn-lt"/>
                  <a:ea typeface="Cambria" panose="02040503050406030204" pitchFamily="18" charset="0"/>
                  <a:cs typeface="+mn-cs"/>
                </a:endParaRPr>
              </a:p>
              <a:p>
                <a:r>
                  <a:rPr lang="en-US" sz="1200" kern="1200" dirty="0">
                    <a:solidFill>
                      <a:schemeClr val="tx1"/>
                    </a:solidFill>
                    <a:effectLst/>
                    <a:latin typeface="+mn-lt"/>
                    <a:ea typeface="+mn-ea"/>
                    <a:cs typeface="+mn-cs"/>
                  </a:rPr>
                  <a:t>Additionally, There is no rigorous framework to identify the experiment/simulation which offers the most information toward the extraction of intrinsic material parameters. Ascertainment of the experiments that offer the most information toward establishing these intrinsic parameters would significantly lower the overall cost incurred.</a:t>
                </a:r>
              </a:p>
              <a:p>
                <a:r>
                  <a:rPr lang="en-US" sz="1200" kern="1200" dirty="0">
                    <a:solidFill>
                      <a:schemeClr val="tx1"/>
                    </a:solidFill>
                    <a:effectLst/>
                    <a:latin typeface="+mn-lt"/>
                    <a:ea typeface="+mn-ea"/>
                    <a:cs typeface="+mn-cs"/>
                  </a:rPr>
                  <a:t>We propose the adoption of a </a:t>
                </a:r>
                <a:r>
                  <a:rPr lang="en-US" sz="1200" kern="1200" dirty="0" err="1">
                    <a:solidFill>
                      <a:schemeClr val="tx1"/>
                    </a:solidFill>
                    <a:effectLst/>
                    <a:latin typeface="+mn-lt"/>
                    <a:ea typeface="+mn-ea"/>
                    <a:cs typeface="+mn-cs"/>
                  </a:rPr>
                  <a:t>bayesian</a:t>
                </a:r>
                <a:r>
                  <a:rPr lang="en-US" sz="1200" kern="1200" dirty="0">
                    <a:solidFill>
                      <a:schemeClr val="tx1"/>
                    </a:solidFill>
                    <a:effectLst/>
                    <a:latin typeface="+mn-lt"/>
                    <a:ea typeface="+mn-ea"/>
                    <a:cs typeface="+mn-cs"/>
                  </a:rPr>
                  <a:t> framework will play a crucial role in systematically addressing these issues</a:t>
                </a:r>
              </a:p>
              <a:p>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B1F6A-B29A-0B4C-940D-FC7142E679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37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overview of the 2-step Bayesian framework is shown.</a:t>
            </a:r>
          </a:p>
          <a:p>
            <a:r>
              <a:rPr lang="en-US" dirty="0"/>
              <a:t>The first identified gap will be accomplished by using statistical learning strategies to establish the reduced order model for the indentation property obtained using the chosen material model at an accelerated pace. </a:t>
            </a:r>
          </a:p>
          <a:p>
            <a:r>
              <a:rPr lang="en-US" dirty="0"/>
              <a:t>The second identified gap will be accomplished by using sampling techniques to establish the distribution of intrinsic material properties for a given set of experimental indentation property measurements</a:t>
            </a:r>
          </a:p>
          <a:p>
            <a:r>
              <a:rPr lang="en-US" dirty="0"/>
              <a:t>The third gap will utilize the sampled intrinsic material property distributions established in the previous step to assess the relative probabilities of various physics-based models</a:t>
            </a:r>
          </a:p>
        </p:txBody>
      </p:sp>
      <p:sp>
        <p:nvSpPr>
          <p:cNvPr id="4" name="Slide Number Placeholder 3"/>
          <p:cNvSpPr>
            <a:spLocks noGrp="1"/>
          </p:cNvSpPr>
          <p:nvPr>
            <p:ph type="sldNum" sz="quarter" idx="5"/>
          </p:nvPr>
        </p:nvSpPr>
        <p:spPr/>
        <p:txBody>
          <a:bodyPr/>
          <a:lstStyle/>
          <a:p>
            <a:fld id="{060B1F6A-B29A-0B4C-940D-FC7142E679B4}" type="slidenum">
              <a:rPr lang="en-US" smtClean="0"/>
              <a:t>2</a:t>
            </a:fld>
            <a:endParaRPr lang="en-US"/>
          </a:p>
        </p:txBody>
      </p:sp>
    </p:spTree>
    <p:extLst>
      <p:ext uri="{BB962C8B-B14F-4D97-AF65-F5344CB8AC3E}">
        <p14:creationId xmlns:p14="http://schemas.microsoft.com/office/powerpoint/2010/main" val="3115596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Bayesian setting the goal is to establish the distribution of intrinsic material parameters </a:t>
            </a:r>
          </a:p>
          <a:p>
            <a:r>
              <a:rPr lang="en-US" dirty="0"/>
              <a:t>    --since this is impossible to establish directly using purely experiments, we can apply </a:t>
            </a:r>
            <a:r>
              <a:rPr lang="en-US" dirty="0" err="1"/>
              <a:t>bayes</a:t>
            </a:r>
            <a:r>
              <a:rPr lang="en-US" dirty="0"/>
              <a:t> rule to break the process into pieces</a:t>
            </a:r>
          </a:p>
          <a:p>
            <a:r>
              <a:rPr lang="en-US" dirty="0"/>
              <a:t>         --The first and major piece is the likelihood function. Ideally this component allows us to define the probability for some experimental observations for an arbitrary set of intrinsic properties</a:t>
            </a:r>
          </a:p>
          <a:p>
            <a:r>
              <a:rPr lang="en-US" dirty="0"/>
              <a:t>         -- The second piece is the prior. This contains domain specific knowledge, for example this can be used to consider only sets of intrinsic material parameters which are physically possible</a:t>
            </a:r>
          </a:p>
          <a:p>
            <a:r>
              <a:rPr lang="en-US" dirty="0"/>
              <a:t>         -- The last component is the evidence which is a normalizing constant </a:t>
            </a:r>
            <a:r>
              <a:rPr lang="en-US" dirty="0" err="1"/>
              <a:t>whichis</a:t>
            </a:r>
            <a:r>
              <a:rPr lang="en-US" dirty="0"/>
              <a:t> typically unnecessary to compute directly in Bayesian methods.</a:t>
            </a:r>
          </a:p>
          <a:p>
            <a:endParaRPr lang="en-US" dirty="0"/>
          </a:p>
          <a:p>
            <a:r>
              <a:rPr lang="en-US" dirty="0"/>
              <a:t>One of the advantages of casting the framework in this manner is the ability to leverage information based methods to accelerate the extraction effort</a:t>
            </a:r>
          </a:p>
          <a:p>
            <a:r>
              <a:rPr lang="en-US" dirty="0"/>
              <a:t>         -- We note these acceleration efforts are performed by maximizing the potential difference between our prior information and the poster 	distribution of intrinsic properties. This will be covered more in depth later</a:t>
            </a:r>
          </a:p>
        </p:txBody>
      </p:sp>
      <p:sp>
        <p:nvSpPr>
          <p:cNvPr id="4" name="Slide Number Placeholder 3"/>
          <p:cNvSpPr>
            <a:spLocks noGrp="1"/>
          </p:cNvSpPr>
          <p:nvPr>
            <p:ph type="sldNum" sz="quarter" idx="5"/>
          </p:nvPr>
        </p:nvSpPr>
        <p:spPr/>
        <p:txBody>
          <a:bodyPr/>
          <a:lstStyle/>
          <a:p>
            <a:fld id="{060B1F6A-B29A-0B4C-940D-FC7142E679B4}" type="slidenum">
              <a:rPr lang="en-US" smtClean="0"/>
              <a:t>21</a:t>
            </a:fld>
            <a:endParaRPr lang="en-US"/>
          </a:p>
        </p:txBody>
      </p:sp>
    </p:spTree>
    <p:extLst>
      <p:ext uri="{BB962C8B-B14F-4D97-AF65-F5344CB8AC3E}">
        <p14:creationId xmlns:p14="http://schemas.microsoft.com/office/powerpoint/2010/main" val="240671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component missing is the likelihood function</a:t>
            </a:r>
          </a:p>
          <a:p>
            <a:r>
              <a:rPr lang="en-US" dirty="0"/>
              <a:t>-Again this is the probability of the observed experimental indentation property measurements for a set of intrinsic material parameters.</a:t>
            </a:r>
          </a:p>
          <a:p>
            <a:r>
              <a:rPr lang="en-US" dirty="0"/>
              <a:t>-We can view the measured experiments as being normally distributed about an expected ground truth indentation property provided by simulations</a:t>
            </a:r>
          </a:p>
          <a:p>
            <a:r>
              <a:rPr lang="en-US" dirty="0"/>
              <a:t>-In the case, the ground truth, or the mean of the distribution is provided by a suitable finite element simulation</a:t>
            </a:r>
          </a:p>
          <a:p>
            <a:r>
              <a:rPr lang="en-US" dirty="0"/>
              <a:t>-The variance is computed directly from experimentally observed data</a:t>
            </a:r>
          </a:p>
          <a:p>
            <a:r>
              <a:rPr lang="en-US" dirty="0"/>
              <a:t>Often, This likelihood function is very difficult to integrate analytically or numerically. therefore we resort to </a:t>
            </a:r>
            <a:r>
              <a:rPr lang="en-US" dirty="0" err="1"/>
              <a:t>markov</a:t>
            </a:r>
            <a:r>
              <a:rPr lang="en-US" dirty="0"/>
              <a:t> chain Monte Carlo sampling techniques to estimate the posterior distributions of the intrinsic parameters up to a normalizing constant </a:t>
            </a:r>
          </a:p>
          <a:p>
            <a:endParaRPr lang="en-US" dirty="0"/>
          </a:p>
          <a:p>
            <a:r>
              <a:rPr lang="en-US" dirty="0"/>
              <a:t>We note that the </a:t>
            </a:r>
            <a:r>
              <a:rPr lang="en-US" dirty="0" err="1"/>
              <a:t>markov</a:t>
            </a:r>
            <a:r>
              <a:rPr lang="en-US" dirty="0"/>
              <a:t> chain requires a large amount of evaluations. So instead of using purely finite element simulations, we can instead use a high fidelity reduced order model. </a:t>
            </a:r>
          </a:p>
          <a:p>
            <a:endParaRPr lang="en-US" dirty="0"/>
          </a:p>
        </p:txBody>
      </p:sp>
      <p:sp>
        <p:nvSpPr>
          <p:cNvPr id="4" name="Slide Number Placeholder 3"/>
          <p:cNvSpPr>
            <a:spLocks noGrp="1"/>
          </p:cNvSpPr>
          <p:nvPr>
            <p:ph type="sldNum" sz="quarter" idx="5"/>
          </p:nvPr>
        </p:nvSpPr>
        <p:spPr/>
        <p:txBody>
          <a:bodyPr/>
          <a:lstStyle/>
          <a:p>
            <a:fld id="{060B1F6A-B29A-0B4C-940D-FC7142E679B4}" type="slidenum">
              <a:rPr lang="en-US" smtClean="0"/>
              <a:t>22</a:t>
            </a:fld>
            <a:endParaRPr lang="en-US"/>
          </a:p>
        </p:txBody>
      </p:sp>
    </p:spTree>
    <p:extLst>
      <p:ext uri="{BB962C8B-B14F-4D97-AF65-F5344CB8AC3E}">
        <p14:creationId xmlns:p14="http://schemas.microsoft.com/office/powerpoint/2010/main" val="149652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shown is the reduced order model previously introduced.</a:t>
            </a:r>
          </a:p>
          <a:p>
            <a:r>
              <a:rPr lang="en-US" dirty="0"/>
              <a:t>In our studies, we have followed two approach to establish the ROM. The first is called Bayesian Linear Regression or BLR.</a:t>
            </a:r>
          </a:p>
          <a:p>
            <a:r>
              <a:rPr lang="en-US" dirty="0"/>
              <a:t>	In this approach, we seek to establish the coefficients of the linear model, denoted by A, using a database of finite element simulations</a:t>
            </a:r>
          </a:p>
          <a:p>
            <a:r>
              <a:rPr lang="en-US" dirty="0"/>
              <a:t>	One way to pursue this task is by treating the model coefficients as stochastic variables and inferring the distribution of model coefficients.</a:t>
            </a:r>
          </a:p>
          <a:p>
            <a:endParaRPr lang="en-US" dirty="0"/>
          </a:p>
          <a:p>
            <a:r>
              <a:rPr lang="en-US" dirty="0"/>
              <a:t>	We have adopted a similar model form used in previous works. Below we show a linear model which composes of families of orthonormal basis functions representing the orientation of the material underneath the indenter and 	the intrinsic material parameters. We will come back to this later.  (Stop here for simplicity, if needed describe more) </a:t>
            </a:r>
          </a:p>
          <a:p>
            <a:endParaRPr lang="en-US" dirty="0"/>
          </a:p>
          <a:p>
            <a:r>
              <a:rPr lang="en-US" dirty="0"/>
              <a:t>	Specifically Legendre polynomials, symbolized by K, are used to represent the intrinsic parameters, while </a:t>
            </a:r>
            <a:r>
              <a:rPr lang="en-US" dirty="0" err="1"/>
              <a:t>symmeterized</a:t>
            </a:r>
            <a:r>
              <a:rPr lang="en-US" dirty="0"/>
              <a:t> spherical harmonic are used to express the underlying symmetries of the material systems. </a:t>
            </a:r>
          </a:p>
          <a:p>
            <a:r>
              <a:rPr lang="en-US" dirty="0"/>
              <a:t>The second Approach is called gaussian process regression or GPR.</a:t>
            </a:r>
          </a:p>
          <a:p>
            <a:r>
              <a:rPr lang="en-US" dirty="0"/>
              <a:t>	GPR is a nonparametric nonlinear interpolation technique then doesn't require the specification of model form. we seek to establish the posterior distribution of the indentation property directly from the available simulation dataset. The simplest GP technique, also called the simple Kriging leverages null mean prior on the available simulations to obtain  the conditional posterior for unknown or test inputs.</a:t>
            </a:r>
          </a:p>
          <a:p>
            <a:r>
              <a:rPr lang="en-US" dirty="0"/>
              <a:t>The resulting predictive distribution is a normal distribution with mean function and variance as shown on the right.</a:t>
            </a:r>
          </a:p>
          <a:p>
            <a:r>
              <a:rPr lang="en-US" dirty="0"/>
              <a:t>for either approach, we can leverage the information gain based updates to identify additional simulations which best improve the predictive distribution.</a:t>
            </a:r>
          </a:p>
          <a:p>
            <a:endParaRPr lang="en-US" dirty="0"/>
          </a:p>
        </p:txBody>
      </p:sp>
      <p:sp>
        <p:nvSpPr>
          <p:cNvPr id="4" name="Slide Number Placeholder 3"/>
          <p:cNvSpPr>
            <a:spLocks noGrp="1"/>
          </p:cNvSpPr>
          <p:nvPr>
            <p:ph type="sldNum" sz="quarter" idx="5"/>
          </p:nvPr>
        </p:nvSpPr>
        <p:spPr/>
        <p:txBody>
          <a:bodyPr/>
          <a:lstStyle/>
          <a:p>
            <a:fld id="{7C04BA16-E99C-4B61-9AE8-AA85E0325D84}" type="slidenum">
              <a:rPr lang="en-US" smtClean="0"/>
              <a:t>23</a:t>
            </a:fld>
            <a:endParaRPr lang="en-US"/>
          </a:p>
        </p:txBody>
      </p:sp>
    </p:spTree>
    <p:extLst>
      <p:ext uri="{BB962C8B-B14F-4D97-AF65-F5344CB8AC3E}">
        <p14:creationId xmlns:p14="http://schemas.microsoft.com/office/powerpoint/2010/main" val="167814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reduced order model has been established, we may estimate the posterior distribution of the intrinsic material parameters with the help of MCMC sampling techniques. This methods are often very robust and can be applied to a wide variety of problems. </a:t>
            </a:r>
          </a:p>
          <a:p>
            <a:r>
              <a:rPr lang="en-US" dirty="0"/>
              <a:t>A common way to sample from a distribution is using monte </a:t>
            </a:r>
            <a:r>
              <a:rPr lang="en-US" dirty="0" err="1"/>
              <a:t>carlo</a:t>
            </a:r>
            <a:r>
              <a:rPr lang="en-US" dirty="0"/>
              <a:t> metropolis hasting algorithms</a:t>
            </a:r>
          </a:p>
          <a:p>
            <a:endParaRPr lang="en-US" dirty="0"/>
          </a:p>
          <a:p>
            <a:r>
              <a:rPr lang="en-US" dirty="0"/>
              <a:t>These algorithms generate Markov Chains by randomly exploring a parameter space based on a memory-less transition kernel. </a:t>
            </a:r>
          </a:p>
          <a:p>
            <a:endParaRPr lang="en-US" dirty="0"/>
          </a:p>
          <a:p>
            <a:r>
              <a:rPr lang="en-US" dirty="0"/>
              <a:t>The important aspect to note is </a:t>
            </a:r>
            <a:r>
              <a:rPr lang="en-US" dirty="0" err="1"/>
              <a:t>markov</a:t>
            </a:r>
            <a:r>
              <a:rPr lang="en-US" dirty="0"/>
              <a:t> chains have the property of once they are very large, they converge to a limiting distribution.</a:t>
            </a:r>
          </a:p>
          <a:p>
            <a:endParaRPr lang="en-US" dirty="0"/>
          </a:p>
          <a:p>
            <a:r>
              <a:rPr lang="en-US" dirty="0"/>
              <a:t>The trick to using these algorithms; is defining the </a:t>
            </a:r>
            <a:r>
              <a:rPr lang="en-US" dirty="0" err="1"/>
              <a:t>transistion</a:t>
            </a:r>
            <a:r>
              <a:rPr lang="en-US" dirty="0"/>
              <a:t> kernel in such a way that it will generate a </a:t>
            </a:r>
            <a:r>
              <a:rPr lang="en-US" dirty="0" err="1"/>
              <a:t>markov</a:t>
            </a:r>
            <a:r>
              <a:rPr lang="en-US" dirty="0"/>
              <a:t> chain from the posterior distribution of intrinsic material parameters.</a:t>
            </a:r>
          </a:p>
          <a:p>
            <a:endParaRPr lang="en-US" dirty="0"/>
          </a:p>
          <a:p>
            <a:r>
              <a:rPr lang="en-US" dirty="0"/>
              <a:t>Metropolis Hastings algorithms decompose the transition kernel into two components. Those components being a user defined candidate distribution which defines how a parameters space should be explored and an acceptance criteria. Using </a:t>
            </a:r>
            <a:r>
              <a:rPr lang="en-US" dirty="0" err="1"/>
              <a:t>bayes</a:t>
            </a:r>
            <a:r>
              <a:rPr lang="en-US" dirty="0"/>
              <a:t> rule, the only thing we need to evaluate the acceptance criteria is the likelihood function and the prior for an arbitrary set of intrinsic material properties. The proposal cancels out for symmetric candidate distributions</a:t>
            </a:r>
          </a:p>
          <a:p>
            <a:r>
              <a:rPr lang="en-US" dirty="0"/>
              <a:t>Several MC MH algorithms exist that coerce  acceptance rates to predetermined values. </a:t>
            </a:r>
          </a:p>
        </p:txBody>
      </p:sp>
      <p:sp>
        <p:nvSpPr>
          <p:cNvPr id="4" name="Slide Number Placeholder 3"/>
          <p:cNvSpPr>
            <a:spLocks noGrp="1"/>
          </p:cNvSpPr>
          <p:nvPr>
            <p:ph type="sldNum" sz="quarter" idx="5"/>
          </p:nvPr>
        </p:nvSpPr>
        <p:spPr/>
        <p:txBody>
          <a:bodyPr/>
          <a:lstStyle/>
          <a:p>
            <a:fld id="{060B1F6A-B29A-0B4C-940D-FC7142E679B4}" type="slidenum">
              <a:rPr lang="en-US" smtClean="0"/>
              <a:t>24</a:t>
            </a:fld>
            <a:endParaRPr lang="en-US"/>
          </a:p>
        </p:txBody>
      </p:sp>
    </p:spTree>
    <p:extLst>
      <p:ext uri="{BB962C8B-B14F-4D97-AF65-F5344CB8AC3E}">
        <p14:creationId xmlns:p14="http://schemas.microsoft.com/office/powerpoint/2010/main" val="3335044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With the components for sampling in place we turn our attention to a large benefit of Bayesian frameworks which is the ability to update the posterior distribution of quantities of interest such as  intrinsic parameters or the reduced order model for the indentation property as additional knowledge is gained.</a:t>
            </a:r>
          </a:p>
          <a:p>
            <a:r>
              <a:rPr lang="en-US" sz="2000" dirty="0"/>
              <a:t>Here the prior distribution is the current known distribution of the quantity  of interest . We want to maximize the amount of information obtained from performing additional experiments or simulations . So we need a formal definition for information gain</a:t>
            </a:r>
          </a:p>
          <a:p>
            <a:endParaRPr lang="en-US" sz="2000" dirty="0"/>
          </a:p>
          <a:p>
            <a:r>
              <a:rPr lang="en-US" sz="2000" dirty="0"/>
              <a:t>This formal definition can be described in terms of entropy</a:t>
            </a:r>
          </a:p>
          <a:p>
            <a:r>
              <a:rPr lang="en-US" sz="2000" dirty="0"/>
              <a:t>	Now entropy is a measure of disorder in a system and has been used throughout fields such as thermodynamics, statistical mechanics and information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	Now a very attractive  interpretation of entropy in our case is a physics-based understanding. Now that we have a measure for information, we want to maximize the amount of information gained from performing additional experiments.  This can be interpreted as maximizing the relative entropy. Where the relative entropy provides a measure for the differing number of microstates between two distributions which produce a </a:t>
            </a:r>
            <a:r>
              <a:rPr lang="en-US" sz="2000" dirty="0" err="1"/>
              <a:t>macrostate</a:t>
            </a:r>
            <a:endParaRPr lang="en-US" sz="2000" dirty="0"/>
          </a:p>
          <a:p>
            <a:r>
              <a:rPr lang="en-US" sz="2000" dirty="0"/>
              <a:t>In this framework our </a:t>
            </a:r>
            <a:r>
              <a:rPr lang="en-US" sz="2000" dirty="0" err="1"/>
              <a:t>macrostate</a:t>
            </a:r>
            <a:r>
              <a:rPr lang="en-US" sz="2000" dirty="0"/>
              <a:t> being observed is the indentation property experimentally measured, while the microstates are the possible sets of intrinsic material parameters or reduced order model for a given simulation dataset. </a:t>
            </a:r>
          </a:p>
          <a:p>
            <a:r>
              <a:rPr lang="en-US" sz="2000" dirty="0"/>
              <a:t>it is noted the same theoretical framework is utilized to improve the Fidelity off the reduced order  model as well as the intrinsic parameter estimates. there is however a key difference between trying to improve the reduced order model versus trying to improve the estimates for intrinsic material properties. whereas in the case of the reduced order  model we have analytical expressions  for the entropy, we use the </a:t>
            </a:r>
            <a:r>
              <a:rPr lang="en-US" sz="2000" dirty="0" err="1"/>
              <a:t>markov</a:t>
            </a:r>
            <a:r>
              <a:rPr lang="en-US" sz="2000" dirty="0"/>
              <a:t> chain generated in the previous step in order to obtain an estimate of the information gain for the case of improving the intrinsic parameter estimates.</a:t>
            </a:r>
          </a:p>
        </p:txBody>
      </p:sp>
      <p:sp>
        <p:nvSpPr>
          <p:cNvPr id="4" name="Slide Number Placeholder 3"/>
          <p:cNvSpPr>
            <a:spLocks noGrp="1"/>
          </p:cNvSpPr>
          <p:nvPr>
            <p:ph type="sldNum" sz="quarter" idx="5"/>
          </p:nvPr>
        </p:nvSpPr>
        <p:spPr/>
        <p:txBody>
          <a:bodyPr/>
          <a:lstStyle/>
          <a:p>
            <a:fld id="{060B1F6A-B29A-0B4C-940D-FC7142E679B4}" type="slidenum">
              <a:rPr lang="en-US" smtClean="0"/>
              <a:t>25</a:t>
            </a:fld>
            <a:endParaRPr lang="en-US"/>
          </a:p>
        </p:txBody>
      </p:sp>
    </p:spTree>
    <p:extLst>
      <p:ext uri="{BB962C8B-B14F-4D97-AF65-F5344CB8AC3E}">
        <p14:creationId xmlns:p14="http://schemas.microsoft.com/office/powerpoint/2010/main" val="850946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prescribed framework the estimation of grain scale intrinsic material parameters are planned for three distinct case studies.</a:t>
            </a:r>
          </a:p>
          <a:p>
            <a:endParaRPr lang="en-US" dirty="0"/>
          </a:p>
          <a:p>
            <a:endParaRPr lang="en-US" dirty="0"/>
          </a:p>
          <a:p>
            <a:r>
              <a:rPr lang="en-US" dirty="0"/>
              <a:t>The first case study will focus on the extraction of grain scale elastic plastic properties from the alpha constituent phase of alpha-beta Titanium alloys. This includes 5 elastic constants assuming transversely isotropic elastic behavior. And initial slip resistance values use as input into crystal plasticity constitutive models</a:t>
            </a:r>
          </a:p>
          <a:p>
            <a:endParaRPr lang="en-US" dirty="0"/>
          </a:p>
          <a:p>
            <a:r>
              <a:rPr lang="en-US" dirty="0"/>
              <a:t>Part A and Part B off the second case study will focus on the extraction of intrinsic material parameters for 2 crystal plasticity models for the colony lamellar face of Alpha-beta titanium alloys. further, the second case study will also focus on an assessment of the model form probability off these 2 crystal plasticity model forms. </a:t>
            </a:r>
          </a:p>
          <a:p>
            <a:endParaRPr lang="en-US" dirty="0"/>
          </a:p>
          <a:p>
            <a:r>
              <a:rPr lang="en-US" dirty="0"/>
              <a:t>Part 1,2,3 and four of the third case study will consider the effect off  explicitly incorporating  the beta laths in the finite element model for spherical nanoindentation.  The number of parameters is systematically increased to determine their necessity or lack thereof in explaining the indentation property experimental observations.</a:t>
            </a:r>
          </a:p>
          <a:p>
            <a:endParaRPr lang="en-US" dirty="0"/>
          </a:p>
          <a:p>
            <a:r>
              <a:rPr lang="en-US" dirty="0"/>
              <a:t>the BLR and GPR technique have been utilized for the first and second case study to develop the reduced order model For the indentation properties respectively.</a:t>
            </a:r>
          </a:p>
          <a:p>
            <a:endParaRPr lang="en-US" dirty="0"/>
          </a:p>
        </p:txBody>
      </p:sp>
      <p:sp>
        <p:nvSpPr>
          <p:cNvPr id="4" name="Slide Number Placeholder 3"/>
          <p:cNvSpPr>
            <a:spLocks noGrp="1"/>
          </p:cNvSpPr>
          <p:nvPr>
            <p:ph type="sldNum" sz="quarter" idx="5"/>
          </p:nvPr>
        </p:nvSpPr>
        <p:spPr/>
        <p:txBody>
          <a:bodyPr/>
          <a:lstStyle/>
          <a:p>
            <a:fld id="{060B1F6A-B29A-0B4C-940D-FC7142E679B4}" type="slidenum">
              <a:rPr lang="en-US" smtClean="0"/>
              <a:t>3</a:t>
            </a:fld>
            <a:endParaRPr lang="en-US"/>
          </a:p>
        </p:txBody>
      </p:sp>
    </p:spTree>
    <p:extLst>
      <p:ext uri="{BB962C8B-B14F-4D97-AF65-F5344CB8AC3E}">
        <p14:creationId xmlns:p14="http://schemas.microsoft.com/office/powerpoint/2010/main" val="367419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establishment of the reduced-order model needed for the calibration of the slip resistances requires data generated from physics-based models of the indentation experiment that account for the influence of the slip resistances on the indentation measurements. These physics-based models can be developed using the established crystal plasticity theories. In these models, the local deformation in a crystalline region is assumed to be accommodated exclusively by crystallographic slip on available slip systems. The slip rate depends on the </a:t>
                </a:r>
                <a:r>
                  <a:rPr lang="en-GB" sz="1800" dirty="0">
                    <a:effectLst/>
                    <a:latin typeface="Times New Roman" panose="02020603050405020304" pitchFamily="18" charset="0"/>
                    <a:ea typeface="Times New Roman" panose="02020603050405020304" pitchFamily="18" charset="0"/>
                  </a:rPr>
                  <a:t>imposed resolved shear stress </a:t>
                </a:r>
                <a14:m>
                  <m:oMath xmlns:m="http://schemas.openxmlformats.org/officeDocument/2006/math">
                    <m:sSup>
                      <m:sSupPr>
                        <m:ctrlPr>
                          <a:rPr lang="en-US" i="1">
                            <a:effectLst/>
                            <a:latin typeface="Cambria Math" panose="02040503050406030204" pitchFamily="18" charset="0"/>
                          </a:rPr>
                        </m:ctrlPr>
                      </m:sSup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𝜏</m:t>
                        </m:r>
                      </m:e>
                      <m:sup>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𝛼</m:t>
                        </m:r>
                      </m:sup>
                    </m:sSup>
                  </m:oMath>
                </a14:m>
                <a:r>
                  <a:rPr lang="en-GB" sz="1800" dirty="0">
                    <a:effectLst/>
                    <a:latin typeface="Times New Roman" panose="02020603050405020304" pitchFamily="18" charset="0"/>
                    <a:ea typeface="Times New Roman" panose="02020603050405020304" pitchFamily="18" charset="0"/>
                  </a:rPr>
                  <a:t> and is expressed as shown in the box (a), </a:t>
                </a:r>
                <a:r>
                  <a:rPr lang="en-GB" sz="1200" kern="1200" dirty="0">
                    <a:solidFill>
                      <a:schemeClr val="tx1"/>
                    </a:solidFill>
                    <a:effectLst/>
                    <a:latin typeface="+mn-lt"/>
                    <a:ea typeface="+mn-ea"/>
                    <a:cs typeface="+mn-cs"/>
                  </a:rPr>
                  <a:t>where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acc>
                          <m:accPr>
                            <m:chr m:val="̇"/>
                            <m:ctrlPr>
                              <a:rPr lang="en-US" sz="1200" i="1" kern="1200">
                                <a:solidFill>
                                  <a:schemeClr val="tx1"/>
                                </a:solidFill>
                                <a:effectLst/>
                                <a:latin typeface="Cambria Math" panose="02040503050406030204" pitchFamily="18" charset="0"/>
                                <a:ea typeface="+mn-ea"/>
                                <a:cs typeface="+mn-cs"/>
                              </a:rPr>
                            </m:ctrlPr>
                          </m:accPr>
                          <m:e>
                            <m:r>
                              <a:rPr lang="en-GB" sz="1200" i="1" kern="1200">
                                <a:solidFill>
                                  <a:schemeClr val="tx1"/>
                                </a:solidFill>
                                <a:effectLst/>
                                <a:latin typeface="Cambria Math" panose="02040503050406030204" pitchFamily="18" charset="0"/>
                                <a:ea typeface="+mn-ea"/>
                                <a:cs typeface="+mn-cs"/>
                              </a:rPr>
                              <m:t>𝛾</m:t>
                            </m:r>
                          </m:e>
                        </m:acc>
                      </m:e>
                      <m:sub>
                        <m:r>
                          <a:rPr lang="en-GB" sz="1200" i="1" kern="1200">
                            <a:solidFill>
                              <a:schemeClr val="tx1"/>
                            </a:solidFill>
                            <a:effectLst/>
                            <a:latin typeface="Cambria Math" panose="02040503050406030204" pitchFamily="18" charset="0"/>
                            <a:ea typeface="+mn-ea"/>
                            <a:cs typeface="+mn-cs"/>
                          </a:rPr>
                          <m:t>0</m:t>
                        </m:r>
                      </m:sub>
                    </m:sSub>
                  </m:oMath>
                </a14:m>
                <a:r>
                  <a:rPr lang="en-GB" sz="1200" kern="1200" dirty="0">
                    <a:solidFill>
                      <a:schemeClr val="tx1"/>
                    </a:solidFill>
                    <a:effectLst/>
                    <a:latin typeface="+mn-lt"/>
                    <a:ea typeface="+mn-ea"/>
                    <a:cs typeface="+mn-cs"/>
                  </a:rPr>
                  <a:t> is a reference shear rate, </a:t>
                </a:r>
                <a14:m>
                  <m:oMath xmlns:m="http://schemas.openxmlformats.org/officeDocument/2006/math">
                    <m:r>
                      <a:rPr lang="en-GB" sz="1200" i="1" kern="1200">
                        <a:solidFill>
                          <a:schemeClr val="tx1"/>
                        </a:solidFill>
                        <a:effectLst/>
                        <a:latin typeface="Cambria Math" panose="02040503050406030204" pitchFamily="18" charset="0"/>
                        <a:ea typeface="+mn-ea"/>
                        <a:cs typeface="+mn-cs"/>
                      </a:rPr>
                      <m:t>𝑚</m:t>
                    </m:r>
                  </m:oMath>
                </a14:m>
                <a:r>
                  <a:rPr lang="en-GB" sz="1200" kern="1200" dirty="0">
                    <a:solidFill>
                      <a:schemeClr val="tx1"/>
                    </a:solidFill>
                    <a:effectLst/>
                    <a:latin typeface="+mn-lt"/>
                    <a:ea typeface="+mn-ea"/>
                    <a:cs typeface="+mn-cs"/>
                  </a:rPr>
                  <a:t> is the rate sensitivity parameter, and </a:t>
                </a:r>
                <a14:m>
                  <m:oMath xmlns:m="http://schemas.openxmlformats.org/officeDocument/2006/math">
                    <m:sSup>
                      <m:sSupPr>
                        <m:ctrlPr>
                          <a:rPr lang="en-US" sz="1200" i="1" kern="1200">
                            <a:solidFill>
                              <a:schemeClr val="tx1"/>
                            </a:solidFill>
                            <a:effectLst/>
                            <a:latin typeface="Cambria Math" panose="02040503050406030204" pitchFamily="18" charset="0"/>
                            <a:ea typeface="+mn-ea"/>
                            <a:cs typeface="+mn-cs"/>
                          </a:rPr>
                        </m:ctrlPr>
                      </m:sSupPr>
                      <m:e>
                        <m:r>
                          <a:rPr lang="en-GB" sz="1200" i="1" kern="1200">
                            <a:solidFill>
                              <a:schemeClr val="tx1"/>
                            </a:solidFill>
                            <a:effectLst/>
                            <a:latin typeface="Cambria Math" panose="02040503050406030204" pitchFamily="18" charset="0"/>
                            <a:ea typeface="+mn-ea"/>
                            <a:cs typeface="+mn-cs"/>
                          </a:rPr>
                          <m:t>𝑠</m:t>
                        </m:r>
                      </m:e>
                      <m:sup>
                        <m:r>
                          <a:rPr lang="en-GB" sz="1200" i="1" kern="1200">
                            <a:solidFill>
                              <a:schemeClr val="tx1"/>
                            </a:solidFill>
                            <a:effectLst/>
                            <a:latin typeface="Cambria Math" panose="02040503050406030204" pitchFamily="18" charset="0"/>
                            <a:ea typeface="+mn-ea"/>
                            <a:cs typeface="+mn-cs"/>
                          </a:rPr>
                          <m:t>𝛼</m:t>
                        </m:r>
                      </m:sup>
                    </m:sSup>
                  </m:oMath>
                </a14:m>
                <a:r>
                  <a:rPr lang="en-GB" sz="1200" kern="1200" dirty="0">
                    <a:solidFill>
                      <a:schemeClr val="tx1"/>
                    </a:solidFill>
                    <a:effectLst/>
                    <a:latin typeface="+mn-lt"/>
                    <a:ea typeface="+mn-ea"/>
                    <a:cs typeface="+mn-cs"/>
                  </a:rPr>
                  <a:t> is the resistance to slip on the </a:t>
                </a:r>
                <a14:m>
                  <m:oMath xmlns:m="http://schemas.openxmlformats.org/officeDocument/2006/math">
                    <m:r>
                      <a:rPr lang="en-GB" sz="1200" i="1" kern="1200">
                        <a:solidFill>
                          <a:schemeClr val="tx1"/>
                        </a:solidFill>
                        <a:effectLst/>
                        <a:latin typeface="Cambria Math" panose="02040503050406030204" pitchFamily="18" charset="0"/>
                        <a:ea typeface="+mn-ea"/>
                        <a:cs typeface="+mn-cs"/>
                      </a:rPr>
                      <m:t>𝛼</m:t>
                    </m:r>
                  </m:oMath>
                </a14:m>
                <a:r>
                  <a:rPr lang="en-GB" sz="1200" kern="1200" dirty="0">
                    <a:solidFill>
                      <a:schemeClr val="tx1"/>
                    </a:solidFill>
                    <a:effectLst/>
                    <a:latin typeface="+mn-lt"/>
                    <a:ea typeface="+mn-ea"/>
                    <a:cs typeface="+mn-cs"/>
                  </a:rPr>
                  <a:t> slip system. There are four</a:t>
                </a:r>
                <a:r>
                  <a:rPr lang="en-GB" sz="1200" kern="1200" baseline="0" dirty="0">
                    <a:solidFill>
                      <a:schemeClr val="tx1"/>
                    </a:solidFill>
                    <a:effectLst/>
                    <a:latin typeface="+mn-lt"/>
                    <a:ea typeface="+mn-ea"/>
                    <a:cs typeface="+mn-cs"/>
                  </a:rPr>
                  <a:t> distinct values of </a:t>
                </a:r>
                <a14:m>
                  <m:oMath xmlns:m="http://schemas.openxmlformats.org/officeDocument/2006/math">
                    <m:sSup>
                      <m:sSupPr>
                        <m:ctrlPr>
                          <a:rPr lang="en-US" sz="1200" b="0" i="1" kern="1200" baseline="0" smtClean="0">
                            <a:solidFill>
                              <a:schemeClr val="tx1"/>
                            </a:solidFill>
                            <a:effectLst/>
                            <a:latin typeface="Cambria Math" panose="02040503050406030204" pitchFamily="18" charset="0"/>
                            <a:ea typeface="+mn-ea"/>
                            <a:cs typeface="+mn-cs"/>
                          </a:rPr>
                        </m:ctrlPr>
                      </m:sSupPr>
                      <m:e>
                        <m:r>
                          <a:rPr lang="en-US" sz="1200" b="0" i="1" kern="1200" baseline="0" smtClean="0">
                            <a:solidFill>
                              <a:schemeClr val="tx1"/>
                            </a:solidFill>
                            <a:effectLst/>
                            <a:latin typeface="Cambria Math" panose="02040503050406030204" pitchFamily="18" charset="0"/>
                            <a:ea typeface="+mn-ea"/>
                            <a:cs typeface="+mn-cs"/>
                          </a:rPr>
                          <m:t>𝑠</m:t>
                        </m:r>
                      </m:e>
                      <m:sup>
                        <m:r>
                          <a:rPr lang="en-US" sz="1200" b="0" i="1" kern="1200" baseline="0" smtClean="0">
                            <a:solidFill>
                              <a:schemeClr val="tx1"/>
                            </a:solidFill>
                            <a:effectLst/>
                            <a:latin typeface="Cambria Math" panose="02040503050406030204" pitchFamily="18" charset="0"/>
                            <a:ea typeface="+mn-ea"/>
                            <a:cs typeface="+mn-cs"/>
                          </a:rPr>
                          <m:t>𝛼</m:t>
                        </m:r>
                      </m:sup>
                    </m:sSup>
                  </m:oMath>
                </a14:m>
                <a:r>
                  <a:rPr lang="en-GB" sz="1200" kern="1200" dirty="0">
                    <a:solidFill>
                      <a:schemeClr val="tx1"/>
                    </a:solidFill>
                    <a:effectLst/>
                    <a:latin typeface="+mn-lt"/>
                    <a:ea typeface="+mn-ea"/>
                    <a:cs typeface="+mn-cs"/>
                  </a:rPr>
                  <a:t> corresponding to each slip family in </a:t>
                </a:r>
                <a14:m>
                  <m:oMath xmlns:m="http://schemas.openxmlformats.org/officeDocument/2006/math">
                    <m:r>
                      <a:rPr lang="en-US" sz="1200" b="0" i="1" kern="1200" smtClean="0">
                        <a:solidFill>
                          <a:schemeClr val="tx1"/>
                        </a:solidFill>
                        <a:effectLst/>
                        <a:latin typeface="Cambria Math" panose="02040503050406030204" pitchFamily="18" charset="0"/>
                        <a:ea typeface="+mn-ea"/>
                        <a:cs typeface="+mn-cs"/>
                      </a:rPr>
                      <m:t>𝛼</m:t>
                    </m:r>
                  </m:oMath>
                </a14:m>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Ti</a:t>
                </a:r>
                <a:r>
                  <a:rPr lang="en-GB" sz="1200" kern="1200" dirty="0">
                    <a:solidFill>
                      <a:schemeClr val="tx1"/>
                    </a:solidFill>
                    <a:effectLst/>
                    <a:latin typeface="+mn-lt"/>
                    <a:ea typeface="+mn-ea"/>
                    <a:cs typeface="+mn-cs"/>
                  </a:rPr>
                  <a:t> alloys.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FE model developed and utilized is designed to predict the indentation yield strength using a loading history very similar to the one used in the actual indentation experiment. In this model (shown in box (b)), infinite elements designed to simulate the effect of an infinite elastic domain were employed.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Indentation simulations were performed on hcp single crystals with selected crystallographic orientations. The load displacement curves, indentation stress-strain curves and accumulated slip in the various slip families is shown in boxes ©,(d) and (e) respectively. As expected, it is clearly seen that both the stiffness and strength are highest for the grains with the c-axis parallel to the indentation direction, which then decrease with an increase in the declination angle. The FE simulations depict this feature of the measurements  observed in experiments quite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plots in box  (e) reveal that the declination angle has a large influence on the slip activities in the primary deformation zone of the spherical indentation. More specifically, it is observed that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the indentation parallel to the c-axis is dominated by pyramidal &lt;</a:t>
                </a:r>
                <a:r>
                  <a:rPr lang="en-US" sz="1800" dirty="0" err="1">
                    <a:effectLst/>
                    <a:latin typeface="Times New Roman" panose="02020603050405020304" pitchFamily="18" charset="0"/>
                    <a:ea typeface="Times New Roman" panose="02020603050405020304" pitchFamily="18" charset="0"/>
                  </a:rPr>
                  <a:t>c+a</a:t>
                </a:r>
                <a:r>
                  <a:rPr lang="en-US" sz="1800" dirty="0">
                    <a:effectLst/>
                    <a:latin typeface="Times New Roman" panose="02020603050405020304" pitchFamily="18" charset="0"/>
                    <a:ea typeface="Times New Roman" panose="02020603050405020304" pitchFamily="18" charset="0"/>
                  </a:rPr>
                  <a:t>&gt; slip activity along with a significant contribution from basal slip, and (ii) the basal and prism slip dominated the response at the higher declination angles of </a:t>
                </a:r>
                <a14:m>
                  <m:oMath xmlns:m="http://schemas.openxmlformats.org/officeDocument/2006/math">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4</m:t>
                        </m:r>
                      </m:den>
                    </m:f>
                  </m:oMath>
                </a14:m>
                <a:r>
                  <a:rPr lang="en-US" sz="1800" dirty="0">
                    <a:effectLst/>
                    <a:latin typeface="Times New Roman" panose="02020603050405020304" pitchFamily="18" charset="0"/>
                    <a:ea typeface="Times New Roman" panose="02020603050405020304" pitchFamily="18" charset="0"/>
                  </a:rPr>
                  <a:t> and </a:t>
                </a:r>
                <a14:m>
                  <m:oMath xmlns:m="http://schemas.openxmlformats.org/officeDocument/2006/math">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Times New Roman" panose="02020603050405020304" pitchFamily="18" charset="0"/>
                  </a:rPr>
                  <a:t>. Although it appears from box (e) that the basal slip dominated for the declination angle of </a:t>
                </a:r>
                <a14:m>
                  <m:oMath xmlns:m="http://schemas.openxmlformats.org/officeDocument/2006/math">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4</m:t>
                        </m:r>
                      </m:den>
                    </m:f>
                  </m:oMath>
                </a14:m>
                <a:r>
                  <a:rPr lang="en-US" sz="1800" dirty="0">
                    <a:effectLst/>
                    <a:latin typeface="Times New Roman" panose="02020603050405020304" pitchFamily="18" charset="0"/>
                    <a:ea typeface="Times New Roman" panose="02020603050405020304" pitchFamily="18" charset="0"/>
                  </a:rPr>
                  <a:t> and prism slip dominated for the declination angle of </a:t>
                </a:r>
                <a14:m>
                  <m:oMath xmlns:m="http://schemas.openxmlformats.org/officeDocument/2006/math">
                    <m:f>
                      <m:f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𝜋</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oMath>
                </a14:m>
                <a:r>
                  <a:rPr lang="en-US" sz="1800" dirty="0">
                    <a:effectLst/>
                    <a:latin typeface="Times New Roman" panose="02020603050405020304" pitchFamily="18" charset="0"/>
                    <a:ea typeface="Times New Roman" panose="02020603050405020304" pitchFamily="18" charset="0"/>
                  </a:rPr>
                  <a:t>, one should note that these plots can change significantly in other longitudinal sections in the same simulation, and also are expected to be sensitive to the other Bunge-Euler angle </a:t>
                </a:r>
                <a14:m>
                  <m:oMath xmlns:m="http://schemas.openxmlformats.org/officeDocument/2006/math">
                    <m:sSub>
                      <m:sSub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𝜑</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800" dirty="0">
                    <a:effectLst/>
                    <a:latin typeface="Times New Roman" panose="02020603050405020304" pitchFamily="18" charset="0"/>
                    <a:ea typeface="Times New Roman" panose="02020603050405020304" pitchFamily="18" charset="0"/>
                  </a:rPr>
                  <a:t> needed to identify the grain orientation. It is generally seen that the pyramidal slip and basal slip influenced the indentation plastic response at small declination angles, while the prism slip and basal slip almost exclusively influenced the indentation plastic response at the higher declination angles.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establishment of the reduced-order model needed for the calibration of the slip resistances requires data generated from physics-based models of the indentation experiment that account for the influence of the slip resistances on the indentation measurements. These physics-based models can be developed using the established crystal plasticity theories. In these models, the local deformation in a crystalline region is assumed to be accommodated exclusively by crystallographic slip on available slip systems. The slip rate depends on the </a:t>
                </a:r>
                <a:r>
                  <a:rPr lang="en-GB" sz="1800" dirty="0">
                    <a:effectLst/>
                    <a:latin typeface="Times New Roman" panose="02020603050405020304" pitchFamily="18" charset="0"/>
                    <a:ea typeface="Times New Roman" panose="02020603050405020304" pitchFamily="18" charset="0"/>
                  </a:rPr>
                  <a:t>imposed resolved shear stress </a:t>
                </a:r>
                <a:r>
                  <a:rPr lang="en-GB" sz="1800" i="0">
                    <a:effectLst/>
                    <a:latin typeface="Cambria Math" panose="02040503050406030204" pitchFamily="18" charset="0"/>
                    <a:ea typeface="Times New Roman" panose="02020603050405020304" pitchFamily="18" charset="0"/>
                    <a:cs typeface="Times New Roman" panose="02020603050405020304" pitchFamily="18" charset="0"/>
                  </a:rPr>
                  <a:t>𝜏</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a:t>
                </a:r>
                <a:r>
                  <a:rPr lang="en-GB" sz="1800" i="0">
                    <a:effectLst/>
                    <a:latin typeface="Cambria Math" panose="02040503050406030204" pitchFamily="18" charset="0"/>
                    <a:ea typeface="Times New Roman" panose="02020603050405020304" pitchFamily="18" charset="0"/>
                    <a:cs typeface="Times New Roman" panose="02020603050405020304" pitchFamily="18" charset="0"/>
                  </a:rPr>
                  <a:t>𝛼</a:t>
                </a:r>
                <a:r>
                  <a:rPr lang="en-GB" sz="1800" dirty="0">
                    <a:effectLst/>
                    <a:latin typeface="Times New Roman" panose="02020603050405020304" pitchFamily="18" charset="0"/>
                    <a:ea typeface="Times New Roman" panose="02020603050405020304" pitchFamily="18" charset="0"/>
                  </a:rPr>
                  <a:t> and is expressed as shown in the box (a), </a:t>
                </a:r>
                <a:r>
                  <a:rPr lang="en-GB" sz="1200" kern="1200" dirty="0">
                    <a:solidFill>
                      <a:schemeClr val="tx1"/>
                    </a:solidFill>
                    <a:effectLst/>
                    <a:latin typeface="+mn-lt"/>
                    <a:ea typeface="+mn-ea"/>
                    <a:cs typeface="+mn-cs"/>
                  </a:rPr>
                  <a:t>where </a:t>
                </a:r>
                <a:r>
                  <a:rPr lang="en-GB" sz="1200" i="0" kern="1200">
                    <a:solidFill>
                      <a:schemeClr val="tx1"/>
                    </a:solidFill>
                    <a:effectLst/>
                    <a:latin typeface="+mn-lt"/>
                    <a:ea typeface="+mn-ea"/>
                    <a:cs typeface="+mn-cs"/>
                  </a:rPr>
                  <a:t>𝛾</a:t>
                </a:r>
                <a:r>
                  <a:rPr lang="en-US" sz="1200" i="0" kern="1200">
                    <a:solidFill>
                      <a:schemeClr val="tx1"/>
                    </a:solidFill>
                    <a:effectLst/>
                    <a:latin typeface="+mn-lt"/>
                    <a:ea typeface="+mn-ea"/>
                    <a:cs typeface="+mn-cs"/>
                  </a:rPr>
                  <a:t> ̇_</a:t>
                </a:r>
                <a:r>
                  <a:rPr lang="en-GB" sz="1200" i="0" kern="1200">
                    <a:solidFill>
                      <a:schemeClr val="tx1"/>
                    </a:solidFill>
                    <a:effectLst/>
                    <a:latin typeface="+mn-lt"/>
                    <a:ea typeface="+mn-ea"/>
                    <a:cs typeface="+mn-cs"/>
                  </a:rPr>
                  <a:t>0</a:t>
                </a:r>
                <a:r>
                  <a:rPr lang="en-GB" sz="1200" kern="1200" dirty="0">
                    <a:solidFill>
                      <a:schemeClr val="tx1"/>
                    </a:solidFill>
                    <a:effectLst/>
                    <a:latin typeface="+mn-lt"/>
                    <a:ea typeface="+mn-ea"/>
                    <a:cs typeface="+mn-cs"/>
                  </a:rPr>
                  <a:t> is a reference shear rate, </a:t>
                </a:r>
                <a:r>
                  <a:rPr lang="en-GB" sz="1200" i="0" kern="1200">
                    <a:solidFill>
                      <a:schemeClr val="tx1"/>
                    </a:solidFill>
                    <a:effectLst/>
                    <a:latin typeface="+mn-lt"/>
                    <a:ea typeface="+mn-ea"/>
                    <a:cs typeface="+mn-cs"/>
                  </a:rPr>
                  <a:t>𝑚</a:t>
                </a:r>
                <a:r>
                  <a:rPr lang="en-GB" sz="1200" kern="1200" dirty="0">
                    <a:solidFill>
                      <a:schemeClr val="tx1"/>
                    </a:solidFill>
                    <a:effectLst/>
                    <a:latin typeface="+mn-lt"/>
                    <a:ea typeface="+mn-ea"/>
                    <a:cs typeface="+mn-cs"/>
                  </a:rPr>
                  <a:t> is the rate sensitivity parameter, and </a:t>
                </a:r>
                <a:r>
                  <a:rPr lang="en-GB" sz="1200" i="0" kern="1200">
                    <a:solidFill>
                      <a:schemeClr val="tx1"/>
                    </a:solidFill>
                    <a:effectLst/>
                    <a:latin typeface="+mn-lt"/>
                    <a:ea typeface="+mn-ea"/>
                    <a:cs typeface="+mn-cs"/>
                  </a:rPr>
                  <a:t>𝑠</a:t>
                </a:r>
                <a:r>
                  <a:rPr lang="en-US" sz="1200" i="0" kern="1200">
                    <a:solidFill>
                      <a:schemeClr val="tx1"/>
                    </a:solidFill>
                    <a:effectLst/>
                    <a:latin typeface="+mn-lt"/>
                    <a:ea typeface="+mn-ea"/>
                    <a:cs typeface="+mn-cs"/>
                  </a:rPr>
                  <a:t>^</a:t>
                </a:r>
                <a:r>
                  <a:rPr lang="en-GB" sz="1200" i="0" kern="1200">
                    <a:solidFill>
                      <a:schemeClr val="tx1"/>
                    </a:solidFill>
                    <a:effectLst/>
                    <a:latin typeface="+mn-lt"/>
                    <a:ea typeface="+mn-ea"/>
                    <a:cs typeface="+mn-cs"/>
                  </a:rPr>
                  <a:t>𝛼</a:t>
                </a:r>
                <a:r>
                  <a:rPr lang="en-GB" sz="1200" kern="1200" dirty="0">
                    <a:solidFill>
                      <a:schemeClr val="tx1"/>
                    </a:solidFill>
                    <a:effectLst/>
                    <a:latin typeface="+mn-lt"/>
                    <a:ea typeface="+mn-ea"/>
                    <a:cs typeface="+mn-cs"/>
                  </a:rPr>
                  <a:t> is the resistance to slip on the </a:t>
                </a:r>
                <a:r>
                  <a:rPr lang="en-GB" sz="1200" i="0" kern="1200">
                    <a:solidFill>
                      <a:schemeClr val="tx1"/>
                    </a:solidFill>
                    <a:effectLst/>
                    <a:latin typeface="+mn-lt"/>
                    <a:ea typeface="+mn-ea"/>
                    <a:cs typeface="+mn-cs"/>
                  </a:rPr>
                  <a:t>𝛼</a:t>
                </a:r>
                <a:r>
                  <a:rPr lang="en-GB" sz="1200" kern="1200" dirty="0">
                    <a:solidFill>
                      <a:schemeClr val="tx1"/>
                    </a:solidFill>
                    <a:effectLst/>
                    <a:latin typeface="+mn-lt"/>
                    <a:ea typeface="+mn-ea"/>
                    <a:cs typeface="+mn-cs"/>
                  </a:rPr>
                  <a:t> slip system. There are four</a:t>
                </a:r>
                <a:r>
                  <a:rPr lang="en-GB" sz="1200" kern="1200" baseline="0" dirty="0">
                    <a:solidFill>
                      <a:schemeClr val="tx1"/>
                    </a:solidFill>
                    <a:effectLst/>
                    <a:latin typeface="+mn-lt"/>
                    <a:ea typeface="+mn-ea"/>
                    <a:cs typeface="+mn-cs"/>
                  </a:rPr>
                  <a:t> distinct values of </a:t>
                </a:r>
                <a:r>
                  <a:rPr lang="en-US" sz="1200" b="0" i="0" kern="1200" baseline="0">
                    <a:solidFill>
                      <a:schemeClr val="tx1"/>
                    </a:solidFill>
                    <a:effectLst/>
                    <a:latin typeface="Cambria Math" panose="02040503050406030204" pitchFamily="18" charset="0"/>
                    <a:ea typeface="+mn-ea"/>
                    <a:cs typeface="+mn-cs"/>
                  </a:rPr>
                  <a:t>𝑠^𝛼</a:t>
                </a:r>
                <a:r>
                  <a:rPr lang="en-GB" sz="1200" kern="1200" dirty="0">
                    <a:solidFill>
                      <a:schemeClr val="tx1"/>
                    </a:solidFill>
                    <a:effectLst/>
                    <a:latin typeface="+mn-lt"/>
                    <a:ea typeface="+mn-ea"/>
                    <a:cs typeface="+mn-cs"/>
                  </a:rPr>
                  <a:t> corresponding to each slip family in </a:t>
                </a:r>
                <a:r>
                  <a:rPr lang="en-US" sz="1200" b="0" i="0" kern="1200">
                    <a:solidFill>
                      <a:schemeClr val="tx1"/>
                    </a:solidFill>
                    <a:effectLst/>
                    <a:latin typeface="Cambria Math" panose="02040503050406030204" pitchFamily="18" charset="0"/>
                    <a:ea typeface="+mn-ea"/>
                    <a:cs typeface="+mn-cs"/>
                  </a:rPr>
                  <a:t>𝛼</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Ti</a:t>
                </a:r>
                <a:r>
                  <a:rPr lang="en-GB" sz="1200" kern="1200" dirty="0">
                    <a:solidFill>
                      <a:schemeClr val="tx1"/>
                    </a:solidFill>
                    <a:effectLst/>
                    <a:latin typeface="+mn-lt"/>
                    <a:ea typeface="+mn-ea"/>
                    <a:cs typeface="+mn-cs"/>
                  </a:rPr>
                  <a:t> alloys.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FE model developed and utilized is designed to predict the indentation yield strength using a loading history very similar to the one used in the actual indentation experiment. In this model (shown in box (b)), infinite elements designed to simulate the effect of an infinite elastic domain were employed.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Indentation simulations were performed on hcp single crystals with selected crystallographic orientations. The load displacement curves, indentation stress-strain curves and accumulated slip in the various slip families is shown in boxes ©,(d) and (e) respectively. As expected, it is clearly seen that both the stiffness and strength are highest for the grains with the c-axis parallel to the indentation direction, which then decrease with an increase in the declination angle. The FE simulations depict this feature of the measurements  observed in experiments quite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plots in box  (e) reveal that the declination angle has a large influence on the slip activities in the primary deformation zone of the spherical indentation. More specifically, it is observed that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the indentation parallel to the c-axis is dominated by pyramidal &lt;</a:t>
                </a:r>
                <a:r>
                  <a:rPr lang="en-US" sz="1800" dirty="0" err="1">
                    <a:effectLst/>
                    <a:latin typeface="Times New Roman" panose="02020603050405020304" pitchFamily="18" charset="0"/>
                    <a:ea typeface="Times New Roman" panose="02020603050405020304" pitchFamily="18" charset="0"/>
                  </a:rPr>
                  <a:t>c+a</a:t>
                </a:r>
                <a:r>
                  <a:rPr lang="en-US" sz="1800" dirty="0">
                    <a:effectLst/>
                    <a:latin typeface="Times New Roman" panose="02020603050405020304" pitchFamily="18" charset="0"/>
                    <a:ea typeface="Times New Roman" panose="02020603050405020304" pitchFamily="18" charset="0"/>
                  </a:rPr>
                  <a:t>&gt; slip activity along with a significant contribution from basal slip, and (ii) the basal and prism slip dominated the response at the higher declination angles of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𝜋</a:t>
                </a:r>
                <a:r>
                  <a:rPr lang="en-US" sz="2800" i="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4</a:t>
                </a:r>
                <a:r>
                  <a:rPr lang="en-US" sz="1800" dirty="0">
                    <a:effectLst/>
                    <a:latin typeface="Times New Roman" panose="02020603050405020304" pitchFamily="18" charset="0"/>
                    <a:ea typeface="Times New Roman" panose="02020603050405020304" pitchFamily="18" charset="0"/>
                  </a:rPr>
                  <a:t> and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𝜋</a:t>
                </a:r>
                <a:r>
                  <a:rPr lang="en-US" sz="2800" i="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Although it appears from box (e) that the basal slip dominated for the declination angle of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𝜋</a:t>
                </a:r>
                <a:r>
                  <a:rPr lang="en-US" sz="2800" i="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4</a:t>
                </a:r>
                <a:r>
                  <a:rPr lang="en-US" sz="1800" dirty="0">
                    <a:effectLst/>
                    <a:latin typeface="Times New Roman" panose="02020603050405020304" pitchFamily="18" charset="0"/>
                    <a:ea typeface="Times New Roman" panose="02020603050405020304" pitchFamily="18" charset="0"/>
                  </a:rPr>
                  <a:t> and prism slip dominated for the declination angle of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𝜋</a:t>
                </a:r>
                <a:r>
                  <a:rPr lang="en-US" sz="2800" i="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one should note that these plots can change significantly in other longitudinal sections in the same simulation, and also are expected to be sensitive to the other Bunge-Euler angle </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𝜑</a:t>
                </a:r>
                <a:r>
                  <a:rPr lang="en-US" sz="2800" i="0">
                    <a:effectLst/>
                    <a:latin typeface="Cambria Math" panose="02040503050406030204" pitchFamily="18" charset="0"/>
                    <a:ea typeface="Times New Roman" panose="02020603050405020304" pitchFamily="18" charset="0"/>
                    <a:cs typeface="Times New Roman" panose="02020603050405020304" pitchFamily="18" charset="0"/>
                  </a:rPr>
                  <a:t>_</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needed to identify the grain orientation. It is generally seen that the pyramidal slip and basal slip influenced the indentation plastic response at small declination angles, while the prism slip and basal slip almost exclusively influenced the indentation plastic response at the higher declination angles.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5"/>
          </p:nvPr>
        </p:nvSpPr>
        <p:spPr/>
        <p:txBody>
          <a:bodyPr/>
          <a:lstStyle/>
          <a:p>
            <a:fld id="{9272A0B9-F3DF-344F-A499-911D3EC72BEF}" type="slidenum">
              <a:rPr lang="en-US" smtClean="0"/>
              <a:t>4</a:t>
            </a:fld>
            <a:endParaRPr lang="en-US"/>
          </a:p>
        </p:txBody>
      </p:sp>
    </p:spTree>
    <p:extLst>
      <p:ext uri="{BB962C8B-B14F-4D97-AF65-F5344CB8AC3E}">
        <p14:creationId xmlns:p14="http://schemas.microsoft.com/office/powerpoint/2010/main" val="233286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step in our protocol as we recall is the establishment of reduced order models of the indentation properties using databases of physics based simulations.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The reduced order model for the indentation modulus was built using a database of 2200 Finite element simulations. The bounds of the parameter space was chosen in order to accommodate a wide variety of </a:t>
            </a:r>
            <a:r>
              <a:rPr lang="en-US" dirty="0" err="1"/>
              <a:t>Ti</a:t>
            </a:r>
            <a:r>
              <a:rPr lang="en-US" dirty="0"/>
              <a:t>-alloys considered in this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The reduced order model for the indentation yield is shown using a database of 312 crystal plasticity finite element simulations. We note the formulation of the yield function differs by normalization of the output by the prismatic slip value. We note this approach allows us to cast the problem in terms of slip resistance ratios.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9272A0B9-F3DF-344F-A499-911D3EC72BEF}" type="slidenum">
              <a:rPr lang="en-US" smtClean="0"/>
              <a:t>5</a:t>
            </a:fld>
            <a:endParaRPr lang="en-US"/>
          </a:p>
        </p:txBody>
      </p:sp>
    </p:spTree>
    <p:extLst>
      <p:ext uri="{BB962C8B-B14F-4D97-AF65-F5344CB8AC3E}">
        <p14:creationId xmlns:p14="http://schemas.microsoft.com/office/powerpoint/2010/main" val="1900546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accordance with Step 2 of our framework we can sample the posterior distribution of elastic constants of the respective alpha phase using the indents within the various </a:t>
            </a:r>
            <a:r>
              <a:rPr lang="en-US" dirty="0" err="1"/>
              <a:t>Ti</a:t>
            </a:r>
            <a:r>
              <a:rPr lang="en-US" dirty="0"/>
              <a:t>-alloys. We recall that in this case only a single indent per grain is available. The consequence of this is that we do not have a readily available estimate for the variance of the normally distributed likelihood. One way to address this problem is to augment the posterior distribution of interest to sample estimates of the elastic constants of interest, as well as the unknown variance. This requires the adoption of a prior for the variance. A very common prior used for an unknown variance is the scaled inverse-chi squared distribution. Using this slight modification the sampled distributions of the elastic constants for the various alloys under consideration are shown on the right. We notice that C11 C33 and C44 tend to have the sharpest distributions respectively. We also notice that estimates for CP-</a:t>
            </a:r>
            <a:r>
              <a:rPr lang="en-US" dirty="0" err="1"/>
              <a:t>Ti</a:t>
            </a:r>
            <a:r>
              <a:rPr lang="en-US" dirty="0"/>
              <a:t> as well as Ti-64 appear to be the most certain. </a:t>
            </a:r>
          </a:p>
        </p:txBody>
      </p:sp>
      <p:sp>
        <p:nvSpPr>
          <p:cNvPr id="4" name="Slide Number Placeholder 3"/>
          <p:cNvSpPr>
            <a:spLocks noGrp="1"/>
          </p:cNvSpPr>
          <p:nvPr>
            <p:ph type="sldNum" sz="quarter" idx="5"/>
          </p:nvPr>
        </p:nvSpPr>
        <p:spPr/>
        <p:txBody>
          <a:bodyPr/>
          <a:lstStyle/>
          <a:p>
            <a:fld id="{9272A0B9-F3DF-344F-A499-911D3EC72BEF}" type="slidenum">
              <a:rPr lang="en-US" smtClean="0"/>
              <a:t>6</a:t>
            </a:fld>
            <a:endParaRPr lang="en-US"/>
          </a:p>
        </p:txBody>
      </p:sp>
    </p:spTree>
    <p:extLst>
      <p:ext uri="{BB962C8B-B14F-4D97-AF65-F5344CB8AC3E}">
        <p14:creationId xmlns:p14="http://schemas.microsoft.com/office/powerpoint/2010/main" val="4235708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mn-lt"/>
                <a:ea typeface="+mn-ea"/>
                <a:cs typeface="+mn-cs"/>
              </a:rPr>
              <a:t>We note, a major advantage to the formulation of the reduced order model accordance to normalized indentation yield and slip ratios is that it is unnecessary to directly bound the parameter space of slip resistances during the extraction process. Thus a broad uniform distribution which only enforces the slip resistances to be strictly positive was used for the prior distribution. Using the reduced order model to evaluate the likelihood(s) multivariate MCMC chains of slip resistances were independently sampled for each alloy. With this protocol the differences between the individual initial slip resistance parameters and their associated uncertainties are readily compared across the </a:t>
            </a:r>
            <a:r>
              <a:rPr lang="en-US" sz="2000" kern="1200" dirty="0" err="1">
                <a:solidFill>
                  <a:schemeClr val="tx1"/>
                </a:solidFill>
                <a:effectLst/>
                <a:latin typeface="+mn-lt"/>
                <a:ea typeface="+mn-ea"/>
                <a:cs typeface="+mn-cs"/>
              </a:rPr>
              <a:t>Ti</a:t>
            </a:r>
            <a:r>
              <a:rPr lang="en-US" sz="2000" kern="1200" dirty="0">
                <a:solidFill>
                  <a:schemeClr val="tx1"/>
                </a:solidFill>
                <a:effectLst/>
                <a:latin typeface="+mn-lt"/>
                <a:ea typeface="+mn-ea"/>
                <a:cs typeface="+mn-cs"/>
              </a:rPr>
              <a:t>-alloys. </a:t>
            </a:r>
            <a:endParaRPr lang="en-US" dirty="0"/>
          </a:p>
        </p:txBody>
      </p:sp>
      <p:sp>
        <p:nvSpPr>
          <p:cNvPr id="4" name="Slide Number Placeholder 3"/>
          <p:cNvSpPr>
            <a:spLocks noGrp="1"/>
          </p:cNvSpPr>
          <p:nvPr>
            <p:ph type="sldNum" sz="quarter" idx="5"/>
          </p:nvPr>
        </p:nvSpPr>
        <p:spPr/>
        <p:txBody>
          <a:bodyPr/>
          <a:lstStyle/>
          <a:p>
            <a:fld id="{9272A0B9-F3DF-344F-A499-911D3EC72BEF}" type="slidenum">
              <a:rPr lang="en-US" smtClean="0"/>
              <a:t>7</a:t>
            </a:fld>
            <a:endParaRPr lang="en-US"/>
          </a:p>
        </p:txBody>
      </p:sp>
    </p:spTree>
    <p:extLst>
      <p:ext uri="{BB962C8B-B14F-4D97-AF65-F5344CB8AC3E}">
        <p14:creationId xmlns:p14="http://schemas.microsoft.com/office/powerpoint/2010/main" val="219750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note in general, the relative uncertainty of the estimates can be ranked, from lowest to highest as prismatic with the lowest relative uncertainty, basal and pyramidal &lt;</a:t>
            </a:r>
            <a:r>
              <a:rPr lang="en-US" sz="1200" kern="1200" dirty="0" err="1">
                <a:solidFill>
                  <a:schemeClr val="tx1"/>
                </a:solidFill>
                <a:effectLst/>
                <a:latin typeface="+mn-lt"/>
                <a:ea typeface="+mn-ea"/>
                <a:cs typeface="+mn-cs"/>
              </a:rPr>
              <a:t>c+a</a:t>
            </a:r>
            <a:r>
              <a:rPr lang="en-US" sz="1200" kern="1200" dirty="0">
                <a:solidFill>
                  <a:schemeClr val="tx1"/>
                </a:solidFill>
                <a:effectLst/>
                <a:latin typeface="+mn-lt"/>
                <a:ea typeface="+mn-ea"/>
                <a:cs typeface="+mn-cs"/>
              </a:rPr>
              <a:t>&gt; exhibiting slightly more relative uncertainty and pyramidal &lt;a&gt; exhibiting the highest relative uncertainty. This ranking can be seen as reflective of the amount of slip activity for the slip systems across all the grain orientations experimentally indented.</a:t>
            </a:r>
            <a:r>
              <a:rPr lang="en-US" dirty="0">
                <a:effectLst/>
              </a:rPr>
              <a:t> </a:t>
            </a:r>
          </a:p>
        </p:txBody>
      </p:sp>
      <p:sp>
        <p:nvSpPr>
          <p:cNvPr id="4" name="Slide Number Placeholder 3"/>
          <p:cNvSpPr>
            <a:spLocks noGrp="1"/>
          </p:cNvSpPr>
          <p:nvPr>
            <p:ph type="sldNum" sz="quarter" idx="5"/>
          </p:nvPr>
        </p:nvSpPr>
        <p:spPr/>
        <p:txBody>
          <a:bodyPr/>
          <a:lstStyle/>
          <a:p>
            <a:fld id="{7C04BA16-E99C-4B61-9AE8-AA85E0325D84}" type="slidenum">
              <a:rPr lang="en-US" smtClean="0"/>
              <a:t>8</a:t>
            </a:fld>
            <a:endParaRPr lang="en-US"/>
          </a:p>
        </p:txBody>
      </p:sp>
    </p:spTree>
    <p:extLst>
      <p:ext uri="{BB962C8B-B14F-4D97-AF65-F5344CB8AC3E}">
        <p14:creationId xmlns:p14="http://schemas.microsoft.com/office/powerpoint/2010/main" val="415218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overview of the Bayesian framework proposed is shown.</a:t>
            </a:r>
          </a:p>
          <a:p>
            <a:r>
              <a:rPr lang="en-US" dirty="0"/>
              <a:t>The first identified gap will be accomplished by using statistical learning strategies to establish the reduced order model for the indentation property obtained using the chosen material model at an accelerated pace. </a:t>
            </a:r>
          </a:p>
          <a:p>
            <a:r>
              <a:rPr lang="en-US" dirty="0"/>
              <a:t>The second identified gap will be accomplished by using sampling techniques to establish the distribution of intrinsic material properties for a given set of experimental indentation property measurements</a:t>
            </a:r>
          </a:p>
          <a:p>
            <a:r>
              <a:rPr lang="en-US" dirty="0"/>
              <a:t>The third gap will utilize the sampled intrinsic material property distributions established in the previous step to assess the relative probabilities of various physics-based models</a:t>
            </a:r>
          </a:p>
        </p:txBody>
      </p:sp>
      <p:sp>
        <p:nvSpPr>
          <p:cNvPr id="4" name="Slide Number Placeholder 3"/>
          <p:cNvSpPr>
            <a:spLocks noGrp="1"/>
          </p:cNvSpPr>
          <p:nvPr>
            <p:ph type="sldNum" sz="quarter" idx="5"/>
          </p:nvPr>
        </p:nvSpPr>
        <p:spPr/>
        <p:txBody>
          <a:bodyPr/>
          <a:lstStyle/>
          <a:p>
            <a:fld id="{060B1F6A-B29A-0B4C-940D-FC7142E679B4}" type="slidenum">
              <a:rPr lang="en-US" smtClean="0"/>
              <a:t>9</a:t>
            </a:fld>
            <a:endParaRPr lang="en-US"/>
          </a:p>
        </p:txBody>
      </p:sp>
    </p:spTree>
    <p:extLst>
      <p:ext uri="{BB962C8B-B14F-4D97-AF65-F5344CB8AC3E}">
        <p14:creationId xmlns:p14="http://schemas.microsoft.com/office/powerpoint/2010/main" val="4702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0266C-3E62-469E-8022-585ADAF7C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8D8D2B-A500-4875-81F8-6CA3B28760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E1B1B-0716-43AF-AB76-0BE13D8DDC9F}"/>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5" name="Footer Placeholder 4">
            <a:extLst>
              <a:ext uri="{FF2B5EF4-FFF2-40B4-BE49-F238E27FC236}">
                <a16:creationId xmlns:a16="http://schemas.microsoft.com/office/drawing/2014/main" id="{A227D070-CAD2-477A-834F-48719DF044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E736C-D993-4DCB-83B2-B4E5A3E1B48E}"/>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226400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9FEC-CC1E-46AD-A34F-35C1CFBFCE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5CFFB-9EFB-41E2-BD11-0665A4F409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BCBBF6-F2E2-4553-AE03-F1E666823989}"/>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5" name="Footer Placeholder 4">
            <a:extLst>
              <a:ext uri="{FF2B5EF4-FFF2-40B4-BE49-F238E27FC236}">
                <a16:creationId xmlns:a16="http://schemas.microsoft.com/office/drawing/2014/main" id="{3C5524B6-C2D4-4A09-935E-BD40E91A15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9A358-54C9-49A4-A11E-146CEF7AEE5F}"/>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229740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5CDF25-53DD-471D-99F8-BCC4747020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40C3D9-4782-402F-849B-DA58B535FA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37B56-EFD6-4F64-A917-78EDFA1EF711}"/>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5" name="Footer Placeholder 4">
            <a:extLst>
              <a:ext uri="{FF2B5EF4-FFF2-40B4-BE49-F238E27FC236}">
                <a16:creationId xmlns:a16="http://schemas.microsoft.com/office/drawing/2014/main" id="{04875282-FF6A-48ED-915E-D4B102B5E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E5438-E955-4ED4-A5DC-018749F8A389}"/>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234220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5EFC-2845-CE4F-A7FF-E9B8A56CD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A4A7E2-2834-3D4A-B529-8EB9D56308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13F74A-214A-CD40-A1C1-9ED87DBBF3ED}"/>
              </a:ext>
            </a:extLst>
          </p:cNvPr>
          <p:cNvSpPr>
            <a:spLocks noGrp="1"/>
          </p:cNvSpPr>
          <p:nvPr>
            <p:ph type="dt" sz="half" idx="10"/>
          </p:nvPr>
        </p:nvSpPr>
        <p:spPr/>
        <p:txBody>
          <a:bodyPr/>
          <a:lstStyle/>
          <a:p>
            <a:fld id="{BAD4FD38-9AC0-6046-9894-2A7ED730A9F1}" type="datetime1">
              <a:rPr lang="en-US" smtClean="0"/>
              <a:t>1/28/2021</a:t>
            </a:fld>
            <a:endParaRPr lang="en-US"/>
          </a:p>
        </p:txBody>
      </p:sp>
      <p:sp>
        <p:nvSpPr>
          <p:cNvPr id="5" name="Footer Placeholder 4">
            <a:extLst>
              <a:ext uri="{FF2B5EF4-FFF2-40B4-BE49-F238E27FC236}">
                <a16:creationId xmlns:a16="http://schemas.microsoft.com/office/drawing/2014/main" id="{C03677AB-243D-B444-87C1-5D1E69F3F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F2293-07CC-1947-8D72-9C2C7F4C2E13}"/>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803422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E915-75EE-EB4B-BE77-E0F8C30269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0844E3-9CF1-DD47-BD90-48387D72B1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AB5AF-44B9-EA48-B900-EFC26D9F7EA8}"/>
              </a:ext>
            </a:extLst>
          </p:cNvPr>
          <p:cNvSpPr>
            <a:spLocks noGrp="1"/>
          </p:cNvSpPr>
          <p:nvPr>
            <p:ph type="dt" sz="half" idx="10"/>
          </p:nvPr>
        </p:nvSpPr>
        <p:spPr/>
        <p:txBody>
          <a:bodyPr/>
          <a:lstStyle/>
          <a:p>
            <a:fld id="{EDCB702E-5E2A-9140-84E4-FA5C12D637D4}" type="datetime1">
              <a:rPr lang="en-US" smtClean="0"/>
              <a:t>1/28/2021</a:t>
            </a:fld>
            <a:endParaRPr lang="en-US"/>
          </a:p>
        </p:txBody>
      </p:sp>
      <p:sp>
        <p:nvSpPr>
          <p:cNvPr id="5" name="Footer Placeholder 4">
            <a:extLst>
              <a:ext uri="{FF2B5EF4-FFF2-40B4-BE49-F238E27FC236}">
                <a16:creationId xmlns:a16="http://schemas.microsoft.com/office/drawing/2014/main" id="{1013BACD-72DF-B441-80AF-FDD21B75D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FDD06-E809-BA40-B73C-D75E6FCF2280}"/>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2663196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09B2-A77F-3B4F-89AD-FD1EB5E388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27AC18-1DAF-D542-83E4-6934C89B32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45A31-9B88-B24F-9BD4-C4C05B279AAF}"/>
              </a:ext>
            </a:extLst>
          </p:cNvPr>
          <p:cNvSpPr>
            <a:spLocks noGrp="1"/>
          </p:cNvSpPr>
          <p:nvPr>
            <p:ph type="dt" sz="half" idx="10"/>
          </p:nvPr>
        </p:nvSpPr>
        <p:spPr/>
        <p:txBody>
          <a:bodyPr/>
          <a:lstStyle/>
          <a:p>
            <a:fld id="{074C3BA9-4A97-EF47-A784-84021F1D0CC4}" type="datetime1">
              <a:rPr lang="en-US" smtClean="0"/>
              <a:t>1/28/2021</a:t>
            </a:fld>
            <a:endParaRPr lang="en-US"/>
          </a:p>
        </p:txBody>
      </p:sp>
      <p:sp>
        <p:nvSpPr>
          <p:cNvPr id="5" name="Footer Placeholder 4">
            <a:extLst>
              <a:ext uri="{FF2B5EF4-FFF2-40B4-BE49-F238E27FC236}">
                <a16:creationId xmlns:a16="http://schemas.microsoft.com/office/drawing/2014/main" id="{903B0095-6CDF-AF4D-BEB2-3D1AE8A48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11EC9-51BE-184C-BD6D-133BCE1EE07C}"/>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4051477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092-0ED1-F64E-A41B-E7A9987381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FD82A-5A2E-824A-ADE7-4A3AE30612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39E60-2192-954E-BAEE-B1CAB4F937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71C987-512B-1941-8097-6C6F27801532}"/>
              </a:ext>
            </a:extLst>
          </p:cNvPr>
          <p:cNvSpPr>
            <a:spLocks noGrp="1"/>
          </p:cNvSpPr>
          <p:nvPr>
            <p:ph type="dt" sz="half" idx="10"/>
          </p:nvPr>
        </p:nvSpPr>
        <p:spPr/>
        <p:txBody>
          <a:bodyPr/>
          <a:lstStyle/>
          <a:p>
            <a:fld id="{B831D5D2-9FB6-F84A-9EBD-4E4053A1019F}" type="datetime1">
              <a:rPr lang="en-US" smtClean="0"/>
              <a:t>1/28/2021</a:t>
            </a:fld>
            <a:endParaRPr lang="en-US"/>
          </a:p>
        </p:txBody>
      </p:sp>
      <p:sp>
        <p:nvSpPr>
          <p:cNvPr id="6" name="Footer Placeholder 5">
            <a:extLst>
              <a:ext uri="{FF2B5EF4-FFF2-40B4-BE49-F238E27FC236}">
                <a16:creationId xmlns:a16="http://schemas.microsoft.com/office/drawing/2014/main" id="{2E0133DD-4E0E-704F-ADD9-B07BE6D82BB0}"/>
              </a:ext>
            </a:extLst>
          </p:cNvPr>
          <p:cNvSpPr>
            <a:spLocks noGrp="1"/>
          </p:cNvSpPr>
          <p:nvPr>
            <p:ph type="ftr" sz="quarter" idx="11"/>
          </p:nvPr>
        </p:nvSpPr>
        <p:spPr/>
        <p:txBody>
          <a:bodyPr/>
          <a:lstStyle/>
          <a:p>
            <a:endParaRPr lang="en-US"/>
          </a:p>
        </p:txBody>
      </p:sp>
      <p:sp>
        <p:nvSpPr>
          <p:cNvPr id="8" name="Slide Number Placeholder 6">
            <a:extLst>
              <a:ext uri="{FF2B5EF4-FFF2-40B4-BE49-F238E27FC236}">
                <a16:creationId xmlns:a16="http://schemas.microsoft.com/office/drawing/2014/main" id="{3CF6D8E6-C956-4B41-948D-5BF378901040}"/>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348591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76EB-220D-2344-8AE1-00CED5F156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8B3017-A511-9A41-9951-E4D48595FA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E7A7F4-608A-BD49-AF0F-E51046F873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7D4B18-3FCA-E64D-B0E1-A583CC149B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E73DE-BF82-D244-8CB1-A2498AD28C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AE4EDB-A787-2643-9074-8F7260F67EEC}"/>
              </a:ext>
            </a:extLst>
          </p:cNvPr>
          <p:cNvSpPr>
            <a:spLocks noGrp="1"/>
          </p:cNvSpPr>
          <p:nvPr>
            <p:ph type="dt" sz="half" idx="10"/>
          </p:nvPr>
        </p:nvSpPr>
        <p:spPr/>
        <p:txBody>
          <a:bodyPr/>
          <a:lstStyle/>
          <a:p>
            <a:fld id="{834E42AA-647E-9444-A976-10003138E027}" type="datetime1">
              <a:rPr lang="en-US" smtClean="0"/>
              <a:t>1/28/2021</a:t>
            </a:fld>
            <a:endParaRPr lang="en-US"/>
          </a:p>
        </p:txBody>
      </p:sp>
      <p:sp>
        <p:nvSpPr>
          <p:cNvPr id="8" name="Footer Placeholder 7">
            <a:extLst>
              <a:ext uri="{FF2B5EF4-FFF2-40B4-BE49-F238E27FC236}">
                <a16:creationId xmlns:a16="http://schemas.microsoft.com/office/drawing/2014/main" id="{D03FA7D2-0AD1-ED49-851D-A4585E81550A}"/>
              </a:ext>
            </a:extLst>
          </p:cNvPr>
          <p:cNvSpPr>
            <a:spLocks noGrp="1"/>
          </p:cNvSpPr>
          <p:nvPr>
            <p:ph type="ftr" sz="quarter" idx="11"/>
          </p:nvPr>
        </p:nvSpPr>
        <p:spPr/>
        <p:txBody>
          <a:bodyPr/>
          <a:lstStyle/>
          <a:p>
            <a:endParaRPr lang="en-US"/>
          </a:p>
        </p:txBody>
      </p:sp>
      <p:sp>
        <p:nvSpPr>
          <p:cNvPr id="10" name="Slide Number Placeholder 6">
            <a:extLst>
              <a:ext uri="{FF2B5EF4-FFF2-40B4-BE49-F238E27FC236}">
                <a16:creationId xmlns:a16="http://schemas.microsoft.com/office/drawing/2014/main" id="{60291915-B05D-EB42-8AB3-4247C9398E92}"/>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3498731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79F2-9736-0643-8A76-30843CE385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DA600A-E962-2C49-BC43-689276F64D9C}"/>
              </a:ext>
            </a:extLst>
          </p:cNvPr>
          <p:cNvSpPr>
            <a:spLocks noGrp="1"/>
          </p:cNvSpPr>
          <p:nvPr>
            <p:ph type="dt" sz="half" idx="10"/>
          </p:nvPr>
        </p:nvSpPr>
        <p:spPr/>
        <p:txBody>
          <a:bodyPr/>
          <a:lstStyle/>
          <a:p>
            <a:fld id="{BF781A97-D0D2-F34A-AA1E-EA8C388F78B1}" type="datetime1">
              <a:rPr lang="en-US" smtClean="0"/>
              <a:t>1/28/2021</a:t>
            </a:fld>
            <a:endParaRPr lang="en-US"/>
          </a:p>
        </p:txBody>
      </p:sp>
      <p:sp>
        <p:nvSpPr>
          <p:cNvPr id="4" name="Footer Placeholder 3">
            <a:extLst>
              <a:ext uri="{FF2B5EF4-FFF2-40B4-BE49-F238E27FC236}">
                <a16:creationId xmlns:a16="http://schemas.microsoft.com/office/drawing/2014/main" id="{01A77A02-0BE9-3547-8704-41622CABDAE8}"/>
              </a:ext>
            </a:extLst>
          </p:cNvPr>
          <p:cNvSpPr>
            <a:spLocks noGrp="1"/>
          </p:cNvSpPr>
          <p:nvPr>
            <p:ph type="ftr" sz="quarter" idx="11"/>
          </p:nvPr>
        </p:nvSpPr>
        <p:spPr/>
        <p:txBody>
          <a:bodyPr/>
          <a:lstStyle/>
          <a:p>
            <a:endParaRPr lang="en-US"/>
          </a:p>
        </p:txBody>
      </p:sp>
      <p:sp>
        <p:nvSpPr>
          <p:cNvPr id="6" name="Slide Number Placeholder 6">
            <a:extLst>
              <a:ext uri="{FF2B5EF4-FFF2-40B4-BE49-F238E27FC236}">
                <a16:creationId xmlns:a16="http://schemas.microsoft.com/office/drawing/2014/main" id="{5738D38E-CBFE-8A4F-A680-03671DA8D570}"/>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3404469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70407-DC6A-084B-BD6F-8492380916C9}"/>
              </a:ext>
            </a:extLst>
          </p:cNvPr>
          <p:cNvSpPr>
            <a:spLocks noGrp="1"/>
          </p:cNvSpPr>
          <p:nvPr>
            <p:ph type="dt" sz="half" idx="10"/>
          </p:nvPr>
        </p:nvSpPr>
        <p:spPr/>
        <p:txBody>
          <a:bodyPr/>
          <a:lstStyle/>
          <a:p>
            <a:fld id="{3D67BED5-D1FB-D746-A3CE-2F62DA4361E9}" type="datetime1">
              <a:rPr lang="en-US" smtClean="0"/>
              <a:t>1/28/2021</a:t>
            </a:fld>
            <a:endParaRPr lang="en-US"/>
          </a:p>
        </p:txBody>
      </p:sp>
      <p:sp>
        <p:nvSpPr>
          <p:cNvPr id="3" name="Footer Placeholder 2">
            <a:extLst>
              <a:ext uri="{FF2B5EF4-FFF2-40B4-BE49-F238E27FC236}">
                <a16:creationId xmlns:a16="http://schemas.microsoft.com/office/drawing/2014/main" id="{9C9DBA60-7B38-D044-8EAF-FB597689558D}"/>
              </a:ext>
            </a:extLst>
          </p:cNvPr>
          <p:cNvSpPr>
            <a:spLocks noGrp="1"/>
          </p:cNvSpPr>
          <p:nvPr>
            <p:ph type="ftr" sz="quarter" idx="11"/>
          </p:nvPr>
        </p:nvSpPr>
        <p:spPr/>
        <p:txBody>
          <a:bodyPr/>
          <a:lstStyle/>
          <a:p>
            <a:endParaRPr lang="en-US"/>
          </a:p>
        </p:txBody>
      </p:sp>
      <p:sp>
        <p:nvSpPr>
          <p:cNvPr id="5" name="Slide Number Placeholder 6">
            <a:extLst>
              <a:ext uri="{FF2B5EF4-FFF2-40B4-BE49-F238E27FC236}">
                <a16:creationId xmlns:a16="http://schemas.microsoft.com/office/drawing/2014/main" id="{75DE2312-7225-A74D-B17A-C76C145871CA}"/>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7349212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8B227-BEA1-9345-9E01-86B5F2175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C13231-FDE5-E94F-86DA-80C494960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3DFF79-74F4-E24B-B69A-41CA2F0225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8D584-853A-7A44-AF90-0122F43334DC}"/>
              </a:ext>
            </a:extLst>
          </p:cNvPr>
          <p:cNvSpPr>
            <a:spLocks noGrp="1"/>
          </p:cNvSpPr>
          <p:nvPr>
            <p:ph type="dt" sz="half" idx="10"/>
          </p:nvPr>
        </p:nvSpPr>
        <p:spPr/>
        <p:txBody>
          <a:bodyPr/>
          <a:lstStyle/>
          <a:p>
            <a:fld id="{9B02925F-823F-5640-9AE4-781D39B1CB26}" type="datetime1">
              <a:rPr lang="en-US" smtClean="0"/>
              <a:t>1/28/2021</a:t>
            </a:fld>
            <a:endParaRPr lang="en-US"/>
          </a:p>
        </p:txBody>
      </p:sp>
      <p:sp>
        <p:nvSpPr>
          <p:cNvPr id="6" name="Footer Placeholder 5">
            <a:extLst>
              <a:ext uri="{FF2B5EF4-FFF2-40B4-BE49-F238E27FC236}">
                <a16:creationId xmlns:a16="http://schemas.microsoft.com/office/drawing/2014/main" id="{3C5D7DCE-92B0-7945-B040-E4B2788350D8}"/>
              </a:ext>
            </a:extLst>
          </p:cNvPr>
          <p:cNvSpPr>
            <a:spLocks noGrp="1"/>
          </p:cNvSpPr>
          <p:nvPr>
            <p:ph type="ftr" sz="quarter" idx="11"/>
          </p:nvPr>
        </p:nvSpPr>
        <p:spPr/>
        <p:txBody>
          <a:bodyPr/>
          <a:lstStyle/>
          <a:p>
            <a:endParaRPr lang="en-US"/>
          </a:p>
        </p:txBody>
      </p:sp>
      <p:sp>
        <p:nvSpPr>
          <p:cNvPr id="8" name="Slide Number Placeholder 6">
            <a:extLst>
              <a:ext uri="{FF2B5EF4-FFF2-40B4-BE49-F238E27FC236}">
                <a16:creationId xmlns:a16="http://schemas.microsoft.com/office/drawing/2014/main" id="{B161EF8C-048B-C541-B84B-9710CFE6D2B9}"/>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85029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190D-2662-49B5-8FB7-43E78B0D0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FF114C-EA55-41A0-8C84-5F7E0BC3E3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D32A1-887F-4116-8588-332A703DD014}"/>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5" name="Footer Placeholder 4">
            <a:extLst>
              <a:ext uri="{FF2B5EF4-FFF2-40B4-BE49-F238E27FC236}">
                <a16:creationId xmlns:a16="http://schemas.microsoft.com/office/drawing/2014/main" id="{02F29399-6DD1-4592-81BD-76DEF7FA3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CDAEC-1114-4A7D-9754-953D661805CD}"/>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1219682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A5D3-E100-294F-A277-B4449F424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A8EF4A-AB19-154D-A80C-13955BEFA6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4F6AC7-5E22-5344-9C18-9D9AA25BC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22C063-97E1-7B47-8F78-BEA48CE7B71E}"/>
              </a:ext>
            </a:extLst>
          </p:cNvPr>
          <p:cNvSpPr>
            <a:spLocks noGrp="1"/>
          </p:cNvSpPr>
          <p:nvPr>
            <p:ph type="dt" sz="half" idx="10"/>
          </p:nvPr>
        </p:nvSpPr>
        <p:spPr/>
        <p:txBody>
          <a:bodyPr/>
          <a:lstStyle/>
          <a:p>
            <a:fld id="{A11C3F30-75F8-804F-96E9-DCACD0FFF85B}" type="datetime1">
              <a:rPr lang="en-US" smtClean="0"/>
              <a:t>1/28/2021</a:t>
            </a:fld>
            <a:endParaRPr lang="en-US"/>
          </a:p>
        </p:txBody>
      </p:sp>
      <p:sp>
        <p:nvSpPr>
          <p:cNvPr id="6" name="Footer Placeholder 5">
            <a:extLst>
              <a:ext uri="{FF2B5EF4-FFF2-40B4-BE49-F238E27FC236}">
                <a16:creationId xmlns:a16="http://schemas.microsoft.com/office/drawing/2014/main" id="{11BE2D25-4655-2740-AFEC-C797E3E7FD14}"/>
              </a:ext>
            </a:extLst>
          </p:cNvPr>
          <p:cNvSpPr>
            <a:spLocks noGrp="1"/>
          </p:cNvSpPr>
          <p:nvPr>
            <p:ph type="ftr" sz="quarter" idx="11"/>
          </p:nvPr>
        </p:nvSpPr>
        <p:spPr/>
        <p:txBody>
          <a:bodyPr/>
          <a:lstStyle/>
          <a:p>
            <a:endParaRPr lang="en-US"/>
          </a:p>
        </p:txBody>
      </p:sp>
      <p:sp>
        <p:nvSpPr>
          <p:cNvPr id="8" name="Slide Number Placeholder 6">
            <a:extLst>
              <a:ext uri="{FF2B5EF4-FFF2-40B4-BE49-F238E27FC236}">
                <a16:creationId xmlns:a16="http://schemas.microsoft.com/office/drawing/2014/main" id="{F22B8A79-D313-A34F-ABF5-17ADC6135A23}"/>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3135120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20A2-755C-B94F-9F6E-F6A679EC4F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447640-0FFC-C341-9505-1F33350729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F6C80E-D2A9-D242-A1DF-A894D1441708}"/>
              </a:ext>
            </a:extLst>
          </p:cNvPr>
          <p:cNvSpPr>
            <a:spLocks noGrp="1"/>
          </p:cNvSpPr>
          <p:nvPr>
            <p:ph type="dt" sz="half" idx="10"/>
          </p:nvPr>
        </p:nvSpPr>
        <p:spPr/>
        <p:txBody>
          <a:bodyPr/>
          <a:lstStyle/>
          <a:p>
            <a:fld id="{FCA7666B-B4FA-7B4E-9E05-272B7AAE3546}" type="datetime1">
              <a:rPr lang="en-US" smtClean="0"/>
              <a:t>1/28/2021</a:t>
            </a:fld>
            <a:endParaRPr lang="en-US"/>
          </a:p>
        </p:txBody>
      </p:sp>
      <p:sp>
        <p:nvSpPr>
          <p:cNvPr id="5" name="Footer Placeholder 4">
            <a:extLst>
              <a:ext uri="{FF2B5EF4-FFF2-40B4-BE49-F238E27FC236}">
                <a16:creationId xmlns:a16="http://schemas.microsoft.com/office/drawing/2014/main" id="{1A0BF13E-AB9C-E44C-8543-9BACA06B4A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072E5-E07F-1E48-AC6F-59969B35242B}"/>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14673144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E6B790-A686-AE47-9435-8725C90F1D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649DFA-60B8-6F4F-AC41-FC7C49E155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EB92B-D6C5-4742-BC86-B87303641EEE}"/>
              </a:ext>
            </a:extLst>
          </p:cNvPr>
          <p:cNvSpPr>
            <a:spLocks noGrp="1"/>
          </p:cNvSpPr>
          <p:nvPr>
            <p:ph type="dt" sz="half" idx="10"/>
          </p:nvPr>
        </p:nvSpPr>
        <p:spPr/>
        <p:txBody>
          <a:bodyPr/>
          <a:lstStyle/>
          <a:p>
            <a:fld id="{E80B0136-F144-4044-BF05-BD67F522D3FC}" type="datetime1">
              <a:rPr lang="en-US" smtClean="0"/>
              <a:t>1/28/2021</a:t>
            </a:fld>
            <a:endParaRPr lang="en-US"/>
          </a:p>
        </p:txBody>
      </p:sp>
      <p:sp>
        <p:nvSpPr>
          <p:cNvPr id="5" name="Footer Placeholder 4">
            <a:extLst>
              <a:ext uri="{FF2B5EF4-FFF2-40B4-BE49-F238E27FC236}">
                <a16:creationId xmlns:a16="http://schemas.microsoft.com/office/drawing/2014/main" id="{C0F04B2B-14EE-224F-961B-DAB00A4AD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F1EDD9-9E97-AA4C-82EB-7803ECFA1B98}"/>
              </a:ext>
            </a:extLst>
          </p:cNvPr>
          <p:cNvSpPr txBox="1">
            <a:spLocks/>
          </p:cNvSpPr>
          <p:nvPr userDrawn="1"/>
        </p:nvSpPr>
        <p:spPr>
          <a:xfrm>
            <a:off x="9209690" y="10469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3D1EB3-6535-1946-9665-8F861EAF5CE1}" type="slidenum">
              <a:rPr lang="en-US" smtClean="0"/>
              <a:pPr/>
              <a:t>‹#›</a:t>
            </a:fld>
            <a:endParaRPr lang="en-US"/>
          </a:p>
        </p:txBody>
      </p:sp>
    </p:spTree>
    <p:extLst>
      <p:ext uri="{BB962C8B-B14F-4D97-AF65-F5344CB8AC3E}">
        <p14:creationId xmlns:p14="http://schemas.microsoft.com/office/powerpoint/2010/main" val="1709196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140CB-802F-4E18-BC5B-95D61A83CB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096A0B-A697-44F3-8162-C2FAE3D60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93952-03BA-4B51-9AC4-C2B5B915B177}"/>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5" name="Footer Placeholder 4">
            <a:extLst>
              <a:ext uri="{FF2B5EF4-FFF2-40B4-BE49-F238E27FC236}">
                <a16:creationId xmlns:a16="http://schemas.microsoft.com/office/drawing/2014/main" id="{71CB0130-A644-45F2-B15F-3A27DCC92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2EC55-2D45-4837-8C84-8721666D28C2}"/>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193988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9DDD-91BB-405B-A8B0-B0E4122E3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251B7-92CC-4D74-BB1E-E29F6376B3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23896E-FBEE-4213-9032-C86EFC7B7C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856E6E-BC42-4337-B1CB-2B15C0153EF9}"/>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6" name="Footer Placeholder 5">
            <a:extLst>
              <a:ext uri="{FF2B5EF4-FFF2-40B4-BE49-F238E27FC236}">
                <a16:creationId xmlns:a16="http://schemas.microsoft.com/office/drawing/2014/main" id="{1EDC7C20-FFFC-4836-84DF-F564166B6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FFEBC8-0FAE-4058-95AC-CF73B6F7ABBC}"/>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203233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1EAD-9BB0-470D-A0CE-4817BD04F5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55602D-3B71-45BC-8C2E-9406615803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1B75DC-BA0F-4DE6-9F7E-A906095F3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2FC9BB-8A64-46B8-8A4E-C88A1FD1D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9B68CF-1018-48FF-88E8-E14FB89E70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AC5C4C-A1F6-40C3-A14F-7D9A1844EE39}"/>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8" name="Footer Placeholder 7">
            <a:extLst>
              <a:ext uri="{FF2B5EF4-FFF2-40B4-BE49-F238E27FC236}">
                <a16:creationId xmlns:a16="http://schemas.microsoft.com/office/drawing/2014/main" id="{809D609B-2372-408D-B8E1-D8AA3371B7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7FEFE5-E3F3-4931-AAC9-ACCCEEEB94AC}"/>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29251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631D-128F-4A3C-B39B-1282A404BC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A9B40A-CEEC-48BC-B728-9D75F707D536}"/>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4" name="Footer Placeholder 3">
            <a:extLst>
              <a:ext uri="{FF2B5EF4-FFF2-40B4-BE49-F238E27FC236}">
                <a16:creationId xmlns:a16="http://schemas.microsoft.com/office/drawing/2014/main" id="{7399BD61-5A0F-415D-A104-A27B21A71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4413EE-EB09-4AB7-99E9-1415D6B7E544}"/>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103362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7DDB97-D38A-4709-8B7E-52953F7934D4}"/>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3" name="Footer Placeholder 2">
            <a:extLst>
              <a:ext uri="{FF2B5EF4-FFF2-40B4-BE49-F238E27FC236}">
                <a16:creationId xmlns:a16="http://schemas.microsoft.com/office/drawing/2014/main" id="{2B7B2A16-9BE4-4D32-9AA4-8DEBD66BD8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29D60A-07A9-4B7B-A6CC-8C52C312DEFE}"/>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346100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5886-A1C0-42A1-B504-EDC7E1534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A152A9-56CC-477B-9F55-A069E3ECE3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D63C29-5942-4173-B844-476B553C8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63172-65C3-44AE-BD8B-D200D7ECB90F}"/>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6" name="Footer Placeholder 5">
            <a:extLst>
              <a:ext uri="{FF2B5EF4-FFF2-40B4-BE49-F238E27FC236}">
                <a16:creationId xmlns:a16="http://schemas.microsoft.com/office/drawing/2014/main" id="{0879089B-0DFF-4567-8E7E-15C46BE42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41426-EA7B-43BE-B395-F20E0795C43B}"/>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3292734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747E-32A0-474F-9541-C71135048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03033-6316-4F51-A51F-86E45102CE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7E001F-EBC9-4E02-A1A1-D3DCE8BB4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56417-966D-4C19-883F-EF83EDB8F922}"/>
              </a:ext>
            </a:extLst>
          </p:cNvPr>
          <p:cNvSpPr>
            <a:spLocks noGrp="1"/>
          </p:cNvSpPr>
          <p:nvPr>
            <p:ph type="dt" sz="half" idx="10"/>
          </p:nvPr>
        </p:nvSpPr>
        <p:spPr/>
        <p:txBody>
          <a:bodyPr/>
          <a:lstStyle/>
          <a:p>
            <a:fld id="{1CB1D87D-5A3B-4DFE-857B-587E03026C1B}" type="datetimeFigureOut">
              <a:rPr lang="en-US" smtClean="0"/>
              <a:t>1/28/2021</a:t>
            </a:fld>
            <a:endParaRPr lang="en-US"/>
          </a:p>
        </p:txBody>
      </p:sp>
      <p:sp>
        <p:nvSpPr>
          <p:cNvPr id="6" name="Footer Placeholder 5">
            <a:extLst>
              <a:ext uri="{FF2B5EF4-FFF2-40B4-BE49-F238E27FC236}">
                <a16:creationId xmlns:a16="http://schemas.microsoft.com/office/drawing/2014/main" id="{682EC847-2AC8-4D06-B590-4966DDFC1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4F82F-A1B6-40E0-8B77-11D5E2E7F2B1}"/>
              </a:ext>
            </a:extLst>
          </p:cNvPr>
          <p:cNvSpPr>
            <a:spLocks noGrp="1"/>
          </p:cNvSpPr>
          <p:nvPr>
            <p:ph type="sldNum" sz="quarter" idx="12"/>
          </p:nvPr>
        </p:nvSpPr>
        <p:spPr/>
        <p:txBody>
          <a:bodyPr/>
          <a:lstStyle/>
          <a:p>
            <a:fld id="{A31F5500-1783-4B6B-897E-7B0A7D726411}" type="slidenum">
              <a:rPr lang="en-US" smtClean="0"/>
              <a:t>‹#›</a:t>
            </a:fld>
            <a:endParaRPr lang="en-US"/>
          </a:p>
        </p:txBody>
      </p:sp>
    </p:spTree>
    <p:extLst>
      <p:ext uri="{BB962C8B-B14F-4D97-AF65-F5344CB8AC3E}">
        <p14:creationId xmlns:p14="http://schemas.microsoft.com/office/powerpoint/2010/main" val="2975102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7F7E57-5E56-4531-996F-6B880D4E1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452420-6B03-4240-9BE2-21E7F077C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C528BD-F620-4349-AE29-E2E609EAA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1D87D-5A3B-4DFE-857B-587E03026C1B}" type="datetimeFigureOut">
              <a:rPr lang="en-US" smtClean="0"/>
              <a:t>1/28/2021</a:t>
            </a:fld>
            <a:endParaRPr lang="en-US"/>
          </a:p>
        </p:txBody>
      </p:sp>
      <p:sp>
        <p:nvSpPr>
          <p:cNvPr id="5" name="Footer Placeholder 4">
            <a:extLst>
              <a:ext uri="{FF2B5EF4-FFF2-40B4-BE49-F238E27FC236}">
                <a16:creationId xmlns:a16="http://schemas.microsoft.com/office/drawing/2014/main" id="{3EAABAE0-E990-4CFB-A8EF-74D559AFEF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62B8BF-D33E-418C-A5DE-D1EE1B48C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F5500-1783-4B6B-897E-7B0A7D726411}" type="slidenum">
              <a:rPr lang="en-US" smtClean="0"/>
              <a:t>‹#›</a:t>
            </a:fld>
            <a:endParaRPr lang="en-US"/>
          </a:p>
        </p:txBody>
      </p:sp>
    </p:spTree>
    <p:extLst>
      <p:ext uri="{BB962C8B-B14F-4D97-AF65-F5344CB8AC3E}">
        <p14:creationId xmlns:p14="http://schemas.microsoft.com/office/powerpoint/2010/main" val="412407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5A0B8-CBE2-EE43-88EA-DEE1294489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BC14E9-B781-DB41-8A04-DCF20111A9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EEB129-9096-4A4D-BD9E-2F93A1D8F5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EC79A-C804-5146-9172-DF0FF62E7717}" type="datetime1">
              <a:rPr lang="en-US" smtClean="0"/>
              <a:t>1/28/2021</a:t>
            </a:fld>
            <a:endParaRPr lang="en-US"/>
          </a:p>
        </p:txBody>
      </p:sp>
      <p:sp>
        <p:nvSpPr>
          <p:cNvPr id="5" name="Footer Placeholder 4">
            <a:extLst>
              <a:ext uri="{FF2B5EF4-FFF2-40B4-BE49-F238E27FC236}">
                <a16:creationId xmlns:a16="http://schemas.microsoft.com/office/drawing/2014/main" id="{2A321A2C-F927-2442-8D3C-C6C6491FC5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6">
            <a:extLst>
              <a:ext uri="{FF2B5EF4-FFF2-40B4-BE49-F238E27FC236}">
                <a16:creationId xmlns:a16="http://schemas.microsoft.com/office/drawing/2014/main" id="{28D11A9E-AEE1-EA48-8781-47A55DE8FABC}"/>
              </a:ext>
            </a:extLst>
          </p:cNvPr>
          <p:cNvSpPr>
            <a:spLocks noGrp="1"/>
          </p:cNvSpPr>
          <p:nvPr>
            <p:ph type="sldNum" sz="quarter" idx="4"/>
          </p:nvPr>
        </p:nvSpPr>
        <p:spPr>
          <a:xfrm>
            <a:off x="9209690" y="10469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3D1EB3-6535-1946-9665-8F861EAF5CE1}" type="slidenum">
              <a:rPr lang="en-US" smtClean="0"/>
              <a:t>‹#›</a:t>
            </a:fld>
            <a:endParaRPr lang="en-US"/>
          </a:p>
        </p:txBody>
      </p:sp>
    </p:spTree>
    <p:extLst>
      <p:ext uri="{BB962C8B-B14F-4D97-AF65-F5344CB8AC3E}">
        <p14:creationId xmlns:p14="http://schemas.microsoft.com/office/powerpoint/2010/main" val="4060081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470.png"/><Relationship Id="rId7" Type="http://schemas.openxmlformats.org/officeDocument/2006/relationships/image" Target="../media/image510.png"/><Relationship Id="rId12" Type="http://schemas.openxmlformats.org/officeDocument/2006/relationships/image" Target="../media/image500.png"/><Relationship Id="rId2" Type="http://schemas.openxmlformats.org/officeDocument/2006/relationships/notesSlide" Target="../notesSlides/notesSlide10.xml"/><Relationship Id="rId1" Type="http://schemas.openxmlformats.org/officeDocument/2006/relationships/slideLayout" Target="../slideLayouts/slideLayout13.xml"/><Relationship Id="rId11" Type="http://schemas.openxmlformats.org/officeDocument/2006/relationships/image" Target="../media/image57.tif"/><Relationship Id="rId5" Type="http://schemas.openxmlformats.org/officeDocument/2006/relationships/image" Target="../media/image490.png"/><Relationship Id="rId10" Type="http://schemas.openxmlformats.org/officeDocument/2006/relationships/image" Target="../media/image56.tif"/><Relationship Id="rId9" Type="http://schemas.openxmlformats.org/officeDocument/2006/relationships/image" Target="../media/image450.png"/></Relationships>
</file>

<file path=ppt/slides/_rels/slide1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9.emf"/><Relationship Id="rId4" Type="http://schemas.openxmlformats.org/officeDocument/2006/relationships/image" Target="../media/image58.emf"/></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10.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62.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720.png"/><Relationship Id="rId13" Type="http://schemas.openxmlformats.org/officeDocument/2006/relationships/image" Target="../media/image770.png"/><Relationship Id="rId18" Type="http://schemas.openxmlformats.org/officeDocument/2006/relationships/image" Target="../media/image821.png"/><Relationship Id="rId3" Type="http://schemas.openxmlformats.org/officeDocument/2006/relationships/image" Target="../media/image63.tif"/><Relationship Id="rId21" Type="http://schemas.openxmlformats.org/officeDocument/2006/relationships/image" Target="../media/image530.png"/><Relationship Id="rId7" Type="http://schemas.openxmlformats.org/officeDocument/2006/relationships/image" Target="../media/image71.png"/><Relationship Id="rId12" Type="http://schemas.openxmlformats.org/officeDocument/2006/relationships/image" Target="../media/image760.png"/><Relationship Id="rId17" Type="http://schemas.openxmlformats.org/officeDocument/2006/relationships/image" Target="../media/image810.png"/><Relationship Id="rId2" Type="http://schemas.openxmlformats.org/officeDocument/2006/relationships/notesSlide" Target="../notesSlides/notesSlide15.xml"/><Relationship Id="rId16" Type="http://schemas.openxmlformats.org/officeDocument/2006/relationships/image" Target="../media/image800.png"/><Relationship Id="rId20" Type="http://schemas.openxmlformats.org/officeDocument/2006/relationships/image" Target="../media/image520.png"/><Relationship Id="rId1" Type="http://schemas.openxmlformats.org/officeDocument/2006/relationships/slideLayout" Target="../slideLayouts/slideLayout18.xml"/><Relationship Id="rId11" Type="http://schemas.openxmlformats.org/officeDocument/2006/relationships/image" Target="../media/image750.png"/><Relationship Id="rId24" Type="http://schemas.openxmlformats.org/officeDocument/2006/relationships/image" Target="../media/image831.png"/><Relationship Id="rId15" Type="http://schemas.openxmlformats.org/officeDocument/2006/relationships/image" Target="../media/image790.png"/><Relationship Id="rId23" Type="http://schemas.openxmlformats.org/officeDocument/2006/relationships/image" Target="../media/image600.png"/><Relationship Id="rId10" Type="http://schemas.openxmlformats.org/officeDocument/2006/relationships/image" Target="../media/image740.png"/><Relationship Id="rId19" Type="http://schemas.openxmlformats.org/officeDocument/2006/relationships/image" Target="../media/image65.tif"/><Relationship Id="rId4" Type="http://schemas.openxmlformats.org/officeDocument/2006/relationships/image" Target="../media/image64.tif"/><Relationship Id="rId9" Type="http://schemas.openxmlformats.org/officeDocument/2006/relationships/image" Target="../media/image731.png"/><Relationship Id="rId14" Type="http://schemas.openxmlformats.org/officeDocument/2006/relationships/image" Target="../media/image780.png"/><Relationship Id="rId22"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871.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61.png"/><Relationship Id="rId5" Type="http://schemas.openxmlformats.org/officeDocument/2006/relationships/image" Target="../media/image67.tif"/><Relationship Id="rId4" Type="http://schemas.openxmlformats.org/officeDocument/2006/relationships/image" Target="../media/image840.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67.tif"/></Relationships>
</file>

<file path=ppt/slides/_rels/slide1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7.png"/><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570.png"/><Relationship Id="rId4" Type="http://schemas.openxmlformats.org/officeDocument/2006/relationships/image" Target="../media/image892.png"/><Relationship Id="rId9"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6.png"/><Relationship Id="rId9"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9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730.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80.png"/><Relationship Id="rId4" Type="http://schemas.openxmlformats.org/officeDocument/2006/relationships/image" Target="../media/image670.png"/></Relationships>
</file>

<file path=ppt/slides/_rels/slide2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9.emf"/><Relationship Id="rId4" Type="http://schemas.openxmlformats.org/officeDocument/2006/relationships/image" Target="../media/image690.png"/></Relationships>
</file>

<file path=ppt/slides/_rels/slide2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860.png"/></Relationships>
</file>

<file path=ppt/slides/_rels/slide24.xml.rels><?xml version="1.0" encoding="UTF-8" standalone="yes"?>
<Relationships xmlns="http://schemas.openxmlformats.org/package/2006/relationships"><Relationship Id="rId3" Type="http://schemas.openxmlformats.org/officeDocument/2006/relationships/image" Target="../media/image870.png"/><Relationship Id="rId7" Type="http://schemas.openxmlformats.org/officeDocument/2006/relationships/image" Target="../media/image91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880.png"/></Relationships>
</file>

<file path=ppt/slides/_rels/slide25.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940.png"/><Relationship Id="rId4" Type="http://schemas.openxmlformats.org/officeDocument/2006/relationships/image" Target="../media/image931.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6.png"/><Relationship Id="rId3" Type="http://schemas.openxmlformats.org/officeDocument/2006/relationships/image" Target="../media/image18.emf"/><Relationship Id="rId21" Type="http://schemas.openxmlformats.org/officeDocument/2006/relationships/image" Target="../media/image40.png"/><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28.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9.tiff"/><Relationship Id="rId9" Type="http://schemas.openxmlformats.org/officeDocument/2006/relationships/image" Target="../media/image22.tif"/><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3.tiff"/><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44.tiff"/><Relationship Id="rId4" Type="http://schemas.openxmlformats.org/officeDocument/2006/relationships/image" Target="../media/image49.png"/><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5.tiff"/><Relationship Id="rId7" Type="http://schemas.openxmlformats.org/officeDocument/2006/relationships/image" Target="../media/image47.tiff"/><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6.tiff"/><Relationship Id="rId5" Type="http://schemas.openxmlformats.org/officeDocument/2006/relationships/image" Target="../media/image380.png"/><Relationship Id="rId4" Type="http://schemas.openxmlformats.org/officeDocument/2006/relationships/image" Target="../media/image370.png"/></Relationships>
</file>

<file path=ppt/slides/_rels/slide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9.tiff"/><Relationship Id="rId5" Type="http://schemas.openxmlformats.org/officeDocument/2006/relationships/image" Target="../media/image430.png"/><Relationship Id="rId4" Type="http://schemas.openxmlformats.org/officeDocument/2006/relationships/image" Target="../media/image420.png"/></Relationships>
</file>

<file path=ppt/slides/_rels/slide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image" Target="../media/image46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564F64-FBD0-4CFD-B49E-F1359920A647}"/>
              </a:ext>
            </a:extLst>
          </p:cNvPr>
          <p:cNvSpPr txBox="1"/>
          <p:nvPr/>
        </p:nvSpPr>
        <p:spPr>
          <a:xfrm>
            <a:off x="79832" y="26991"/>
            <a:ext cx="11954152" cy="954107"/>
          </a:xfrm>
          <a:prstGeom prst="rect">
            <a:avLst/>
          </a:prstGeom>
          <a:noFill/>
        </p:spPr>
        <p:txBody>
          <a:bodyPr wrap="square" rtlCol="0">
            <a:spAutoFit/>
          </a:bodyPr>
          <a:lstStyle/>
          <a:p>
            <a:pPr algn="ctr"/>
            <a:r>
              <a:rPr lang="en-US" sz="2800" b="1" dirty="0">
                <a:solidFill>
                  <a:schemeClr val="accent1">
                    <a:lumMod val="50000"/>
                  </a:schemeClr>
                </a:solidFill>
                <a:latin typeface="Cambria" panose="02040503050406030204" pitchFamily="18" charset="0"/>
                <a:ea typeface="Cambria" panose="02040503050406030204" pitchFamily="18" charset="0"/>
              </a:rPr>
              <a:t>Highlights of Research Activities Pursued in Year 2:  </a:t>
            </a:r>
            <a:r>
              <a:rPr lang="en-US" sz="2800" b="1" dirty="0">
                <a:solidFill>
                  <a:schemeClr val="accent1">
                    <a:lumMod val="50000"/>
                  </a:schemeClr>
                </a:solidFill>
                <a:latin typeface="Cambria" panose="02040503050406030204" pitchFamily="18" charset="0"/>
                <a:ea typeface="Cambria" panose="02040503050406030204" pitchFamily="18" charset="0"/>
                <a:cs typeface="Arial" panose="020B0604020202020204" pitchFamily="34" charset="0"/>
              </a:rPr>
              <a:t>Extracting Single Crystal Elastic-Plastic Properties from Indentation Measurements</a:t>
            </a:r>
            <a:endParaRPr lang="en-US" sz="2800" b="1" dirty="0">
              <a:solidFill>
                <a:schemeClr val="accent1">
                  <a:lumMod val="50000"/>
                </a:schemeClr>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44A165D-772B-429D-A8EC-4BE58DED9247}"/>
                  </a:ext>
                </a:extLst>
              </p:cNvPr>
              <p:cNvSpPr txBox="1"/>
              <p:nvPr/>
            </p:nvSpPr>
            <p:spPr>
              <a:xfrm>
                <a:off x="490386" y="1027466"/>
                <a:ext cx="5342358" cy="5726696"/>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pPr marL="457200" indent="-457200" algn="just">
                  <a:buFont typeface="Arial" panose="020B0604020202020204" pitchFamily="34" charset="0"/>
                  <a:buChar char="•"/>
                </a:pPr>
                <a:r>
                  <a:rPr lang="en-US" b="1" dirty="0">
                    <a:solidFill>
                      <a:prstClr val="black"/>
                    </a:solidFill>
                    <a:latin typeface="+mj-lt"/>
                    <a:cs typeface="Times New Roman" pitchFamily="18" charset="0"/>
                  </a:rPr>
                  <a:t>Nanoindentation Experiments on </a:t>
                </a:r>
                <a:r>
                  <a:rPr lang="el-GR" b="1" dirty="0">
                    <a:latin typeface="+mj-lt"/>
                    <a:ea typeface="Cambria" panose="02040503050406030204" pitchFamily="18" charset="0"/>
                    <a:cs typeface="Arial" panose="020B0604020202020204" pitchFamily="34" charset="0"/>
                  </a:rPr>
                  <a:t>α</a:t>
                </a:r>
                <a:r>
                  <a:rPr lang="en-US" b="1" dirty="0">
                    <a:latin typeface="+mj-lt"/>
                    <a:ea typeface="Cambria" panose="02040503050406030204" pitchFamily="18" charset="0"/>
                    <a:cs typeface="Arial" panose="020B0604020202020204" pitchFamily="34" charset="0"/>
                  </a:rPr>
                  <a:t> and</a:t>
                </a:r>
                <a:r>
                  <a:rPr lang="en-US" b="1" dirty="0">
                    <a:solidFill>
                      <a:prstClr val="black"/>
                    </a:solidFill>
                    <a:latin typeface="+mj-lt"/>
                    <a:cs typeface="Times New Roman" pitchFamily="18" charset="0"/>
                  </a:rPr>
                  <a:t> </a:t>
                </a:r>
                <a:r>
                  <a:rPr lang="el-GR" b="1" dirty="0">
                    <a:latin typeface="+mj-lt"/>
                    <a:ea typeface="Cambria" panose="02040503050406030204" pitchFamily="18" charset="0"/>
                    <a:cs typeface="Arial" panose="020B0604020202020204" pitchFamily="34" charset="0"/>
                  </a:rPr>
                  <a:t>αβ</a:t>
                </a:r>
                <a:r>
                  <a:rPr lang="en-US" b="1" dirty="0">
                    <a:latin typeface="+mj-lt"/>
                    <a:ea typeface="Cambria" panose="02040503050406030204" pitchFamily="18" charset="0"/>
                    <a:cs typeface="Arial" panose="020B0604020202020204" pitchFamily="34" charset="0"/>
                  </a:rPr>
                  <a:t> </a:t>
                </a:r>
                <a:r>
                  <a:rPr lang="en-US" b="1" dirty="0" err="1">
                    <a:latin typeface="+mj-lt"/>
                    <a:ea typeface="Cambria" panose="02040503050406030204" pitchFamily="18" charset="0"/>
                    <a:cs typeface="Arial" panose="020B0604020202020204" pitchFamily="34" charset="0"/>
                  </a:rPr>
                  <a:t>Ti</a:t>
                </a:r>
                <a:r>
                  <a:rPr lang="en-US" b="1" dirty="0">
                    <a:latin typeface="+mj-lt"/>
                    <a:ea typeface="Cambria" panose="02040503050406030204" pitchFamily="18" charset="0"/>
                    <a:cs typeface="Arial" panose="020B0604020202020204" pitchFamily="34" charset="0"/>
                  </a:rPr>
                  <a:t> alloys </a:t>
                </a:r>
                <a:r>
                  <a:rPr lang="en-US" b="1" dirty="0">
                    <a:solidFill>
                      <a:prstClr val="black"/>
                    </a:solidFill>
                    <a:latin typeface="+mj-lt"/>
                    <a:cs typeface="Times New Roman" pitchFamily="18" charset="0"/>
                  </a:rPr>
                  <a:t>provide a sample of indentation properties </a:t>
                </a:r>
                <a14:m>
                  <m:oMath xmlns:m="http://schemas.openxmlformats.org/officeDocument/2006/math">
                    <m:sSubSup>
                      <m:sSubSupPr>
                        <m:ctrlPr>
                          <a:rPr lang="en-US" b="1" i="1" smtClean="0">
                            <a:solidFill>
                              <a:prstClr val="black"/>
                            </a:solidFill>
                            <a:latin typeface="Cambria Math" panose="02040503050406030204" pitchFamily="18" charset="0"/>
                            <a:cs typeface="Times New Roman" pitchFamily="18" charset="0"/>
                          </a:rPr>
                        </m:ctrlPr>
                      </m:sSubSupPr>
                      <m:e>
                        <m:r>
                          <a:rPr lang="en-US" b="1" i="1" smtClean="0">
                            <a:solidFill>
                              <a:prstClr val="black"/>
                            </a:solidFill>
                            <a:latin typeface="Cambria Math" panose="02040503050406030204" pitchFamily="18" charset="0"/>
                            <a:cs typeface="Times New Roman" pitchFamily="18" charset="0"/>
                          </a:rPr>
                          <m:t>𝑷</m:t>
                        </m:r>
                      </m:e>
                      <m:sub>
                        <m:r>
                          <a:rPr lang="en-US" b="1" i="1" smtClean="0">
                            <a:solidFill>
                              <a:prstClr val="black"/>
                            </a:solidFill>
                            <a:latin typeface="Cambria Math" panose="02040503050406030204" pitchFamily="18" charset="0"/>
                            <a:cs typeface="Times New Roman" pitchFamily="18" charset="0"/>
                          </a:rPr>
                          <m:t>𝒆𝒙𝒑</m:t>
                        </m:r>
                      </m:sub>
                      <m:sup>
                        <m:r>
                          <a:rPr lang="en-US" b="1" i="1" smtClean="0">
                            <a:solidFill>
                              <a:prstClr val="black"/>
                            </a:solidFill>
                            <a:latin typeface="Cambria Math" panose="02040503050406030204" pitchFamily="18" charset="0"/>
                            <a:cs typeface="Times New Roman" pitchFamily="18" charset="0"/>
                          </a:rPr>
                          <m:t>∗</m:t>
                        </m:r>
                      </m:sup>
                    </m:sSubSup>
                    <m:d>
                      <m:dPr>
                        <m:ctrlPr>
                          <a:rPr lang="en-US" b="1" i="1" smtClean="0">
                            <a:solidFill>
                              <a:prstClr val="black"/>
                            </a:solidFill>
                            <a:latin typeface="Cambria Math" panose="02040503050406030204" pitchFamily="18" charset="0"/>
                            <a:cs typeface="Times New Roman" pitchFamily="18" charset="0"/>
                          </a:rPr>
                        </m:ctrlPr>
                      </m:dPr>
                      <m:e>
                        <m:r>
                          <a:rPr lang="en-US" b="1" i="1" smtClean="0">
                            <a:solidFill>
                              <a:prstClr val="black"/>
                            </a:solidFill>
                            <a:latin typeface="Cambria Math" panose="02040503050406030204" pitchFamily="18" charset="0"/>
                            <a:cs typeface="Times New Roman" pitchFamily="18" charset="0"/>
                          </a:rPr>
                          <m:t>𝝍</m:t>
                        </m:r>
                        <m:r>
                          <a:rPr lang="en-US" b="1" i="1" smtClean="0">
                            <a:solidFill>
                              <a:prstClr val="black"/>
                            </a:solidFill>
                            <a:latin typeface="Cambria Math" panose="02040503050406030204" pitchFamily="18" charset="0"/>
                            <a:cs typeface="Times New Roman" pitchFamily="18" charset="0"/>
                          </a:rPr>
                          <m:t>,</m:t>
                        </m:r>
                        <m:sSub>
                          <m:sSubPr>
                            <m:ctrlPr>
                              <a:rPr lang="en-US" b="1" i="1" smtClean="0">
                                <a:solidFill>
                                  <a:prstClr val="black"/>
                                </a:solidFill>
                                <a:latin typeface="Cambria Math" panose="02040503050406030204" pitchFamily="18" charset="0"/>
                                <a:cs typeface="Times New Roman" pitchFamily="18" charset="0"/>
                              </a:rPr>
                            </m:ctrlPr>
                          </m:sSubPr>
                          <m:e>
                            <m:r>
                              <a:rPr lang="en-US" b="1" i="1" smtClean="0">
                                <a:solidFill>
                                  <a:prstClr val="black"/>
                                </a:solidFill>
                                <a:latin typeface="Cambria Math" panose="02040503050406030204" pitchFamily="18" charset="0"/>
                                <a:cs typeface="Times New Roman" pitchFamily="18" charset="0"/>
                              </a:rPr>
                              <m:t>𝑮</m:t>
                            </m:r>
                          </m:e>
                          <m:sub>
                            <m:r>
                              <a:rPr lang="en-US" b="1" i="1" smtClean="0">
                                <a:solidFill>
                                  <a:prstClr val="black"/>
                                </a:solidFill>
                                <a:latin typeface="Cambria Math" panose="02040503050406030204" pitchFamily="18" charset="0"/>
                                <a:cs typeface="Times New Roman" pitchFamily="18" charset="0"/>
                              </a:rPr>
                              <m:t>𝒆𝒙𝒑</m:t>
                            </m:r>
                          </m:sub>
                        </m:sSub>
                      </m:e>
                    </m:d>
                  </m:oMath>
                </a14:m>
                <a:r>
                  <a:rPr lang="en-US" b="1" dirty="0">
                    <a:solidFill>
                      <a:prstClr val="black"/>
                    </a:solidFill>
                    <a:latin typeface="+mj-lt"/>
                    <a:cs typeface="Times New Roman" pitchFamily="18" charset="0"/>
                  </a:rPr>
                  <a:t> where</a:t>
                </a:r>
              </a:p>
              <a:p>
                <a:pPr marL="914400" lvl="1" indent="-457200" algn="just">
                  <a:buFont typeface="Arial" panose="020B0604020202020204" pitchFamily="34" charset="0"/>
                  <a:buChar char="•"/>
                </a:pPr>
                <a:r>
                  <a:rPr lang="en-US" b="1" dirty="0">
                    <a:solidFill>
                      <a:prstClr val="black"/>
                    </a:solidFill>
                    <a:latin typeface="+mj-lt"/>
                    <a:cs typeface="Times New Roman" pitchFamily="18" charset="0"/>
                  </a:rPr>
                  <a:t> </a:t>
                </a:r>
                <a14:m>
                  <m:oMath xmlns:m="http://schemas.openxmlformats.org/officeDocument/2006/math">
                    <m:r>
                      <a:rPr lang="en-US" b="1" i="1" smtClean="0">
                        <a:solidFill>
                          <a:prstClr val="black"/>
                        </a:solidFill>
                        <a:latin typeface="Cambria Math" panose="02040503050406030204" pitchFamily="18" charset="0"/>
                        <a:cs typeface="Times New Roman" pitchFamily="18" charset="0"/>
                      </a:rPr>
                      <m:t>𝝍</m:t>
                    </m:r>
                  </m:oMath>
                </a14:m>
                <a:r>
                  <a:rPr lang="en-US" b="1" dirty="0">
                    <a:solidFill>
                      <a:prstClr val="black"/>
                    </a:solidFill>
                    <a:latin typeface="+mj-lt"/>
                    <a:cs typeface="Times New Roman" pitchFamily="18" charset="0"/>
                  </a:rPr>
                  <a:t> are unknown (but constant) </a:t>
                </a:r>
                <a:r>
                  <a:rPr lang="en-US" b="1" i="1" dirty="0">
                    <a:solidFill>
                      <a:prstClr val="black"/>
                    </a:solidFill>
                    <a:latin typeface="+mj-lt"/>
                    <a:cs typeface="Times New Roman" pitchFamily="18" charset="0"/>
                  </a:rPr>
                  <a:t>Intrinsic Material Properties</a:t>
                </a:r>
                <a:r>
                  <a:rPr lang="en-US" b="1" dirty="0">
                    <a:solidFill>
                      <a:prstClr val="black"/>
                    </a:solidFill>
                    <a:latin typeface="+mj-lt"/>
                    <a:cs typeface="Times New Roman" pitchFamily="18" charset="0"/>
                  </a:rPr>
                  <a:t> used in physics-based  models</a:t>
                </a:r>
              </a:p>
              <a:p>
                <a:pPr marL="914400" lvl="1" indent="-457200" algn="just">
                  <a:buFont typeface="Arial" panose="020B0604020202020204" pitchFamily="34" charset="0"/>
                  <a:buChar char="•"/>
                </a:pPr>
                <a14:m>
                  <m:oMath xmlns:m="http://schemas.openxmlformats.org/officeDocument/2006/math">
                    <m:sSubSup>
                      <m:sSubSupPr>
                        <m:ctrlPr>
                          <a:rPr lang="en-US" b="1" i="1" smtClean="0">
                            <a:solidFill>
                              <a:prstClr val="black"/>
                            </a:solidFill>
                            <a:latin typeface="Cambria Math" panose="02040503050406030204" pitchFamily="18" charset="0"/>
                            <a:cs typeface="Times New Roman" pitchFamily="18" charset="0"/>
                          </a:rPr>
                        </m:ctrlPr>
                      </m:sSubSupPr>
                      <m:e>
                        <m:r>
                          <a:rPr lang="en-US" b="1" i="1" smtClean="0">
                            <a:solidFill>
                              <a:prstClr val="black"/>
                            </a:solidFill>
                            <a:latin typeface="Cambria Math" panose="02040503050406030204" pitchFamily="18" charset="0"/>
                            <a:cs typeface="Times New Roman" pitchFamily="18" charset="0"/>
                          </a:rPr>
                          <m:t>𝑷</m:t>
                        </m:r>
                      </m:e>
                      <m:sub>
                        <m:r>
                          <a:rPr lang="en-US" b="1" i="1" smtClean="0">
                            <a:solidFill>
                              <a:prstClr val="black"/>
                            </a:solidFill>
                            <a:latin typeface="Cambria Math" panose="02040503050406030204" pitchFamily="18" charset="0"/>
                            <a:cs typeface="Times New Roman" pitchFamily="18" charset="0"/>
                          </a:rPr>
                          <m:t>𝒆𝒙𝒑</m:t>
                        </m:r>
                      </m:sub>
                      <m:sup>
                        <m:r>
                          <a:rPr lang="en-US" b="1" i="1" smtClean="0">
                            <a:solidFill>
                              <a:prstClr val="black"/>
                            </a:solidFill>
                            <a:latin typeface="Cambria Math" panose="02040503050406030204" pitchFamily="18" charset="0"/>
                            <a:cs typeface="Times New Roman" pitchFamily="18" charset="0"/>
                          </a:rPr>
                          <m:t>∗</m:t>
                        </m:r>
                      </m:sup>
                    </m:sSubSup>
                  </m:oMath>
                </a14:m>
                <a:r>
                  <a:rPr lang="en-US" b="1" dirty="0">
                    <a:solidFill>
                      <a:prstClr val="black"/>
                    </a:solidFill>
                    <a:latin typeface="+mj-lt"/>
                    <a:cs typeface="Times New Roman" pitchFamily="18" charset="0"/>
                  </a:rPr>
                  <a:t> is an indentation property and</a:t>
                </a:r>
              </a:p>
              <a:p>
                <a:pPr marL="914400" lvl="1" indent="-457200" algn="just">
                  <a:buFont typeface="Arial" panose="020B0604020202020204" pitchFamily="34" charset="0"/>
                  <a:buChar char="•"/>
                </a:pPr>
                <a14:m>
                  <m:oMath xmlns:m="http://schemas.openxmlformats.org/officeDocument/2006/math">
                    <m:sSub>
                      <m:sSubPr>
                        <m:ctrlPr>
                          <a:rPr lang="en-US" b="1" i="1" smtClean="0">
                            <a:solidFill>
                              <a:prstClr val="black"/>
                            </a:solidFill>
                            <a:latin typeface="Cambria Math" panose="02040503050406030204" pitchFamily="18" charset="0"/>
                            <a:cs typeface="Times New Roman" pitchFamily="18" charset="0"/>
                          </a:rPr>
                        </m:ctrlPr>
                      </m:sSubPr>
                      <m:e>
                        <m:r>
                          <a:rPr lang="en-US" b="1" i="1" smtClean="0">
                            <a:solidFill>
                              <a:prstClr val="black"/>
                            </a:solidFill>
                            <a:latin typeface="Cambria Math" panose="02040503050406030204" pitchFamily="18" charset="0"/>
                            <a:cs typeface="Times New Roman" pitchFamily="18" charset="0"/>
                          </a:rPr>
                          <m:t>𝑮</m:t>
                        </m:r>
                      </m:e>
                      <m:sub>
                        <m:r>
                          <a:rPr lang="en-US" b="1" i="1" smtClean="0">
                            <a:solidFill>
                              <a:prstClr val="black"/>
                            </a:solidFill>
                            <a:latin typeface="Cambria Math" panose="02040503050406030204" pitchFamily="18" charset="0"/>
                            <a:cs typeface="Times New Roman" pitchFamily="18" charset="0"/>
                          </a:rPr>
                          <m:t>𝒆𝒙𝒑</m:t>
                        </m:r>
                      </m:sub>
                    </m:sSub>
                  </m:oMath>
                </a14:m>
                <a:r>
                  <a:rPr lang="en-US" b="1" dirty="0">
                    <a:solidFill>
                      <a:prstClr val="black"/>
                    </a:solidFill>
                    <a:latin typeface="+mj-lt"/>
                    <a:cs typeface="Times New Roman" pitchFamily="18" charset="0"/>
                  </a:rPr>
                  <a:t> is the grain orientation</a:t>
                </a:r>
              </a:p>
              <a:p>
                <a:pPr marL="457200" indent="-457200" algn="just">
                  <a:buFont typeface="Arial" panose="020B0604020202020204" pitchFamily="34" charset="0"/>
                  <a:buChar char="•"/>
                </a:pPr>
                <a:r>
                  <a:rPr lang="en-US" b="1" dirty="0">
                    <a:latin typeface="+mj-lt"/>
                    <a:ea typeface="Cambria" panose="02040503050406030204" pitchFamily="18" charset="0"/>
                  </a:rPr>
                  <a:t>Calibration and UQ of </a:t>
                </a:r>
                <a:r>
                  <a:rPr lang="en-US" b="1" i="1" dirty="0">
                    <a:solidFill>
                      <a:prstClr val="black"/>
                    </a:solidFill>
                    <a:latin typeface="+mj-lt"/>
                    <a:cs typeface="Times New Roman" pitchFamily="18" charset="0"/>
                  </a:rPr>
                  <a:t>Intrinsic Properties </a:t>
                </a:r>
                <a:r>
                  <a:rPr lang="en-US" b="1" dirty="0">
                    <a:solidFill>
                      <a:prstClr val="black"/>
                    </a:solidFill>
                    <a:latin typeface="+mj-lt"/>
                    <a:cs typeface="Times New Roman" pitchFamily="18" charset="0"/>
                  </a:rPr>
                  <a:t>undertaken with the help of </a:t>
                </a:r>
                <a:r>
                  <a:rPr lang="en-US" b="1" dirty="0">
                    <a:latin typeface="Cambria "/>
                    <a:ea typeface="Cambria" panose="02040503050406030204" pitchFamily="18" charset="0"/>
                  </a:rPr>
                  <a:t>Two-Step Bayesian Framework</a:t>
                </a:r>
              </a:p>
              <a:p>
                <a:pPr marL="457200" indent="-457200" algn="just">
                  <a:buFont typeface="Arial" panose="020B0604020202020204" pitchFamily="34" charset="0"/>
                  <a:buChar char="•"/>
                </a:pPr>
                <a:r>
                  <a:rPr lang="en-US" b="1" dirty="0">
                    <a:latin typeface="+mj-lt"/>
                    <a:ea typeface="Cambria" panose="02040503050406030204" pitchFamily="18" charset="0"/>
                  </a:rPr>
                  <a:t>Indentation Properties: Modulus (</a:t>
                </a:r>
                <a14:m>
                  <m:oMath xmlns:m="http://schemas.openxmlformats.org/officeDocument/2006/math">
                    <m:sSub>
                      <m:sSubPr>
                        <m:ctrlPr>
                          <a:rPr lang="en-US" b="1" i="1" smtClean="0">
                            <a:latin typeface="Cambria Math" panose="02040503050406030204" pitchFamily="18" charset="0"/>
                            <a:ea typeface="Cambria" panose="02040503050406030204" pitchFamily="18" charset="0"/>
                          </a:rPr>
                        </m:ctrlPr>
                      </m:sSubPr>
                      <m:e>
                        <m:r>
                          <a:rPr lang="en-US" b="1" i="1" smtClean="0">
                            <a:latin typeface="Cambria Math" panose="02040503050406030204" pitchFamily="18" charset="0"/>
                            <a:ea typeface="Cambria" panose="02040503050406030204" pitchFamily="18" charset="0"/>
                          </a:rPr>
                          <m:t>𝑬</m:t>
                        </m:r>
                      </m:e>
                      <m:sub>
                        <m:r>
                          <a:rPr lang="en-US" b="1" i="1" smtClean="0">
                            <a:latin typeface="Cambria Math" panose="02040503050406030204" pitchFamily="18" charset="0"/>
                            <a:ea typeface="Cambria" panose="02040503050406030204" pitchFamily="18" charset="0"/>
                          </a:rPr>
                          <m:t>𝒊𝒏𝒅</m:t>
                        </m:r>
                        <m:r>
                          <a:rPr lang="en-US" b="1" i="1" smtClean="0">
                            <a:latin typeface="Cambria Math" panose="02040503050406030204" pitchFamily="18" charset="0"/>
                            <a:ea typeface="Cambria" panose="02040503050406030204" pitchFamily="18" charset="0"/>
                          </a:rPr>
                          <m:t> </m:t>
                        </m:r>
                      </m:sub>
                    </m:sSub>
                    <m:r>
                      <a:rPr lang="en-US" b="1" i="1" smtClean="0">
                        <a:latin typeface="Cambria Math" panose="02040503050406030204" pitchFamily="18" charset="0"/>
                        <a:ea typeface="Cambria" panose="02040503050406030204" pitchFamily="18" charset="0"/>
                      </a:rPr>
                      <m:t>,</m:t>
                    </m:r>
                    <m:sSub>
                      <m:sSubPr>
                        <m:ctrlPr>
                          <a:rPr lang="en-US" b="1" i="1" smtClean="0">
                            <a:latin typeface="Cambria Math" panose="02040503050406030204" pitchFamily="18" charset="0"/>
                            <a:ea typeface="Cambria" panose="02040503050406030204" pitchFamily="18" charset="0"/>
                          </a:rPr>
                        </m:ctrlPr>
                      </m:sSubPr>
                      <m:e>
                        <m:r>
                          <a:rPr lang="en-US" b="1" i="1" smtClean="0">
                            <a:latin typeface="Cambria Math" panose="02040503050406030204" pitchFamily="18" charset="0"/>
                            <a:ea typeface="Cambria" panose="02040503050406030204" pitchFamily="18" charset="0"/>
                          </a:rPr>
                          <m:t>𝒀</m:t>
                        </m:r>
                      </m:e>
                      <m:sub>
                        <m:r>
                          <a:rPr lang="en-US" b="1" i="1" smtClean="0">
                            <a:latin typeface="Cambria Math" panose="02040503050406030204" pitchFamily="18" charset="0"/>
                            <a:ea typeface="Cambria" panose="02040503050406030204" pitchFamily="18" charset="0"/>
                          </a:rPr>
                          <m:t>𝒊𝒏𝒅</m:t>
                        </m:r>
                      </m:sub>
                    </m:sSub>
                  </m:oMath>
                </a14:m>
                <a:r>
                  <a:rPr lang="en-US" b="1" dirty="0">
                    <a:latin typeface="+mj-lt"/>
                    <a:ea typeface="Cambria" panose="02040503050406030204" pitchFamily="18" charset="0"/>
                  </a:rPr>
                  <a:t>)</a:t>
                </a:r>
              </a:p>
              <a:p>
                <a:pPr marL="457200" indent="-457200" algn="just">
                  <a:buFont typeface="Arial" panose="020B0604020202020204" pitchFamily="34" charset="0"/>
                  <a:buChar char="•"/>
                </a:pPr>
                <a:r>
                  <a:rPr lang="en-US" b="1" dirty="0">
                    <a:latin typeface="+mj-lt"/>
                    <a:ea typeface="Cambria" panose="02040503050406030204" pitchFamily="18" charset="0"/>
                  </a:rPr>
                  <a:t>Properties estimated</a:t>
                </a:r>
                <a:endParaRPr lang="en-US" b="1" dirty="0">
                  <a:latin typeface="+mj-lt"/>
                </a:endParaRPr>
              </a:p>
              <a:p>
                <a:pPr marL="914400" lvl="1" indent="-457200" algn="just">
                  <a:buFont typeface="Arial" panose="020B0604020202020204" pitchFamily="34" charset="0"/>
                  <a:buChar char="•"/>
                </a:pPr>
                <a:r>
                  <a:rPr lang="en-US" b="1" dirty="0">
                    <a:latin typeface="+mj-lt"/>
                  </a:rPr>
                  <a:t>Elastic constants, CRSS values for </a:t>
                </a:r>
                <a14:m>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 </m:t>
                    </m:r>
                  </m:oMath>
                </a14:m>
                <a:r>
                  <a:rPr lang="en-US" b="1" dirty="0">
                    <a:latin typeface="+mj-lt"/>
                  </a:rPr>
                  <a:t>– Titanium alloys</a:t>
                </a:r>
              </a:p>
              <a:p>
                <a:pPr marL="914400" lvl="1" indent="-457200" algn="just">
                  <a:buFont typeface="Arial" panose="020B0604020202020204" pitchFamily="34" charset="0"/>
                  <a:buChar char="•"/>
                </a:pPr>
                <a:r>
                  <a:rPr lang="en-US" b="1" dirty="0">
                    <a:latin typeface="+mj-lt"/>
                  </a:rPr>
                  <a:t>CRSS values of single colony </a:t>
                </a:r>
                <a14:m>
                  <m:oMath xmlns:m="http://schemas.openxmlformats.org/officeDocument/2006/math">
                    <m:r>
                      <a:rPr lang="en-US" b="1" i="1" smtClean="0">
                        <a:latin typeface="Cambria Math" panose="02040503050406030204" pitchFamily="18" charset="0"/>
                      </a:rPr>
                      <m:t>𝜶𝜷</m:t>
                    </m:r>
                    <m:r>
                      <a:rPr lang="en-US" b="1" i="1" smtClean="0">
                        <a:latin typeface="Cambria Math" panose="02040503050406030204" pitchFamily="18" charset="0"/>
                      </a:rPr>
                      <m:t> </m:t>
                    </m:r>
                  </m:oMath>
                </a14:m>
                <a:r>
                  <a:rPr lang="en-US" b="1" dirty="0">
                    <a:latin typeface="+mj-lt"/>
                  </a:rPr>
                  <a:t>– Titanium alloys</a:t>
                </a:r>
              </a:p>
              <a:p>
                <a:pPr marL="1371600" lvl="2" indent="-457200" algn="just">
                  <a:buFont typeface="Arial" panose="020B0604020202020204" pitchFamily="34" charset="0"/>
                  <a:buChar char="•"/>
                </a:pPr>
                <a:r>
                  <a:rPr lang="en-US" b="1" dirty="0">
                    <a:latin typeface="+mj-lt"/>
                  </a:rPr>
                  <a:t>Homogenized Colony Scale</a:t>
                </a:r>
              </a:p>
              <a:p>
                <a:pPr marL="1371600" lvl="2" indent="-457200" algn="just">
                  <a:buFont typeface="Arial" panose="020B0604020202020204" pitchFamily="34" charset="0"/>
                  <a:buChar char="•"/>
                </a:pPr>
                <a:r>
                  <a:rPr lang="en-US" b="1" dirty="0">
                    <a:latin typeface="+mj-lt"/>
                  </a:rPr>
                  <a:t>Crystallography distinct</a:t>
                </a:r>
              </a:p>
              <a:p>
                <a:pPr marL="342900" indent="-342900" algn="just">
                  <a:buFont typeface="Arial" panose="020B0604020202020204" pitchFamily="34" charset="0"/>
                  <a:buChar char="•"/>
                </a:pPr>
                <a:r>
                  <a:rPr lang="en-US" b="1" dirty="0">
                    <a:latin typeface="+mj-lt"/>
                  </a:rPr>
                  <a:t>Assessment of Model form Uncertainty</a:t>
                </a:r>
              </a:p>
            </p:txBody>
          </p:sp>
        </mc:Choice>
        <mc:Fallback xmlns="">
          <p:sp>
            <p:nvSpPr>
              <p:cNvPr id="24" name="TextBox 23">
                <a:extLst>
                  <a:ext uri="{FF2B5EF4-FFF2-40B4-BE49-F238E27FC236}">
                    <a16:creationId xmlns:a16="http://schemas.microsoft.com/office/drawing/2014/main" id="{844A165D-772B-429D-A8EC-4BE58DED9247}"/>
                  </a:ext>
                </a:extLst>
              </p:cNvPr>
              <p:cNvSpPr txBox="1">
                <a:spLocks noRot="1" noChangeAspect="1" noMove="1" noResize="1" noEditPoints="1" noAdjustHandles="1" noChangeArrowheads="1" noChangeShapeType="1" noTextEdit="1"/>
              </p:cNvSpPr>
              <p:nvPr/>
            </p:nvSpPr>
            <p:spPr>
              <a:xfrm>
                <a:off x="490386" y="1027466"/>
                <a:ext cx="5342358" cy="5726696"/>
              </a:xfrm>
              <a:prstGeom prst="rect">
                <a:avLst/>
              </a:prstGeom>
              <a:blipFill>
                <a:blip r:embed="rId3"/>
                <a:stretch>
                  <a:fillRect l="-569" t="-531" r="-796" b="-638"/>
                </a:stretch>
              </a:blipFill>
            </p:spPr>
            <p:txBody>
              <a:bodyPr/>
              <a:lstStyle/>
              <a:p>
                <a:r>
                  <a:rPr lang="en-US">
                    <a:noFill/>
                  </a:rPr>
                  <a:t> </a:t>
                </a:r>
              </a:p>
            </p:txBody>
          </p:sp>
        </mc:Fallback>
      </mc:AlternateContent>
      <p:grpSp>
        <p:nvGrpSpPr>
          <p:cNvPr id="114" name="Group 113">
            <a:extLst>
              <a:ext uri="{FF2B5EF4-FFF2-40B4-BE49-F238E27FC236}">
                <a16:creationId xmlns:a16="http://schemas.microsoft.com/office/drawing/2014/main" id="{55561355-3CBE-4A24-9957-D38226F7A492}"/>
              </a:ext>
            </a:extLst>
          </p:cNvPr>
          <p:cNvGrpSpPr/>
          <p:nvPr/>
        </p:nvGrpSpPr>
        <p:grpSpPr>
          <a:xfrm>
            <a:off x="5841930" y="2998422"/>
            <a:ext cx="2771201" cy="2493372"/>
            <a:chOff x="4302053" y="4107437"/>
            <a:chExt cx="1691803" cy="1576070"/>
          </a:xfrm>
        </p:grpSpPr>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300C629-3DDD-463D-993A-8A73E2FC23CB}"/>
                    </a:ext>
                  </a:extLst>
                </p:cNvPr>
                <p:cNvSpPr txBox="1"/>
                <p:nvPr/>
              </p:nvSpPr>
              <p:spPr>
                <a:xfrm>
                  <a:off x="5227406" y="4107437"/>
                  <a:ext cx="666879" cy="2140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𝟎𝟎𝟎𝟏</m:t>
                            </m:r>
                          </m:e>
                        </m:d>
                        <m:r>
                          <a:rPr lang="en-US" sz="1600" b="1" i="1" smtClean="0">
                            <a:latin typeface="Cambria Math" panose="02040503050406030204" pitchFamily="18" charset="0"/>
                          </a:rPr>
                          <m:t> </m:t>
                        </m:r>
                      </m:oMath>
                    </m:oMathPara>
                  </a14:m>
                  <a:endParaRPr lang="en-US" sz="1600" b="1" dirty="0"/>
                </a:p>
              </p:txBody>
            </p:sp>
          </mc:Choice>
          <mc:Fallback xmlns="">
            <p:sp>
              <p:nvSpPr>
                <p:cNvPr id="91" name="TextBox 90">
                  <a:extLst>
                    <a:ext uri="{FF2B5EF4-FFF2-40B4-BE49-F238E27FC236}">
                      <a16:creationId xmlns:a16="http://schemas.microsoft.com/office/drawing/2014/main" id="{4300C629-3DDD-463D-993A-8A73E2FC23CB}"/>
                    </a:ext>
                  </a:extLst>
                </p:cNvPr>
                <p:cNvSpPr txBox="1">
                  <a:spLocks noRot="1" noChangeAspect="1" noMove="1" noResize="1" noEditPoints="1" noAdjustHandles="1" noChangeArrowheads="1" noChangeShapeType="1" noTextEdit="1"/>
                </p:cNvSpPr>
                <p:nvPr/>
              </p:nvSpPr>
              <p:spPr>
                <a:xfrm>
                  <a:off x="5227406" y="4107437"/>
                  <a:ext cx="666879" cy="2140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7D76E6D-4273-43FB-B072-1A198F976DC2}"/>
                    </a:ext>
                  </a:extLst>
                </p:cNvPr>
                <p:cNvSpPr txBox="1"/>
                <p:nvPr/>
              </p:nvSpPr>
              <p:spPr>
                <a:xfrm>
                  <a:off x="4302053" y="5093718"/>
                  <a:ext cx="676925" cy="214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&lt;</m:t>
                        </m:r>
                        <m:r>
                          <a:rPr lang="en-US" sz="1600" b="1" i="1" smtClean="0">
                            <a:latin typeface="Cambria Math" panose="02040503050406030204" pitchFamily="18" charset="0"/>
                          </a:rPr>
                          <m:t>𝟏𝟏</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𝟐</m:t>
                            </m:r>
                          </m:e>
                        </m:acc>
                        <m:r>
                          <a:rPr lang="en-US" sz="1600" b="1" i="1" smtClean="0">
                            <a:solidFill>
                              <a:schemeClr val="tx1"/>
                            </a:solidFill>
                            <a:latin typeface="Cambria Math" panose="02040503050406030204" pitchFamily="18" charset="0"/>
                          </a:rPr>
                          <m:t>𝟎</m:t>
                        </m:r>
                        <m:r>
                          <a:rPr lang="en-US" sz="1600" b="1" i="1" smtClean="0">
                            <a:solidFill>
                              <a:schemeClr val="tx1"/>
                            </a:solidFill>
                            <a:latin typeface="Cambria Math" panose="02040503050406030204" pitchFamily="18" charset="0"/>
                          </a:rPr>
                          <m:t>&gt;</m:t>
                        </m:r>
                      </m:oMath>
                    </m:oMathPara>
                  </a14:m>
                  <a:endParaRPr lang="en-US" sz="1600" dirty="0"/>
                </a:p>
              </p:txBody>
            </p:sp>
          </mc:Choice>
          <mc:Fallback xmlns="">
            <p:sp>
              <p:nvSpPr>
                <p:cNvPr id="106" name="TextBox 105">
                  <a:extLst>
                    <a:ext uri="{FF2B5EF4-FFF2-40B4-BE49-F238E27FC236}">
                      <a16:creationId xmlns:a16="http://schemas.microsoft.com/office/drawing/2014/main" id="{D7D76E6D-4273-43FB-B072-1A198F976DC2}"/>
                    </a:ext>
                  </a:extLst>
                </p:cNvPr>
                <p:cNvSpPr txBox="1">
                  <a:spLocks noRot="1" noChangeAspect="1" noMove="1" noResize="1" noEditPoints="1" noAdjustHandles="1" noChangeArrowheads="1" noChangeShapeType="1" noTextEdit="1"/>
                </p:cNvSpPr>
                <p:nvPr/>
              </p:nvSpPr>
              <p:spPr>
                <a:xfrm>
                  <a:off x="4302053" y="5093718"/>
                  <a:ext cx="676925" cy="214367"/>
                </a:xfrm>
                <a:prstGeom prst="rect">
                  <a:avLst/>
                </a:prstGeom>
                <a:blipFill>
                  <a:blip r:embed="rId5"/>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40A33D09-A654-4C98-8E70-0C9FA7786B85}"/>
                </a:ext>
              </a:extLst>
            </p:cNvPr>
            <p:cNvGrpSpPr/>
            <p:nvPr/>
          </p:nvGrpSpPr>
          <p:grpSpPr>
            <a:xfrm>
              <a:off x="4919990" y="4279825"/>
              <a:ext cx="979160" cy="1227912"/>
              <a:chOff x="5185114" y="4541350"/>
              <a:chExt cx="979160" cy="1094379"/>
            </a:xfrm>
          </p:grpSpPr>
          <p:grpSp>
            <p:nvGrpSpPr>
              <p:cNvPr id="92" name="Group 91">
                <a:extLst>
                  <a:ext uri="{FF2B5EF4-FFF2-40B4-BE49-F238E27FC236}">
                    <a16:creationId xmlns:a16="http://schemas.microsoft.com/office/drawing/2014/main" id="{BEBC51FC-95DF-46CA-9CE0-D392DF91A67D}"/>
                  </a:ext>
                </a:extLst>
              </p:cNvPr>
              <p:cNvGrpSpPr/>
              <p:nvPr/>
            </p:nvGrpSpPr>
            <p:grpSpPr>
              <a:xfrm>
                <a:off x="5185114" y="4541350"/>
                <a:ext cx="979160" cy="928021"/>
                <a:chOff x="929129" y="3709971"/>
                <a:chExt cx="1632689" cy="1912984"/>
              </a:xfrm>
            </p:grpSpPr>
            <p:grpSp>
              <p:nvGrpSpPr>
                <p:cNvPr id="93" name="Group 92">
                  <a:extLst>
                    <a:ext uri="{FF2B5EF4-FFF2-40B4-BE49-F238E27FC236}">
                      <a16:creationId xmlns:a16="http://schemas.microsoft.com/office/drawing/2014/main" id="{5BB8999D-B12A-496D-A6A7-927DE0CE51FF}"/>
                    </a:ext>
                  </a:extLst>
                </p:cNvPr>
                <p:cNvGrpSpPr/>
                <p:nvPr/>
              </p:nvGrpSpPr>
              <p:grpSpPr>
                <a:xfrm>
                  <a:off x="1387759" y="4027220"/>
                  <a:ext cx="1174059" cy="1595735"/>
                  <a:chOff x="1443315" y="4647722"/>
                  <a:chExt cx="1174059" cy="1595735"/>
                </a:xfrm>
              </p:grpSpPr>
              <p:grpSp>
                <p:nvGrpSpPr>
                  <p:cNvPr id="96" name="Group 95">
                    <a:extLst>
                      <a:ext uri="{FF2B5EF4-FFF2-40B4-BE49-F238E27FC236}">
                        <a16:creationId xmlns:a16="http://schemas.microsoft.com/office/drawing/2014/main" id="{99A380E4-B71F-43F3-A6AF-725D4B0EC91E}"/>
                      </a:ext>
                    </a:extLst>
                  </p:cNvPr>
                  <p:cNvGrpSpPr/>
                  <p:nvPr/>
                </p:nvGrpSpPr>
                <p:grpSpPr>
                  <a:xfrm>
                    <a:off x="1443315" y="4647722"/>
                    <a:ext cx="1174059" cy="1595735"/>
                    <a:chOff x="1443315" y="4647722"/>
                    <a:chExt cx="1174059" cy="1595735"/>
                  </a:xfrm>
                </p:grpSpPr>
                <p:sp>
                  <p:nvSpPr>
                    <p:cNvPr id="98" name="Hexagon 97">
                      <a:extLst>
                        <a:ext uri="{FF2B5EF4-FFF2-40B4-BE49-F238E27FC236}">
                          <a16:creationId xmlns:a16="http://schemas.microsoft.com/office/drawing/2014/main" id="{20702BC8-32A5-4DBF-A3FD-41755745D584}"/>
                        </a:ext>
                      </a:extLst>
                    </p:cNvPr>
                    <p:cNvSpPr/>
                    <p:nvPr/>
                  </p:nvSpPr>
                  <p:spPr>
                    <a:xfrm rot="21546724">
                      <a:off x="1443315" y="5809748"/>
                      <a:ext cx="1123068" cy="426686"/>
                    </a:xfrm>
                    <a:prstGeom prst="hexagon">
                      <a:avLst/>
                    </a:prstGeom>
                    <a:solidFill>
                      <a:schemeClr val="accent1">
                        <a:lumMod val="20000"/>
                        <a:lumOff val="80000"/>
                      </a:schemeClr>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cxnSp>
                  <p:nvCxnSpPr>
                    <p:cNvPr id="99" name="Straight Connector 98">
                      <a:extLst>
                        <a:ext uri="{FF2B5EF4-FFF2-40B4-BE49-F238E27FC236}">
                          <a16:creationId xmlns:a16="http://schemas.microsoft.com/office/drawing/2014/main" id="{1AAA1E9B-3354-40EF-B4D7-5CD3726C5F6C}"/>
                        </a:ext>
                      </a:extLst>
                    </p:cNvPr>
                    <p:cNvCxnSpPr>
                      <a:cxnSpLocks/>
                      <a:stCxn id="98" idx="3"/>
                      <a:endCxn id="102" idx="3"/>
                    </p:cNvCxnSpPr>
                    <p:nvPr/>
                  </p:nvCxnSpPr>
                  <p:spPr>
                    <a:xfrm flipV="1">
                      <a:off x="1443382" y="4870075"/>
                      <a:ext cx="30717" cy="11617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9A6F925-6D4C-491A-AE0D-2624CFC22502}"/>
                        </a:ext>
                      </a:extLst>
                    </p:cNvPr>
                    <p:cNvCxnSpPr>
                      <a:cxnSpLocks/>
                      <a:stCxn id="98" idx="2"/>
                      <a:endCxn id="102" idx="2"/>
                    </p:cNvCxnSpPr>
                    <p:nvPr/>
                  </p:nvCxnSpPr>
                  <p:spPr>
                    <a:xfrm flipV="1">
                      <a:off x="1553348" y="5095188"/>
                      <a:ext cx="29858" cy="11482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5DA7A95-5AF4-4690-886E-D5DC68D362D7}"/>
                        </a:ext>
                      </a:extLst>
                    </p:cNvPr>
                    <p:cNvCxnSpPr>
                      <a:cxnSpLocks/>
                      <a:stCxn id="102" idx="1"/>
                      <a:endCxn id="98" idx="1"/>
                    </p:cNvCxnSpPr>
                    <p:nvPr/>
                  </p:nvCxnSpPr>
                  <p:spPr>
                    <a:xfrm flipH="1">
                      <a:off x="2462964" y="5106530"/>
                      <a:ext cx="39740" cy="11228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Hexagon 101">
                      <a:extLst>
                        <a:ext uri="{FF2B5EF4-FFF2-40B4-BE49-F238E27FC236}">
                          <a16:creationId xmlns:a16="http://schemas.microsoft.com/office/drawing/2014/main" id="{BA5CE81C-CBED-4FC0-823F-64896A77E10B}"/>
                        </a:ext>
                      </a:extLst>
                    </p:cNvPr>
                    <p:cNvSpPr/>
                    <p:nvPr/>
                  </p:nvSpPr>
                  <p:spPr>
                    <a:xfrm rot="42401">
                      <a:off x="1474056" y="4653376"/>
                      <a:ext cx="1143318" cy="447500"/>
                    </a:xfrm>
                    <a:prstGeom prst="hexagon">
                      <a:avLst/>
                    </a:prstGeom>
                    <a:solidFill>
                      <a:schemeClr val="accent1">
                        <a:lumMod val="20000"/>
                        <a:lumOff val="80000"/>
                      </a:schemeClr>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cxnSp>
                  <p:nvCxnSpPr>
                    <p:cNvPr id="103" name="Straight Connector 102">
                      <a:extLst>
                        <a:ext uri="{FF2B5EF4-FFF2-40B4-BE49-F238E27FC236}">
                          <a16:creationId xmlns:a16="http://schemas.microsoft.com/office/drawing/2014/main" id="{73A16ED8-A349-4F49-A9E2-2E0F22C1527E}"/>
                        </a:ext>
                      </a:extLst>
                    </p:cNvPr>
                    <p:cNvCxnSpPr>
                      <a:cxnSpLocks/>
                      <a:stCxn id="102" idx="0"/>
                      <a:endCxn id="98" idx="0"/>
                    </p:cNvCxnSpPr>
                    <p:nvPr/>
                  </p:nvCxnSpPr>
                  <p:spPr>
                    <a:xfrm flipH="1">
                      <a:off x="2566316" y="4884177"/>
                      <a:ext cx="51015" cy="11302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8C2B4A0-EB60-4775-AE7E-D013D7D34030}"/>
                        </a:ext>
                      </a:extLst>
                    </p:cNvPr>
                    <p:cNvCxnSpPr>
                      <a:cxnSpLocks/>
                      <a:stCxn id="102" idx="4"/>
                      <a:endCxn id="102" idx="2"/>
                    </p:cNvCxnSpPr>
                    <p:nvPr/>
                  </p:nvCxnSpPr>
                  <p:spPr>
                    <a:xfrm flipH="1">
                      <a:off x="1583206" y="4647722"/>
                      <a:ext cx="5520" cy="447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9F3F4D7-BEC1-4E11-94EE-0EBAAFB77D1F}"/>
                        </a:ext>
                      </a:extLst>
                    </p:cNvPr>
                    <p:cNvCxnSpPr>
                      <a:cxnSpLocks/>
                      <a:stCxn id="102" idx="5"/>
                      <a:endCxn id="102" idx="1"/>
                    </p:cNvCxnSpPr>
                    <p:nvPr/>
                  </p:nvCxnSpPr>
                  <p:spPr>
                    <a:xfrm flipH="1">
                      <a:off x="2502704" y="4659064"/>
                      <a:ext cx="5520" cy="447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3129DA2A-E950-40FD-8BC4-D446A3103681}"/>
                          </a:ext>
                        </a:extLst>
                      </p:cNvPr>
                      <p:cNvSpPr txBox="1"/>
                      <p:nvPr/>
                    </p:nvSpPr>
                    <p:spPr>
                      <a:xfrm>
                        <a:off x="2053446" y="5192591"/>
                        <a:ext cx="255593" cy="3931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𝜶</m:t>
                              </m:r>
                            </m:oMath>
                          </m:oMathPara>
                        </a14:m>
                        <a:endParaRPr lang="en-US" sz="1600" b="1" dirty="0"/>
                      </a:p>
                    </p:txBody>
                  </p:sp>
                </mc:Choice>
                <mc:Fallback xmlns="">
                  <p:sp>
                    <p:nvSpPr>
                      <p:cNvPr id="97" name="TextBox 96">
                        <a:extLst>
                          <a:ext uri="{FF2B5EF4-FFF2-40B4-BE49-F238E27FC236}">
                            <a16:creationId xmlns:a16="http://schemas.microsoft.com/office/drawing/2014/main" id="{3129DA2A-E950-40FD-8BC4-D446A3103681}"/>
                          </a:ext>
                        </a:extLst>
                      </p:cNvPr>
                      <p:cNvSpPr txBox="1">
                        <a:spLocks noRot="1" noChangeAspect="1" noMove="1" noResize="1" noEditPoints="1" noAdjustHandles="1" noChangeArrowheads="1" noChangeShapeType="1" noTextEdit="1"/>
                      </p:cNvSpPr>
                      <p:nvPr/>
                    </p:nvSpPr>
                    <p:spPr>
                      <a:xfrm>
                        <a:off x="2053446" y="5192591"/>
                        <a:ext cx="255593" cy="393161"/>
                      </a:xfrm>
                      <a:prstGeom prst="rect">
                        <a:avLst/>
                      </a:prstGeom>
                      <a:blipFill>
                        <a:blip r:embed="rId6"/>
                        <a:stretch>
                          <a:fillRect r="-9756"/>
                        </a:stretch>
                      </a:blipFill>
                    </p:spPr>
                    <p:txBody>
                      <a:bodyPr/>
                      <a:lstStyle/>
                      <a:p>
                        <a:r>
                          <a:rPr lang="en-US">
                            <a:noFill/>
                          </a:rPr>
                          <a:t> </a:t>
                        </a:r>
                      </a:p>
                    </p:txBody>
                  </p:sp>
                </mc:Fallback>
              </mc:AlternateContent>
            </p:grpSp>
            <p:cxnSp>
              <p:nvCxnSpPr>
                <p:cNvPr id="94" name="Straight Arrow Connector 93">
                  <a:extLst>
                    <a:ext uri="{FF2B5EF4-FFF2-40B4-BE49-F238E27FC236}">
                      <a16:creationId xmlns:a16="http://schemas.microsoft.com/office/drawing/2014/main" id="{75C6F6DE-DA1A-4E41-946D-956EA892A535}"/>
                    </a:ext>
                  </a:extLst>
                </p:cNvPr>
                <p:cNvCxnSpPr>
                  <a:cxnSpLocks/>
                </p:cNvCxnSpPr>
                <p:nvPr/>
              </p:nvCxnSpPr>
              <p:spPr>
                <a:xfrm flipV="1">
                  <a:off x="1925295" y="3709971"/>
                  <a:ext cx="36263" cy="1683916"/>
                </a:xfrm>
                <a:prstGeom prst="straightConnector1">
                  <a:avLst/>
                </a:prstGeom>
                <a:ln w="28575">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95" name="Straight Arrow Connector 94">
                  <a:extLst>
                    <a:ext uri="{FF2B5EF4-FFF2-40B4-BE49-F238E27FC236}">
                      <a16:creationId xmlns:a16="http://schemas.microsoft.com/office/drawing/2014/main" id="{6E4A658D-8287-42DD-AFFC-43CF1A18C551}"/>
                    </a:ext>
                  </a:extLst>
                </p:cNvPr>
                <p:cNvCxnSpPr>
                  <a:cxnSpLocks/>
                  <a:stCxn id="98" idx="0"/>
                </p:cNvCxnSpPr>
                <p:nvPr/>
              </p:nvCxnSpPr>
              <p:spPr>
                <a:xfrm flipH="1">
                  <a:off x="929129" y="5393887"/>
                  <a:ext cx="1581631" cy="8702"/>
                </a:xfrm>
                <a:prstGeom prst="straightConnector1">
                  <a:avLst/>
                </a:prstGeom>
                <a:ln w="28575">
                  <a:solidFill>
                    <a:srgbClr val="FF0000"/>
                  </a:solidFill>
                  <a:tailEnd type="triangle"/>
                </a:ln>
              </p:spPr>
              <p:style>
                <a:lnRef idx="1">
                  <a:schemeClr val="accent6"/>
                </a:lnRef>
                <a:fillRef idx="0">
                  <a:schemeClr val="accent6"/>
                </a:fillRef>
                <a:effectRef idx="0">
                  <a:schemeClr val="accent6"/>
                </a:effectRef>
                <a:fontRef idx="minor">
                  <a:schemeClr val="tx1"/>
                </a:fontRef>
              </p:style>
            </p:cxnSp>
          </p:grpSp>
          <p:cxnSp>
            <p:nvCxnSpPr>
              <p:cNvPr id="107" name="Straight Arrow Connector 106">
                <a:extLst>
                  <a:ext uri="{FF2B5EF4-FFF2-40B4-BE49-F238E27FC236}">
                    <a16:creationId xmlns:a16="http://schemas.microsoft.com/office/drawing/2014/main" id="{C4833DD3-980A-4D20-854F-16A9EEEE418A}"/>
                  </a:ext>
                </a:extLst>
              </p:cNvPr>
              <p:cNvCxnSpPr>
                <a:cxnSpLocks/>
              </p:cNvCxnSpPr>
              <p:nvPr/>
            </p:nvCxnSpPr>
            <p:spPr>
              <a:xfrm>
                <a:off x="5782537" y="5366690"/>
                <a:ext cx="5045" cy="269039"/>
              </a:xfrm>
              <a:prstGeom prst="straightConnector1">
                <a:avLst/>
              </a:prstGeom>
              <a:ln w="28575">
                <a:solidFill>
                  <a:srgbClr val="FF0000"/>
                </a:solidFill>
                <a:tailEnd type="triangle"/>
              </a:ln>
            </p:spPr>
            <p:style>
              <a:lnRef idx="1">
                <a:schemeClr val="accent6"/>
              </a:lnRef>
              <a:fillRef idx="0">
                <a:schemeClr val="accent6"/>
              </a:fillRef>
              <a:effectRef idx="0">
                <a:schemeClr val="accent6"/>
              </a:effectRef>
              <a:fontRef idx="minor">
                <a:schemeClr val="tx1"/>
              </a:fontRef>
            </p:style>
          </p:cxn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A664041-CB96-4772-BA27-4C2B7552CBA8}"/>
                    </a:ext>
                  </a:extLst>
                </p:cNvPr>
                <p:cNvSpPr txBox="1"/>
                <p:nvPr/>
              </p:nvSpPr>
              <p:spPr>
                <a:xfrm>
                  <a:off x="5048914" y="5469140"/>
                  <a:ext cx="944942" cy="214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&lt;</m:t>
                        </m:r>
                        <m:r>
                          <a:rPr lang="en-US" sz="1600" b="1" i="1" smtClean="0">
                            <a:latin typeface="Cambria Math" panose="02040503050406030204" pitchFamily="18" charset="0"/>
                          </a:rPr>
                          <m:t>𝟏</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𝟏</m:t>
                            </m:r>
                          </m:e>
                        </m:acc>
                        <m:r>
                          <a:rPr lang="en-US" sz="1600" b="1" i="1" smtClean="0">
                            <a:latin typeface="Cambria Math" panose="02040503050406030204" pitchFamily="18" charset="0"/>
                          </a:rPr>
                          <m:t>𝟎𝟎</m:t>
                        </m:r>
                        <m:r>
                          <a:rPr lang="en-US" sz="1600" b="1" i="1" smtClean="0">
                            <a:solidFill>
                              <a:schemeClr val="tx1"/>
                            </a:solidFill>
                            <a:latin typeface="Cambria Math" panose="02040503050406030204" pitchFamily="18" charset="0"/>
                          </a:rPr>
                          <m:t>&gt;</m:t>
                        </m:r>
                      </m:oMath>
                    </m:oMathPara>
                  </a14:m>
                  <a:endParaRPr lang="en-US" sz="1600" dirty="0"/>
                </a:p>
              </p:txBody>
            </p:sp>
          </mc:Choice>
          <mc:Fallback xmlns="">
            <p:sp>
              <p:nvSpPr>
                <p:cNvPr id="108" name="TextBox 107">
                  <a:extLst>
                    <a:ext uri="{FF2B5EF4-FFF2-40B4-BE49-F238E27FC236}">
                      <a16:creationId xmlns:a16="http://schemas.microsoft.com/office/drawing/2014/main" id="{7A664041-CB96-4772-BA27-4C2B7552CBA8}"/>
                    </a:ext>
                  </a:extLst>
                </p:cNvPr>
                <p:cNvSpPr txBox="1">
                  <a:spLocks noRot="1" noChangeAspect="1" noMove="1" noResize="1" noEditPoints="1" noAdjustHandles="1" noChangeArrowheads="1" noChangeShapeType="1" noTextEdit="1"/>
                </p:cNvSpPr>
                <p:nvPr/>
              </p:nvSpPr>
              <p:spPr>
                <a:xfrm>
                  <a:off x="5048914" y="5469140"/>
                  <a:ext cx="944942" cy="214367"/>
                </a:xfrm>
                <a:prstGeom prst="rect">
                  <a:avLst/>
                </a:prstGeom>
                <a:blipFill>
                  <a:blip r:embed="rId7"/>
                  <a:stretch>
                    <a:fillRect/>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96CE0D84-81A3-4885-9F0C-241472093328}"/>
              </a:ext>
            </a:extLst>
          </p:cNvPr>
          <p:cNvGrpSpPr/>
          <p:nvPr/>
        </p:nvGrpSpPr>
        <p:grpSpPr>
          <a:xfrm>
            <a:off x="9310152" y="2563792"/>
            <a:ext cx="3035706" cy="2833409"/>
            <a:chOff x="7297040" y="3556112"/>
            <a:chExt cx="3035706" cy="2833409"/>
          </a:xfrm>
        </p:grpSpPr>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C5228F7-3E3A-40E7-8149-58B7F5BB95F8}"/>
                    </a:ext>
                  </a:extLst>
                </p:cNvPr>
                <p:cNvSpPr txBox="1"/>
                <p:nvPr/>
              </p:nvSpPr>
              <p:spPr>
                <a:xfrm>
                  <a:off x="7698101" y="5040401"/>
                  <a:ext cx="21120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110" name="TextBox 109">
                  <a:extLst>
                    <a:ext uri="{FF2B5EF4-FFF2-40B4-BE49-F238E27FC236}">
                      <a16:creationId xmlns:a16="http://schemas.microsoft.com/office/drawing/2014/main" id="{1C5228F7-3E3A-40E7-8149-58B7F5BB95F8}"/>
                    </a:ext>
                  </a:extLst>
                </p:cNvPr>
                <p:cNvSpPr txBox="1">
                  <a:spLocks noRot="1" noChangeAspect="1" noMove="1" noResize="1" noEditPoints="1" noAdjustHandles="1" noChangeArrowheads="1" noChangeShapeType="1" noTextEdit="1"/>
                </p:cNvSpPr>
                <p:nvPr/>
              </p:nvSpPr>
              <p:spPr>
                <a:xfrm>
                  <a:off x="7698101" y="5040401"/>
                  <a:ext cx="211209" cy="369332"/>
                </a:xfrm>
                <a:prstGeom prst="rect">
                  <a:avLst/>
                </a:prstGeom>
                <a:blipFill>
                  <a:blip r:embed="rId8"/>
                  <a:stretch>
                    <a:fillRect r="-20000"/>
                  </a:stretch>
                </a:blipFill>
              </p:spPr>
              <p:txBody>
                <a:bodyPr/>
                <a:lstStyle/>
                <a:p>
                  <a:r>
                    <a:rPr lang="en-US">
                      <a:noFill/>
                    </a:rPr>
                    <a:t> </a:t>
                  </a:r>
                </a:p>
              </p:txBody>
            </p:sp>
          </mc:Fallback>
        </mc:AlternateContent>
        <p:grpSp>
          <p:nvGrpSpPr>
            <p:cNvPr id="115" name="Group 114">
              <a:extLst>
                <a:ext uri="{FF2B5EF4-FFF2-40B4-BE49-F238E27FC236}">
                  <a16:creationId xmlns:a16="http://schemas.microsoft.com/office/drawing/2014/main" id="{236331E7-046A-46D1-8E60-79ED3D5F1832}"/>
                </a:ext>
              </a:extLst>
            </p:cNvPr>
            <p:cNvGrpSpPr/>
            <p:nvPr/>
          </p:nvGrpSpPr>
          <p:grpSpPr>
            <a:xfrm>
              <a:off x="7297040" y="3556112"/>
              <a:ext cx="3035706" cy="2833409"/>
              <a:chOff x="6092428" y="3971650"/>
              <a:chExt cx="1793167" cy="1952408"/>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0AE977D-28D4-4484-9329-C2BFA6E9069F}"/>
                      </a:ext>
                    </a:extLst>
                  </p:cNvPr>
                  <p:cNvSpPr txBox="1"/>
                  <p:nvPr/>
                </p:nvSpPr>
                <p:spPr>
                  <a:xfrm>
                    <a:off x="6757985" y="3971650"/>
                    <a:ext cx="1127610" cy="248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rgbClr val="7030A0"/>
                                  </a:solidFill>
                                  <a:latin typeface="Cambria Math" panose="02040503050406030204" pitchFamily="18" charset="0"/>
                                </a:rPr>
                              </m:ctrlPr>
                            </m:sSubPr>
                            <m:e>
                              <m:d>
                                <m:dPr>
                                  <m:ctrlPr>
                                    <a:rPr lang="en-US" sz="1600" b="1" i="1" smtClean="0">
                                      <a:solidFill>
                                        <a:srgbClr val="7030A0"/>
                                      </a:solidFill>
                                      <a:latin typeface="Cambria Math" panose="02040503050406030204" pitchFamily="18" charset="0"/>
                                    </a:rPr>
                                  </m:ctrlPr>
                                </m:dPr>
                                <m:e>
                                  <m:r>
                                    <a:rPr lang="en-US" sz="1600" b="1" i="1" smtClean="0">
                                      <a:solidFill>
                                        <a:srgbClr val="7030A0"/>
                                      </a:solidFill>
                                      <a:latin typeface="Cambria Math" panose="02040503050406030204" pitchFamily="18" charset="0"/>
                                    </a:rPr>
                                    <m:t>𝟏𝟏𝟎</m:t>
                                  </m:r>
                                </m:e>
                              </m:d>
                            </m:e>
                            <m:sub>
                              <m:r>
                                <a:rPr lang="en-US" sz="1600" b="1" i="1" smtClean="0">
                                  <a:solidFill>
                                    <a:srgbClr val="7030A0"/>
                                  </a:solidFill>
                                  <a:latin typeface="Cambria Math" panose="02040503050406030204" pitchFamily="18" charset="0"/>
                                </a:rPr>
                                <m:t>𝜷</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𝟎𝟎𝟎𝟏</m:t>
                                  </m:r>
                                </m:e>
                              </m:d>
                            </m:e>
                            <m:sub>
                              <m:r>
                                <a:rPr lang="en-US" sz="1600" b="1" i="1" smtClean="0">
                                  <a:latin typeface="Cambria Math" panose="02040503050406030204" pitchFamily="18" charset="0"/>
                                </a:rPr>
                                <m:t>𝜶</m:t>
                              </m:r>
                            </m:sub>
                          </m:sSub>
                          <m:r>
                            <a:rPr lang="en-US" sz="1600" b="1" i="1" smtClean="0">
                              <a:latin typeface="Cambria Math" panose="02040503050406030204" pitchFamily="18" charset="0"/>
                            </a:rPr>
                            <m:t> </m:t>
                          </m:r>
                        </m:oMath>
                      </m:oMathPara>
                    </a14:m>
                    <a:endParaRPr lang="en-US" sz="1600" b="1" dirty="0"/>
                  </a:p>
                </p:txBody>
              </p:sp>
            </mc:Choice>
            <mc:Fallback xmlns="">
              <p:sp>
                <p:nvSpPr>
                  <p:cNvPr id="68" name="TextBox 67">
                    <a:extLst>
                      <a:ext uri="{FF2B5EF4-FFF2-40B4-BE49-F238E27FC236}">
                        <a16:creationId xmlns:a16="http://schemas.microsoft.com/office/drawing/2014/main" id="{20AE977D-28D4-4484-9329-C2BFA6E9069F}"/>
                      </a:ext>
                    </a:extLst>
                  </p:cNvPr>
                  <p:cNvSpPr txBox="1">
                    <a:spLocks noRot="1" noChangeAspect="1" noMove="1" noResize="1" noEditPoints="1" noAdjustHandles="1" noChangeArrowheads="1" noChangeShapeType="1" noTextEdit="1"/>
                  </p:cNvSpPr>
                  <p:nvPr/>
                </p:nvSpPr>
                <p:spPr>
                  <a:xfrm>
                    <a:off x="6757985" y="3971650"/>
                    <a:ext cx="1127610" cy="248618"/>
                  </a:xfrm>
                  <a:prstGeom prst="rect">
                    <a:avLst/>
                  </a:prstGeom>
                  <a:blipFill>
                    <a:blip r:embed="rId9"/>
                    <a:stretch>
                      <a:fillRect b="-6780"/>
                    </a:stretch>
                  </a:blipFill>
                </p:spPr>
                <p:txBody>
                  <a:bodyPr/>
                  <a:lstStyle/>
                  <a:p>
                    <a:r>
                      <a:rPr lang="en-US">
                        <a:noFill/>
                      </a:rPr>
                      <a:t> </a:t>
                    </a:r>
                  </a:p>
                </p:txBody>
              </p:sp>
            </mc:Fallback>
          </mc:AlternateContent>
          <p:grpSp>
            <p:nvGrpSpPr>
              <p:cNvPr id="69" name="Group 68">
                <a:extLst>
                  <a:ext uri="{FF2B5EF4-FFF2-40B4-BE49-F238E27FC236}">
                    <a16:creationId xmlns:a16="http://schemas.microsoft.com/office/drawing/2014/main" id="{96EAEF7E-91B7-436D-9BA3-2EA96E3999C8}"/>
                  </a:ext>
                </a:extLst>
              </p:cNvPr>
              <p:cNvGrpSpPr/>
              <p:nvPr/>
            </p:nvGrpSpPr>
            <p:grpSpPr>
              <a:xfrm rot="396577">
                <a:off x="6440280" y="4272931"/>
                <a:ext cx="1348686" cy="1555390"/>
                <a:chOff x="9293866" y="4228732"/>
                <a:chExt cx="2470439" cy="2553931"/>
              </a:xfrm>
            </p:grpSpPr>
            <p:grpSp>
              <p:nvGrpSpPr>
                <p:cNvPr id="70" name="Group 69">
                  <a:extLst>
                    <a:ext uri="{FF2B5EF4-FFF2-40B4-BE49-F238E27FC236}">
                      <a16:creationId xmlns:a16="http://schemas.microsoft.com/office/drawing/2014/main" id="{AE8BBF59-6E98-48EB-92F6-C449901DD781}"/>
                    </a:ext>
                  </a:extLst>
                </p:cNvPr>
                <p:cNvGrpSpPr/>
                <p:nvPr/>
              </p:nvGrpSpPr>
              <p:grpSpPr>
                <a:xfrm>
                  <a:off x="9293866" y="4228732"/>
                  <a:ext cx="2470439" cy="2553931"/>
                  <a:chOff x="3120047" y="3470226"/>
                  <a:chExt cx="2651425" cy="2039993"/>
                </a:xfrm>
              </p:grpSpPr>
              <p:sp>
                <p:nvSpPr>
                  <p:cNvPr id="73" name="Rectangle 72">
                    <a:extLst>
                      <a:ext uri="{FF2B5EF4-FFF2-40B4-BE49-F238E27FC236}">
                        <a16:creationId xmlns:a16="http://schemas.microsoft.com/office/drawing/2014/main" id="{DD171464-70CD-436A-8006-C03CC16E80BC}"/>
                      </a:ext>
                    </a:extLst>
                  </p:cNvPr>
                  <p:cNvSpPr/>
                  <p:nvPr/>
                </p:nvSpPr>
                <p:spPr>
                  <a:xfrm rot="865095">
                    <a:off x="3499659" y="4380807"/>
                    <a:ext cx="2169622" cy="656706"/>
                  </a:xfrm>
                  <a:prstGeom prst="rect">
                    <a:avLst/>
                  </a:prstGeom>
                  <a:solidFill>
                    <a:schemeClr val="accent6">
                      <a:lumMod val="20000"/>
                      <a:lumOff val="80000"/>
                    </a:schemeClr>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sp>
                <p:nvSpPr>
                  <p:cNvPr id="74" name="Hexagon 73">
                    <a:extLst>
                      <a:ext uri="{FF2B5EF4-FFF2-40B4-BE49-F238E27FC236}">
                        <a16:creationId xmlns:a16="http://schemas.microsoft.com/office/drawing/2014/main" id="{ADFD9506-7741-469A-A33D-9E437E4AC52D}"/>
                      </a:ext>
                    </a:extLst>
                  </p:cNvPr>
                  <p:cNvSpPr/>
                  <p:nvPr/>
                </p:nvSpPr>
                <p:spPr>
                  <a:xfrm rot="21150147">
                    <a:off x="4006735" y="4538750"/>
                    <a:ext cx="1205345" cy="340822"/>
                  </a:xfrm>
                  <a:prstGeom prst="hexagon">
                    <a:avLst/>
                  </a:prstGeom>
                  <a:solidFill>
                    <a:schemeClr val="accent6">
                      <a:lumMod val="20000"/>
                      <a:lumOff val="80000"/>
                    </a:schemeClr>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cxnSp>
                <p:nvCxnSpPr>
                  <p:cNvPr id="75" name="Straight Connector 74">
                    <a:extLst>
                      <a:ext uri="{FF2B5EF4-FFF2-40B4-BE49-F238E27FC236}">
                        <a16:creationId xmlns:a16="http://schemas.microsoft.com/office/drawing/2014/main" id="{DB0F0D01-93F7-4443-A538-054717971A74}"/>
                      </a:ext>
                    </a:extLst>
                  </p:cNvPr>
                  <p:cNvCxnSpPr>
                    <a:cxnSpLocks/>
                    <a:stCxn id="74" idx="3"/>
                    <a:endCxn id="78" idx="3"/>
                  </p:cNvCxnSpPr>
                  <p:nvPr/>
                </p:nvCxnSpPr>
                <p:spPr>
                  <a:xfrm rot="21203423" flipV="1">
                    <a:off x="3940021" y="3841419"/>
                    <a:ext cx="32967" cy="9279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48A419F-A3C7-469D-B1CD-A5221E229E08}"/>
                      </a:ext>
                    </a:extLst>
                  </p:cNvPr>
                  <p:cNvCxnSpPr>
                    <a:cxnSpLocks/>
                    <a:stCxn id="74" idx="2"/>
                    <a:endCxn id="78" idx="2"/>
                  </p:cNvCxnSpPr>
                  <p:nvPr/>
                </p:nvCxnSpPr>
                <p:spPr>
                  <a:xfrm rot="21203423" flipV="1">
                    <a:off x="4084240" y="4010001"/>
                    <a:ext cx="32045" cy="9171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29E5023-60A5-4272-B2D0-1502A64FB0E6}"/>
                      </a:ext>
                    </a:extLst>
                  </p:cNvPr>
                  <p:cNvCxnSpPr>
                    <a:cxnSpLocks/>
                    <a:stCxn id="78" idx="1"/>
                    <a:endCxn id="74" idx="1"/>
                  </p:cNvCxnSpPr>
                  <p:nvPr/>
                </p:nvCxnSpPr>
                <p:spPr>
                  <a:xfrm rot="21203423" flipH="1">
                    <a:off x="5053802" y="3934983"/>
                    <a:ext cx="42651" cy="8968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Hexagon 77">
                    <a:extLst>
                      <a:ext uri="{FF2B5EF4-FFF2-40B4-BE49-F238E27FC236}">
                        <a16:creationId xmlns:a16="http://schemas.microsoft.com/office/drawing/2014/main" id="{491C110D-5473-42AF-A237-B6AD1B204145}"/>
                      </a:ext>
                    </a:extLst>
                  </p:cNvPr>
                  <p:cNvSpPr/>
                  <p:nvPr/>
                </p:nvSpPr>
                <p:spPr>
                  <a:xfrm rot="21245824">
                    <a:off x="3897868" y="3617406"/>
                    <a:ext cx="1227079" cy="357448"/>
                  </a:xfrm>
                  <a:prstGeom prst="hexagon">
                    <a:avLst/>
                  </a:prstGeom>
                  <a:solidFill>
                    <a:schemeClr val="accent6">
                      <a:lumMod val="20000"/>
                      <a:lumOff val="80000"/>
                    </a:schemeClr>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p>
                </p:txBody>
              </p:sp>
              <p:cxnSp>
                <p:nvCxnSpPr>
                  <p:cNvPr id="79" name="Straight Connector 78">
                    <a:extLst>
                      <a:ext uri="{FF2B5EF4-FFF2-40B4-BE49-F238E27FC236}">
                        <a16:creationId xmlns:a16="http://schemas.microsoft.com/office/drawing/2014/main" id="{243DA8CA-254E-46D9-9B8F-CC5D2168D4C7}"/>
                      </a:ext>
                    </a:extLst>
                  </p:cNvPr>
                  <p:cNvCxnSpPr>
                    <a:cxnSpLocks/>
                    <a:stCxn id="78" idx="0"/>
                    <a:endCxn id="74" idx="0"/>
                  </p:cNvCxnSpPr>
                  <p:nvPr/>
                </p:nvCxnSpPr>
                <p:spPr>
                  <a:xfrm rot="21203423" flipH="1">
                    <a:off x="5136935" y="3748515"/>
                    <a:ext cx="54752" cy="902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D813B7A-C8E8-4E3B-9C41-9C3D274BBD6A}"/>
                      </a:ext>
                    </a:extLst>
                  </p:cNvPr>
                  <p:cNvCxnSpPr>
                    <a:cxnSpLocks/>
                    <a:stCxn id="78" idx="4"/>
                    <a:endCxn id="78" idx="2"/>
                  </p:cNvCxnSpPr>
                  <p:nvPr/>
                </p:nvCxnSpPr>
                <p:spPr>
                  <a:xfrm rot="21203423" flipH="1">
                    <a:off x="4017594" y="3655190"/>
                    <a:ext cx="5924" cy="3574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4D7751A-68E1-4111-A7B9-42723077B6E4}"/>
                      </a:ext>
                    </a:extLst>
                  </p:cNvPr>
                  <p:cNvCxnSpPr>
                    <a:cxnSpLocks/>
                    <a:stCxn id="78" idx="5"/>
                    <a:endCxn id="78" idx="1"/>
                  </p:cNvCxnSpPr>
                  <p:nvPr/>
                </p:nvCxnSpPr>
                <p:spPr>
                  <a:xfrm rot="21203423" flipH="1">
                    <a:off x="4999297" y="3579650"/>
                    <a:ext cx="5924" cy="3574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14B4723-AA16-43DD-AF2F-A585BA2CE92B}"/>
                      </a:ext>
                    </a:extLst>
                  </p:cNvPr>
                  <p:cNvCxnSpPr>
                    <a:cxnSpLocks/>
                  </p:cNvCxnSpPr>
                  <p:nvPr/>
                </p:nvCxnSpPr>
                <p:spPr>
                  <a:xfrm rot="21203423" flipH="1">
                    <a:off x="5492416" y="5244917"/>
                    <a:ext cx="48376" cy="171489"/>
                  </a:xfrm>
                  <a:prstGeom prst="line">
                    <a:avLst/>
                  </a:prstGeom>
                  <a:solidFill>
                    <a:schemeClr val="bg1"/>
                  </a:solidFill>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46E33EF-96FC-47C5-B94F-45A177A6EB8A}"/>
                      </a:ext>
                    </a:extLst>
                  </p:cNvPr>
                  <p:cNvCxnSpPr>
                    <a:cxnSpLocks/>
                  </p:cNvCxnSpPr>
                  <p:nvPr/>
                </p:nvCxnSpPr>
                <p:spPr>
                  <a:xfrm rot="21203423" flipH="1" flipV="1">
                    <a:off x="3440380" y="4919788"/>
                    <a:ext cx="2040780" cy="590431"/>
                  </a:xfrm>
                  <a:prstGeom prst="line">
                    <a:avLst/>
                  </a:prstGeom>
                  <a:solidFill>
                    <a:schemeClr val="bg1"/>
                  </a:solidFill>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387E790-C3A1-4DD1-B923-04ED848EA0F8}"/>
                      </a:ext>
                    </a:extLst>
                  </p:cNvPr>
                  <p:cNvCxnSpPr>
                    <a:cxnSpLocks/>
                  </p:cNvCxnSpPr>
                  <p:nvPr/>
                </p:nvCxnSpPr>
                <p:spPr>
                  <a:xfrm rot="21203423" flipV="1">
                    <a:off x="5470055" y="4815181"/>
                    <a:ext cx="301417" cy="59043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C23A8D4-FADC-44DA-9C12-230691BF89F2}"/>
                          </a:ext>
                        </a:extLst>
                      </p:cNvPr>
                      <p:cNvSpPr txBox="1"/>
                      <p:nvPr/>
                    </p:nvSpPr>
                    <p:spPr>
                      <a:xfrm rot="21203423">
                        <a:off x="5066435" y="4779015"/>
                        <a:ext cx="365241" cy="305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rgbClr val="7030A0"/>
                                  </a:solidFill>
                                  <a:latin typeface="Cambria Math" panose="02040503050406030204" pitchFamily="18" charset="0"/>
                                </a:rPr>
                                <m:t>𝜷</m:t>
                              </m:r>
                            </m:oMath>
                          </m:oMathPara>
                        </a14:m>
                        <a:endParaRPr lang="en-US" sz="1600" b="1" dirty="0">
                          <a:solidFill>
                            <a:srgbClr val="7030A0"/>
                          </a:solidFill>
                        </a:endParaRPr>
                      </a:p>
                    </p:txBody>
                  </p:sp>
                </mc:Choice>
                <mc:Fallback xmlns="">
                  <p:sp>
                    <p:nvSpPr>
                      <p:cNvPr id="85" name="TextBox 84">
                        <a:extLst>
                          <a:ext uri="{FF2B5EF4-FFF2-40B4-BE49-F238E27FC236}">
                            <a16:creationId xmlns:a16="http://schemas.microsoft.com/office/drawing/2014/main" id="{3C23A8D4-FADC-44DA-9C12-230691BF89F2}"/>
                          </a:ext>
                        </a:extLst>
                      </p:cNvPr>
                      <p:cNvSpPr txBox="1">
                        <a:spLocks noRot="1" noChangeAspect="1" noMove="1" noResize="1" noEditPoints="1" noAdjustHandles="1" noChangeArrowheads="1" noChangeShapeType="1" noTextEdit="1"/>
                      </p:cNvSpPr>
                      <p:nvPr/>
                    </p:nvSpPr>
                    <p:spPr>
                      <a:xfrm rot="21203423">
                        <a:off x="5066435" y="4779015"/>
                        <a:ext cx="365241" cy="305970"/>
                      </a:xfrm>
                      <a:prstGeom prst="rect">
                        <a:avLst/>
                      </a:prstGeom>
                      <a:blipFill>
                        <a:blip r:embed="rId10"/>
                        <a:stretch>
                          <a:fillRect l="-1961" r="-1961" b="-8929"/>
                        </a:stretch>
                      </a:blipFill>
                    </p:spPr>
                    <p:txBody>
                      <a:bodyPr/>
                      <a:lstStyle/>
                      <a:p>
                        <a:r>
                          <a:rPr lang="en-US">
                            <a:noFill/>
                          </a:rPr>
                          <a:t> </a:t>
                        </a:r>
                      </a:p>
                    </p:txBody>
                  </p:sp>
                </mc:Fallback>
              </mc:AlternateContent>
              <p:cxnSp>
                <p:nvCxnSpPr>
                  <p:cNvPr id="86" name="Straight Arrow Connector 85">
                    <a:extLst>
                      <a:ext uri="{FF2B5EF4-FFF2-40B4-BE49-F238E27FC236}">
                        <a16:creationId xmlns:a16="http://schemas.microsoft.com/office/drawing/2014/main" id="{5B51CEBE-FE16-42B2-AC50-70557973087B}"/>
                      </a:ext>
                    </a:extLst>
                  </p:cNvPr>
                  <p:cNvCxnSpPr>
                    <a:cxnSpLocks/>
                  </p:cNvCxnSpPr>
                  <p:nvPr/>
                </p:nvCxnSpPr>
                <p:spPr>
                  <a:xfrm rot="21203423" flipV="1">
                    <a:off x="4516123" y="3470226"/>
                    <a:ext cx="22462" cy="1205339"/>
                  </a:xfrm>
                  <a:prstGeom prst="straightConnector1">
                    <a:avLst/>
                  </a:prstGeom>
                  <a:ln w="28575">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87" name="Straight Arrow Connector 86">
                    <a:extLst>
                      <a:ext uri="{FF2B5EF4-FFF2-40B4-BE49-F238E27FC236}">
                        <a16:creationId xmlns:a16="http://schemas.microsoft.com/office/drawing/2014/main" id="{B0B77EFA-A55E-42E9-978E-282D73FB562E}"/>
                      </a:ext>
                    </a:extLst>
                  </p:cNvPr>
                  <p:cNvCxnSpPr>
                    <a:cxnSpLocks/>
                  </p:cNvCxnSpPr>
                  <p:nvPr/>
                </p:nvCxnSpPr>
                <p:spPr>
                  <a:xfrm flipH="1">
                    <a:off x="3120047" y="4672521"/>
                    <a:ext cx="1489361" cy="173281"/>
                  </a:xfrm>
                  <a:prstGeom prst="straightConnector1">
                    <a:avLst/>
                  </a:prstGeom>
                  <a:ln w="28575">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88" name="Straight Connector 87">
                    <a:extLst>
                      <a:ext uri="{FF2B5EF4-FFF2-40B4-BE49-F238E27FC236}">
                        <a16:creationId xmlns:a16="http://schemas.microsoft.com/office/drawing/2014/main" id="{203883AF-5073-4432-B1C5-7BC60B1BF744}"/>
                      </a:ext>
                    </a:extLst>
                  </p:cNvPr>
                  <p:cNvCxnSpPr>
                    <a:cxnSpLocks/>
                  </p:cNvCxnSpPr>
                  <p:nvPr/>
                </p:nvCxnSpPr>
                <p:spPr>
                  <a:xfrm flipV="1">
                    <a:off x="4584469" y="4592737"/>
                    <a:ext cx="1155530" cy="79786"/>
                  </a:xfrm>
                  <a:prstGeom prst="line">
                    <a:avLst/>
                  </a:prstGeom>
                  <a:ln w="28575">
                    <a:solidFill>
                      <a:srgbClr val="FF0000"/>
                    </a:solidFill>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3F56FE6-882E-4017-8F26-8B4158C4A4B0}"/>
                          </a:ext>
                        </a:extLst>
                      </p:cNvPr>
                      <p:cNvSpPr txBox="1"/>
                      <p:nvPr/>
                    </p:nvSpPr>
                    <p:spPr>
                      <a:xfrm rot="21203423">
                        <a:off x="4600218" y="3870708"/>
                        <a:ext cx="274319" cy="3059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𝜶</m:t>
                              </m:r>
                            </m:oMath>
                          </m:oMathPara>
                        </a14:m>
                        <a:endParaRPr lang="en-US" sz="1600" b="1" dirty="0"/>
                      </a:p>
                    </p:txBody>
                  </p:sp>
                </mc:Choice>
                <mc:Fallback xmlns="">
                  <p:sp>
                    <p:nvSpPr>
                      <p:cNvPr id="89" name="TextBox 88">
                        <a:extLst>
                          <a:ext uri="{FF2B5EF4-FFF2-40B4-BE49-F238E27FC236}">
                            <a16:creationId xmlns:a16="http://schemas.microsoft.com/office/drawing/2014/main" id="{F3F56FE6-882E-4017-8F26-8B4158C4A4B0}"/>
                          </a:ext>
                        </a:extLst>
                      </p:cNvPr>
                      <p:cNvSpPr txBox="1">
                        <a:spLocks noRot="1" noChangeAspect="1" noMove="1" noResize="1" noEditPoints="1" noAdjustHandles="1" noChangeArrowheads="1" noChangeShapeType="1" noTextEdit="1"/>
                      </p:cNvSpPr>
                      <p:nvPr/>
                    </p:nvSpPr>
                    <p:spPr>
                      <a:xfrm rot="21203423">
                        <a:off x="4600218" y="3870708"/>
                        <a:ext cx="274319" cy="305970"/>
                      </a:xfrm>
                      <a:prstGeom prst="rect">
                        <a:avLst/>
                      </a:prstGeom>
                      <a:blipFill>
                        <a:blip r:embed="rId11"/>
                        <a:stretch>
                          <a:fillRect r="-17949"/>
                        </a:stretch>
                      </a:blipFill>
                    </p:spPr>
                    <p:txBody>
                      <a:bodyPr/>
                      <a:lstStyle/>
                      <a:p>
                        <a:r>
                          <a:rPr lang="en-US">
                            <a:noFill/>
                          </a:rPr>
                          <a:t> </a:t>
                        </a:r>
                      </a:p>
                    </p:txBody>
                  </p:sp>
                </mc:Fallback>
              </mc:AlternateContent>
            </p:grpSp>
            <p:cxnSp>
              <p:nvCxnSpPr>
                <p:cNvPr id="71" name="Straight Connector 70">
                  <a:extLst>
                    <a:ext uri="{FF2B5EF4-FFF2-40B4-BE49-F238E27FC236}">
                      <a16:creationId xmlns:a16="http://schemas.microsoft.com/office/drawing/2014/main" id="{B372C02D-B8E7-4ACB-B148-00FD8A00F0E4}"/>
                    </a:ext>
                  </a:extLst>
                </p:cNvPr>
                <p:cNvCxnSpPr>
                  <a:cxnSpLocks/>
                </p:cNvCxnSpPr>
                <p:nvPr/>
              </p:nvCxnSpPr>
              <p:spPr>
                <a:xfrm rot="21203423" flipH="1">
                  <a:off x="9563753" y="5908724"/>
                  <a:ext cx="22310" cy="256659"/>
                </a:xfrm>
                <a:prstGeom prst="line">
                  <a:avLst/>
                </a:prstGeom>
                <a:solidFill>
                  <a:schemeClr val="bg1"/>
                </a:solidFill>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8D51B77-B7B0-45E3-A74A-D93FF52CACCF}"/>
                    </a:ext>
                  </a:extLst>
                </p:cNvPr>
                <p:cNvCxnSpPr>
                  <a:cxnSpLocks/>
                </p:cNvCxnSpPr>
                <p:nvPr/>
              </p:nvCxnSpPr>
              <p:spPr>
                <a:xfrm rot="21203423" flipH="1">
                  <a:off x="11702765" y="5636425"/>
                  <a:ext cx="55503" cy="286650"/>
                </a:xfrm>
                <a:prstGeom prst="line">
                  <a:avLst/>
                </a:prstGeom>
                <a:solidFill>
                  <a:schemeClr val="bg1"/>
                </a:solidFill>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9C5677F6-0C01-4B6E-B387-2740C5AF4F0D}"/>
                  </a:ext>
                </a:extLst>
              </p:cNvPr>
              <p:cNvGrpSpPr/>
              <p:nvPr/>
            </p:nvGrpSpPr>
            <p:grpSpPr>
              <a:xfrm>
                <a:off x="6092428" y="5531248"/>
                <a:ext cx="1262228" cy="392810"/>
                <a:chOff x="5821498" y="5821318"/>
                <a:chExt cx="1262228" cy="392810"/>
              </a:xfrm>
            </p:grpSpPr>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18A1867-BE3D-41E9-927F-D99A33D1B855}"/>
                        </a:ext>
                      </a:extLst>
                    </p:cNvPr>
                    <p:cNvSpPr txBox="1"/>
                    <p:nvPr/>
                  </p:nvSpPr>
                  <p:spPr>
                    <a:xfrm>
                      <a:off x="5821773" y="5961224"/>
                      <a:ext cx="1261953" cy="252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solidFill>
                                      <a:srgbClr val="7030A0"/>
                                    </a:solidFill>
                                    <a:latin typeface="Cambria Math" panose="02040503050406030204" pitchFamily="18" charset="0"/>
                                  </a:rPr>
                                </m:ctrlPr>
                              </m:sSubPr>
                              <m:e>
                                <m:d>
                                  <m:dPr>
                                    <m:ctrlPr>
                                      <a:rPr lang="en-US" sz="1600" b="1" i="1" smtClean="0">
                                        <a:solidFill>
                                          <a:srgbClr val="7030A0"/>
                                        </a:solidFill>
                                        <a:latin typeface="Cambria Math" panose="02040503050406030204" pitchFamily="18" charset="0"/>
                                      </a:rPr>
                                    </m:ctrlPr>
                                  </m:dPr>
                                  <m:e>
                                    <m:r>
                                      <a:rPr lang="en-US" sz="1600" b="1" i="1" smtClean="0">
                                        <a:solidFill>
                                          <a:srgbClr val="7030A0"/>
                                        </a:solidFill>
                                        <a:latin typeface="Cambria Math" panose="02040503050406030204" pitchFamily="18" charset="0"/>
                                      </a:rPr>
                                      <m:t>𝟏</m:t>
                                    </m:r>
                                    <m:acc>
                                      <m:accPr>
                                        <m:chr m:val="̅"/>
                                        <m:ctrlPr>
                                          <a:rPr lang="en-US" sz="1600" b="1" i="1" smtClean="0">
                                            <a:solidFill>
                                              <a:srgbClr val="7030A0"/>
                                            </a:solidFill>
                                            <a:latin typeface="Cambria Math" panose="02040503050406030204" pitchFamily="18" charset="0"/>
                                          </a:rPr>
                                        </m:ctrlPr>
                                      </m:accPr>
                                      <m:e>
                                        <m:r>
                                          <a:rPr lang="en-US" sz="1600" b="1" i="1" smtClean="0">
                                            <a:solidFill>
                                              <a:srgbClr val="7030A0"/>
                                            </a:solidFill>
                                            <a:latin typeface="Cambria Math" panose="02040503050406030204" pitchFamily="18" charset="0"/>
                                          </a:rPr>
                                          <m:t>𝟏</m:t>
                                        </m:r>
                                      </m:e>
                                    </m:acc>
                                    <m:r>
                                      <a:rPr lang="en-US" sz="1600" b="1" i="1" smtClean="0">
                                        <a:solidFill>
                                          <a:srgbClr val="7030A0"/>
                                        </a:solidFill>
                                        <a:latin typeface="Cambria Math" panose="02040503050406030204" pitchFamily="18" charset="0"/>
                                      </a:rPr>
                                      <m:t>𝟏</m:t>
                                    </m:r>
                                  </m:e>
                                </m:d>
                              </m:e>
                              <m:sub>
                                <m:r>
                                  <a:rPr lang="en-US" sz="1600" b="1" i="1" smtClean="0">
                                    <a:solidFill>
                                      <a:srgbClr val="7030A0"/>
                                    </a:solidFill>
                                    <a:latin typeface="Cambria Math" panose="02040503050406030204" pitchFamily="18" charset="0"/>
                                  </a:rPr>
                                  <m:t>𝜷</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&lt;</m:t>
                                </m:r>
                                <m:r>
                                  <a:rPr lang="en-US" sz="1600" b="1" i="1" smtClean="0">
                                    <a:latin typeface="Cambria Math" panose="02040503050406030204" pitchFamily="18" charset="0"/>
                                  </a:rPr>
                                  <m:t>𝟏𝟏</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𝟐</m:t>
                                    </m:r>
                                  </m:e>
                                </m:acc>
                                <m:r>
                                  <a:rPr lang="en-US" sz="1600" b="1" i="1" smtClean="0">
                                    <a:solidFill>
                                      <a:schemeClr val="tx1"/>
                                    </a:solidFill>
                                    <a:latin typeface="Cambria Math" panose="02040503050406030204" pitchFamily="18" charset="0"/>
                                  </a:rPr>
                                  <m:t>𝟎</m:t>
                                </m:r>
                                <m:r>
                                  <a:rPr lang="en-US" sz="1600" b="1" i="1" smtClean="0">
                                    <a:solidFill>
                                      <a:schemeClr val="tx1"/>
                                    </a:solidFill>
                                    <a:latin typeface="Cambria Math" panose="02040503050406030204" pitchFamily="18" charset="0"/>
                                  </a:rPr>
                                  <m:t>&gt;</m:t>
                                </m:r>
                              </m:e>
                              <m:sub>
                                <m:r>
                                  <a:rPr lang="en-US" sz="1600" b="1" i="1" smtClean="0">
                                    <a:latin typeface="Cambria Math" panose="02040503050406030204" pitchFamily="18" charset="0"/>
                                  </a:rPr>
                                  <m:t>𝜶</m:t>
                                </m:r>
                              </m:sub>
                            </m:sSub>
                            <m:r>
                              <a:rPr lang="en-US" sz="1600" b="1" i="1" smtClean="0">
                                <a:latin typeface="Cambria Math" panose="02040503050406030204" pitchFamily="18" charset="0"/>
                              </a:rPr>
                              <m:t> </m:t>
                            </m:r>
                          </m:oMath>
                        </m:oMathPara>
                      </a14:m>
                      <a:endParaRPr lang="en-US" sz="1600" b="1" dirty="0"/>
                    </a:p>
                  </p:txBody>
                </p:sp>
              </mc:Choice>
              <mc:Fallback xmlns="">
                <p:sp>
                  <p:nvSpPr>
                    <p:cNvPr id="90" name="TextBox 89">
                      <a:extLst>
                        <a:ext uri="{FF2B5EF4-FFF2-40B4-BE49-F238E27FC236}">
                          <a16:creationId xmlns:a16="http://schemas.microsoft.com/office/drawing/2014/main" id="{D18A1867-BE3D-41E9-927F-D99A33D1B855}"/>
                        </a:ext>
                      </a:extLst>
                    </p:cNvPr>
                    <p:cNvSpPr txBox="1">
                      <a:spLocks noRot="1" noChangeAspect="1" noMove="1" noResize="1" noEditPoints="1" noAdjustHandles="1" noChangeArrowheads="1" noChangeShapeType="1" noTextEdit="1"/>
                    </p:cNvSpPr>
                    <p:nvPr/>
                  </p:nvSpPr>
                  <p:spPr>
                    <a:xfrm>
                      <a:off x="5821773" y="5961224"/>
                      <a:ext cx="1261953" cy="252904"/>
                    </a:xfrm>
                    <a:prstGeom prst="rect">
                      <a:avLst/>
                    </a:prstGeom>
                    <a:blipFill>
                      <a:blip r:embed="rId1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E8ED6082-91FC-4656-B5ED-2F8B1CE01B6D}"/>
                        </a:ext>
                      </a:extLst>
                    </p:cNvPr>
                    <p:cNvSpPr txBox="1"/>
                    <p:nvPr/>
                  </p:nvSpPr>
                  <p:spPr>
                    <a:xfrm>
                      <a:off x="5821498" y="5821318"/>
                      <a:ext cx="211209" cy="2332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m:t>
                            </m:r>
                          </m:oMath>
                        </m:oMathPara>
                      </a14:m>
                      <a:endParaRPr lang="en-US" sz="1600" b="1" dirty="0">
                        <a:solidFill>
                          <a:schemeClr val="tx1"/>
                        </a:solidFill>
                      </a:endParaRPr>
                    </a:p>
                  </p:txBody>
                </p:sp>
              </mc:Choice>
              <mc:Fallback xmlns="">
                <p:sp>
                  <p:nvSpPr>
                    <p:cNvPr id="112" name="TextBox 111">
                      <a:extLst>
                        <a:ext uri="{FF2B5EF4-FFF2-40B4-BE49-F238E27FC236}">
                          <a16:creationId xmlns:a16="http://schemas.microsoft.com/office/drawing/2014/main" id="{E8ED6082-91FC-4656-B5ED-2F8B1CE01B6D}"/>
                        </a:ext>
                      </a:extLst>
                    </p:cNvPr>
                    <p:cNvSpPr txBox="1">
                      <a:spLocks noRot="1" noChangeAspect="1" noMove="1" noResize="1" noEditPoints="1" noAdjustHandles="1" noChangeArrowheads="1" noChangeShapeType="1" noTextEdit="1"/>
                    </p:cNvSpPr>
                    <p:nvPr/>
                  </p:nvSpPr>
                  <p:spPr>
                    <a:xfrm>
                      <a:off x="5821498" y="5821318"/>
                      <a:ext cx="211209" cy="233286"/>
                    </a:xfrm>
                    <a:prstGeom prst="rect">
                      <a:avLst/>
                    </a:prstGeom>
                    <a:blipFill>
                      <a:blip r:embed="rId13"/>
                      <a:stretch>
                        <a:fillRect/>
                      </a:stretch>
                    </a:blipFill>
                  </p:spPr>
                  <p:txBody>
                    <a:bodyPr/>
                    <a:lstStyle/>
                    <a:p>
                      <a:r>
                        <a:rPr lang="en-US">
                          <a:noFill/>
                        </a:rPr>
                        <a:t> </a:t>
                      </a:r>
                    </a:p>
                  </p:txBody>
                </p:sp>
              </mc:Fallback>
            </mc:AlternateContent>
          </p:grpSp>
        </p:grpSp>
      </p:gr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F4CCDF37-D706-420F-9E79-DF541DF15528}"/>
                  </a:ext>
                </a:extLst>
              </p:cNvPr>
              <p:cNvSpPr txBox="1"/>
              <p:nvPr/>
            </p:nvSpPr>
            <p:spPr>
              <a:xfrm>
                <a:off x="5877968" y="5511317"/>
                <a:ext cx="3584299" cy="99931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𝝍</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𝜶</m:t>
                              </m:r>
                            </m:sub>
                          </m:sSub>
                        </m:e>
                      </m:d>
                    </m:oMath>
                  </m:oMathPara>
                </a14:m>
                <a:endParaRPr lang="en-US" b="1" dirty="0"/>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𝑪</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44</m:t>
                              </m:r>
                            </m:sub>
                          </m:sSub>
                        </m:e>
                      </m:d>
                    </m:oMath>
                  </m:oMathPara>
                </a14:m>
                <a:endParaRPr lang="en-US" b="1" dirty="0"/>
              </a:p>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rPr>
                            <m:t>𝝉</m:t>
                          </m:r>
                        </m:e>
                        <m:sub>
                          <m:r>
                            <a:rPr lang="en-US" b="1" i="1">
                              <a:latin typeface="Cambria Math" panose="02040503050406030204" pitchFamily="18" charset="0"/>
                            </a:rPr>
                            <m:t>𝜶</m:t>
                          </m:r>
                        </m:sub>
                        <m:sup>
                          <m:r>
                            <a:rPr lang="en-US" b="1" i="1">
                              <a:latin typeface="Cambria Math" panose="02040503050406030204" pitchFamily="18" charset="0"/>
                            </a:rPr>
                            <m:t>𝑪𝑹𝑺𝑺</m:t>
                          </m:r>
                        </m:sup>
                      </m:sSubSup>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𝑏𝑎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𝑝𝑦𝑟</m:t>
                              </m:r>
                              <m:r>
                                <a:rPr lang="en-US" b="0" i="1" smtClean="0">
                                  <a:latin typeface="Cambria Math" panose="02040503050406030204" pitchFamily="18" charset="0"/>
                                </a:rPr>
                                <m:t>−</m:t>
                              </m:r>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𝑝𝑦𝑟</m:t>
                              </m:r>
                              <m:r>
                                <a:rPr lang="en-US" b="0" i="1" smtClean="0">
                                  <a:latin typeface="Cambria Math" panose="02040503050406030204" pitchFamily="18" charset="0"/>
                                </a:rPr>
                                <m:t>−</m:t>
                              </m:r>
                              <m:r>
                                <a:rPr lang="en-US" b="0" i="1" smtClean="0">
                                  <a:latin typeface="Cambria Math" panose="02040503050406030204" pitchFamily="18" charset="0"/>
                                </a:rPr>
                                <m:t>𝑐𝑎</m:t>
                              </m:r>
                            </m:sub>
                          </m:sSub>
                        </m:e>
                      </m:d>
                    </m:oMath>
                  </m:oMathPara>
                </a14:m>
                <a:endParaRPr lang="en-US" dirty="0"/>
              </a:p>
            </p:txBody>
          </p:sp>
        </mc:Choice>
        <mc:Fallback xmlns="">
          <p:sp>
            <p:nvSpPr>
              <p:cNvPr id="118" name="TextBox 117">
                <a:extLst>
                  <a:ext uri="{FF2B5EF4-FFF2-40B4-BE49-F238E27FC236}">
                    <a16:creationId xmlns:a16="http://schemas.microsoft.com/office/drawing/2014/main" id="{F4CCDF37-D706-420F-9E79-DF541DF15528}"/>
                  </a:ext>
                </a:extLst>
              </p:cNvPr>
              <p:cNvSpPr txBox="1">
                <a:spLocks noRot="1" noChangeAspect="1" noMove="1" noResize="1" noEditPoints="1" noAdjustHandles="1" noChangeArrowheads="1" noChangeShapeType="1" noTextEdit="1"/>
              </p:cNvSpPr>
              <p:nvPr/>
            </p:nvSpPr>
            <p:spPr>
              <a:xfrm>
                <a:off x="5877968" y="5511317"/>
                <a:ext cx="3584299" cy="999313"/>
              </a:xfrm>
              <a:prstGeom prst="rect">
                <a:avLst/>
              </a:prstGeom>
              <a:blipFill>
                <a:blip r:embed="rId14"/>
                <a:stretch>
                  <a:fillRect/>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DA68B078-DFDC-48D5-B959-5DBD610A39ED}"/>
              </a:ext>
            </a:extLst>
          </p:cNvPr>
          <p:cNvGrpSpPr/>
          <p:nvPr/>
        </p:nvGrpSpPr>
        <p:grpSpPr>
          <a:xfrm>
            <a:off x="7903853" y="1051969"/>
            <a:ext cx="3487523" cy="5702193"/>
            <a:chOff x="7689745" y="1155807"/>
            <a:chExt cx="3487523" cy="5702193"/>
          </a:xfrm>
        </p:grpSpPr>
        <p:pic>
          <p:nvPicPr>
            <p:cNvPr id="50" name="Picture 49" descr="C:\Users\nme3\Dropbox (GaTech)\GATECH\RESEARCH\Air Force Research Laboratory AFRL\Ti811\1000C5hAC_800x.tif">
              <a:extLst>
                <a:ext uri="{FF2B5EF4-FFF2-40B4-BE49-F238E27FC236}">
                  <a16:creationId xmlns:a16="http://schemas.microsoft.com/office/drawing/2014/main" id="{C5564A6C-A9BA-44A3-B253-F56620BF618F}"/>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56943" r="56909"/>
            <a:stretch/>
          </p:blipFill>
          <p:spPr bwMode="auto">
            <a:xfrm>
              <a:off x="8130063" y="1155807"/>
              <a:ext cx="2043699" cy="1674285"/>
            </a:xfrm>
            <a:prstGeom prst="rect">
              <a:avLst/>
            </a:prstGeom>
            <a:noFill/>
            <a:ln>
              <a:solidFill>
                <a:schemeClr val="tx1"/>
              </a:solidFill>
            </a:ln>
            <a:extLst>
              <a:ext uri="{53640926-AAD7-44D8-BBD7-CCE9431645EC}">
                <a14:shadowObscured xmlns:a14="http://schemas.microsoft.com/office/drawing/2010/main"/>
              </a:ext>
            </a:extLst>
          </p:spPr>
        </p:pic>
        <p:cxnSp>
          <p:nvCxnSpPr>
            <p:cNvPr id="116" name="Straight Arrow Connector 115">
              <a:extLst>
                <a:ext uri="{FF2B5EF4-FFF2-40B4-BE49-F238E27FC236}">
                  <a16:creationId xmlns:a16="http://schemas.microsoft.com/office/drawing/2014/main" id="{EE4818B7-F903-4245-86DB-142ECF453E95}"/>
                </a:ext>
              </a:extLst>
            </p:cNvPr>
            <p:cNvCxnSpPr>
              <a:cxnSpLocks/>
              <a:endCxn id="91" idx="0"/>
            </p:cNvCxnSpPr>
            <p:nvPr/>
          </p:nvCxnSpPr>
          <p:spPr>
            <a:xfrm flipH="1">
              <a:off x="7689745" y="2184400"/>
              <a:ext cx="761090" cy="9178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27134D7-E0F6-4619-ADD3-C5860A6A1399}"/>
                </a:ext>
              </a:extLst>
            </p:cNvPr>
            <p:cNvCxnSpPr>
              <a:cxnSpLocks/>
              <a:endCxn id="68" idx="0"/>
            </p:cNvCxnSpPr>
            <p:nvPr/>
          </p:nvCxnSpPr>
          <p:spPr>
            <a:xfrm>
              <a:off x="9319880" y="1689100"/>
              <a:ext cx="1857388" cy="9785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3055B68-33F1-4C39-BACB-94C96D911AA1}"/>
                </a:ext>
              </a:extLst>
            </p:cNvPr>
            <p:cNvCxnSpPr/>
            <p:nvPr/>
          </p:nvCxnSpPr>
          <p:spPr>
            <a:xfrm>
              <a:off x="9156700" y="3004694"/>
              <a:ext cx="0" cy="38533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E38EAD8B-D7FD-488E-92A4-0098A70BC435}"/>
                  </a:ext>
                </a:extLst>
              </p:cNvPr>
              <p:cNvSpPr txBox="1"/>
              <p:nvPr/>
            </p:nvSpPr>
            <p:spPr>
              <a:xfrm>
                <a:off x="9310152" y="5486105"/>
                <a:ext cx="2870571" cy="105913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𝝍</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𝑪</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𝒔</m:t>
                              </m:r>
                            </m:e>
                            <m:sub>
                              <m:r>
                                <a:rPr lang="en-US" b="1" i="1">
                                  <a:latin typeface="Cambria Math" panose="02040503050406030204" pitchFamily="18" charset="0"/>
                                </a:rPr>
                                <m:t>𝜶</m:t>
                              </m:r>
                              <m:r>
                                <a:rPr lang="en-US" b="1" i="1" smtClean="0">
                                  <a:latin typeface="Cambria Math" panose="02040503050406030204" pitchFamily="18" charset="0"/>
                                </a:rPr>
                                <m:t>𝜷</m:t>
                              </m:r>
                            </m:sub>
                          </m:sSub>
                        </m:e>
                      </m:d>
                    </m:oMath>
                  </m:oMathPara>
                </a14:m>
                <a:endParaRPr lang="en-US" b="1" dirty="0"/>
              </a:p>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𝑪</m:t>
                      </m:r>
                      <m:r>
                        <a:rPr lang="en-US" sz="1800" b="1"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11</m:t>
                                  </m:r>
                                </m:sub>
                                <m:sup>
                                  <m:r>
                                    <a:rPr lang="en-US" sz="1800" b="0" i="1" smtClean="0">
                                      <a:latin typeface="Cambria Math" panose="02040503050406030204" pitchFamily="18" charset="0"/>
                                    </a:rPr>
                                    <m:t>𝛼</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12</m:t>
                                  </m:r>
                                </m:sub>
                                <m:sup>
                                  <m:r>
                                    <a:rPr lang="en-US" sz="1800" i="1">
                                      <a:latin typeface="Cambria Math" panose="02040503050406030204" pitchFamily="18" charset="0"/>
                                    </a:rPr>
                                    <m:t>𝛼</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13</m:t>
                                  </m:r>
                                </m:sub>
                                <m:sup>
                                  <m:r>
                                    <a:rPr lang="en-US" sz="1800" i="1">
                                      <a:latin typeface="Cambria Math" panose="02040503050406030204" pitchFamily="18" charset="0"/>
                                    </a:rPr>
                                    <m:t>𝛼</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33</m:t>
                                  </m:r>
                                </m:sub>
                                <m:sup>
                                  <m:r>
                                    <a:rPr lang="en-US" sz="1800" i="1">
                                      <a:latin typeface="Cambria Math" panose="02040503050406030204" pitchFamily="18" charset="0"/>
                                    </a:rPr>
                                    <m:t>𝛼</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44</m:t>
                                  </m:r>
                                </m:sub>
                                <m:sup>
                                  <m:r>
                                    <a:rPr lang="en-US" sz="1800" i="1">
                                      <a:latin typeface="Cambria Math" panose="02040503050406030204" pitchFamily="18" charset="0"/>
                                    </a:rPr>
                                    <m:t>𝛼</m:t>
                                  </m:r>
                                </m:sup>
                              </m:sSubSup>
                              <m:r>
                                <a:rPr lang="en-US" sz="1800" b="0" i="1" smtClean="0">
                                  <a:latin typeface="Cambria Math" panose="02040503050406030204" pitchFamily="18" charset="0"/>
                                </a:rPr>
                                <m:t>,</m:t>
                              </m:r>
                            </m:e>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11</m:t>
                                  </m:r>
                                </m:sub>
                                <m:sup>
                                  <m:r>
                                    <a:rPr lang="en-US" sz="1800" b="0" i="1" smtClean="0">
                                      <a:latin typeface="Cambria Math" panose="02040503050406030204" pitchFamily="18" charset="0"/>
                                    </a:rPr>
                                    <m:t>𝛽</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12</m:t>
                                  </m:r>
                                </m:sub>
                                <m:sup>
                                  <m:r>
                                    <a:rPr lang="en-US" sz="1800" b="0" i="1" smtClean="0">
                                      <a:latin typeface="Cambria Math" panose="02040503050406030204" pitchFamily="18" charset="0"/>
                                    </a:rPr>
                                    <m:t>𝛽</m:t>
                                  </m:r>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𝐶</m:t>
                                  </m:r>
                                </m:e>
                                <m:sub>
                                  <m:r>
                                    <a:rPr lang="en-US" sz="1800" b="0" i="1" smtClean="0">
                                      <a:latin typeface="Cambria Math" panose="02040503050406030204" pitchFamily="18" charset="0"/>
                                    </a:rPr>
                                    <m:t>44</m:t>
                                  </m:r>
                                </m:sub>
                                <m:sup>
                                  <m:r>
                                    <a:rPr lang="en-US" sz="1800" b="0" i="1" smtClean="0">
                                      <a:latin typeface="Cambria Math" panose="02040503050406030204" pitchFamily="18" charset="0"/>
                                    </a:rPr>
                                    <m:t>𝛽</m:t>
                                  </m:r>
                                </m:sup>
                              </m:sSubSup>
                            </m:e>
                          </m:eqArr>
                        </m:e>
                      </m:d>
                    </m:oMath>
                  </m:oMathPara>
                </a14:m>
                <a:endParaRPr lang="en-US" dirty="0"/>
              </a:p>
            </p:txBody>
          </p:sp>
        </mc:Choice>
        <mc:Fallback xmlns="">
          <p:sp>
            <p:nvSpPr>
              <p:cNvPr id="119" name="TextBox 118">
                <a:extLst>
                  <a:ext uri="{FF2B5EF4-FFF2-40B4-BE49-F238E27FC236}">
                    <a16:creationId xmlns:a16="http://schemas.microsoft.com/office/drawing/2014/main" id="{E38EAD8B-D7FD-488E-92A4-0098A70BC435}"/>
                  </a:ext>
                </a:extLst>
              </p:cNvPr>
              <p:cNvSpPr txBox="1">
                <a:spLocks noRot="1" noChangeAspect="1" noMove="1" noResize="1" noEditPoints="1" noAdjustHandles="1" noChangeArrowheads="1" noChangeShapeType="1" noTextEdit="1"/>
              </p:cNvSpPr>
              <p:nvPr/>
            </p:nvSpPr>
            <p:spPr>
              <a:xfrm>
                <a:off x="9310152" y="5486105"/>
                <a:ext cx="2870571" cy="1059136"/>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7296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A9CB-8971-4BDB-ADE9-E6F7BBB51BB2}"/>
              </a:ext>
            </a:extLst>
          </p:cNvPr>
          <p:cNvSpPr txBox="1">
            <a:spLocks/>
          </p:cNvSpPr>
          <p:nvPr/>
        </p:nvSpPr>
        <p:spPr>
          <a:xfrm>
            <a:off x="983081" y="189208"/>
            <a:ext cx="10475493"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1: CP-FE Models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7CA18D0F-8EF8-46F9-9111-40915E4E8E24}"/>
                  </a:ext>
                </a:extLst>
              </p:cNvPr>
              <p:cNvGraphicFramePr>
                <a:graphicFrameLocks noGrp="1"/>
              </p:cNvGraphicFramePr>
              <p:nvPr>
                <p:extLst>
                  <p:ext uri="{D42A27DB-BD31-4B8C-83A1-F6EECF244321}">
                    <p14:modId xmlns:p14="http://schemas.microsoft.com/office/powerpoint/2010/main" val="409388635"/>
                  </p:ext>
                </p:extLst>
              </p:nvPr>
            </p:nvGraphicFramePr>
            <p:xfrm>
              <a:off x="676275" y="1472141"/>
              <a:ext cx="11439526" cy="3648964"/>
            </p:xfrm>
            <a:graphic>
              <a:graphicData uri="http://schemas.openxmlformats.org/drawingml/2006/table">
                <a:tbl>
                  <a:tblPr firstRow="1" bandRow="1">
                    <a:tableStyleId>{5C22544A-7EE6-4342-B048-85BDC9FD1C3A}</a:tableStyleId>
                  </a:tblPr>
                  <a:tblGrid>
                    <a:gridCol w="5719763">
                      <a:extLst>
                        <a:ext uri="{9D8B030D-6E8A-4147-A177-3AD203B41FA5}">
                          <a16:colId xmlns:a16="http://schemas.microsoft.com/office/drawing/2014/main" val="424542847"/>
                        </a:ext>
                      </a:extLst>
                    </a:gridCol>
                    <a:gridCol w="5719763">
                      <a:extLst>
                        <a:ext uri="{9D8B030D-6E8A-4147-A177-3AD203B41FA5}">
                          <a16:colId xmlns:a16="http://schemas.microsoft.com/office/drawing/2014/main" val="387581386"/>
                        </a:ext>
                      </a:extLst>
                    </a:gridCol>
                  </a:tblGrid>
                  <a:tr h="370840">
                    <a:tc>
                      <a:txBody>
                        <a:bodyPr/>
                        <a:lstStyle/>
                        <a:p>
                          <a:r>
                            <a:rPr lang="en-US" dirty="0">
                              <a:latin typeface="+mj-lt"/>
                            </a:rPr>
                            <a:t>Model Form 1</a:t>
                          </a:r>
                        </a:p>
                      </a:txBody>
                      <a:tcPr/>
                    </a:tc>
                    <a:tc>
                      <a:txBody>
                        <a:bodyPr/>
                        <a:lstStyle/>
                        <a:p>
                          <a:r>
                            <a:rPr lang="en-US" dirty="0">
                              <a:latin typeface="+mj-lt"/>
                            </a:rPr>
                            <a:t>Model Form 2</a:t>
                          </a:r>
                        </a:p>
                      </a:txBody>
                      <a:tcPr/>
                    </a:tc>
                    <a:extLst>
                      <a:ext uri="{0D108BD9-81ED-4DB2-BD59-A6C34878D82A}">
                        <a16:rowId xmlns:a16="http://schemas.microsoft.com/office/drawing/2014/main" val="4075221841"/>
                      </a:ext>
                    </a:extLst>
                  </a:tr>
                  <a:tr h="370840">
                    <a:tc>
                      <a:txBody>
                        <a:bodyPr/>
                        <a:lstStyle/>
                        <a:p>
                          <a:r>
                            <a:rPr lang="en-US" b="1" dirty="0">
                              <a:latin typeface="+mj-lt"/>
                            </a:rPr>
                            <a:t>Flow rule</a:t>
                          </a:r>
                          <a:r>
                            <a:rPr lang="en-US" dirty="0">
                              <a:latin typeface="+mj-lt"/>
                            </a:rPr>
                            <a:t>: </a:t>
                          </a:r>
                          <a14:m>
                            <m:oMath xmlns:m="http://schemas.openxmlformats.org/officeDocument/2006/math">
                              <m:acc>
                                <m:accPr>
                                  <m:chr m:val="̇"/>
                                  <m:ctrlP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p>
                                    <m:s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e>
                              </m:acc>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e>
                              </m:acc>
                              <m:sSup>
                                <m:s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num>
                                        <m:den>
                                          <m:sSup>
                                            <m:sSup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𝑠</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den>
                                      </m:f>
                                    </m:e>
                                  </m:d>
                                </m:e>
                                <m:sup>
                                  <m:f>
                                    <m:fPr>
                                      <m:ctrlPr>
                                        <a:rPr lang="en-US" sz="1800"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m:t>
                                      </m:r>
                                    </m:den>
                                  </m:f>
                                </m:sup>
                              </m:sSup>
                            </m:oMath>
                          </a14:m>
                          <a:endParaRPr lang="en-US" dirty="0">
                            <a:latin typeface="+mj-lt"/>
                          </a:endParaRPr>
                        </a:p>
                      </a:txBody>
                      <a:tcPr/>
                    </a:tc>
                    <a:tc>
                      <a:txBody>
                        <a:bodyPr/>
                        <a:lstStyle/>
                        <a:p>
                          <a:r>
                            <a:rPr lang="en-US" b="1" dirty="0">
                              <a:latin typeface="+mj-lt"/>
                            </a:rPr>
                            <a:t>Flow rule</a:t>
                          </a:r>
                          <a:r>
                            <a:rPr lang="en-US" dirty="0">
                              <a:latin typeface="+mj-lt"/>
                            </a:rPr>
                            <a:t>:  </a:t>
                          </a:r>
                          <a14:m>
                            <m:oMath xmlns:m="http://schemas.openxmlformats.org/officeDocument/2006/math">
                              <m:acc>
                                <m:accPr>
                                  <m:chr m:val="̇"/>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e>
                              </m:acc>
                            </m:oMath>
                          </a14:m>
                          <a:r>
                            <a:rPr lang="en-US" sz="1800" kern="1200" dirty="0">
                              <a:solidFill>
                                <a:srgbClr val="000000"/>
                              </a:solidFill>
                              <a:effectLst/>
                              <a:latin typeface="+mj-lt"/>
                              <a:ea typeface="Times New Roman" panose="02020603050405020304" pitchFamily="18" charset="0"/>
                            </a:rPr>
                            <a:t> = </a:t>
                          </a:r>
                          <a14:m>
                            <m:oMath xmlns:m="http://schemas.openxmlformats.org/officeDocument/2006/math">
                              <m:acc>
                                <m:accPr>
                                  <m:chr m:val="̇"/>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sub>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e>
                              </m:acc>
                              <m:sSup>
                                <m:sSup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&lt;</m:t>
                                      </m:r>
                                      <m:f>
                                        <m:f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𝜅</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num>
                                        <m:den>
                                          <m:sSup>
                                            <m:sSupPr>
                                              <m:ctrlPr>
                                                <a:rPr lang="en-US" i="1" kern="12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𝐷</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den>
                                      </m:f>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&gt;</m:t>
                                      </m:r>
                                    </m:e>
                                  </m:d>
                                </m:e>
                                <m:sup>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𝑚</m:t>
                                  </m:r>
                                </m:sup>
                              </m:sSup>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𝑠𝑔𝑛</m:t>
                              </m:r>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𝜏</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dirty="0">
                            <a:latin typeface="+mj-lt"/>
                          </a:endParaRPr>
                        </a:p>
                      </a:txBody>
                      <a:tcPr/>
                    </a:tc>
                    <a:extLst>
                      <a:ext uri="{0D108BD9-81ED-4DB2-BD59-A6C34878D82A}">
                        <a16:rowId xmlns:a16="http://schemas.microsoft.com/office/drawing/2014/main" val="1380685863"/>
                      </a:ext>
                    </a:extLst>
                  </a:tr>
                  <a:tr h="370840">
                    <a:tc>
                      <a:txBody>
                        <a:bodyPr/>
                        <a:lstStyle/>
                        <a:p>
                          <a:r>
                            <a:rPr lang="en-US" b="1" dirty="0">
                              <a:latin typeface="+mj-lt"/>
                            </a:rPr>
                            <a:t>Parameters</a:t>
                          </a:r>
                          <a:r>
                            <a:rPr lang="en-US" dirty="0">
                              <a:latin typeface="+mj-lt"/>
                            </a:rPr>
                            <a: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smtClean="0">
                                    <a:solidFill>
                                      <a:schemeClr val="tx1"/>
                                    </a:solidFill>
                                    <a:latin typeface="Cambria Math" panose="02040503050406030204" pitchFamily="18" charset="0"/>
                                  </a:rPr>
                                  <m:t>𝒔</m:t>
                                </m:r>
                                <m:r>
                                  <a:rPr lang="en-US" sz="1800"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𝑝𝑟</m:t>
                                    </m:r>
                                  </m:sub>
                                  <m:sup>
                                    <m:r>
                                      <a:rPr lang="en-US" sz="1800" b="0" i="1" smtClean="0">
                                        <a:solidFill>
                                          <a:schemeClr val="tx1"/>
                                        </a:solidFill>
                                        <a:latin typeface="Cambria Math" panose="02040503050406030204" pitchFamily="18" charset="0"/>
                                      </a:rPr>
                                      <m:t>1</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𝑝𝑟</m:t>
                                    </m:r>
                                  </m:sub>
                                  <m:sup>
                                    <m:r>
                                      <a:rPr lang="en-US" sz="1800" b="0" i="1" smtClean="0">
                                        <a:solidFill>
                                          <a:schemeClr val="tx1"/>
                                        </a:solidFill>
                                        <a:latin typeface="Cambria Math" panose="02040503050406030204" pitchFamily="18" charset="0"/>
                                      </a:rPr>
                                      <m:t>2</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𝑝𝑟</m:t>
                                    </m:r>
                                  </m:sub>
                                  <m:sup>
                                    <m:r>
                                      <a:rPr lang="en-US" sz="1800" b="0" i="1" smtClean="0">
                                        <a:solidFill>
                                          <a:schemeClr val="tx1"/>
                                        </a:solidFill>
                                        <a:latin typeface="Cambria Math" panose="02040503050406030204" pitchFamily="18" charset="0"/>
                                      </a:rPr>
                                      <m:t>3</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𝑏</m:t>
                                    </m:r>
                                    <m:r>
                                      <m:rPr>
                                        <m:sty m:val="p"/>
                                      </m:rPr>
                                      <a:rPr lang="en-US" sz="1800" b="0" i="0" smtClean="0">
                                        <a:solidFill>
                                          <a:schemeClr val="tx1"/>
                                        </a:solidFill>
                                        <a:latin typeface="Cambria Math" panose="02040503050406030204" pitchFamily="18" charset="0"/>
                                      </a:rPr>
                                      <m:t>a</m:t>
                                    </m:r>
                                  </m:sub>
                                  <m:sup>
                                    <m:r>
                                      <a:rPr lang="en-US" sz="1800" b="0" i="0" smtClean="0">
                                        <a:solidFill>
                                          <a:schemeClr val="tx1"/>
                                        </a:solidFill>
                                        <a:latin typeface="Cambria Math" panose="02040503050406030204" pitchFamily="18" charset="0"/>
                                      </a:rPr>
                                      <m:t>1</m:t>
                                    </m:r>
                                  </m:sup>
                                </m:sSubSup>
                                <m:r>
                                  <a:rPr lang="en-US" sz="1800" smtClean="0">
                                    <a:solidFill>
                                      <a:schemeClr val="tx1"/>
                                    </a:solidFill>
                                    <a:latin typeface="Cambria Math" panose="02040503050406030204" pitchFamily="18" charset="0"/>
                                  </a:rPr>
                                  <m:t>,</m:t>
                                </m:r>
                              </m:oMath>
                            </m:oMathPara>
                          </a14:m>
                          <a:endParaRPr lang="en-US" sz="1800" dirty="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800" b="0" i="1" smtClean="0">
                                        <a:solidFill>
                                          <a:schemeClr val="tx1"/>
                                        </a:solidFill>
                                        <a:latin typeface="Cambria Math" panose="02040503050406030204" pitchFamily="18" charset="0"/>
                                      </a:rPr>
                                    </m:ctrlPr>
                                  </m:sSubSup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𝑏</m:t>
                                    </m:r>
                                    <m:r>
                                      <m:rPr>
                                        <m:sty m:val="p"/>
                                      </m:rPr>
                                      <a:rPr lang="en-US" sz="1800" b="0" i="0" smtClean="0">
                                        <a:solidFill>
                                          <a:schemeClr val="tx1"/>
                                        </a:solidFill>
                                        <a:latin typeface="Cambria Math" panose="02040503050406030204" pitchFamily="18" charset="0"/>
                                      </a:rPr>
                                      <m:t>a</m:t>
                                    </m:r>
                                  </m:sub>
                                  <m:sup>
                                    <m:r>
                                      <a:rPr lang="en-US" sz="1800" b="0" i="0" smtClean="0">
                                        <a:solidFill>
                                          <a:schemeClr val="tx1"/>
                                        </a:solidFill>
                                        <a:latin typeface="Cambria Math" panose="02040503050406030204" pitchFamily="18" charset="0"/>
                                      </a:rPr>
                                      <m:t>2</m:t>
                                    </m:r>
                                  </m:sup>
                                </m:sSubSup>
                                <m:r>
                                  <a:rPr lang="en-US" sz="1800"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𝑏</m:t>
                                    </m:r>
                                    <m:r>
                                      <m:rPr>
                                        <m:sty m:val="p"/>
                                      </m:rPr>
                                      <a:rPr lang="en-US" sz="1800" b="0" i="0" smtClean="0">
                                        <a:solidFill>
                                          <a:schemeClr val="tx1"/>
                                        </a:solidFill>
                                        <a:latin typeface="Cambria Math" panose="02040503050406030204" pitchFamily="18" charset="0"/>
                                      </a:rPr>
                                      <m:t>a</m:t>
                                    </m:r>
                                  </m:sub>
                                  <m:sup>
                                    <m:r>
                                      <a:rPr lang="en-US" sz="1800" b="0" i="0" smtClean="0">
                                        <a:solidFill>
                                          <a:schemeClr val="tx1"/>
                                        </a:solidFill>
                                        <a:latin typeface="Cambria Math" panose="02040503050406030204" pitchFamily="18" charset="0"/>
                                      </a:rPr>
                                      <m:t>3</m:t>
                                    </m:r>
                                  </m:sup>
                                </m:sSubSup>
                                <m:r>
                                  <a:rPr lang="en-US" sz="1800" smtClean="0">
                                    <a:solidFill>
                                      <a:schemeClr val="tx1"/>
                                    </a:solidFill>
                                    <a:latin typeface="Cambria Math" panose="02040503050406030204" pitchFamily="18" charset="0"/>
                                  </a:rPr>
                                  <m:t>,</m:t>
                                </m:r>
                                <m:sSub>
                                  <m:sSubPr>
                                    <m:ctrlPr>
                                      <a:rPr lang="en-US" sz="1800" i="1" smtClean="0">
                                        <a:solidFill>
                                          <a:schemeClr val="tx1"/>
                                        </a:solidFill>
                                        <a:latin typeface="Cambria Math" panose="02040503050406030204" pitchFamily="18" charset="0"/>
                                      </a:rPr>
                                    </m:ctrlPr>
                                  </m:sSubPr>
                                  <m:e>
                                    <m:r>
                                      <a:rPr lang="en-US" sz="1800" smtClean="0">
                                        <a:solidFill>
                                          <a:schemeClr val="tx1"/>
                                        </a:solidFill>
                                        <a:latin typeface="Cambria Math" panose="02040503050406030204" pitchFamily="18" charset="0"/>
                                      </a:rPr>
                                      <m:t>𝑠</m:t>
                                    </m:r>
                                  </m:e>
                                  <m:sub>
                                    <m:r>
                                      <a:rPr lang="en-US" sz="1800" smtClean="0">
                                        <a:solidFill>
                                          <a:schemeClr val="tx1"/>
                                        </a:solidFill>
                                        <a:latin typeface="Cambria Math" panose="02040503050406030204" pitchFamily="18" charset="0"/>
                                      </a:rPr>
                                      <m:t>𝑝𝑦</m:t>
                                    </m:r>
                                    <m:r>
                                      <m:rPr>
                                        <m:sty m:val="p"/>
                                      </m:rPr>
                                      <a:rPr lang="en-US" sz="1800" b="0" i="0" smtClean="0">
                                        <a:solidFill>
                                          <a:schemeClr val="tx1"/>
                                        </a:solidFill>
                                        <a:latin typeface="Cambria Math" panose="02040503050406030204" pitchFamily="18" charset="0"/>
                                      </a:rPr>
                                      <m:t>r</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𝑐𝑎</m:t>
                                    </m:r>
                                  </m:sub>
                                </m:sSub>
                                <m:r>
                                  <a:rPr lang="en-US" sz="1800" smtClean="0">
                                    <a:solidFill>
                                      <a:schemeClr val="tx1"/>
                                    </a:solidFill>
                                    <a:latin typeface="Cambria Math" panose="02040503050406030204" pitchFamily="18" charset="0"/>
                                  </a:rPr>
                                  <m:t>}</m:t>
                                </m:r>
                              </m:oMath>
                            </m:oMathPara>
                          </a14:m>
                          <a:endParaRPr lang="en-US" sz="1800" dirty="0">
                            <a:solidFill>
                              <a:schemeClr val="tx1"/>
                            </a:solidFill>
                            <a:latin typeface="+mj-lt"/>
                          </a:endParaRPr>
                        </a:p>
                        <a:p>
                          <a:endParaRPr lang="en-US" b="1"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j-lt"/>
                              <a:ea typeface="+mn-ea"/>
                              <a:cs typeface="+mn-cs"/>
                            </a:rPr>
                            <a:t>Parameters:</a:t>
                          </a:r>
                          <a:endParaRPr lang="en-US" sz="1800" b="1" i="1" kern="1200" dirty="0">
                            <a:solidFill>
                              <a:schemeClr val="dk1"/>
                            </a:solidFill>
                            <a:effectLst/>
                            <a:latin typeface="+mj-lt"/>
                            <a:ea typeface="+mn-ea"/>
                            <a:cs typeface="+mn-cs"/>
                          </a:endParaRPr>
                        </a:p>
                        <a:p>
                          <a:pPr/>
                          <a14:m>
                            <m:oMathPara xmlns:m="http://schemas.openxmlformats.org/officeDocument/2006/math">
                              <m:oMathParaPr>
                                <m:jc m:val="centerGroup"/>
                              </m:oMathParaPr>
                              <m:oMath xmlns:m="http://schemas.openxmlformats.org/officeDocument/2006/math">
                                <m:sSubSup>
                                  <m:sSubSupPr>
                                    <m:ctrlPr>
                                      <a:rPr lang="en-US" sz="1800" i="1" kern="1200" smtClean="0">
                                        <a:solidFill>
                                          <a:schemeClr val="dk1"/>
                                        </a:solidFill>
                                        <a:effectLst/>
                                        <a:latin typeface="Cambria Math" panose="02040503050406030204" pitchFamily="18" charset="0"/>
                                        <a:ea typeface="+mn-ea"/>
                                        <a:cs typeface="+mn-cs"/>
                                      </a:rPr>
                                    </m:ctrlPr>
                                  </m:sSubSupPr>
                                  <m:e>
                                    <m:r>
                                      <a:rPr lang="en-US" sz="1800" i="1" kern="1200" smtClean="0">
                                        <a:solidFill>
                                          <a:schemeClr val="dk1"/>
                                        </a:solidFill>
                                        <a:effectLst/>
                                        <a:latin typeface="Cambria Math" panose="02040503050406030204" pitchFamily="18" charset="0"/>
                                        <a:ea typeface="+mn-ea"/>
                                        <a:cs typeface="+mn-cs"/>
                                      </a:rPr>
                                      <m:t>𝜏</m:t>
                                    </m:r>
                                  </m:e>
                                  <m:sub>
                                    <m:r>
                                      <a:rPr lang="en-US" sz="1800" i="1" kern="1200" smtClean="0">
                                        <a:solidFill>
                                          <a:schemeClr val="dk1"/>
                                        </a:solidFill>
                                        <a:effectLst/>
                                        <a:latin typeface="Cambria Math" panose="02040503050406030204" pitchFamily="18" charset="0"/>
                                        <a:ea typeface="+mn-ea"/>
                                        <a:cs typeface="+mn-cs"/>
                                      </a:rPr>
                                      <m:t>𝐶𝑅𝑆𝑆</m:t>
                                    </m:r>
                                  </m:sub>
                                  <m:sup>
                                    <m:r>
                                      <a:rPr lang="en-US" sz="1800" b="0" i="1" kern="1200" smtClean="0">
                                        <a:solidFill>
                                          <a:schemeClr val="dk1"/>
                                        </a:solidFill>
                                        <a:effectLst/>
                                        <a:latin typeface="Cambria Math" panose="02040503050406030204" pitchFamily="18" charset="0"/>
                                        <a:ea typeface="+mn-ea"/>
                                        <a:cs typeface="+mn-cs"/>
                                      </a:rPr>
                                      <m:t>𝑞</m:t>
                                    </m:r>
                                  </m:sup>
                                </m:sSubSup>
                                <m:r>
                                  <a:rPr lang="en-US" sz="1800" i="1" kern="1200" smtClean="0">
                                    <a:solidFill>
                                      <a:schemeClr val="dk1"/>
                                    </a:solidFill>
                                    <a:effectLst/>
                                    <a:latin typeface="Cambria Math" panose="02040503050406030204" pitchFamily="18" charset="0"/>
                                    <a:ea typeface="+mn-ea"/>
                                    <a:cs typeface="+mn-cs"/>
                                  </a:rPr>
                                  <m:t>=</m:t>
                                </m:r>
                                <m:sSup>
                                  <m:sSupPr>
                                    <m:ctrlPr>
                                      <a:rPr lang="en-US" sz="1800" i="1" kern="1200">
                                        <a:solidFill>
                                          <a:schemeClr val="dk1"/>
                                        </a:solidFill>
                                        <a:effectLst/>
                                        <a:latin typeface="Cambria Math" panose="02040503050406030204" pitchFamily="18" charset="0"/>
                                        <a:ea typeface="+mn-ea"/>
                                        <a:cs typeface="+mn-cs"/>
                                      </a:rPr>
                                    </m:ctrlPr>
                                  </m:sSupPr>
                                  <m:e>
                                    <m:r>
                                      <a:rPr lang="en-US" sz="1800" i="1" kern="1200" smtClean="0">
                                        <a:solidFill>
                                          <a:schemeClr val="dk1"/>
                                        </a:solidFill>
                                        <a:effectLst/>
                                        <a:latin typeface="Cambria Math" panose="02040503050406030204" pitchFamily="18" charset="0"/>
                                        <a:ea typeface="+mn-ea"/>
                                        <a:cs typeface="+mn-cs"/>
                                      </a:rPr>
                                      <m:t>𝜅</m:t>
                                    </m:r>
                                  </m:e>
                                  <m:sup>
                                    <m:r>
                                      <a:rPr lang="en-US" sz="1800" b="0" i="1" kern="1200" smtClean="0">
                                        <a:solidFill>
                                          <a:schemeClr val="dk1"/>
                                        </a:solidFill>
                                        <a:effectLst/>
                                        <a:latin typeface="Cambria Math" panose="02040503050406030204" pitchFamily="18" charset="0"/>
                                        <a:ea typeface="+mn-ea"/>
                                        <a:cs typeface="+mn-cs"/>
                                      </a:rPr>
                                      <m:t>𝑞</m:t>
                                    </m:r>
                                  </m:sup>
                                </m:sSup>
                                <m:r>
                                  <a:rPr lang="en-US" sz="1800" b="0" i="1" kern="1200" smtClean="0">
                                    <a:solidFill>
                                      <a:schemeClr val="dk1"/>
                                    </a:solidFill>
                                    <a:effectLst/>
                                    <a:latin typeface="Cambria Math" panose="02040503050406030204" pitchFamily="18" charset="0"/>
                                    <a:ea typeface="+mn-ea"/>
                                    <a:cs typeface="+mn-cs"/>
                                  </a:rPr>
                                  <m:t>+</m:t>
                                </m:r>
                                <m:sSup>
                                  <m:sSupPr>
                                    <m:ctrlPr>
                                      <a:rPr lang="en-US" sz="1800" b="0" i="1" kern="1200" smtClean="0">
                                        <a:solidFill>
                                          <a:schemeClr val="dk1"/>
                                        </a:solidFill>
                                        <a:effectLst/>
                                        <a:latin typeface="Cambria Math" panose="02040503050406030204" pitchFamily="18" charset="0"/>
                                        <a:ea typeface="+mn-ea"/>
                                        <a:cs typeface="+mn-cs"/>
                                      </a:rPr>
                                    </m:ctrlPr>
                                  </m:sSupPr>
                                  <m:e>
                                    <m:r>
                                      <a:rPr lang="en-US" sz="1800" b="0" i="1" kern="1200" smtClean="0">
                                        <a:solidFill>
                                          <a:schemeClr val="dk1"/>
                                        </a:solidFill>
                                        <a:effectLst/>
                                        <a:latin typeface="Cambria Math" panose="02040503050406030204" pitchFamily="18" charset="0"/>
                                        <a:ea typeface="+mn-ea"/>
                                        <a:cs typeface="+mn-cs"/>
                                      </a:rPr>
                                      <m:t>𝐷</m:t>
                                    </m:r>
                                  </m:e>
                                  <m:sup>
                                    <m:r>
                                      <a:rPr lang="en-US" sz="1800" b="0" i="1" kern="1200" smtClean="0">
                                        <a:solidFill>
                                          <a:schemeClr val="dk1"/>
                                        </a:solidFill>
                                        <a:effectLst/>
                                        <a:latin typeface="Cambria Math" panose="02040503050406030204" pitchFamily="18" charset="0"/>
                                        <a:ea typeface="+mn-ea"/>
                                        <a:cs typeface="+mn-cs"/>
                                      </a:rPr>
                                      <m:t>𝑞</m:t>
                                    </m:r>
                                  </m:sup>
                                </m:sSup>
                              </m:oMath>
                            </m:oMathPara>
                          </a14:m>
                          <a:endParaRPr lang="en-US"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800" b="1" i="1" kern="1200" smtClean="0">
                                        <a:solidFill>
                                          <a:schemeClr val="dk1"/>
                                        </a:solidFill>
                                        <a:effectLst/>
                                        <a:latin typeface="Cambria Math" panose="02040503050406030204" pitchFamily="18" charset="0"/>
                                        <a:ea typeface="+mn-ea"/>
                                        <a:cs typeface="+mn-cs"/>
                                      </a:rPr>
                                    </m:ctrlPr>
                                  </m:sSubPr>
                                  <m:e>
                                    <m:r>
                                      <a:rPr lang="en-US" sz="1800" b="1" i="1" kern="1200" smtClean="0">
                                        <a:solidFill>
                                          <a:schemeClr val="dk1"/>
                                        </a:solidFill>
                                        <a:effectLst/>
                                        <a:latin typeface="Cambria Math" panose="02040503050406030204" pitchFamily="18" charset="0"/>
                                        <a:ea typeface="+mn-ea"/>
                                        <a:cs typeface="+mn-cs"/>
                                      </a:rPr>
                                      <m:t>𝝉</m:t>
                                    </m:r>
                                  </m:e>
                                  <m:sub>
                                    <m:r>
                                      <a:rPr lang="en-US" sz="1800" b="1" i="1" kern="1200" smtClean="0">
                                        <a:solidFill>
                                          <a:schemeClr val="dk1"/>
                                        </a:solidFill>
                                        <a:effectLst/>
                                        <a:latin typeface="Cambria Math" panose="02040503050406030204" pitchFamily="18" charset="0"/>
                                        <a:ea typeface="+mn-ea"/>
                                        <a:cs typeface="+mn-cs"/>
                                      </a:rPr>
                                      <m:t>𝑪𝑹𝑺𝑺</m:t>
                                    </m:r>
                                  </m:sub>
                                </m:sSub>
                                <m:r>
                                  <a:rPr lang="en-US" sz="1800" b="0" i="1" kern="1200" smtClean="0">
                                    <a:solidFill>
                                      <a:schemeClr val="dk1"/>
                                    </a:solidFill>
                                    <a:effectLst/>
                                    <a:latin typeface="Cambria Math" panose="02040503050406030204" pitchFamily="18" charset="0"/>
                                    <a:ea typeface="+mn-ea"/>
                                    <a:cs typeface="+mn-cs"/>
                                  </a:rPr>
                                  <m:t>=</m:t>
                                </m:r>
                                <m:d>
                                  <m:dPr>
                                    <m:begChr m:val="{"/>
                                    <m:endChr m:val="}"/>
                                    <m:ctrlPr>
                                      <a:rPr lang="en-US" sz="1800" b="0" i="1" kern="1200" smtClean="0">
                                        <a:solidFill>
                                          <a:schemeClr val="dk1"/>
                                        </a:solidFill>
                                        <a:effectLst/>
                                        <a:latin typeface="Cambria Math" panose="02040503050406030204" pitchFamily="18" charset="0"/>
                                        <a:ea typeface="+mn-ea"/>
                                        <a:cs typeface="+mn-cs"/>
                                      </a:rPr>
                                    </m:ctrlPr>
                                  </m:dPr>
                                  <m:e>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𝑝𝑟</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𝑏𝑎</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𝑝𝑦𝑟</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𝑎</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𝑏𝑐𝑐</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e>
                                </m:d>
                              </m:oMath>
                            </m:oMathPara>
                          </a14:m>
                          <a:endParaRPr lang="en-US"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𝜅</m:t>
                                    </m:r>
                                  </m:e>
                                  <m: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p>
                                </m:sSup>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e>
                                      <m:sub>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sub>
                                    </m:sSub>
                                  </m:num>
                                  <m:den>
                                    <m:rad>
                                      <m:radPr>
                                        <m:degHide m:val="on"/>
                                        <m:ctrlP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radPr>
                                      <m:deg/>
                                      <m:e>
                                        <m:sSub>
                                          <m:sSubPr>
                                            <m:ctrlP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𝑞</m:t>
                                            </m:r>
                                          </m:sub>
                                        </m:sSub>
                                      </m:e>
                                    </m:rad>
                                  </m:den>
                                </m:f>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𝜅</m:t>
                                    </m:r>
                                  </m:e>
                                  <m:sub>
                                    <m:r>
                                      <a:rPr lang="en-US" sz="1800" b="0" i="1" kern="120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en-US"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𝑝𝑟</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𝜏</m:t>
                                    </m:r>
                                  </m:e>
                                  <m:sub>
                                    <m:r>
                                      <a:rPr lang="en-US" b="0" i="1" smtClean="0">
                                        <a:latin typeface="Cambria Math" panose="02040503050406030204" pitchFamily="18" charset="0"/>
                                      </a:rPr>
                                      <m:t>𝑝𝑟</m:t>
                                    </m:r>
                                  </m:sub>
                                  <m:sup>
                                    <m:r>
                                      <a:rPr lang="en-US" b="0" i="1" smtClean="0">
                                        <a:latin typeface="Cambria Math" panose="02040503050406030204" pitchFamily="18" charset="0"/>
                                      </a:rPr>
                                      <m:t>0</m:t>
                                    </m:r>
                                  </m:sup>
                                </m:sSubSup>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𝑝𝑦𝑟</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𝑝𝑦𝑟</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,2</m:t>
                                        </m:r>
                                      </m:sub>
                                    </m:sSub>
                                  </m:e>
                                </m:d>
                              </m:oMath>
                            </m:oMathPara>
                          </a14:m>
                          <a:endParaRPr lang="en-US"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smtClean="0">
                                    <a:solidFill>
                                      <a:schemeClr val="tx1"/>
                                    </a:solidFill>
                                    <a:latin typeface="Cambria Math" panose="02040503050406030204" pitchFamily="18" charset="0"/>
                                  </a:rPr>
                                  <m:t>𝒔</m:t>
                                </m:r>
                                <m:r>
                                  <a:rPr lang="en-US" sz="1800"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𝑝𝑟</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𝑏𝑎</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𝑝𝑦𝑟</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𝑎</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𝜏</m:t>
                                    </m:r>
                                  </m:e>
                                  <m:sub>
                                    <m:r>
                                      <a:rPr lang="en-US" sz="1800" b="0" i="1" smtClean="0">
                                        <a:solidFill>
                                          <a:schemeClr val="tx1"/>
                                        </a:solidFill>
                                        <a:latin typeface="Cambria Math" panose="02040503050406030204" pitchFamily="18" charset="0"/>
                                      </a:rPr>
                                      <m:t>𝑏𝑐𝑐</m:t>
                                    </m:r>
                                  </m:sub>
                                  <m:sup>
                                    <m:r>
                                      <a:rPr lang="en-US" sz="1800" b="0" i="1" smtClean="0">
                                        <a:solidFill>
                                          <a:schemeClr val="tx1"/>
                                        </a:solidFill>
                                        <a:latin typeface="Cambria Math" panose="02040503050406030204" pitchFamily="18" charset="0"/>
                                      </a:rPr>
                                      <m:t>𝐶𝑅𝑆</m:t>
                                    </m:r>
                                    <m:r>
                                      <m:rPr>
                                        <m:sty m:val="p"/>
                                      </m:rPr>
                                      <a:rPr lang="en-US" sz="1800" b="0" i="0" smtClean="0">
                                        <a:solidFill>
                                          <a:schemeClr val="tx1"/>
                                        </a:solidFill>
                                        <a:latin typeface="Cambria Math" panose="02040503050406030204" pitchFamily="18" charset="0"/>
                                      </a:rPr>
                                      <m:t>S</m:t>
                                    </m:r>
                                  </m:sup>
                                </m:sSubSup>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𝜅</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k</m:t>
                                    </m:r>
                                  </m:e>
                                  <m:sub>
                                    <m:r>
                                      <m:rPr>
                                        <m:sty m:val="p"/>
                                      </m:rPr>
                                      <a:rPr lang="en-US" sz="1800" b="0" i="0" smtClean="0">
                                        <a:solidFill>
                                          <a:schemeClr val="tx1"/>
                                        </a:solidFill>
                                        <a:latin typeface="Cambria Math" panose="02040503050406030204" pitchFamily="18" charset="0"/>
                                      </a:rPr>
                                      <m:t>y</m:t>
                                    </m:r>
                                  </m:sub>
                                </m:sSub>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A</m:t>
                                </m:r>
                                <m:r>
                                  <a:rPr lang="en-US" sz="1800" smtClean="0">
                                    <a:solidFill>
                                      <a:schemeClr val="tx1"/>
                                    </a:solidFill>
                                    <a:latin typeface="Cambria Math" panose="02040503050406030204" pitchFamily="18" charset="0"/>
                                  </a:rPr>
                                  <m:t>}</m:t>
                                </m:r>
                              </m:oMath>
                            </m:oMathPara>
                          </a14:m>
                          <a:endParaRPr lang="en-US" sz="1800" dirty="0">
                            <a:solidFill>
                              <a:schemeClr val="tx1"/>
                            </a:solidFill>
                            <a:latin typeface="+mj-lt"/>
                          </a:endParaRPr>
                        </a:p>
                      </a:txBody>
                      <a:tcPr/>
                    </a:tc>
                    <a:extLst>
                      <a:ext uri="{0D108BD9-81ED-4DB2-BD59-A6C34878D82A}">
                        <a16:rowId xmlns:a16="http://schemas.microsoft.com/office/drawing/2014/main" val="3627865794"/>
                      </a:ext>
                    </a:extLst>
                  </a:tr>
                  <a:tr h="370840">
                    <a:tc>
                      <a:txBody>
                        <a:bodyPr/>
                        <a:lstStyle/>
                        <a:p>
                          <a:r>
                            <a:rPr lang="en-US" b="1" dirty="0">
                              <a:latin typeface="+mj-lt"/>
                            </a:rPr>
                            <a:t>Developed by: Salem [1]*, Suri [2], Savage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mj-lt"/>
                            </a:rPr>
                            <a:t>Developed by: McDowell and co-workers [4-5]</a:t>
                          </a:r>
                        </a:p>
                      </a:txBody>
                      <a:tcPr/>
                    </a:tc>
                    <a:extLst>
                      <a:ext uri="{0D108BD9-81ED-4DB2-BD59-A6C34878D82A}">
                        <a16:rowId xmlns:a16="http://schemas.microsoft.com/office/drawing/2014/main" val="3472096980"/>
                      </a:ext>
                    </a:extLst>
                  </a:tr>
                </a:tbl>
              </a:graphicData>
            </a:graphic>
          </p:graphicFrame>
        </mc:Choice>
        <mc:Fallback xmlns="">
          <p:graphicFrame>
            <p:nvGraphicFramePr>
              <p:cNvPr id="3" name="Table 3">
                <a:extLst>
                  <a:ext uri="{FF2B5EF4-FFF2-40B4-BE49-F238E27FC236}">
                    <a16:creationId xmlns:a16="http://schemas.microsoft.com/office/drawing/2014/main" id="{7CA18D0F-8EF8-46F9-9111-40915E4E8E24}"/>
                  </a:ext>
                </a:extLst>
              </p:cNvPr>
              <p:cNvGraphicFramePr>
                <a:graphicFrameLocks noGrp="1"/>
              </p:cNvGraphicFramePr>
              <p:nvPr>
                <p:extLst>
                  <p:ext uri="{D42A27DB-BD31-4B8C-83A1-F6EECF244321}">
                    <p14:modId xmlns:p14="http://schemas.microsoft.com/office/powerpoint/2010/main" val="409388635"/>
                  </p:ext>
                </p:extLst>
              </p:nvPr>
            </p:nvGraphicFramePr>
            <p:xfrm>
              <a:off x="676275" y="1472141"/>
              <a:ext cx="11439526" cy="3648964"/>
            </p:xfrm>
            <a:graphic>
              <a:graphicData uri="http://schemas.openxmlformats.org/drawingml/2006/table">
                <a:tbl>
                  <a:tblPr firstRow="1" bandRow="1">
                    <a:tableStyleId>{5C22544A-7EE6-4342-B048-85BDC9FD1C3A}</a:tableStyleId>
                  </a:tblPr>
                  <a:tblGrid>
                    <a:gridCol w="5719763">
                      <a:extLst>
                        <a:ext uri="{9D8B030D-6E8A-4147-A177-3AD203B41FA5}">
                          <a16:colId xmlns:a16="http://schemas.microsoft.com/office/drawing/2014/main" val="424542847"/>
                        </a:ext>
                      </a:extLst>
                    </a:gridCol>
                    <a:gridCol w="5719763">
                      <a:extLst>
                        <a:ext uri="{9D8B030D-6E8A-4147-A177-3AD203B41FA5}">
                          <a16:colId xmlns:a16="http://schemas.microsoft.com/office/drawing/2014/main" val="387581386"/>
                        </a:ext>
                      </a:extLst>
                    </a:gridCol>
                  </a:tblGrid>
                  <a:tr h="370840">
                    <a:tc>
                      <a:txBody>
                        <a:bodyPr/>
                        <a:lstStyle/>
                        <a:p>
                          <a:r>
                            <a:rPr lang="en-US" dirty="0">
                              <a:latin typeface="+mj-lt"/>
                            </a:rPr>
                            <a:t>Model Form 1</a:t>
                          </a:r>
                        </a:p>
                      </a:txBody>
                      <a:tcPr/>
                    </a:tc>
                    <a:tc>
                      <a:txBody>
                        <a:bodyPr/>
                        <a:lstStyle/>
                        <a:p>
                          <a:r>
                            <a:rPr lang="en-US" dirty="0">
                              <a:latin typeface="+mj-lt"/>
                            </a:rPr>
                            <a:t>Model Form 2</a:t>
                          </a:r>
                        </a:p>
                      </a:txBody>
                      <a:tcPr/>
                    </a:tc>
                    <a:extLst>
                      <a:ext uri="{0D108BD9-81ED-4DB2-BD59-A6C34878D82A}">
                        <a16:rowId xmlns:a16="http://schemas.microsoft.com/office/drawing/2014/main" val="4075221841"/>
                      </a:ext>
                    </a:extLst>
                  </a:tr>
                  <a:tr h="641858">
                    <a:tc>
                      <a:txBody>
                        <a:bodyPr/>
                        <a:lstStyle/>
                        <a:p>
                          <a:endParaRPr lang="en-US"/>
                        </a:p>
                      </a:txBody>
                      <a:tcPr>
                        <a:blipFill>
                          <a:blip r:embed="rId2"/>
                          <a:stretch>
                            <a:fillRect l="-106" t="-62264" r="-100426" b="-421698"/>
                          </a:stretch>
                        </a:blipFill>
                      </a:tcPr>
                    </a:tc>
                    <a:tc>
                      <a:txBody>
                        <a:bodyPr/>
                        <a:lstStyle/>
                        <a:p>
                          <a:endParaRPr lang="en-US"/>
                        </a:p>
                      </a:txBody>
                      <a:tcPr>
                        <a:blipFill>
                          <a:blip r:embed="rId2"/>
                          <a:stretch>
                            <a:fillRect l="-100106" t="-62264" r="-426" b="-421698"/>
                          </a:stretch>
                        </a:blipFill>
                      </a:tcPr>
                    </a:tc>
                    <a:extLst>
                      <a:ext uri="{0D108BD9-81ED-4DB2-BD59-A6C34878D82A}">
                        <a16:rowId xmlns:a16="http://schemas.microsoft.com/office/drawing/2014/main" val="1380685863"/>
                      </a:ext>
                    </a:extLst>
                  </a:tr>
                  <a:tr h="2265426">
                    <a:tc>
                      <a:txBody>
                        <a:bodyPr/>
                        <a:lstStyle/>
                        <a:p>
                          <a:endParaRPr lang="en-US"/>
                        </a:p>
                      </a:txBody>
                      <a:tcPr>
                        <a:blipFill>
                          <a:blip r:embed="rId2"/>
                          <a:stretch>
                            <a:fillRect l="-106" t="-46237" r="-100426" b="-20161"/>
                          </a:stretch>
                        </a:blipFill>
                      </a:tcPr>
                    </a:tc>
                    <a:tc>
                      <a:txBody>
                        <a:bodyPr/>
                        <a:lstStyle/>
                        <a:p>
                          <a:endParaRPr lang="en-US"/>
                        </a:p>
                      </a:txBody>
                      <a:tcPr>
                        <a:blipFill>
                          <a:blip r:embed="rId2"/>
                          <a:stretch>
                            <a:fillRect l="-100106" t="-46237" r="-426" b="-20161"/>
                          </a:stretch>
                        </a:blipFill>
                      </a:tcPr>
                    </a:tc>
                    <a:extLst>
                      <a:ext uri="{0D108BD9-81ED-4DB2-BD59-A6C34878D82A}">
                        <a16:rowId xmlns:a16="http://schemas.microsoft.com/office/drawing/2014/main" val="3627865794"/>
                      </a:ext>
                    </a:extLst>
                  </a:tr>
                  <a:tr h="370840">
                    <a:tc>
                      <a:txBody>
                        <a:bodyPr/>
                        <a:lstStyle/>
                        <a:p>
                          <a:r>
                            <a:rPr lang="en-US" b="1" dirty="0">
                              <a:latin typeface="+mj-lt"/>
                            </a:rPr>
                            <a:t>Developed by: Salem [1]*, Suri [2], Savage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mj-lt"/>
                            </a:rPr>
                            <a:t>Developed by: McDowell and co-workers [4-5]</a:t>
                          </a:r>
                        </a:p>
                      </a:txBody>
                      <a:tcPr/>
                    </a:tc>
                    <a:extLst>
                      <a:ext uri="{0D108BD9-81ED-4DB2-BD59-A6C34878D82A}">
                        <a16:rowId xmlns:a16="http://schemas.microsoft.com/office/drawing/2014/main" val="3472096980"/>
                      </a:ext>
                    </a:extLst>
                  </a:tr>
                </a:tbl>
              </a:graphicData>
            </a:graphic>
          </p:graphicFrame>
        </mc:Fallback>
      </mc:AlternateContent>
      <p:sp>
        <p:nvSpPr>
          <p:cNvPr id="4" name="TextBox 3">
            <a:extLst>
              <a:ext uri="{FF2B5EF4-FFF2-40B4-BE49-F238E27FC236}">
                <a16:creationId xmlns:a16="http://schemas.microsoft.com/office/drawing/2014/main" id="{BD234738-1DAF-485D-AF8A-067D35BFA628}"/>
              </a:ext>
            </a:extLst>
          </p:cNvPr>
          <p:cNvSpPr txBox="1"/>
          <p:nvPr/>
        </p:nvSpPr>
        <p:spPr>
          <a:xfrm>
            <a:off x="800100" y="5380672"/>
            <a:ext cx="11191875" cy="1477328"/>
          </a:xfrm>
          <a:prstGeom prst="rect">
            <a:avLst/>
          </a:prstGeom>
          <a:noFill/>
        </p:spPr>
        <p:txBody>
          <a:bodyPr wrap="square" rtlCol="0">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A. Salem, L. </a:t>
            </a:r>
            <a:r>
              <a:rPr lang="en-US" dirty="0" err="1">
                <a:latin typeface="Times New Roman" panose="02020603050405020304" pitchFamily="18" charset="0"/>
                <a:cs typeface="Times New Roman" panose="02020603050405020304" pitchFamily="18" charset="0"/>
              </a:rPr>
              <a:t>Semiatin</a:t>
            </a:r>
            <a:r>
              <a:rPr lang="en-US"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Mat. Sci. and Eng.: A 508(1) (2009) 114-120</a:t>
            </a:r>
          </a:p>
          <a:p>
            <a:pPr marL="342900" indent="-342900">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M.F. Savage, J.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Tatalovich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M.J. Mills,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Philos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Mag 84(11) (2004) 1127-1154.</a:t>
            </a:r>
          </a:p>
          <a:p>
            <a:pPr marL="342900" indent="-342900">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 Suri, G.B. Viswanathan, T. Neeraj, D.H. Hou, M.J. Mills, Acta Mater. 47(3) (1999) 1019-1034.</a:t>
            </a:r>
          </a:p>
          <a:p>
            <a:pPr marL="342900" indent="-342900">
              <a:buFontTx/>
              <a:buAutoNum type="arabicPeriod"/>
            </a:pPr>
            <a:r>
              <a:rPr lang="en-US" sz="1800" dirty="0">
                <a:effectLst/>
                <a:latin typeface="Times New Roman" panose="02020603050405020304" pitchFamily="18" charset="0"/>
                <a:ea typeface="Calibri" panose="020F0502020204030204" pitchFamily="34" charset="0"/>
              </a:rPr>
              <a:t>F. </a:t>
            </a:r>
            <a:r>
              <a:rPr lang="en-US" sz="1800" dirty="0" err="1">
                <a:effectLst/>
                <a:latin typeface="Times New Roman" panose="02020603050405020304" pitchFamily="18" charset="0"/>
                <a:ea typeface="Calibri" panose="020F0502020204030204" pitchFamily="34" charset="0"/>
              </a:rPr>
              <a:t>Bridier</a:t>
            </a:r>
            <a:r>
              <a:rPr lang="en-US" sz="1800" dirty="0">
                <a:effectLst/>
                <a:latin typeface="Times New Roman" panose="02020603050405020304" pitchFamily="18" charset="0"/>
                <a:ea typeface="Calibri" panose="020F0502020204030204" pitchFamily="34" charset="0"/>
              </a:rPr>
              <a:t>, D.L. McDowell, P.P. </a:t>
            </a:r>
            <a:r>
              <a:rPr lang="en-US" sz="1800" dirty="0" err="1">
                <a:effectLst/>
                <a:latin typeface="Times New Roman" panose="02020603050405020304" pitchFamily="18" charset="0"/>
                <a:ea typeface="Calibri" panose="020F0502020204030204" pitchFamily="34" charset="0"/>
              </a:rPr>
              <a:t>Villechaise</a:t>
            </a:r>
            <a:r>
              <a:rPr lang="en-US" sz="1800" dirty="0">
                <a:effectLst/>
                <a:latin typeface="Times New Roman" panose="02020603050405020304" pitchFamily="18" charset="0"/>
                <a:ea typeface="Calibri" panose="020F0502020204030204" pitchFamily="34" charset="0"/>
              </a:rPr>
              <a:t>, J. Mendez, Int. J. of </a:t>
            </a:r>
            <a:r>
              <a:rPr lang="en-US" sz="1800" dirty="0" err="1">
                <a:effectLst/>
                <a:latin typeface="Times New Roman" panose="02020603050405020304" pitchFamily="18" charset="0"/>
                <a:ea typeface="Calibri" panose="020F0502020204030204" pitchFamily="34" charset="0"/>
              </a:rPr>
              <a:t>Plast</a:t>
            </a:r>
            <a:r>
              <a:rPr lang="en-US" sz="1800" dirty="0">
                <a:effectLst/>
                <a:latin typeface="Times New Roman" panose="02020603050405020304" pitchFamily="18" charset="0"/>
                <a:ea typeface="Calibri" panose="020F0502020204030204" pitchFamily="34" charset="0"/>
              </a:rPr>
              <a:t>. 25(6) (2009) 1066-1082.</a:t>
            </a:r>
          </a:p>
          <a:p>
            <a:pPr marL="342900" indent="-342900">
              <a:buAutoNum type="arabicPeriod"/>
            </a:pPr>
            <a:r>
              <a:rPr lang="en-US" sz="1800" dirty="0">
                <a:effectLst/>
                <a:latin typeface="Times New Roman" panose="02020603050405020304" pitchFamily="18" charset="0"/>
                <a:ea typeface="Calibri" panose="020F0502020204030204" pitchFamily="34" charset="0"/>
              </a:rPr>
              <a:t>J.R. </a:t>
            </a:r>
            <a:r>
              <a:rPr lang="en-US" sz="1800" dirty="0" err="1">
                <a:effectLst/>
                <a:latin typeface="Times New Roman" panose="02020603050405020304" pitchFamily="18" charset="0"/>
                <a:ea typeface="Calibri" panose="020F0502020204030204" pitchFamily="34" charset="0"/>
              </a:rPr>
              <a:t>Mayeur</a:t>
            </a:r>
            <a:r>
              <a:rPr lang="en-US" sz="1800" dirty="0">
                <a:effectLst/>
                <a:latin typeface="Times New Roman" panose="02020603050405020304" pitchFamily="18" charset="0"/>
                <a:ea typeface="Calibri" panose="020F0502020204030204" pitchFamily="34" charset="0"/>
              </a:rPr>
              <a:t>, D.L. McDowell, R.W. Neu, </a:t>
            </a:r>
            <a:r>
              <a:rPr lang="en-US" sz="1800" dirty="0" err="1">
                <a:effectLst/>
                <a:latin typeface="Times New Roman" panose="02020603050405020304" pitchFamily="18" charset="0"/>
                <a:ea typeface="Calibri" panose="020F0502020204030204" pitchFamily="34" charset="0"/>
              </a:rPr>
              <a:t>Comput</a:t>
            </a:r>
            <a:r>
              <a:rPr lang="en-US" sz="1800" dirty="0">
                <a:effectLst/>
                <a:latin typeface="Times New Roman" panose="02020603050405020304" pitchFamily="18" charset="0"/>
                <a:ea typeface="Calibri" panose="020F0502020204030204" pitchFamily="34" charset="0"/>
              </a:rPr>
              <a:t>. Mater. Sci. 41(3) (2008) 356-365.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1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446CC61-3E35-6942-A471-B393D2020F1E}"/>
              </a:ext>
            </a:extLst>
          </p:cNvPr>
          <p:cNvSpPr txBox="1">
            <a:spLocks/>
          </p:cNvSpPr>
          <p:nvPr/>
        </p:nvSpPr>
        <p:spPr>
          <a:xfrm>
            <a:off x="983081" y="189208"/>
            <a:ext cx="10475493"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1: Reduced-order Models using GPR</a:t>
            </a:r>
          </a:p>
        </p:txBody>
      </p:sp>
      <mc:AlternateContent xmlns:mc="http://schemas.openxmlformats.org/markup-compatibility/2006" xmlns:a14="http://schemas.microsoft.com/office/drawing/2010/main">
        <mc:Choice Requires="a14">
          <p:graphicFrame>
            <p:nvGraphicFramePr>
              <p:cNvPr id="15" name="Table 17">
                <a:extLst>
                  <a:ext uri="{FF2B5EF4-FFF2-40B4-BE49-F238E27FC236}">
                    <a16:creationId xmlns:a16="http://schemas.microsoft.com/office/drawing/2014/main" id="{F723B0B9-AD47-4186-B92A-9672FD1F6301}"/>
                  </a:ext>
                </a:extLst>
              </p:cNvPr>
              <p:cNvGraphicFramePr>
                <a:graphicFrameLocks noGrp="1"/>
              </p:cNvGraphicFramePr>
              <p:nvPr>
                <p:extLst>
                  <p:ext uri="{D42A27DB-BD31-4B8C-83A1-F6EECF244321}">
                    <p14:modId xmlns:p14="http://schemas.microsoft.com/office/powerpoint/2010/main" val="574478119"/>
                  </p:ext>
                </p:extLst>
              </p:nvPr>
            </p:nvGraphicFramePr>
            <p:xfrm>
              <a:off x="287802" y="5740590"/>
              <a:ext cx="5808200" cy="1117410"/>
            </p:xfrm>
            <a:graphic>
              <a:graphicData uri="http://schemas.openxmlformats.org/drawingml/2006/table">
                <a:tbl>
                  <a:tblPr firstRow="1" bandRow="1">
                    <a:tableStyleId>{2D5ABB26-0587-4C30-8999-92F81FD0307C}</a:tableStyleId>
                  </a:tblPr>
                  <a:tblGrid>
                    <a:gridCol w="726025">
                      <a:extLst>
                        <a:ext uri="{9D8B030D-6E8A-4147-A177-3AD203B41FA5}">
                          <a16:colId xmlns:a16="http://schemas.microsoft.com/office/drawing/2014/main" val="772918863"/>
                        </a:ext>
                      </a:extLst>
                    </a:gridCol>
                    <a:gridCol w="726025">
                      <a:extLst>
                        <a:ext uri="{9D8B030D-6E8A-4147-A177-3AD203B41FA5}">
                          <a16:colId xmlns:a16="http://schemas.microsoft.com/office/drawing/2014/main" val="4204272578"/>
                        </a:ext>
                      </a:extLst>
                    </a:gridCol>
                    <a:gridCol w="726025">
                      <a:extLst>
                        <a:ext uri="{9D8B030D-6E8A-4147-A177-3AD203B41FA5}">
                          <a16:colId xmlns:a16="http://schemas.microsoft.com/office/drawing/2014/main" val="1940162893"/>
                        </a:ext>
                      </a:extLst>
                    </a:gridCol>
                    <a:gridCol w="726025">
                      <a:extLst>
                        <a:ext uri="{9D8B030D-6E8A-4147-A177-3AD203B41FA5}">
                          <a16:colId xmlns:a16="http://schemas.microsoft.com/office/drawing/2014/main" val="2252996267"/>
                        </a:ext>
                      </a:extLst>
                    </a:gridCol>
                    <a:gridCol w="726025">
                      <a:extLst>
                        <a:ext uri="{9D8B030D-6E8A-4147-A177-3AD203B41FA5}">
                          <a16:colId xmlns:a16="http://schemas.microsoft.com/office/drawing/2014/main" val="4126629305"/>
                        </a:ext>
                      </a:extLst>
                    </a:gridCol>
                    <a:gridCol w="726025">
                      <a:extLst>
                        <a:ext uri="{9D8B030D-6E8A-4147-A177-3AD203B41FA5}">
                          <a16:colId xmlns:a16="http://schemas.microsoft.com/office/drawing/2014/main" val="885513769"/>
                        </a:ext>
                      </a:extLst>
                    </a:gridCol>
                    <a:gridCol w="726025">
                      <a:extLst>
                        <a:ext uri="{9D8B030D-6E8A-4147-A177-3AD203B41FA5}">
                          <a16:colId xmlns:a16="http://schemas.microsoft.com/office/drawing/2014/main" val="327289635"/>
                        </a:ext>
                      </a:extLst>
                    </a:gridCol>
                    <a:gridCol w="726025">
                      <a:extLst>
                        <a:ext uri="{9D8B030D-6E8A-4147-A177-3AD203B41FA5}">
                          <a16:colId xmlns:a16="http://schemas.microsoft.com/office/drawing/2014/main" val="3703716097"/>
                        </a:ext>
                      </a:extLst>
                    </a:gridCol>
                  </a:tblGrid>
                  <a:tr h="370840">
                    <a:tc>
                      <a:txBody>
                        <a:bodyPr/>
                        <a:lstStyle/>
                        <a:p>
                          <a:pPr algn="ctr"/>
                          <a:endParaRPr lang="en-US" sz="1700"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𝑠</m:t>
                                    </m:r>
                                  </m:e>
                                  <m:sub>
                                    <m:r>
                                      <a:rPr lang="en-US" sz="1700" b="0" i="1" smtClean="0">
                                        <a:latin typeface="Cambria Math" panose="02040503050406030204" pitchFamily="18" charset="0"/>
                                      </a:rPr>
                                      <m:t>𝑝𝑟</m:t>
                                    </m:r>
                                  </m:sub>
                                  <m:sup>
                                    <m:r>
                                      <a:rPr lang="en-US" sz="1700" b="0" i="1" smtClean="0">
                                        <a:latin typeface="Cambria Math" panose="02040503050406030204" pitchFamily="18" charset="0"/>
                                      </a:rPr>
                                      <m:t>1</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𝑠</m:t>
                                    </m:r>
                                  </m:e>
                                  <m:sub>
                                    <m:r>
                                      <a:rPr lang="en-US" sz="1700" b="0" i="1" smtClean="0">
                                        <a:latin typeface="Cambria Math" panose="02040503050406030204" pitchFamily="18" charset="0"/>
                                      </a:rPr>
                                      <m:t>𝑝𝑟</m:t>
                                    </m:r>
                                  </m:sub>
                                  <m:sup>
                                    <m:r>
                                      <a:rPr lang="en-US" sz="1700" b="0" i="1" smtClean="0">
                                        <a:latin typeface="Cambria Math" panose="02040503050406030204" pitchFamily="18" charset="0"/>
                                      </a:rPr>
                                      <m:t>2</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𝑠</m:t>
                                    </m:r>
                                  </m:e>
                                  <m:sub>
                                    <m:r>
                                      <a:rPr lang="en-US" sz="1700" b="0" i="1" smtClean="0">
                                        <a:latin typeface="Cambria Math" panose="02040503050406030204" pitchFamily="18" charset="0"/>
                                      </a:rPr>
                                      <m:t>𝑝𝑟</m:t>
                                    </m:r>
                                  </m:sub>
                                  <m:sup>
                                    <m:r>
                                      <a:rPr lang="en-US" sz="1700" b="0" i="1" smtClean="0">
                                        <a:latin typeface="Cambria Math" panose="02040503050406030204" pitchFamily="18" charset="0"/>
                                      </a:rPr>
                                      <m:t>3</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𝑠</m:t>
                                    </m:r>
                                  </m:e>
                                  <m:sub>
                                    <m:r>
                                      <a:rPr lang="en-US" sz="1700" b="0" i="1" smtClean="0">
                                        <a:latin typeface="Cambria Math" panose="02040503050406030204" pitchFamily="18" charset="0"/>
                                      </a:rPr>
                                      <m:t>𝑏𝑎</m:t>
                                    </m:r>
                                  </m:sub>
                                  <m:sup>
                                    <m:r>
                                      <a:rPr lang="en-US" sz="1700" b="0" i="1" smtClean="0">
                                        <a:latin typeface="Cambria Math" panose="02040503050406030204" pitchFamily="18" charset="0"/>
                                      </a:rPr>
                                      <m:t>1</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𝑠</m:t>
                                    </m:r>
                                  </m:e>
                                  <m:sub>
                                    <m:r>
                                      <a:rPr lang="en-US" sz="1700" b="0" i="1" smtClean="0">
                                        <a:latin typeface="Cambria Math" panose="02040503050406030204" pitchFamily="18" charset="0"/>
                                      </a:rPr>
                                      <m:t>𝑏𝑎</m:t>
                                    </m:r>
                                  </m:sub>
                                  <m:sup>
                                    <m:r>
                                      <a:rPr lang="en-US" sz="1700" b="0" i="1" smtClean="0">
                                        <a:latin typeface="Cambria Math" panose="02040503050406030204" pitchFamily="18" charset="0"/>
                                      </a:rPr>
                                      <m:t>2</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𝑠</m:t>
                                    </m:r>
                                  </m:e>
                                  <m:sub>
                                    <m:r>
                                      <a:rPr lang="en-US" sz="1700" b="0" i="1" smtClean="0">
                                        <a:latin typeface="Cambria Math" panose="02040503050406030204" pitchFamily="18" charset="0"/>
                                      </a:rPr>
                                      <m:t>𝑏𝑎</m:t>
                                    </m:r>
                                  </m:sub>
                                  <m:sup>
                                    <m:r>
                                      <a:rPr lang="en-US" sz="1700" b="0" i="1" smtClean="0">
                                        <a:latin typeface="Cambria Math" panose="02040503050406030204" pitchFamily="18" charset="0"/>
                                      </a:rPr>
                                      <m:t>3</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𝑠</m:t>
                                    </m:r>
                                  </m:e>
                                  <m:sub>
                                    <m:r>
                                      <a:rPr lang="en-US" sz="1700" b="0" i="1" smtClean="0">
                                        <a:latin typeface="Cambria Math" panose="02040503050406030204" pitchFamily="18" charset="0"/>
                                      </a:rPr>
                                      <m:t>𝑝𝑦𝑟</m:t>
                                    </m:r>
                                    <m:r>
                                      <a:rPr lang="en-US" sz="1700" b="0" i="1" smtClean="0">
                                        <a:latin typeface="Cambria Math" panose="02040503050406030204" pitchFamily="18" charset="0"/>
                                      </a:rPr>
                                      <m:t>−</m:t>
                                    </m:r>
                                    <m:r>
                                      <a:rPr lang="en-US" sz="1700" b="0" i="1" smtClean="0">
                                        <a:latin typeface="Cambria Math" panose="02040503050406030204" pitchFamily="18" charset="0"/>
                                      </a:rPr>
                                      <m:t>𝑐𝑎</m:t>
                                    </m:r>
                                  </m:sub>
                                </m:sSub>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148177"/>
                      </a:ext>
                    </a:extLst>
                  </a:tr>
                  <a:tr h="370840">
                    <a:tc>
                      <a:txBody>
                        <a:bodyPr/>
                        <a:lstStyle/>
                        <a:p>
                          <a:pPr algn="ctr"/>
                          <a:r>
                            <a:rPr lang="en-US" sz="1700" b="1" dirty="0">
                              <a:latin typeface="+mj-lt"/>
                            </a:rPr>
                            <a:t>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1268621"/>
                      </a:ext>
                    </a:extLst>
                  </a:tr>
                  <a:tr h="370840">
                    <a:tc>
                      <a:txBody>
                        <a:bodyPr/>
                        <a:lstStyle/>
                        <a:p>
                          <a:pPr algn="ctr"/>
                          <a:r>
                            <a:rPr lang="en-US" sz="1700" b="1" dirty="0">
                              <a:latin typeface="+mj-lt"/>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951362"/>
                      </a:ext>
                    </a:extLst>
                  </a:tr>
                </a:tbl>
              </a:graphicData>
            </a:graphic>
          </p:graphicFrame>
        </mc:Choice>
        <mc:Fallback xmlns="">
          <p:graphicFrame>
            <p:nvGraphicFramePr>
              <p:cNvPr id="15" name="Table 17">
                <a:extLst>
                  <a:ext uri="{FF2B5EF4-FFF2-40B4-BE49-F238E27FC236}">
                    <a16:creationId xmlns:a16="http://schemas.microsoft.com/office/drawing/2014/main" id="{F723B0B9-AD47-4186-B92A-9672FD1F6301}"/>
                  </a:ext>
                </a:extLst>
              </p:cNvPr>
              <p:cNvGraphicFramePr>
                <a:graphicFrameLocks noGrp="1"/>
              </p:cNvGraphicFramePr>
              <p:nvPr>
                <p:extLst>
                  <p:ext uri="{D42A27DB-BD31-4B8C-83A1-F6EECF244321}">
                    <p14:modId xmlns:p14="http://schemas.microsoft.com/office/powerpoint/2010/main" val="574478119"/>
                  </p:ext>
                </p:extLst>
              </p:nvPr>
            </p:nvGraphicFramePr>
            <p:xfrm>
              <a:off x="287802" y="5740590"/>
              <a:ext cx="5808200" cy="1117410"/>
            </p:xfrm>
            <a:graphic>
              <a:graphicData uri="http://schemas.openxmlformats.org/drawingml/2006/table">
                <a:tbl>
                  <a:tblPr firstRow="1" bandRow="1">
                    <a:tableStyleId>{2D5ABB26-0587-4C30-8999-92F81FD0307C}</a:tableStyleId>
                  </a:tblPr>
                  <a:tblGrid>
                    <a:gridCol w="726025">
                      <a:extLst>
                        <a:ext uri="{9D8B030D-6E8A-4147-A177-3AD203B41FA5}">
                          <a16:colId xmlns:a16="http://schemas.microsoft.com/office/drawing/2014/main" val="772918863"/>
                        </a:ext>
                      </a:extLst>
                    </a:gridCol>
                    <a:gridCol w="726025">
                      <a:extLst>
                        <a:ext uri="{9D8B030D-6E8A-4147-A177-3AD203B41FA5}">
                          <a16:colId xmlns:a16="http://schemas.microsoft.com/office/drawing/2014/main" val="4204272578"/>
                        </a:ext>
                      </a:extLst>
                    </a:gridCol>
                    <a:gridCol w="726025">
                      <a:extLst>
                        <a:ext uri="{9D8B030D-6E8A-4147-A177-3AD203B41FA5}">
                          <a16:colId xmlns:a16="http://schemas.microsoft.com/office/drawing/2014/main" val="1940162893"/>
                        </a:ext>
                      </a:extLst>
                    </a:gridCol>
                    <a:gridCol w="726025">
                      <a:extLst>
                        <a:ext uri="{9D8B030D-6E8A-4147-A177-3AD203B41FA5}">
                          <a16:colId xmlns:a16="http://schemas.microsoft.com/office/drawing/2014/main" val="2252996267"/>
                        </a:ext>
                      </a:extLst>
                    </a:gridCol>
                    <a:gridCol w="726025">
                      <a:extLst>
                        <a:ext uri="{9D8B030D-6E8A-4147-A177-3AD203B41FA5}">
                          <a16:colId xmlns:a16="http://schemas.microsoft.com/office/drawing/2014/main" val="4126629305"/>
                        </a:ext>
                      </a:extLst>
                    </a:gridCol>
                    <a:gridCol w="726025">
                      <a:extLst>
                        <a:ext uri="{9D8B030D-6E8A-4147-A177-3AD203B41FA5}">
                          <a16:colId xmlns:a16="http://schemas.microsoft.com/office/drawing/2014/main" val="885513769"/>
                        </a:ext>
                      </a:extLst>
                    </a:gridCol>
                    <a:gridCol w="726025">
                      <a:extLst>
                        <a:ext uri="{9D8B030D-6E8A-4147-A177-3AD203B41FA5}">
                          <a16:colId xmlns:a16="http://schemas.microsoft.com/office/drawing/2014/main" val="327289635"/>
                        </a:ext>
                      </a:extLst>
                    </a:gridCol>
                    <a:gridCol w="726025">
                      <a:extLst>
                        <a:ext uri="{9D8B030D-6E8A-4147-A177-3AD203B41FA5}">
                          <a16:colId xmlns:a16="http://schemas.microsoft.com/office/drawing/2014/main" val="3703716097"/>
                        </a:ext>
                      </a:extLst>
                    </a:gridCol>
                  </a:tblGrid>
                  <a:tr h="375730">
                    <a:tc>
                      <a:txBody>
                        <a:bodyPr/>
                        <a:lstStyle/>
                        <a:p>
                          <a:pPr algn="ctr"/>
                          <a:endParaRPr lang="en-US" sz="1700"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100000" t="-1613" r="-597500"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201681" t="-1613" r="-50252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301681" t="-1613" r="-40252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401681" t="-1613" r="-30252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497500" t="-1613" r="-200000"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602521" t="-1613" r="-10168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l="-702521" t="-1613" r="-1681" b="-212903"/>
                          </a:stretch>
                        </a:blipFill>
                      </a:tcPr>
                    </a:tc>
                    <a:extLst>
                      <a:ext uri="{0D108BD9-81ED-4DB2-BD59-A6C34878D82A}">
                        <a16:rowId xmlns:a16="http://schemas.microsoft.com/office/drawing/2014/main" val="2004148177"/>
                      </a:ext>
                    </a:extLst>
                  </a:tr>
                  <a:tr h="370840">
                    <a:tc>
                      <a:txBody>
                        <a:bodyPr/>
                        <a:lstStyle/>
                        <a:p>
                          <a:pPr algn="ctr"/>
                          <a:r>
                            <a:rPr lang="en-US" sz="1700" b="1" dirty="0">
                              <a:latin typeface="+mj-lt"/>
                            </a:rPr>
                            <a:t>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1268621"/>
                      </a:ext>
                    </a:extLst>
                  </a:tr>
                  <a:tr h="370840">
                    <a:tc>
                      <a:txBody>
                        <a:bodyPr/>
                        <a:lstStyle/>
                        <a:p>
                          <a:pPr algn="ctr"/>
                          <a:r>
                            <a:rPr lang="en-US" sz="1700" b="1" dirty="0">
                              <a:latin typeface="+mj-lt"/>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95136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17">
                <a:extLst>
                  <a:ext uri="{FF2B5EF4-FFF2-40B4-BE49-F238E27FC236}">
                    <a16:creationId xmlns:a16="http://schemas.microsoft.com/office/drawing/2014/main" id="{695F7FB2-678E-4499-AC40-E082638C01EB}"/>
                  </a:ext>
                </a:extLst>
              </p:cNvPr>
              <p:cNvGraphicFramePr>
                <a:graphicFrameLocks noGrp="1"/>
              </p:cNvGraphicFramePr>
              <p:nvPr>
                <p:extLst>
                  <p:ext uri="{D42A27DB-BD31-4B8C-83A1-F6EECF244321}">
                    <p14:modId xmlns:p14="http://schemas.microsoft.com/office/powerpoint/2010/main" val="318114468"/>
                  </p:ext>
                </p:extLst>
              </p:nvPr>
            </p:nvGraphicFramePr>
            <p:xfrm>
              <a:off x="6383800" y="5733592"/>
              <a:ext cx="5808200" cy="1119505"/>
            </p:xfrm>
            <a:graphic>
              <a:graphicData uri="http://schemas.openxmlformats.org/drawingml/2006/table">
                <a:tbl>
                  <a:tblPr firstRow="1" bandRow="1">
                    <a:tableStyleId>{2D5ABB26-0587-4C30-8999-92F81FD0307C}</a:tableStyleId>
                  </a:tblPr>
                  <a:tblGrid>
                    <a:gridCol w="726025">
                      <a:extLst>
                        <a:ext uri="{9D8B030D-6E8A-4147-A177-3AD203B41FA5}">
                          <a16:colId xmlns:a16="http://schemas.microsoft.com/office/drawing/2014/main" val="772918863"/>
                        </a:ext>
                      </a:extLst>
                    </a:gridCol>
                    <a:gridCol w="726025">
                      <a:extLst>
                        <a:ext uri="{9D8B030D-6E8A-4147-A177-3AD203B41FA5}">
                          <a16:colId xmlns:a16="http://schemas.microsoft.com/office/drawing/2014/main" val="4204272578"/>
                        </a:ext>
                      </a:extLst>
                    </a:gridCol>
                    <a:gridCol w="726025">
                      <a:extLst>
                        <a:ext uri="{9D8B030D-6E8A-4147-A177-3AD203B41FA5}">
                          <a16:colId xmlns:a16="http://schemas.microsoft.com/office/drawing/2014/main" val="1940162893"/>
                        </a:ext>
                      </a:extLst>
                    </a:gridCol>
                    <a:gridCol w="726025">
                      <a:extLst>
                        <a:ext uri="{9D8B030D-6E8A-4147-A177-3AD203B41FA5}">
                          <a16:colId xmlns:a16="http://schemas.microsoft.com/office/drawing/2014/main" val="2252996267"/>
                        </a:ext>
                      </a:extLst>
                    </a:gridCol>
                    <a:gridCol w="726025">
                      <a:extLst>
                        <a:ext uri="{9D8B030D-6E8A-4147-A177-3AD203B41FA5}">
                          <a16:colId xmlns:a16="http://schemas.microsoft.com/office/drawing/2014/main" val="4126629305"/>
                        </a:ext>
                      </a:extLst>
                    </a:gridCol>
                    <a:gridCol w="726025">
                      <a:extLst>
                        <a:ext uri="{9D8B030D-6E8A-4147-A177-3AD203B41FA5}">
                          <a16:colId xmlns:a16="http://schemas.microsoft.com/office/drawing/2014/main" val="885513769"/>
                        </a:ext>
                      </a:extLst>
                    </a:gridCol>
                    <a:gridCol w="726025">
                      <a:extLst>
                        <a:ext uri="{9D8B030D-6E8A-4147-A177-3AD203B41FA5}">
                          <a16:colId xmlns:a16="http://schemas.microsoft.com/office/drawing/2014/main" val="327289635"/>
                        </a:ext>
                      </a:extLst>
                    </a:gridCol>
                    <a:gridCol w="726025">
                      <a:extLst>
                        <a:ext uri="{9D8B030D-6E8A-4147-A177-3AD203B41FA5}">
                          <a16:colId xmlns:a16="http://schemas.microsoft.com/office/drawing/2014/main" val="3703716097"/>
                        </a:ext>
                      </a:extLst>
                    </a:gridCol>
                  </a:tblGrid>
                  <a:tr h="370840">
                    <a:tc>
                      <a:txBody>
                        <a:bodyPr/>
                        <a:lstStyle/>
                        <a:p>
                          <a:pPr algn="ctr"/>
                          <a:endParaRPr lang="en-US" sz="1700"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𝜏</m:t>
                                    </m:r>
                                  </m:e>
                                  <m:sub>
                                    <m:r>
                                      <a:rPr lang="en-US" sz="1700" b="0" i="1" smtClean="0">
                                        <a:latin typeface="Cambria Math" panose="02040503050406030204" pitchFamily="18" charset="0"/>
                                      </a:rPr>
                                      <m:t>𝑝𝑟</m:t>
                                    </m:r>
                                  </m:sub>
                                  <m:sup>
                                    <m:r>
                                      <a:rPr lang="en-US" sz="1700" b="0" i="1" smtClean="0">
                                        <a:latin typeface="Cambria Math" panose="02040503050406030204" pitchFamily="18" charset="0"/>
                                      </a:rPr>
                                      <m:t>𝐶𝑅𝑆𝑆</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𝜏</m:t>
                                    </m:r>
                                  </m:e>
                                  <m:sub>
                                    <m:r>
                                      <a:rPr lang="en-US" sz="1700" b="0" i="1" smtClean="0">
                                        <a:latin typeface="Cambria Math" panose="02040503050406030204" pitchFamily="18" charset="0"/>
                                      </a:rPr>
                                      <m:t>𝑏𝑎</m:t>
                                    </m:r>
                                  </m:sub>
                                  <m:sup>
                                    <m:r>
                                      <a:rPr lang="en-US" sz="1700" b="0" i="1" smtClean="0">
                                        <a:latin typeface="Cambria Math" panose="02040503050406030204" pitchFamily="18" charset="0"/>
                                      </a:rPr>
                                      <m:t>𝐶𝑅𝑆𝑆</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𝜏</m:t>
                                    </m:r>
                                  </m:e>
                                  <m:sub>
                                    <m:r>
                                      <a:rPr lang="en-US" sz="1700" b="0" i="1" smtClean="0">
                                        <a:latin typeface="Cambria Math" panose="02040503050406030204" pitchFamily="18" charset="0"/>
                                      </a:rPr>
                                      <m:t>𝑝𝑦𝑟</m:t>
                                    </m:r>
                                    <m:r>
                                      <a:rPr lang="en-US" sz="1700" b="0" i="1" smtClean="0">
                                        <a:latin typeface="Cambria Math" panose="02040503050406030204" pitchFamily="18" charset="0"/>
                                      </a:rPr>
                                      <m:t>−</m:t>
                                    </m:r>
                                    <m:r>
                                      <a:rPr lang="en-US" sz="1700" b="0" i="1" smtClean="0">
                                        <a:latin typeface="Cambria Math" panose="02040503050406030204" pitchFamily="18" charset="0"/>
                                      </a:rPr>
                                      <m:t>𝑎</m:t>
                                    </m:r>
                                  </m:sub>
                                  <m:sup>
                                    <m:r>
                                      <a:rPr lang="en-US" sz="1700" b="0" i="1" smtClean="0">
                                        <a:latin typeface="Cambria Math" panose="02040503050406030204" pitchFamily="18" charset="0"/>
                                      </a:rPr>
                                      <m:t>𝐶𝑅𝑆𝑆</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700" b="0" i="1" smtClean="0">
                                        <a:latin typeface="Cambria Math" panose="02040503050406030204" pitchFamily="18" charset="0"/>
                                      </a:rPr>
                                    </m:ctrlPr>
                                  </m:sSubSupPr>
                                  <m:e>
                                    <m:r>
                                      <a:rPr lang="en-US" sz="1700" b="0" i="1" smtClean="0">
                                        <a:latin typeface="Cambria Math" panose="02040503050406030204" pitchFamily="18" charset="0"/>
                                      </a:rPr>
                                      <m:t>𝜏</m:t>
                                    </m:r>
                                  </m:e>
                                  <m:sub>
                                    <m:r>
                                      <a:rPr lang="en-US" sz="1700" b="0" i="1" smtClean="0">
                                        <a:latin typeface="Cambria Math" panose="02040503050406030204" pitchFamily="18" charset="0"/>
                                      </a:rPr>
                                      <m:t>𝑏𝑐𝑐</m:t>
                                    </m:r>
                                  </m:sub>
                                  <m:sup>
                                    <m:r>
                                      <a:rPr lang="en-US" sz="1700" b="0" i="1" smtClean="0">
                                        <a:latin typeface="Cambria Math" panose="02040503050406030204" pitchFamily="18" charset="0"/>
                                      </a:rPr>
                                      <m:t>𝐶𝑅𝑆𝑆</m:t>
                                    </m:r>
                                  </m:sup>
                                </m:sSubSup>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𝜅</m:t>
                                    </m:r>
                                  </m:e>
                                  <m:sub>
                                    <m:r>
                                      <a:rPr lang="en-US" sz="1700" b="0" i="1" smtClean="0">
                                        <a:latin typeface="Cambria Math" panose="02040503050406030204" pitchFamily="18" charset="0"/>
                                      </a:rPr>
                                      <m:t>0</m:t>
                                    </m:r>
                                  </m:sub>
                                </m:sSub>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𝑘</m:t>
                                    </m:r>
                                  </m:e>
                                  <m:sub>
                                    <m:r>
                                      <a:rPr lang="en-US" sz="1700" b="0" i="1" smtClean="0">
                                        <a:latin typeface="Cambria Math" panose="02040503050406030204" pitchFamily="18" charset="0"/>
                                      </a:rPr>
                                      <m:t>𝑦</m:t>
                                    </m:r>
                                  </m:sub>
                                </m:sSub>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700" b="0" i="1" smtClean="0">
                                    <a:latin typeface="Cambria Math" panose="02040503050406030204" pitchFamily="18" charset="0"/>
                                  </a:rPr>
                                  <m:t>𝐴</m:t>
                                </m:r>
                              </m:oMath>
                            </m:oMathPara>
                          </a14:m>
                          <a:endParaRPr lang="en-US" sz="17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4148177"/>
                      </a:ext>
                    </a:extLst>
                  </a:tr>
                  <a:tr h="370840">
                    <a:tc>
                      <a:txBody>
                        <a:bodyPr/>
                        <a:lstStyle/>
                        <a:p>
                          <a:pPr algn="ctr"/>
                          <a:r>
                            <a:rPr lang="en-US" sz="1700" b="1" dirty="0">
                              <a:latin typeface="+mj-lt"/>
                            </a:rPr>
                            <a:t>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1268621"/>
                      </a:ext>
                    </a:extLst>
                  </a:tr>
                  <a:tr h="370840">
                    <a:tc>
                      <a:txBody>
                        <a:bodyPr/>
                        <a:lstStyle/>
                        <a:p>
                          <a:pPr algn="ctr"/>
                          <a:r>
                            <a:rPr lang="en-US" sz="1700" b="1" dirty="0">
                              <a:latin typeface="+mj-lt"/>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951362"/>
                      </a:ext>
                    </a:extLst>
                  </a:tr>
                </a:tbl>
              </a:graphicData>
            </a:graphic>
          </p:graphicFrame>
        </mc:Choice>
        <mc:Fallback xmlns="">
          <p:graphicFrame>
            <p:nvGraphicFramePr>
              <p:cNvPr id="21" name="Table 17">
                <a:extLst>
                  <a:ext uri="{FF2B5EF4-FFF2-40B4-BE49-F238E27FC236}">
                    <a16:creationId xmlns:a16="http://schemas.microsoft.com/office/drawing/2014/main" id="{695F7FB2-678E-4499-AC40-E082638C01EB}"/>
                  </a:ext>
                </a:extLst>
              </p:cNvPr>
              <p:cNvGraphicFramePr>
                <a:graphicFrameLocks noGrp="1"/>
              </p:cNvGraphicFramePr>
              <p:nvPr>
                <p:extLst>
                  <p:ext uri="{D42A27DB-BD31-4B8C-83A1-F6EECF244321}">
                    <p14:modId xmlns:p14="http://schemas.microsoft.com/office/powerpoint/2010/main" val="318114468"/>
                  </p:ext>
                </p:extLst>
              </p:nvPr>
            </p:nvGraphicFramePr>
            <p:xfrm>
              <a:off x="6383800" y="5733592"/>
              <a:ext cx="5808200" cy="1119505"/>
            </p:xfrm>
            <a:graphic>
              <a:graphicData uri="http://schemas.openxmlformats.org/drawingml/2006/table">
                <a:tbl>
                  <a:tblPr firstRow="1" bandRow="1">
                    <a:tableStyleId>{2D5ABB26-0587-4C30-8999-92F81FD0307C}</a:tableStyleId>
                  </a:tblPr>
                  <a:tblGrid>
                    <a:gridCol w="726025">
                      <a:extLst>
                        <a:ext uri="{9D8B030D-6E8A-4147-A177-3AD203B41FA5}">
                          <a16:colId xmlns:a16="http://schemas.microsoft.com/office/drawing/2014/main" val="772918863"/>
                        </a:ext>
                      </a:extLst>
                    </a:gridCol>
                    <a:gridCol w="726025">
                      <a:extLst>
                        <a:ext uri="{9D8B030D-6E8A-4147-A177-3AD203B41FA5}">
                          <a16:colId xmlns:a16="http://schemas.microsoft.com/office/drawing/2014/main" val="4204272578"/>
                        </a:ext>
                      </a:extLst>
                    </a:gridCol>
                    <a:gridCol w="726025">
                      <a:extLst>
                        <a:ext uri="{9D8B030D-6E8A-4147-A177-3AD203B41FA5}">
                          <a16:colId xmlns:a16="http://schemas.microsoft.com/office/drawing/2014/main" val="1940162893"/>
                        </a:ext>
                      </a:extLst>
                    </a:gridCol>
                    <a:gridCol w="726025">
                      <a:extLst>
                        <a:ext uri="{9D8B030D-6E8A-4147-A177-3AD203B41FA5}">
                          <a16:colId xmlns:a16="http://schemas.microsoft.com/office/drawing/2014/main" val="2252996267"/>
                        </a:ext>
                      </a:extLst>
                    </a:gridCol>
                    <a:gridCol w="726025">
                      <a:extLst>
                        <a:ext uri="{9D8B030D-6E8A-4147-A177-3AD203B41FA5}">
                          <a16:colId xmlns:a16="http://schemas.microsoft.com/office/drawing/2014/main" val="4126629305"/>
                        </a:ext>
                      </a:extLst>
                    </a:gridCol>
                    <a:gridCol w="726025">
                      <a:extLst>
                        <a:ext uri="{9D8B030D-6E8A-4147-A177-3AD203B41FA5}">
                          <a16:colId xmlns:a16="http://schemas.microsoft.com/office/drawing/2014/main" val="885513769"/>
                        </a:ext>
                      </a:extLst>
                    </a:gridCol>
                    <a:gridCol w="726025">
                      <a:extLst>
                        <a:ext uri="{9D8B030D-6E8A-4147-A177-3AD203B41FA5}">
                          <a16:colId xmlns:a16="http://schemas.microsoft.com/office/drawing/2014/main" val="327289635"/>
                        </a:ext>
                      </a:extLst>
                    </a:gridCol>
                    <a:gridCol w="726025">
                      <a:extLst>
                        <a:ext uri="{9D8B030D-6E8A-4147-A177-3AD203B41FA5}">
                          <a16:colId xmlns:a16="http://schemas.microsoft.com/office/drawing/2014/main" val="3703716097"/>
                        </a:ext>
                      </a:extLst>
                    </a:gridCol>
                  </a:tblGrid>
                  <a:tr h="377825">
                    <a:tc>
                      <a:txBody>
                        <a:bodyPr/>
                        <a:lstStyle/>
                        <a:p>
                          <a:pPr algn="ctr"/>
                          <a:endParaRPr lang="en-US" sz="1700" b="1"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00840" t="-1613" r="-60336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200840" t="-1613" r="-50336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298333" t="-1613" r="-399167"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401681" t="-1613" r="-30252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501681" t="-1613" r="-20252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601681" t="-1613" r="-102521" b="-21290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701681" t="-1613" r="-2521" b="-212903"/>
                          </a:stretch>
                        </a:blipFill>
                      </a:tcPr>
                    </a:tc>
                    <a:extLst>
                      <a:ext uri="{0D108BD9-81ED-4DB2-BD59-A6C34878D82A}">
                        <a16:rowId xmlns:a16="http://schemas.microsoft.com/office/drawing/2014/main" val="2004148177"/>
                      </a:ext>
                    </a:extLst>
                  </a:tr>
                  <a:tr h="370840">
                    <a:tc>
                      <a:txBody>
                        <a:bodyPr/>
                        <a:lstStyle/>
                        <a:p>
                          <a:pPr algn="ctr"/>
                          <a:r>
                            <a:rPr lang="en-US" sz="1700" b="1" dirty="0">
                              <a:latin typeface="+mj-lt"/>
                            </a:rPr>
                            <a:t>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1268621"/>
                      </a:ext>
                    </a:extLst>
                  </a:tr>
                  <a:tr h="370840">
                    <a:tc>
                      <a:txBody>
                        <a:bodyPr/>
                        <a:lstStyle/>
                        <a:p>
                          <a:pPr algn="ctr"/>
                          <a:r>
                            <a:rPr lang="en-US" sz="1700" b="1" dirty="0">
                              <a:latin typeface="+mj-lt"/>
                            </a:rPr>
                            <a:t>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0.015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700" b="1" dirty="0">
                              <a:latin typeface="+mj-lt"/>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3951362"/>
                      </a:ext>
                    </a:extLst>
                  </a:tr>
                </a:tbl>
              </a:graphicData>
            </a:graphic>
          </p:graphicFrame>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E26CFF5-1374-4B21-8010-41E7B7DB2D0C}"/>
                  </a:ext>
                </a:extLst>
              </p:cNvPr>
              <p:cNvSpPr txBox="1"/>
              <p:nvPr/>
            </p:nvSpPr>
            <p:spPr>
              <a:xfrm>
                <a:off x="1527678" y="980022"/>
                <a:ext cx="2415608" cy="867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𝛾</m:t>
                              </m:r>
                            </m:e>
                          </m:acc>
                        </m:e>
                        <m:sup>
                          <m:r>
                            <a:rPr lang="en-US" b="0" i="1" smtClean="0">
                              <a:latin typeface="Cambria Math" panose="02040503050406030204" pitchFamily="18" charset="0"/>
                            </a:rPr>
                            <m:t>𝛼</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0</m:t>
                              </m:r>
                            </m:sub>
                          </m:sSub>
                        </m:e>
                      </m:acc>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𝛼</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𝛼</m:t>
                                      </m:r>
                                    </m:sup>
                                  </m:sSup>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sup>
                      </m:sSup>
                    </m:oMath>
                  </m:oMathPara>
                </a14:m>
                <a:endParaRPr lang="en-US" dirty="0"/>
              </a:p>
            </p:txBody>
          </p:sp>
        </mc:Choice>
        <mc:Fallback xmlns="">
          <p:sp>
            <p:nvSpPr>
              <p:cNvPr id="22" name="TextBox 21">
                <a:extLst>
                  <a:ext uri="{FF2B5EF4-FFF2-40B4-BE49-F238E27FC236}">
                    <a16:creationId xmlns:a16="http://schemas.microsoft.com/office/drawing/2014/main" id="{7E26CFF5-1374-4B21-8010-41E7B7DB2D0C}"/>
                  </a:ext>
                </a:extLst>
              </p:cNvPr>
              <p:cNvSpPr txBox="1">
                <a:spLocks noRot="1" noChangeAspect="1" noMove="1" noResize="1" noEditPoints="1" noAdjustHandles="1" noChangeArrowheads="1" noChangeShapeType="1" noTextEdit="1"/>
              </p:cNvSpPr>
              <p:nvPr/>
            </p:nvSpPr>
            <p:spPr>
              <a:xfrm>
                <a:off x="1527678" y="980022"/>
                <a:ext cx="2415608" cy="86722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BD39389-4139-4F04-9699-538E2CA8B8BA}"/>
                  </a:ext>
                </a:extLst>
              </p:cNvPr>
              <p:cNvSpPr txBox="1"/>
              <p:nvPr/>
            </p:nvSpPr>
            <p:spPr>
              <a:xfrm>
                <a:off x="7181850" y="1161640"/>
                <a:ext cx="5010150" cy="633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𝛾</m:t>
                              </m:r>
                            </m:e>
                          </m:acc>
                        </m:e>
                        <m:sup>
                          <m:r>
                            <a:rPr lang="en-US" b="0" i="1" smtClean="0">
                              <a:latin typeface="Cambria Math" panose="02040503050406030204" pitchFamily="18" charset="0"/>
                            </a:rPr>
                            <m:t>𝛼</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0</m:t>
                              </m:r>
                            </m:sub>
                          </m:sSub>
                        </m:e>
                      </m:acc>
                      <m:r>
                        <a:rPr lang="en-US" b="0" i="0" smtClean="0">
                          <a:latin typeface="Cambria Math" panose="02040503050406030204" pitchFamily="18" charset="0"/>
                        </a:rPr>
                        <m:t>&lt;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𝜏</m:t>
                                  </m:r>
                                </m:e>
                                <m:sup>
                                  <m:r>
                                    <a:rPr lang="en-US" i="1">
                                      <a:latin typeface="Cambria Math" panose="02040503050406030204" pitchFamily="18" charset="0"/>
                                    </a:rPr>
                                    <m:t>𝛼</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𝛼</m:t>
                                  </m:r>
                                </m:sup>
                              </m:s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𝜅</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𝑦</m:t>
                              </m:r>
                            </m:sub>
                          </m:sSub>
                        </m:num>
                        <m:den>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𝛼</m:t>
                              </m:r>
                            </m:sup>
                          </m:sSup>
                        </m:den>
                      </m:f>
                      <m:sSup>
                        <m:sSupPr>
                          <m:ctrlPr>
                            <a:rPr lang="en-US" b="0" i="1" smtClean="0">
                              <a:latin typeface="Cambria Math" panose="02040503050406030204" pitchFamily="18" charset="0"/>
                            </a:rPr>
                          </m:ctrlPr>
                        </m:sSupPr>
                        <m:e>
                          <m:r>
                            <a:rPr lang="en-US" b="0" i="0" smtClean="0">
                              <a:latin typeface="Cambria Math" panose="02040503050406030204" pitchFamily="18" charset="0"/>
                            </a:rPr>
                            <m:t>&gt;</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sup>
                      </m:sSup>
                      <m:r>
                        <m:rPr>
                          <m:sty m:val="p"/>
                        </m:rPr>
                        <a:rPr lang="en-US" b="0" i="0" smtClean="0">
                          <a:latin typeface="Cambria Math" panose="02040503050406030204" pitchFamily="18" charset="0"/>
                        </a:rPr>
                        <m:t>sgn</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𝛼</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𝛼</m:t>
                              </m:r>
                            </m:sup>
                          </m:sSup>
                        </m:e>
                      </m:d>
                    </m:oMath>
                  </m:oMathPara>
                </a14:m>
                <a:endParaRPr lang="en-US" dirty="0"/>
              </a:p>
            </p:txBody>
          </p:sp>
        </mc:Choice>
        <mc:Fallback xmlns="">
          <p:sp>
            <p:nvSpPr>
              <p:cNvPr id="24" name="TextBox 23">
                <a:extLst>
                  <a:ext uri="{FF2B5EF4-FFF2-40B4-BE49-F238E27FC236}">
                    <a16:creationId xmlns:a16="http://schemas.microsoft.com/office/drawing/2014/main" id="{2BD39389-4139-4F04-9699-538E2CA8B8BA}"/>
                  </a:ext>
                </a:extLst>
              </p:cNvPr>
              <p:cNvSpPr txBox="1">
                <a:spLocks noRot="1" noChangeAspect="1" noMove="1" noResize="1" noEditPoints="1" noAdjustHandles="1" noChangeArrowheads="1" noChangeShapeType="1" noTextEdit="1"/>
              </p:cNvSpPr>
              <p:nvPr/>
            </p:nvSpPr>
            <p:spPr>
              <a:xfrm>
                <a:off x="7181850" y="1161640"/>
                <a:ext cx="5010150" cy="633571"/>
              </a:xfrm>
              <a:prstGeom prst="rect">
                <a:avLst/>
              </a:prstGeom>
              <a:blipFill>
                <a:blip r:embed="rId9"/>
                <a:stretch>
                  <a:fillRect/>
                </a:stretch>
              </a:blipFill>
            </p:spPr>
            <p:txBody>
              <a:bodyPr/>
              <a:lstStyle/>
              <a:p>
                <a:r>
                  <a:rPr lang="en-US">
                    <a:noFill/>
                  </a:rPr>
                  <a:t> </a:t>
                </a:r>
              </a:p>
            </p:txBody>
          </p:sp>
        </mc:Fallback>
      </mc:AlternateContent>
      <p:pic>
        <p:nvPicPr>
          <p:cNvPr id="29" name="Picture 28" descr="A screenshot of a cell phone&#10;&#10;Description automatically generated">
            <a:extLst>
              <a:ext uri="{FF2B5EF4-FFF2-40B4-BE49-F238E27FC236}">
                <a16:creationId xmlns:a16="http://schemas.microsoft.com/office/drawing/2014/main" id="{F4C78B3A-862B-44AC-AAE4-BF9CE4ADCD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795211"/>
            <a:ext cx="4370200" cy="3462589"/>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A595BF43-DD2C-43E2-9B01-BACE4BBF809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36802" y="1795211"/>
            <a:ext cx="4055197" cy="3462587"/>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3CCC47-28D3-6245-BC5E-D4CAA1465A02}"/>
                  </a:ext>
                </a:extLst>
              </p:cNvPr>
              <p:cNvSpPr/>
              <p:nvPr/>
            </p:nvSpPr>
            <p:spPr>
              <a:xfrm>
                <a:off x="4337525" y="2822406"/>
                <a:ext cx="3766603" cy="89325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𝒙</m:t>
                      </m:r>
                      <m:r>
                        <a:rPr lang="en-US" sz="1600" b="1" i="1" smtClean="0">
                          <a:latin typeface="Cambria Math" panose="02040503050406030204" pitchFamily="18" charset="0"/>
                        </a:rPr>
                        <m:t>=</m:t>
                      </m:r>
                      <m:d>
                        <m:dPr>
                          <m:begChr m:val="{"/>
                          <m:endChr m:val="}"/>
                          <m:ctrlPr>
                            <a:rPr lang="en-US" sz="1600" b="1" i="1" smtClean="0">
                              <a:latin typeface="Cambria Math" panose="02040503050406030204" pitchFamily="18" charset="0"/>
                            </a:rPr>
                          </m:ctrlPr>
                        </m:dPr>
                        <m:e>
                          <m:r>
                            <a:rPr lang="en-US" sz="1600" b="1" i="1" smtClean="0">
                              <a:latin typeface="Cambria Math" panose="02040503050406030204" pitchFamily="18" charset="0"/>
                            </a:rPr>
                            <m:t>𝒔</m:t>
                          </m:r>
                          <m:r>
                            <a:rPr lang="en-US" sz="1600" b="1" i="1" smtClean="0">
                              <a:latin typeface="Cambria Math" panose="02040503050406030204" pitchFamily="18" charset="0"/>
                            </a:rPr>
                            <m:t>,</m:t>
                          </m:r>
                          <m:r>
                            <a:rPr lang="en-US" sz="1600" b="1" i="1" smtClean="0">
                              <a:latin typeface="Cambria Math" panose="02040503050406030204" pitchFamily="18" charset="0"/>
                            </a:rPr>
                            <m:t>𝒈</m:t>
                          </m:r>
                        </m:e>
                      </m:d>
                    </m:oMath>
                  </m:oMathPara>
                </a14:m>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𝑿</m:t>
                          </m:r>
                        </m:e>
                        <m:sup>
                          <m:r>
                            <a:rPr lang="en-US" sz="1600" b="1" i="1" smtClean="0">
                              <a:latin typeface="Cambria Math" panose="02040503050406030204" pitchFamily="18" charset="0"/>
                            </a:rPr>
                            <m:t>𝒔𝒊𝒎</m:t>
                          </m:r>
                        </m:sup>
                      </m:sSup>
                      <m:r>
                        <a:rPr lang="en-US" sz="1600" b="1" i="1" smtClean="0">
                          <a:latin typeface="Cambria Math" panose="02040503050406030204" pitchFamily="18" charset="0"/>
                        </a:rPr>
                        <m:t>=</m:t>
                      </m:r>
                      <m:d>
                        <m:dPr>
                          <m:begChr m:val="{"/>
                          <m:endChr m:val="}"/>
                          <m:ctrlPr>
                            <a:rPr lang="en-US" sz="1600" b="1" i="1" smtClean="0">
                              <a:latin typeface="Cambria Math" panose="02040503050406030204" pitchFamily="18" charset="0"/>
                            </a:rPr>
                          </m:ctrlPr>
                        </m:dPr>
                        <m:e>
                          <m:sSup>
                            <m:sSupPr>
                              <m:ctrlPr>
                                <a:rPr lang="en-US" sz="1600" b="1" i="1">
                                  <a:latin typeface="Cambria Math" panose="02040503050406030204" pitchFamily="18" charset="0"/>
                                </a:rPr>
                              </m:ctrlPr>
                            </m:sSupPr>
                            <m:e>
                              <m:r>
                                <a:rPr lang="en-US" sz="1600" b="1" i="1" smtClean="0">
                                  <a:latin typeface="Cambria Math" panose="02040503050406030204" pitchFamily="18" charset="0"/>
                                </a:rPr>
                                <m:t>𝑺</m:t>
                              </m:r>
                            </m:e>
                            <m:sup>
                              <m:r>
                                <a:rPr lang="en-US" sz="1600" b="1" i="1">
                                  <a:latin typeface="Cambria Math" panose="02040503050406030204" pitchFamily="18" charset="0"/>
                                </a:rPr>
                                <m:t>𝒔𝒊𝒎</m:t>
                              </m:r>
                            </m:sup>
                          </m:sSup>
                          <m:r>
                            <a:rPr lang="en-US" sz="1600" b="1" i="1" smtClean="0">
                              <a:latin typeface="Cambria Math" panose="02040503050406030204" pitchFamily="18" charset="0"/>
                            </a:rPr>
                            <m:t>,</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𝑮</m:t>
                              </m:r>
                            </m:e>
                            <m:sup>
                              <m:r>
                                <a:rPr lang="en-US" sz="1600" b="1" i="1" smtClean="0">
                                  <a:latin typeface="Cambria Math" panose="02040503050406030204" pitchFamily="18" charset="0"/>
                                </a:rPr>
                                <m:t>𝒔𝒊𝒎</m:t>
                              </m:r>
                            </m:sup>
                          </m:sSup>
                        </m:e>
                      </m:d>
                    </m:oMath>
                  </m:oMathPara>
                </a14:m>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sz="1600" b="1" i="1">
                              <a:solidFill>
                                <a:srgbClr val="ED7D3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600" b="0" i="1" smtClean="0">
                              <a:solidFill>
                                <a:srgbClr val="ED7D31"/>
                              </a:solidFill>
                              <a:latin typeface="Cambria Math" panose="02040503050406030204" pitchFamily="18" charset="0"/>
                              <a:ea typeface="Calibri" panose="020F0502020204030204" pitchFamily="34" charset="0"/>
                              <a:cs typeface="Times New Roman" panose="02020603050405020304" pitchFamily="18" charset="0"/>
                            </a:rPr>
                            <m:t>𝑌</m:t>
                          </m:r>
                        </m:e>
                        <m:sub>
                          <m:r>
                            <m:rPr>
                              <m:sty m:val="p"/>
                            </m:rPr>
                            <a:rPr lang="en-US" sz="1600">
                              <a:solidFill>
                                <a:srgbClr val="ED7D31"/>
                              </a:solidFill>
                              <a:latin typeface="Cambria Math" panose="02040503050406030204" pitchFamily="18" charset="0"/>
                              <a:ea typeface="Calibri" panose="020F0502020204030204" pitchFamily="34" charset="0"/>
                              <a:cs typeface="Times New Roman" panose="02020603050405020304" pitchFamily="18" charset="0"/>
                            </a:rPr>
                            <m:t>sim</m:t>
                          </m:r>
                        </m:sub>
                        <m:sup>
                          <m:r>
                            <a:rPr lang="en-US" sz="1600" b="1" i="1">
                              <a:solidFill>
                                <a:srgbClr val="ED7D31"/>
                              </a:solidFill>
                              <a:latin typeface="Cambria Math" panose="02040503050406030204" pitchFamily="18" charset="0"/>
                              <a:ea typeface="Calibri" panose="020F0502020204030204" pitchFamily="34" charset="0"/>
                              <a:cs typeface="Times New Roman" panose="02020603050405020304" pitchFamily="18" charset="0"/>
                            </a:rPr>
                            <m:t>∗</m:t>
                          </m:r>
                        </m:sup>
                      </m:sSubSup>
                      <m:d>
                        <m:dPr>
                          <m:ctrlPr>
                            <a:rPr lang="en-US" sz="1600" b="0" i="1" smtClean="0">
                              <a:solidFill>
                                <a:srgbClr val="EE843C"/>
                              </a:solidFill>
                              <a:latin typeface="Cambria Math" panose="02040503050406030204" pitchFamily="18" charset="0"/>
                            </a:rPr>
                          </m:ctrlPr>
                        </m:dPr>
                        <m:e>
                          <m:r>
                            <a:rPr lang="en-US" sz="1600" b="1" i="1" smtClean="0">
                              <a:solidFill>
                                <a:srgbClr val="EE843C"/>
                              </a:solidFill>
                              <a:latin typeface="Cambria Math" panose="02040503050406030204" pitchFamily="18" charset="0"/>
                            </a:rPr>
                            <m:t>𝒔</m:t>
                          </m:r>
                          <m:r>
                            <a:rPr lang="en-US" sz="1600" b="0" i="1" smtClean="0">
                              <a:solidFill>
                                <a:srgbClr val="EE843C"/>
                              </a:solidFill>
                              <a:latin typeface="Cambria Math" panose="02040503050406030204" pitchFamily="18" charset="0"/>
                            </a:rPr>
                            <m:t>,</m:t>
                          </m:r>
                          <m:r>
                            <a:rPr lang="en-US" sz="1600" b="1" i="1" smtClean="0">
                              <a:solidFill>
                                <a:srgbClr val="EE843C"/>
                              </a:solidFill>
                              <a:latin typeface="Cambria Math" panose="02040503050406030204" pitchFamily="18" charset="0"/>
                            </a:rPr>
                            <m:t>𝒈</m:t>
                          </m:r>
                        </m:e>
                      </m:d>
                      <m:r>
                        <a:rPr lang="en-US" sz="1600">
                          <a:latin typeface="Cambria Math" panose="02040503050406030204" pitchFamily="18" charset="0"/>
                        </a:rPr>
                        <m:t>≈</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𝒌</m:t>
                          </m:r>
                        </m:e>
                        <m:sup>
                          <m:r>
                            <a:rPr lang="en-US" sz="1600" b="1" i="1" smtClean="0">
                              <a:latin typeface="Cambria Math" panose="02040503050406030204" pitchFamily="18" charset="0"/>
                            </a:rPr>
                            <m:t>𝑻</m:t>
                          </m:r>
                        </m:sup>
                      </m:sSup>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𝒙</m:t>
                          </m:r>
                          <m:r>
                            <a:rPr lang="en-US" sz="1600" b="1" i="1" smtClean="0">
                              <a:latin typeface="Cambria Math" panose="02040503050406030204" pitchFamily="18" charset="0"/>
                            </a:rPr>
                            <m:t>;</m:t>
                          </m:r>
                          <m:r>
                            <a:rPr lang="en-US" sz="1600" b="1" i="1" smtClean="0">
                              <a:latin typeface="Cambria Math" panose="02040503050406030204" pitchFamily="18" charset="0"/>
                            </a:rPr>
                            <m:t>𝜷</m:t>
                          </m:r>
                        </m:e>
                      </m:d>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𝑲</m:t>
                          </m:r>
                        </m:e>
                        <m:sup>
                          <m:r>
                            <a:rPr lang="en-US" sz="1600" b="1" i="1" smtClean="0">
                              <a:latin typeface="Cambria Math" panose="02040503050406030204" pitchFamily="18" charset="0"/>
                            </a:rPr>
                            <m:t>−</m:t>
                          </m:r>
                          <m:r>
                            <a:rPr lang="en-US" sz="1600" b="1" i="1" smtClean="0">
                              <a:latin typeface="Cambria Math" panose="02040503050406030204" pitchFamily="18" charset="0"/>
                            </a:rPr>
                            <m:t>𝟏</m:t>
                          </m:r>
                        </m:sup>
                      </m:sSup>
                      <m:d>
                        <m:dPr>
                          <m:ctrlPr>
                            <a:rPr lang="en-US" sz="1600" b="1" i="1" smtClean="0">
                              <a:latin typeface="Cambria Math" panose="02040503050406030204" pitchFamily="18" charset="0"/>
                            </a:rPr>
                          </m:ctrlPr>
                        </m:dPr>
                        <m:e>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𝑿</m:t>
                              </m:r>
                            </m:e>
                            <m:sup>
                              <m:r>
                                <a:rPr lang="en-US" sz="1600" b="1" i="1" smtClean="0">
                                  <a:latin typeface="Cambria Math" panose="02040503050406030204" pitchFamily="18" charset="0"/>
                                </a:rPr>
                                <m:t>𝒔𝒊𝒎</m:t>
                              </m:r>
                            </m:sup>
                          </m:sSup>
                          <m:r>
                            <a:rPr lang="en-US" sz="1600" b="1" i="1" smtClean="0">
                              <a:latin typeface="Cambria Math" panose="02040503050406030204" pitchFamily="18" charset="0"/>
                            </a:rPr>
                            <m:t>;</m:t>
                          </m:r>
                          <m:r>
                            <a:rPr lang="en-US" sz="1600" b="1" i="1" smtClean="0">
                              <a:latin typeface="Cambria Math" panose="02040503050406030204" pitchFamily="18" charset="0"/>
                            </a:rPr>
                            <m:t>𝜷</m:t>
                          </m:r>
                        </m:e>
                      </m:d>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𝒀</m:t>
                          </m:r>
                        </m:e>
                        <m:sup>
                          <m:r>
                            <a:rPr lang="en-US" sz="1600" b="1" i="1" smtClean="0">
                              <a:latin typeface="Cambria Math" panose="02040503050406030204" pitchFamily="18" charset="0"/>
                            </a:rPr>
                            <m:t>𝒔𝒊𝒎</m:t>
                          </m:r>
                        </m:sup>
                      </m:sSup>
                    </m:oMath>
                  </m:oMathPara>
                </a14:m>
                <a:endParaRPr lang="en-US" sz="1600" dirty="0"/>
              </a:p>
            </p:txBody>
          </p:sp>
        </mc:Choice>
        <mc:Fallback xmlns="">
          <p:sp>
            <p:nvSpPr>
              <p:cNvPr id="7" name="Rectangle 6">
                <a:extLst>
                  <a:ext uri="{FF2B5EF4-FFF2-40B4-BE49-F238E27FC236}">
                    <a16:creationId xmlns:a16="http://schemas.microsoft.com/office/drawing/2014/main" id="{4B3CCC47-28D3-6245-BC5E-D4CAA1465A02}"/>
                  </a:ext>
                </a:extLst>
              </p:cNvPr>
              <p:cNvSpPr>
                <a:spLocks noRot="1" noChangeAspect="1" noMove="1" noResize="1" noEditPoints="1" noAdjustHandles="1" noChangeArrowheads="1" noChangeShapeType="1" noTextEdit="1"/>
              </p:cNvSpPr>
              <p:nvPr/>
            </p:nvSpPr>
            <p:spPr>
              <a:xfrm>
                <a:off x="4337525" y="2822406"/>
                <a:ext cx="3766603" cy="893258"/>
              </a:xfrm>
              <a:prstGeom prst="rect">
                <a:avLst/>
              </a:prstGeom>
              <a:blipFill>
                <a:blip r:embed="rId12"/>
                <a:stretch>
                  <a:fillRect b="-1342"/>
                </a:stretch>
              </a:blipFill>
            </p:spPr>
            <p:txBody>
              <a:bodyPr/>
              <a:lstStyle/>
              <a:p>
                <a:r>
                  <a:rPr lang="en-US">
                    <a:noFill/>
                  </a:rPr>
                  <a:t> </a:t>
                </a:r>
              </a:p>
            </p:txBody>
          </p:sp>
        </mc:Fallback>
      </mc:AlternateContent>
    </p:spTree>
    <p:extLst>
      <p:ext uri="{BB962C8B-B14F-4D97-AF65-F5344CB8AC3E}">
        <p14:creationId xmlns:p14="http://schemas.microsoft.com/office/powerpoint/2010/main" val="127222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37FA25E-DEAB-4885-9D96-0B1BBD574E7C}"/>
              </a:ext>
            </a:extLst>
          </p:cNvPr>
          <p:cNvSpPr txBox="1"/>
          <p:nvPr/>
        </p:nvSpPr>
        <p:spPr>
          <a:xfrm>
            <a:off x="8533797" y="478326"/>
            <a:ext cx="1090906"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Model 2</a:t>
            </a:r>
          </a:p>
        </p:txBody>
      </p:sp>
      <p:sp>
        <p:nvSpPr>
          <p:cNvPr id="15" name="TextBox 14">
            <a:extLst>
              <a:ext uri="{FF2B5EF4-FFF2-40B4-BE49-F238E27FC236}">
                <a16:creationId xmlns:a16="http://schemas.microsoft.com/office/drawing/2014/main" id="{83C6279F-39B9-4B23-8D62-62846A30CACA}"/>
              </a:ext>
            </a:extLst>
          </p:cNvPr>
          <p:cNvSpPr txBox="1"/>
          <p:nvPr/>
        </p:nvSpPr>
        <p:spPr>
          <a:xfrm>
            <a:off x="2721622" y="481267"/>
            <a:ext cx="1090906"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Model 1</a:t>
            </a:r>
          </a:p>
        </p:txBody>
      </p:sp>
      <p:sp>
        <p:nvSpPr>
          <p:cNvPr id="2" name="Title 1">
            <a:extLst>
              <a:ext uri="{FF2B5EF4-FFF2-40B4-BE49-F238E27FC236}">
                <a16:creationId xmlns:a16="http://schemas.microsoft.com/office/drawing/2014/main" id="{14D6FD0A-C9E1-4D78-855E-09B37498414C}"/>
              </a:ext>
            </a:extLst>
          </p:cNvPr>
          <p:cNvSpPr txBox="1">
            <a:spLocks/>
          </p:cNvSpPr>
          <p:nvPr/>
        </p:nvSpPr>
        <p:spPr>
          <a:xfrm>
            <a:off x="827934" y="-185505"/>
            <a:ext cx="10649685"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 </a:t>
            </a:r>
            <a:r>
              <a:rPr lang="en-US" sz="2800" b="1" dirty="0">
                <a:solidFill>
                  <a:srgbClr val="002060"/>
                </a:solidFill>
                <a:latin typeface="Cambria" panose="02040503050406030204" pitchFamily="18" charset="0"/>
                <a:ea typeface="Cambria" panose="02040503050406030204" pitchFamily="18" charset="0"/>
              </a:rPr>
              <a:t>Step 2</a:t>
            </a:r>
          </a:p>
        </p:txBody>
      </p:sp>
      <mc:AlternateContent xmlns:mc="http://schemas.openxmlformats.org/markup-compatibility/2006" xmlns:a14="http://schemas.microsoft.com/office/drawing/2010/main">
        <mc:Choice Requires="a14">
          <p:graphicFrame>
            <p:nvGraphicFramePr>
              <p:cNvPr id="6" name="Table 9">
                <a:extLst>
                  <a:ext uri="{FF2B5EF4-FFF2-40B4-BE49-F238E27FC236}">
                    <a16:creationId xmlns:a16="http://schemas.microsoft.com/office/drawing/2014/main" id="{76C3846E-435F-4FFE-83F8-66D39008C1B1}"/>
                  </a:ext>
                </a:extLst>
              </p:cNvPr>
              <p:cNvGraphicFramePr>
                <a:graphicFrameLocks noGrp="1"/>
              </p:cNvGraphicFramePr>
              <p:nvPr>
                <p:extLst>
                  <p:ext uri="{D42A27DB-BD31-4B8C-83A1-F6EECF244321}">
                    <p14:modId xmlns:p14="http://schemas.microsoft.com/office/powerpoint/2010/main" val="2059479843"/>
                  </p:ext>
                </p:extLst>
              </p:nvPr>
            </p:nvGraphicFramePr>
            <p:xfrm>
              <a:off x="6467470" y="3942983"/>
              <a:ext cx="5276842" cy="2835594"/>
            </p:xfrm>
            <a:graphic>
              <a:graphicData uri="http://schemas.openxmlformats.org/drawingml/2006/table">
                <a:tbl>
                  <a:tblPr firstRow="1" bandRow="1">
                    <a:tableStyleId>{2D5ABB26-0587-4C30-8999-92F81FD0307C}</a:tableStyleId>
                  </a:tblPr>
                  <a:tblGrid>
                    <a:gridCol w="1322992">
                      <a:extLst>
                        <a:ext uri="{9D8B030D-6E8A-4147-A177-3AD203B41FA5}">
                          <a16:colId xmlns:a16="http://schemas.microsoft.com/office/drawing/2014/main" val="1635884820"/>
                        </a:ext>
                      </a:extLst>
                    </a:gridCol>
                    <a:gridCol w="1164553">
                      <a:extLst>
                        <a:ext uri="{9D8B030D-6E8A-4147-A177-3AD203B41FA5}">
                          <a16:colId xmlns:a16="http://schemas.microsoft.com/office/drawing/2014/main" val="3957013068"/>
                        </a:ext>
                      </a:extLst>
                    </a:gridCol>
                    <a:gridCol w="827335">
                      <a:extLst>
                        <a:ext uri="{9D8B030D-6E8A-4147-A177-3AD203B41FA5}">
                          <a16:colId xmlns:a16="http://schemas.microsoft.com/office/drawing/2014/main" val="2667034154"/>
                        </a:ext>
                      </a:extLst>
                    </a:gridCol>
                    <a:gridCol w="861991">
                      <a:extLst>
                        <a:ext uri="{9D8B030D-6E8A-4147-A177-3AD203B41FA5}">
                          <a16:colId xmlns:a16="http://schemas.microsoft.com/office/drawing/2014/main" val="359466514"/>
                        </a:ext>
                      </a:extLst>
                    </a:gridCol>
                    <a:gridCol w="1099971">
                      <a:extLst>
                        <a:ext uri="{9D8B030D-6E8A-4147-A177-3AD203B41FA5}">
                          <a16:colId xmlns:a16="http://schemas.microsoft.com/office/drawing/2014/main" val="2186966572"/>
                        </a:ext>
                      </a:extLst>
                    </a:gridCol>
                  </a:tblGrid>
                  <a:tr h="295530">
                    <a:tc>
                      <a:txBody>
                        <a:bodyPr/>
                        <a:lstStyle/>
                        <a:p>
                          <a:pPr algn="ctr"/>
                          <a:r>
                            <a:rPr lang="en-US" sz="1400" b="1" dirty="0">
                              <a:latin typeface="+mj-lt"/>
                            </a:rPr>
                            <a:t>Parameter</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Literature</a:t>
                          </a:r>
                        </a:p>
                        <a:p>
                          <a:pPr algn="ctr"/>
                          <a:r>
                            <a:rPr lang="en-US" sz="1400" b="1" dirty="0"/>
                            <a:t>Vales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STD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CV</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5754588"/>
                      </a:ext>
                    </a:extLst>
                  </a:tr>
                  <a:tr h="316832">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𝜏</m:t>
                                    </m:r>
                                  </m:e>
                                  <m:sub>
                                    <m:r>
                                      <a:rPr lang="en-US" sz="1400" b="0" i="1" smtClean="0">
                                        <a:latin typeface="Cambria Math" panose="02040503050406030204" pitchFamily="18" charset="0"/>
                                      </a:rPr>
                                      <m:t>𝑝𝑟</m:t>
                                    </m:r>
                                  </m:sub>
                                  <m:sup>
                                    <m:r>
                                      <a:rPr lang="en-US" sz="1400" b="0" i="1" smtClean="0">
                                        <a:latin typeface="Cambria Math" panose="02040503050406030204" pitchFamily="18" charset="0"/>
                                      </a:rPr>
                                      <m:t>𝐶𝑅𝑆𝑆</m:t>
                                    </m:r>
                                  </m:sup>
                                </m:sSubSup>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0.13</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5019282"/>
                      </a:ext>
                    </a:extLst>
                  </a:tr>
                  <a:tr h="30630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𝜏</m:t>
                                    </m:r>
                                  </m:e>
                                  <m:sub>
                                    <m:r>
                                      <a:rPr lang="en-US" sz="1400" b="0" i="1" smtClean="0">
                                        <a:latin typeface="Cambria Math" panose="02040503050406030204" pitchFamily="18" charset="0"/>
                                      </a:rPr>
                                      <m:t>𝑏𝑎</m:t>
                                    </m:r>
                                  </m:sub>
                                  <m:sup>
                                    <m:r>
                                      <a:rPr lang="en-US" sz="1400" b="0" i="1" smtClean="0">
                                        <a:latin typeface="Cambria Math" panose="02040503050406030204" pitchFamily="18" charset="0"/>
                                      </a:rPr>
                                      <m:t>𝐶𝑅𝑆𝑆</m:t>
                                    </m:r>
                                  </m:sup>
                                </m:sSubSup>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53854"/>
                      </a:ext>
                    </a:extLst>
                  </a:tr>
                  <a:tr h="317202">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𝜏</m:t>
                                    </m:r>
                                  </m:e>
                                  <m:sub>
                                    <m:r>
                                      <a:rPr lang="en-US" sz="1400" b="0" i="1" smtClean="0">
                                        <a:latin typeface="Cambria Math" panose="02040503050406030204" pitchFamily="18" charset="0"/>
                                      </a:rPr>
                                      <m:t>𝑝𝑦𝑟</m:t>
                                    </m:r>
                                    <m:r>
                                      <a:rPr lang="en-US" sz="1400" b="0" i="1" smtClean="0">
                                        <a:latin typeface="Cambria Math" panose="02040503050406030204" pitchFamily="18" charset="0"/>
                                      </a:rPr>
                                      <m:t>−</m:t>
                                    </m:r>
                                    <m:r>
                                      <a:rPr lang="en-US" sz="1400" b="0" i="1" smtClean="0">
                                        <a:latin typeface="Cambria Math" panose="02040503050406030204" pitchFamily="18" charset="0"/>
                                      </a:rPr>
                                      <m:t>𝑎</m:t>
                                    </m:r>
                                  </m:sub>
                                  <m:sup>
                                    <m:r>
                                      <a:rPr lang="en-US" sz="1400" b="0" i="1" smtClean="0">
                                        <a:latin typeface="Cambria Math" panose="02040503050406030204" pitchFamily="18" charset="0"/>
                                      </a:rPr>
                                      <m:t>𝐶𝑅𝑆𝑆</m:t>
                                    </m:r>
                                  </m:sup>
                                </m:sSubSup>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490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782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0.10</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5484581"/>
                      </a:ext>
                    </a:extLst>
                  </a:tr>
                  <a:tr h="30630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𝜏</m:t>
                                    </m:r>
                                  </m:e>
                                  <m:sub>
                                    <m:r>
                                      <a:rPr lang="en-US" sz="1400" b="0" i="1" smtClean="0">
                                        <a:latin typeface="Cambria Math" panose="02040503050406030204" pitchFamily="18" charset="0"/>
                                      </a:rPr>
                                      <m:t>𝑏𝑐𝑐</m:t>
                                    </m:r>
                                  </m:sub>
                                  <m:sup>
                                    <m:r>
                                      <a:rPr lang="en-US" sz="1400" b="0" i="1" smtClean="0">
                                        <a:latin typeface="Cambria Math" panose="02040503050406030204" pitchFamily="18" charset="0"/>
                                      </a:rPr>
                                      <m:t>𝐶𝑅𝑆𝑆</m:t>
                                    </m:r>
                                  </m:sup>
                                </m:sSubSup>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198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0.16</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6141153"/>
                      </a:ext>
                    </a:extLst>
                  </a:tr>
                  <a:tr h="295530">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𝜅</m:t>
                                    </m:r>
                                  </m:e>
                                  <m:sub>
                                    <m:r>
                                      <a:rPr lang="en-US" sz="1400" b="0" i="1" smtClean="0">
                                        <a:latin typeface="Cambria Math" panose="02040503050406030204" pitchFamily="18" charset="0"/>
                                      </a:rPr>
                                      <m:t>0</m:t>
                                    </m:r>
                                  </m:sub>
                                </m:sSub>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7209957"/>
                      </a:ext>
                    </a:extLst>
                  </a:tr>
                  <a:tr h="409247">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𝑘</m:t>
                                    </m:r>
                                  </m:e>
                                  <m:sub>
                                    <m:r>
                                      <a:rPr lang="en-US" sz="1400" b="0" i="1" smtClean="0">
                                        <a:latin typeface="Cambria Math" panose="02040503050406030204" pitchFamily="18" charset="0"/>
                                      </a:rPr>
                                      <m:t>𝑦</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𝑀𝑃𝑎</m:t>
                                    </m:r>
                                    <m:r>
                                      <a:rPr lang="en-US" sz="1400" b="0" i="1" smtClean="0">
                                        <a:latin typeface="Cambria Math" panose="02040503050406030204" pitchFamily="18" charset="0"/>
                                      </a:rPr>
                                      <m:t> </m:t>
                                    </m:r>
                                    <m:r>
                                      <a:rPr lang="en-US" sz="1400" b="0" i="1" smtClean="0">
                                        <a:latin typeface="Cambria Math" panose="02040503050406030204" pitchFamily="18" charset="0"/>
                                      </a:rPr>
                                      <m:t>𝑚</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𝑚</m:t>
                                        </m:r>
                                      </m:e>
                                      <m:sup>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sup>
                                    </m:sSup>
                                  </m:e>
                                </m:d>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0.18</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043408"/>
                      </a:ext>
                    </a:extLst>
                  </a:tr>
                  <a:tr h="295530">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m:t>
                                </m:r>
                                <m:r>
                                  <a:rPr lang="en-US" sz="1400" b="0" i="1" smtClean="0">
                                    <a:latin typeface="Cambria Math" panose="02040503050406030204" pitchFamily="18" charset="0"/>
                                  </a:rPr>
                                  <m:t>(</m:t>
                                </m:r>
                                <m:r>
                                  <a:rPr lang="en-US" sz="1400" b="0" i="1" smtClean="0">
                                    <a:latin typeface="Cambria Math" panose="02040503050406030204" pitchFamily="18" charset="0"/>
                                  </a:rPr>
                                  <m:t>𝑀𝑃𝑎</m:t>
                                </m:r>
                                <m:r>
                                  <a:rPr lang="en-US" sz="1400" b="0" i="1" smtClean="0">
                                    <a:latin typeface="Cambria Math" panose="02040503050406030204" pitchFamily="18" charset="0"/>
                                  </a:rPr>
                                  <m:t>/</m:t>
                                </m:r>
                                <m:r>
                                  <a:rPr lang="en-US" sz="1400" b="0" i="1" smtClean="0">
                                    <a:latin typeface="Cambria Math" panose="02040503050406030204" pitchFamily="18" charset="0"/>
                                  </a:rPr>
                                  <m:t>𝑀𝑃𝑎</m:t>
                                </m:r>
                                <m:r>
                                  <a:rPr lang="en-US" sz="1400" b="0" i="1" smtClean="0">
                                    <a:latin typeface="Cambria Math" panose="02040503050406030204" pitchFamily="18" charset="0"/>
                                  </a:rPr>
                                  <m:t>)</m:t>
                                </m:r>
                              </m:oMath>
                            </m:oMathPara>
                          </a14:m>
                          <a:endParaRPr lang="en-US" sz="1400" dirty="0">
                            <a:latin typeface="+mj-lt"/>
                          </a:endParaRPr>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0.14</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02818596"/>
                      </a:ext>
                    </a:extLst>
                  </a:tr>
                </a:tbl>
              </a:graphicData>
            </a:graphic>
          </p:graphicFrame>
        </mc:Choice>
        <mc:Fallback xmlns="">
          <p:graphicFrame>
            <p:nvGraphicFramePr>
              <p:cNvPr id="6" name="Table 9">
                <a:extLst>
                  <a:ext uri="{FF2B5EF4-FFF2-40B4-BE49-F238E27FC236}">
                    <a16:creationId xmlns:a16="http://schemas.microsoft.com/office/drawing/2014/main" id="{76C3846E-435F-4FFE-83F8-66D39008C1B1}"/>
                  </a:ext>
                </a:extLst>
              </p:cNvPr>
              <p:cNvGraphicFramePr>
                <a:graphicFrameLocks noGrp="1"/>
              </p:cNvGraphicFramePr>
              <p:nvPr>
                <p:extLst>
                  <p:ext uri="{D42A27DB-BD31-4B8C-83A1-F6EECF244321}">
                    <p14:modId xmlns:p14="http://schemas.microsoft.com/office/powerpoint/2010/main" val="2059479843"/>
                  </p:ext>
                </p:extLst>
              </p:nvPr>
            </p:nvGraphicFramePr>
            <p:xfrm>
              <a:off x="6467470" y="3942983"/>
              <a:ext cx="5276842" cy="2835594"/>
            </p:xfrm>
            <a:graphic>
              <a:graphicData uri="http://schemas.openxmlformats.org/drawingml/2006/table">
                <a:tbl>
                  <a:tblPr firstRow="1" bandRow="1">
                    <a:tableStyleId>{2D5ABB26-0587-4C30-8999-92F81FD0307C}</a:tableStyleId>
                  </a:tblPr>
                  <a:tblGrid>
                    <a:gridCol w="1322992">
                      <a:extLst>
                        <a:ext uri="{9D8B030D-6E8A-4147-A177-3AD203B41FA5}">
                          <a16:colId xmlns:a16="http://schemas.microsoft.com/office/drawing/2014/main" val="1635884820"/>
                        </a:ext>
                      </a:extLst>
                    </a:gridCol>
                    <a:gridCol w="1164553">
                      <a:extLst>
                        <a:ext uri="{9D8B030D-6E8A-4147-A177-3AD203B41FA5}">
                          <a16:colId xmlns:a16="http://schemas.microsoft.com/office/drawing/2014/main" val="3957013068"/>
                        </a:ext>
                      </a:extLst>
                    </a:gridCol>
                    <a:gridCol w="827335">
                      <a:extLst>
                        <a:ext uri="{9D8B030D-6E8A-4147-A177-3AD203B41FA5}">
                          <a16:colId xmlns:a16="http://schemas.microsoft.com/office/drawing/2014/main" val="2667034154"/>
                        </a:ext>
                      </a:extLst>
                    </a:gridCol>
                    <a:gridCol w="861991">
                      <a:extLst>
                        <a:ext uri="{9D8B030D-6E8A-4147-A177-3AD203B41FA5}">
                          <a16:colId xmlns:a16="http://schemas.microsoft.com/office/drawing/2014/main" val="359466514"/>
                        </a:ext>
                      </a:extLst>
                    </a:gridCol>
                    <a:gridCol w="1099971">
                      <a:extLst>
                        <a:ext uri="{9D8B030D-6E8A-4147-A177-3AD203B41FA5}">
                          <a16:colId xmlns:a16="http://schemas.microsoft.com/office/drawing/2014/main" val="2186966572"/>
                        </a:ext>
                      </a:extLst>
                    </a:gridCol>
                  </a:tblGrid>
                  <a:tr h="518160">
                    <a:tc>
                      <a:txBody>
                        <a:bodyPr/>
                        <a:lstStyle/>
                        <a:p>
                          <a:pPr algn="ctr"/>
                          <a:r>
                            <a:rPr lang="en-US" sz="1400" b="1" dirty="0">
                              <a:latin typeface="+mj-lt"/>
                            </a:rPr>
                            <a:t>Parameter</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Literature</a:t>
                          </a:r>
                        </a:p>
                        <a:p>
                          <a:pPr algn="ctr"/>
                          <a:r>
                            <a:rPr lang="en-US" sz="1400" b="1" dirty="0"/>
                            <a:t>Vales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STD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CV</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5754588"/>
                      </a:ext>
                    </a:extLst>
                  </a:tr>
                  <a:tr h="326771">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59259" r="-300000" b="-624074"/>
                          </a:stretch>
                        </a:blipFill>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0.13</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5019282"/>
                      </a:ext>
                    </a:extLst>
                  </a:tr>
                  <a:tr h="315913">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69231" r="-300000" b="-548077"/>
                          </a:stretch>
                        </a:blipFill>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53854"/>
                      </a:ext>
                    </a:extLst>
                  </a:tr>
                  <a:tr h="327152">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55556" r="-300000" b="-427778"/>
                          </a:stretch>
                        </a:blipFill>
                      </a:tcPr>
                    </a:tc>
                    <a:tc>
                      <a:txBody>
                        <a:bodyPr/>
                        <a:lstStyle/>
                        <a:p>
                          <a:pPr algn="ctr"/>
                          <a:r>
                            <a:rPr lang="en-US" sz="1400" b="1" dirty="0">
                              <a:latin typeface="+mj-lt"/>
                            </a:rPr>
                            <a:t>490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782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0.10</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5484581"/>
                      </a:ext>
                    </a:extLst>
                  </a:tr>
                  <a:tr h="315913">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82353" r="-300000" b="-352941"/>
                          </a:stretch>
                        </a:blipFill>
                      </a:tcPr>
                    </a:tc>
                    <a:tc>
                      <a:txBody>
                        <a:bodyPr/>
                        <a:lstStyle/>
                        <a:p>
                          <a:pPr algn="ctr"/>
                          <a:r>
                            <a:rPr lang="en-US" sz="1400" b="1" dirty="0">
                              <a:latin typeface="+mj-lt"/>
                            </a:rPr>
                            <a:t>319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198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0.16</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6141153"/>
                      </a:ext>
                    </a:extLst>
                  </a:tr>
                  <a:tr h="304800">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582353" r="-300000" b="-252941"/>
                          </a:stretch>
                        </a:blipFill>
                      </a:tcPr>
                    </a:tc>
                    <a:tc>
                      <a:txBody>
                        <a:bodyPr/>
                        <a:lstStyle/>
                        <a:p>
                          <a:pPr algn="ctr"/>
                          <a:r>
                            <a:rPr lang="en-US" sz="1400" b="1" dirty="0">
                              <a:latin typeface="+mj-lt"/>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7209957"/>
                      </a:ext>
                    </a:extLst>
                  </a:tr>
                  <a:tr h="422085">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504348" r="-300000" b="-86957"/>
                          </a:stretch>
                        </a:blipFill>
                      </a:tcPr>
                    </a:tc>
                    <a:tc>
                      <a:txBody>
                        <a:bodyPr/>
                        <a:lstStyle/>
                        <a:p>
                          <a:pPr algn="ctr"/>
                          <a:r>
                            <a:rPr lang="en-US" sz="1400" b="1" dirty="0">
                              <a:latin typeface="+mj-lt"/>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0.18</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043408"/>
                      </a:ext>
                    </a:extLst>
                  </a:tr>
                  <a:tr h="304800">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t="-834000" r="-300000" b="-20000"/>
                          </a:stretch>
                        </a:blipFill>
                      </a:tcPr>
                    </a:tc>
                    <a:tc>
                      <a:txBody>
                        <a:bodyPr/>
                        <a:lstStyle/>
                        <a:p>
                          <a:pPr algn="ctr"/>
                          <a:r>
                            <a:rPr lang="en-US" sz="1400" b="1" dirty="0">
                              <a:latin typeface="+mj-lt"/>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0.14</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02818596"/>
                      </a:ext>
                    </a:extLst>
                  </a:tr>
                </a:tbl>
              </a:graphicData>
            </a:graphic>
          </p:graphicFrame>
        </mc:Fallback>
      </mc:AlternateContent>
      <p:cxnSp>
        <p:nvCxnSpPr>
          <p:cNvPr id="12" name="Straight Connector 11">
            <a:extLst>
              <a:ext uri="{FF2B5EF4-FFF2-40B4-BE49-F238E27FC236}">
                <a16:creationId xmlns:a16="http://schemas.microsoft.com/office/drawing/2014/main" id="{18AB537F-E8CC-4C9B-9A12-EFFED3E86F50}"/>
              </a:ext>
            </a:extLst>
          </p:cNvPr>
          <p:cNvCxnSpPr>
            <a:cxnSpLocks/>
          </p:cNvCxnSpPr>
          <p:nvPr/>
        </p:nvCxnSpPr>
        <p:spPr>
          <a:xfrm>
            <a:off x="6096000" y="2558817"/>
            <a:ext cx="0" cy="4299183"/>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2D0581C-076E-42B0-A499-B40AD02A7442}"/>
              </a:ext>
            </a:extLst>
          </p:cNvPr>
          <p:cNvCxnSpPr>
            <a:cxnSpLocks/>
          </p:cNvCxnSpPr>
          <p:nvPr/>
        </p:nvCxnSpPr>
        <p:spPr>
          <a:xfrm flipV="1">
            <a:off x="6096000" y="1004564"/>
            <a:ext cx="0" cy="1553226"/>
          </a:xfrm>
          <a:prstGeom prst="line">
            <a:avLst/>
          </a:prstGeom>
          <a:ln w="38100"/>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1EF2A4DD-0392-43A2-83FA-39BEAE875D5B}"/>
              </a:ext>
            </a:extLst>
          </p:cNvPr>
          <p:cNvPicPr>
            <a:picLocks noChangeAspect="1"/>
          </p:cNvPicPr>
          <p:nvPr/>
        </p:nvPicPr>
        <p:blipFill rotWithShape="1">
          <a:blip r:embed="rId4"/>
          <a:srcRect l="14542" t="6296" b="68907"/>
          <a:stretch/>
        </p:blipFill>
        <p:spPr>
          <a:xfrm>
            <a:off x="6096000" y="884491"/>
            <a:ext cx="1593198" cy="3141046"/>
          </a:xfrm>
          <a:prstGeom prst="rect">
            <a:avLst/>
          </a:prstGeom>
        </p:spPr>
      </p:pic>
      <p:pic>
        <p:nvPicPr>
          <p:cNvPr id="7" name="Picture 6">
            <a:extLst>
              <a:ext uri="{FF2B5EF4-FFF2-40B4-BE49-F238E27FC236}">
                <a16:creationId xmlns:a16="http://schemas.microsoft.com/office/drawing/2014/main" id="{1286C1E8-35FC-46EE-BA44-A58531285B76}"/>
              </a:ext>
            </a:extLst>
          </p:cNvPr>
          <p:cNvPicPr>
            <a:picLocks noChangeAspect="1"/>
          </p:cNvPicPr>
          <p:nvPr/>
        </p:nvPicPr>
        <p:blipFill rotWithShape="1">
          <a:blip r:embed="rId4"/>
          <a:srcRect l="13908" t="30972" b="44584"/>
          <a:stretch/>
        </p:blipFill>
        <p:spPr>
          <a:xfrm>
            <a:off x="7515821" y="919088"/>
            <a:ext cx="1590070" cy="3106450"/>
          </a:xfrm>
          <a:prstGeom prst="rect">
            <a:avLst/>
          </a:prstGeom>
        </p:spPr>
      </p:pic>
      <p:pic>
        <p:nvPicPr>
          <p:cNvPr id="9" name="Picture 8">
            <a:extLst>
              <a:ext uri="{FF2B5EF4-FFF2-40B4-BE49-F238E27FC236}">
                <a16:creationId xmlns:a16="http://schemas.microsoft.com/office/drawing/2014/main" id="{132CBAD4-F78E-4A46-A68B-8EDB0AECFFB9}"/>
              </a:ext>
            </a:extLst>
          </p:cNvPr>
          <p:cNvPicPr>
            <a:picLocks noChangeAspect="1"/>
          </p:cNvPicPr>
          <p:nvPr/>
        </p:nvPicPr>
        <p:blipFill rotWithShape="1">
          <a:blip r:embed="rId4"/>
          <a:srcRect l="16609" t="54703" b="20555"/>
          <a:stretch/>
        </p:blipFill>
        <p:spPr>
          <a:xfrm>
            <a:off x="9105891" y="884490"/>
            <a:ext cx="1590070" cy="3106451"/>
          </a:xfrm>
          <a:prstGeom prst="rect">
            <a:avLst/>
          </a:prstGeom>
        </p:spPr>
      </p:pic>
      <p:pic>
        <p:nvPicPr>
          <p:cNvPr id="11" name="Picture 10">
            <a:extLst>
              <a:ext uri="{FF2B5EF4-FFF2-40B4-BE49-F238E27FC236}">
                <a16:creationId xmlns:a16="http://schemas.microsoft.com/office/drawing/2014/main" id="{EC30DEAC-3E58-49E8-9EA0-5F4C97640D5E}"/>
              </a:ext>
            </a:extLst>
          </p:cNvPr>
          <p:cNvPicPr>
            <a:picLocks noChangeAspect="1"/>
          </p:cNvPicPr>
          <p:nvPr/>
        </p:nvPicPr>
        <p:blipFill rotWithShape="1">
          <a:blip r:embed="rId4"/>
          <a:srcRect l="15175" t="79167" r="5631" b="8750"/>
          <a:stretch/>
        </p:blipFill>
        <p:spPr>
          <a:xfrm>
            <a:off x="10591185" y="953685"/>
            <a:ext cx="1590070" cy="1518628"/>
          </a:xfrm>
          <a:prstGeom prst="rect">
            <a:avLst/>
          </a:prstGeom>
        </p:spPr>
      </p:pic>
      <p:pic>
        <p:nvPicPr>
          <p:cNvPr id="18" name="Picture 17">
            <a:extLst>
              <a:ext uri="{FF2B5EF4-FFF2-40B4-BE49-F238E27FC236}">
                <a16:creationId xmlns:a16="http://schemas.microsoft.com/office/drawing/2014/main" id="{DF08322C-EE10-4F6A-9EE6-E483D7B25AB5}"/>
              </a:ext>
            </a:extLst>
          </p:cNvPr>
          <p:cNvPicPr>
            <a:picLocks noChangeAspect="1"/>
          </p:cNvPicPr>
          <p:nvPr/>
        </p:nvPicPr>
        <p:blipFill rotWithShape="1">
          <a:blip r:embed="rId5"/>
          <a:srcRect l="16611" t="6547" b="69028"/>
          <a:stretch/>
        </p:blipFill>
        <p:spPr>
          <a:xfrm>
            <a:off x="74295" y="919087"/>
            <a:ext cx="1593193" cy="3035020"/>
          </a:xfrm>
          <a:prstGeom prst="rect">
            <a:avLst/>
          </a:prstGeom>
        </p:spPr>
      </p:pic>
      <p:pic>
        <p:nvPicPr>
          <p:cNvPr id="19" name="Picture 18">
            <a:extLst>
              <a:ext uri="{FF2B5EF4-FFF2-40B4-BE49-F238E27FC236}">
                <a16:creationId xmlns:a16="http://schemas.microsoft.com/office/drawing/2014/main" id="{F23EDFE6-A31F-4750-AF50-4CBDF4022DF8}"/>
              </a:ext>
            </a:extLst>
          </p:cNvPr>
          <p:cNvPicPr>
            <a:picLocks noChangeAspect="1"/>
          </p:cNvPicPr>
          <p:nvPr/>
        </p:nvPicPr>
        <p:blipFill rotWithShape="1">
          <a:blip r:embed="rId5"/>
          <a:srcRect l="18598" t="31131" r="1" b="45163"/>
          <a:stretch/>
        </p:blipFill>
        <p:spPr>
          <a:xfrm>
            <a:off x="1511491" y="947520"/>
            <a:ext cx="1593192" cy="2945791"/>
          </a:xfrm>
          <a:prstGeom prst="rect">
            <a:avLst/>
          </a:prstGeom>
        </p:spPr>
      </p:pic>
      <p:pic>
        <p:nvPicPr>
          <p:cNvPr id="20" name="Picture 19">
            <a:extLst>
              <a:ext uri="{FF2B5EF4-FFF2-40B4-BE49-F238E27FC236}">
                <a16:creationId xmlns:a16="http://schemas.microsoft.com/office/drawing/2014/main" id="{00E4E248-C572-47C2-BD6F-16991CE14F70}"/>
              </a:ext>
            </a:extLst>
          </p:cNvPr>
          <p:cNvPicPr>
            <a:picLocks noChangeAspect="1"/>
          </p:cNvPicPr>
          <p:nvPr/>
        </p:nvPicPr>
        <p:blipFill rotWithShape="1">
          <a:blip r:embed="rId5"/>
          <a:srcRect l="18201" t="55232" b="20878"/>
          <a:stretch/>
        </p:blipFill>
        <p:spPr>
          <a:xfrm>
            <a:off x="2908764" y="884490"/>
            <a:ext cx="1589098" cy="3069617"/>
          </a:xfrm>
          <a:prstGeom prst="rect">
            <a:avLst/>
          </a:prstGeom>
        </p:spPr>
      </p:pic>
      <p:pic>
        <p:nvPicPr>
          <p:cNvPr id="21" name="Picture 20">
            <a:extLst>
              <a:ext uri="{FF2B5EF4-FFF2-40B4-BE49-F238E27FC236}">
                <a16:creationId xmlns:a16="http://schemas.microsoft.com/office/drawing/2014/main" id="{9C943ED7-D959-4223-A80B-9B93C0B9C1CC}"/>
              </a:ext>
            </a:extLst>
          </p:cNvPr>
          <p:cNvPicPr>
            <a:picLocks noChangeAspect="1"/>
          </p:cNvPicPr>
          <p:nvPr/>
        </p:nvPicPr>
        <p:blipFill rotWithShape="1">
          <a:blip r:embed="rId5"/>
          <a:srcRect l="19791" t="78889" b="8056"/>
          <a:stretch/>
        </p:blipFill>
        <p:spPr>
          <a:xfrm>
            <a:off x="4385336" y="847658"/>
            <a:ext cx="1597819" cy="1590057"/>
          </a:xfrm>
          <a:prstGeom prst="rect">
            <a:avLst/>
          </a:prstGeom>
        </p:spPr>
      </p:pic>
      <mc:AlternateContent xmlns:mc="http://schemas.openxmlformats.org/markup-compatibility/2006" xmlns:a14="http://schemas.microsoft.com/office/drawing/2010/main">
        <mc:Choice Requires="a14">
          <p:graphicFrame>
            <p:nvGraphicFramePr>
              <p:cNvPr id="8" name="Table 9">
                <a:extLst>
                  <a:ext uri="{FF2B5EF4-FFF2-40B4-BE49-F238E27FC236}">
                    <a16:creationId xmlns:a16="http://schemas.microsoft.com/office/drawing/2014/main" id="{DB44AC53-4250-4828-8F48-EC9BE42521C3}"/>
                  </a:ext>
                </a:extLst>
              </p:cNvPr>
              <p:cNvGraphicFramePr>
                <a:graphicFrameLocks noGrp="1"/>
              </p:cNvGraphicFramePr>
              <p:nvPr>
                <p:extLst>
                  <p:ext uri="{D42A27DB-BD31-4B8C-83A1-F6EECF244321}">
                    <p14:modId xmlns:p14="http://schemas.microsoft.com/office/powerpoint/2010/main" val="4171904652"/>
                  </p:ext>
                </p:extLst>
              </p:nvPr>
            </p:nvGraphicFramePr>
            <p:xfrm>
              <a:off x="74295" y="3893311"/>
              <a:ext cx="5022181" cy="2755839"/>
            </p:xfrm>
            <a:graphic>
              <a:graphicData uri="http://schemas.openxmlformats.org/drawingml/2006/table">
                <a:tbl>
                  <a:tblPr firstRow="1" bandRow="1">
                    <a:tableStyleId>{2D5ABB26-0587-4C30-8999-92F81FD0307C}</a:tableStyleId>
                  </a:tblPr>
                  <a:tblGrid>
                    <a:gridCol w="1004436">
                      <a:extLst>
                        <a:ext uri="{9D8B030D-6E8A-4147-A177-3AD203B41FA5}">
                          <a16:colId xmlns:a16="http://schemas.microsoft.com/office/drawing/2014/main" val="1635884820"/>
                        </a:ext>
                      </a:extLst>
                    </a:gridCol>
                    <a:gridCol w="1155309">
                      <a:extLst>
                        <a:ext uri="{9D8B030D-6E8A-4147-A177-3AD203B41FA5}">
                          <a16:colId xmlns:a16="http://schemas.microsoft.com/office/drawing/2014/main" val="1130129533"/>
                        </a:ext>
                      </a:extLst>
                    </a:gridCol>
                    <a:gridCol w="853564">
                      <a:extLst>
                        <a:ext uri="{9D8B030D-6E8A-4147-A177-3AD203B41FA5}">
                          <a16:colId xmlns:a16="http://schemas.microsoft.com/office/drawing/2014/main" val="2667034154"/>
                        </a:ext>
                      </a:extLst>
                    </a:gridCol>
                    <a:gridCol w="1004436">
                      <a:extLst>
                        <a:ext uri="{9D8B030D-6E8A-4147-A177-3AD203B41FA5}">
                          <a16:colId xmlns:a16="http://schemas.microsoft.com/office/drawing/2014/main" val="359466514"/>
                        </a:ext>
                      </a:extLst>
                    </a:gridCol>
                    <a:gridCol w="1004436">
                      <a:extLst>
                        <a:ext uri="{9D8B030D-6E8A-4147-A177-3AD203B41FA5}">
                          <a16:colId xmlns:a16="http://schemas.microsoft.com/office/drawing/2014/main" val="2186966572"/>
                        </a:ext>
                      </a:extLst>
                    </a:gridCol>
                  </a:tblGrid>
                  <a:tr h="303055">
                    <a:tc>
                      <a:txBody>
                        <a:bodyPr/>
                        <a:lstStyle/>
                        <a:p>
                          <a:pPr algn="ctr"/>
                          <a:r>
                            <a:rPr lang="en-US" sz="1400" b="1" dirty="0"/>
                            <a:t>Parameter</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Literature</a:t>
                          </a:r>
                        </a:p>
                        <a:p>
                          <a:pPr algn="ctr"/>
                          <a:r>
                            <a:rPr lang="en-US" sz="1400" b="1" dirty="0"/>
                            <a:t>Vales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STD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CV</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5754588"/>
                      </a:ext>
                    </a:extLst>
                  </a:tr>
                  <a:tr h="30305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𝑝𝑟</m:t>
                                    </m:r>
                                  </m:sub>
                                  <m:sup>
                                    <m:r>
                                      <a:rPr lang="en-US" sz="1400" b="0" i="1" smtClean="0">
                                        <a:latin typeface="Cambria Math" panose="02040503050406030204" pitchFamily="18" charset="0"/>
                                      </a:rPr>
                                      <m:t>1</m:t>
                                    </m:r>
                                  </m:sup>
                                </m:sSubSup>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0.09</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5019282"/>
                      </a:ext>
                    </a:extLst>
                  </a:tr>
                  <a:tr h="30305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𝑝𝑟</m:t>
                                    </m:r>
                                  </m:sub>
                                  <m:sup>
                                    <m:r>
                                      <a:rPr lang="en-US" sz="1400" b="0" i="1" smtClean="0">
                                        <a:latin typeface="Cambria Math" panose="02040503050406030204" pitchFamily="18" charset="0"/>
                                      </a:rPr>
                                      <m:t>2</m:t>
                                    </m:r>
                                  </m:sup>
                                </m:sSubSup>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53854"/>
                      </a:ext>
                    </a:extLst>
                  </a:tr>
                  <a:tr h="30305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𝑝𝑟</m:t>
                                    </m:r>
                                  </m:sub>
                                  <m:sup>
                                    <m:r>
                                      <a:rPr lang="en-US" sz="1400" b="0" i="1" smtClean="0">
                                        <a:latin typeface="Cambria Math" panose="02040503050406030204" pitchFamily="18" charset="0"/>
                                      </a:rPr>
                                      <m:t>3</m:t>
                                    </m:r>
                                  </m:sup>
                                </m:sSubSup>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5484581"/>
                      </a:ext>
                    </a:extLst>
                  </a:tr>
                  <a:tr h="30305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𝑏𝑎</m:t>
                                    </m:r>
                                  </m:sub>
                                  <m:sup>
                                    <m:r>
                                      <a:rPr lang="en-US" sz="1400" b="0" i="1" smtClean="0">
                                        <a:latin typeface="Cambria Math" panose="02040503050406030204" pitchFamily="18" charset="0"/>
                                      </a:rPr>
                                      <m:t>1</m:t>
                                    </m:r>
                                  </m:sup>
                                </m:sSubSup>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6141153"/>
                      </a:ext>
                    </a:extLst>
                  </a:tr>
                  <a:tr h="30305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𝑏𝑎</m:t>
                                    </m:r>
                                  </m:sub>
                                  <m:sup>
                                    <m:r>
                                      <a:rPr lang="en-US" sz="1400" b="0" i="1" smtClean="0">
                                        <a:latin typeface="Cambria Math" panose="02040503050406030204" pitchFamily="18" charset="0"/>
                                      </a:rPr>
                                      <m:t>2</m:t>
                                    </m:r>
                                  </m:sup>
                                </m:sSubSup>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7209957"/>
                      </a:ext>
                    </a:extLst>
                  </a:tr>
                  <a:tr h="303055">
                    <a:tc>
                      <a:txBody>
                        <a:bodyPr/>
                        <a:lstStyle/>
                        <a:p>
                          <a:pPr algn="ctr"/>
                          <a14:m>
                            <m:oMathPara xmlns:m="http://schemas.openxmlformats.org/officeDocument/2006/math">
                              <m:oMathParaPr>
                                <m:jc m:val="centerGroup"/>
                              </m:oMathParaPr>
                              <m:oMath xmlns:m="http://schemas.openxmlformats.org/officeDocument/2006/math">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𝑠</m:t>
                                    </m:r>
                                  </m:e>
                                  <m:sub>
                                    <m:r>
                                      <a:rPr lang="en-US" sz="1400" b="0" i="1" smtClean="0">
                                        <a:latin typeface="Cambria Math" panose="02040503050406030204" pitchFamily="18" charset="0"/>
                                      </a:rPr>
                                      <m:t>𝑏𝑎</m:t>
                                    </m:r>
                                  </m:sub>
                                  <m:sup>
                                    <m:r>
                                      <a:rPr lang="en-US" sz="1400" b="0" i="1" smtClean="0">
                                        <a:latin typeface="Cambria Math" panose="02040503050406030204" pitchFamily="18" charset="0"/>
                                      </a:rPr>
                                      <m:t>3</m:t>
                                    </m:r>
                                  </m:sup>
                                </m:sSubSup>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043408"/>
                      </a:ext>
                    </a:extLst>
                  </a:tr>
                  <a:tr h="303055">
                    <a:tc>
                      <a:txBody>
                        <a:bodyPr/>
                        <a:lstStyle/>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𝑝𝑦𝑟</m:t>
                                    </m:r>
                                    <m:r>
                                      <a:rPr lang="en-US" sz="1400" b="0" i="1" smtClean="0">
                                        <a:latin typeface="Cambria Math" panose="02040503050406030204" pitchFamily="18" charset="0"/>
                                      </a:rPr>
                                      <m:t>−</m:t>
                                    </m:r>
                                    <m:r>
                                      <a:rPr lang="en-US" sz="1400" b="0" i="1" smtClean="0">
                                        <a:latin typeface="Cambria Math" panose="02040503050406030204" pitchFamily="18" charset="0"/>
                                      </a:rPr>
                                      <m:t>𝑐𝑎</m:t>
                                    </m:r>
                                  </m:sub>
                                </m:sSub>
                              </m:oMath>
                            </m:oMathPara>
                          </a14:m>
                          <a:endParaRPr lang="en-US" sz="1400" dirty="0"/>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805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02818596"/>
                      </a:ext>
                    </a:extLst>
                  </a:tr>
                </a:tbl>
              </a:graphicData>
            </a:graphic>
          </p:graphicFrame>
        </mc:Choice>
        <mc:Fallback xmlns="">
          <p:graphicFrame>
            <p:nvGraphicFramePr>
              <p:cNvPr id="8" name="Table 9">
                <a:extLst>
                  <a:ext uri="{FF2B5EF4-FFF2-40B4-BE49-F238E27FC236}">
                    <a16:creationId xmlns:a16="http://schemas.microsoft.com/office/drawing/2014/main" id="{DB44AC53-4250-4828-8F48-EC9BE42521C3}"/>
                  </a:ext>
                </a:extLst>
              </p:cNvPr>
              <p:cNvGraphicFramePr>
                <a:graphicFrameLocks noGrp="1"/>
              </p:cNvGraphicFramePr>
              <p:nvPr>
                <p:extLst>
                  <p:ext uri="{D42A27DB-BD31-4B8C-83A1-F6EECF244321}">
                    <p14:modId xmlns:p14="http://schemas.microsoft.com/office/powerpoint/2010/main" val="4171904652"/>
                  </p:ext>
                </p:extLst>
              </p:nvPr>
            </p:nvGraphicFramePr>
            <p:xfrm>
              <a:off x="74295" y="3893311"/>
              <a:ext cx="5022181" cy="2755839"/>
            </p:xfrm>
            <a:graphic>
              <a:graphicData uri="http://schemas.openxmlformats.org/drawingml/2006/table">
                <a:tbl>
                  <a:tblPr firstRow="1" bandRow="1">
                    <a:tableStyleId>{2D5ABB26-0587-4C30-8999-92F81FD0307C}</a:tableStyleId>
                  </a:tblPr>
                  <a:tblGrid>
                    <a:gridCol w="1004436">
                      <a:extLst>
                        <a:ext uri="{9D8B030D-6E8A-4147-A177-3AD203B41FA5}">
                          <a16:colId xmlns:a16="http://schemas.microsoft.com/office/drawing/2014/main" val="1635884820"/>
                        </a:ext>
                      </a:extLst>
                    </a:gridCol>
                    <a:gridCol w="1155309">
                      <a:extLst>
                        <a:ext uri="{9D8B030D-6E8A-4147-A177-3AD203B41FA5}">
                          <a16:colId xmlns:a16="http://schemas.microsoft.com/office/drawing/2014/main" val="1130129533"/>
                        </a:ext>
                      </a:extLst>
                    </a:gridCol>
                    <a:gridCol w="853564">
                      <a:extLst>
                        <a:ext uri="{9D8B030D-6E8A-4147-A177-3AD203B41FA5}">
                          <a16:colId xmlns:a16="http://schemas.microsoft.com/office/drawing/2014/main" val="2667034154"/>
                        </a:ext>
                      </a:extLst>
                    </a:gridCol>
                    <a:gridCol w="1004436">
                      <a:extLst>
                        <a:ext uri="{9D8B030D-6E8A-4147-A177-3AD203B41FA5}">
                          <a16:colId xmlns:a16="http://schemas.microsoft.com/office/drawing/2014/main" val="359466514"/>
                        </a:ext>
                      </a:extLst>
                    </a:gridCol>
                    <a:gridCol w="1004436">
                      <a:extLst>
                        <a:ext uri="{9D8B030D-6E8A-4147-A177-3AD203B41FA5}">
                          <a16:colId xmlns:a16="http://schemas.microsoft.com/office/drawing/2014/main" val="2186966572"/>
                        </a:ext>
                      </a:extLst>
                    </a:gridCol>
                  </a:tblGrid>
                  <a:tr h="518160">
                    <a:tc>
                      <a:txBody>
                        <a:bodyPr/>
                        <a:lstStyle/>
                        <a:p>
                          <a:pPr algn="ctr"/>
                          <a:r>
                            <a:rPr lang="en-US" sz="1400" b="1" dirty="0"/>
                            <a:t>Parameter</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Literature</a:t>
                          </a:r>
                        </a:p>
                        <a:p>
                          <a:pPr algn="ctr"/>
                          <a:r>
                            <a:rPr lang="en-US" sz="1400" b="1" dirty="0"/>
                            <a:t>Vales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STD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CV</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5754588"/>
                      </a:ext>
                    </a:extLst>
                  </a:tr>
                  <a:tr h="324993">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159259" r="-400606" b="-594444"/>
                          </a:stretch>
                        </a:blipFill>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0.09</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5019282"/>
                      </a:ext>
                    </a:extLst>
                  </a:tr>
                  <a:tr h="325438">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264151" r="-400606" b="-505660"/>
                          </a:stretch>
                        </a:blipFill>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453854"/>
                      </a:ext>
                    </a:extLst>
                  </a:tr>
                  <a:tr h="325438">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357407" r="-400606" b="-396296"/>
                          </a:stretch>
                        </a:blipFill>
                      </a:tcPr>
                    </a:tc>
                    <a:tc>
                      <a:txBody>
                        <a:bodyPr/>
                        <a:lstStyle/>
                        <a:p>
                          <a:pPr algn="ctr"/>
                          <a:r>
                            <a:rPr lang="en-US" sz="1400" b="1" dirty="0">
                              <a:latin typeface="+mj-lt"/>
                            </a:rPr>
                            <a:t>231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5484581"/>
                      </a:ext>
                    </a:extLst>
                  </a:tr>
                  <a:tr h="312738">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484314" r="-400606" b="-319608"/>
                          </a:stretch>
                        </a:blipFill>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6141153"/>
                      </a:ext>
                    </a:extLst>
                  </a:tr>
                  <a:tr h="313182">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584314" r="-400606" b="-219608"/>
                          </a:stretch>
                        </a:blipFill>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0.11</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7209957"/>
                      </a:ext>
                    </a:extLst>
                  </a:tr>
                  <a:tr h="314262">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671154" r="-400606" b="-115385"/>
                          </a:stretch>
                        </a:blipFill>
                      </a:tcPr>
                    </a:tc>
                    <a:tc>
                      <a:txBody>
                        <a:bodyPr/>
                        <a:lstStyle/>
                        <a:p>
                          <a:pPr algn="ctr"/>
                          <a:r>
                            <a:rPr lang="en-US" sz="1400" b="1" dirty="0">
                              <a:latin typeface="+mj-lt"/>
                            </a:rPr>
                            <a:t>354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5043408"/>
                      </a:ext>
                    </a:extLst>
                  </a:tr>
                  <a:tr h="321628">
                    <a:tc>
                      <a:txBody>
                        <a:bodyPr/>
                        <a:lstStyle/>
                        <a:p>
                          <a:endParaRPr lang="en-US"/>
                        </a:p>
                      </a:txBody>
                      <a:tcP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6"/>
                          <a:stretch>
                            <a:fillRect t="-756604" r="-400606" b="-13208"/>
                          </a:stretch>
                        </a:blipFill>
                      </a:tcPr>
                    </a:tc>
                    <a:tc>
                      <a:txBody>
                        <a:bodyPr/>
                        <a:lstStyle/>
                        <a:p>
                          <a:pPr algn="ctr"/>
                          <a:r>
                            <a:rPr lang="en-US" sz="1400" b="1" dirty="0">
                              <a:latin typeface="+mj-lt"/>
                            </a:rPr>
                            <a:t>805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b="1" dirty="0">
                              <a:latin typeface="+mj-lt"/>
                            </a:rPr>
                            <a:t>0.12</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02818596"/>
                      </a:ext>
                    </a:extLst>
                  </a:tr>
                </a:tbl>
              </a:graphicData>
            </a:graphic>
          </p:graphicFrame>
        </mc:Fallback>
      </mc:AlternateContent>
    </p:spTree>
    <p:extLst>
      <p:ext uri="{BB962C8B-B14F-4D97-AF65-F5344CB8AC3E}">
        <p14:creationId xmlns:p14="http://schemas.microsoft.com/office/powerpoint/2010/main" val="38408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121E83E-DBF6-49AD-BEAA-35CF599970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9" t="4307" r="2952" b="4449"/>
          <a:stretch/>
        </p:blipFill>
        <p:spPr bwMode="auto">
          <a:xfrm>
            <a:off x="1112356" y="1378042"/>
            <a:ext cx="3924800" cy="25843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DFE489-836F-40C3-B316-CB102FD25D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82" t="4449" r="2764" b="4449"/>
          <a:stretch/>
        </p:blipFill>
        <p:spPr bwMode="auto">
          <a:xfrm>
            <a:off x="7479785" y="1378042"/>
            <a:ext cx="3924800" cy="25843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60BC57F-3798-45BD-8BD8-3615E85648F3}"/>
              </a:ext>
            </a:extLst>
          </p:cNvPr>
          <p:cNvSpPr txBox="1">
            <a:spLocks/>
          </p:cNvSpPr>
          <p:nvPr/>
        </p:nvSpPr>
        <p:spPr>
          <a:xfrm>
            <a:off x="1541568" y="169910"/>
            <a:ext cx="9542068"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Step 2: Insights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FF5B130-059B-4F8C-934C-D58D545A5F6F}"/>
                  </a:ext>
                </a:extLst>
              </p:cNvPr>
              <p:cNvSpPr txBox="1"/>
              <p:nvPr/>
            </p:nvSpPr>
            <p:spPr>
              <a:xfrm>
                <a:off x="555171" y="3962400"/>
                <a:ext cx="11212286" cy="280076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effectLst/>
                    <a:latin typeface="+mj-lt"/>
                  </a:rPr>
                  <a:t>Comparison shown b/w </a:t>
                </a:r>
              </a:p>
              <a:p>
                <a:pPr marL="857250" lvl="1" indent="-400050">
                  <a:buAutoNum type="romanLcParenBoth"/>
                  <a:defRPr/>
                </a:pPr>
                <a:r>
                  <a:rPr lang="en-US" sz="1600" b="1" dirty="0">
                    <a:latin typeface="+mj-lt"/>
                  </a:rPr>
                  <a:t>E</a:t>
                </a:r>
                <a:r>
                  <a:rPr lang="en-US" sz="1600" b="1" dirty="0">
                    <a:effectLst/>
                    <a:latin typeface="+mj-lt"/>
                  </a:rPr>
                  <a:t>xperiments </a:t>
                </a:r>
                <a:r>
                  <a:rPr lang="en-US" sz="1600" b="1" dirty="0">
                    <a:latin typeface="+mj-lt"/>
                  </a:rPr>
                  <a:t>●</a:t>
                </a:r>
                <a:r>
                  <a:rPr lang="en-US" sz="1600" b="1" dirty="0">
                    <a:effectLst/>
                    <a:latin typeface="+mj-lt"/>
                  </a:rPr>
                  <a:t>,</a:t>
                </a:r>
              </a:p>
              <a:p>
                <a:pPr marL="857250" lvl="1" indent="-400050">
                  <a:buAutoNum type="romanLcParenBoth"/>
                  <a:defRPr/>
                </a:pPr>
                <a:r>
                  <a:rPr lang="en-US" sz="1600" b="1" dirty="0">
                    <a:effectLst/>
                    <a:latin typeface="+mj-lt"/>
                  </a:rPr>
                  <a:t>FE simulations using prior values for parameters obtained from literature (red </a:t>
                </a:r>
                <a:r>
                  <a:rPr lang="el-GR" sz="1600" b="1" dirty="0">
                    <a:solidFill>
                      <a:srgbClr val="FF0000"/>
                    </a:solidFill>
                    <a:effectLst/>
                    <a:latin typeface="+mj-lt"/>
                  </a:rPr>
                  <a:t>Δ</a:t>
                </a:r>
                <a:r>
                  <a:rPr lang="en-US" sz="1600" b="1" dirty="0">
                    <a:effectLst/>
                    <a:latin typeface="+mj-lt"/>
                  </a:rPr>
                  <a:t>)</a:t>
                </a:r>
                <a:r>
                  <a:rPr lang="el-GR" sz="1600" b="1" dirty="0">
                    <a:solidFill>
                      <a:srgbClr val="0000FF"/>
                    </a:solidFill>
                    <a:effectLst/>
                    <a:latin typeface="+mj-lt"/>
                  </a:rPr>
                  <a:t> </a:t>
                </a:r>
                <a:r>
                  <a:rPr lang="en-US" sz="1600" b="1" dirty="0">
                    <a:effectLst/>
                    <a:latin typeface="+mj-lt"/>
                  </a:rPr>
                  <a:t>and </a:t>
                </a:r>
              </a:p>
              <a:p>
                <a:pPr marL="857250" lvl="1" indent="-400050">
                  <a:buAutoNum type="romanLcParenBoth"/>
                  <a:defRPr/>
                </a:pPr>
                <a:r>
                  <a:rPr lang="en-US" sz="1600" b="1" dirty="0">
                    <a:latin typeface="+mj-lt"/>
                  </a:rPr>
                  <a:t>M</a:t>
                </a:r>
                <a:r>
                  <a:rPr lang="en-US" sz="1600" b="1" dirty="0">
                    <a:effectLst/>
                    <a:latin typeface="+mj-lt"/>
                  </a:rPr>
                  <a:t>ean </a:t>
                </a:r>
                <a:r>
                  <a:rPr lang="en-US" sz="1600" b="1" dirty="0">
                    <a:latin typeface="+mj-lt"/>
                  </a:rPr>
                  <a:t>posterior estimates obtained from the current protocol (blue </a:t>
                </a:r>
                <a:r>
                  <a:rPr lang="en-US" sz="1600" b="1" dirty="0">
                    <a:solidFill>
                      <a:srgbClr val="0000FF"/>
                    </a:solidFill>
                    <a:effectLst/>
                    <a:latin typeface="+mj-lt"/>
                  </a:rPr>
                  <a:t>□</a:t>
                </a:r>
                <a:r>
                  <a:rPr lang="en-US" sz="1600" b="1" dirty="0">
                    <a:effectLst/>
                    <a:latin typeface="+mj-lt"/>
                  </a:rPr>
                  <a:t>)</a:t>
                </a:r>
                <a:r>
                  <a:rPr lang="en-US" sz="1600" b="1" dirty="0">
                    <a:latin typeface="+mj-lt"/>
                  </a:rPr>
                  <a:t>.</a:t>
                </a:r>
              </a:p>
              <a:p>
                <a:pPr marL="285750" indent="-285750">
                  <a:buFont typeface="Arial" panose="020B0604020202020204" pitchFamily="34" charset="0"/>
                  <a:buChar char="•"/>
                  <a:defRPr/>
                </a:pPr>
                <a:r>
                  <a:rPr lang="en-US" sz="1600" b="1" dirty="0">
                    <a:effectLst/>
                    <a:latin typeface="+mj-lt"/>
                  </a:rPr>
                  <a:t>Simulations show substantially improved predictions (obtained on a regular grid of 15</a:t>
                </a:r>
                <a:r>
                  <a:rPr lang="en-US" sz="1600" b="1" baseline="30000" dirty="0">
                    <a:effectLst/>
                    <a:latin typeface="+mj-lt"/>
                  </a:rPr>
                  <a:t>o</a:t>
                </a:r>
                <a:r>
                  <a:rPr lang="en-US" sz="1600" b="1" dirty="0">
                    <a:effectLst/>
                    <a:latin typeface="+mj-lt"/>
                  </a:rPr>
                  <a:t>)</a:t>
                </a:r>
              </a:p>
              <a:p>
                <a:pPr marL="285750" indent="-285750">
                  <a:buFont typeface="Arial" panose="020B0604020202020204" pitchFamily="34" charset="0"/>
                  <a:buChar char="•"/>
                  <a:defRPr/>
                </a:pPr>
                <a:r>
                  <a:rPr lang="en-US" sz="1600" b="1" dirty="0">
                    <a:latin typeface="+mj-lt"/>
                  </a:rPr>
                  <a:t>For Model-1</a:t>
                </a:r>
              </a:p>
              <a:p>
                <a:pPr marL="742950" lvl="1" indent="-285750">
                  <a:buFont typeface="Arial" panose="020B0604020202020204" pitchFamily="34" charset="0"/>
                  <a:buChar char="•"/>
                  <a:defRPr/>
                </a:pPr>
                <a:r>
                  <a:rPr lang="en-US" sz="1600" b="1" dirty="0">
                    <a:latin typeface="+mj-lt"/>
                  </a:rPr>
                  <a:t>Prism-1 and Basal-1 activity were highest at </a:t>
                </a:r>
                <a14:m>
                  <m:oMath xmlns:m="http://schemas.openxmlformats.org/officeDocument/2006/math">
                    <m:r>
                      <a:rPr lang="en-US" sz="1600" b="1" i="0" smtClean="0">
                        <a:latin typeface="Cambria Math" panose="02040503050406030204" pitchFamily="18" charset="0"/>
                      </a:rPr>
                      <m:t>𝚽</m:t>
                    </m:r>
                    <m:r>
                      <a:rPr lang="en-US" sz="1600" b="1" i="1" smtClean="0">
                        <a:latin typeface="Cambria Math" panose="02040503050406030204" pitchFamily="18" charset="0"/>
                      </a:rPr>
                      <m:t>=</m:t>
                    </m:r>
                    <m:r>
                      <a:rPr lang="en-US" sz="1600" b="1" i="1" smtClean="0">
                        <a:latin typeface="Cambria Math" panose="02040503050406030204" pitchFamily="18" charset="0"/>
                      </a:rPr>
                      <m:t>𝟔</m:t>
                    </m:r>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𝟎</m:t>
                        </m:r>
                      </m:e>
                      <m:sup>
                        <m:r>
                          <a:rPr lang="en-US" sz="1600" b="1" i="1" smtClean="0">
                            <a:latin typeface="Cambria Math" panose="02040503050406030204" pitchFamily="18" charset="0"/>
                          </a:rPr>
                          <m:t>𝒐</m:t>
                        </m:r>
                      </m:sup>
                    </m:sSup>
                  </m:oMath>
                </a14:m>
                <a:endParaRPr lang="en-US" sz="1600" b="1" dirty="0">
                  <a:latin typeface="+mj-lt"/>
                </a:endParaRPr>
              </a:p>
              <a:p>
                <a:pPr marL="285750" indent="-285750">
                  <a:buFont typeface="Arial" panose="020B0604020202020204" pitchFamily="34" charset="0"/>
                  <a:buChar char="•"/>
                  <a:defRPr/>
                </a:pPr>
                <a:r>
                  <a:rPr lang="en-US" sz="1600" b="1" dirty="0">
                    <a:effectLst/>
                    <a:latin typeface="+mj-lt"/>
                  </a:rPr>
                  <a:t>For Model-2</a:t>
                </a:r>
              </a:p>
              <a:p>
                <a:pPr marL="742950" lvl="1" indent="-285750">
                  <a:buFont typeface="Arial" panose="020B0604020202020204" pitchFamily="34" charset="0"/>
                  <a:buChar char="•"/>
                  <a:defRPr/>
                </a:pPr>
                <a:r>
                  <a:rPr lang="en-US" sz="1600" b="1" dirty="0">
                    <a:effectLst/>
                    <a:latin typeface="+mj-lt"/>
                  </a:rPr>
                  <a:t>BCC CRSS estimate significantly lower than prior estimate</a:t>
                </a:r>
              </a:p>
              <a:p>
                <a:pPr marL="742950" lvl="1" indent="-285750">
                  <a:buFont typeface="Arial" panose="020B0604020202020204" pitchFamily="34" charset="0"/>
                  <a:buChar char="•"/>
                  <a:defRPr/>
                </a:pPr>
                <a:r>
                  <a:rPr lang="en-US" sz="1600" b="1" dirty="0">
                    <a:latin typeface="+mj-lt"/>
                  </a:rPr>
                  <a:t>Maximal BCC relative slip activity corresponds to trough</a:t>
                </a:r>
              </a:p>
              <a:p>
                <a:pPr marL="742950" lvl="1" indent="-285750">
                  <a:buFont typeface="Arial" panose="020B0604020202020204" pitchFamily="34" charset="0"/>
                  <a:buChar char="•"/>
                  <a:defRPr/>
                </a:pPr>
                <a:r>
                  <a:rPr lang="en-US" sz="1600" b="1" dirty="0">
                    <a:effectLst/>
                    <a:latin typeface="+mj-lt"/>
                  </a:rPr>
                  <a:t>Basal and Prismatic exhibit relatively higher amounts of slip activity at higher declination angles, hence the rise</a:t>
                </a:r>
              </a:p>
            </p:txBody>
          </p:sp>
        </mc:Choice>
        <mc:Fallback xmlns="">
          <p:sp>
            <p:nvSpPr>
              <p:cNvPr id="11" name="TextBox 10">
                <a:extLst>
                  <a:ext uri="{FF2B5EF4-FFF2-40B4-BE49-F238E27FC236}">
                    <a16:creationId xmlns:a16="http://schemas.microsoft.com/office/drawing/2014/main" id="{6FF5B130-059B-4F8C-934C-D58D545A5F6F}"/>
                  </a:ext>
                </a:extLst>
              </p:cNvPr>
              <p:cNvSpPr txBox="1">
                <a:spLocks noRot="1" noChangeAspect="1" noMove="1" noResize="1" noEditPoints="1" noAdjustHandles="1" noChangeArrowheads="1" noChangeShapeType="1" noTextEdit="1"/>
              </p:cNvSpPr>
              <p:nvPr/>
            </p:nvSpPr>
            <p:spPr>
              <a:xfrm>
                <a:off x="555171" y="3962400"/>
                <a:ext cx="11212286" cy="2800767"/>
              </a:xfrm>
              <a:prstGeom prst="rect">
                <a:avLst/>
              </a:prstGeom>
              <a:blipFill>
                <a:blip r:embed="rId5"/>
                <a:stretch>
                  <a:fillRect l="-218" t="-654" b="-1961"/>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1E3918C-2614-46A6-865E-C5A0A86AD65D}"/>
              </a:ext>
            </a:extLst>
          </p:cNvPr>
          <p:cNvSpPr txBox="1"/>
          <p:nvPr/>
        </p:nvSpPr>
        <p:spPr>
          <a:xfrm>
            <a:off x="2424793" y="1015622"/>
            <a:ext cx="1513114" cy="369332"/>
          </a:xfrm>
          <a:prstGeom prst="rect">
            <a:avLst/>
          </a:prstGeom>
          <a:noFill/>
        </p:spPr>
        <p:txBody>
          <a:bodyPr wrap="square" rtlCol="0">
            <a:spAutoFit/>
          </a:bodyPr>
          <a:lstStyle/>
          <a:p>
            <a:pPr algn="ctr"/>
            <a:r>
              <a:rPr lang="en-US" b="1" dirty="0">
                <a:latin typeface="Cambria "/>
              </a:rPr>
              <a:t>Model 1</a:t>
            </a:r>
          </a:p>
        </p:txBody>
      </p:sp>
      <p:sp>
        <p:nvSpPr>
          <p:cNvPr id="14" name="TextBox 13">
            <a:extLst>
              <a:ext uri="{FF2B5EF4-FFF2-40B4-BE49-F238E27FC236}">
                <a16:creationId xmlns:a16="http://schemas.microsoft.com/office/drawing/2014/main" id="{FAB3F8C9-E526-4E04-B3B5-B6D178AD3722}"/>
              </a:ext>
            </a:extLst>
          </p:cNvPr>
          <p:cNvSpPr txBox="1"/>
          <p:nvPr/>
        </p:nvSpPr>
        <p:spPr>
          <a:xfrm>
            <a:off x="8938533" y="1015622"/>
            <a:ext cx="1513114" cy="369332"/>
          </a:xfrm>
          <a:prstGeom prst="rect">
            <a:avLst/>
          </a:prstGeom>
          <a:noFill/>
        </p:spPr>
        <p:txBody>
          <a:bodyPr wrap="square" rtlCol="0">
            <a:spAutoFit/>
          </a:bodyPr>
          <a:lstStyle/>
          <a:p>
            <a:pPr algn="ctr"/>
            <a:r>
              <a:rPr lang="en-US" b="1" dirty="0">
                <a:latin typeface="Cambria "/>
              </a:rPr>
              <a:t>Model 2</a:t>
            </a:r>
          </a:p>
        </p:txBody>
      </p:sp>
    </p:spTree>
    <p:extLst>
      <p:ext uri="{BB962C8B-B14F-4D97-AF65-F5344CB8AC3E}">
        <p14:creationId xmlns:p14="http://schemas.microsoft.com/office/powerpoint/2010/main" val="397449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0" name="Table 10">
                <a:extLst>
                  <a:ext uri="{FF2B5EF4-FFF2-40B4-BE49-F238E27FC236}">
                    <a16:creationId xmlns:a16="http://schemas.microsoft.com/office/drawing/2014/main" id="{3F702D0B-2E87-44E6-B302-912444EE9C9F}"/>
                  </a:ext>
                </a:extLst>
              </p:cNvPr>
              <p:cNvGraphicFramePr>
                <a:graphicFrameLocks noGrp="1"/>
              </p:cNvGraphicFramePr>
              <p:nvPr>
                <p:extLst>
                  <p:ext uri="{D42A27DB-BD31-4B8C-83A1-F6EECF244321}">
                    <p14:modId xmlns:p14="http://schemas.microsoft.com/office/powerpoint/2010/main" val="1643336604"/>
                  </p:ext>
                </p:extLst>
              </p:nvPr>
            </p:nvGraphicFramePr>
            <p:xfrm>
              <a:off x="232737" y="1283732"/>
              <a:ext cx="5891643" cy="1763268"/>
            </p:xfrm>
            <a:graphic>
              <a:graphicData uri="http://schemas.openxmlformats.org/drawingml/2006/table">
                <a:tbl>
                  <a:tblPr firstRow="1" bandRow="1">
                    <a:tableStyleId>{5C22544A-7EE6-4342-B048-85BDC9FD1C3A}</a:tableStyleId>
                  </a:tblPr>
                  <a:tblGrid>
                    <a:gridCol w="850446">
                      <a:extLst>
                        <a:ext uri="{9D8B030D-6E8A-4147-A177-3AD203B41FA5}">
                          <a16:colId xmlns:a16="http://schemas.microsoft.com/office/drawing/2014/main" val="1900032128"/>
                        </a:ext>
                      </a:extLst>
                    </a:gridCol>
                    <a:gridCol w="1266825">
                      <a:extLst>
                        <a:ext uri="{9D8B030D-6E8A-4147-A177-3AD203B41FA5}">
                          <a16:colId xmlns:a16="http://schemas.microsoft.com/office/drawing/2014/main" val="4011945297"/>
                        </a:ext>
                      </a:extLst>
                    </a:gridCol>
                    <a:gridCol w="1174047">
                      <a:extLst>
                        <a:ext uri="{9D8B030D-6E8A-4147-A177-3AD203B41FA5}">
                          <a16:colId xmlns:a16="http://schemas.microsoft.com/office/drawing/2014/main" val="377568522"/>
                        </a:ext>
                      </a:extLst>
                    </a:gridCol>
                    <a:gridCol w="1028700">
                      <a:extLst>
                        <a:ext uri="{9D8B030D-6E8A-4147-A177-3AD203B41FA5}">
                          <a16:colId xmlns:a16="http://schemas.microsoft.com/office/drawing/2014/main" val="3231934437"/>
                        </a:ext>
                      </a:extLst>
                    </a:gridCol>
                    <a:gridCol w="1571625">
                      <a:extLst>
                        <a:ext uri="{9D8B030D-6E8A-4147-A177-3AD203B41FA5}">
                          <a16:colId xmlns:a16="http://schemas.microsoft.com/office/drawing/2014/main" val="679894263"/>
                        </a:ext>
                      </a:extLst>
                    </a:gridCol>
                  </a:tblGrid>
                  <a:tr h="370840">
                    <a:tc>
                      <a:txBody>
                        <a:bodyPr/>
                        <a:lstStyle/>
                        <a:p>
                          <a:pPr algn="ctr"/>
                          <a:r>
                            <a:rPr lang="en-US" b="1" dirty="0"/>
                            <a:t>Model</a:t>
                          </a:r>
                        </a:p>
                      </a:txBody>
                      <a:tcPr/>
                    </a:tc>
                    <a:tc>
                      <a:txBody>
                        <a:bodyPr/>
                        <a:lstStyle/>
                        <a:p>
                          <a:pPr algn="ctr"/>
                          <a:r>
                            <a:rPr lang="en-US" b="1" dirty="0"/>
                            <a:t>Probability</a:t>
                          </a:r>
                        </a:p>
                      </a:txBody>
                      <a:tcPr/>
                    </a:tc>
                    <a:tc>
                      <a:txBody>
                        <a:bodyPr/>
                        <a:lstStyle/>
                        <a:p>
                          <a:pPr algn="ctr"/>
                          <a:r>
                            <a:rPr lang="en-US" b="1" dirty="0"/>
                            <a:t>RMSE (</a:t>
                          </a:r>
                          <a:r>
                            <a:rPr lang="en-US" b="1" dirty="0" err="1"/>
                            <a:t>GPa</a:t>
                          </a:r>
                          <a:r>
                            <a:rPr lang="en-US" b="1" dirty="0"/>
                            <a:t>)</a:t>
                          </a:r>
                        </a:p>
                      </a:txBody>
                      <a:tcPr/>
                    </a:tc>
                    <a:tc>
                      <a:txBody>
                        <a:bodyPr/>
                        <a:lstStyle/>
                        <a:p>
                          <a:pPr algn="ctr"/>
                          <a:r>
                            <a:rPr lang="en-US" b="1" dirty="0"/>
                            <a:t>Bayes’ </a:t>
                          </a:r>
                        </a:p>
                        <a:p>
                          <a:pPr algn="ctr"/>
                          <a:r>
                            <a:rPr lang="en-US" b="1" dirty="0"/>
                            <a:t>Factor</a:t>
                          </a:r>
                        </a:p>
                      </a:txBody>
                      <a:tcPr/>
                    </a:tc>
                    <a:tc>
                      <a:txBody>
                        <a:bodyPr/>
                        <a:lstStyle/>
                        <a:p>
                          <a:pPr algn="ctr"/>
                          <a:r>
                            <a:rPr lang="en-US" b="1" dirty="0"/>
                            <a:t>Zone</a:t>
                          </a:r>
                        </a:p>
                      </a:txBody>
                      <a:tcPr/>
                    </a:tc>
                    <a:extLst>
                      <a:ext uri="{0D108BD9-81ED-4DB2-BD59-A6C34878D82A}">
                        <a16:rowId xmlns:a16="http://schemas.microsoft.com/office/drawing/2014/main" val="420546033"/>
                      </a:ext>
                    </a:extLst>
                  </a:tr>
                  <a:tr h="370840">
                    <a:tc>
                      <a:txBody>
                        <a:bodyPr/>
                        <a:lstStyle/>
                        <a:p>
                          <a:pPr algn="ctr"/>
                          <a:r>
                            <a:rPr lang="en-US" b="1" dirty="0"/>
                            <a:t>1</a:t>
                          </a:r>
                        </a:p>
                      </a:txBody>
                      <a:tcPr/>
                    </a:tc>
                    <a:tc>
                      <a:txBody>
                        <a:bodyPr/>
                        <a:lstStyle/>
                        <a:p>
                          <a:pPr algn="ctr"/>
                          <a:r>
                            <a:rPr lang="en-US" b="1" dirty="0"/>
                            <a:t>0.28</a:t>
                          </a:r>
                        </a:p>
                      </a:txBody>
                      <a:tcPr/>
                    </a:tc>
                    <a:tc>
                      <a:txBody>
                        <a:bodyPr/>
                        <a:lstStyle/>
                        <a:p>
                          <a:pPr algn="ctr"/>
                          <a:r>
                            <a:rPr lang="en-US" b="1" dirty="0"/>
                            <a:t>0.12</a:t>
                          </a:r>
                        </a:p>
                      </a:txBody>
                      <a:tcPr/>
                    </a:tc>
                    <a:tc>
                      <a:txBody>
                        <a:bodyPr/>
                        <a:lstStyle/>
                        <a:p>
                          <a:pPr algn="ctr"/>
                          <a:r>
                            <a:rPr lang="en-US" b="1" dirty="0"/>
                            <a:t>2.57</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&lt;</m:t>
                                </m:r>
                                <m:r>
                                  <a:rPr lang="en-US" b="1" i="0" smtClean="0">
                                    <a:latin typeface="Cambria Math" panose="02040503050406030204" pitchFamily="18" charset="0"/>
                                  </a:rPr>
                                  <m:t>𝚽</m:t>
                                </m:r>
                                <m:r>
                                  <a:rPr lang="en-US" b="1" i="1" smtClean="0">
                                    <a:latin typeface="Cambria Math" panose="02040503050406030204" pitchFamily="18" charset="0"/>
                                  </a:rPr>
                                  <m:t>&lt;</m:t>
                                </m:r>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𝟐</m:t>
                                    </m:r>
                                  </m:den>
                                </m:f>
                              </m:oMath>
                            </m:oMathPara>
                          </a14:m>
                          <a:endParaRPr lang="en-US" b="1" dirty="0"/>
                        </a:p>
                      </a:txBody>
                      <a:tcPr/>
                    </a:tc>
                    <a:extLst>
                      <a:ext uri="{0D108BD9-81ED-4DB2-BD59-A6C34878D82A}">
                        <a16:rowId xmlns:a16="http://schemas.microsoft.com/office/drawing/2014/main" val="414144555"/>
                      </a:ext>
                    </a:extLst>
                  </a:tr>
                  <a:tr h="370840">
                    <a:tc>
                      <a:txBody>
                        <a:bodyPr/>
                        <a:lstStyle/>
                        <a:p>
                          <a:pPr algn="ctr"/>
                          <a:r>
                            <a:rPr lang="en-US" b="1" dirty="0"/>
                            <a:t>2</a:t>
                          </a:r>
                        </a:p>
                      </a:txBody>
                      <a:tcPr/>
                    </a:tc>
                    <a:tc>
                      <a:txBody>
                        <a:bodyPr/>
                        <a:lstStyle/>
                        <a:p>
                          <a:pPr algn="ctr"/>
                          <a:r>
                            <a:rPr lang="en-US" b="1" dirty="0"/>
                            <a:t>0.72</a:t>
                          </a:r>
                        </a:p>
                      </a:txBody>
                      <a:tcPr/>
                    </a:tc>
                    <a:tc>
                      <a:txBody>
                        <a:bodyPr/>
                        <a:lstStyle/>
                        <a:p>
                          <a:pPr algn="ctr"/>
                          <a:r>
                            <a:rPr lang="en-US" b="1" dirty="0"/>
                            <a:t>0.09</a:t>
                          </a:r>
                        </a:p>
                      </a:txBody>
                      <a:tcPr/>
                    </a:tc>
                    <a:tc>
                      <a:txBody>
                        <a:bodyPr/>
                        <a:lstStyle/>
                        <a:p>
                          <a:pPr algn="ctr"/>
                          <a:r>
                            <a:rPr lang="en-US" b="1" dirty="0"/>
                            <a:t>0.38</a:t>
                          </a:r>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&lt;</m:t>
                                </m:r>
                                <m:r>
                                  <a:rPr lang="en-US" b="1" i="0" smtClean="0">
                                    <a:latin typeface="Cambria Math" panose="02040503050406030204" pitchFamily="18" charset="0"/>
                                  </a:rPr>
                                  <m:t>𝚽</m:t>
                                </m:r>
                                <m:r>
                                  <a:rPr lang="en-US" b="1" i="1" smtClean="0">
                                    <a:latin typeface="Cambria Math" panose="02040503050406030204" pitchFamily="18" charset="0"/>
                                  </a:rPr>
                                  <m:t>&lt;</m:t>
                                </m:r>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𝟐</m:t>
                                    </m:r>
                                  </m:den>
                                </m:f>
                              </m:oMath>
                            </m:oMathPara>
                          </a14:m>
                          <a:endParaRPr lang="en-US" b="1" dirty="0"/>
                        </a:p>
                      </a:txBody>
                      <a:tcPr/>
                    </a:tc>
                    <a:extLst>
                      <a:ext uri="{0D108BD9-81ED-4DB2-BD59-A6C34878D82A}">
                        <a16:rowId xmlns:a16="http://schemas.microsoft.com/office/drawing/2014/main" val="921615103"/>
                      </a:ext>
                    </a:extLst>
                  </a:tr>
                </a:tbl>
              </a:graphicData>
            </a:graphic>
          </p:graphicFrame>
        </mc:Choice>
        <mc:Fallback xmlns="">
          <p:graphicFrame>
            <p:nvGraphicFramePr>
              <p:cNvPr id="10" name="Table 10">
                <a:extLst>
                  <a:ext uri="{FF2B5EF4-FFF2-40B4-BE49-F238E27FC236}">
                    <a16:creationId xmlns:a16="http://schemas.microsoft.com/office/drawing/2014/main" id="{3F702D0B-2E87-44E6-B302-912444EE9C9F}"/>
                  </a:ext>
                </a:extLst>
              </p:cNvPr>
              <p:cNvGraphicFramePr>
                <a:graphicFrameLocks noGrp="1"/>
              </p:cNvGraphicFramePr>
              <p:nvPr>
                <p:extLst>
                  <p:ext uri="{D42A27DB-BD31-4B8C-83A1-F6EECF244321}">
                    <p14:modId xmlns:p14="http://schemas.microsoft.com/office/powerpoint/2010/main" val="1643336604"/>
                  </p:ext>
                </p:extLst>
              </p:nvPr>
            </p:nvGraphicFramePr>
            <p:xfrm>
              <a:off x="232737" y="1283732"/>
              <a:ext cx="5891643" cy="1763268"/>
            </p:xfrm>
            <a:graphic>
              <a:graphicData uri="http://schemas.openxmlformats.org/drawingml/2006/table">
                <a:tbl>
                  <a:tblPr firstRow="1" bandRow="1">
                    <a:tableStyleId>{5C22544A-7EE6-4342-B048-85BDC9FD1C3A}</a:tableStyleId>
                  </a:tblPr>
                  <a:tblGrid>
                    <a:gridCol w="850446">
                      <a:extLst>
                        <a:ext uri="{9D8B030D-6E8A-4147-A177-3AD203B41FA5}">
                          <a16:colId xmlns:a16="http://schemas.microsoft.com/office/drawing/2014/main" val="1900032128"/>
                        </a:ext>
                      </a:extLst>
                    </a:gridCol>
                    <a:gridCol w="1266825">
                      <a:extLst>
                        <a:ext uri="{9D8B030D-6E8A-4147-A177-3AD203B41FA5}">
                          <a16:colId xmlns:a16="http://schemas.microsoft.com/office/drawing/2014/main" val="4011945297"/>
                        </a:ext>
                      </a:extLst>
                    </a:gridCol>
                    <a:gridCol w="1174047">
                      <a:extLst>
                        <a:ext uri="{9D8B030D-6E8A-4147-A177-3AD203B41FA5}">
                          <a16:colId xmlns:a16="http://schemas.microsoft.com/office/drawing/2014/main" val="377568522"/>
                        </a:ext>
                      </a:extLst>
                    </a:gridCol>
                    <a:gridCol w="1028700">
                      <a:extLst>
                        <a:ext uri="{9D8B030D-6E8A-4147-A177-3AD203B41FA5}">
                          <a16:colId xmlns:a16="http://schemas.microsoft.com/office/drawing/2014/main" val="3231934437"/>
                        </a:ext>
                      </a:extLst>
                    </a:gridCol>
                    <a:gridCol w="1571625">
                      <a:extLst>
                        <a:ext uri="{9D8B030D-6E8A-4147-A177-3AD203B41FA5}">
                          <a16:colId xmlns:a16="http://schemas.microsoft.com/office/drawing/2014/main" val="679894263"/>
                        </a:ext>
                      </a:extLst>
                    </a:gridCol>
                  </a:tblGrid>
                  <a:tr h="640080">
                    <a:tc>
                      <a:txBody>
                        <a:bodyPr/>
                        <a:lstStyle/>
                        <a:p>
                          <a:pPr algn="ctr"/>
                          <a:r>
                            <a:rPr lang="en-US" b="1" dirty="0"/>
                            <a:t>Model</a:t>
                          </a:r>
                        </a:p>
                      </a:txBody>
                      <a:tcPr/>
                    </a:tc>
                    <a:tc>
                      <a:txBody>
                        <a:bodyPr/>
                        <a:lstStyle/>
                        <a:p>
                          <a:pPr algn="ctr"/>
                          <a:r>
                            <a:rPr lang="en-US" b="1" dirty="0"/>
                            <a:t>Probability</a:t>
                          </a:r>
                        </a:p>
                      </a:txBody>
                      <a:tcPr/>
                    </a:tc>
                    <a:tc>
                      <a:txBody>
                        <a:bodyPr/>
                        <a:lstStyle/>
                        <a:p>
                          <a:pPr algn="ctr"/>
                          <a:r>
                            <a:rPr lang="en-US" b="1" dirty="0"/>
                            <a:t>RMSE (</a:t>
                          </a:r>
                          <a:r>
                            <a:rPr lang="en-US" b="1" dirty="0" err="1"/>
                            <a:t>GPa</a:t>
                          </a:r>
                          <a:r>
                            <a:rPr lang="en-US" b="1" dirty="0"/>
                            <a:t>)</a:t>
                          </a:r>
                        </a:p>
                      </a:txBody>
                      <a:tcPr/>
                    </a:tc>
                    <a:tc>
                      <a:txBody>
                        <a:bodyPr/>
                        <a:lstStyle/>
                        <a:p>
                          <a:pPr algn="ctr"/>
                          <a:r>
                            <a:rPr lang="en-US" b="1" dirty="0"/>
                            <a:t>Bayes’ </a:t>
                          </a:r>
                        </a:p>
                        <a:p>
                          <a:pPr algn="ctr"/>
                          <a:r>
                            <a:rPr lang="en-US" b="1" dirty="0"/>
                            <a:t>Factor</a:t>
                          </a:r>
                        </a:p>
                      </a:txBody>
                      <a:tcPr/>
                    </a:tc>
                    <a:tc>
                      <a:txBody>
                        <a:bodyPr/>
                        <a:lstStyle/>
                        <a:p>
                          <a:pPr algn="ctr"/>
                          <a:r>
                            <a:rPr lang="en-US" b="1" dirty="0"/>
                            <a:t>Zone</a:t>
                          </a:r>
                        </a:p>
                      </a:txBody>
                      <a:tcPr/>
                    </a:tc>
                    <a:extLst>
                      <a:ext uri="{0D108BD9-81ED-4DB2-BD59-A6C34878D82A}">
                        <a16:rowId xmlns:a16="http://schemas.microsoft.com/office/drawing/2014/main" val="420546033"/>
                      </a:ext>
                    </a:extLst>
                  </a:tr>
                  <a:tr h="561594">
                    <a:tc>
                      <a:txBody>
                        <a:bodyPr/>
                        <a:lstStyle/>
                        <a:p>
                          <a:pPr algn="ctr"/>
                          <a:r>
                            <a:rPr lang="en-US" b="1" dirty="0"/>
                            <a:t>1</a:t>
                          </a:r>
                        </a:p>
                      </a:txBody>
                      <a:tcPr/>
                    </a:tc>
                    <a:tc>
                      <a:txBody>
                        <a:bodyPr/>
                        <a:lstStyle/>
                        <a:p>
                          <a:pPr algn="ctr"/>
                          <a:r>
                            <a:rPr lang="en-US" b="1" dirty="0"/>
                            <a:t>0.28</a:t>
                          </a:r>
                        </a:p>
                      </a:txBody>
                      <a:tcPr/>
                    </a:tc>
                    <a:tc>
                      <a:txBody>
                        <a:bodyPr/>
                        <a:lstStyle/>
                        <a:p>
                          <a:pPr algn="ctr"/>
                          <a:r>
                            <a:rPr lang="en-US" b="1" dirty="0"/>
                            <a:t>0.12</a:t>
                          </a:r>
                        </a:p>
                      </a:txBody>
                      <a:tcPr/>
                    </a:tc>
                    <a:tc>
                      <a:txBody>
                        <a:bodyPr/>
                        <a:lstStyle/>
                        <a:p>
                          <a:pPr algn="ctr"/>
                          <a:r>
                            <a:rPr lang="en-US" b="1" dirty="0"/>
                            <a:t>2.57</a:t>
                          </a:r>
                        </a:p>
                      </a:txBody>
                      <a:tcPr/>
                    </a:tc>
                    <a:tc>
                      <a:txBody>
                        <a:bodyPr/>
                        <a:lstStyle/>
                        <a:p>
                          <a:endParaRPr lang="en-US"/>
                        </a:p>
                      </a:txBody>
                      <a:tcPr>
                        <a:blipFill>
                          <a:blip r:embed="rId3"/>
                          <a:stretch>
                            <a:fillRect l="-275194" t="-118280" r="-1550" b="-101075"/>
                          </a:stretch>
                        </a:blipFill>
                      </a:tcPr>
                    </a:tc>
                    <a:extLst>
                      <a:ext uri="{0D108BD9-81ED-4DB2-BD59-A6C34878D82A}">
                        <a16:rowId xmlns:a16="http://schemas.microsoft.com/office/drawing/2014/main" val="414144555"/>
                      </a:ext>
                    </a:extLst>
                  </a:tr>
                  <a:tr h="561594">
                    <a:tc>
                      <a:txBody>
                        <a:bodyPr/>
                        <a:lstStyle/>
                        <a:p>
                          <a:pPr algn="ctr"/>
                          <a:r>
                            <a:rPr lang="en-US" b="1" dirty="0"/>
                            <a:t>2</a:t>
                          </a:r>
                        </a:p>
                      </a:txBody>
                      <a:tcPr/>
                    </a:tc>
                    <a:tc>
                      <a:txBody>
                        <a:bodyPr/>
                        <a:lstStyle/>
                        <a:p>
                          <a:pPr algn="ctr"/>
                          <a:r>
                            <a:rPr lang="en-US" b="1" dirty="0"/>
                            <a:t>0.72</a:t>
                          </a:r>
                        </a:p>
                      </a:txBody>
                      <a:tcPr/>
                    </a:tc>
                    <a:tc>
                      <a:txBody>
                        <a:bodyPr/>
                        <a:lstStyle/>
                        <a:p>
                          <a:pPr algn="ctr"/>
                          <a:r>
                            <a:rPr lang="en-US" b="1" dirty="0"/>
                            <a:t>0.09</a:t>
                          </a:r>
                        </a:p>
                      </a:txBody>
                      <a:tcPr/>
                    </a:tc>
                    <a:tc>
                      <a:txBody>
                        <a:bodyPr/>
                        <a:lstStyle/>
                        <a:p>
                          <a:pPr algn="ctr"/>
                          <a:r>
                            <a:rPr lang="en-US" b="1" dirty="0"/>
                            <a:t>0.38</a:t>
                          </a:r>
                        </a:p>
                      </a:txBody>
                      <a:tcPr/>
                    </a:tc>
                    <a:tc>
                      <a:txBody>
                        <a:bodyPr/>
                        <a:lstStyle/>
                        <a:p>
                          <a:endParaRPr lang="en-US"/>
                        </a:p>
                      </a:txBody>
                      <a:tcPr>
                        <a:blipFill>
                          <a:blip r:embed="rId3"/>
                          <a:stretch>
                            <a:fillRect l="-275194" t="-220652" r="-1550" b="-2174"/>
                          </a:stretch>
                        </a:blipFill>
                      </a:tcPr>
                    </a:tc>
                    <a:extLst>
                      <a:ext uri="{0D108BD9-81ED-4DB2-BD59-A6C34878D82A}">
                        <a16:rowId xmlns:a16="http://schemas.microsoft.com/office/drawing/2014/main" val="921615103"/>
                      </a:ext>
                    </a:extLst>
                  </a:tr>
                </a:tbl>
              </a:graphicData>
            </a:graphic>
          </p:graphicFrame>
        </mc:Fallback>
      </mc:AlternateContent>
      <p:sp>
        <p:nvSpPr>
          <p:cNvPr id="26" name="Title 1">
            <a:extLst>
              <a:ext uri="{FF2B5EF4-FFF2-40B4-BE49-F238E27FC236}">
                <a16:creationId xmlns:a16="http://schemas.microsoft.com/office/drawing/2014/main" id="{208CC789-E9F4-4E34-8111-17722B40115A}"/>
              </a:ext>
            </a:extLst>
          </p:cNvPr>
          <p:cNvSpPr txBox="1">
            <a:spLocks/>
          </p:cNvSpPr>
          <p:nvPr/>
        </p:nvSpPr>
        <p:spPr>
          <a:xfrm>
            <a:off x="1541568" y="169910"/>
            <a:ext cx="9542068"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rPr>
              <a:t>Step 3: </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Crystal Plasticity Model Form UQ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9272D7-30ED-4D55-8B00-B9DDBB6378D3}"/>
                  </a:ext>
                </a:extLst>
              </p:cNvPr>
              <p:cNvSpPr txBox="1"/>
              <p:nvPr/>
            </p:nvSpPr>
            <p:spPr>
              <a:xfrm>
                <a:off x="6229350" y="880739"/>
                <a:ext cx="5553075" cy="5904309"/>
              </a:xfrm>
              <a:prstGeom prst="rect">
                <a:avLst/>
              </a:prstGeom>
              <a:noFill/>
            </p:spPr>
            <p:txBody>
              <a:bodyPr wrap="square">
                <a:spAutoFit/>
              </a:bodyPr>
              <a:lstStyle/>
              <a:p>
                <a:pPr marL="285750" indent="-285750">
                  <a:buFont typeface="Arial" panose="020B0604020202020204" pitchFamily="34" charset="0"/>
                  <a:buChar char="•"/>
                </a:pPr>
                <a:r>
                  <a:rPr lang="en-US" b="1" dirty="0">
                    <a:latin typeface="+mj-lt"/>
                  </a:rPr>
                  <a:t>No prior assessments available</a:t>
                </a:r>
                <a:r>
                  <a:rPr lang="en-US" b="1" dirty="0">
                    <a:latin typeface="+mj-lt"/>
                    <a:sym typeface="Wingdings" panose="05000000000000000000" pitchFamily="2" charset="2"/>
                  </a:rPr>
                  <a:t></a:t>
                </a:r>
                <a:r>
                  <a:rPr lang="en-US" b="1" dirty="0">
                    <a:latin typeface="+mj-lt"/>
                  </a:rPr>
                  <a:t> we assume the priors to be .5.</a:t>
                </a:r>
              </a:p>
              <a:p>
                <a:pPr marL="285750" indent="-285750">
                  <a:buFont typeface="Arial" panose="020B0604020202020204" pitchFamily="34" charset="0"/>
                  <a:buChar char="•"/>
                </a:pPr>
                <a:r>
                  <a:rPr lang="en-US" b="1" dirty="0">
                    <a:latin typeface="+mj-lt"/>
                  </a:rPr>
                  <a:t>Overall model 2 is relatively more probable based on the evidence. </a:t>
                </a:r>
              </a:p>
              <a:p>
                <a:pPr marL="285750" indent="-285750">
                  <a:buFont typeface="Arial" panose="020B0604020202020204" pitchFamily="34" charset="0"/>
                  <a:buChar char="•"/>
                </a:pPr>
                <a:r>
                  <a:rPr lang="en-US" b="1" dirty="0">
                    <a:latin typeface="+mj-lt"/>
                  </a:rPr>
                  <a:t>Significant disparities exist in the model performances across </a:t>
                </a:r>
                <a14:m>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&lt;</m:t>
                    </m:r>
                    <m:r>
                      <a:rPr lang="en-US" b="1" i="0" smtClean="0">
                        <a:latin typeface="Cambria Math" panose="02040503050406030204" pitchFamily="18" charset="0"/>
                      </a:rPr>
                      <m:t>𝚽</m:t>
                    </m:r>
                    <m:r>
                      <a:rPr lang="en-US" b="1" i="1" smtClean="0">
                        <a:latin typeface="Cambria Math" panose="02040503050406030204" pitchFamily="18" charset="0"/>
                      </a:rPr>
                      <m:t>&lt;</m:t>
                    </m:r>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𝟐</m:t>
                        </m:r>
                      </m:den>
                    </m:f>
                  </m:oMath>
                </a14:m>
                <a:endParaRPr lang="en-US" b="1" dirty="0">
                  <a:latin typeface="+mj-lt"/>
                </a:endParaRPr>
              </a:p>
              <a:p>
                <a:pPr marL="285750" indent="-285750">
                  <a:buFont typeface="Arial" panose="020B0604020202020204" pitchFamily="34" charset="0"/>
                  <a:buChar char="•"/>
                </a:pPr>
                <a:r>
                  <a:rPr lang="en-US" b="1" dirty="0">
                    <a:latin typeface="+mj-lt"/>
                  </a:rPr>
                  <a:t>Model 1 significantly outperforms Model 2 in </a:t>
                </a:r>
                <a14:m>
                  <m:oMath xmlns:m="http://schemas.openxmlformats.org/officeDocument/2006/math">
                    <m:r>
                      <a:rPr lang="en-US" b="1" i="1" smtClean="0">
                        <a:latin typeface="Cambria Math" panose="02040503050406030204" pitchFamily="18" charset="0"/>
                      </a:rPr>
                      <m:t>𝟎</m:t>
                    </m:r>
                    <m:r>
                      <a:rPr lang="en-US" b="1" i="1" smtClean="0">
                        <a:latin typeface="Cambria Math" panose="02040503050406030204" pitchFamily="18" charset="0"/>
                      </a:rPr>
                      <m:t>&lt;</m:t>
                    </m:r>
                    <m:r>
                      <a:rPr lang="en-US" b="1" i="0" smtClean="0">
                        <a:latin typeface="Cambria Math" panose="02040503050406030204" pitchFamily="18" charset="0"/>
                      </a:rPr>
                      <m:t>𝚽</m:t>
                    </m:r>
                    <m:r>
                      <a:rPr lang="en-US" b="1" i="0" smtClean="0">
                        <a:latin typeface="Cambria Math" panose="02040503050406030204" pitchFamily="18" charset="0"/>
                      </a:rPr>
                      <m:t>&lt;</m:t>
                    </m:r>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𝟔</m:t>
                        </m:r>
                      </m:den>
                    </m:f>
                  </m:oMath>
                </a14:m>
                <a:r>
                  <a:rPr lang="en-US" b="1" dirty="0">
                    <a:latin typeface="+mj-lt"/>
                  </a:rPr>
                  <a:t> whereas the reverse is true in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𝟑</m:t>
                        </m:r>
                      </m:den>
                    </m:f>
                    <m:r>
                      <a:rPr lang="en-US" b="1" i="1" smtClean="0">
                        <a:latin typeface="Cambria Math" panose="02040503050406030204" pitchFamily="18" charset="0"/>
                      </a:rPr>
                      <m:t>&lt;</m:t>
                    </m:r>
                    <m:r>
                      <a:rPr lang="en-US" b="1" i="0" smtClean="0">
                        <a:latin typeface="Cambria Math" panose="02040503050406030204" pitchFamily="18" charset="0"/>
                      </a:rPr>
                      <m:t>𝚽</m:t>
                    </m:r>
                    <m:r>
                      <a:rPr lang="en-US" b="1" i="1" smtClean="0">
                        <a:latin typeface="Cambria Math" panose="02040503050406030204" pitchFamily="18" charset="0"/>
                      </a:rPr>
                      <m:t>&lt;</m:t>
                    </m:r>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𝟐</m:t>
                        </m:r>
                      </m:den>
                    </m:f>
                  </m:oMath>
                </a14:m>
                <a:endParaRPr lang="en-US" b="1" dirty="0">
                  <a:latin typeface="+mj-lt"/>
                </a:endParaRPr>
              </a:p>
              <a:p>
                <a:pPr marL="285750" indent="-285750">
                  <a:buFont typeface="Arial" panose="020B0604020202020204" pitchFamily="34" charset="0"/>
                  <a:buChar char="•"/>
                </a:pPr>
                <a:r>
                  <a:rPr lang="en-US" b="1" dirty="0">
                    <a:latin typeface="+mj-lt"/>
                  </a:rPr>
                  <a:t>No strong conclusion in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𝟔</m:t>
                        </m:r>
                      </m:den>
                    </m:f>
                    <m:r>
                      <a:rPr lang="en-US" b="1" i="1" smtClean="0">
                        <a:latin typeface="Cambria Math" panose="02040503050406030204" pitchFamily="18" charset="0"/>
                      </a:rPr>
                      <m:t>&lt;</m:t>
                    </m:r>
                    <m:r>
                      <a:rPr lang="en-US" b="1" i="0" smtClean="0">
                        <a:latin typeface="Cambria Math" panose="02040503050406030204" pitchFamily="18" charset="0"/>
                      </a:rPr>
                      <m:t>𝚽</m:t>
                    </m:r>
                    <m:r>
                      <a:rPr lang="en-US" b="1" i="1" smtClean="0">
                        <a:latin typeface="Cambria Math" panose="02040503050406030204" pitchFamily="18" charset="0"/>
                      </a:rPr>
                      <m:t>&lt;</m:t>
                    </m:r>
                    <m:f>
                      <m:fPr>
                        <m:ctrlPr>
                          <a:rPr lang="en-US" b="1" i="1" smtClean="0">
                            <a:latin typeface="Cambria Math" panose="02040503050406030204" pitchFamily="18" charset="0"/>
                          </a:rPr>
                        </m:ctrlPr>
                      </m:fPr>
                      <m:num>
                        <m:r>
                          <a:rPr lang="en-US" b="1" i="1" smtClean="0">
                            <a:latin typeface="Cambria Math" panose="02040503050406030204" pitchFamily="18" charset="0"/>
                          </a:rPr>
                          <m:t>𝝅</m:t>
                        </m:r>
                      </m:num>
                      <m:den>
                        <m:r>
                          <a:rPr lang="en-US" b="1" i="1" smtClean="0">
                            <a:latin typeface="Cambria Math" panose="02040503050406030204" pitchFamily="18" charset="0"/>
                          </a:rPr>
                          <m:t>𝟑</m:t>
                        </m:r>
                      </m:den>
                    </m:f>
                  </m:oMath>
                </a14:m>
                <a:r>
                  <a:rPr lang="en-US" b="1" dirty="0">
                    <a:latin typeface="+mj-lt"/>
                  </a:rPr>
                  <a:t> where there is a dip in the indentation profile.</a:t>
                </a:r>
              </a:p>
              <a:p>
                <a:pPr marL="285750" indent="-285750">
                  <a:buFont typeface="Arial" panose="020B0604020202020204" pitchFamily="34" charset="0"/>
                  <a:buChar char="•"/>
                </a:pPr>
                <a14:m>
                  <m:oMath xmlns:m="http://schemas.openxmlformats.org/officeDocument/2006/math">
                    <m:r>
                      <a:rPr lang="en-US" b="1" i="1" smtClean="0">
                        <a:latin typeface="Cambria Math" panose="02040503050406030204" pitchFamily="18" charset="0"/>
                      </a:rPr>
                      <m:t>∵</m:t>
                    </m:r>
                  </m:oMath>
                </a14:m>
                <a:r>
                  <a:rPr lang="en-US" b="1" dirty="0">
                    <a:latin typeface="+mj-lt"/>
                  </a:rPr>
                  <a:t> in both cases, the slip systems with the lowest CRSS exhibit the highest slip activity in the trough, and there are enough slip systems to adapt to the indentation response.</a:t>
                </a:r>
              </a:p>
              <a:p>
                <a:pPr marL="285750" indent="-285750">
                  <a:buFont typeface="Arial" panose="020B0604020202020204" pitchFamily="34" charset="0"/>
                  <a:buChar char="•"/>
                </a:pPr>
                <a:r>
                  <a:rPr lang="en-US" b="1" dirty="0">
                    <a:latin typeface="+mj-lt"/>
                  </a:rPr>
                  <a:t>A composite surrogate model that exhibits the best characteristics of the surrogate models developed from the individual physics-based models is desirable</a:t>
                </a:r>
              </a:p>
              <a:p>
                <a:pPr marL="285750" indent="-285750">
                  <a:buFont typeface="Arial" panose="020B0604020202020204" pitchFamily="34" charset="0"/>
                  <a:buChar char="•"/>
                </a:pPr>
                <a:r>
                  <a:rPr lang="en-US" b="1" dirty="0">
                    <a:latin typeface="+mj-lt"/>
                  </a:rPr>
                  <a:t>Information Fusion approaches followed to build a linear interpolator that minimizes the overall variance in the predicted response </a:t>
                </a:r>
              </a:p>
            </p:txBody>
          </p:sp>
        </mc:Choice>
        <mc:Fallback xmlns="">
          <p:sp>
            <p:nvSpPr>
              <p:cNvPr id="28" name="TextBox 27">
                <a:extLst>
                  <a:ext uri="{FF2B5EF4-FFF2-40B4-BE49-F238E27FC236}">
                    <a16:creationId xmlns:a16="http://schemas.microsoft.com/office/drawing/2014/main" id="{F19272D7-30ED-4D55-8B00-B9DDBB6378D3}"/>
                  </a:ext>
                </a:extLst>
              </p:cNvPr>
              <p:cNvSpPr txBox="1">
                <a:spLocks noRot="1" noChangeAspect="1" noMove="1" noResize="1" noEditPoints="1" noAdjustHandles="1" noChangeArrowheads="1" noChangeShapeType="1" noTextEdit="1"/>
              </p:cNvSpPr>
              <p:nvPr/>
            </p:nvSpPr>
            <p:spPr>
              <a:xfrm>
                <a:off x="6229350" y="880739"/>
                <a:ext cx="5553075" cy="5904309"/>
              </a:xfrm>
              <a:prstGeom prst="rect">
                <a:avLst/>
              </a:prstGeom>
              <a:blipFill>
                <a:blip r:embed="rId4"/>
                <a:stretch>
                  <a:fillRect l="-768" t="-619" r="-1537" b="-619"/>
                </a:stretch>
              </a:blipFill>
            </p:spPr>
            <p:txBody>
              <a:bodyPr/>
              <a:lstStyle/>
              <a:p>
                <a:r>
                  <a:rPr lang="en-US">
                    <a:noFill/>
                  </a:rPr>
                  <a:t> </a:t>
                </a:r>
              </a:p>
            </p:txBody>
          </p:sp>
        </mc:Fallback>
      </mc:AlternateContent>
      <p:grpSp>
        <p:nvGrpSpPr>
          <p:cNvPr id="8" name="Group 4">
            <a:extLst>
              <a:ext uri="{FF2B5EF4-FFF2-40B4-BE49-F238E27FC236}">
                <a16:creationId xmlns:a16="http://schemas.microsoft.com/office/drawing/2014/main" id="{AF63801C-CBCF-433F-B95F-1FC4B6305C4F}"/>
              </a:ext>
            </a:extLst>
          </p:cNvPr>
          <p:cNvGrpSpPr>
            <a:grpSpLocks noChangeAspect="1"/>
          </p:cNvGrpSpPr>
          <p:nvPr/>
        </p:nvGrpSpPr>
        <p:grpSpPr bwMode="auto">
          <a:xfrm>
            <a:off x="233364" y="3260747"/>
            <a:ext cx="4727579" cy="3546494"/>
            <a:chOff x="147" y="2054"/>
            <a:chExt cx="2978" cy="2234"/>
          </a:xfrm>
        </p:grpSpPr>
        <p:sp>
          <p:nvSpPr>
            <p:cNvPr id="9" name="AutoShape 3">
              <a:extLst>
                <a:ext uri="{FF2B5EF4-FFF2-40B4-BE49-F238E27FC236}">
                  <a16:creationId xmlns:a16="http://schemas.microsoft.com/office/drawing/2014/main" id="{B3CFCE87-9606-4CA9-AF30-F4D46E516EFC}"/>
                </a:ext>
              </a:extLst>
            </p:cNvPr>
            <p:cNvSpPr>
              <a:spLocks noChangeAspect="1" noChangeArrowheads="1" noTextEdit="1"/>
            </p:cNvSpPr>
            <p:nvPr/>
          </p:nvSpPr>
          <p:spPr bwMode="auto">
            <a:xfrm>
              <a:off x="147" y="2054"/>
              <a:ext cx="2978" cy="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5">
              <a:extLst>
                <a:ext uri="{FF2B5EF4-FFF2-40B4-BE49-F238E27FC236}">
                  <a16:creationId xmlns:a16="http://schemas.microsoft.com/office/drawing/2014/main" id="{367B9AED-1264-4ECB-9AAF-09D58F640ED7}"/>
                </a:ext>
              </a:extLst>
            </p:cNvPr>
            <p:cNvSpPr>
              <a:spLocks noChangeArrowheads="1"/>
            </p:cNvSpPr>
            <p:nvPr/>
          </p:nvSpPr>
          <p:spPr bwMode="auto">
            <a:xfrm>
              <a:off x="536" y="2225"/>
              <a:ext cx="2312" cy="17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16955966-0B89-4496-8837-5E20D1FECD54}"/>
                </a:ext>
              </a:extLst>
            </p:cNvPr>
            <p:cNvSpPr>
              <a:spLocks noChangeShapeType="1"/>
            </p:cNvSpPr>
            <p:nvPr/>
          </p:nvSpPr>
          <p:spPr bwMode="auto">
            <a:xfrm>
              <a:off x="536" y="3984"/>
              <a:ext cx="2312"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7">
              <a:extLst>
                <a:ext uri="{FF2B5EF4-FFF2-40B4-BE49-F238E27FC236}">
                  <a16:creationId xmlns:a16="http://schemas.microsoft.com/office/drawing/2014/main" id="{0EA1075C-F664-433B-8540-0208E9DF0A98}"/>
                </a:ext>
              </a:extLst>
            </p:cNvPr>
            <p:cNvSpPr>
              <a:spLocks noChangeShapeType="1"/>
            </p:cNvSpPr>
            <p:nvPr/>
          </p:nvSpPr>
          <p:spPr bwMode="auto">
            <a:xfrm>
              <a:off x="536" y="2225"/>
              <a:ext cx="2312"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8">
              <a:extLst>
                <a:ext uri="{FF2B5EF4-FFF2-40B4-BE49-F238E27FC236}">
                  <a16:creationId xmlns:a16="http://schemas.microsoft.com/office/drawing/2014/main" id="{1FC63543-5972-4483-8E70-1A2BE96A6F02}"/>
                </a:ext>
              </a:extLst>
            </p:cNvPr>
            <p:cNvSpPr>
              <a:spLocks noChangeShapeType="1"/>
            </p:cNvSpPr>
            <p:nvPr/>
          </p:nvSpPr>
          <p:spPr bwMode="auto">
            <a:xfrm flipV="1">
              <a:off x="536" y="3961"/>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BFCB289-742F-42AE-8E93-631EB23AEDF4}"/>
                </a:ext>
              </a:extLst>
            </p:cNvPr>
            <p:cNvSpPr>
              <a:spLocks noChangeShapeType="1"/>
            </p:cNvSpPr>
            <p:nvPr/>
          </p:nvSpPr>
          <p:spPr bwMode="auto">
            <a:xfrm flipV="1">
              <a:off x="1272" y="3961"/>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A4FB33CC-B5B9-4A28-937A-B7872725BB10}"/>
                </a:ext>
              </a:extLst>
            </p:cNvPr>
            <p:cNvSpPr>
              <a:spLocks noChangeShapeType="1"/>
            </p:cNvSpPr>
            <p:nvPr/>
          </p:nvSpPr>
          <p:spPr bwMode="auto">
            <a:xfrm flipV="1">
              <a:off x="2008" y="3961"/>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C5783E8A-C054-406A-894B-A1A455B80A0B}"/>
                </a:ext>
              </a:extLst>
            </p:cNvPr>
            <p:cNvSpPr>
              <a:spLocks noChangeShapeType="1"/>
            </p:cNvSpPr>
            <p:nvPr/>
          </p:nvSpPr>
          <p:spPr bwMode="auto">
            <a:xfrm flipV="1">
              <a:off x="2744" y="3961"/>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2">
              <a:extLst>
                <a:ext uri="{FF2B5EF4-FFF2-40B4-BE49-F238E27FC236}">
                  <a16:creationId xmlns:a16="http://schemas.microsoft.com/office/drawing/2014/main" id="{27BD3F89-909E-4C81-A683-AD66F04D41B4}"/>
                </a:ext>
              </a:extLst>
            </p:cNvPr>
            <p:cNvSpPr>
              <a:spLocks noChangeShapeType="1"/>
            </p:cNvSpPr>
            <p:nvPr/>
          </p:nvSpPr>
          <p:spPr bwMode="auto">
            <a:xfrm>
              <a:off x="536" y="2225"/>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105164E7-EDF4-4D95-B21B-B47914AB4ED5}"/>
                </a:ext>
              </a:extLst>
            </p:cNvPr>
            <p:cNvSpPr>
              <a:spLocks noChangeShapeType="1"/>
            </p:cNvSpPr>
            <p:nvPr/>
          </p:nvSpPr>
          <p:spPr bwMode="auto">
            <a:xfrm>
              <a:off x="1272" y="2225"/>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4">
              <a:extLst>
                <a:ext uri="{FF2B5EF4-FFF2-40B4-BE49-F238E27FC236}">
                  <a16:creationId xmlns:a16="http://schemas.microsoft.com/office/drawing/2014/main" id="{6660AD5D-FA8B-44C1-B0F9-86364C353959}"/>
                </a:ext>
              </a:extLst>
            </p:cNvPr>
            <p:cNvSpPr>
              <a:spLocks noChangeShapeType="1"/>
            </p:cNvSpPr>
            <p:nvPr/>
          </p:nvSpPr>
          <p:spPr bwMode="auto">
            <a:xfrm>
              <a:off x="2008" y="2225"/>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5">
              <a:extLst>
                <a:ext uri="{FF2B5EF4-FFF2-40B4-BE49-F238E27FC236}">
                  <a16:creationId xmlns:a16="http://schemas.microsoft.com/office/drawing/2014/main" id="{A165FB9F-13F3-4C66-BEFE-D4D0BCA82147}"/>
                </a:ext>
              </a:extLst>
            </p:cNvPr>
            <p:cNvSpPr>
              <a:spLocks noChangeShapeType="1"/>
            </p:cNvSpPr>
            <p:nvPr/>
          </p:nvSpPr>
          <p:spPr bwMode="auto">
            <a:xfrm>
              <a:off x="2744" y="2225"/>
              <a:ext cx="0" cy="2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Rectangle 16">
              <a:extLst>
                <a:ext uri="{FF2B5EF4-FFF2-40B4-BE49-F238E27FC236}">
                  <a16:creationId xmlns:a16="http://schemas.microsoft.com/office/drawing/2014/main" id="{B9976B6B-7359-4078-86A6-608FA8FFA78A}"/>
                </a:ext>
              </a:extLst>
            </p:cNvPr>
            <p:cNvSpPr>
              <a:spLocks noChangeArrowheads="1"/>
            </p:cNvSpPr>
            <p:nvPr/>
          </p:nvSpPr>
          <p:spPr bwMode="auto">
            <a:xfrm>
              <a:off x="509" y="4026"/>
              <a:ext cx="10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18">
              <a:extLst>
                <a:ext uri="{FF2B5EF4-FFF2-40B4-BE49-F238E27FC236}">
                  <a16:creationId xmlns:a16="http://schemas.microsoft.com/office/drawing/2014/main" id="{537FC5E7-8543-4ACD-9F9D-1FE336D3B1C6}"/>
                </a:ext>
              </a:extLst>
            </p:cNvPr>
            <p:cNvSpPr>
              <a:spLocks noChangeArrowheads="1"/>
            </p:cNvSpPr>
            <p:nvPr/>
          </p:nvSpPr>
          <p:spPr bwMode="auto">
            <a:xfrm>
              <a:off x="1956" y="3997"/>
              <a:ext cx="15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kern="1200" cap="none" spc="0" normalizeH="0" baseline="0" noProof="0" dirty="0">
                  <a:ln>
                    <a:noFill/>
                  </a:ln>
                  <a:solidFill>
                    <a:srgbClr val="262626"/>
                  </a:solidFill>
                  <a:effectLst/>
                  <a:uLnTx/>
                  <a:uFillTx/>
                  <a:latin typeface="Calibri" panose="020F0502020204030204"/>
                  <a:ea typeface="+mn-ea"/>
                  <a:cs typeface="+mn-cs"/>
                </a:rPr>
                <a:t>π/3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19">
              <a:extLst>
                <a:ext uri="{FF2B5EF4-FFF2-40B4-BE49-F238E27FC236}">
                  <a16:creationId xmlns:a16="http://schemas.microsoft.com/office/drawing/2014/main" id="{3EBCDDAC-7043-4402-84B8-E1818A35EE83}"/>
                </a:ext>
              </a:extLst>
            </p:cNvPr>
            <p:cNvSpPr>
              <a:spLocks noChangeArrowheads="1"/>
            </p:cNvSpPr>
            <p:nvPr/>
          </p:nvSpPr>
          <p:spPr bwMode="auto">
            <a:xfrm>
              <a:off x="2684" y="3997"/>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kern="1200" cap="none" spc="0" normalizeH="0" baseline="0" noProof="0" dirty="0">
                  <a:ln>
                    <a:noFill/>
                  </a:ln>
                  <a:solidFill>
                    <a:srgbClr val="262626"/>
                  </a:solidFill>
                  <a:effectLst/>
                  <a:uLnTx/>
                  <a:uFillTx/>
                  <a:latin typeface="Calibri" panose="020F0502020204030204"/>
                  <a:ea typeface="+mn-ea"/>
                  <a:cs typeface="+mn-cs"/>
                </a:rPr>
                <a:t>π</a:t>
              </a:r>
              <a:r>
                <a:rPr lang="en-US" altLang="en-US" sz="1300" dirty="0">
                  <a:solidFill>
                    <a:srgbClr val="262626"/>
                  </a:solidFill>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Line 21">
              <a:extLst>
                <a:ext uri="{FF2B5EF4-FFF2-40B4-BE49-F238E27FC236}">
                  <a16:creationId xmlns:a16="http://schemas.microsoft.com/office/drawing/2014/main" id="{B8B79DB2-7C7C-44F1-B4E1-19AC353F63EB}"/>
                </a:ext>
              </a:extLst>
            </p:cNvPr>
            <p:cNvSpPr>
              <a:spLocks noChangeShapeType="1"/>
            </p:cNvSpPr>
            <p:nvPr/>
          </p:nvSpPr>
          <p:spPr bwMode="auto">
            <a:xfrm flipV="1">
              <a:off x="536" y="2225"/>
              <a:ext cx="0" cy="1759"/>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2">
              <a:extLst>
                <a:ext uri="{FF2B5EF4-FFF2-40B4-BE49-F238E27FC236}">
                  <a16:creationId xmlns:a16="http://schemas.microsoft.com/office/drawing/2014/main" id="{F614AEF9-0DD4-4560-9E0F-3DFBDB5DBF0D}"/>
                </a:ext>
              </a:extLst>
            </p:cNvPr>
            <p:cNvSpPr>
              <a:spLocks noChangeShapeType="1"/>
            </p:cNvSpPr>
            <p:nvPr/>
          </p:nvSpPr>
          <p:spPr bwMode="auto">
            <a:xfrm flipV="1">
              <a:off x="2848" y="2225"/>
              <a:ext cx="0" cy="1759"/>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3">
              <a:extLst>
                <a:ext uri="{FF2B5EF4-FFF2-40B4-BE49-F238E27FC236}">
                  <a16:creationId xmlns:a16="http://schemas.microsoft.com/office/drawing/2014/main" id="{EF11C51A-6663-4F5F-ACE7-BEAEB470EE6A}"/>
                </a:ext>
              </a:extLst>
            </p:cNvPr>
            <p:cNvSpPr>
              <a:spLocks noChangeShapeType="1"/>
            </p:cNvSpPr>
            <p:nvPr/>
          </p:nvSpPr>
          <p:spPr bwMode="auto">
            <a:xfrm>
              <a:off x="536" y="3984"/>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4">
              <a:extLst>
                <a:ext uri="{FF2B5EF4-FFF2-40B4-BE49-F238E27FC236}">
                  <a16:creationId xmlns:a16="http://schemas.microsoft.com/office/drawing/2014/main" id="{9E6DA62F-837A-4520-914E-8A0336D1E949}"/>
                </a:ext>
              </a:extLst>
            </p:cNvPr>
            <p:cNvSpPr>
              <a:spLocks noChangeShapeType="1"/>
            </p:cNvSpPr>
            <p:nvPr/>
          </p:nvSpPr>
          <p:spPr bwMode="auto">
            <a:xfrm>
              <a:off x="536" y="3632"/>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5">
              <a:extLst>
                <a:ext uri="{FF2B5EF4-FFF2-40B4-BE49-F238E27FC236}">
                  <a16:creationId xmlns:a16="http://schemas.microsoft.com/office/drawing/2014/main" id="{529E4DB8-EC62-42DC-A0E2-D01DD7094373}"/>
                </a:ext>
              </a:extLst>
            </p:cNvPr>
            <p:cNvSpPr>
              <a:spLocks noChangeShapeType="1"/>
            </p:cNvSpPr>
            <p:nvPr/>
          </p:nvSpPr>
          <p:spPr bwMode="auto">
            <a:xfrm>
              <a:off x="536" y="3280"/>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26">
              <a:extLst>
                <a:ext uri="{FF2B5EF4-FFF2-40B4-BE49-F238E27FC236}">
                  <a16:creationId xmlns:a16="http://schemas.microsoft.com/office/drawing/2014/main" id="{E1A47D65-1974-48DF-A454-DE62BA60A65D}"/>
                </a:ext>
              </a:extLst>
            </p:cNvPr>
            <p:cNvSpPr>
              <a:spLocks noChangeShapeType="1"/>
            </p:cNvSpPr>
            <p:nvPr/>
          </p:nvSpPr>
          <p:spPr bwMode="auto">
            <a:xfrm>
              <a:off x="536" y="2928"/>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27">
              <a:extLst>
                <a:ext uri="{FF2B5EF4-FFF2-40B4-BE49-F238E27FC236}">
                  <a16:creationId xmlns:a16="http://schemas.microsoft.com/office/drawing/2014/main" id="{A01CDF2E-B763-49E8-9D8F-8EF01FEF907F}"/>
                </a:ext>
              </a:extLst>
            </p:cNvPr>
            <p:cNvSpPr>
              <a:spLocks noChangeShapeType="1"/>
            </p:cNvSpPr>
            <p:nvPr/>
          </p:nvSpPr>
          <p:spPr bwMode="auto">
            <a:xfrm>
              <a:off x="536" y="2577"/>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28">
              <a:extLst>
                <a:ext uri="{FF2B5EF4-FFF2-40B4-BE49-F238E27FC236}">
                  <a16:creationId xmlns:a16="http://schemas.microsoft.com/office/drawing/2014/main" id="{883E81F2-C880-4BA3-8E64-63BF06E36C41}"/>
                </a:ext>
              </a:extLst>
            </p:cNvPr>
            <p:cNvSpPr>
              <a:spLocks noChangeShapeType="1"/>
            </p:cNvSpPr>
            <p:nvPr/>
          </p:nvSpPr>
          <p:spPr bwMode="auto">
            <a:xfrm>
              <a:off x="536" y="2225"/>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29">
              <a:extLst>
                <a:ext uri="{FF2B5EF4-FFF2-40B4-BE49-F238E27FC236}">
                  <a16:creationId xmlns:a16="http://schemas.microsoft.com/office/drawing/2014/main" id="{06BD5451-6161-4E79-B7BF-92CE34AC1F58}"/>
                </a:ext>
              </a:extLst>
            </p:cNvPr>
            <p:cNvSpPr>
              <a:spLocks noChangeShapeType="1"/>
            </p:cNvSpPr>
            <p:nvPr/>
          </p:nvSpPr>
          <p:spPr bwMode="auto">
            <a:xfrm flipH="1">
              <a:off x="2825" y="3984"/>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0">
              <a:extLst>
                <a:ext uri="{FF2B5EF4-FFF2-40B4-BE49-F238E27FC236}">
                  <a16:creationId xmlns:a16="http://schemas.microsoft.com/office/drawing/2014/main" id="{290B1972-9475-45CC-AEDC-5AAFE23CE528}"/>
                </a:ext>
              </a:extLst>
            </p:cNvPr>
            <p:cNvSpPr>
              <a:spLocks noChangeShapeType="1"/>
            </p:cNvSpPr>
            <p:nvPr/>
          </p:nvSpPr>
          <p:spPr bwMode="auto">
            <a:xfrm flipH="1">
              <a:off x="2825" y="3632"/>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1">
              <a:extLst>
                <a:ext uri="{FF2B5EF4-FFF2-40B4-BE49-F238E27FC236}">
                  <a16:creationId xmlns:a16="http://schemas.microsoft.com/office/drawing/2014/main" id="{1CCFB3C6-DA96-4D52-B18D-0B57AB45BF5D}"/>
                </a:ext>
              </a:extLst>
            </p:cNvPr>
            <p:cNvSpPr>
              <a:spLocks noChangeShapeType="1"/>
            </p:cNvSpPr>
            <p:nvPr/>
          </p:nvSpPr>
          <p:spPr bwMode="auto">
            <a:xfrm flipH="1">
              <a:off x="2825" y="3280"/>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2">
              <a:extLst>
                <a:ext uri="{FF2B5EF4-FFF2-40B4-BE49-F238E27FC236}">
                  <a16:creationId xmlns:a16="http://schemas.microsoft.com/office/drawing/2014/main" id="{AE760FC9-4DBC-407D-B5F3-6200A8E9FE66}"/>
                </a:ext>
              </a:extLst>
            </p:cNvPr>
            <p:cNvSpPr>
              <a:spLocks noChangeShapeType="1"/>
            </p:cNvSpPr>
            <p:nvPr/>
          </p:nvSpPr>
          <p:spPr bwMode="auto">
            <a:xfrm flipH="1">
              <a:off x="2825" y="2928"/>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33">
              <a:extLst>
                <a:ext uri="{FF2B5EF4-FFF2-40B4-BE49-F238E27FC236}">
                  <a16:creationId xmlns:a16="http://schemas.microsoft.com/office/drawing/2014/main" id="{2C540866-49BE-4F0C-BCB8-E414BD02C12F}"/>
                </a:ext>
              </a:extLst>
            </p:cNvPr>
            <p:cNvSpPr>
              <a:spLocks noChangeShapeType="1"/>
            </p:cNvSpPr>
            <p:nvPr/>
          </p:nvSpPr>
          <p:spPr bwMode="auto">
            <a:xfrm flipH="1">
              <a:off x="2825" y="2577"/>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34">
              <a:extLst>
                <a:ext uri="{FF2B5EF4-FFF2-40B4-BE49-F238E27FC236}">
                  <a16:creationId xmlns:a16="http://schemas.microsoft.com/office/drawing/2014/main" id="{E4428FA3-9738-47A6-99AD-4EF911D7C66D}"/>
                </a:ext>
              </a:extLst>
            </p:cNvPr>
            <p:cNvSpPr>
              <a:spLocks noChangeShapeType="1"/>
            </p:cNvSpPr>
            <p:nvPr/>
          </p:nvSpPr>
          <p:spPr bwMode="auto">
            <a:xfrm flipH="1">
              <a:off x="2825" y="2225"/>
              <a:ext cx="23"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Rectangle 35">
              <a:extLst>
                <a:ext uri="{FF2B5EF4-FFF2-40B4-BE49-F238E27FC236}">
                  <a16:creationId xmlns:a16="http://schemas.microsoft.com/office/drawing/2014/main" id="{DDAA2D6A-E9C5-4AD6-AA75-6896A545E7EE}"/>
                </a:ext>
              </a:extLst>
            </p:cNvPr>
            <p:cNvSpPr>
              <a:spLocks noChangeArrowheads="1"/>
            </p:cNvSpPr>
            <p:nvPr/>
          </p:nvSpPr>
          <p:spPr bwMode="auto">
            <a:xfrm>
              <a:off x="445" y="3930"/>
              <a:ext cx="10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36">
              <a:extLst>
                <a:ext uri="{FF2B5EF4-FFF2-40B4-BE49-F238E27FC236}">
                  <a16:creationId xmlns:a16="http://schemas.microsoft.com/office/drawing/2014/main" id="{EF40BF8D-E5A8-4188-9DE7-10FF63050844}"/>
                </a:ext>
              </a:extLst>
            </p:cNvPr>
            <p:cNvSpPr>
              <a:spLocks noChangeArrowheads="1"/>
            </p:cNvSpPr>
            <p:nvPr/>
          </p:nvSpPr>
          <p:spPr bwMode="auto">
            <a:xfrm>
              <a:off x="365" y="3579"/>
              <a:ext cx="19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37">
              <a:extLst>
                <a:ext uri="{FF2B5EF4-FFF2-40B4-BE49-F238E27FC236}">
                  <a16:creationId xmlns:a16="http://schemas.microsoft.com/office/drawing/2014/main" id="{77A686C0-BE58-4BEB-A01D-563AAF448DA7}"/>
                </a:ext>
              </a:extLst>
            </p:cNvPr>
            <p:cNvSpPr>
              <a:spLocks noChangeArrowheads="1"/>
            </p:cNvSpPr>
            <p:nvPr/>
          </p:nvSpPr>
          <p:spPr bwMode="auto">
            <a:xfrm>
              <a:off x="365" y="3227"/>
              <a:ext cx="19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38">
              <a:extLst>
                <a:ext uri="{FF2B5EF4-FFF2-40B4-BE49-F238E27FC236}">
                  <a16:creationId xmlns:a16="http://schemas.microsoft.com/office/drawing/2014/main" id="{6DF6269B-B579-4031-94B6-EF07433128E4}"/>
                </a:ext>
              </a:extLst>
            </p:cNvPr>
            <p:cNvSpPr>
              <a:spLocks noChangeArrowheads="1"/>
            </p:cNvSpPr>
            <p:nvPr/>
          </p:nvSpPr>
          <p:spPr bwMode="auto">
            <a:xfrm>
              <a:off x="365" y="2875"/>
              <a:ext cx="19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2" name="Rectangle 39">
              <a:extLst>
                <a:ext uri="{FF2B5EF4-FFF2-40B4-BE49-F238E27FC236}">
                  <a16:creationId xmlns:a16="http://schemas.microsoft.com/office/drawing/2014/main" id="{F5843812-DB4C-4E95-8846-15611FF25923}"/>
                </a:ext>
              </a:extLst>
            </p:cNvPr>
            <p:cNvSpPr>
              <a:spLocks noChangeArrowheads="1"/>
            </p:cNvSpPr>
            <p:nvPr/>
          </p:nvSpPr>
          <p:spPr bwMode="auto">
            <a:xfrm>
              <a:off x="365" y="2523"/>
              <a:ext cx="19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0.8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3" name="Rectangle 40">
              <a:extLst>
                <a:ext uri="{FF2B5EF4-FFF2-40B4-BE49-F238E27FC236}">
                  <a16:creationId xmlns:a16="http://schemas.microsoft.com/office/drawing/2014/main" id="{69AFF10D-8015-4F3E-AFAE-3B5DD0EB2600}"/>
                </a:ext>
              </a:extLst>
            </p:cNvPr>
            <p:cNvSpPr>
              <a:spLocks noChangeArrowheads="1"/>
            </p:cNvSpPr>
            <p:nvPr/>
          </p:nvSpPr>
          <p:spPr bwMode="auto">
            <a:xfrm>
              <a:off x="445" y="2171"/>
              <a:ext cx="10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5" name="Rectangle 41">
              <a:extLst>
                <a:ext uri="{FF2B5EF4-FFF2-40B4-BE49-F238E27FC236}">
                  <a16:creationId xmlns:a16="http://schemas.microsoft.com/office/drawing/2014/main" id="{0D6D8112-80D6-48E9-B28F-4910DBA5A1F5}"/>
                </a:ext>
              </a:extLst>
            </p:cNvPr>
            <p:cNvSpPr>
              <a:spLocks noChangeArrowheads="1"/>
            </p:cNvSpPr>
            <p:nvPr/>
          </p:nvSpPr>
          <p:spPr bwMode="auto">
            <a:xfrm rot="16200000">
              <a:off x="219" y="3528"/>
              <a:ext cx="139"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6" name="Rectangle 42">
              <a:extLst>
                <a:ext uri="{FF2B5EF4-FFF2-40B4-BE49-F238E27FC236}">
                  <a16:creationId xmlns:a16="http://schemas.microsoft.com/office/drawing/2014/main" id="{45482B1A-3709-49DA-84D3-E43F37393222}"/>
                </a:ext>
              </a:extLst>
            </p:cNvPr>
            <p:cNvSpPr>
              <a:spLocks noChangeArrowheads="1"/>
            </p:cNvSpPr>
            <p:nvPr/>
          </p:nvSpPr>
          <p:spPr bwMode="auto">
            <a:xfrm rot="16200000">
              <a:off x="233" y="3451"/>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7" name="Rectangle 43">
              <a:extLst>
                <a:ext uri="{FF2B5EF4-FFF2-40B4-BE49-F238E27FC236}">
                  <a16:creationId xmlns:a16="http://schemas.microsoft.com/office/drawing/2014/main" id="{BB494A09-9A37-4760-A110-49A1FC0842DD}"/>
                </a:ext>
              </a:extLst>
            </p:cNvPr>
            <p:cNvSpPr>
              <a:spLocks noChangeArrowheads="1"/>
            </p:cNvSpPr>
            <p:nvPr/>
          </p:nvSpPr>
          <p:spPr bwMode="auto">
            <a:xfrm rot="16200000">
              <a:off x="233" y="3387"/>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8" name="Rectangle 44">
              <a:extLst>
                <a:ext uri="{FF2B5EF4-FFF2-40B4-BE49-F238E27FC236}">
                  <a16:creationId xmlns:a16="http://schemas.microsoft.com/office/drawing/2014/main" id="{D1E63543-D1C6-4174-873D-C4FA67A1D91C}"/>
                </a:ext>
              </a:extLst>
            </p:cNvPr>
            <p:cNvSpPr>
              <a:spLocks noChangeArrowheads="1"/>
            </p:cNvSpPr>
            <p:nvPr/>
          </p:nvSpPr>
          <p:spPr bwMode="auto">
            <a:xfrm rot="16200000">
              <a:off x="233" y="3323"/>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9" name="Rectangle 45">
              <a:extLst>
                <a:ext uri="{FF2B5EF4-FFF2-40B4-BE49-F238E27FC236}">
                  <a16:creationId xmlns:a16="http://schemas.microsoft.com/office/drawing/2014/main" id="{55F44C43-42E5-46CC-B5F5-739E64769F57}"/>
                </a:ext>
              </a:extLst>
            </p:cNvPr>
            <p:cNvSpPr>
              <a:spLocks noChangeArrowheads="1"/>
            </p:cNvSpPr>
            <p:nvPr/>
          </p:nvSpPr>
          <p:spPr bwMode="auto">
            <a:xfrm rot="16200000">
              <a:off x="251" y="3277"/>
              <a:ext cx="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0" name="Rectangle 46">
              <a:extLst>
                <a:ext uri="{FF2B5EF4-FFF2-40B4-BE49-F238E27FC236}">
                  <a16:creationId xmlns:a16="http://schemas.microsoft.com/office/drawing/2014/main" id="{0A653CE7-6C37-487C-8976-0D41CCD6D864}"/>
                </a:ext>
              </a:extLst>
            </p:cNvPr>
            <p:cNvSpPr>
              <a:spLocks noChangeArrowheads="1"/>
            </p:cNvSpPr>
            <p:nvPr/>
          </p:nvSpPr>
          <p:spPr bwMode="auto">
            <a:xfrm rot="16200000">
              <a:off x="249" y="3248"/>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1" name="Rectangle 47">
              <a:extLst>
                <a:ext uri="{FF2B5EF4-FFF2-40B4-BE49-F238E27FC236}">
                  <a16:creationId xmlns:a16="http://schemas.microsoft.com/office/drawing/2014/main" id="{C4B54665-2E87-4C78-B043-4188FFDF1402}"/>
                </a:ext>
              </a:extLst>
            </p:cNvPr>
            <p:cNvSpPr>
              <a:spLocks noChangeArrowheads="1"/>
            </p:cNvSpPr>
            <p:nvPr/>
          </p:nvSpPr>
          <p:spPr bwMode="auto">
            <a:xfrm rot="16200000">
              <a:off x="230" y="3213"/>
              <a:ext cx="11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latin typeface="Arial" panose="020B0604020202020204" pitchFamily="34" charset="0"/>
                </a:rPr>
                <a:t>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82" name="Rectangle 48">
              <a:extLst>
                <a:ext uri="{FF2B5EF4-FFF2-40B4-BE49-F238E27FC236}">
                  <a16:creationId xmlns:a16="http://schemas.microsoft.com/office/drawing/2014/main" id="{1B18A281-0006-4E33-A2FF-B006A540AC9A}"/>
                </a:ext>
              </a:extLst>
            </p:cNvPr>
            <p:cNvSpPr>
              <a:spLocks noChangeArrowheads="1"/>
            </p:cNvSpPr>
            <p:nvPr/>
          </p:nvSpPr>
          <p:spPr bwMode="auto">
            <a:xfrm rot="16200000">
              <a:off x="233" y="3147"/>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3" name="Rectangle 49">
              <a:extLst>
                <a:ext uri="{FF2B5EF4-FFF2-40B4-BE49-F238E27FC236}">
                  <a16:creationId xmlns:a16="http://schemas.microsoft.com/office/drawing/2014/main" id="{B63B2270-B8D8-43A2-B855-3DD1234F50F1}"/>
                </a:ext>
              </a:extLst>
            </p:cNvPr>
            <p:cNvSpPr>
              <a:spLocks noChangeArrowheads="1"/>
            </p:cNvSpPr>
            <p:nvPr/>
          </p:nvSpPr>
          <p:spPr bwMode="auto">
            <a:xfrm rot="16200000">
              <a:off x="246" y="3096"/>
              <a:ext cx="8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4" name="Rectangle 50">
              <a:extLst>
                <a:ext uri="{FF2B5EF4-FFF2-40B4-BE49-F238E27FC236}">
                  <a16:creationId xmlns:a16="http://schemas.microsoft.com/office/drawing/2014/main" id="{63B91964-5519-476D-9E2A-E1038FCDA3CD}"/>
                </a:ext>
              </a:extLst>
            </p:cNvPr>
            <p:cNvSpPr>
              <a:spLocks noChangeArrowheads="1"/>
            </p:cNvSpPr>
            <p:nvPr/>
          </p:nvSpPr>
          <p:spPr bwMode="auto">
            <a:xfrm rot="16200000">
              <a:off x="217" y="3030"/>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5" name="Rectangle 51">
              <a:extLst>
                <a:ext uri="{FF2B5EF4-FFF2-40B4-BE49-F238E27FC236}">
                  <a16:creationId xmlns:a16="http://schemas.microsoft.com/office/drawing/2014/main" id="{3399B776-2147-4CCD-9418-0FB611C6228A}"/>
                </a:ext>
              </a:extLst>
            </p:cNvPr>
            <p:cNvSpPr>
              <a:spLocks noChangeArrowheads="1"/>
            </p:cNvSpPr>
            <p:nvPr/>
          </p:nvSpPr>
          <p:spPr bwMode="auto">
            <a:xfrm rot="16200000">
              <a:off x="249" y="2976"/>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6" name="Rectangle 52">
              <a:extLst>
                <a:ext uri="{FF2B5EF4-FFF2-40B4-BE49-F238E27FC236}">
                  <a16:creationId xmlns:a16="http://schemas.microsoft.com/office/drawing/2014/main" id="{62319080-D4F4-45B0-B3BD-50C5D4392ADE}"/>
                </a:ext>
              </a:extLst>
            </p:cNvPr>
            <p:cNvSpPr>
              <a:spLocks noChangeArrowheads="1"/>
            </p:cNvSpPr>
            <p:nvPr/>
          </p:nvSpPr>
          <p:spPr bwMode="auto">
            <a:xfrm rot="16200000">
              <a:off x="227" y="2933"/>
              <a:ext cx="12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latin typeface="Arial" panose="020B0604020202020204" pitchFamily="34" charset="0"/>
                </a:rPr>
                <a:t>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87" name="Rectangle 53">
              <a:extLst>
                <a:ext uri="{FF2B5EF4-FFF2-40B4-BE49-F238E27FC236}">
                  <a16:creationId xmlns:a16="http://schemas.microsoft.com/office/drawing/2014/main" id="{C27D79BB-E48C-45EE-9FBF-96D90CAFAF8F}"/>
                </a:ext>
              </a:extLst>
            </p:cNvPr>
            <p:cNvSpPr>
              <a:spLocks noChangeArrowheads="1"/>
            </p:cNvSpPr>
            <p:nvPr/>
          </p:nvSpPr>
          <p:spPr bwMode="auto">
            <a:xfrm rot="16200000">
              <a:off x="246" y="2877"/>
              <a:ext cx="8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8" name="Rectangle 54">
              <a:extLst>
                <a:ext uri="{FF2B5EF4-FFF2-40B4-BE49-F238E27FC236}">
                  <a16:creationId xmlns:a16="http://schemas.microsoft.com/office/drawing/2014/main" id="{64AD4F0D-C5C0-424A-9863-BF2909A8A7DF}"/>
                </a:ext>
              </a:extLst>
            </p:cNvPr>
            <p:cNvSpPr>
              <a:spLocks noChangeArrowheads="1"/>
            </p:cNvSpPr>
            <p:nvPr/>
          </p:nvSpPr>
          <p:spPr bwMode="auto">
            <a:xfrm rot="16200000">
              <a:off x="233" y="2827"/>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89" name="Rectangle 55">
              <a:extLst>
                <a:ext uri="{FF2B5EF4-FFF2-40B4-BE49-F238E27FC236}">
                  <a16:creationId xmlns:a16="http://schemas.microsoft.com/office/drawing/2014/main" id="{634790A9-5AD4-4668-ADAC-047467D037D1}"/>
                </a:ext>
              </a:extLst>
            </p:cNvPr>
            <p:cNvSpPr>
              <a:spLocks noChangeArrowheads="1"/>
            </p:cNvSpPr>
            <p:nvPr/>
          </p:nvSpPr>
          <p:spPr bwMode="auto">
            <a:xfrm rot="16200000">
              <a:off x="233" y="2763"/>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0" name="Rectangle 56">
              <a:extLst>
                <a:ext uri="{FF2B5EF4-FFF2-40B4-BE49-F238E27FC236}">
                  <a16:creationId xmlns:a16="http://schemas.microsoft.com/office/drawing/2014/main" id="{DD655323-C55C-455B-B02C-68643465DCF5}"/>
                </a:ext>
              </a:extLst>
            </p:cNvPr>
            <p:cNvSpPr>
              <a:spLocks noChangeArrowheads="1"/>
            </p:cNvSpPr>
            <p:nvPr/>
          </p:nvSpPr>
          <p:spPr bwMode="auto">
            <a:xfrm rot="16200000">
              <a:off x="233" y="2699"/>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1" name="Rectangle 57">
              <a:extLst>
                <a:ext uri="{FF2B5EF4-FFF2-40B4-BE49-F238E27FC236}">
                  <a16:creationId xmlns:a16="http://schemas.microsoft.com/office/drawing/2014/main" id="{6717233B-17CF-4E8E-80A7-FEFEAA978D74}"/>
                </a:ext>
              </a:extLst>
            </p:cNvPr>
            <p:cNvSpPr>
              <a:spLocks noChangeArrowheads="1"/>
            </p:cNvSpPr>
            <p:nvPr/>
          </p:nvSpPr>
          <p:spPr bwMode="auto">
            <a:xfrm rot="16200000">
              <a:off x="233" y="2635"/>
              <a:ext cx="11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2" name="Rectangle 58">
              <a:extLst>
                <a:ext uri="{FF2B5EF4-FFF2-40B4-BE49-F238E27FC236}">
                  <a16:creationId xmlns:a16="http://schemas.microsoft.com/office/drawing/2014/main" id="{5EE6409C-3778-4397-BB86-8E6A606F0E6B}"/>
                </a:ext>
              </a:extLst>
            </p:cNvPr>
            <p:cNvSpPr>
              <a:spLocks noChangeArrowheads="1"/>
            </p:cNvSpPr>
            <p:nvPr/>
          </p:nvSpPr>
          <p:spPr bwMode="auto">
            <a:xfrm rot="16200000">
              <a:off x="251" y="2589"/>
              <a:ext cx="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3" name="Rectangle 59">
              <a:extLst>
                <a:ext uri="{FF2B5EF4-FFF2-40B4-BE49-F238E27FC236}">
                  <a16:creationId xmlns:a16="http://schemas.microsoft.com/office/drawing/2014/main" id="{C1DBD711-166F-4DBE-AFF6-419973AD7412}"/>
                </a:ext>
              </a:extLst>
            </p:cNvPr>
            <p:cNvSpPr>
              <a:spLocks noChangeArrowheads="1"/>
            </p:cNvSpPr>
            <p:nvPr/>
          </p:nvSpPr>
          <p:spPr bwMode="auto">
            <a:xfrm rot="16200000">
              <a:off x="251" y="2562"/>
              <a:ext cx="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4" name="Rectangle 60">
              <a:extLst>
                <a:ext uri="{FF2B5EF4-FFF2-40B4-BE49-F238E27FC236}">
                  <a16:creationId xmlns:a16="http://schemas.microsoft.com/office/drawing/2014/main" id="{BB9F0E4E-48C9-415E-9533-972CE688FEB8}"/>
                </a:ext>
              </a:extLst>
            </p:cNvPr>
            <p:cNvSpPr>
              <a:spLocks noChangeArrowheads="1"/>
            </p:cNvSpPr>
            <p:nvPr/>
          </p:nvSpPr>
          <p:spPr bwMode="auto">
            <a:xfrm rot="16200000">
              <a:off x="251" y="2541"/>
              <a:ext cx="75"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i</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5" name="Rectangle 61">
              <a:extLst>
                <a:ext uri="{FF2B5EF4-FFF2-40B4-BE49-F238E27FC236}">
                  <a16:creationId xmlns:a16="http://schemas.microsoft.com/office/drawing/2014/main" id="{CF9AF2AD-029C-4427-83C5-E5E8C1A9455D}"/>
                </a:ext>
              </a:extLst>
            </p:cNvPr>
            <p:cNvSpPr>
              <a:spLocks noChangeArrowheads="1"/>
            </p:cNvSpPr>
            <p:nvPr/>
          </p:nvSpPr>
          <p:spPr bwMode="auto">
            <a:xfrm rot="16200000">
              <a:off x="249" y="2518"/>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6" name="Rectangle 62">
              <a:extLst>
                <a:ext uri="{FF2B5EF4-FFF2-40B4-BE49-F238E27FC236}">
                  <a16:creationId xmlns:a16="http://schemas.microsoft.com/office/drawing/2014/main" id="{F5752E48-A4B5-4C6D-8C78-3C3E5208F72D}"/>
                </a:ext>
              </a:extLst>
            </p:cNvPr>
            <p:cNvSpPr>
              <a:spLocks noChangeArrowheads="1"/>
            </p:cNvSpPr>
            <p:nvPr/>
          </p:nvSpPr>
          <p:spPr bwMode="auto">
            <a:xfrm rot="16200000">
              <a:off x="238" y="2480"/>
              <a:ext cx="10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62626"/>
                  </a:solidFill>
                  <a:effectLst/>
                  <a:latin typeface="Arial" panose="020B0604020202020204" pitchFamily="34" charset="0"/>
                </a:rPr>
                <a: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097" name="Rectangle 63">
                  <a:extLst>
                    <a:ext uri="{FF2B5EF4-FFF2-40B4-BE49-F238E27FC236}">
                      <a16:creationId xmlns:a16="http://schemas.microsoft.com/office/drawing/2014/main" id="{4BAC229A-69EE-4B39-80A3-823601E1B99B}"/>
                    </a:ext>
                  </a:extLst>
                </p:cNvPr>
                <p:cNvSpPr>
                  <a:spLocks noChangeArrowheads="1"/>
                </p:cNvSpPr>
                <p:nvPr/>
              </p:nvSpPr>
              <p:spPr bwMode="auto">
                <a:xfrm>
                  <a:off x="946" y="2070"/>
                  <a:ext cx="1568" cy="1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Model Form Probability vs </a:t>
                  </a:r>
                  <a14:m>
                    <m:oMath xmlns:m="http://schemas.openxmlformats.org/officeDocument/2006/math">
                      <m:r>
                        <a:rPr kumimoji="0" lang="en-US" altLang="en-US" sz="1400" b="1" i="0" u="none" strike="noStrike" cap="none" normalizeH="0" baseline="0" smtClean="0">
                          <a:ln>
                            <a:noFill/>
                          </a:ln>
                          <a:solidFill>
                            <a:srgbClr val="000000"/>
                          </a:solidFill>
                          <a:effectLst/>
                          <a:latin typeface="Cambria Math" panose="02040503050406030204" pitchFamily="18" charset="0"/>
                        </a:rPr>
                        <m:t>𝚽</m:t>
                      </m:r>
                    </m:oMath>
                  </a14:m>
                  <a:r>
                    <a:rPr kumimoji="0" lang="en-US" altLang="en-US" sz="1400" b="1" i="0" u="none" strike="noStrike" cap="none" normalizeH="0" baseline="0" dirty="0">
                      <a:ln>
                        <a:noFill/>
                      </a:ln>
                      <a:solidFill>
                        <a:srgbClr val="000000"/>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3097" name="Rectangle 63">
                  <a:extLst>
                    <a:ext uri="{FF2B5EF4-FFF2-40B4-BE49-F238E27FC236}">
                      <a16:creationId xmlns:a16="http://schemas.microsoft.com/office/drawing/2014/main" id="{4BAC229A-69EE-4B39-80A3-823601E1B99B}"/>
                    </a:ext>
                  </a:extLst>
                </p:cNvPr>
                <p:cNvSpPr>
                  <a:spLocks noRot="1" noChangeAspect="1" noMove="1" noResize="1" noEditPoints="1" noAdjustHandles="1" noChangeArrowheads="1" noChangeShapeType="1" noTextEdit="1"/>
                </p:cNvSpPr>
                <p:nvPr/>
              </p:nvSpPr>
              <p:spPr bwMode="auto">
                <a:xfrm>
                  <a:off x="946" y="2070"/>
                  <a:ext cx="1568" cy="136"/>
                </a:xfrm>
                <a:prstGeom prst="rect">
                  <a:avLst/>
                </a:prstGeom>
                <a:blipFill>
                  <a:blip r:embed="rId5"/>
                  <a:stretch>
                    <a:fillRect l="-4401" t="-25714" b="-51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099" name="Freeform 65">
              <a:extLst>
                <a:ext uri="{FF2B5EF4-FFF2-40B4-BE49-F238E27FC236}">
                  <a16:creationId xmlns:a16="http://schemas.microsoft.com/office/drawing/2014/main" id="{A568BB59-22DB-4902-818F-7862FD2B33FA}"/>
                </a:ext>
              </a:extLst>
            </p:cNvPr>
            <p:cNvSpPr>
              <a:spLocks/>
            </p:cNvSpPr>
            <p:nvPr/>
          </p:nvSpPr>
          <p:spPr bwMode="auto">
            <a:xfrm>
              <a:off x="536" y="2577"/>
              <a:ext cx="2312" cy="1328"/>
            </a:xfrm>
            <a:custGeom>
              <a:avLst/>
              <a:gdLst>
                <a:gd name="T0" fmla="*/ 0 w 2312"/>
                <a:gd name="T1" fmla="*/ 0 h 1328"/>
                <a:gd name="T2" fmla="*/ 39 w 2312"/>
                <a:gd name="T3" fmla="*/ 1 h 1328"/>
                <a:gd name="T4" fmla="*/ 77 w 2312"/>
                <a:gd name="T5" fmla="*/ 5 h 1328"/>
                <a:gd name="T6" fmla="*/ 116 w 2312"/>
                <a:gd name="T7" fmla="*/ 11 h 1328"/>
                <a:gd name="T8" fmla="*/ 154 w 2312"/>
                <a:gd name="T9" fmla="*/ 19 h 1328"/>
                <a:gd name="T10" fmla="*/ 193 w 2312"/>
                <a:gd name="T11" fmla="*/ 30 h 1328"/>
                <a:gd name="T12" fmla="*/ 231 w 2312"/>
                <a:gd name="T13" fmla="*/ 43 h 1328"/>
                <a:gd name="T14" fmla="*/ 270 w 2312"/>
                <a:gd name="T15" fmla="*/ 59 h 1328"/>
                <a:gd name="T16" fmla="*/ 308 w 2312"/>
                <a:gd name="T17" fmla="*/ 77 h 1328"/>
                <a:gd name="T18" fmla="*/ 347 w 2312"/>
                <a:gd name="T19" fmla="*/ 97 h 1328"/>
                <a:gd name="T20" fmla="*/ 386 w 2312"/>
                <a:gd name="T21" fmla="*/ 120 h 1328"/>
                <a:gd name="T22" fmla="*/ 424 w 2312"/>
                <a:gd name="T23" fmla="*/ 145 h 1328"/>
                <a:gd name="T24" fmla="*/ 462 w 2312"/>
                <a:gd name="T25" fmla="*/ 173 h 1328"/>
                <a:gd name="T26" fmla="*/ 501 w 2312"/>
                <a:gd name="T27" fmla="*/ 203 h 1328"/>
                <a:gd name="T28" fmla="*/ 540 w 2312"/>
                <a:gd name="T29" fmla="*/ 236 h 1328"/>
                <a:gd name="T30" fmla="*/ 578 w 2312"/>
                <a:gd name="T31" fmla="*/ 271 h 1328"/>
                <a:gd name="T32" fmla="*/ 617 w 2312"/>
                <a:gd name="T33" fmla="*/ 308 h 1328"/>
                <a:gd name="T34" fmla="*/ 655 w 2312"/>
                <a:gd name="T35" fmla="*/ 348 h 1328"/>
                <a:gd name="T36" fmla="*/ 694 w 2312"/>
                <a:gd name="T37" fmla="*/ 390 h 1328"/>
                <a:gd name="T38" fmla="*/ 732 w 2312"/>
                <a:gd name="T39" fmla="*/ 435 h 1328"/>
                <a:gd name="T40" fmla="*/ 771 w 2312"/>
                <a:gd name="T41" fmla="*/ 482 h 1328"/>
                <a:gd name="T42" fmla="*/ 809 w 2312"/>
                <a:gd name="T43" fmla="*/ 504 h 1328"/>
                <a:gd name="T44" fmla="*/ 848 w 2312"/>
                <a:gd name="T45" fmla="*/ 525 h 1328"/>
                <a:gd name="T46" fmla="*/ 886 w 2312"/>
                <a:gd name="T47" fmla="*/ 545 h 1328"/>
                <a:gd name="T48" fmla="*/ 925 w 2312"/>
                <a:gd name="T49" fmla="*/ 563 h 1328"/>
                <a:gd name="T50" fmla="*/ 964 w 2312"/>
                <a:gd name="T51" fmla="*/ 580 h 1328"/>
                <a:gd name="T52" fmla="*/ 1002 w 2312"/>
                <a:gd name="T53" fmla="*/ 595 h 1328"/>
                <a:gd name="T54" fmla="*/ 1040 w 2312"/>
                <a:gd name="T55" fmla="*/ 609 h 1328"/>
                <a:gd name="T56" fmla="*/ 1079 w 2312"/>
                <a:gd name="T57" fmla="*/ 622 h 1328"/>
                <a:gd name="T58" fmla="*/ 1118 w 2312"/>
                <a:gd name="T59" fmla="*/ 633 h 1328"/>
                <a:gd name="T60" fmla="*/ 1156 w 2312"/>
                <a:gd name="T61" fmla="*/ 643 h 1328"/>
                <a:gd name="T62" fmla="*/ 1195 w 2312"/>
                <a:gd name="T63" fmla="*/ 651 h 1328"/>
                <a:gd name="T64" fmla="*/ 1233 w 2312"/>
                <a:gd name="T65" fmla="*/ 658 h 1328"/>
                <a:gd name="T66" fmla="*/ 1272 w 2312"/>
                <a:gd name="T67" fmla="*/ 665 h 1328"/>
                <a:gd name="T68" fmla="*/ 1310 w 2312"/>
                <a:gd name="T69" fmla="*/ 669 h 1328"/>
                <a:gd name="T70" fmla="*/ 1349 w 2312"/>
                <a:gd name="T71" fmla="*/ 673 h 1328"/>
                <a:gd name="T72" fmla="*/ 1387 w 2312"/>
                <a:gd name="T73" fmla="*/ 676 h 1328"/>
                <a:gd name="T74" fmla="*/ 1426 w 2312"/>
                <a:gd name="T75" fmla="*/ 678 h 1328"/>
                <a:gd name="T76" fmla="*/ 1464 w 2312"/>
                <a:gd name="T77" fmla="*/ 678 h 1328"/>
                <a:gd name="T78" fmla="*/ 1503 w 2312"/>
                <a:gd name="T79" fmla="*/ 678 h 1328"/>
                <a:gd name="T80" fmla="*/ 1542 w 2312"/>
                <a:gd name="T81" fmla="*/ 683 h 1328"/>
                <a:gd name="T82" fmla="*/ 1580 w 2312"/>
                <a:gd name="T83" fmla="*/ 699 h 1328"/>
                <a:gd name="T84" fmla="*/ 1619 w 2312"/>
                <a:gd name="T85" fmla="*/ 718 h 1328"/>
                <a:gd name="T86" fmla="*/ 1657 w 2312"/>
                <a:gd name="T87" fmla="*/ 738 h 1328"/>
                <a:gd name="T88" fmla="*/ 1696 w 2312"/>
                <a:gd name="T89" fmla="*/ 760 h 1328"/>
                <a:gd name="T90" fmla="*/ 1734 w 2312"/>
                <a:gd name="T91" fmla="*/ 783 h 1328"/>
                <a:gd name="T92" fmla="*/ 1773 w 2312"/>
                <a:gd name="T93" fmla="*/ 809 h 1328"/>
                <a:gd name="T94" fmla="*/ 1811 w 2312"/>
                <a:gd name="T95" fmla="*/ 836 h 1328"/>
                <a:gd name="T96" fmla="*/ 1850 w 2312"/>
                <a:gd name="T97" fmla="*/ 865 h 1328"/>
                <a:gd name="T98" fmla="*/ 1888 w 2312"/>
                <a:gd name="T99" fmla="*/ 896 h 1328"/>
                <a:gd name="T100" fmla="*/ 1927 w 2312"/>
                <a:gd name="T101" fmla="*/ 928 h 1328"/>
                <a:gd name="T102" fmla="*/ 1965 w 2312"/>
                <a:gd name="T103" fmla="*/ 962 h 1328"/>
                <a:gd name="T104" fmla="*/ 2004 w 2312"/>
                <a:gd name="T105" fmla="*/ 997 h 1328"/>
                <a:gd name="T106" fmla="*/ 2042 w 2312"/>
                <a:gd name="T107" fmla="*/ 1034 h 1328"/>
                <a:gd name="T108" fmla="*/ 2081 w 2312"/>
                <a:gd name="T109" fmla="*/ 1072 h 1328"/>
                <a:gd name="T110" fmla="*/ 2120 w 2312"/>
                <a:gd name="T111" fmla="*/ 1112 h 1328"/>
                <a:gd name="T112" fmla="*/ 2158 w 2312"/>
                <a:gd name="T113" fmla="*/ 1152 h 1328"/>
                <a:gd name="T114" fmla="*/ 2197 w 2312"/>
                <a:gd name="T115" fmla="*/ 1194 h 1328"/>
                <a:gd name="T116" fmla="*/ 2235 w 2312"/>
                <a:gd name="T117" fmla="*/ 1238 h 1328"/>
                <a:gd name="T118" fmla="*/ 2274 w 2312"/>
                <a:gd name="T119" fmla="*/ 1282 h 1328"/>
                <a:gd name="T120" fmla="*/ 2312 w 2312"/>
                <a:gd name="T121" fmla="*/ 1328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2" h="1328">
                  <a:moveTo>
                    <a:pt x="0" y="0"/>
                  </a:moveTo>
                  <a:lnTo>
                    <a:pt x="39" y="1"/>
                  </a:lnTo>
                  <a:lnTo>
                    <a:pt x="77" y="5"/>
                  </a:lnTo>
                  <a:lnTo>
                    <a:pt x="116" y="11"/>
                  </a:lnTo>
                  <a:lnTo>
                    <a:pt x="154" y="19"/>
                  </a:lnTo>
                  <a:lnTo>
                    <a:pt x="193" y="30"/>
                  </a:lnTo>
                  <a:lnTo>
                    <a:pt x="231" y="43"/>
                  </a:lnTo>
                  <a:lnTo>
                    <a:pt x="270" y="59"/>
                  </a:lnTo>
                  <a:lnTo>
                    <a:pt x="308" y="77"/>
                  </a:lnTo>
                  <a:lnTo>
                    <a:pt x="347" y="97"/>
                  </a:lnTo>
                  <a:lnTo>
                    <a:pt x="386" y="120"/>
                  </a:lnTo>
                  <a:lnTo>
                    <a:pt x="424" y="145"/>
                  </a:lnTo>
                  <a:lnTo>
                    <a:pt x="462" y="173"/>
                  </a:lnTo>
                  <a:lnTo>
                    <a:pt x="501" y="203"/>
                  </a:lnTo>
                  <a:lnTo>
                    <a:pt x="540" y="236"/>
                  </a:lnTo>
                  <a:lnTo>
                    <a:pt x="578" y="271"/>
                  </a:lnTo>
                  <a:lnTo>
                    <a:pt x="617" y="308"/>
                  </a:lnTo>
                  <a:lnTo>
                    <a:pt x="655" y="348"/>
                  </a:lnTo>
                  <a:lnTo>
                    <a:pt x="694" y="390"/>
                  </a:lnTo>
                  <a:lnTo>
                    <a:pt x="732" y="435"/>
                  </a:lnTo>
                  <a:lnTo>
                    <a:pt x="771" y="482"/>
                  </a:lnTo>
                  <a:lnTo>
                    <a:pt x="809" y="504"/>
                  </a:lnTo>
                  <a:lnTo>
                    <a:pt x="848" y="525"/>
                  </a:lnTo>
                  <a:lnTo>
                    <a:pt x="886" y="545"/>
                  </a:lnTo>
                  <a:lnTo>
                    <a:pt x="925" y="563"/>
                  </a:lnTo>
                  <a:lnTo>
                    <a:pt x="964" y="580"/>
                  </a:lnTo>
                  <a:lnTo>
                    <a:pt x="1002" y="595"/>
                  </a:lnTo>
                  <a:lnTo>
                    <a:pt x="1040" y="609"/>
                  </a:lnTo>
                  <a:lnTo>
                    <a:pt x="1079" y="622"/>
                  </a:lnTo>
                  <a:lnTo>
                    <a:pt x="1118" y="633"/>
                  </a:lnTo>
                  <a:lnTo>
                    <a:pt x="1156" y="643"/>
                  </a:lnTo>
                  <a:lnTo>
                    <a:pt x="1195" y="651"/>
                  </a:lnTo>
                  <a:lnTo>
                    <a:pt x="1233" y="658"/>
                  </a:lnTo>
                  <a:lnTo>
                    <a:pt x="1272" y="665"/>
                  </a:lnTo>
                  <a:lnTo>
                    <a:pt x="1310" y="669"/>
                  </a:lnTo>
                  <a:lnTo>
                    <a:pt x="1349" y="673"/>
                  </a:lnTo>
                  <a:lnTo>
                    <a:pt x="1387" y="676"/>
                  </a:lnTo>
                  <a:lnTo>
                    <a:pt x="1426" y="678"/>
                  </a:lnTo>
                  <a:lnTo>
                    <a:pt x="1464" y="678"/>
                  </a:lnTo>
                  <a:lnTo>
                    <a:pt x="1503" y="678"/>
                  </a:lnTo>
                  <a:lnTo>
                    <a:pt x="1542" y="683"/>
                  </a:lnTo>
                  <a:lnTo>
                    <a:pt x="1580" y="699"/>
                  </a:lnTo>
                  <a:lnTo>
                    <a:pt x="1619" y="718"/>
                  </a:lnTo>
                  <a:lnTo>
                    <a:pt x="1657" y="738"/>
                  </a:lnTo>
                  <a:lnTo>
                    <a:pt x="1696" y="760"/>
                  </a:lnTo>
                  <a:lnTo>
                    <a:pt x="1734" y="783"/>
                  </a:lnTo>
                  <a:lnTo>
                    <a:pt x="1773" y="809"/>
                  </a:lnTo>
                  <a:lnTo>
                    <a:pt x="1811" y="836"/>
                  </a:lnTo>
                  <a:lnTo>
                    <a:pt x="1850" y="865"/>
                  </a:lnTo>
                  <a:lnTo>
                    <a:pt x="1888" y="896"/>
                  </a:lnTo>
                  <a:lnTo>
                    <a:pt x="1927" y="928"/>
                  </a:lnTo>
                  <a:lnTo>
                    <a:pt x="1965" y="962"/>
                  </a:lnTo>
                  <a:lnTo>
                    <a:pt x="2004" y="997"/>
                  </a:lnTo>
                  <a:lnTo>
                    <a:pt x="2042" y="1034"/>
                  </a:lnTo>
                  <a:lnTo>
                    <a:pt x="2081" y="1072"/>
                  </a:lnTo>
                  <a:lnTo>
                    <a:pt x="2120" y="1112"/>
                  </a:lnTo>
                  <a:lnTo>
                    <a:pt x="2158" y="1152"/>
                  </a:lnTo>
                  <a:lnTo>
                    <a:pt x="2197" y="1194"/>
                  </a:lnTo>
                  <a:lnTo>
                    <a:pt x="2235" y="1238"/>
                  </a:lnTo>
                  <a:lnTo>
                    <a:pt x="2274" y="1282"/>
                  </a:lnTo>
                  <a:lnTo>
                    <a:pt x="2312" y="1328"/>
                  </a:lnTo>
                </a:path>
              </a:pathLst>
            </a:custGeom>
            <a:noFill/>
            <a:ln w="63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0" name="Oval 66">
              <a:extLst>
                <a:ext uri="{FF2B5EF4-FFF2-40B4-BE49-F238E27FC236}">
                  <a16:creationId xmlns:a16="http://schemas.microsoft.com/office/drawing/2014/main" id="{95F16CDB-9258-4B75-837B-65094CECDE66}"/>
                </a:ext>
              </a:extLst>
            </p:cNvPr>
            <p:cNvSpPr>
              <a:spLocks noChangeArrowheads="1"/>
            </p:cNvSpPr>
            <p:nvPr/>
          </p:nvSpPr>
          <p:spPr bwMode="auto">
            <a:xfrm>
              <a:off x="527" y="2568"/>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1" name="Oval 67">
              <a:extLst>
                <a:ext uri="{FF2B5EF4-FFF2-40B4-BE49-F238E27FC236}">
                  <a16:creationId xmlns:a16="http://schemas.microsoft.com/office/drawing/2014/main" id="{13FAE1EC-7EC5-4D1B-8AC0-0BC6F5F9F1A2}"/>
                </a:ext>
              </a:extLst>
            </p:cNvPr>
            <p:cNvSpPr>
              <a:spLocks noChangeArrowheads="1"/>
            </p:cNvSpPr>
            <p:nvPr/>
          </p:nvSpPr>
          <p:spPr bwMode="auto">
            <a:xfrm>
              <a:off x="566" y="2569"/>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2" name="Oval 68">
              <a:extLst>
                <a:ext uri="{FF2B5EF4-FFF2-40B4-BE49-F238E27FC236}">
                  <a16:creationId xmlns:a16="http://schemas.microsoft.com/office/drawing/2014/main" id="{FD6AAF88-AED1-4938-A100-0C576EF14DA1}"/>
                </a:ext>
              </a:extLst>
            </p:cNvPr>
            <p:cNvSpPr>
              <a:spLocks noChangeArrowheads="1"/>
            </p:cNvSpPr>
            <p:nvPr/>
          </p:nvSpPr>
          <p:spPr bwMode="auto">
            <a:xfrm>
              <a:off x="604" y="2573"/>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3" name="Oval 69">
              <a:extLst>
                <a:ext uri="{FF2B5EF4-FFF2-40B4-BE49-F238E27FC236}">
                  <a16:creationId xmlns:a16="http://schemas.microsoft.com/office/drawing/2014/main" id="{1F020699-EF96-4D34-93FE-CEDC4FF238CC}"/>
                </a:ext>
              </a:extLst>
            </p:cNvPr>
            <p:cNvSpPr>
              <a:spLocks noChangeArrowheads="1"/>
            </p:cNvSpPr>
            <p:nvPr/>
          </p:nvSpPr>
          <p:spPr bwMode="auto">
            <a:xfrm>
              <a:off x="643" y="2579"/>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4" name="Oval 70">
              <a:extLst>
                <a:ext uri="{FF2B5EF4-FFF2-40B4-BE49-F238E27FC236}">
                  <a16:creationId xmlns:a16="http://schemas.microsoft.com/office/drawing/2014/main" id="{8E35FED6-9F4C-4CAF-BB01-4D7C6CE55BF9}"/>
                </a:ext>
              </a:extLst>
            </p:cNvPr>
            <p:cNvSpPr>
              <a:spLocks noChangeArrowheads="1"/>
            </p:cNvSpPr>
            <p:nvPr/>
          </p:nvSpPr>
          <p:spPr bwMode="auto">
            <a:xfrm>
              <a:off x="681" y="2587"/>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5" name="Oval 71">
              <a:extLst>
                <a:ext uri="{FF2B5EF4-FFF2-40B4-BE49-F238E27FC236}">
                  <a16:creationId xmlns:a16="http://schemas.microsoft.com/office/drawing/2014/main" id="{536F74CB-4DDC-4C77-905D-4F69F71B14AB}"/>
                </a:ext>
              </a:extLst>
            </p:cNvPr>
            <p:cNvSpPr>
              <a:spLocks noChangeArrowheads="1"/>
            </p:cNvSpPr>
            <p:nvPr/>
          </p:nvSpPr>
          <p:spPr bwMode="auto">
            <a:xfrm>
              <a:off x="720" y="2598"/>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6" name="Oval 72">
              <a:extLst>
                <a:ext uri="{FF2B5EF4-FFF2-40B4-BE49-F238E27FC236}">
                  <a16:creationId xmlns:a16="http://schemas.microsoft.com/office/drawing/2014/main" id="{FA620FA3-E69F-41E9-AB0C-2030E8094FB9}"/>
                </a:ext>
              </a:extLst>
            </p:cNvPr>
            <p:cNvSpPr>
              <a:spLocks noChangeArrowheads="1"/>
            </p:cNvSpPr>
            <p:nvPr/>
          </p:nvSpPr>
          <p:spPr bwMode="auto">
            <a:xfrm>
              <a:off x="758" y="2611"/>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7" name="Oval 73">
              <a:extLst>
                <a:ext uri="{FF2B5EF4-FFF2-40B4-BE49-F238E27FC236}">
                  <a16:creationId xmlns:a16="http://schemas.microsoft.com/office/drawing/2014/main" id="{2EBC9CCE-451D-47EF-9943-097C81E084E4}"/>
                </a:ext>
              </a:extLst>
            </p:cNvPr>
            <p:cNvSpPr>
              <a:spLocks noChangeArrowheads="1"/>
            </p:cNvSpPr>
            <p:nvPr/>
          </p:nvSpPr>
          <p:spPr bwMode="auto">
            <a:xfrm>
              <a:off x="797" y="2627"/>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8" name="Oval 74">
              <a:extLst>
                <a:ext uri="{FF2B5EF4-FFF2-40B4-BE49-F238E27FC236}">
                  <a16:creationId xmlns:a16="http://schemas.microsoft.com/office/drawing/2014/main" id="{673E50FC-8272-4B18-B6BB-33642D956D96}"/>
                </a:ext>
              </a:extLst>
            </p:cNvPr>
            <p:cNvSpPr>
              <a:spLocks noChangeArrowheads="1"/>
            </p:cNvSpPr>
            <p:nvPr/>
          </p:nvSpPr>
          <p:spPr bwMode="auto">
            <a:xfrm>
              <a:off x="836" y="2645"/>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9" name="Oval 75">
              <a:extLst>
                <a:ext uri="{FF2B5EF4-FFF2-40B4-BE49-F238E27FC236}">
                  <a16:creationId xmlns:a16="http://schemas.microsoft.com/office/drawing/2014/main" id="{C05701F0-FDFC-4B7D-8B35-07DC7BE0AC94}"/>
                </a:ext>
              </a:extLst>
            </p:cNvPr>
            <p:cNvSpPr>
              <a:spLocks noChangeArrowheads="1"/>
            </p:cNvSpPr>
            <p:nvPr/>
          </p:nvSpPr>
          <p:spPr bwMode="auto">
            <a:xfrm>
              <a:off x="874" y="2665"/>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0" name="Oval 76">
              <a:extLst>
                <a:ext uri="{FF2B5EF4-FFF2-40B4-BE49-F238E27FC236}">
                  <a16:creationId xmlns:a16="http://schemas.microsoft.com/office/drawing/2014/main" id="{98ED316E-A892-4105-96A0-AC929109D908}"/>
                </a:ext>
              </a:extLst>
            </p:cNvPr>
            <p:cNvSpPr>
              <a:spLocks noChangeArrowheads="1"/>
            </p:cNvSpPr>
            <p:nvPr/>
          </p:nvSpPr>
          <p:spPr bwMode="auto">
            <a:xfrm>
              <a:off x="913" y="2688"/>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1" name="Oval 77">
              <a:extLst>
                <a:ext uri="{FF2B5EF4-FFF2-40B4-BE49-F238E27FC236}">
                  <a16:creationId xmlns:a16="http://schemas.microsoft.com/office/drawing/2014/main" id="{D8F1F7D3-8C1D-443C-BA36-598F067F2FFF}"/>
                </a:ext>
              </a:extLst>
            </p:cNvPr>
            <p:cNvSpPr>
              <a:spLocks noChangeArrowheads="1"/>
            </p:cNvSpPr>
            <p:nvPr/>
          </p:nvSpPr>
          <p:spPr bwMode="auto">
            <a:xfrm>
              <a:off x="951" y="2714"/>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2" name="Oval 78">
              <a:extLst>
                <a:ext uri="{FF2B5EF4-FFF2-40B4-BE49-F238E27FC236}">
                  <a16:creationId xmlns:a16="http://schemas.microsoft.com/office/drawing/2014/main" id="{D46A276E-7BE7-4B38-9456-AB9384042FB4}"/>
                </a:ext>
              </a:extLst>
            </p:cNvPr>
            <p:cNvSpPr>
              <a:spLocks noChangeArrowheads="1"/>
            </p:cNvSpPr>
            <p:nvPr/>
          </p:nvSpPr>
          <p:spPr bwMode="auto">
            <a:xfrm>
              <a:off x="990" y="2741"/>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3" name="Oval 79">
              <a:extLst>
                <a:ext uri="{FF2B5EF4-FFF2-40B4-BE49-F238E27FC236}">
                  <a16:creationId xmlns:a16="http://schemas.microsoft.com/office/drawing/2014/main" id="{AD885753-344B-465A-9C55-4D63DA5625D8}"/>
                </a:ext>
              </a:extLst>
            </p:cNvPr>
            <p:cNvSpPr>
              <a:spLocks noChangeArrowheads="1"/>
            </p:cNvSpPr>
            <p:nvPr/>
          </p:nvSpPr>
          <p:spPr bwMode="auto">
            <a:xfrm>
              <a:off x="1028" y="2771"/>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4" name="Oval 80">
              <a:extLst>
                <a:ext uri="{FF2B5EF4-FFF2-40B4-BE49-F238E27FC236}">
                  <a16:creationId xmlns:a16="http://schemas.microsoft.com/office/drawing/2014/main" id="{E49DFFBD-A521-40B1-816C-01C3C58CC555}"/>
                </a:ext>
              </a:extLst>
            </p:cNvPr>
            <p:cNvSpPr>
              <a:spLocks noChangeArrowheads="1"/>
            </p:cNvSpPr>
            <p:nvPr/>
          </p:nvSpPr>
          <p:spPr bwMode="auto">
            <a:xfrm>
              <a:off x="1067" y="2804"/>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5" name="Oval 81">
              <a:extLst>
                <a:ext uri="{FF2B5EF4-FFF2-40B4-BE49-F238E27FC236}">
                  <a16:creationId xmlns:a16="http://schemas.microsoft.com/office/drawing/2014/main" id="{E72EB83D-CAEB-4006-8B7E-A64212134F31}"/>
                </a:ext>
              </a:extLst>
            </p:cNvPr>
            <p:cNvSpPr>
              <a:spLocks noChangeArrowheads="1"/>
            </p:cNvSpPr>
            <p:nvPr/>
          </p:nvSpPr>
          <p:spPr bwMode="auto">
            <a:xfrm>
              <a:off x="1105" y="2839"/>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6" name="Oval 82">
              <a:extLst>
                <a:ext uri="{FF2B5EF4-FFF2-40B4-BE49-F238E27FC236}">
                  <a16:creationId xmlns:a16="http://schemas.microsoft.com/office/drawing/2014/main" id="{6F6C03DA-EA7E-47DB-9A1E-19983A1C343F}"/>
                </a:ext>
              </a:extLst>
            </p:cNvPr>
            <p:cNvSpPr>
              <a:spLocks noChangeArrowheads="1"/>
            </p:cNvSpPr>
            <p:nvPr/>
          </p:nvSpPr>
          <p:spPr bwMode="auto">
            <a:xfrm>
              <a:off x="1144" y="2876"/>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7" name="Oval 83">
              <a:extLst>
                <a:ext uri="{FF2B5EF4-FFF2-40B4-BE49-F238E27FC236}">
                  <a16:creationId xmlns:a16="http://schemas.microsoft.com/office/drawing/2014/main" id="{1F75AEC3-A03C-432F-A77E-D49A7B1D0ABB}"/>
                </a:ext>
              </a:extLst>
            </p:cNvPr>
            <p:cNvSpPr>
              <a:spLocks noChangeArrowheads="1"/>
            </p:cNvSpPr>
            <p:nvPr/>
          </p:nvSpPr>
          <p:spPr bwMode="auto">
            <a:xfrm>
              <a:off x="1182" y="2916"/>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8" name="Oval 84">
              <a:extLst>
                <a:ext uri="{FF2B5EF4-FFF2-40B4-BE49-F238E27FC236}">
                  <a16:creationId xmlns:a16="http://schemas.microsoft.com/office/drawing/2014/main" id="{23F31170-EE82-40D8-9EF8-9AFD429D0BE7}"/>
                </a:ext>
              </a:extLst>
            </p:cNvPr>
            <p:cNvSpPr>
              <a:spLocks noChangeArrowheads="1"/>
            </p:cNvSpPr>
            <p:nvPr/>
          </p:nvSpPr>
          <p:spPr bwMode="auto">
            <a:xfrm>
              <a:off x="1221" y="2958"/>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9" name="Oval 85">
              <a:extLst>
                <a:ext uri="{FF2B5EF4-FFF2-40B4-BE49-F238E27FC236}">
                  <a16:creationId xmlns:a16="http://schemas.microsoft.com/office/drawing/2014/main" id="{82472760-6D40-468A-B86B-65E75CA80019}"/>
                </a:ext>
              </a:extLst>
            </p:cNvPr>
            <p:cNvSpPr>
              <a:spLocks noChangeArrowheads="1"/>
            </p:cNvSpPr>
            <p:nvPr/>
          </p:nvSpPr>
          <p:spPr bwMode="auto">
            <a:xfrm>
              <a:off x="1259" y="3003"/>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0" name="Oval 86">
              <a:extLst>
                <a:ext uri="{FF2B5EF4-FFF2-40B4-BE49-F238E27FC236}">
                  <a16:creationId xmlns:a16="http://schemas.microsoft.com/office/drawing/2014/main" id="{3D785DC9-25F8-4986-ADB1-305FD227421F}"/>
                </a:ext>
              </a:extLst>
            </p:cNvPr>
            <p:cNvSpPr>
              <a:spLocks noChangeArrowheads="1"/>
            </p:cNvSpPr>
            <p:nvPr/>
          </p:nvSpPr>
          <p:spPr bwMode="auto">
            <a:xfrm>
              <a:off x="1298" y="3050"/>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1" name="Oval 87">
              <a:extLst>
                <a:ext uri="{FF2B5EF4-FFF2-40B4-BE49-F238E27FC236}">
                  <a16:creationId xmlns:a16="http://schemas.microsoft.com/office/drawing/2014/main" id="{1E61F535-701E-478D-A5AC-5011339065CD}"/>
                </a:ext>
              </a:extLst>
            </p:cNvPr>
            <p:cNvSpPr>
              <a:spLocks noChangeArrowheads="1"/>
            </p:cNvSpPr>
            <p:nvPr/>
          </p:nvSpPr>
          <p:spPr bwMode="auto">
            <a:xfrm>
              <a:off x="1336" y="3072"/>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2" name="Oval 88">
              <a:extLst>
                <a:ext uri="{FF2B5EF4-FFF2-40B4-BE49-F238E27FC236}">
                  <a16:creationId xmlns:a16="http://schemas.microsoft.com/office/drawing/2014/main" id="{0089D09A-D2DB-4280-ACEF-5E43062A1C5A}"/>
                </a:ext>
              </a:extLst>
            </p:cNvPr>
            <p:cNvSpPr>
              <a:spLocks noChangeArrowheads="1"/>
            </p:cNvSpPr>
            <p:nvPr/>
          </p:nvSpPr>
          <p:spPr bwMode="auto">
            <a:xfrm>
              <a:off x="1375" y="3093"/>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3" name="Oval 89">
              <a:extLst>
                <a:ext uri="{FF2B5EF4-FFF2-40B4-BE49-F238E27FC236}">
                  <a16:creationId xmlns:a16="http://schemas.microsoft.com/office/drawing/2014/main" id="{D10DC6E7-FE82-4756-819B-5A55BF17E5FE}"/>
                </a:ext>
              </a:extLst>
            </p:cNvPr>
            <p:cNvSpPr>
              <a:spLocks noChangeArrowheads="1"/>
            </p:cNvSpPr>
            <p:nvPr/>
          </p:nvSpPr>
          <p:spPr bwMode="auto">
            <a:xfrm>
              <a:off x="1414" y="3113"/>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4" name="Oval 90">
              <a:extLst>
                <a:ext uri="{FF2B5EF4-FFF2-40B4-BE49-F238E27FC236}">
                  <a16:creationId xmlns:a16="http://schemas.microsoft.com/office/drawing/2014/main" id="{FDFF4E34-FB6F-417C-A0AF-F26459F40C37}"/>
                </a:ext>
              </a:extLst>
            </p:cNvPr>
            <p:cNvSpPr>
              <a:spLocks noChangeArrowheads="1"/>
            </p:cNvSpPr>
            <p:nvPr/>
          </p:nvSpPr>
          <p:spPr bwMode="auto">
            <a:xfrm>
              <a:off x="1452" y="3131"/>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5" name="Oval 91">
              <a:extLst>
                <a:ext uri="{FF2B5EF4-FFF2-40B4-BE49-F238E27FC236}">
                  <a16:creationId xmlns:a16="http://schemas.microsoft.com/office/drawing/2014/main" id="{B844A873-46C7-41BB-BE7D-E9D6EFB21C57}"/>
                </a:ext>
              </a:extLst>
            </p:cNvPr>
            <p:cNvSpPr>
              <a:spLocks noChangeArrowheads="1"/>
            </p:cNvSpPr>
            <p:nvPr/>
          </p:nvSpPr>
          <p:spPr bwMode="auto">
            <a:xfrm>
              <a:off x="1491" y="3148"/>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6" name="Oval 92">
              <a:extLst>
                <a:ext uri="{FF2B5EF4-FFF2-40B4-BE49-F238E27FC236}">
                  <a16:creationId xmlns:a16="http://schemas.microsoft.com/office/drawing/2014/main" id="{7BFF9504-78BE-4ACD-A905-B9C6E0975847}"/>
                </a:ext>
              </a:extLst>
            </p:cNvPr>
            <p:cNvSpPr>
              <a:spLocks noChangeArrowheads="1"/>
            </p:cNvSpPr>
            <p:nvPr/>
          </p:nvSpPr>
          <p:spPr bwMode="auto">
            <a:xfrm>
              <a:off x="1529" y="3163"/>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7" name="Oval 93">
              <a:extLst>
                <a:ext uri="{FF2B5EF4-FFF2-40B4-BE49-F238E27FC236}">
                  <a16:creationId xmlns:a16="http://schemas.microsoft.com/office/drawing/2014/main" id="{8449D552-C2C1-42F3-B248-8C1BD8C8D59C}"/>
                </a:ext>
              </a:extLst>
            </p:cNvPr>
            <p:cNvSpPr>
              <a:spLocks noChangeArrowheads="1"/>
            </p:cNvSpPr>
            <p:nvPr/>
          </p:nvSpPr>
          <p:spPr bwMode="auto">
            <a:xfrm>
              <a:off x="1568" y="3177"/>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8" name="Oval 94">
              <a:extLst>
                <a:ext uri="{FF2B5EF4-FFF2-40B4-BE49-F238E27FC236}">
                  <a16:creationId xmlns:a16="http://schemas.microsoft.com/office/drawing/2014/main" id="{109D68E8-0A73-4509-A36C-18568DA08983}"/>
                </a:ext>
              </a:extLst>
            </p:cNvPr>
            <p:cNvSpPr>
              <a:spLocks noChangeArrowheads="1"/>
            </p:cNvSpPr>
            <p:nvPr/>
          </p:nvSpPr>
          <p:spPr bwMode="auto">
            <a:xfrm>
              <a:off x="1606" y="3190"/>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9" name="Oval 95">
              <a:extLst>
                <a:ext uri="{FF2B5EF4-FFF2-40B4-BE49-F238E27FC236}">
                  <a16:creationId xmlns:a16="http://schemas.microsoft.com/office/drawing/2014/main" id="{EF6D11D5-3B3F-4032-B0AA-CF55C4B94971}"/>
                </a:ext>
              </a:extLst>
            </p:cNvPr>
            <p:cNvSpPr>
              <a:spLocks noChangeArrowheads="1"/>
            </p:cNvSpPr>
            <p:nvPr/>
          </p:nvSpPr>
          <p:spPr bwMode="auto">
            <a:xfrm>
              <a:off x="1645" y="3201"/>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0" name="Oval 96">
              <a:extLst>
                <a:ext uri="{FF2B5EF4-FFF2-40B4-BE49-F238E27FC236}">
                  <a16:creationId xmlns:a16="http://schemas.microsoft.com/office/drawing/2014/main" id="{CAEC0E76-2916-4975-BC12-D20AF360275D}"/>
                </a:ext>
              </a:extLst>
            </p:cNvPr>
            <p:cNvSpPr>
              <a:spLocks noChangeArrowheads="1"/>
            </p:cNvSpPr>
            <p:nvPr/>
          </p:nvSpPr>
          <p:spPr bwMode="auto">
            <a:xfrm>
              <a:off x="1683" y="3211"/>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1" name="Oval 97">
              <a:extLst>
                <a:ext uri="{FF2B5EF4-FFF2-40B4-BE49-F238E27FC236}">
                  <a16:creationId xmlns:a16="http://schemas.microsoft.com/office/drawing/2014/main" id="{CF9FD205-FC4E-4850-8DD7-6CDFF944E0FB}"/>
                </a:ext>
              </a:extLst>
            </p:cNvPr>
            <p:cNvSpPr>
              <a:spLocks noChangeArrowheads="1"/>
            </p:cNvSpPr>
            <p:nvPr/>
          </p:nvSpPr>
          <p:spPr bwMode="auto">
            <a:xfrm>
              <a:off x="1722" y="3219"/>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2" name="Oval 98">
              <a:extLst>
                <a:ext uri="{FF2B5EF4-FFF2-40B4-BE49-F238E27FC236}">
                  <a16:creationId xmlns:a16="http://schemas.microsoft.com/office/drawing/2014/main" id="{D0074F8A-18E7-4103-90EF-65455BF08A7E}"/>
                </a:ext>
              </a:extLst>
            </p:cNvPr>
            <p:cNvSpPr>
              <a:spLocks noChangeArrowheads="1"/>
            </p:cNvSpPr>
            <p:nvPr/>
          </p:nvSpPr>
          <p:spPr bwMode="auto">
            <a:xfrm>
              <a:off x="1760" y="3227"/>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3" name="Oval 99">
              <a:extLst>
                <a:ext uri="{FF2B5EF4-FFF2-40B4-BE49-F238E27FC236}">
                  <a16:creationId xmlns:a16="http://schemas.microsoft.com/office/drawing/2014/main" id="{8C87D11B-3F0B-43E6-AEC4-223D2C9E90D9}"/>
                </a:ext>
              </a:extLst>
            </p:cNvPr>
            <p:cNvSpPr>
              <a:spLocks noChangeArrowheads="1"/>
            </p:cNvSpPr>
            <p:nvPr/>
          </p:nvSpPr>
          <p:spPr bwMode="auto">
            <a:xfrm>
              <a:off x="1799" y="3233"/>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4" name="Oval 100">
              <a:extLst>
                <a:ext uri="{FF2B5EF4-FFF2-40B4-BE49-F238E27FC236}">
                  <a16:creationId xmlns:a16="http://schemas.microsoft.com/office/drawing/2014/main" id="{F21ACCC0-B10B-4917-B45D-CDF23C22668F}"/>
                </a:ext>
              </a:extLst>
            </p:cNvPr>
            <p:cNvSpPr>
              <a:spLocks noChangeArrowheads="1"/>
            </p:cNvSpPr>
            <p:nvPr/>
          </p:nvSpPr>
          <p:spPr bwMode="auto">
            <a:xfrm>
              <a:off x="1838" y="3238"/>
              <a:ext cx="17"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5" name="Oval 101">
              <a:extLst>
                <a:ext uri="{FF2B5EF4-FFF2-40B4-BE49-F238E27FC236}">
                  <a16:creationId xmlns:a16="http://schemas.microsoft.com/office/drawing/2014/main" id="{40387B3B-F0EA-4621-8490-1CCF5A482391}"/>
                </a:ext>
              </a:extLst>
            </p:cNvPr>
            <p:cNvSpPr>
              <a:spLocks noChangeArrowheads="1"/>
            </p:cNvSpPr>
            <p:nvPr/>
          </p:nvSpPr>
          <p:spPr bwMode="auto">
            <a:xfrm>
              <a:off x="1876" y="3241"/>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6" name="Oval 102">
              <a:extLst>
                <a:ext uri="{FF2B5EF4-FFF2-40B4-BE49-F238E27FC236}">
                  <a16:creationId xmlns:a16="http://schemas.microsoft.com/office/drawing/2014/main" id="{D12F12A8-D91B-4F1A-A716-439510A5955E}"/>
                </a:ext>
              </a:extLst>
            </p:cNvPr>
            <p:cNvSpPr>
              <a:spLocks noChangeArrowheads="1"/>
            </p:cNvSpPr>
            <p:nvPr/>
          </p:nvSpPr>
          <p:spPr bwMode="auto">
            <a:xfrm>
              <a:off x="1914" y="3244"/>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7" name="Oval 103">
              <a:extLst>
                <a:ext uri="{FF2B5EF4-FFF2-40B4-BE49-F238E27FC236}">
                  <a16:creationId xmlns:a16="http://schemas.microsoft.com/office/drawing/2014/main" id="{434B43FB-BB6B-45CF-BF65-A4AE025D205F}"/>
                </a:ext>
              </a:extLst>
            </p:cNvPr>
            <p:cNvSpPr>
              <a:spLocks noChangeArrowheads="1"/>
            </p:cNvSpPr>
            <p:nvPr/>
          </p:nvSpPr>
          <p:spPr bwMode="auto">
            <a:xfrm>
              <a:off x="1953" y="3246"/>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8" name="Oval 104">
              <a:extLst>
                <a:ext uri="{FF2B5EF4-FFF2-40B4-BE49-F238E27FC236}">
                  <a16:creationId xmlns:a16="http://schemas.microsoft.com/office/drawing/2014/main" id="{05B326AB-FC33-4A2F-8749-2C8E5502BF63}"/>
                </a:ext>
              </a:extLst>
            </p:cNvPr>
            <p:cNvSpPr>
              <a:spLocks noChangeArrowheads="1"/>
            </p:cNvSpPr>
            <p:nvPr/>
          </p:nvSpPr>
          <p:spPr bwMode="auto">
            <a:xfrm>
              <a:off x="1992" y="3246"/>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9" name="Oval 105">
              <a:extLst>
                <a:ext uri="{FF2B5EF4-FFF2-40B4-BE49-F238E27FC236}">
                  <a16:creationId xmlns:a16="http://schemas.microsoft.com/office/drawing/2014/main" id="{7E9DCCDC-5BD7-4D4C-BC76-8181BBEF13F4}"/>
                </a:ext>
              </a:extLst>
            </p:cNvPr>
            <p:cNvSpPr>
              <a:spLocks noChangeArrowheads="1"/>
            </p:cNvSpPr>
            <p:nvPr/>
          </p:nvSpPr>
          <p:spPr bwMode="auto">
            <a:xfrm>
              <a:off x="2030" y="3246"/>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0" name="Oval 106">
              <a:extLst>
                <a:ext uri="{FF2B5EF4-FFF2-40B4-BE49-F238E27FC236}">
                  <a16:creationId xmlns:a16="http://schemas.microsoft.com/office/drawing/2014/main" id="{672F8C4F-3BE1-4BEB-80BC-9BFAF043FD1A}"/>
                </a:ext>
              </a:extLst>
            </p:cNvPr>
            <p:cNvSpPr>
              <a:spLocks noChangeArrowheads="1"/>
            </p:cNvSpPr>
            <p:nvPr/>
          </p:nvSpPr>
          <p:spPr bwMode="auto">
            <a:xfrm>
              <a:off x="2069" y="3251"/>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1" name="Oval 107">
              <a:extLst>
                <a:ext uri="{FF2B5EF4-FFF2-40B4-BE49-F238E27FC236}">
                  <a16:creationId xmlns:a16="http://schemas.microsoft.com/office/drawing/2014/main" id="{5A7160CD-2271-41DC-ACD2-839CE16756F9}"/>
                </a:ext>
              </a:extLst>
            </p:cNvPr>
            <p:cNvSpPr>
              <a:spLocks noChangeArrowheads="1"/>
            </p:cNvSpPr>
            <p:nvPr/>
          </p:nvSpPr>
          <p:spPr bwMode="auto">
            <a:xfrm>
              <a:off x="2107" y="3268"/>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2" name="Oval 108">
              <a:extLst>
                <a:ext uri="{FF2B5EF4-FFF2-40B4-BE49-F238E27FC236}">
                  <a16:creationId xmlns:a16="http://schemas.microsoft.com/office/drawing/2014/main" id="{B87194BC-BAE8-4DF4-BE46-AF1C687165BB}"/>
                </a:ext>
              </a:extLst>
            </p:cNvPr>
            <p:cNvSpPr>
              <a:spLocks noChangeArrowheads="1"/>
            </p:cNvSpPr>
            <p:nvPr/>
          </p:nvSpPr>
          <p:spPr bwMode="auto">
            <a:xfrm>
              <a:off x="2146" y="3286"/>
              <a:ext cx="17"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3" name="Oval 109">
              <a:extLst>
                <a:ext uri="{FF2B5EF4-FFF2-40B4-BE49-F238E27FC236}">
                  <a16:creationId xmlns:a16="http://schemas.microsoft.com/office/drawing/2014/main" id="{2E8A4270-F26E-4D1B-8AD9-C28E0A4404C8}"/>
                </a:ext>
              </a:extLst>
            </p:cNvPr>
            <p:cNvSpPr>
              <a:spLocks noChangeArrowheads="1"/>
            </p:cNvSpPr>
            <p:nvPr/>
          </p:nvSpPr>
          <p:spPr bwMode="auto">
            <a:xfrm>
              <a:off x="2184" y="3306"/>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4" name="Oval 110">
              <a:extLst>
                <a:ext uri="{FF2B5EF4-FFF2-40B4-BE49-F238E27FC236}">
                  <a16:creationId xmlns:a16="http://schemas.microsoft.com/office/drawing/2014/main" id="{F24C9323-0232-41F1-B804-70BE2D5EEC65}"/>
                </a:ext>
              </a:extLst>
            </p:cNvPr>
            <p:cNvSpPr>
              <a:spLocks noChangeArrowheads="1"/>
            </p:cNvSpPr>
            <p:nvPr/>
          </p:nvSpPr>
          <p:spPr bwMode="auto">
            <a:xfrm>
              <a:off x="2223" y="3328"/>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5" name="Oval 111">
              <a:extLst>
                <a:ext uri="{FF2B5EF4-FFF2-40B4-BE49-F238E27FC236}">
                  <a16:creationId xmlns:a16="http://schemas.microsoft.com/office/drawing/2014/main" id="{C1F78A4E-220A-43ED-BAF6-0E7A438DA347}"/>
                </a:ext>
              </a:extLst>
            </p:cNvPr>
            <p:cNvSpPr>
              <a:spLocks noChangeArrowheads="1"/>
            </p:cNvSpPr>
            <p:nvPr/>
          </p:nvSpPr>
          <p:spPr bwMode="auto">
            <a:xfrm>
              <a:off x="2261" y="3352"/>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6" name="Oval 112">
              <a:extLst>
                <a:ext uri="{FF2B5EF4-FFF2-40B4-BE49-F238E27FC236}">
                  <a16:creationId xmlns:a16="http://schemas.microsoft.com/office/drawing/2014/main" id="{0799E2E3-6996-4EDD-A106-56AB23CEA9B0}"/>
                </a:ext>
              </a:extLst>
            </p:cNvPr>
            <p:cNvSpPr>
              <a:spLocks noChangeArrowheads="1"/>
            </p:cNvSpPr>
            <p:nvPr/>
          </p:nvSpPr>
          <p:spPr bwMode="auto">
            <a:xfrm>
              <a:off x="2300" y="3377"/>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7" name="Oval 113">
              <a:extLst>
                <a:ext uri="{FF2B5EF4-FFF2-40B4-BE49-F238E27FC236}">
                  <a16:creationId xmlns:a16="http://schemas.microsoft.com/office/drawing/2014/main" id="{47F05859-A833-452F-8C7C-3799CD2A7310}"/>
                </a:ext>
              </a:extLst>
            </p:cNvPr>
            <p:cNvSpPr>
              <a:spLocks noChangeArrowheads="1"/>
            </p:cNvSpPr>
            <p:nvPr/>
          </p:nvSpPr>
          <p:spPr bwMode="auto">
            <a:xfrm>
              <a:off x="2338" y="3405"/>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8" name="Oval 114">
              <a:extLst>
                <a:ext uri="{FF2B5EF4-FFF2-40B4-BE49-F238E27FC236}">
                  <a16:creationId xmlns:a16="http://schemas.microsoft.com/office/drawing/2014/main" id="{4FAE4786-1E89-4066-9141-4E5A445C7BC9}"/>
                </a:ext>
              </a:extLst>
            </p:cNvPr>
            <p:cNvSpPr>
              <a:spLocks noChangeArrowheads="1"/>
            </p:cNvSpPr>
            <p:nvPr/>
          </p:nvSpPr>
          <p:spPr bwMode="auto">
            <a:xfrm>
              <a:off x="2377" y="3434"/>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9" name="Oval 115">
              <a:extLst>
                <a:ext uri="{FF2B5EF4-FFF2-40B4-BE49-F238E27FC236}">
                  <a16:creationId xmlns:a16="http://schemas.microsoft.com/office/drawing/2014/main" id="{1E082061-A8FD-4335-8FFB-B7448F411EDB}"/>
                </a:ext>
              </a:extLst>
            </p:cNvPr>
            <p:cNvSpPr>
              <a:spLocks noChangeArrowheads="1"/>
            </p:cNvSpPr>
            <p:nvPr/>
          </p:nvSpPr>
          <p:spPr bwMode="auto">
            <a:xfrm>
              <a:off x="2416" y="3464"/>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0" name="Oval 116">
              <a:extLst>
                <a:ext uri="{FF2B5EF4-FFF2-40B4-BE49-F238E27FC236}">
                  <a16:creationId xmlns:a16="http://schemas.microsoft.com/office/drawing/2014/main" id="{985599BC-A84F-4EDC-8F24-E9F47B7BF644}"/>
                </a:ext>
              </a:extLst>
            </p:cNvPr>
            <p:cNvSpPr>
              <a:spLocks noChangeArrowheads="1"/>
            </p:cNvSpPr>
            <p:nvPr/>
          </p:nvSpPr>
          <p:spPr bwMode="auto">
            <a:xfrm>
              <a:off x="2454" y="3497"/>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1" name="Oval 117">
              <a:extLst>
                <a:ext uri="{FF2B5EF4-FFF2-40B4-BE49-F238E27FC236}">
                  <a16:creationId xmlns:a16="http://schemas.microsoft.com/office/drawing/2014/main" id="{60FE3512-B1D2-4F99-867E-6B6B6C46BDA3}"/>
                </a:ext>
              </a:extLst>
            </p:cNvPr>
            <p:cNvSpPr>
              <a:spLocks noChangeArrowheads="1"/>
            </p:cNvSpPr>
            <p:nvPr/>
          </p:nvSpPr>
          <p:spPr bwMode="auto">
            <a:xfrm>
              <a:off x="2492" y="3530"/>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2" name="Oval 118">
              <a:extLst>
                <a:ext uri="{FF2B5EF4-FFF2-40B4-BE49-F238E27FC236}">
                  <a16:creationId xmlns:a16="http://schemas.microsoft.com/office/drawing/2014/main" id="{B442955F-DCDE-4D09-9EF1-5D043E249A10}"/>
                </a:ext>
              </a:extLst>
            </p:cNvPr>
            <p:cNvSpPr>
              <a:spLocks noChangeArrowheads="1"/>
            </p:cNvSpPr>
            <p:nvPr/>
          </p:nvSpPr>
          <p:spPr bwMode="auto">
            <a:xfrm>
              <a:off x="2531" y="3566"/>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3" name="Oval 119">
              <a:extLst>
                <a:ext uri="{FF2B5EF4-FFF2-40B4-BE49-F238E27FC236}">
                  <a16:creationId xmlns:a16="http://schemas.microsoft.com/office/drawing/2014/main" id="{EA9EEE07-E08C-4DDB-8E39-297C49AB0313}"/>
                </a:ext>
              </a:extLst>
            </p:cNvPr>
            <p:cNvSpPr>
              <a:spLocks noChangeArrowheads="1"/>
            </p:cNvSpPr>
            <p:nvPr/>
          </p:nvSpPr>
          <p:spPr bwMode="auto">
            <a:xfrm>
              <a:off x="2570" y="3602"/>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4" name="Oval 120">
              <a:extLst>
                <a:ext uri="{FF2B5EF4-FFF2-40B4-BE49-F238E27FC236}">
                  <a16:creationId xmlns:a16="http://schemas.microsoft.com/office/drawing/2014/main" id="{E4D906DA-8402-4945-BC99-467CB6810C39}"/>
                </a:ext>
              </a:extLst>
            </p:cNvPr>
            <p:cNvSpPr>
              <a:spLocks noChangeArrowheads="1"/>
            </p:cNvSpPr>
            <p:nvPr/>
          </p:nvSpPr>
          <p:spPr bwMode="auto">
            <a:xfrm>
              <a:off x="2608" y="3640"/>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5" name="Oval 121">
              <a:extLst>
                <a:ext uri="{FF2B5EF4-FFF2-40B4-BE49-F238E27FC236}">
                  <a16:creationId xmlns:a16="http://schemas.microsoft.com/office/drawing/2014/main" id="{90FDD526-AE6C-4B37-9A96-85F0C79FE34A}"/>
                </a:ext>
              </a:extLst>
            </p:cNvPr>
            <p:cNvSpPr>
              <a:spLocks noChangeArrowheads="1"/>
            </p:cNvSpPr>
            <p:nvPr/>
          </p:nvSpPr>
          <p:spPr bwMode="auto">
            <a:xfrm>
              <a:off x="2647" y="3680"/>
              <a:ext cx="17"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6" name="Oval 122">
              <a:extLst>
                <a:ext uri="{FF2B5EF4-FFF2-40B4-BE49-F238E27FC236}">
                  <a16:creationId xmlns:a16="http://schemas.microsoft.com/office/drawing/2014/main" id="{096083C4-EAE9-49EE-8833-9AA6A6AAEFD7}"/>
                </a:ext>
              </a:extLst>
            </p:cNvPr>
            <p:cNvSpPr>
              <a:spLocks noChangeArrowheads="1"/>
            </p:cNvSpPr>
            <p:nvPr/>
          </p:nvSpPr>
          <p:spPr bwMode="auto">
            <a:xfrm>
              <a:off x="2685" y="3720"/>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7" name="Oval 123">
              <a:extLst>
                <a:ext uri="{FF2B5EF4-FFF2-40B4-BE49-F238E27FC236}">
                  <a16:creationId xmlns:a16="http://schemas.microsoft.com/office/drawing/2014/main" id="{5701A18F-29A7-43DA-B732-DAB779001D03}"/>
                </a:ext>
              </a:extLst>
            </p:cNvPr>
            <p:cNvSpPr>
              <a:spLocks noChangeArrowheads="1"/>
            </p:cNvSpPr>
            <p:nvPr/>
          </p:nvSpPr>
          <p:spPr bwMode="auto">
            <a:xfrm>
              <a:off x="2724" y="3762"/>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8" name="Oval 124">
              <a:extLst>
                <a:ext uri="{FF2B5EF4-FFF2-40B4-BE49-F238E27FC236}">
                  <a16:creationId xmlns:a16="http://schemas.microsoft.com/office/drawing/2014/main" id="{E65EAE48-0E41-4620-9267-4469FD231533}"/>
                </a:ext>
              </a:extLst>
            </p:cNvPr>
            <p:cNvSpPr>
              <a:spLocks noChangeArrowheads="1"/>
            </p:cNvSpPr>
            <p:nvPr/>
          </p:nvSpPr>
          <p:spPr bwMode="auto">
            <a:xfrm>
              <a:off x="2762" y="3806"/>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9" name="Oval 125">
              <a:extLst>
                <a:ext uri="{FF2B5EF4-FFF2-40B4-BE49-F238E27FC236}">
                  <a16:creationId xmlns:a16="http://schemas.microsoft.com/office/drawing/2014/main" id="{60C86539-BE5C-4F5F-8241-8C626C2174B9}"/>
                </a:ext>
              </a:extLst>
            </p:cNvPr>
            <p:cNvSpPr>
              <a:spLocks noChangeArrowheads="1"/>
            </p:cNvSpPr>
            <p:nvPr/>
          </p:nvSpPr>
          <p:spPr bwMode="auto">
            <a:xfrm>
              <a:off x="2801" y="3850"/>
              <a:ext cx="17"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0" name="Oval 126">
              <a:extLst>
                <a:ext uri="{FF2B5EF4-FFF2-40B4-BE49-F238E27FC236}">
                  <a16:creationId xmlns:a16="http://schemas.microsoft.com/office/drawing/2014/main" id="{8623A3C9-3053-486E-8356-5DACA649D703}"/>
                </a:ext>
              </a:extLst>
            </p:cNvPr>
            <p:cNvSpPr>
              <a:spLocks noChangeArrowheads="1"/>
            </p:cNvSpPr>
            <p:nvPr/>
          </p:nvSpPr>
          <p:spPr bwMode="auto">
            <a:xfrm>
              <a:off x="2839" y="3896"/>
              <a:ext cx="18" cy="17"/>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1" name="Freeform 127">
              <a:extLst>
                <a:ext uri="{FF2B5EF4-FFF2-40B4-BE49-F238E27FC236}">
                  <a16:creationId xmlns:a16="http://schemas.microsoft.com/office/drawing/2014/main" id="{627B7B98-B72A-4A46-92EA-81B12E97DB0B}"/>
                </a:ext>
              </a:extLst>
            </p:cNvPr>
            <p:cNvSpPr>
              <a:spLocks/>
            </p:cNvSpPr>
            <p:nvPr/>
          </p:nvSpPr>
          <p:spPr bwMode="auto">
            <a:xfrm>
              <a:off x="536" y="2304"/>
              <a:ext cx="2312" cy="1328"/>
            </a:xfrm>
            <a:custGeom>
              <a:avLst/>
              <a:gdLst>
                <a:gd name="T0" fmla="*/ 0 w 2312"/>
                <a:gd name="T1" fmla="*/ 1328 h 1328"/>
                <a:gd name="T2" fmla="*/ 39 w 2312"/>
                <a:gd name="T3" fmla="*/ 1327 h 1328"/>
                <a:gd name="T4" fmla="*/ 77 w 2312"/>
                <a:gd name="T5" fmla="*/ 1324 h 1328"/>
                <a:gd name="T6" fmla="*/ 116 w 2312"/>
                <a:gd name="T7" fmla="*/ 1318 h 1328"/>
                <a:gd name="T8" fmla="*/ 154 w 2312"/>
                <a:gd name="T9" fmla="*/ 1309 h 1328"/>
                <a:gd name="T10" fmla="*/ 193 w 2312"/>
                <a:gd name="T11" fmla="*/ 1298 h 1328"/>
                <a:gd name="T12" fmla="*/ 231 w 2312"/>
                <a:gd name="T13" fmla="*/ 1285 h 1328"/>
                <a:gd name="T14" fmla="*/ 270 w 2312"/>
                <a:gd name="T15" fmla="*/ 1269 h 1328"/>
                <a:gd name="T16" fmla="*/ 308 w 2312"/>
                <a:gd name="T17" fmla="*/ 1251 h 1328"/>
                <a:gd name="T18" fmla="*/ 347 w 2312"/>
                <a:gd name="T19" fmla="*/ 1231 h 1328"/>
                <a:gd name="T20" fmla="*/ 386 w 2312"/>
                <a:gd name="T21" fmla="*/ 1208 h 1328"/>
                <a:gd name="T22" fmla="*/ 424 w 2312"/>
                <a:gd name="T23" fmla="*/ 1183 h 1328"/>
                <a:gd name="T24" fmla="*/ 462 w 2312"/>
                <a:gd name="T25" fmla="*/ 1155 h 1328"/>
                <a:gd name="T26" fmla="*/ 501 w 2312"/>
                <a:gd name="T27" fmla="*/ 1125 h 1328"/>
                <a:gd name="T28" fmla="*/ 540 w 2312"/>
                <a:gd name="T29" fmla="*/ 1092 h 1328"/>
                <a:gd name="T30" fmla="*/ 578 w 2312"/>
                <a:gd name="T31" fmla="*/ 1057 h 1328"/>
                <a:gd name="T32" fmla="*/ 617 w 2312"/>
                <a:gd name="T33" fmla="*/ 1020 h 1328"/>
                <a:gd name="T34" fmla="*/ 655 w 2312"/>
                <a:gd name="T35" fmla="*/ 980 h 1328"/>
                <a:gd name="T36" fmla="*/ 694 w 2312"/>
                <a:gd name="T37" fmla="*/ 938 h 1328"/>
                <a:gd name="T38" fmla="*/ 732 w 2312"/>
                <a:gd name="T39" fmla="*/ 893 h 1328"/>
                <a:gd name="T40" fmla="*/ 771 w 2312"/>
                <a:gd name="T41" fmla="*/ 846 h 1328"/>
                <a:gd name="T42" fmla="*/ 809 w 2312"/>
                <a:gd name="T43" fmla="*/ 824 h 1328"/>
                <a:gd name="T44" fmla="*/ 848 w 2312"/>
                <a:gd name="T45" fmla="*/ 803 h 1328"/>
                <a:gd name="T46" fmla="*/ 886 w 2312"/>
                <a:gd name="T47" fmla="*/ 783 h 1328"/>
                <a:gd name="T48" fmla="*/ 925 w 2312"/>
                <a:gd name="T49" fmla="*/ 765 h 1328"/>
                <a:gd name="T50" fmla="*/ 964 w 2312"/>
                <a:gd name="T51" fmla="*/ 748 h 1328"/>
                <a:gd name="T52" fmla="*/ 1002 w 2312"/>
                <a:gd name="T53" fmla="*/ 733 h 1328"/>
                <a:gd name="T54" fmla="*/ 1040 w 2312"/>
                <a:gd name="T55" fmla="*/ 719 h 1328"/>
                <a:gd name="T56" fmla="*/ 1079 w 2312"/>
                <a:gd name="T57" fmla="*/ 706 h 1328"/>
                <a:gd name="T58" fmla="*/ 1118 w 2312"/>
                <a:gd name="T59" fmla="*/ 695 h 1328"/>
                <a:gd name="T60" fmla="*/ 1156 w 2312"/>
                <a:gd name="T61" fmla="*/ 685 h 1328"/>
                <a:gd name="T62" fmla="*/ 1195 w 2312"/>
                <a:gd name="T63" fmla="*/ 677 h 1328"/>
                <a:gd name="T64" fmla="*/ 1233 w 2312"/>
                <a:gd name="T65" fmla="*/ 670 h 1328"/>
                <a:gd name="T66" fmla="*/ 1272 w 2312"/>
                <a:gd name="T67" fmla="*/ 663 h 1328"/>
                <a:gd name="T68" fmla="*/ 1310 w 2312"/>
                <a:gd name="T69" fmla="*/ 659 h 1328"/>
                <a:gd name="T70" fmla="*/ 1349 w 2312"/>
                <a:gd name="T71" fmla="*/ 655 h 1328"/>
                <a:gd name="T72" fmla="*/ 1387 w 2312"/>
                <a:gd name="T73" fmla="*/ 652 h 1328"/>
                <a:gd name="T74" fmla="*/ 1426 w 2312"/>
                <a:gd name="T75" fmla="*/ 650 h 1328"/>
                <a:gd name="T76" fmla="*/ 1464 w 2312"/>
                <a:gd name="T77" fmla="*/ 650 h 1328"/>
                <a:gd name="T78" fmla="*/ 1503 w 2312"/>
                <a:gd name="T79" fmla="*/ 650 h 1328"/>
                <a:gd name="T80" fmla="*/ 1542 w 2312"/>
                <a:gd name="T81" fmla="*/ 645 h 1328"/>
                <a:gd name="T82" fmla="*/ 1580 w 2312"/>
                <a:gd name="T83" fmla="*/ 629 h 1328"/>
                <a:gd name="T84" fmla="*/ 1619 w 2312"/>
                <a:gd name="T85" fmla="*/ 610 h 1328"/>
                <a:gd name="T86" fmla="*/ 1657 w 2312"/>
                <a:gd name="T87" fmla="*/ 590 h 1328"/>
                <a:gd name="T88" fmla="*/ 1696 w 2312"/>
                <a:gd name="T89" fmla="*/ 568 h 1328"/>
                <a:gd name="T90" fmla="*/ 1734 w 2312"/>
                <a:gd name="T91" fmla="*/ 545 h 1328"/>
                <a:gd name="T92" fmla="*/ 1773 w 2312"/>
                <a:gd name="T93" fmla="*/ 519 h 1328"/>
                <a:gd name="T94" fmla="*/ 1811 w 2312"/>
                <a:gd name="T95" fmla="*/ 492 h 1328"/>
                <a:gd name="T96" fmla="*/ 1850 w 2312"/>
                <a:gd name="T97" fmla="*/ 463 h 1328"/>
                <a:gd name="T98" fmla="*/ 1888 w 2312"/>
                <a:gd name="T99" fmla="*/ 432 h 1328"/>
                <a:gd name="T100" fmla="*/ 1927 w 2312"/>
                <a:gd name="T101" fmla="*/ 400 h 1328"/>
                <a:gd name="T102" fmla="*/ 1965 w 2312"/>
                <a:gd name="T103" fmla="*/ 366 h 1328"/>
                <a:gd name="T104" fmla="*/ 2004 w 2312"/>
                <a:gd name="T105" fmla="*/ 331 h 1328"/>
                <a:gd name="T106" fmla="*/ 2042 w 2312"/>
                <a:gd name="T107" fmla="*/ 294 h 1328"/>
                <a:gd name="T108" fmla="*/ 2081 w 2312"/>
                <a:gd name="T109" fmla="*/ 256 h 1328"/>
                <a:gd name="T110" fmla="*/ 2120 w 2312"/>
                <a:gd name="T111" fmla="*/ 216 h 1328"/>
                <a:gd name="T112" fmla="*/ 2158 w 2312"/>
                <a:gd name="T113" fmla="*/ 176 h 1328"/>
                <a:gd name="T114" fmla="*/ 2197 w 2312"/>
                <a:gd name="T115" fmla="*/ 134 h 1328"/>
                <a:gd name="T116" fmla="*/ 2235 w 2312"/>
                <a:gd name="T117" fmla="*/ 90 h 1328"/>
                <a:gd name="T118" fmla="*/ 2274 w 2312"/>
                <a:gd name="T119" fmla="*/ 46 h 1328"/>
                <a:gd name="T120" fmla="*/ 2312 w 2312"/>
                <a:gd name="T121" fmla="*/ 0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2" h="1328">
                  <a:moveTo>
                    <a:pt x="0" y="1328"/>
                  </a:moveTo>
                  <a:lnTo>
                    <a:pt x="39" y="1327"/>
                  </a:lnTo>
                  <a:lnTo>
                    <a:pt x="77" y="1324"/>
                  </a:lnTo>
                  <a:lnTo>
                    <a:pt x="116" y="1318"/>
                  </a:lnTo>
                  <a:lnTo>
                    <a:pt x="154" y="1309"/>
                  </a:lnTo>
                  <a:lnTo>
                    <a:pt x="193" y="1298"/>
                  </a:lnTo>
                  <a:lnTo>
                    <a:pt x="231" y="1285"/>
                  </a:lnTo>
                  <a:lnTo>
                    <a:pt x="270" y="1269"/>
                  </a:lnTo>
                  <a:lnTo>
                    <a:pt x="308" y="1251"/>
                  </a:lnTo>
                  <a:lnTo>
                    <a:pt x="347" y="1231"/>
                  </a:lnTo>
                  <a:lnTo>
                    <a:pt x="386" y="1208"/>
                  </a:lnTo>
                  <a:lnTo>
                    <a:pt x="424" y="1183"/>
                  </a:lnTo>
                  <a:lnTo>
                    <a:pt x="462" y="1155"/>
                  </a:lnTo>
                  <a:lnTo>
                    <a:pt x="501" y="1125"/>
                  </a:lnTo>
                  <a:lnTo>
                    <a:pt x="540" y="1092"/>
                  </a:lnTo>
                  <a:lnTo>
                    <a:pt x="578" y="1057"/>
                  </a:lnTo>
                  <a:lnTo>
                    <a:pt x="617" y="1020"/>
                  </a:lnTo>
                  <a:lnTo>
                    <a:pt x="655" y="980"/>
                  </a:lnTo>
                  <a:lnTo>
                    <a:pt x="694" y="938"/>
                  </a:lnTo>
                  <a:lnTo>
                    <a:pt x="732" y="893"/>
                  </a:lnTo>
                  <a:lnTo>
                    <a:pt x="771" y="846"/>
                  </a:lnTo>
                  <a:lnTo>
                    <a:pt x="809" y="824"/>
                  </a:lnTo>
                  <a:lnTo>
                    <a:pt x="848" y="803"/>
                  </a:lnTo>
                  <a:lnTo>
                    <a:pt x="886" y="783"/>
                  </a:lnTo>
                  <a:lnTo>
                    <a:pt x="925" y="765"/>
                  </a:lnTo>
                  <a:lnTo>
                    <a:pt x="964" y="748"/>
                  </a:lnTo>
                  <a:lnTo>
                    <a:pt x="1002" y="733"/>
                  </a:lnTo>
                  <a:lnTo>
                    <a:pt x="1040" y="719"/>
                  </a:lnTo>
                  <a:lnTo>
                    <a:pt x="1079" y="706"/>
                  </a:lnTo>
                  <a:lnTo>
                    <a:pt x="1118" y="695"/>
                  </a:lnTo>
                  <a:lnTo>
                    <a:pt x="1156" y="685"/>
                  </a:lnTo>
                  <a:lnTo>
                    <a:pt x="1195" y="677"/>
                  </a:lnTo>
                  <a:lnTo>
                    <a:pt x="1233" y="670"/>
                  </a:lnTo>
                  <a:lnTo>
                    <a:pt x="1272" y="663"/>
                  </a:lnTo>
                  <a:lnTo>
                    <a:pt x="1310" y="659"/>
                  </a:lnTo>
                  <a:lnTo>
                    <a:pt x="1349" y="655"/>
                  </a:lnTo>
                  <a:lnTo>
                    <a:pt x="1387" y="652"/>
                  </a:lnTo>
                  <a:lnTo>
                    <a:pt x="1426" y="650"/>
                  </a:lnTo>
                  <a:lnTo>
                    <a:pt x="1464" y="650"/>
                  </a:lnTo>
                  <a:lnTo>
                    <a:pt x="1503" y="650"/>
                  </a:lnTo>
                  <a:lnTo>
                    <a:pt x="1542" y="645"/>
                  </a:lnTo>
                  <a:lnTo>
                    <a:pt x="1580" y="629"/>
                  </a:lnTo>
                  <a:lnTo>
                    <a:pt x="1619" y="610"/>
                  </a:lnTo>
                  <a:lnTo>
                    <a:pt x="1657" y="590"/>
                  </a:lnTo>
                  <a:lnTo>
                    <a:pt x="1696" y="568"/>
                  </a:lnTo>
                  <a:lnTo>
                    <a:pt x="1734" y="545"/>
                  </a:lnTo>
                  <a:lnTo>
                    <a:pt x="1773" y="519"/>
                  </a:lnTo>
                  <a:lnTo>
                    <a:pt x="1811" y="492"/>
                  </a:lnTo>
                  <a:lnTo>
                    <a:pt x="1850" y="463"/>
                  </a:lnTo>
                  <a:lnTo>
                    <a:pt x="1888" y="432"/>
                  </a:lnTo>
                  <a:lnTo>
                    <a:pt x="1927" y="400"/>
                  </a:lnTo>
                  <a:lnTo>
                    <a:pt x="1965" y="366"/>
                  </a:lnTo>
                  <a:lnTo>
                    <a:pt x="2004" y="331"/>
                  </a:lnTo>
                  <a:lnTo>
                    <a:pt x="2042" y="294"/>
                  </a:lnTo>
                  <a:lnTo>
                    <a:pt x="2081" y="256"/>
                  </a:lnTo>
                  <a:lnTo>
                    <a:pt x="2120" y="216"/>
                  </a:lnTo>
                  <a:lnTo>
                    <a:pt x="2158" y="176"/>
                  </a:lnTo>
                  <a:lnTo>
                    <a:pt x="2197" y="134"/>
                  </a:lnTo>
                  <a:lnTo>
                    <a:pt x="2235" y="90"/>
                  </a:lnTo>
                  <a:lnTo>
                    <a:pt x="2274" y="46"/>
                  </a:lnTo>
                  <a:lnTo>
                    <a:pt x="2312" y="0"/>
                  </a:lnTo>
                </a:path>
              </a:pathLst>
            </a:custGeom>
            <a:noFill/>
            <a:ln w="6350"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2" name="Freeform 128">
              <a:extLst>
                <a:ext uri="{FF2B5EF4-FFF2-40B4-BE49-F238E27FC236}">
                  <a16:creationId xmlns:a16="http://schemas.microsoft.com/office/drawing/2014/main" id="{CE70C63A-DEE5-451E-B65C-87A306A3DBEF}"/>
                </a:ext>
              </a:extLst>
            </p:cNvPr>
            <p:cNvSpPr>
              <a:spLocks noEditPoints="1"/>
            </p:cNvSpPr>
            <p:nvPr/>
          </p:nvSpPr>
          <p:spPr bwMode="auto">
            <a:xfrm>
              <a:off x="525" y="3622"/>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3" name="Freeform 129">
              <a:extLst>
                <a:ext uri="{FF2B5EF4-FFF2-40B4-BE49-F238E27FC236}">
                  <a16:creationId xmlns:a16="http://schemas.microsoft.com/office/drawing/2014/main" id="{E0DDAF27-AD66-45F2-BE06-511224519957}"/>
                </a:ext>
              </a:extLst>
            </p:cNvPr>
            <p:cNvSpPr>
              <a:spLocks noEditPoints="1"/>
            </p:cNvSpPr>
            <p:nvPr/>
          </p:nvSpPr>
          <p:spPr bwMode="auto">
            <a:xfrm>
              <a:off x="564" y="3621"/>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4" name="Freeform 130">
              <a:extLst>
                <a:ext uri="{FF2B5EF4-FFF2-40B4-BE49-F238E27FC236}">
                  <a16:creationId xmlns:a16="http://schemas.microsoft.com/office/drawing/2014/main" id="{49A71DC7-FFC3-47BD-BD6E-D0267CF225A1}"/>
                </a:ext>
              </a:extLst>
            </p:cNvPr>
            <p:cNvSpPr>
              <a:spLocks noEditPoints="1"/>
            </p:cNvSpPr>
            <p:nvPr/>
          </p:nvSpPr>
          <p:spPr bwMode="auto">
            <a:xfrm>
              <a:off x="603" y="3617"/>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5" name="Freeform 131">
              <a:extLst>
                <a:ext uri="{FF2B5EF4-FFF2-40B4-BE49-F238E27FC236}">
                  <a16:creationId xmlns:a16="http://schemas.microsoft.com/office/drawing/2014/main" id="{D511EBD8-E1B5-4A84-8592-F718EE6D2C0C}"/>
                </a:ext>
              </a:extLst>
            </p:cNvPr>
            <p:cNvSpPr>
              <a:spLocks noEditPoints="1"/>
            </p:cNvSpPr>
            <p:nvPr/>
          </p:nvSpPr>
          <p:spPr bwMode="auto">
            <a:xfrm>
              <a:off x="641" y="3611"/>
              <a:ext cx="21" cy="21"/>
            </a:xfrm>
            <a:custGeom>
              <a:avLst/>
              <a:gdLst>
                <a:gd name="T0" fmla="*/ 11 w 21"/>
                <a:gd name="T1" fmla="*/ 0 h 21"/>
                <a:gd name="T2" fmla="*/ 11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6" name="Freeform 132">
              <a:extLst>
                <a:ext uri="{FF2B5EF4-FFF2-40B4-BE49-F238E27FC236}">
                  <a16:creationId xmlns:a16="http://schemas.microsoft.com/office/drawing/2014/main" id="{066EFB3C-CC9E-4B91-ACFE-8F222A9DF94F}"/>
                </a:ext>
              </a:extLst>
            </p:cNvPr>
            <p:cNvSpPr>
              <a:spLocks noEditPoints="1"/>
            </p:cNvSpPr>
            <p:nvPr/>
          </p:nvSpPr>
          <p:spPr bwMode="auto">
            <a:xfrm>
              <a:off x="679" y="3603"/>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6 h 21"/>
                <a:gd name="T12" fmla="*/ 5 w 22"/>
                <a:gd name="T13" fmla="*/ 16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6"/>
                  </a:lnTo>
                  <a:moveTo>
                    <a:pt x="5" y="16"/>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7" name="Freeform 133">
              <a:extLst>
                <a:ext uri="{FF2B5EF4-FFF2-40B4-BE49-F238E27FC236}">
                  <a16:creationId xmlns:a16="http://schemas.microsoft.com/office/drawing/2014/main" id="{3E26A403-0B9E-456E-BF80-F0709710EA77}"/>
                </a:ext>
              </a:extLst>
            </p:cNvPr>
            <p:cNvSpPr>
              <a:spLocks noEditPoints="1"/>
            </p:cNvSpPr>
            <p:nvPr/>
          </p:nvSpPr>
          <p:spPr bwMode="auto">
            <a:xfrm>
              <a:off x="718" y="3592"/>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8" name="Freeform 134">
              <a:extLst>
                <a:ext uri="{FF2B5EF4-FFF2-40B4-BE49-F238E27FC236}">
                  <a16:creationId xmlns:a16="http://schemas.microsoft.com/office/drawing/2014/main" id="{97A4B09E-EB69-46F2-87CA-B2482959C2AA}"/>
                </a:ext>
              </a:extLst>
            </p:cNvPr>
            <p:cNvSpPr>
              <a:spLocks noEditPoints="1"/>
            </p:cNvSpPr>
            <p:nvPr/>
          </p:nvSpPr>
          <p:spPr bwMode="auto">
            <a:xfrm>
              <a:off x="757" y="3578"/>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9" name="Freeform 135">
              <a:extLst>
                <a:ext uri="{FF2B5EF4-FFF2-40B4-BE49-F238E27FC236}">
                  <a16:creationId xmlns:a16="http://schemas.microsoft.com/office/drawing/2014/main" id="{490B5D3F-BA85-4E7F-ABF4-22AC702B185A}"/>
                </a:ext>
              </a:extLst>
            </p:cNvPr>
            <p:cNvSpPr>
              <a:spLocks noEditPoints="1"/>
            </p:cNvSpPr>
            <p:nvPr/>
          </p:nvSpPr>
          <p:spPr bwMode="auto">
            <a:xfrm>
              <a:off x="795" y="3563"/>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0" name="Freeform 136">
              <a:extLst>
                <a:ext uri="{FF2B5EF4-FFF2-40B4-BE49-F238E27FC236}">
                  <a16:creationId xmlns:a16="http://schemas.microsoft.com/office/drawing/2014/main" id="{46B10D07-E65B-41A5-94C9-01ACF84C5D92}"/>
                </a:ext>
              </a:extLst>
            </p:cNvPr>
            <p:cNvSpPr>
              <a:spLocks noEditPoints="1"/>
            </p:cNvSpPr>
            <p:nvPr/>
          </p:nvSpPr>
          <p:spPr bwMode="auto">
            <a:xfrm>
              <a:off x="834" y="3545"/>
              <a:ext cx="21" cy="21"/>
            </a:xfrm>
            <a:custGeom>
              <a:avLst/>
              <a:gdLst>
                <a:gd name="T0" fmla="*/ 10 w 21"/>
                <a:gd name="T1" fmla="*/ 0 h 21"/>
                <a:gd name="T2" fmla="*/ 10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1" name="Freeform 137">
              <a:extLst>
                <a:ext uri="{FF2B5EF4-FFF2-40B4-BE49-F238E27FC236}">
                  <a16:creationId xmlns:a16="http://schemas.microsoft.com/office/drawing/2014/main" id="{CE84344A-B985-4595-8C76-7A5686C16DF4}"/>
                </a:ext>
              </a:extLst>
            </p:cNvPr>
            <p:cNvSpPr>
              <a:spLocks noEditPoints="1"/>
            </p:cNvSpPr>
            <p:nvPr/>
          </p:nvSpPr>
          <p:spPr bwMode="auto">
            <a:xfrm>
              <a:off x="872" y="3524"/>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2" name="Freeform 138">
              <a:extLst>
                <a:ext uri="{FF2B5EF4-FFF2-40B4-BE49-F238E27FC236}">
                  <a16:creationId xmlns:a16="http://schemas.microsoft.com/office/drawing/2014/main" id="{EF8BCCEC-62FD-4701-940C-220011F2A01A}"/>
                </a:ext>
              </a:extLst>
            </p:cNvPr>
            <p:cNvSpPr>
              <a:spLocks noEditPoints="1"/>
            </p:cNvSpPr>
            <p:nvPr/>
          </p:nvSpPr>
          <p:spPr bwMode="auto">
            <a:xfrm>
              <a:off x="911" y="3501"/>
              <a:ext cx="21" cy="22"/>
            </a:xfrm>
            <a:custGeom>
              <a:avLst/>
              <a:gdLst>
                <a:gd name="T0" fmla="*/ 11 w 21"/>
                <a:gd name="T1" fmla="*/ 0 h 22"/>
                <a:gd name="T2" fmla="*/ 11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1" y="0"/>
                  </a:moveTo>
                  <a:lnTo>
                    <a:pt x="11"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3" name="Freeform 139">
              <a:extLst>
                <a:ext uri="{FF2B5EF4-FFF2-40B4-BE49-F238E27FC236}">
                  <a16:creationId xmlns:a16="http://schemas.microsoft.com/office/drawing/2014/main" id="{770931AC-CDB7-4B0D-9EEE-65CBF1926295}"/>
                </a:ext>
              </a:extLst>
            </p:cNvPr>
            <p:cNvSpPr>
              <a:spLocks noEditPoints="1"/>
            </p:cNvSpPr>
            <p:nvPr/>
          </p:nvSpPr>
          <p:spPr bwMode="auto">
            <a:xfrm>
              <a:off x="949" y="3476"/>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4" name="Freeform 140">
              <a:extLst>
                <a:ext uri="{FF2B5EF4-FFF2-40B4-BE49-F238E27FC236}">
                  <a16:creationId xmlns:a16="http://schemas.microsoft.com/office/drawing/2014/main" id="{A91FB3AD-DFFF-4D63-8AB9-138B54F85318}"/>
                </a:ext>
              </a:extLst>
            </p:cNvPr>
            <p:cNvSpPr>
              <a:spLocks noEditPoints="1"/>
            </p:cNvSpPr>
            <p:nvPr/>
          </p:nvSpPr>
          <p:spPr bwMode="auto">
            <a:xfrm>
              <a:off x="988" y="3448"/>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5" name="Freeform 141">
              <a:extLst>
                <a:ext uri="{FF2B5EF4-FFF2-40B4-BE49-F238E27FC236}">
                  <a16:creationId xmlns:a16="http://schemas.microsoft.com/office/drawing/2014/main" id="{EAC96F79-EA6B-40CD-85CC-3AF08FC32C89}"/>
                </a:ext>
              </a:extLst>
            </p:cNvPr>
            <p:cNvSpPr>
              <a:spLocks noEditPoints="1"/>
            </p:cNvSpPr>
            <p:nvPr/>
          </p:nvSpPr>
          <p:spPr bwMode="auto">
            <a:xfrm>
              <a:off x="1026" y="3418"/>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6" name="Freeform 142">
              <a:extLst>
                <a:ext uri="{FF2B5EF4-FFF2-40B4-BE49-F238E27FC236}">
                  <a16:creationId xmlns:a16="http://schemas.microsoft.com/office/drawing/2014/main" id="{A1BDF0E2-8CB6-4661-9D84-61E10387B169}"/>
                </a:ext>
              </a:extLst>
            </p:cNvPr>
            <p:cNvSpPr>
              <a:spLocks noEditPoints="1"/>
            </p:cNvSpPr>
            <p:nvPr/>
          </p:nvSpPr>
          <p:spPr bwMode="auto">
            <a:xfrm>
              <a:off x="1065" y="3385"/>
              <a:ext cx="21" cy="22"/>
            </a:xfrm>
            <a:custGeom>
              <a:avLst/>
              <a:gdLst>
                <a:gd name="T0" fmla="*/ 11 w 21"/>
                <a:gd name="T1" fmla="*/ 0 h 22"/>
                <a:gd name="T2" fmla="*/ 11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1" y="0"/>
                  </a:moveTo>
                  <a:lnTo>
                    <a:pt x="11"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7" name="Freeform 143">
              <a:extLst>
                <a:ext uri="{FF2B5EF4-FFF2-40B4-BE49-F238E27FC236}">
                  <a16:creationId xmlns:a16="http://schemas.microsoft.com/office/drawing/2014/main" id="{6EF7887A-F37E-409A-82F1-F8E37BA93AF2}"/>
                </a:ext>
              </a:extLst>
            </p:cNvPr>
            <p:cNvSpPr>
              <a:spLocks noEditPoints="1"/>
            </p:cNvSpPr>
            <p:nvPr/>
          </p:nvSpPr>
          <p:spPr bwMode="auto">
            <a:xfrm>
              <a:off x="1103" y="3350"/>
              <a:ext cx="22" cy="22"/>
            </a:xfrm>
            <a:custGeom>
              <a:avLst/>
              <a:gdLst>
                <a:gd name="T0" fmla="*/ 11 w 22"/>
                <a:gd name="T1" fmla="*/ 0 h 22"/>
                <a:gd name="T2" fmla="*/ 11 w 22"/>
                <a:gd name="T3" fmla="*/ 22 h 22"/>
                <a:gd name="T4" fmla="*/ 0 w 22"/>
                <a:gd name="T5" fmla="*/ 11 h 22"/>
                <a:gd name="T6" fmla="*/ 22 w 22"/>
                <a:gd name="T7" fmla="*/ 11 h 22"/>
                <a:gd name="T8" fmla="*/ 5 w 22"/>
                <a:gd name="T9" fmla="*/ 5 h 22"/>
                <a:gd name="T10" fmla="*/ 17 w 22"/>
                <a:gd name="T11" fmla="*/ 17 h 22"/>
                <a:gd name="T12" fmla="*/ 5 w 22"/>
                <a:gd name="T13" fmla="*/ 17 h 22"/>
                <a:gd name="T14" fmla="*/ 17 w 22"/>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1" y="0"/>
                  </a:moveTo>
                  <a:lnTo>
                    <a:pt x="11" y="22"/>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8" name="Freeform 144">
              <a:extLst>
                <a:ext uri="{FF2B5EF4-FFF2-40B4-BE49-F238E27FC236}">
                  <a16:creationId xmlns:a16="http://schemas.microsoft.com/office/drawing/2014/main" id="{8D5205A4-947F-425A-9BC4-632036084244}"/>
                </a:ext>
              </a:extLst>
            </p:cNvPr>
            <p:cNvSpPr>
              <a:spLocks noEditPoints="1"/>
            </p:cNvSpPr>
            <p:nvPr/>
          </p:nvSpPr>
          <p:spPr bwMode="auto">
            <a:xfrm>
              <a:off x="1142" y="3313"/>
              <a:ext cx="21" cy="21"/>
            </a:xfrm>
            <a:custGeom>
              <a:avLst/>
              <a:gdLst>
                <a:gd name="T0" fmla="*/ 11 w 21"/>
                <a:gd name="T1" fmla="*/ 0 h 21"/>
                <a:gd name="T2" fmla="*/ 11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9" name="Freeform 145">
              <a:extLst>
                <a:ext uri="{FF2B5EF4-FFF2-40B4-BE49-F238E27FC236}">
                  <a16:creationId xmlns:a16="http://schemas.microsoft.com/office/drawing/2014/main" id="{E0D04295-2945-4043-A53D-96CFFD12550B}"/>
                </a:ext>
              </a:extLst>
            </p:cNvPr>
            <p:cNvSpPr>
              <a:spLocks noEditPoints="1"/>
            </p:cNvSpPr>
            <p:nvPr/>
          </p:nvSpPr>
          <p:spPr bwMode="auto">
            <a:xfrm>
              <a:off x="1181" y="3273"/>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0" name="Freeform 146">
              <a:extLst>
                <a:ext uri="{FF2B5EF4-FFF2-40B4-BE49-F238E27FC236}">
                  <a16:creationId xmlns:a16="http://schemas.microsoft.com/office/drawing/2014/main" id="{A7A1FF68-7511-4D08-880B-AF649E58B0FC}"/>
                </a:ext>
              </a:extLst>
            </p:cNvPr>
            <p:cNvSpPr>
              <a:spLocks noEditPoints="1"/>
            </p:cNvSpPr>
            <p:nvPr/>
          </p:nvSpPr>
          <p:spPr bwMode="auto">
            <a:xfrm>
              <a:off x="1219" y="3231"/>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1" name="Freeform 147">
              <a:extLst>
                <a:ext uri="{FF2B5EF4-FFF2-40B4-BE49-F238E27FC236}">
                  <a16:creationId xmlns:a16="http://schemas.microsoft.com/office/drawing/2014/main" id="{60E7DF95-C9F8-48D2-AE9F-D7DABC5585C8}"/>
                </a:ext>
              </a:extLst>
            </p:cNvPr>
            <p:cNvSpPr>
              <a:spLocks noEditPoints="1"/>
            </p:cNvSpPr>
            <p:nvPr/>
          </p:nvSpPr>
          <p:spPr bwMode="auto">
            <a:xfrm>
              <a:off x="1257" y="3186"/>
              <a:ext cx="22" cy="22"/>
            </a:xfrm>
            <a:custGeom>
              <a:avLst/>
              <a:gdLst>
                <a:gd name="T0" fmla="*/ 11 w 22"/>
                <a:gd name="T1" fmla="*/ 0 h 22"/>
                <a:gd name="T2" fmla="*/ 11 w 22"/>
                <a:gd name="T3" fmla="*/ 22 h 22"/>
                <a:gd name="T4" fmla="*/ 0 w 22"/>
                <a:gd name="T5" fmla="*/ 11 h 22"/>
                <a:gd name="T6" fmla="*/ 22 w 22"/>
                <a:gd name="T7" fmla="*/ 11 h 22"/>
                <a:gd name="T8" fmla="*/ 5 w 22"/>
                <a:gd name="T9" fmla="*/ 5 h 22"/>
                <a:gd name="T10" fmla="*/ 17 w 22"/>
                <a:gd name="T11" fmla="*/ 17 h 22"/>
                <a:gd name="T12" fmla="*/ 5 w 22"/>
                <a:gd name="T13" fmla="*/ 17 h 22"/>
                <a:gd name="T14" fmla="*/ 17 w 22"/>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1" y="0"/>
                  </a:moveTo>
                  <a:lnTo>
                    <a:pt x="11" y="22"/>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2" name="Freeform 148">
              <a:extLst>
                <a:ext uri="{FF2B5EF4-FFF2-40B4-BE49-F238E27FC236}">
                  <a16:creationId xmlns:a16="http://schemas.microsoft.com/office/drawing/2014/main" id="{6FC11D07-7FA9-4650-AC04-272DBAB3E1F2}"/>
                </a:ext>
              </a:extLst>
            </p:cNvPr>
            <p:cNvSpPr>
              <a:spLocks noEditPoints="1"/>
            </p:cNvSpPr>
            <p:nvPr/>
          </p:nvSpPr>
          <p:spPr bwMode="auto">
            <a:xfrm>
              <a:off x="1296" y="3139"/>
              <a:ext cx="21" cy="22"/>
            </a:xfrm>
            <a:custGeom>
              <a:avLst/>
              <a:gdLst>
                <a:gd name="T0" fmla="*/ 11 w 21"/>
                <a:gd name="T1" fmla="*/ 0 h 22"/>
                <a:gd name="T2" fmla="*/ 11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1" y="0"/>
                  </a:moveTo>
                  <a:lnTo>
                    <a:pt x="11"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3" name="Freeform 149">
              <a:extLst>
                <a:ext uri="{FF2B5EF4-FFF2-40B4-BE49-F238E27FC236}">
                  <a16:creationId xmlns:a16="http://schemas.microsoft.com/office/drawing/2014/main" id="{BAC169D6-99B7-4230-82DA-D942E26FFE65}"/>
                </a:ext>
              </a:extLst>
            </p:cNvPr>
            <p:cNvSpPr>
              <a:spLocks noEditPoints="1"/>
            </p:cNvSpPr>
            <p:nvPr/>
          </p:nvSpPr>
          <p:spPr bwMode="auto">
            <a:xfrm>
              <a:off x="1335" y="3117"/>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4" name="Freeform 150">
              <a:extLst>
                <a:ext uri="{FF2B5EF4-FFF2-40B4-BE49-F238E27FC236}">
                  <a16:creationId xmlns:a16="http://schemas.microsoft.com/office/drawing/2014/main" id="{B7FA76F8-FD59-41D4-8505-97A4823DEB15}"/>
                </a:ext>
              </a:extLst>
            </p:cNvPr>
            <p:cNvSpPr>
              <a:spLocks noEditPoints="1"/>
            </p:cNvSpPr>
            <p:nvPr/>
          </p:nvSpPr>
          <p:spPr bwMode="auto">
            <a:xfrm>
              <a:off x="1373" y="3096"/>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5" name="Freeform 151">
              <a:extLst>
                <a:ext uri="{FF2B5EF4-FFF2-40B4-BE49-F238E27FC236}">
                  <a16:creationId xmlns:a16="http://schemas.microsoft.com/office/drawing/2014/main" id="{F9DECF40-9EDE-4A48-87D2-26F0FBFA29B4}"/>
                </a:ext>
              </a:extLst>
            </p:cNvPr>
            <p:cNvSpPr>
              <a:spLocks noEditPoints="1"/>
            </p:cNvSpPr>
            <p:nvPr/>
          </p:nvSpPr>
          <p:spPr bwMode="auto">
            <a:xfrm>
              <a:off x="1412" y="3076"/>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6" name="Freeform 152">
              <a:extLst>
                <a:ext uri="{FF2B5EF4-FFF2-40B4-BE49-F238E27FC236}">
                  <a16:creationId xmlns:a16="http://schemas.microsoft.com/office/drawing/2014/main" id="{A4D559E7-8553-4274-A726-40AAE7F512B2}"/>
                </a:ext>
              </a:extLst>
            </p:cNvPr>
            <p:cNvSpPr>
              <a:spLocks noEditPoints="1"/>
            </p:cNvSpPr>
            <p:nvPr/>
          </p:nvSpPr>
          <p:spPr bwMode="auto">
            <a:xfrm>
              <a:off x="1450" y="3058"/>
              <a:ext cx="22" cy="22"/>
            </a:xfrm>
            <a:custGeom>
              <a:avLst/>
              <a:gdLst>
                <a:gd name="T0" fmla="*/ 11 w 22"/>
                <a:gd name="T1" fmla="*/ 0 h 22"/>
                <a:gd name="T2" fmla="*/ 11 w 22"/>
                <a:gd name="T3" fmla="*/ 22 h 22"/>
                <a:gd name="T4" fmla="*/ 0 w 22"/>
                <a:gd name="T5" fmla="*/ 11 h 22"/>
                <a:gd name="T6" fmla="*/ 22 w 22"/>
                <a:gd name="T7" fmla="*/ 11 h 22"/>
                <a:gd name="T8" fmla="*/ 5 w 22"/>
                <a:gd name="T9" fmla="*/ 5 h 22"/>
                <a:gd name="T10" fmla="*/ 17 w 22"/>
                <a:gd name="T11" fmla="*/ 17 h 22"/>
                <a:gd name="T12" fmla="*/ 5 w 22"/>
                <a:gd name="T13" fmla="*/ 17 h 22"/>
                <a:gd name="T14" fmla="*/ 17 w 22"/>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1" y="0"/>
                  </a:moveTo>
                  <a:lnTo>
                    <a:pt x="11" y="22"/>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7" name="Freeform 153">
              <a:extLst>
                <a:ext uri="{FF2B5EF4-FFF2-40B4-BE49-F238E27FC236}">
                  <a16:creationId xmlns:a16="http://schemas.microsoft.com/office/drawing/2014/main" id="{13D6FB3A-7469-4AE5-A7F4-D374C469D7A7}"/>
                </a:ext>
              </a:extLst>
            </p:cNvPr>
            <p:cNvSpPr>
              <a:spLocks noEditPoints="1"/>
            </p:cNvSpPr>
            <p:nvPr/>
          </p:nvSpPr>
          <p:spPr bwMode="auto">
            <a:xfrm>
              <a:off x="1489" y="3042"/>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8" name="Freeform 154">
              <a:extLst>
                <a:ext uri="{FF2B5EF4-FFF2-40B4-BE49-F238E27FC236}">
                  <a16:creationId xmlns:a16="http://schemas.microsoft.com/office/drawing/2014/main" id="{52A03423-383B-4A93-9973-C166959D513D}"/>
                </a:ext>
              </a:extLst>
            </p:cNvPr>
            <p:cNvSpPr>
              <a:spLocks noEditPoints="1"/>
            </p:cNvSpPr>
            <p:nvPr/>
          </p:nvSpPr>
          <p:spPr bwMode="auto">
            <a:xfrm>
              <a:off x="1528" y="3026"/>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6 w 21"/>
                <a:gd name="T11" fmla="*/ 17 h 22"/>
                <a:gd name="T12" fmla="*/ 4 w 21"/>
                <a:gd name="T13" fmla="*/ 17 h 22"/>
                <a:gd name="T14" fmla="*/ 16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6" y="17"/>
                  </a:lnTo>
                  <a:moveTo>
                    <a:pt x="4" y="17"/>
                  </a:moveTo>
                  <a:lnTo>
                    <a:pt x="16"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9" name="Freeform 155">
              <a:extLst>
                <a:ext uri="{FF2B5EF4-FFF2-40B4-BE49-F238E27FC236}">
                  <a16:creationId xmlns:a16="http://schemas.microsoft.com/office/drawing/2014/main" id="{126CBCBA-F5D6-4540-BC5F-ACF416B9682A}"/>
                </a:ext>
              </a:extLst>
            </p:cNvPr>
            <p:cNvSpPr>
              <a:spLocks noEditPoints="1"/>
            </p:cNvSpPr>
            <p:nvPr/>
          </p:nvSpPr>
          <p:spPr bwMode="auto">
            <a:xfrm>
              <a:off x="1566" y="3012"/>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0" name="Freeform 156">
              <a:extLst>
                <a:ext uri="{FF2B5EF4-FFF2-40B4-BE49-F238E27FC236}">
                  <a16:creationId xmlns:a16="http://schemas.microsoft.com/office/drawing/2014/main" id="{6D12AB3C-3F04-4AB4-86F0-FDCD3858EF9E}"/>
                </a:ext>
              </a:extLst>
            </p:cNvPr>
            <p:cNvSpPr>
              <a:spLocks noEditPoints="1"/>
            </p:cNvSpPr>
            <p:nvPr/>
          </p:nvSpPr>
          <p:spPr bwMode="auto">
            <a:xfrm>
              <a:off x="1604" y="3000"/>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1" name="Freeform 157">
              <a:extLst>
                <a:ext uri="{FF2B5EF4-FFF2-40B4-BE49-F238E27FC236}">
                  <a16:creationId xmlns:a16="http://schemas.microsoft.com/office/drawing/2014/main" id="{70686BC8-6A9D-4733-A331-D8CEBD79A95C}"/>
                </a:ext>
              </a:extLst>
            </p:cNvPr>
            <p:cNvSpPr>
              <a:spLocks noEditPoints="1"/>
            </p:cNvSpPr>
            <p:nvPr/>
          </p:nvSpPr>
          <p:spPr bwMode="auto">
            <a:xfrm>
              <a:off x="1643" y="2989"/>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2" name="Freeform 158">
              <a:extLst>
                <a:ext uri="{FF2B5EF4-FFF2-40B4-BE49-F238E27FC236}">
                  <a16:creationId xmlns:a16="http://schemas.microsoft.com/office/drawing/2014/main" id="{C5869036-0733-494C-B7A0-A0476451A632}"/>
                </a:ext>
              </a:extLst>
            </p:cNvPr>
            <p:cNvSpPr>
              <a:spLocks noEditPoints="1"/>
            </p:cNvSpPr>
            <p:nvPr/>
          </p:nvSpPr>
          <p:spPr bwMode="auto">
            <a:xfrm>
              <a:off x="1681" y="2979"/>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3" name="Freeform 159">
              <a:extLst>
                <a:ext uri="{FF2B5EF4-FFF2-40B4-BE49-F238E27FC236}">
                  <a16:creationId xmlns:a16="http://schemas.microsoft.com/office/drawing/2014/main" id="{857641A4-56FE-41A0-82C8-2732AA4E686E}"/>
                </a:ext>
              </a:extLst>
            </p:cNvPr>
            <p:cNvSpPr>
              <a:spLocks noEditPoints="1"/>
            </p:cNvSpPr>
            <p:nvPr/>
          </p:nvSpPr>
          <p:spPr bwMode="auto">
            <a:xfrm>
              <a:off x="1720" y="2970"/>
              <a:ext cx="21" cy="21"/>
            </a:xfrm>
            <a:custGeom>
              <a:avLst/>
              <a:gdLst>
                <a:gd name="T0" fmla="*/ 11 w 21"/>
                <a:gd name="T1" fmla="*/ 0 h 21"/>
                <a:gd name="T2" fmla="*/ 11 w 21"/>
                <a:gd name="T3" fmla="*/ 21 h 21"/>
                <a:gd name="T4" fmla="*/ 0 w 21"/>
                <a:gd name="T5" fmla="*/ 11 h 21"/>
                <a:gd name="T6" fmla="*/ 21 w 21"/>
                <a:gd name="T7" fmla="*/ 11 h 21"/>
                <a:gd name="T8" fmla="*/ 4 w 21"/>
                <a:gd name="T9" fmla="*/ 5 h 21"/>
                <a:gd name="T10" fmla="*/ 17 w 21"/>
                <a:gd name="T11" fmla="*/ 17 h 21"/>
                <a:gd name="T12" fmla="*/ 4 w 21"/>
                <a:gd name="T13" fmla="*/ 17 h 21"/>
                <a:gd name="T14" fmla="*/ 17 w 21"/>
                <a:gd name="T15" fmla="*/ 5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4" name="Freeform 160">
              <a:extLst>
                <a:ext uri="{FF2B5EF4-FFF2-40B4-BE49-F238E27FC236}">
                  <a16:creationId xmlns:a16="http://schemas.microsoft.com/office/drawing/2014/main" id="{73D766AA-A9D4-4D97-9B78-B607C588D123}"/>
                </a:ext>
              </a:extLst>
            </p:cNvPr>
            <p:cNvSpPr>
              <a:spLocks noEditPoints="1"/>
            </p:cNvSpPr>
            <p:nvPr/>
          </p:nvSpPr>
          <p:spPr bwMode="auto">
            <a:xfrm>
              <a:off x="1759" y="2963"/>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5" name="Freeform 161">
              <a:extLst>
                <a:ext uri="{FF2B5EF4-FFF2-40B4-BE49-F238E27FC236}">
                  <a16:creationId xmlns:a16="http://schemas.microsoft.com/office/drawing/2014/main" id="{1374EA9F-4F68-4641-881C-2764CC614597}"/>
                </a:ext>
              </a:extLst>
            </p:cNvPr>
            <p:cNvSpPr>
              <a:spLocks noEditPoints="1"/>
            </p:cNvSpPr>
            <p:nvPr/>
          </p:nvSpPr>
          <p:spPr bwMode="auto">
            <a:xfrm>
              <a:off x="1797" y="2957"/>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6" name="Freeform 162">
              <a:extLst>
                <a:ext uri="{FF2B5EF4-FFF2-40B4-BE49-F238E27FC236}">
                  <a16:creationId xmlns:a16="http://schemas.microsoft.com/office/drawing/2014/main" id="{D895C24E-834E-417E-8A32-F7601AC98BB5}"/>
                </a:ext>
              </a:extLst>
            </p:cNvPr>
            <p:cNvSpPr>
              <a:spLocks noEditPoints="1"/>
            </p:cNvSpPr>
            <p:nvPr/>
          </p:nvSpPr>
          <p:spPr bwMode="auto">
            <a:xfrm>
              <a:off x="1836" y="2952"/>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6 w 21"/>
                <a:gd name="T11" fmla="*/ 17 h 21"/>
                <a:gd name="T12" fmla="*/ 4 w 21"/>
                <a:gd name="T13" fmla="*/ 17 h 21"/>
                <a:gd name="T14" fmla="*/ 16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6" y="17"/>
                  </a:lnTo>
                  <a:moveTo>
                    <a:pt x="4" y="17"/>
                  </a:moveTo>
                  <a:lnTo>
                    <a:pt x="16"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7" name="Freeform 163">
              <a:extLst>
                <a:ext uri="{FF2B5EF4-FFF2-40B4-BE49-F238E27FC236}">
                  <a16:creationId xmlns:a16="http://schemas.microsoft.com/office/drawing/2014/main" id="{6479274F-73AC-4A80-B4A1-52D5F518A6D6}"/>
                </a:ext>
              </a:extLst>
            </p:cNvPr>
            <p:cNvSpPr>
              <a:spLocks noEditPoints="1"/>
            </p:cNvSpPr>
            <p:nvPr/>
          </p:nvSpPr>
          <p:spPr bwMode="auto">
            <a:xfrm>
              <a:off x="1874" y="2948"/>
              <a:ext cx="21" cy="21"/>
            </a:xfrm>
            <a:custGeom>
              <a:avLst/>
              <a:gdLst>
                <a:gd name="T0" fmla="*/ 11 w 21"/>
                <a:gd name="T1" fmla="*/ 0 h 21"/>
                <a:gd name="T2" fmla="*/ 11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8" name="Freeform 164">
              <a:extLst>
                <a:ext uri="{FF2B5EF4-FFF2-40B4-BE49-F238E27FC236}">
                  <a16:creationId xmlns:a16="http://schemas.microsoft.com/office/drawing/2014/main" id="{C43923B2-D2FC-43DB-81C8-1C9902FD688E}"/>
                </a:ext>
              </a:extLst>
            </p:cNvPr>
            <p:cNvSpPr>
              <a:spLocks noEditPoints="1"/>
            </p:cNvSpPr>
            <p:nvPr/>
          </p:nvSpPr>
          <p:spPr bwMode="auto">
            <a:xfrm>
              <a:off x="1913" y="2945"/>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9" name="Freeform 165">
              <a:extLst>
                <a:ext uri="{FF2B5EF4-FFF2-40B4-BE49-F238E27FC236}">
                  <a16:creationId xmlns:a16="http://schemas.microsoft.com/office/drawing/2014/main" id="{6E5BCE34-9967-4B2B-AC7D-87045FD5E7B1}"/>
                </a:ext>
              </a:extLst>
            </p:cNvPr>
            <p:cNvSpPr>
              <a:spLocks noEditPoints="1"/>
            </p:cNvSpPr>
            <p:nvPr/>
          </p:nvSpPr>
          <p:spPr bwMode="auto">
            <a:xfrm>
              <a:off x="1951" y="2944"/>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0" name="Freeform 166">
              <a:extLst>
                <a:ext uri="{FF2B5EF4-FFF2-40B4-BE49-F238E27FC236}">
                  <a16:creationId xmlns:a16="http://schemas.microsoft.com/office/drawing/2014/main" id="{F7412273-77C5-4DC7-8B63-312FB9A4DF9F}"/>
                </a:ext>
              </a:extLst>
            </p:cNvPr>
            <p:cNvSpPr>
              <a:spLocks noEditPoints="1"/>
            </p:cNvSpPr>
            <p:nvPr/>
          </p:nvSpPr>
          <p:spPr bwMode="auto">
            <a:xfrm>
              <a:off x="1990" y="2943"/>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1" name="Freeform 167">
              <a:extLst>
                <a:ext uri="{FF2B5EF4-FFF2-40B4-BE49-F238E27FC236}">
                  <a16:creationId xmlns:a16="http://schemas.microsoft.com/office/drawing/2014/main" id="{5D3EAB81-38B1-45CB-BC2A-54176EC035D2}"/>
                </a:ext>
              </a:extLst>
            </p:cNvPr>
            <p:cNvSpPr>
              <a:spLocks noEditPoints="1"/>
            </p:cNvSpPr>
            <p:nvPr/>
          </p:nvSpPr>
          <p:spPr bwMode="auto">
            <a:xfrm>
              <a:off x="2028" y="2943"/>
              <a:ext cx="22" cy="22"/>
            </a:xfrm>
            <a:custGeom>
              <a:avLst/>
              <a:gdLst>
                <a:gd name="T0" fmla="*/ 11 w 22"/>
                <a:gd name="T1" fmla="*/ 0 h 22"/>
                <a:gd name="T2" fmla="*/ 11 w 22"/>
                <a:gd name="T3" fmla="*/ 22 h 22"/>
                <a:gd name="T4" fmla="*/ 0 w 22"/>
                <a:gd name="T5" fmla="*/ 11 h 22"/>
                <a:gd name="T6" fmla="*/ 22 w 22"/>
                <a:gd name="T7" fmla="*/ 11 h 22"/>
                <a:gd name="T8" fmla="*/ 5 w 22"/>
                <a:gd name="T9" fmla="*/ 5 h 22"/>
                <a:gd name="T10" fmla="*/ 17 w 22"/>
                <a:gd name="T11" fmla="*/ 17 h 22"/>
                <a:gd name="T12" fmla="*/ 5 w 22"/>
                <a:gd name="T13" fmla="*/ 17 h 22"/>
                <a:gd name="T14" fmla="*/ 17 w 22"/>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1" y="0"/>
                  </a:moveTo>
                  <a:lnTo>
                    <a:pt x="11" y="22"/>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2" name="Freeform 168">
              <a:extLst>
                <a:ext uri="{FF2B5EF4-FFF2-40B4-BE49-F238E27FC236}">
                  <a16:creationId xmlns:a16="http://schemas.microsoft.com/office/drawing/2014/main" id="{29AF4932-E9CE-450E-A604-344B744D060B}"/>
                </a:ext>
              </a:extLst>
            </p:cNvPr>
            <p:cNvSpPr>
              <a:spLocks noEditPoints="1"/>
            </p:cNvSpPr>
            <p:nvPr/>
          </p:nvSpPr>
          <p:spPr bwMode="auto">
            <a:xfrm>
              <a:off x="2067" y="2938"/>
              <a:ext cx="21" cy="21"/>
            </a:xfrm>
            <a:custGeom>
              <a:avLst/>
              <a:gdLst>
                <a:gd name="T0" fmla="*/ 11 w 21"/>
                <a:gd name="T1" fmla="*/ 0 h 21"/>
                <a:gd name="T2" fmla="*/ 11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3" name="Freeform 169">
              <a:extLst>
                <a:ext uri="{FF2B5EF4-FFF2-40B4-BE49-F238E27FC236}">
                  <a16:creationId xmlns:a16="http://schemas.microsoft.com/office/drawing/2014/main" id="{6C9E04E0-2236-496B-B809-E8B731317C72}"/>
                </a:ext>
              </a:extLst>
            </p:cNvPr>
            <p:cNvSpPr>
              <a:spLocks noEditPoints="1"/>
            </p:cNvSpPr>
            <p:nvPr/>
          </p:nvSpPr>
          <p:spPr bwMode="auto">
            <a:xfrm>
              <a:off x="2106" y="2922"/>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6 w 21"/>
                <a:gd name="T11" fmla="*/ 17 h 21"/>
                <a:gd name="T12" fmla="*/ 4 w 21"/>
                <a:gd name="T13" fmla="*/ 17 h 21"/>
                <a:gd name="T14" fmla="*/ 16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6" y="17"/>
                  </a:lnTo>
                  <a:moveTo>
                    <a:pt x="4" y="17"/>
                  </a:moveTo>
                  <a:lnTo>
                    <a:pt x="16"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4" name="Freeform 170">
              <a:extLst>
                <a:ext uri="{FF2B5EF4-FFF2-40B4-BE49-F238E27FC236}">
                  <a16:creationId xmlns:a16="http://schemas.microsoft.com/office/drawing/2014/main" id="{E75453C5-E6B1-4C03-8059-BD9262337C90}"/>
                </a:ext>
              </a:extLst>
            </p:cNvPr>
            <p:cNvSpPr>
              <a:spLocks noEditPoints="1"/>
            </p:cNvSpPr>
            <p:nvPr/>
          </p:nvSpPr>
          <p:spPr bwMode="auto">
            <a:xfrm>
              <a:off x="2144" y="2904"/>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5" name="Freeform 171">
              <a:extLst>
                <a:ext uri="{FF2B5EF4-FFF2-40B4-BE49-F238E27FC236}">
                  <a16:creationId xmlns:a16="http://schemas.microsoft.com/office/drawing/2014/main" id="{01D42242-C340-4548-AFE0-2C295E840F5B}"/>
                </a:ext>
              </a:extLst>
            </p:cNvPr>
            <p:cNvSpPr>
              <a:spLocks noEditPoints="1"/>
            </p:cNvSpPr>
            <p:nvPr/>
          </p:nvSpPr>
          <p:spPr bwMode="auto">
            <a:xfrm>
              <a:off x="2182" y="2884"/>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6" name="Freeform 172">
              <a:extLst>
                <a:ext uri="{FF2B5EF4-FFF2-40B4-BE49-F238E27FC236}">
                  <a16:creationId xmlns:a16="http://schemas.microsoft.com/office/drawing/2014/main" id="{F6EDF9F4-BB17-40AF-A9D4-F36E07C98739}"/>
                </a:ext>
              </a:extLst>
            </p:cNvPr>
            <p:cNvSpPr>
              <a:spLocks noEditPoints="1"/>
            </p:cNvSpPr>
            <p:nvPr/>
          </p:nvSpPr>
          <p:spPr bwMode="auto">
            <a:xfrm>
              <a:off x="2221" y="2862"/>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7" name="Freeform 173">
              <a:extLst>
                <a:ext uri="{FF2B5EF4-FFF2-40B4-BE49-F238E27FC236}">
                  <a16:creationId xmlns:a16="http://schemas.microsoft.com/office/drawing/2014/main" id="{66D01A73-C235-4E41-AB5F-110D3017C532}"/>
                </a:ext>
              </a:extLst>
            </p:cNvPr>
            <p:cNvSpPr>
              <a:spLocks noEditPoints="1"/>
            </p:cNvSpPr>
            <p:nvPr/>
          </p:nvSpPr>
          <p:spPr bwMode="auto">
            <a:xfrm>
              <a:off x="2259" y="2838"/>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8" name="Freeform 174">
              <a:extLst>
                <a:ext uri="{FF2B5EF4-FFF2-40B4-BE49-F238E27FC236}">
                  <a16:creationId xmlns:a16="http://schemas.microsoft.com/office/drawing/2014/main" id="{998B87DA-FD20-481E-8381-5DDE0163CD44}"/>
                </a:ext>
              </a:extLst>
            </p:cNvPr>
            <p:cNvSpPr>
              <a:spLocks noEditPoints="1"/>
            </p:cNvSpPr>
            <p:nvPr/>
          </p:nvSpPr>
          <p:spPr bwMode="auto">
            <a:xfrm>
              <a:off x="2298" y="2812"/>
              <a:ext cx="21" cy="22"/>
            </a:xfrm>
            <a:custGeom>
              <a:avLst/>
              <a:gdLst>
                <a:gd name="T0" fmla="*/ 11 w 21"/>
                <a:gd name="T1" fmla="*/ 0 h 22"/>
                <a:gd name="T2" fmla="*/ 11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1" y="0"/>
                  </a:moveTo>
                  <a:lnTo>
                    <a:pt x="11"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9" name="Freeform 175">
              <a:extLst>
                <a:ext uri="{FF2B5EF4-FFF2-40B4-BE49-F238E27FC236}">
                  <a16:creationId xmlns:a16="http://schemas.microsoft.com/office/drawing/2014/main" id="{B1A6A5C9-A9FF-4DF7-B739-8DF793EF6816}"/>
                </a:ext>
              </a:extLst>
            </p:cNvPr>
            <p:cNvSpPr>
              <a:spLocks noEditPoints="1"/>
            </p:cNvSpPr>
            <p:nvPr/>
          </p:nvSpPr>
          <p:spPr bwMode="auto">
            <a:xfrm>
              <a:off x="2337" y="2785"/>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0" name="Freeform 176">
              <a:extLst>
                <a:ext uri="{FF2B5EF4-FFF2-40B4-BE49-F238E27FC236}">
                  <a16:creationId xmlns:a16="http://schemas.microsoft.com/office/drawing/2014/main" id="{867D109E-9E4B-46C5-8A3A-2F9439A2D1B1}"/>
                </a:ext>
              </a:extLst>
            </p:cNvPr>
            <p:cNvSpPr>
              <a:spLocks noEditPoints="1"/>
            </p:cNvSpPr>
            <p:nvPr/>
          </p:nvSpPr>
          <p:spPr bwMode="auto">
            <a:xfrm>
              <a:off x="2375" y="2756"/>
              <a:ext cx="22" cy="21"/>
            </a:xfrm>
            <a:custGeom>
              <a:avLst/>
              <a:gdLst>
                <a:gd name="T0" fmla="*/ 11 w 22"/>
                <a:gd name="T1" fmla="*/ 0 h 21"/>
                <a:gd name="T2" fmla="*/ 11 w 22"/>
                <a:gd name="T3" fmla="*/ 21 h 21"/>
                <a:gd name="T4" fmla="*/ 0 w 22"/>
                <a:gd name="T5" fmla="*/ 11 h 21"/>
                <a:gd name="T6" fmla="*/ 22 w 22"/>
                <a:gd name="T7" fmla="*/ 11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1" name="Freeform 177">
              <a:extLst>
                <a:ext uri="{FF2B5EF4-FFF2-40B4-BE49-F238E27FC236}">
                  <a16:creationId xmlns:a16="http://schemas.microsoft.com/office/drawing/2014/main" id="{15F96AE4-0695-40D0-9486-3CE5F7E8883C}"/>
                </a:ext>
              </a:extLst>
            </p:cNvPr>
            <p:cNvSpPr>
              <a:spLocks noEditPoints="1"/>
            </p:cNvSpPr>
            <p:nvPr/>
          </p:nvSpPr>
          <p:spPr bwMode="auto">
            <a:xfrm>
              <a:off x="2414" y="2725"/>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2" name="Freeform 178">
              <a:extLst>
                <a:ext uri="{FF2B5EF4-FFF2-40B4-BE49-F238E27FC236}">
                  <a16:creationId xmlns:a16="http://schemas.microsoft.com/office/drawing/2014/main" id="{7650E600-468C-455B-BEED-8657D4149751}"/>
                </a:ext>
              </a:extLst>
            </p:cNvPr>
            <p:cNvSpPr>
              <a:spLocks noEditPoints="1"/>
            </p:cNvSpPr>
            <p:nvPr/>
          </p:nvSpPr>
          <p:spPr bwMode="auto">
            <a:xfrm>
              <a:off x="2452" y="2693"/>
              <a:ext cx="21" cy="21"/>
            </a:xfrm>
            <a:custGeom>
              <a:avLst/>
              <a:gdLst>
                <a:gd name="T0" fmla="*/ 11 w 21"/>
                <a:gd name="T1" fmla="*/ 0 h 21"/>
                <a:gd name="T2" fmla="*/ 11 w 21"/>
                <a:gd name="T3" fmla="*/ 21 h 21"/>
                <a:gd name="T4" fmla="*/ 0 w 21"/>
                <a:gd name="T5" fmla="*/ 11 h 21"/>
                <a:gd name="T6" fmla="*/ 21 w 21"/>
                <a:gd name="T7" fmla="*/ 11 h 21"/>
                <a:gd name="T8" fmla="*/ 5 w 21"/>
                <a:gd name="T9" fmla="*/ 4 h 21"/>
                <a:gd name="T10" fmla="*/ 17 w 21"/>
                <a:gd name="T11" fmla="*/ 17 h 21"/>
                <a:gd name="T12" fmla="*/ 5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3" name="Freeform 179">
              <a:extLst>
                <a:ext uri="{FF2B5EF4-FFF2-40B4-BE49-F238E27FC236}">
                  <a16:creationId xmlns:a16="http://schemas.microsoft.com/office/drawing/2014/main" id="{0BEBDF98-0AF4-47C6-A681-827D18548107}"/>
                </a:ext>
              </a:extLst>
            </p:cNvPr>
            <p:cNvSpPr>
              <a:spLocks noEditPoints="1"/>
            </p:cNvSpPr>
            <p:nvPr/>
          </p:nvSpPr>
          <p:spPr bwMode="auto">
            <a:xfrm>
              <a:off x="2491" y="2659"/>
              <a:ext cx="21" cy="21"/>
            </a:xfrm>
            <a:custGeom>
              <a:avLst/>
              <a:gdLst>
                <a:gd name="T0" fmla="*/ 10 w 21"/>
                <a:gd name="T1" fmla="*/ 0 h 21"/>
                <a:gd name="T2" fmla="*/ 10 w 21"/>
                <a:gd name="T3" fmla="*/ 21 h 21"/>
                <a:gd name="T4" fmla="*/ 0 w 21"/>
                <a:gd name="T5" fmla="*/ 11 h 21"/>
                <a:gd name="T6" fmla="*/ 21 w 21"/>
                <a:gd name="T7" fmla="*/ 11 h 21"/>
                <a:gd name="T8" fmla="*/ 4 w 21"/>
                <a:gd name="T9" fmla="*/ 5 h 21"/>
                <a:gd name="T10" fmla="*/ 17 w 21"/>
                <a:gd name="T11" fmla="*/ 17 h 21"/>
                <a:gd name="T12" fmla="*/ 4 w 21"/>
                <a:gd name="T13" fmla="*/ 17 h 21"/>
                <a:gd name="T14" fmla="*/ 17 w 21"/>
                <a:gd name="T15" fmla="*/ 5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4" name="Freeform 180">
              <a:extLst>
                <a:ext uri="{FF2B5EF4-FFF2-40B4-BE49-F238E27FC236}">
                  <a16:creationId xmlns:a16="http://schemas.microsoft.com/office/drawing/2014/main" id="{5739297A-BF91-42E4-83C7-0B742C23F03F}"/>
                </a:ext>
              </a:extLst>
            </p:cNvPr>
            <p:cNvSpPr>
              <a:spLocks noEditPoints="1"/>
            </p:cNvSpPr>
            <p:nvPr/>
          </p:nvSpPr>
          <p:spPr bwMode="auto">
            <a:xfrm>
              <a:off x="2529" y="2624"/>
              <a:ext cx="22" cy="21"/>
            </a:xfrm>
            <a:custGeom>
              <a:avLst/>
              <a:gdLst>
                <a:gd name="T0" fmla="*/ 11 w 22"/>
                <a:gd name="T1" fmla="*/ 0 h 21"/>
                <a:gd name="T2" fmla="*/ 11 w 22"/>
                <a:gd name="T3" fmla="*/ 21 h 21"/>
                <a:gd name="T4" fmla="*/ 0 w 22"/>
                <a:gd name="T5" fmla="*/ 11 h 21"/>
                <a:gd name="T6" fmla="*/ 22 w 22"/>
                <a:gd name="T7" fmla="*/ 11 h 21"/>
                <a:gd name="T8" fmla="*/ 5 w 22"/>
                <a:gd name="T9" fmla="*/ 5 h 21"/>
                <a:gd name="T10" fmla="*/ 17 w 22"/>
                <a:gd name="T11" fmla="*/ 17 h 21"/>
                <a:gd name="T12" fmla="*/ 5 w 22"/>
                <a:gd name="T13" fmla="*/ 17 h 21"/>
                <a:gd name="T14" fmla="*/ 17 w 22"/>
                <a:gd name="T15" fmla="*/ 5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5" name="Freeform 181">
              <a:extLst>
                <a:ext uri="{FF2B5EF4-FFF2-40B4-BE49-F238E27FC236}">
                  <a16:creationId xmlns:a16="http://schemas.microsoft.com/office/drawing/2014/main" id="{889321F0-603F-471D-8DCD-8AF7E0DA15CD}"/>
                </a:ext>
              </a:extLst>
            </p:cNvPr>
            <p:cNvSpPr>
              <a:spLocks noEditPoints="1"/>
            </p:cNvSpPr>
            <p:nvPr/>
          </p:nvSpPr>
          <p:spPr bwMode="auto">
            <a:xfrm>
              <a:off x="2568" y="2587"/>
              <a:ext cx="21" cy="22"/>
            </a:xfrm>
            <a:custGeom>
              <a:avLst/>
              <a:gdLst>
                <a:gd name="T0" fmla="*/ 10 w 21"/>
                <a:gd name="T1" fmla="*/ 0 h 22"/>
                <a:gd name="T2" fmla="*/ 10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0" y="0"/>
                  </a:moveTo>
                  <a:lnTo>
                    <a:pt x="10"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6" name="Freeform 182">
              <a:extLst>
                <a:ext uri="{FF2B5EF4-FFF2-40B4-BE49-F238E27FC236}">
                  <a16:creationId xmlns:a16="http://schemas.microsoft.com/office/drawing/2014/main" id="{4A94996C-1AF1-42E0-9294-5547924EAC7E}"/>
                </a:ext>
              </a:extLst>
            </p:cNvPr>
            <p:cNvSpPr>
              <a:spLocks noEditPoints="1"/>
            </p:cNvSpPr>
            <p:nvPr/>
          </p:nvSpPr>
          <p:spPr bwMode="auto">
            <a:xfrm>
              <a:off x="2606" y="2549"/>
              <a:ext cx="22" cy="22"/>
            </a:xfrm>
            <a:custGeom>
              <a:avLst/>
              <a:gdLst>
                <a:gd name="T0" fmla="*/ 11 w 22"/>
                <a:gd name="T1" fmla="*/ 0 h 22"/>
                <a:gd name="T2" fmla="*/ 11 w 22"/>
                <a:gd name="T3" fmla="*/ 22 h 22"/>
                <a:gd name="T4" fmla="*/ 0 w 22"/>
                <a:gd name="T5" fmla="*/ 11 h 22"/>
                <a:gd name="T6" fmla="*/ 22 w 22"/>
                <a:gd name="T7" fmla="*/ 11 h 22"/>
                <a:gd name="T8" fmla="*/ 5 w 22"/>
                <a:gd name="T9" fmla="*/ 5 h 22"/>
                <a:gd name="T10" fmla="*/ 17 w 22"/>
                <a:gd name="T11" fmla="*/ 17 h 22"/>
                <a:gd name="T12" fmla="*/ 5 w 22"/>
                <a:gd name="T13" fmla="*/ 17 h 22"/>
                <a:gd name="T14" fmla="*/ 17 w 22"/>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1" y="0"/>
                  </a:moveTo>
                  <a:lnTo>
                    <a:pt x="11" y="22"/>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7" name="Freeform 183">
              <a:extLst>
                <a:ext uri="{FF2B5EF4-FFF2-40B4-BE49-F238E27FC236}">
                  <a16:creationId xmlns:a16="http://schemas.microsoft.com/office/drawing/2014/main" id="{D96C95D7-E46B-4F91-95A6-CF5387C7091F}"/>
                </a:ext>
              </a:extLst>
            </p:cNvPr>
            <p:cNvSpPr>
              <a:spLocks noEditPoints="1"/>
            </p:cNvSpPr>
            <p:nvPr/>
          </p:nvSpPr>
          <p:spPr bwMode="auto">
            <a:xfrm>
              <a:off x="2645" y="2510"/>
              <a:ext cx="21" cy="21"/>
            </a:xfrm>
            <a:custGeom>
              <a:avLst/>
              <a:gdLst>
                <a:gd name="T0" fmla="*/ 11 w 21"/>
                <a:gd name="T1" fmla="*/ 0 h 21"/>
                <a:gd name="T2" fmla="*/ 11 w 21"/>
                <a:gd name="T3" fmla="*/ 21 h 21"/>
                <a:gd name="T4" fmla="*/ 0 w 21"/>
                <a:gd name="T5" fmla="*/ 10 h 21"/>
                <a:gd name="T6" fmla="*/ 21 w 21"/>
                <a:gd name="T7" fmla="*/ 10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0"/>
                  </a:moveTo>
                  <a:lnTo>
                    <a:pt x="21" y="10"/>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8" name="Freeform 184">
              <a:extLst>
                <a:ext uri="{FF2B5EF4-FFF2-40B4-BE49-F238E27FC236}">
                  <a16:creationId xmlns:a16="http://schemas.microsoft.com/office/drawing/2014/main" id="{FBEB2D3B-6B50-4737-9CA7-E8E5DD020DE6}"/>
                </a:ext>
              </a:extLst>
            </p:cNvPr>
            <p:cNvSpPr>
              <a:spLocks noEditPoints="1"/>
            </p:cNvSpPr>
            <p:nvPr/>
          </p:nvSpPr>
          <p:spPr bwMode="auto">
            <a:xfrm>
              <a:off x="2684" y="2469"/>
              <a:ext cx="21" cy="21"/>
            </a:xfrm>
            <a:custGeom>
              <a:avLst/>
              <a:gdLst>
                <a:gd name="T0" fmla="*/ 10 w 21"/>
                <a:gd name="T1" fmla="*/ 0 h 21"/>
                <a:gd name="T2" fmla="*/ 10 w 21"/>
                <a:gd name="T3" fmla="*/ 21 h 21"/>
                <a:gd name="T4" fmla="*/ 0 w 21"/>
                <a:gd name="T5" fmla="*/ 11 h 21"/>
                <a:gd name="T6" fmla="*/ 21 w 21"/>
                <a:gd name="T7" fmla="*/ 11 h 21"/>
                <a:gd name="T8" fmla="*/ 4 w 21"/>
                <a:gd name="T9" fmla="*/ 4 h 21"/>
                <a:gd name="T10" fmla="*/ 16 w 21"/>
                <a:gd name="T11" fmla="*/ 17 h 21"/>
                <a:gd name="T12" fmla="*/ 4 w 21"/>
                <a:gd name="T13" fmla="*/ 17 h 21"/>
                <a:gd name="T14" fmla="*/ 16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1"/>
                  </a:moveTo>
                  <a:lnTo>
                    <a:pt x="21" y="11"/>
                  </a:lnTo>
                  <a:moveTo>
                    <a:pt x="4" y="4"/>
                  </a:moveTo>
                  <a:lnTo>
                    <a:pt x="16" y="17"/>
                  </a:lnTo>
                  <a:moveTo>
                    <a:pt x="4" y="17"/>
                  </a:moveTo>
                  <a:lnTo>
                    <a:pt x="16"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9" name="Freeform 185">
              <a:extLst>
                <a:ext uri="{FF2B5EF4-FFF2-40B4-BE49-F238E27FC236}">
                  <a16:creationId xmlns:a16="http://schemas.microsoft.com/office/drawing/2014/main" id="{61A7637A-4BE4-47AE-B9FF-AEEA20B87E8F}"/>
                </a:ext>
              </a:extLst>
            </p:cNvPr>
            <p:cNvSpPr>
              <a:spLocks noEditPoints="1"/>
            </p:cNvSpPr>
            <p:nvPr/>
          </p:nvSpPr>
          <p:spPr bwMode="auto">
            <a:xfrm>
              <a:off x="2722" y="2427"/>
              <a:ext cx="21" cy="21"/>
            </a:xfrm>
            <a:custGeom>
              <a:avLst/>
              <a:gdLst>
                <a:gd name="T0" fmla="*/ 11 w 21"/>
                <a:gd name="T1" fmla="*/ 0 h 21"/>
                <a:gd name="T2" fmla="*/ 11 w 21"/>
                <a:gd name="T3" fmla="*/ 21 h 21"/>
                <a:gd name="T4" fmla="*/ 0 w 21"/>
                <a:gd name="T5" fmla="*/ 11 h 21"/>
                <a:gd name="T6" fmla="*/ 21 w 21"/>
                <a:gd name="T7" fmla="*/ 11 h 21"/>
                <a:gd name="T8" fmla="*/ 4 w 21"/>
                <a:gd name="T9" fmla="*/ 4 h 21"/>
                <a:gd name="T10" fmla="*/ 17 w 21"/>
                <a:gd name="T11" fmla="*/ 17 h 21"/>
                <a:gd name="T12" fmla="*/ 4 w 21"/>
                <a:gd name="T13" fmla="*/ 17 h 21"/>
                <a:gd name="T14" fmla="*/ 17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1" y="0"/>
                  </a:moveTo>
                  <a:lnTo>
                    <a:pt x="11" y="21"/>
                  </a:lnTo>
                  <a:moveTo>
                    <a:pt x="0" y="11"/>
                  </a:moveTo>
                  <a:lnTo>
                    <a:pt x="21" y="11"/>
                  </a:lnTo>
                  <a:moveTo>
                    <a:pt x="4" y="4"/>
                  </a:moveTo>
                  <a:lnTo>
                    <a:pt x="17" y="17"/>
                  </a:lnTo>
                  <a:moveTo>
                    <a:pt x="4"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0" name="Freeform 186">
              <a:extLst>
                <a:ext uri="{FF2B5EF4-FFF2-40B4-BE49-F238E27FC236}">
                  <a16:creationId xmlns:a16="http://schemas.microsoft.com/office/drawing/2014/main" id="{2B2FDB2C-ECD2-49F6-8482-8E8A20260E98}"/>
                </a:ext>
              </a:extLst>
            </p:cNvPr>
            <p:cNvSpPr>
              <a:spLocks noEditPoints="1"/>
            </p:cNvSpPr>
            <p:nvPr/>
          </p:nvSpPr>
          <p:spPr bwMode="auto">
            <a:xfrm>
              <a:off x="2761" y="2384"/>
              <a:ext cx="21" cy="21"/>
            </a:xfrm>
            <a:custGeom>
              <a:avLst/>
              <a:gdLst>
                <a:gd name="T0" fmla="*/ 10 w 21"/>
                <a:gd name="T1" fmla="*/ 0 h 21"/>
                <a:gd name="T2" fmla="*/ 10 w 21"/>
                <a:gd name="T3" fmla="*/ 21 h 21"/>
                <a:gd name="T4" fmla="*/ 0 w 21"/>
                <a:gd name="T5" fmla="*/ 10 h 21"/>
                <a:gd name="T6" fmla="*/ 21 w 21"/>
                <a:gd name="T7" fmla="*/ 10 h 21"/>
                <a:gd name="T8" fmla="*/ 4 w 21"/>
                <a:gd name="T9" fmla="*/ 4 h 21"/>
                <a:gd name="T10" fmla="*/ 16 w 21"/>
                <a:gd name="T11" fmla="*/ 17 h 21"/>
                <a:gd name="T12" fmla="*/ 4 w 21"/>
                <a:gd name="T13" fmla="*/ 17 h 21"/>
                <a:gd name="T14" fmla="*/ 16 w 21"/>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0" y="0"/>
                  </a:moveTo>
                  <a:lnTo>
                    <a:pt x="10" y="21"/>
                  </a:lnTo>
                  <a:moveTo>
                    <a:pt x="0" y="10"/>
                  </a:moveTo>
                  <a:lnTo>
                    <a:pt x="21" y="10"/>
                  </a:lnTo>
                  <a:moveTo>
                    <a:pt x="4" y="4"/>
                  </a:moveTo>
                  <a:lnTo>
                    <a:pt x="16" y="17"/>
                  </a:lnTo>
                  <a:moveTo>
                    <a:pt x="4" y="17"/>
                  </a:moveTo>
                  <a:lnTo>
                    <a:pt x="16"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1" name="Freeform 187">
              <a:extLst>
                <a:ext uri="{FF2B5EF4-FFF2-40B4-BE49-F238E27FC236}">
                  <a16:creationId xmlns:a16="http://schemas.microsoft.com/office/drawing/2014/main" id="{CBB68A76-22AE-496A-8867-42143BBE13F8}"/>
                </a:ext>
              </a:extLst>
            </p:cNvPr>
            <p:cNvSpPr>
              <a:spLocks noEditPoints="1"/>
            </p:cNvSpPr>
            <p:nvPr/>
          </p:nvSpPr>
          <p:spPr bwMode="auto">
            <a:xfrm>
              <a:off x="2799" y="2339"/>
              <a:ext cx="21" cy="22"/>
            </a:xfrm>
            <a:custGeom>
              <a:avLst/>
              <a:gdLst>
                <a:gd name="T0" fmla="*/ 11 w 21"/>
                <a:gd name="T1" fmla="*/ 0 h 22"/>
                <a:gd name="T2" fmla="*/ 11 w 21"/>
                <a:gd name="T3" fmla="*/ 22 h 22"/>
                <a:gd name="T4" fmla="*/ 0 w 21"/>
                <a:gd name="T5" fmla="*/ 11 h 22"/>
                <a:gd name="T6" fmla="*/ 21 w 21"/>
                <a:gd name="T7" fmla="*/ 11 h 22"/>
                <a:gd name="T8" fmla="*/ 4 w 21"/>
                <a:gd name="T9" fmla="*/ 5 h 22"/>
                <a:gd name="T10" fmla="*/ 17 w 21"/>
                <a:gd name="T11" fmla="*/ 17 h 22"/>
                <a:gd name="T12" fmla="*/ 4 w 21"/>
                <a:gd name="T13" fmla="*/ 17 h 22"/>
                <a:gd name="T14" fmla="*/ 17 w 21"/>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11" y="0"/>
                  </a:moveTo>
                  <a:lnTo>
                    <a:pt x="11" y="22"/>
                  </a:lnTo>
                  <a:moveTo>
                    <a:pt x="0" y="11"/>
                  </a:moveTo>
                  <a:lnTo>
                    <a:pt x="21" y="11"/>
                  </a:lnTo>
                  <a:moveTo>
                    <a:pt x="4" y="5"/>
                  </a:moveTo>
                  <a:lnTo>
                    <a:pt x="17" y="17"/>
                  </a:lnTo>
                  <a:moveTo>
                    <a:pt x="4"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2" name="Freeform 188">
              <a:extLst>
                <a:ext uri="{FF2B5EF4-FFF2-40B4-BE49-F238E27FC236}">
                  <a16:creationId xmlns:a16="http://schemas.microsoft.com/office/drawing/2014/main" id="{A6DCE775-19DB-499C-8E23-962D87BAA47A}"/>
                </a:ext>
              </a:extLst>
            </p:cNvPr>
            <p:cNvSpPr>
              <a:spLocks noEditPoints="1"/>
            </p:cNvSpPr>
            <p:nvPr/>
          </p:nvSpPr>
          <p:spPr bwMode="auto">
            <a:xfrm>
              <a:off x="2837" y="2294"/>
              <a:ext cx="22" cy="21"/>
            </a:xfrm>
            <a:custGeom>
              <a:avLst/>
              <a:gdLst>
                <a:gd name="T0" fmla="*/ 11 w 22"/>
                <a:gd name="T1" fmla="*/ 0 h 21"/>
                <a:gd name="T2" fmla="*/ 11 w 22"/>
                <a:gd name="T3" fmla="*/ 21 h 21"/>
                <a:gd name="T4" fmla="*/ 0 w 22"/>
                <a:gd name="T5" fmla="*/ 10 h 21"/>
                <a:gd name="T6" fmla="*/ 22 w 22"/>
                <a:gd name="T7" fmla="*/ 10 h 21"/>
                <a:gd name="T8" fmla="*/ 5 w 22"/>
                <a:gd name="T9" fmla="*/ 4 h 21"/>
                <a:gd name="T10" fmla="*/ 17 w 22"/>
                <a:gd name="T11" fmla="*/ 17 h 21"/>
                <a:gd name="T12" fmla="*/ 5 w 22"/>
                <a:gd name="T13" fmla="*/ 17 h 21"/>
                <a:gd name="T14" fmla="*/ 17 w 22"/>
                <a:gd name="T15" fmla="*/ 4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1" y="0"/>
                  </a:moveTo>
                  <a:lnTo>
                    <a:pt x="11" y="21"/>
                  </a:lnTo>
                  <a:moveTo>
                    <a:pt x="0" y="10"/>
                  </a:moveTo>
                  <a:lnTo>
                    <a:pt x="22" y="10"/>
                  </a:lnTo>
                  <a:moveTo>
                    <a:pt x="5" y="4"/>
                  </a:moveTo>
                  <a:lnTo>
                    <a:pt x="17" y="17"/>
                  </a:lnTo>
                  <a:moveTo>
                    <a:pt x="5" y="17"/>
                  </a:moveTo>
                  <a:lnTo>
                    <a:pt x="17" y="4"/>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3" name="Rectangle 189">
              <a:extLst>
                <a:ext uri="{FF2B5EF4-FFF2-40B4-BE49-F238E27FC236}">
                  <a16:creationId xmlns:a16="http://schemas.microsoft.com/office/drawing/2014/main" id="{D6C483E6-2FC4-4B22-8B60-2FC50E28395E}"/>
                </a:ext>
              </a:extLst>
            </p:cNvPr>
            <p:cNvSpPr>
              <a:spLocks noChangeArrowheads="1"/>
            </p:cNvSpPr>
            <p:nvPr/>
          </p:nvSpPr>
          <p:spPr bwMode="auto">
            <a:xfrm>
              <a:off x="605" y="2289"/>
              <a:ext cx="592"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4" name="Rectangle 190">
              <a:extLst>
                <a:ext uri="{FF2B5EF4-FFF2-40B4-BE49-F238E27FC236}">
                  <a16:creationId xmlns:a16="http://schemas.microsoft.com/office/drawing/2014/main" id="{AE96C1C0-7B4D-4EE2-9254-6EDEEF284003}"/>
                </a:ext>
              </a:extLst>
            </p:cNvPr>
            <p:cNvSpPr>
              <a:spLocks noChangeArrowheads="1"/>
            </p:cNvSpPr>
            <p:nvPr/>
          </p:nvSpPr>
          <p:spPr bwMode="auto">
            <a:xfrm>
              <a:off x="856" y="2310"/>
              <a:ext cx="31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Model 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25" name="Line 191">
              <a:extLst>
                <a:ext uri="{FF2B5EF4-FFF2-40B4-BE49-F238E27FC236}">
                  <a16:creationId xmlns:a16="http://schemas.microsoft.com/office/drawing/2014/main" id="{F313F94F-7629-4446-804C-DA2596096D65}"/>
                </a:ext>
              </a:extLst>
            </p:cNvPr>
            <p:cNvSpPr>
              <a:spLocks noChangeShapeType="1"/>
            </p:cNvSpPr>
            <p:nvPr/>
          </p:nvSpPr>
          <p:spPr bwMode="auto">
            <a:xfrm>
              <a:off x="627" y="2356"/>
              <a:ext cx="213" cy="0"/>
            </a:xfrm>
            <a:prstGeom prst="line">
              <a:avLst/>
            </a:prstGeom>
            <a:noFill/>
            <a:ln w="6350"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6" name="Oval 192">
              <a:extLst>
                <a:ext uri="{FF2B5EF4-FFF2-40B4-BE49-F238E27FC236}">
                  <a16:creationId xmlns:a16="http://schemas.microsoft.com/office/drawing/2014/main" id="{CCF7F634-9909-41CF-B5DB-01D71A3993F7}"/>
                </a:ext>
              </a:extLst>
            </p:cNvPr>
            <p:cNvSpPr>
              <a:spLocks noChangeArrowheads="1"/>
            </p:cNvSpPr>
            <p:nvPr/>
          </p:nvSpPr>
          <p:spPr bwMode="auto">
            <a:xfrm>
              <a:off x="724" y="2347"/>
              <a:ext cx="18" cy="18"/>
            </a:xfrm>
            <a:prstGeom prst="ellipse">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7" name="Rectangle 193">
              <a:extLst>
                <a:ext uri="{FF2B5EF4-FFF2-40B4-BE49-F238E27FC236}">
                  <a16:creationId xmlns:a16="http://schemas.microsoft.com/office/drawing/2014/main" id="{04BEFD7B-F559-4494-960A-FC41D026D25B}"/>
                </a:ext>
              </a:extLst>
            </p:cNvPr>
            <p:cNvSpPr>
              <a:spLocks noChangeArrowheads="1"/>
            </p:cNvSpPr>
            <p:nvPr/>
          </p:nvSpPr>
          <p:spPr bwMode="auto">
            <a:xfrm>
              <a:off x="856" y="2422"/>
              <a:ext cx="31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Model 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28" name="Line 194">
              <a:extLst>
                <a:ext uri="{FF2B5EF4-FFF2-40B4-BE49-F238E27FC236}">
                  <a16:creationId xmlns:a16="http://schemas.microsoft.com/office/drawing/2014/main" id="{C62E8ED0-519E-4D8B-975E-10AD4F239ABB}"/>
                </a:ext>
              </a:extLst>
            </p:cNvPr>
            <p:cNvSpPr>
              <a:spLocks noChangeShapeType="1"/>
            </p:cNvSpPr>
            <p:nvPr/>
          </p:nvSpPr>
          <p:spPr bwMode="auto">
            <a:xfrm>
              <a:off x="627" y="2472"/>
              <a:ext cx="213" cy="0"/>
            </a:xfrm>
            <a:prstGeom prst="line">
              <a:avLst/>
            </a:prstGeom>
            <a:noFill/>
            <a:ln w="6350" cap="flat">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9" name="Freeform 195">
              <a:extLst>
                <a:ext uri="{FF2B5EF4-FFF2-40B4-BE49-F238E27FC236}">
                  <a16:creationId xmlns:a16="http://schemas.microsoft.com/office/drawing/2014/main" id="{73695176-F710-4908-B33C-929AD30D054D}"/>
                </a:ext>
              </a:extLst>
            </p:cNvPr>
            <p:cNvSpPr>
              <a:spLocks noEditPoints="1"/>
            </p:cNvSpPr>
            <p:nvPr/>
          </p:nvSpPr>
          <p:spPr bwMode="auto">
            <a:xfrm>
              <a:off x="722" y="2461"/>
              <a:ext cx="22" cy="22"/>
            </a:xfrm>
            <a:custGeom>
              <a:avLst/>
              <a:gdLst>
                <a:gd name="T0" fmla="*/ 11 w 22"/>
                <a:gd name="T1" fmla="*/ 0 h 22"/>
                <a:gd name="T2" fmla="*/ 11 w 22"/>
                <a:gd name="T3" fmla="*/ 22 h 22"/>
                <a:gd name="T4" fmla="*/ 0 w 22"/>
                <a:gd name="T5" fmla="*/ 11 h 22"/>
                <a:gd name="T6" fmla="*/ 22 w 22"/>
                <a:gd name="T7" fmla="*/ 11 h 22"/>
                <a:gd name="T8" fmla="*/ 5 w 22"/>
                <a:gd name="T9" fmla="*/ 5 h 22"/>
                <a:gd name="T10" fmla="*/ 17 w 22"/>
                <a:gd name="T11" fmla="*/ 17 h 22"/>
                <a:gd name="T12" fmla="*/ 5 w 22"/>
                <a:gd name="T13" fmla="*/ 17 h 22"/>
                <a:gd name="T14" fmla="*/ 17 w 22"/>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1" y="0"/>
                  </a:moveTo>
                  <a:lnTo>
                    <a:pt x="11" y="22"/>
                  </a:lnTo>
                  <a:moveTo>
                    <a:pt x="0" y="11"/>
                  </a:moveTo>
                  <a:lnTo>
                    <a:pt x="22" y="11"/>
                  </a:lnTo>
                  <a:moveTo>
                    <a:pt x="5" y="5"/>
                  </a:moveTo>
                  <a:lnTo>
                    <a:pt x="17" y="17"/>
                  </a:lnTo>
                  <a:moveTo>
                    <a:pt x="5" y="17"/>
                  </a:moveTo>
                  <a:lnTo>
                    <a:pt x="17" y="5"/>
                  </a:lnTo>
                </a:path>
              </a:pathLst>
            </a:custGeom>
            <a:noFill/>
            <a:ln w="7938" cap="flat">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0" name="Rectangle 196">
              <a:extLst>
                <a:ext uri="{FF2B5EF4-FFF2-40B4-BE49-F238E27FC236}">
                  <a16:creationId xmlns:a16="http://schemas.microsoft.com/office/drawing/2014/main" id="{E208445C-F517-4EF3-AA7B-7889CBC9D0BB}"/>
                </a:ext>
              </a:extLst>
            </p:cNvPr>
            <p:cNvSpPr>
              <a:spLocks noChangeArrowheads="1"/>
            </p:cNvSpPr>
            <p:nvPr/>
          </p:nvSpPr>
          <p:spPr bwMode="auto">
            <a:xfrm>
              <a:off x="605" y="2289"/>
              <a:ext cx="592" cy="250"/>
            </a:xfrm>
            <a:prstGeom prst="rect">
              <a:avLst/>
            </a:prstGeom>
            <a:noFill/>
            <a:ln w="6350" cap="flat">
              <a:solidFill>
                <a:srgbClr val="2626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3231" name="Rectangle 63">
                <a:extLst>
                  <a:ext uri="{FF2B5EF4-FFF2-40B4-BE49-F238E27FC236}">
                    <a16:creationId xmlns:a16="http://schemas.microsoft.com/office/drawing/2014/main" id="{C9794C15-F33B-4FFD-8C48-08BF7530958C}"/>
                  </a:ext>
                </a:extLst>
              </p:cNvPr>
              <p:cNvSpPr>
                <a:spLocks noChangeArrowheads="1"/>
              </p:cNvSpPr>
              <p:nvPr/>
            </p:nvSpPr>
            <p:spPr bwMode="auto">
              <a:xfrm>
                <a:off x="1462882" y="6591300"/>
                <a:ext cx="1790555" cy="2154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Declination angle - </a:t>
                </a:r>
                <a14:m>
                  <m:oMath xmlns:m="http://schemas.openxmlformats.org/officeDocument/2006/math">
                    <m:r>
                      <a:rPr kumimoji="0" lang="en-US" altLang="en-US" sz="1400" b="1" i="0" u="none" strike="noStrike" cap="none" normalizeH="0" baseline="0" smtClean="0">
                        <a:ln>
                          <a:noFill/>
                        </a:ln>
                        <a:solidFill>
                          <a:srgbClr val="000000"/>
                        </a:solidFill>
                        <a:effectLst/>
                        <a:latin typeface="Cambria Math" panose="02040503050406030204" pitchFamily="18" charset="0"/>
                      </a:rPr>
                      <m:t>𝚽</m:t>
                    </m:r>
                  </m:oMath>
                </a14:m>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3231" name="Rectangle 63">
                <a:extLst>
                  <a:ext uri="{FF2B5EF4-FFF2-40B4-BE49-F238E27FC236}">
                    <a16:creationId xmlns:a16="http://schemas.microsoft.com/office/drawing/2014/main" id="{C9794C15-F33B-4FFD-8C48-08BF7530958C}"/>
                  </a:ext>
                </a:extLst>
              </p:cNvPr>
              <p:cNvSpPr>
                <a:spLocks noRot="1" noChangeAspect="1" noMove="1" noResize="1" noEditPoints="1" noAdjustHandles="1" noChangeArrowheads="1" noChangeShapeType="1" noTextEdit="1"/>
              </p:cNvSpPr>
              <p:nvPr/>
            </p:nvSpPr>
            <p:spPr bwMode="auto">
              <a:xfrm>
                <a:off x="1462882" y="6591300"/>
                <a:ext cx="1790555" cy="215444"/>
              </a:xfrm>
              <a:prstGeom prst="rect">
                <a:avLst/>
              </a:prstGeom>
              <a:blipFill>
                <a:blip r:embed="rId6"/>
                <a:stretch>
                  <a:fillRect l="-6122" t="-25000" r="-2381" b="-472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232" name="Rectangle 18">
            <a:extLst>
              <a:ext uri="{FF2B5EF4-FFF2-40B4-BE49-F238E27FC236}">
                <a16:creationId xmlns:a16="http://schemas.microsoft.com/office/drawing/2014/main" id="{E02B48F9-FF18-45DC-B248-B444BE2E115F}"/>
              </a:ext>
            </a:extLst>
          </p:cNvPr>
          <p:cNvSpPr>
            <a:spLocks noChangeArrowheads="1"/>
          </p:cNvSpPr>
          <p:nvPr/>
        </p:nvSpPr>
        <p:spPr bwMode="auto">
          <a:xfrm>
            <a:off x="1912941" y="6326225"/>
            <a:ext cx="24045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kern="1200" cap="none" spc="0" normalizeH="0" baseline="0" noProof="0" dirty="0">
                <a:ln>
                  <a:noFill/>
                </a:ln>
                <a:solidFill>
                  <a:srgbClr val="262626"/>
                </a:solidFill>
                <a:effectLst/>
                <a:uLnTx/>
                <a:uFillTx/>
                <a:latin typeface="Calibri" panose="020F0502020204030204"/>
                <a:ea typeface="+mn-ea"/>
                <a:cs typeface="+mn-cs"/>
              </a:rPr>
              <a:t>π/6</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567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070D35A-413D-47EF-BE74-B75AF8D213E4}"/>
              </a:ext>
            </a:extLst>
          </p:cNvPr>
          <p:cNvGrpSpPr/>
          <p:nvPr/>
        </p:nvGrpSpPr>
        <p:grpSpPr>
          <a:xfrm>
            <a:off x="6651787" y="1123922"/>
            <a:ext cx="5231698" cy="2464021"/>
            <a:chOff x="6312602" y="1524507"/>
            <a:chExt cx="5834404" cy="2827136"/>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47D0D9-F4F4-4650-9F45-2C37AB3FB555}"/>
                    </a:ext>
                  </a:extLst>
                </p:cNvPr>
                <p:cNvSpPr txBox="1"/>
                <p:nvPr/>
              </p:nvSpPr>
              <p:spPr>
                <a:xfrm>
                  <a:off x="6312602" y="1524507"/>
                  <a:ext cx="1990725" cy="4239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r>
                              <a:rPr lang="en-US" b="1" i="1">
                                <a:solidFill>
                                  <a:schemeClr val="accent2"/>
                                </a:solidFill>
                                <a:latin typeface="Cambria Math" panose="02040503050406030204" pitchFamily="18" charset="0"/>
                                <a:ea typeface="Cambria Math" panose="02040503050406030204" pitchFamily="18" charset="0"/>
                              </a:rPr>
                              <m:t>𝑷</m:t>
                            </m:r>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smtClean="0">
                            <a:solidFill>
                              <a:schemeClr val="accent2"/>
                            </a:solidFill>
                            <a:latin typeface="Cambria Math" panose="02040503050406030204" pitchFamily="18" charset="0"/>
                            <a:ea typeface="Cambria Math" panose="02040503050406030204" pitchFamily="18" charset="0"/>
                          </a:rPr>
                          <m:t>𝝍</m:t>
                        </m:r>
                        <m:r>
                          <a:rPr lang="en-US" i="1">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𝒈</m:t>
                        </m:r>
                        <m:r>
                          <a:rPr lang="en-US" b="0" i="1" smtClean="0">
                            <a:solidFill>
                              <a:schemeClr val="accent2"/>
                            </a:solidFill>
                            <a:latin typeface="Cambria Math" panose="02040503050406030204" pitchFamily="18" charset="0"/>
                          </a:rPr>
                          <m:t>,</m:t>
                        </m:r>
                        <m:sSub>
                          <m:sSubPr>
                            <m:ctrlPr>
                              <a:rPr lang="en-US" b="0" i="1" smtClean="0">
                                <a:solidFill>
                                  <a:srgbClr val="663300"/>
                                </a:solidFill>
                                <a:latin typeface="Cambria Math" panose="02040503050406030204" pitchFamily="18" charset="0"/>
                              </a:rPr>
                            </m:ctrlPr>
                          </m:sSubPr>
                          <m:e>
                            <m:r>
                              <a:rPr lang="en-US" i="1">
                                <a:solidFill>
                                  <a:srgbClr val="663300"/>
                                </a:solidFill>
                                <a:latin typeface="Cambria Math" panose="02040503050406030204" pitchFamily="18" charset="0"/>
                              </a:rPr>
                              <m:t>𝑀</m:t>
                            </m:r>
                          </m:e>
                          <m:sub>
                            <m:r>
                              <a:rPr lang="en-US" b="0" i="1" smtClean="0">
                                <a:solidFill>
                                  <a:srgbClr val="663300"/>
                                </a:solidFill>
                                <a:latin typeface="Cambria Math" panose="02040503050406030204" pitchFamily="18" charset="0"/>
                              </a:rPr>
                              <m:t>1</m:t>
                            </m:r>
                          </m:sub>
                        </m:sSub>
                        <m:r>
                          <a:rPr lang="en-US" i="1">
                            <a:solidFill>
                              <a:schemeClr val="accent2"/>
                            </a:solidFill>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AE47D0D9-F4F4-4650-9F45-2C37AB3FB555}"/>
                    </a:ext>
                  </a:extLst>
                </p:cNvPr>
                <p:cNvSpPr txBox="1">
                  <a:spLocks noRot="1" noChangeAspect="1" noMove="1" noResize="1" noEditPoints="1" noAdjustHandles="1" noChangeArrowheads="1" noChangeShapeType="1" noTextEdit="1"/>
                </p:cNvSpPr>
                <p:nvPr/>
              </p:nvSpPr>
              <p:spPr>
                <a:xfrm>
                  <a:off x="6312602" y="1524507"/>
                  <a:ext cx="1990725" cy="423981"/>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3E4ED5-1C4B-4551-BF94-8CECD8B2C61B}"/>
                    </a:ext>
                  </a:extLst>
                </p:cNvPr>
                <p:cNvSpPr txBox="1"/>
                <p:nvPr/>
              </p:nvSpPr>
              <p:spPr>
                <a:xfrm>
                  <a:off x="8242698" y="1544286"/>
                  <a:ext cx="1990725" cy="4239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r>
                              <a:rPr lang="en-US" b="1" i="1">
                                <a:solidFill>
                                  <a:schemeClr val="accent2"/>
                                </a:solidFill>
                                <a:latin typeface="Cambria Math" panose="02040503050406030204" pitchFamily="18" charset="0"/>
                                <a:ea typeface="Cambria Math" panose="02040503050406030204" pitchFamily="18" charset="0"/>
                              </a:rPr>
                              <m:t>𝑷</m:t>
                            </m:r>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smtClean="0">
                            <a:solidFill>
                              <a:schemeClr val="accent2"/>
                            </a:solidFill>
                            <a:latin typeface="Cambria Math" panose="02040503050406030204" pitchFamily="18" charset="0"/>
                            <a:ea typeface="Cambria Math" panose="02040503050406030204" pitchFamily="18" charset="0"/>
                          </a:rPr>
                          <m:t>𝝍</m:t>
                        </m:r>
                        <m:r>
                          <a:rPr lang="en-US" i="1">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𝒈</m:t>
                        </m:r>
                        <m:r>
                          <a:rPr lang="en-US" b="0" i="1" smtClean="0">
                            <a:solidFill>
                              <a:schemeClr val="accent2"/>
                            </a:solidFill>
                            <a:latin typeface="Cambria Math" panose="02040503050406030204" pitchFamily="18" charset="0"/>
                          </a:rPr>
                          <m:t>,</m:t>
                        </m:r>
                        <m:sSub>
                          <m:sSubPr>
                            <m:ctrlPr>
                              <a:rPr lang="en-US" b="0" i="1" smtClean="0">
                                <a:solidFill>
                                  <a:srgbClr val="663300"/>
                                </a:solidFill>
                                <a:latin typeface="Cambria Math" panose="02040503050406030204" pitchFamily="18" charset="0"/>
                              </a:rPr>
                            </m:ctrlPr>
                          </m:sSubPr>
                          <m:e>
                            <m:r>
                              <a:rPr lang="en-US" i="1">
                                <a:solidFill>
                                  <a:srgbClr val="663300"/>
                                </a:solidFill>
                                <a:latin typeface="Cambria Math" panose="02040503050406030204" pitchFamily="18" charset="0"/>
                              </a:rPr>
                              <m:t>𝑀</m:t>
                            </m:r>
                          </m:e>
                          <m:sub>
                            <m:r>
                              <a:rPr lang="en-US" b="0" i="1" smtClean="0">
                                <a:solidFill>
                                  <a:srgbClr val="663300"/>
                                </a:solidFill>
                                <a:latin typeface="Cambria Math" panose="02040503050406030204" pitchFamily="18" charset="0"/>
                              </a:rPr>
                              <m:t>2</m:t>
                            </m:r>
                          </m:sub>
                        </m:sSub>
                        <m:r>
                          <a:rPr lang="en-US" i="1">
                            <a:solidFill>
                              <a:schemeClr val="accent2"/>
                            </a:solidFill>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B63E4ED5-1C4B-4551-BF94-8CECD8B2C61B}"/>
                    </a:ext>
                  </a:extLst>
                </p:cNvPr>
                <p:cNvSpPr txBox="1">
                  <a:spLocks noRot="1" noChangeAspect="1" noMove="1" noResize="1" noEditPoints="1" noAdjustHandles="1" noChangeArrowheads="1" noChangeShapeType="1" noTextEdit="1"/>
                </p:cNvSpPr>
                <p:nvPr/>
              </p:nvSpPr>
              <p:spPr>
                <a:xfrm>
                  <a:off x="8242698" y="1544286"/>
                  <a:ext cx="1990725" cy="423981"/>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74F0A2-BD04-47FD-9700-DEF68EA66964}"/>
                    </a:ext>
                  </a:extLst>
                </p:cNvPr>
                <p:cNvSpPr txBox="1"/>
                <p:nvPr/>
              </p:nvSpPr>
              <p:spPr>
                <a:xfrm>
                  <a:off x="10156281" y="1544286"/>
                  <a:ext cx="1990725" cy="4239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r>
                              <a:rPr lang="en-US" b="1" i="1">
                                <a:solidFill>
                                  <a:schemeClr val="accent2"/>
                                </a:solidFill>
                                <a:latin typeface="Cambria Math" panose="02040503050406030204" pitchFamily="18" charset="0"/>
                                <a:ea typeface="Cambria Math" panose="02040503050406030204" pitchFamily="18" charset="0"/>
                              </a:rPr>
                              <m:t>𝑷</m:t>
                            </m:r>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smtClean="0">
                            <a:solidFill>
                              <a:schemeClr val="accent2"/>
                            </a:solidFill>
                            <a:latin typeface="Cambria Math" panose="02040503050406030204" pitchFamily="18" charset="0"/>
                            <a:ea typeface="Cambria Math" panose="02040503050406030204" pitchFamily="18" charset="0"/>
                          </a:rPr>
                          <m:t>𝝍</m:t>
                        </m:r>
                        <m:r>
                          <a:rPr lang="en-US" i="1">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𝒈</m:t>
                        </m:r>
                        <m:r>
                          <a:rPr lang="en-US" b="0" i="1" smtClean="0">
                            <a:solidFill>
                              <a:schemeClr val="accent2"/>
                            </a:solidFill>
                            <a:latin typeface="Cambria Math" panose="02040503050406030204" pitchFamily="18" charset="0"/>
                          </a:rPr>
                          <m:t>,</m:t>
                        </m:r>
                        <m:sSub>
                          <m:sSubPr>
                            <m:ctrlPr>
                              <a:rPr lang="en-US" b="0" i="1" smtClean="0">
                                <a:solidFill>
                                  <a:srgbClr val="663300"/>
                                </a:solidFill>
                                <a:latin typeface="Cambria Math" panose="02040503050406030204" pitchFamily="18" charset="0"/>
                              </a:rPr>
                            </m:ctrlPr>
                          </m:sSubPr>
                          <m:e>
                            <m:r>
                              <a:rPr lang="en-US" i="1">
                                <a:solidFill>
                                  <a:srgbClr val="663300"/>
                                </a:solidFill>
                                <a:latin typeface="Cambria Math" panose="02040503050406030204" pitchFamily="18" charset="0"/>
                              </a:rPr>
                              <m:t>𝑀</m:t>
                            </m:r>
                          </m:e>
                          <m:sub>
                            <m:r>
                              <a:rPr lang="en-US" b="0" i="1" smtClean="0">
                                <a:solidFill>
                                  <a:srgbClr val="663300"/>
                                </a:solidFill>
                                <a:latin typeface="Cambria Math" panose="02040503050406030204" pitchFamily="18" charset="0"/>
                              </a:rPr>
                              <m:t>𝑛</m:t>
                            </m:r>
                          </m:sub>
                        </m:sSub>
                        <m:r>
                          <a:rPr lang="en-US" i="1">
                            <a:solidFill>
                              <a:schemeClr val="accent2"/>
                            </a:solidFill>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1574F0A2-BD04-47FD-9700-DEF68EA66964}"/>
                    </a:ext>
                  </a:extLst>
                </p:cNvPr>
                <p:cNvSpPr txBox="1">
                  <a:spLocks noRot="1" noChangeAspect="1" noMove="1" noResize="1" noEditPoints="1" noAdjustHandles="1" noChangeArrowheads="1" noChangeShapeType="1" noTextEdit="1"/>
                </p:cNvSpPr>
                <p:nvPr/>
              </p:nvSpPr>
              <p:spPr>
                <a:xfrm>
                  <a:off x="10156281" y="1544286"/>
                  <a:ext cx="1990725" cy="423981"/>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8948F3A-BB00-49A8-A5C5-8CEFE93DCE6D}"/>
                    </a:ext>
                  </a:extLst>
                </p:cNvPr>
                <p:cNvSpPr txBox="1"/>
                <p:nvPr/>
              </p:nvSpPr>
              <p:spPr>
                <a:xfrm>
                  <a:off x="7129040" y="2795924"/>
                  <a:ext cx="1431223" cy="383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acc>
                              <m:accPr>
                                <m:chr m:val="̂"/>
                                <m:ctrlPr>
                                  <a:rPr lang="en-US" b="1" i="1" smtClean="0">
                                    <a:solidFill>
                                      <a:schemeClr val="accent2"/>
                                    </a:solidFill>
                                    <a:latin typeface="Cambria Math" panose="02040503050406030204" pitchFamily="18" charset="0"/>
                                    <a:ea typeface="Cambria Math" panose="02040503050406030204" pitchFamily="18" charset="0"/>
                                  </a:rPr>
                                </m:ctrlPr>
                              </m:accPr>
                              <m:e>
                                <m:r>
                                  <a:rPr lang="en-US" b="0" i="1">
                                    <a:solidFill>
                                      <a:schemeClr val="accent2"/>
                                    </a:solidFill>
                                    <a:latin typeface="Cambria Math" panose="02040503050406030204" pitchFamily="18" charset="0"/>
                                    <a:ea typeface="Cambria Math" panose="02040503050406030204" pitchFamily="18" charset="0"/>
                                  </a:rPr>
                                  <m:t>𝑃</m:t>
                                </m:r>
                              </m:e>
                            </m:acc>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smtClean="0">
                            <a:solidFill>
                              <a:schemeClr val="accent2"/>
                            </a:solidFill>
                            <a:latin typeface="Cambria Math" panose="02040503050406030204" pitchFamily="18" charset="0"/>
                          </a:rPr>
                          <m:t>𝒈</m:t>
                        </m:r>
                        <m:r>
                          <a:rPr lang="en-US" b="0" i="1" smtClean="0">
                            <a:solidFill>
                              <a:schemeClr val="accent2"/>
                            </a:solidFill>
                            <a:latin typeface="Cambria Math" panose="02040503050406030204" pitchFamily="18" charset="0"/>
                          </a:rPr>
                          <m:t>,</m:t>
                        </m:r>
                        <m:sSub>
                          <m:sSubPr>
                            <m:ctrlPr>
                              <a:rPr lang="en-US" b="0" i="1" smtClean="0">
                                <a:solidFill>
                                  <a:srgbClr val="663300"/>
                                </a:solidFill>
                                <a:latin typeface="Cambria Math" panose="02040503050406030204" pitchFamily="18" charset="0"/>
                              </a:rPr>
                            </m:ctrlPr>
                          </m:sSubPr>
                          <m:e>
                            <m:r>
                              <a:rPr lang="en-US" i="1">
                                <a:solidFill>
                                  <a:srgbClr val="663300"/>
                                </a:solidFill>
                                <a:latin typeface="Cambria Math" panose="02040503050406030204" pitchFamily="18" charset="0"/>
                              </a:rPr>
                              <m:t>𝑀</m:t>
                            </m:r>
                          </m:e>
                          <m:sub>
                            <m:r>
                              <a:rPr lang="en-US" b="0" i="1" smtClean="0">
                                <a:solidFill>
                                  <a:srgbClr val="663300"/>
                                </a:solidFill>
                                <a:latin typeface="Cambria Math" panose="02040503050406030204" pitchFamily="18" charset="0"/>
                              </a:rPr>
                              <m:t>1</m:t>
                            </m:r>
                          </m:sub>
                        </m:sSub>
                        <m:r>
                          <a:rPr lang="en-US" i="1">
                            <a:solidFill>
                              <a:schemeClr val="accent2"/>
                            </a:solidFill>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98948F3A-BB00-49A8-A5C5-8CEFE93DCE6D}"/>
                    </a:ext>
                  </a:extLst>
                </p:cNvPr>
                <p:cNvSpPr txBox="1">
                  <a:spLocks noRot="1" noChangeAspect="1" noMove="1" noResize="1" noEditPoints="1" noAdjustHandles="1" noChangeArrowheads="1" noChangeShapeType="1" noTextEdit="1"/>
                </p:cNvSpPr>
                <p:nvPr/>
              </p:nvSpPr>
              <p:spPr>
                <a:xfrm>
                  <a:off x="7129040" y="2795924"/>
                  <a:ext cx="1431223" cy="383310"/>
                </a:xfrm>
                <a:prstGeom prst="rect">
                  <a:avLst/>
                </a:prstGeom>
                <a:blipFill>
                  <a:blip r:embed="rId6"/>
                  <a:stretch>
                    <a:fillRect t="-1818" r="-3791" b="-2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9271715-A7EF-478D-B690-89B8E81FD018}"/>
                    </a:ext>
                  </a:extLst>
                </p:cNvPr>
                <p:cNvSpPr txBox="1"/>
                <p:nvPr/>
              </p:nvSpPr>
              <p:spPr>
                <a:xfrm>
                  <a:off x="8522448" y="2787623"/>
                  <a:ext cx="1431223" cy="383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acc>
                              <m:accPr>
                                <m:chr m:val="̂"/>
                                <m:ctrlPr>
                                  <a:rPr lang="en-US" b="1" i="1" smtClean="0">
                                    <a:solidFill>
                                      <a:schemeClr val="accent2"/>
                                    </a:solidFill>
                                    <a:latin typeface="Cambria Math" panose="02040503050406030204" pitchFamily="18" charset="0"/>
                                    <a:ea typeface="Cambria Math" panose="02040503050406030204" pitchFamily="18" charset="0"/>
                                  </a:rPr>
                                </m:ctrlPr>
                              </m:accPr>
                              <m:e>
                                <m:r>
                                  <a:rPr lang="en-US" b="0" i="1">
                                    <a:solidFill>
                                      <a:schemeClr val="accent2"/>
                                    </a:solidFill>
                                    <a:latin typeface="Cambria Math" panose="02040503050406030204" pitchFamily="18" charset="0"/>
                                    <a:ea typeface="Cambria Math" panose="02040503050406030204" pitchFamily="18" charset="0"/>
                                  </a:rPr>
                                  <m:t>𝑃</m:t>
                                </m:r>
                              </m:e>
                            </m:acc>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smtClean="0">
                            <a:solidFill>
                              <a:schemeClr val="accent2"/>
                            </a:solidFill>
                            <a:latin typeface="Cambria Math" panose="02040503050406030204" pitchFamily="18" charset="0"/>
                          </a:rPr>
                          <m:t>𝒈</m:t>
                        </m:r>
                        <m:r>
                          <a:rPr lang="en-US" b="0" i="1" smtClean="0">
                            <a:solidFill>
                              <a:schemeClr val="accent2"/>
                            </a:solidFill>
                            <a:latin typeface="Cambria Math" panose="02040503050406030204" pitchFamily="18" charset="0"/>
                          </a:rPr>
                          <m:t>,</m:t>
                        </m:r>
                        <m:sSub>
                          <m:sSubPr>
                            <m:ctrlPr>
                              <a:rPr lang="en-US" b="0" i="1" smtClean="0">
                                <a:solidFill>
                                  <a:srgbClr val="663300"/>
                                </a:solidFill>
                                <a:latin typeface="Cambria Math" panose="02040503050406030204" pitchFamily="18" charset="0"/>
                              </a:rPr>
                            </m:ctrlPr>
                          </m:sSubPr>
                          <m:e>
                            <m:r>
                              <a:rPr lang="en-US" i="1">
                                <a:solidFill>
                                  <a:srgbClr val="663300"/>
                                </a:solidFill>
                                <a:latin typeface="Cambria Math" panose="02040503050406030204" pitchFamily="18" charset="0"/>
                              </a:rPr>
                              <m:t>𝑀</m:t>
                            </m:r>
                          </m:e>
                          <m:sub>
                            <m:r>
                              <a:rPr lang="en-US" b="0" i="1" smtClean="0">
                                <a:solidFill>
                                  <a:srgbClr val="663300"/>
                                </a:solidFill>
                                <a:latin typeface="Cambria Math" panose="02040503050406030204" pitchFamily="18" charset="0"/>
                              </a:rPr>
                              <m:t>2</m:t>
                            </m:r>
                          </m:sub>
                        </m:sSub>
                        <m:r>
                          <a:rPr lang="en-US" i="1">
                            <a:solidFill>
                              <a:schemeClr val="accent2"/>
                            </a:solidFill>
                            <a:latin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49271715-A7EF-478D-B690-89B8E81FD018}"/>
                    </a:ext>
                  </a:extLst>
                </p:cNvPr>
                <p:cNvSpPr txBox="1">
                  <a:spLocks noRot="1" noChangeAspect="1" noMove="1" noResize="1" noEditPoints="1" noAdjustHandles="1" noChangeArrowheads="1" noChangeShapeType="1" noTextEdit="1"/>
                </p:cNvSpPr>
                <p:nvPr/>
              </p:nvSpPr>
              <p:spPr>
                <a:xfrm>
                  <a:off x="8522448" y="2787623"/>
                  <a:ext cx="1431223" cy="383310"/>
                </a:xfrm>
                <a:prstGeom prst="rect">
                  <a:avLst/>
                </a:prstGeom>
                <a:blipFill>
                  <a:blip r:embed="rId7"/>
                  <a:stretch>
                    <a:fillRect t="-1818" r="-426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CE4F98C-DD3F-47A9-B5CF-05E2AF6E4528}"/>
                    </a:ext>
                  </a:extLst>
                </p:cNvPr>
                <p:cNvSpPr txBox="1"/>
                <p:nvPr/>
              </p:nvSpPr>
              <p:spPr>
                <a:xfrm>
                  <a:off x="9915213" y="2787624"/>
                  <a:ext cx="1431223" cy="3833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acc>
                              <m:accPr>
                                <m:chr m:val="̂"/>
                                <m:ctrlPr>
                                  <a:rPr lang="en-US" b="1" i="1" smtClean="0">
                                    <a:solidFill>
                                      <a:schemeClr val="accent2"/>
                                    </a:solidFill>
                                    <a:latin typeface="Cambria Math" panose="02040503050406030204" pitchFamily="18" charset="0"/>
                                    <a:ea typeface="Cambria Math" panose="02040503050406030204" pitchFamily="18" charset="0"/>
                                  </a:rPr>
                                </m:ctrlPr>
                              </m:accPr>
                              <m:e>
                                <m:r>
                                  <a:rPr lang="en-US" b="0" i="1">
                                    <a:solidFill>
                                      <a:schemeClr val="accent2"/>
                                    </a:solidFill>
                                    <a:latin typeface="Cambria Math" panose="02040503050406030204" pitchFamily="18" charset="0"/>
                                    <a:ea typeface="Cambria Math" panose="02040503050406030204" pitchFamily="18" charset="0"/>
                                  </a:rPr>
                                  <m:t>𝑃</m:t>
                                </m:r>
                              </m:e>
                            </m:acc>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smtClean="0">
                            <a:solidFill>
                              <a:schemeClr val="accent2"/>
                            </a:solidFill>
                            <a:latin typeface="Cambria Math" panose="02040503050406030204" pitchFamily="18" charset="0"/>
                          </a:rPr>
                          <m:t>𝒈</m:t>
                        </m:r>
                        <m:r>
                          <a:rPr lang="en-US" b="0" i="1" smtClean="0">
                            <a:solidFill>
                              <a:schemeClr val="accent2"/>
                            </a:solidFill>
                            <a:latin typeface="Cambria Math" panose="02040503050406030204" pitchFamily="18" charset="0"/>
                          </a:rPr>
                          <m:t>,</m:t>
                        </m:r>
                        <m:sSub>
                          <m:sSubPr>
                            <m:ctrlPr>
                              <a:rPr lang="en-US" b="0" i="1" smtClean="0">
                                <a:solidFill>
                                  <a:srgbClr val="663300"/>
                                </a:solidFill>
                                <a:latin typeface="Cambria Math" panose="02040503050406030204" pitchFamily="18" charset="0"/>
                              </a:rPr>
                            </m:ctrlPr>
                          </m:sSubPr>
                          <m:e>
                            <m:r>
                              <a:rPr lang="en-US" i="1">
                                <a:solidFill>
                                  <a:srgbClr val="663300"/>
                                </a:solidFill>
                                <a:latin typeface="Cambria Math" panose="02040503050406030204" pitchFamily="18" charset="0"/>
                              </a:rPr>
                              <m:t>𝑀</m:t>
                            </m:r>
                          </m:e>
                          <m:sub>
                            <m:r>
                              <a:rPr lang="en-US" b="0" i="1" smtClean="0">
                                <a:solidFill>
                                  <a:srgbClr val="663300"/>
                                </a:solidFill>
                                <a:latin typeface="Cambria Math" panose="02040503050406030204" pitchFamily="18" charset="0"/>
                              </a:rPr>
                              <m:t>𝑛</m:t>
                            </m:r>
                          </m:sub>
                        </m:sSub>
                        <m:r>
                          <a:rPr lang="en-US" i="1">
                            <a:solidFill>
                              <a:schemeClr val="accent2"/>
                            </a:solidFill>
                            <a:latin typeface="Cambria Math" panose="02040503050406030204" pitchFamily="18" charset="0"/>
                          </a:rPr>
                          <m:t>)</m:t>
                        </m:r>
                      </m:oMath>
                    </m:oMathPara>
                  </a14:m>
                  <a:endParaRPr lang="en-US" dirty="0"/>
                </a:p>
              </p:txBody>
            </p:sp>
          </mc:Choice>
          <mc:Fallback xmlns="">
            <p:sp>
              <p:nvSpPr>
                <p:cNvPr id="25" name="TextBox 24">
                  <a:extLst>
                    <a:ext uri="{FF2B5EF4-FFF2-40B4-BE49-F238E27FC236}">
                      <a16:creationId xmlns:a16="http://schemas.microsoft.com/office/drawing/2014/main" id="{1CE4F98C-DD3F-47A9-B5CF-05E2AF6E4528}"/>
                    </a:ext>
                  </a:extLst>
                </p:cNvPr>
                <p:cNvSpPr txBox="1">
                  <a:spLocks noRot="1" noChangeAspect="1" noMove="1" noResize="1" noEditPoints="1" noAdjustHandles="1" noChangeArrowheads="1" noChangeShapeType="1" noTextEdit="1"/>
                </p:cNvSpPr>
                <p:nvPr/>
              </p:nvSpPr>
              <p:spPr>
                <a:xfrm>
                  <a:off x="9915213" y="2787624"/>
                  <a:ext cx="1431223" cy="383310"/>
                </a:xfrm>
                <a:prstGeom prst="rect">
                  <a:avLst/>
                </a:prstGeom>
                <a:blipFill>
                  <a:blip r:embed="rId8"/>
                  <a:stretch>
                    <a:fillRect t="-1818" r="-5213" b="-27273"/>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19061035-8BE9-4D73-A5B6-8C7FBA555EA4}"/>
                </a:ext>
              </a:extLst>
            </p:cNvPr>
            <p:cNvCxnSpPr>
              <a:stCxn id="13" idx="2"/>
              <a:endCxn id="19" idx="0"/>
            </p:cNvCxnSpPr>
            <p:nvPr/>
          </p:nvCxnSpPr>
          <p:spPr>
            <a:xfrm>
              <a:off x="7307965" y="1948488"/>
              <a:ext cx="536687" cy="847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6B3DC2-3418-4A52-8726-56DE91EE7E59}"/>
                </a:ext>
              </a:extLst>
            </p:cNvPr>
            <p:cNvCxnSpPr>
              <a:stCxn id="15" idx="2"/>
              <a:endCxn id="23" idx="0"/>
            </p:cNvCxnSpPr>
            <p:nvPr/>
          </p:nvCxnSpPr>
          <p:spPr>
            <a:xfrm flipH="1">
              <a:off x="9238060" y="1968267"/>
              <a:ext cx="1" cy="819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C7879D-E7A7-46A9-BBB0-62AB68A3EAE5}"/>
                </a:ext>
              </a:extLst>
            </p:cNvPr>
            <p:cNvCxnSpPr>
              <a:stCxn id="17" idx="2"/>
              <a:endCxn id="25" idx="0"/>
            </p:cNvCxnSpPr>
            <p:nvPr/>
          </p:nvCxnSpPr>
          <p:spPr>
            <a:xfrm flipH="1">
              <a:off x="10630825" y="1968267"/>
              <a:ext cx="520819" cy="81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C7CDDC61-7BF0-429B-BE91-F7B9FE057A40}"/>
                    </a:ext>
                  </a:extLst>
                </p:cNvPr>
                <p:cNvSpPr txBox="1"/>
                <p:nvPr/>
              </p:nvSpPr>
              <p:spPr>
                <a:xfrm>
                  <a:off x="7601499" y="2048863"/>
                  <a:ext cx="447675" cy="4237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1" i="1" smtClean="0">
                                <a:solidFill>
                                  <a:schemeClr val="accent2"/>
                                </a:solidFill>
                                <a:latin typeface="Cambria Math" panose="02040503050406030204" pitchFamily="18" charset="0"/>
                                <a:ea typeface="Cambria Math" panose="02040503050406030204" pitchFamily="18" charset="0"/>
                              </a:rPr>
                              <m:t>𝝍</m:t>
                            </m:r>
                          </m:e>
                          <m:sub>
                            <m:r>
                              <a:rPr lang="en-US" b="0" i="0" smtClean="0">
                                <a:solidFill>
                                  <a:schemeClr val="accent2"/>
                                </a:solidFill>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3" name="TextBox 32">
                  <a:extLst>
                    <a:ext uri="{FF2B5EF4-FFF2-40B4-BE49-F238E27FC236}">
                      <a16:creationId xmlns:a16="http://schemas.microsoft.com/office/drawing/2014/main" id="{C7CDDC61-7BF0-429B-BE91-F7B9FE057A40}"/>
                    </a:ext>
                  </a:extLst>
                </p:cNvPr>
                <p:cNvSpPr txBox="1">
                  <a:spLocks noRot="1" noChangeAspect="1" noMove="1" noResize="1" noEditPoints="1" noAdjustHandles="1" noChangeArrowheads="1" noChangeShapeType="1" noTextEdit="1"/>
                </p:cNvSpPr>
                <p:nvPr/>
              </p:nvSpPr>
              <p:spPr>
                <a:xfrm>
                  <a:off x="7601499" y="2048863"/>
                  <a:ext cx="447675" cy="423759"/>
                </a:xfrm>
                <a:prstGeom prst="rect">
                  <a:avLst/>
                </a:prstGeom>
                <a:blipFill>
                  <a:blip r:embed="rId9"/>
                  <a:stretch>
                    <a:fillRect l="-4545" r="-4545"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892626-A537-4D18-818F-4B8C94D67AA7}"/>
                    </a:ext>
                  </a:extLst>
                </p:cNvPr>
                <p:cNvSpPr txBox="1"/>
                <p:nvPr/>
              </p:nvSpPr>
              <p:spPr>
                <a:xfrm>
                  <a:off x="9208325" y="2048863"/>
                  <a:ext cx="447675" cy="4237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1" i="1" smtClean="0">
                                <a:solidFill>
                                  <a:schemeClr val="accent2"/>
                                </a:solidFill>
                                <a:latin typeface="Cambria Math" panose="02040503050406030204" pitchFamily="18" charset="0"/>
                                <a:ea typeface="Cambria Math" panose="02040503050406030204" pitchFamily="18" charset="0"/>
                              </a:rPr>
                              <m:t>𝝍</m:t>
                            </m:r>
                          </m:e>
                          <m:sub>
                            <m:r>
                              <a:rPr lang="en-US" b="0" i="0" smtClean="0">
                                <a:solidFill>
                                  <a:schemeClr val="accent2"/>
                                </a:solidFill>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35" name="TextBox 34">
                  <a:extLst>
                    <a:ext uri="{FF2B5EF4-FFF2-40B4-BE49-F238E27FC236}">
                      <a16:creationId xmlns:a16="http://schemas.microsoft.com/office/drawing/2014/main" id="{46892626-A537-4D18-818F-4B8C94D67AA7}"/>
                    </a:ext>
                  </a:extLst>
                </p:cNvPr>
                <p:cNvSpPr txBox="1">
                  <a:spLocks noRot="1" noChangeAspect="1" noMove="1" noResize="1" noEditPoints="1" noAdjustHandles="1" noChangeArrowheads="1" noChangeShapeType="1" noTextEdit="1"/>
                </p:cNvSpPr>
                <p:nvPr/>
              </p:nvSpPr>
              <p:spPr>
                <a:xfrm>
                  <a:off x="9208325" y="2048863"/>
                  <a:ext cx="447675" cy="423759"/>
                </a:xfrm>
                <a:prstGeom prst="rect">
                  <a:avLst/>
                </a:prstGeom>
                <a:blipFill>
                  <a:blip r:embed="rId10"/>
                  <a:stretch>
                    <a:fillRect l="-4545" r="-7576"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4DEC16C-98A0-46B7-9876-30533BA53BB8}"/>
                    </a:ext>
                  </a:extLst>
                </p:cNvPr>
                <p:cNvSpPr txBox="1"/>
                <p:nvPr/>
              </p:nvSpPr>
              <p:spPr>
                <a:xfrm>
                  <a:off x="10898762" y="2059664"/>
                  <a:ext cx="447675" cy="4237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ea typeface="Cambria Math" panose="02040503050406030204" pitchFamily="18" charset="0"/>
                              </a:rPr>
                            </m:ctrlPr>
                          </m:sSubPr>
                          <m:e>
                            <m:r>
                              <a:rPr lang="en-US" b="1" i="1" smtClean="0">
                                <a:solidFill>
                                  <a:schemeClr val="accent2"/>
                                </a:solidFill>
                                <a:latin typeface="Cambria Math" panose="02040503050406030204" pitchFamily="18" charset="0"/>
                                <a:ea typeface="Cambria Math" panose="02040503050406030204" pitchFamily="18" charset="0"/>
                              </a:rPr>
                              <m:t>𝝍</m:t>
                            </m:r>
                          </m:e>
                          <m:sub>
                            <m:r>
                              <m:rPr>
                                <m:sty m:val="p"/>
                              </m:rPr>
                              <a:rPr lang="en-US" b="0" i="0" smtClean="0">
                                <a:solidFill>
                                  <a:schemeClr val="accent2"/>
                                </a:solidFill>
                                <a:latin typeface="Cambria Math" panose="02040503050406030204" pitchFamily="18" charset="0"/>
                                <a:ea typeface="Cambria Math" panose="02040503050406030204" pitchFamily="18" charset="0"/>
                              </a:rPr>
                              <m:t>n</m:t>
                            </m:r>
                          </m:sub>
                        </m:sSub>
                      </m:oMath>
                    </m:oMathPara>
                  </a14:m>
                  <a:endParaRPr lang="en-US" dirty="0"/>
                </a:p>
              </p:txBody>
            </p:sp>
          </mc:Choice>
          <mc:Fallback xmlns="">
            <p:sp>
              <p:nvSpPr>
                <p:cNvPr id="37" name="TextBox 36">
                  <a:extLst>
                    <a:ext uri="{FF2B5EF4-FFF2-40B4-BE49-F238E27FC236}">
                      <a16:creationId xmlns:a16="http://schemas.microsoft.com/office/drawing/2014/main" id="{74DEC16C-98A0-46B7-9876-30533BA53BB8}"/>
                    </a:ext>
                  </a:extLst>
                </p:cNvPr>
                <p:cNvSpPr txBox="1">
                  <a:spLocks noRot="1" noChangeAspect="1" noMove="1" noResize="1" noEditPoints="1" noAdjustHandles="1" noChangeArrowheads="1" noChangeShapeType="1" noTextEdit="1"/>
                </p:cNvSpPr>
                <p:nvPr/>
              </p:nvSpPr>
              <p:spPr>
                <a:xfrm>
                  <a:off x="10898762" y="2059664"/>
                  <a:ext cx="447675" cy="423759"/>
                </a:xfrm>
                <a:prstGeom prst="rect">
                  <a:avLst/>
                </a:prstGeom>
                <a:blipFill>
                  <a:blip r:embed="rId11"/>
                  <a:stretch>
                    <a:fillRect l="-4545" r="-454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EFE8571-78DE-46FD-9A5C-4E86BE848F0B}"/>
                    </a:ext>
                  </a:extLst>
                </p:cNvPr>
                <p:cNvSpPr txBox="1"/>
                <p:nvPr/>
              </p:nvSpPr>
              <p:spPr>
                <a:xfrm>
                  <a:off x="7167495" y="3842764"/>
                  <a:ext cx="4141126" cy="508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1" i="1" smtClean="0">
                                <a:solidFill>
                                  <a:schemeClr val="accent2"/>
                                </a:solidFill>
                                <a:latin typeface="Cambria Math" panose="02040503050406030204" pitchFamily="18" charset="0"/>
                                <a:ea typeface="Cambria Math" panose="02040503050406030204" pitchFamily="18" charset="0"/>
                              </a:rPr>
                            </m:ctrlPr>
                          </m:sSubSupPr>
                          <m:e>
                            <m:acc>
                              <m:accPr>
                                <m:chr m:val="̂"/>
                                <m:ctrlPr>
                                  <a:rPr lang="en-US" b="1" i="1" smtClean="0">
                                    <a:solidFill>
                                      <a:schemeClr val="accent2"/>
                                    </a:solidFill>
                                    <a:latin typeface="Cambria Math" panose="02040503050406030204" pitchFamily="18" charset="0"/>
                                    <a:ea typeface="Cambria Math" panose="02040503050406030204" pitchFamily="18" charset="0"/>
                                  </a:rPr>
                                </m:ctrlPr>
                              </m:accPr>
                              <m:e>
                                <m:r>
                                  <a:rPr lang="en-US" b="0" i="1">
                                    <a:solidFill>
                                      <a:schemeClr val="accent2"/>
                                    </a:solidFill>
                                    <a:latin typeface="Cambria Math" panose="02040503050406030204" pitchFamily="18" charset="0"/>
                                    <a:ea typeface="Cambria Math" panose="02040503050406030204" pitchFamily="18" charset="0"/>
                                  </a:rPr>
                                  <m:t>𝑃</m:t>
                                </m:r>
                              </m:e>
                            </m:acc>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smtClean="0">
                                <a:solidFill>
                                  <a:schemeClr val="accent2"/>
                                </a:solidFill>
                                <a:latin typeface="Cambria Math" panose="02040503050406030204" pitchFamily="18" charset="0"/>
                                <a:ea typeface="Cambria Math" panose="02040503050406030204" pitchFamily="18" charset="0"/>
                              </a:rPr>
                              <m:t>𝒇</m:t>
                            </m:r>
                          </m:sup>
                        </m:sSubSup>
                        <m:d>
                          <m:dPr>
                            <m:ctrlPr>
                              <a:rPr lang="en-US" b="1" i="1">
                                <a:solidFill>
                                  <a:schemeClr val="accent2"/>
                                </a:solidFill>
                                <a:latin typeface="Cambria Math" panose="02040503050406030204" pitchFamily="18" charset="0"/>
                                <a:ea typeface="Cambria Math" panose="02040503050406030204" pitchFamily="18" charset="0"/>
                              </a:rPr>
                            </m:ctrlPr>
                          </m:dPr>
                          <m:e>
                            <m:r>
                              <a:rPr lang="en-US" b="1" i="1" smtClean="0">
                                <a:solidFill>
                                  <a:schemeClr val="accent2"/>
                                </a:solidFill>
                                <a:latin typeface="Cambria Math" panose="02040503050406030204" pitchFamily="18" charset="0"/>
                              </a:rPr>
                              <m:t>𝒈</m:t>
                            </m:r>
                          </m:e>
                        </m:d>
                        <m:r>
                          <a:rPr lang="en-US" b="0" i="1" smtClean="0">
                            <a:solidFill>
                              <a:schemeClr val="accent2"/>
                            </a:solidFill>
                            <a:latin typeface="Cambria Math" panose="02040503050406030204" pitchFamily="18" charset="0"/>
                          </a:rPr>
                          <m:t>=</m:t>
                        </m:r>
                        <m:sSup>
                          <m:sSupPr>
                            <m:ctrlPr>
                              <a:rPr lang="en-US" b="1" i="1" smtClean="0">
                                <a:solidFill>
                                  <a:schemeClr val="accent2"/>
                                </a:solidFill>
                                <a:latin typeface="Cambria Math" panose="02040503050406030204" pitchFamily="18" charset="0"/>
                              </a:rPr>
                            </m:ctrlPr>
                          </m:sSupPr>
                          <m:e>
                            <m:r>
                              <a:rPr lang="en-US" b="1" i="1" smtClean="0">
                                <a:solidFill>
                                  <a:schemeClr val="accent2"/>
                                </a:solidFill>
                                <a:latin typeface="Cambria Math" panose="02040503050406030204" pitchFamily="18" charset="0"/>
                              </a:rPr>
                              <m:t>𝒘</m:t>
                            </m:r>
                          </m:e>
                          <m:sup>
                            <m:r>
                              <a:rPr lang="en-US" b="1" i="1" smtClean="0">
                                <a:solidFill>
                                  <a:schemeClr val="accent2"/>
                                </a:solidFill>
                                <a:latin typeface="Cambria Math" panose="02040503050406030204" pitchFamily="18" charset="0"/>
                              </a:rPr>
                              <m:t>𝑻</m:t>
                            </m:r>
                          </m:sup>
                        </m:sSup>
                        <m:r>
                          <a:rPr lang="en-US" b="1" i="1" smtClean="0">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𝒈</m:t>
                        </m:r>
                        <m:r>
                          <a:rPr lang="en-US" b="1" i="1" smtClean="0">
                            <a:solidFill>
                              <a:schemeClr val="accent2"/>
                            </a:solidFill>
                            <a:latin typeface="Cambria Math" panose="02040503050406030204" pitchFamily="18" charset="0"/>
                          </a:rPr>
                          <m:t>)</m:t>
                        </m:r>
                        <m:sSubSup>
                          <m:sSubSupPr>
                            <m:ctrlPr>
                              <a:rPr lang="en-US" b="1" i="1">
                                <a:solidFill>
                                  <a:schemeClr val="accent2"/>
                                </a:solidFill>
                                <a:latin typeface="Cambria Math" panose="02040503050406030204" pitchFamily="18" charset="0"/>
                                <a:ea typeface="Cambria Math" panose="02040503050406030204" pitchFamily="18" charset="0"/>
                              </a:rPr>
                            </m:ctrlPr>
                          </m:sSubSupPr>
                          <m:e>
                            <m:acc>
                              <m:accPr>
                                <m:chr m:val="̂"/>
                                <m:ctrlPr>
                                  <a:rPr lang="en-US" b="1" i="1">
                                    <a:solidFill>
                                      <a:schemeClr val="accent2"/>
                                    </a:solidFill>
                                    <a:latin typeface="Cambria Math" panose="02040503050406030204" pitchFamily="18" charset="0"/>
                                    <a:ea typeface="Cambria Math" panose="02040503050406030204" pitchFamily="18" charset="0"/>
                                  </a:rPr>
                                </m:ctrlPr>
                              </m:accPr>
                              <m:e>
                                <m:r>
                                  <a:rPr lang="en-US" b="1" i="1">
                                    <a:solidFill>
                                      <a:schemeClr val="accent2"/>
                                    </a:solidFill>
                                    <a:latin typeface="Cambria Math" panose="02040503050406030204" pitchFamily="18" charset="0"/>
                                    <a:ea typeface="Cambria Math" panose="02040503050406030204" pitchFamily="18" charset="0"/>
                                  </a:rPr>
                                  <m:t>𝑷</m:t>
                                </m:r>
                              </m:e>
                            </m:acc>
                          </m:e>
                          <m:sub>
                            <m:r>
                              <m:rPr>
                                <m:sty m:val="p"/>
                              </m:rPr>
                              <a:rPr lang="en-US">
                                <a:solidFill>
                                  <a:schemeClr val="accent2"/>
                                </a:solidFill>
                                <a:latin typeface="Cambria Math" panose="02040503050406030204" pitchFamily="18" charset="0"/>
                                <a:ea typeface="Cambria Math" panose="02040503050406030204" pitchFamily="18" charset="0"/>
                              </a:rPr>
                              <m:t>sim</m:t>
                            </m:r>
                          </m:sub>
                          <m:sup>
                            <m:r>
                              <a:rPr lang="en-US" b="1" i="1">
                                <a:solidFill>
                                  <a:schemeClr val="accent2"/>
                                </a:solidFill>
                                <a:latin typeface="Cambria Math" panose="02040503050406030204" pitchFamily="18" charset="0"/>
                                <a:ea typeface="Cambria Math" panose="02040503050406030204" pitchFamily="18" charset="0"/>
                              </a:rPr>
                              <m:t>∗</m:t>
                            </m:r>
                          </m:sup>
                        </m:sSubSup>
                        <m:r>
                          <a:rPr lang="en-US" i="1">
                            <a:solidFill>
                              <a:schemeClr val="accent2"/>
                            </a:solidFill>
                            <a:latin typeface="Cambria Math" panose="02040503050406030204" pitchFamily="18" charset="0"/>
                            <a:ea typeface="Cambria Math" panose="02040503050406030204" pitchFamily="18" charset="0"/>
                          </a:rPr>
                          <m:t>(</m:t>
                        </m:r>
                        <m:r>
                          <a:rPr lang="en-US" b="1" i="1">
                            <a:solidFill>
                              <a:schemeClr val="accent2"/>
                            </a:solidFill>
                            <a:latin typeface="Cambria Math" panose="02040503050406030204" pitchFamily="18" charset="0"/>
                          </a:rPr>
                          <m:t>𝒈</m:t>
                        </m:r>
                        <m:r>
                          <a:rPr lang="en-US" i="1">
                            <a:solidFill>
                              <a:schemeClr val="accent2"/>
                            </a:solidFill>
                            <a:latin typeface="Cambria Math" panose="02040503050406030204" pitchFamily="18" charset="0"/>
                          </a:rPr>
                          <m:t>,</m:t>
                        </m:r>
                        <m:r>
                          <a:rPr lang="en-US" b="1" i="1">
                            <a:solidFill>
                              <a:srgbClr val="663300"/>
                            </a:solidFill>
                            <a:latin typeface="Cambria Math" panose="02040503050406030204" pitchFamily="18" charset="0"/>
                          </a:rPr>
                          <m:t>𝑴</m:t>
                        </m:r>
                        <m:r>
                          <a:rPr lang="en-US" i="1">
                            <a:solidFill>
                              <a:schemeClr val="accent2"/>
                            </a:solidFill>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EEFE8571-78DE-46FD-9A5C-4E86BE848F0B}"/>
                    </a:ext>
                  </a:extLst>
                </p:cNvPr>
                <p:cNvSpPr txBox="1">
                  <a:spLocks noRot="1" noChangeAspect="1" noMove="1" noResize="1" noEditPoints="1" noAdjustHandles="1" noChangeArrowheads="1" noChangeShapeType="1" noTextEdit="1"/>
                </p:cNvSpPr>
                <p:nvPr/>
              </p:nvSpPr>
              <p:spPr>
                <a:xfrm>
                  <a:off x="7167495" y="3842764"/>
                  <a:ext cx="4141126" cy="508879"/>
                </a:xfrm>
                <a:prstGeom prst="rect">
                  <a:avLst/>
                </a:prstGeom>
                <a:blipFill>
                  <a:blip r:embed="rId12"/>
                  <a:stretch>
                    <a:fillRect b="-6849"/>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FA6468D0-2628-487A-9EEF-7CC442F8F945}"/>
                </a:ext>
              </a:extLst>
            </p:cNvPr>
            <p:cNvCxnSpPr>
              <a:cxnSpLocks/>
              <a:stCxn id="23" idx="2"/>
              <a:endCxn id="39" idx="0"/>
            </p:cNvCxnSpPr>
            <p:nvPr/>
          </p:nvCxnSpPr>
          <p:spPr>
            <a:xfrm flipH="1">
              <a:off x="9238059" y="3170933"/>
              <a:ext cx="1" cy="67183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10C1E9ED-27BB-485A-BC79-7B41BC41778C}"/>
                </a:ext>
              </a:extLst>
            </p:cNvPr>
            <p:cNvCxnSpPr>
              <a:cxnSpLocks/>
              <a:stCxn id="19" idx="2"/>
              <a:endCxn id="39" idx="0"/>
            </p:cNvCxnSpPr>
            <p:nvPr/>
          </p:nvCxnSpPr>
          <p:spPr>
            <a:xfrm>
              <a:off x="7844652" y="3179234"/>
              <a:ext cx="1393407" cy="663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C3AE484-0CFC-4CF1-9E6F-4B75EFDA5D74}"/>
                </a:ext>
              </a:extLst>
            </p:cNvPr>
            <p:cNvCxnSpPr>
              <a:cxnSpLocks/>
              <a:stCxn id="25" idx="2"/>
              <a:endCxn id="39" idx="0"/>
            </p:cNvCxnSpPr>
            <p:nvPr/>
          </p:nvCxnSpPr>
          <p:spPr>
            <a:xfrm flipH="1">
              <a:off x="9238059" y="3170934"/>
              <a:ext cx="1392767" cy="67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074" name="Picture 2">
            <a:extLst>
              <a:ext uri="{FF2B5EF4-FFF2-40B4-BE49-F238E27FC236}">
                <a16:creationId xmlns:a16="http://schemas.microsoft.com/office/drawing/2014/main" id="{1D273A99-E099-4A8E-AC0A-FD3651EAC7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969" t="4584" r="2952" b="4722"/>
          <a:stretch/>
        </p:blipFill>
        <p:spPr bwMode="auto">
          <a:xfrm>
            <a:off x="6499387" y="3729965"/>
            <a:ext cx="4968335" cy="3076997"/>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a:extLst>
              <a:ext uri="{FF2B5EF4-FFF2-40B4-BE49-F238E27FC236}">
                <a16:creationId xmlns:a16="http://schemas.microsoft.com/office/drawing/2014/main" id="{208CC789-E9F4-4E34-8111-17722B40115A}"/>
              </a:ext>
            </a:extLst>
          </p:cNvPr>
          <p:cNvSpPr txBox="1">
            <a:spLocks/>
          </p:cNvSpPr>
          <p:nvPr/>
        </p:nvSpPr>
        <p:spPr>
          <a:xfrm>
            <a:off x="1541568" y="169910"/>
            <a:ext cx="9542068"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rPr>
              <a:t>Step 3: </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UQ Based Information Fusion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370C68-CC4F-4DF5-95CA-67E6FBFB59F5}"/>
                  </a:ext>
                </a:extLst>
              </p:cNvPr>
              <p:cNvSpPr txBox="1"/>
              <p:nvPr/>
            </p:nvSpPr>
            <p:spPr>
              <a:xfrm>
                <a:off x="351891" y="1009745"/>
                <a:ext cx="5793561" cy="47375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latin typeface="+mj-lt"/>
                    <a:cs typeface="Calibri Light" panose="020F0302020204030204" pitchFamily="34" charset="0"/>
                  </a:rPr>
                  <a:t>Requirements</a:t>
                </a:r>
                <a:r>
                  <a:rPr lang="en-US" sz="2400" b="1" dirty="0">
                    <a:latin typeface="Calibri Light" panose="020F0302020204030204" pitchFamily="34" charset="0"/>
                    <a:cs typeface="Calibri Light" panose="020F0302020204030204" pitchFamily="34" charset="0"/>
                  </a:rPr>
                  <a:t>:</a:t>
                </a:r>
              </a:p>
              <a:p>
                <a:pPr marL="285750" indent="-285750">
                  <a:buFont typeface="Arial" panose="020B0604020202020204" pitchFamily="34" charset="0"/>
                  <a:buChar char="•"/>
                </a:pPr>
                <a:r>
                  <a:rPr lang="en-US" b="1" dirty="0">
                    <a:latin typeface="Calibri Light" panose="020F0302020204030204" pitchFamily="34" charset="0"/>
                    <a:cs typeface="Calibri Light" panose="020F0302020204030204" pitchFamily="34" charset="0"/>
                  </a:rPr>
                  <a:t>A set of candidate models for </a:t>
                </a:r>
                <a:r>
                  <a:rPr lang="en-US" b="1" dirty="0" err="1">
                    <a:latin typeface="Calibri Light" panose="020F0302020204030204" pitchFamily="34" charset="0"/>
                    <a:cs typeface="Calibri Light" panose="020F0302020204030204" pitchFamily="34" charset="0"/>
                  </a:rPr>
                  <a:t>QoI</a:t>
                </a:r>
                <a:r>
                  <a:rPr lang="en-US" b="1" dirty="0">
                    <a:latin typeface="Calibri Light" panose="020F0302020204030204" pitchFamily="34" charset="0"/>
                    <a:cs typeface="Calibri Light" panose="020F0302020204030204" pitchFamily="34" charset="0"/>
                  </a:rPr>
                  <a:t> </a:t>
                </a:r>
                <a14:m>
                  <m:oMath xmlns:m="http://schemas.openxmlformats.org/officeDocument/2006/math">
                    <m:r>
                      <a:rPr lang="en-US" i="1" smtClean="0">
                        <a:latin typeface="Cambria Math" panose="02040503050406030204" pitchFamily="18" charset="0"/>
                        <a:cs typeface="Calibri Light" panose="020F0302020204030204" pitchFamily="34" charset="0"/>
                      </a:rPr>
                      <m:t>𝑦</m:t>
                    </m:r>
                  </m:oMath>
                </a14:m>
                <a:endParaRPr lang="en-US"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Calibri Light" panose="020F0302020204030204" pitchFamily="34" charset="0"/>
                          </a:rPr>
                        </m:ctrlPr>
                      </m:sSupPr>
                      <m:e>
                        <m:r>
                          <a:rPr lang="en-US" b="0" i="1" smtClean="0">
                            <a:latin typeface="Cambria Math" panose="02040503050406030204" pitchFamily="18" charset="0"/>
                            <a:cs typeface="Calibri Light" panose="020F0302020204030204" pitchFamily="34" charset="0"/>
                          </a:rPr>
                          <m:t>𝑦</m:t>
                        </m:r>
                      </m:e>
                      <m:sup>
                        <m:r>
                          <a:rPr lang="en-US" b="0" i="1" smtClean="0">
                            <a:latin typeface="Cambria Math" panose="02040503050406030204" pitchFamily="18" charset="0"/>
                            <a:cs typeface="Calibri Light" panose="020F0302020204030204" pitchFamily="34" charset="0"/>
                          </a:rPr>
                          <m:t>∗</m:t>
                        </m:r>
                      </m:sup>
                    </m:sSup>
                    <m:r>
                      <a:rPr lang="en-US" b="0" i="1" smtClean="0">
                        <a:latin typeface="Cambria Math" panose="02040503050406030204" pitchFamily="18" charset="0"/>
                        <a:cs typeface="Calibri Light" panose="020F0302020204030204" pitchFamily="34" charset="0"/>
                      </a:rPr>
                      <m:t>=</m:t>
                    </m:r>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𝑓</m:t>
                        </m:r>
                      </m:e>
                      <m:sub>
                        <m:r>
                          <a:rPr lang="en-US" b="0" i="1" smtClean="0">
                            <a:latin typeface="Cambria Math" panose="02040503050406030204" pitchFamily="18" charset="0"/>
                            <a:cs typeface="Calibri Light" panose="020F0302020204030204" pitchFamily="34" charset="0"/>
                          </a:rPr>
                          <m:t>𝑖</m:t>
                        </m:r>
                      </m:sub>
                    </m:sSub>
                    <m:d>
                      <m:dPr>
                        <m:ctrlPr>
                          <a:rPr lang="en-US" b="0"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r>
                      <a:rPr lang="en-US" b="1" i="1" smtClean="0">
                        <a:latin typeface="Cambria Math" panose="02040503050406030204" pitchFamily="18" charset="0"/>
                        <a:cs typeface="Calibri Light" panose="020F0302020204030204" pitchFamily="34" charset="0"/>
                      </a:rPr>
                      <m:t>+</m:t>
                    </m:r>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𝜖</m:t>
                        </m:r>
                      </m:e>
                      <m:sub>
                        <m:r>
                          <a:rPr lang="en-US" b="0" i="1" smtClean="0">
                            <a:latin typeface="Cambria Math" panose="02040503050406030204" pitchFamily="18" charset="0"/>
                            <a:cs typeface="Calibri Light" panose="020F0302020204030204" pitchFamily="34" charset="0"/>
                          </a:rPr>
                          <m:t>𝑖</m:t>
                        </m:r>
                      </m:sub>
                    </m:sSub>
                    <m:d>
                      <m:dPr>
                        <m:ctrlPr>
                          <a:rPr lang="en-US" b="0"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r>
                      <a:rPr lang="en-US" b="0" i="1" smtClean="0">
                        <a:latin typeface="Cambria Math" panose="02040503050406030204" pitchFamily="18" charset="0"/>
                        <a:cs typeface="Calibri Light" panose="020F0302020204030204" pitchFamily="34" charset="0"/>
                      </a:rPr>
                      <m:t>;</m:t>
                    </m:r>
                    <m:r>
                      <a:rPr lang="en-US" b="0" i="1" smtClean="0">
                        <a:latin typeface="Cambria Math" panose="02040503050406030204" pitchFamily="18" charset="0"/>
                        <a:cs typeface="Calibri Light" panose="020F0302020204030204" pitchFamily="34" charset="0"/>
                      </a:rPr>
                      <m:t>𝑖</m:t>
                    </m:r>
                    <m:r>
                      <a:rPr lang="en-US" b="0" i="1" smtClean="0">
                        <a:latin typeface="Cambria Math" panose="02040503050406030204" pitchFamily="18" charset="0"/>
                        <a:cs typeface="Calibri Light" panose="020F0302020204030204" pitchFamily="34" charset="0"/>
                      </a:rPr>
                      <m:t>=</m:t>
                    </m:r>
                    <m:d>
                      <m:dPr>
                        <m:begChr m:val="{"/>
                        <m:endChr m:val="}"/>
                        <m:ctrlPr>
                          <a:rPr lang="en-US" b="0" i="1" smtClean="0">
                            <a:latin typeface="Cambria Math" panose="02040503050406030204" pitchFamily="18" charset="0"/>
                            <a:cs typeface="Calibri Light" panose="020F0302020204030204" pitchFamily="34" charset="0"/>
                          </a:rPr>
                        </m:ctrlPr>
                      </m:dPr>
                      <m:e>
                        <m:r>
                          <a:rPr lang="en-US" i="1">
                            <a:latin typeface="Cambria Math" panose="02040503050406030204" pitchFamily="18" charset="0"/>
                            <a:cs typeface="Calibri Light" panose="020F0302020204030204" pitchFamily="34" charset="0"/>
                          </a:rPr>
                          <m:t>1,2,3…</m:t>
                        </m:r>
                      </m:e>
                    </m:d>
                  </m:oMath>
                </a14:m>
                <a:endParaRPr lang="en-US"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b="1" dirty="0">
                    <a:latin typeface="Calibri Light" panose="020F0302020204030204" pitchFamily="34" charset="0"/>
                    <a:cs typeface="Calibri Light" panose="020F0302020204030204" pitchFamily="34" charset="0"/>
                  </a:rPr>
                  <a:t>Model-model correlation matrix </a:t>
                </a:r>
                <a14:m>
                  <m:oMath xmlns:m="http://schemas.openxmlformats.org/officeDocument/2006/math">
                    <m:r>
                      <a:rPr lang="en-US" b="1" i="0" smtClean="0">
                        <a:latin typeface="Cambria Math" panose="02040503050406030204" pitchFamily="18" charset="0"/>
                        <a:cs typeface="Calibri Light" panose="020F0302020204030204" pitchFamily="34" charset="0"/>
                      </a:rPr>
                      <m:t>𝚺</m:t>
                    </m:r>
                  </m:oMath>
                </a14:m>
                <a:endParaRPr lang="en-US" b="1"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Calibri Light" panose="020F0302020204030204" pitchFamily="34" charset="0"/>
                          </a:rPr>
                        </m:ctrlPr>
                      </m:sSubPr>
                      <m:e>
                        <m:r>
                          <m:rPr>
                            <m:sty m:val="p"/>
                          </m:rPr>
                          <a:rPr lang="en-US" b="0" i="0" smtClean="0">
                            <a:latin typeface="Cambria Math" panose="02040503050406030204" pitchFamily="18" charset="0"/>
                            <a:cs typeface="Calibri Light" panose="020F0302020204030204" pitchFamily="34" charset="0"/>
                          </a:rPr>
                          <m:t>Σ</m:t>
                        </m:r>
                      </m:e>
                      <m:sub>
                        <m:r>
                          <a:rPr lang="en-US" b="0" i="1" smtClean="0">
                            <a:latin typeface="Cambria Math" panose="02040503050406030204" pitchFamily="18" charset="0"/>
                            <a:cs typeface="Calibri Light" panose="020F0302020204030204" pitchFamily="34" charset="0"/>
                          </a:rPr>
                          <m:t>𝑖𝑗</m:t>
                        </m:r>
                      </m:sub>
                    </m:sSub>
                    <m:d>
                      <m:dPr>
                        <m:ctrlPr>
                          <a:rPr lang="en-US" b="0"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r>
                      <a:rPr lang="en-US" b="0" i="1" smtClean="0">
                        <a:latin typeface="Cambria Math" panose="02040503050406030204" pitchFamily="18" charset="0"/>
                        <a:cs typeface="Calibri Light" panose="020F0302020204030204" pitchFamily="34" charset="0"/>
                      </a:rPr>
                      <m:t>=</m:t>
                    </m:r>
                    <m:r>
                      <m:rPr>
                        <m:sty m:val="p"/>
                      </m:rPr>
                      <a:rPr lang="en-US" b="0" i="0" smtClean="0">
                        <a:latin typeface="Cambria Math" panose="02040503050406030204" pitchFamily="18" charset="0"/>
                        <a:cs typeface="Calibri Light" panose="020F0302020204030204" pitchFamily="34" charset="0"/>
                      </a:rPr>
                      <m:t>corr</m:t>
                    </m:r>
                    <m:r>
                      <a:rPr lang="en-US" b="0" i="0" smtClean="0">
                        <a:latin typeface="Cambria Math" panose="02040503050406030204" pitchFamily="18" charset="0"/>
                        <a:cs typeface="Calibri Light" panose="020F0302020204030204" pitchFamily="34" charset="0"/>
                      </a:rPr>
                      <m:t> </m:t>
                    </m:r>
                    <m:d>
                      <m:dPr>
                        <m:ctrlPr>
                          <a:rPr lang="en-US" b="0" i="1" smtClean="0">
                            <a:latin typeface="Cambria Math" panose="02040503050406030204" pitchFamily="18" charset="0"/>
                            <a:cs typeface="Calibri Light" panose="020F0302020204030204" pitchFamily="34" charset="0"/>
                          </a:rPr>
                        </m:ctrlPr>
                      </m:dPr>
                      <m:e>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𝑓</m:t>
                            </m:r>
                          </m:e>
                          <m:sub>
                            <m:r>
                              <a:rPr lang="en-US" b="0" i="1" smtClean="0">
                                <a:latin typeface="Cambria Math" panose="02040503050406030204" pitchFamily="18" charset="0"/>
                                <a:cs typeface="Calibri Light" panose="020F0302020204030204" pitchFamily="34" charset="0"/>
                              </a:rPr>
                              <m:t>𝑖</m:t>
                            </m:r>
                          </m:sub>
                        </m:sSub>
                        <m:d>
                          <m:dPr>
                            <m:ctrlPr>
                              <a:rPr lang="en-US" i="1">
                                <a:latin typeface="Cambria Math" panose="02040503050406030204" pitchFamily="18" charset="0"/>
                                <a:cs typeface="Calibri Light" panose="020F0302020204030204" pitchFamily="34" charset="0"/>
                              </a:rPr>
                            </m:ctrlPr>
                          </m:dPr>
                          <m:e>
                            <m:r>
                              <a:rPr lang="en-US" b="1" i="1">
                                <a:latin typeface="Cambria Math" panose="02040503050406030204" pitchFamily="18" charset="0"/>
                                <a:cs typeface="Calibri Light" panose="020F0302020204030204" pitchFamily="34" charset="0"/>
                              </a:rPr>
                              <m:t>𝒙</m:t>
                            </m:r>
                          </m:e>
                        </m:d>
                        <m:r>
                          <a:rPr lang="en-US" b="0" i="1" smtClean="0">
                            <a:latin typeface="Cambria Math" panose="02040503050406030204" pitchFamily="18" charset="0"/>
                            <a:cs typeface="Calibri Light" panose="020F0302020204030204" pitchFamily="34" charset="0"/>
                          </a:rPr>
                          <m:t>,</m:t>
                        </m:r>
                        <m:sSub>
                          <m:sSubPr>
                            <m:ctrlPr>
                              <a:rPr lang="en-US" i="1">
                                <a:latin typeface="Cambria Math" panose="02040503050406030204" pitchFamily="18" charset="0"/>
                                <a:cs typeface="Calibri Light" panose="020F0302020204030204" pitchFamily="34" charset="0"/>
                              </a:rPr>
                            </m:ctrlPr>
                          </m:sSubPr>
                          <m:e>
                            <m:r>
                              <a:rPr lang="en-US" i="1">
                                <a:latin typeface="Cambria Math" panose="02040503050406030204" pitchFamily="18" charset="0"/>
                                <a:cs typeface="Calibri Light" panose="020F0302020204030204" pitchFamily="34" charset="0"/>
                              </a:rPr>
                              <m:t>𝑓</m:t>
                            </m:r>
                          </m:e>
                          <m:sub>
                            <m:r>
                              <a:rPr lang="en-US" b="0" i="1" smtClean="0">
                                <a:latin typeface="Cambria Math" panose="02040503050406030204" pitchFamily="18" charset="0"/>
                                <a:cs typeface="Calibri Light" panose="020F0302020204030204" pitchFamily="34" charset="0"/>
                              </a:rPr>
                              <m:t>𝑗</m:t>
                            </m:r>
                          </m:sub>
                        </m:sSub>
                        <m:d>
                          <m:dPr>
                            <m:ctrlPr>
                              <a:rPr lang="en-US" i="1">
                                <a:latin typeface="Cambria Math" panose="02040503050406030204" pitchFamily="18" charset="0"/>
                                <a:cs typeface="Calibri Light" panose="020F0302020204030204" pitchFamily="34" charset="0"/>
                              </a:rPr>
                            </m:ctrlPr>
                          </m:dPr>
                          <m:e>
                            <m:r>
                              <a:rPr lang="en-US" b="1" i="1">
                                <a:latin typeface="Cambria Math" panose="02040503050406030204" pitchFamily="18" charset="0"/>
                                <a:cs typeface="Calibri Light" panose="020F0302020204030204" pitchFamily="34" charset="0"/>
                              </a:rPr>
                              <m:t>𝒙</m:t>
                            </m:r>
                          </m:e>
                        </m:d>
                      </m:e>
                    </m:d>
                    <m:r>
                      <a:rPr lang="en-US" b="0" i="1" smtClean="0">
                        <a:latin typeface="Cambria Math" panose="02040503050406030204" pitchFamily="18" charset="0"/>
                        <a:cs typeface="Calibri Light" panose="020F0302020204030204" pitchFamily="34" charset="0"/>
                      </a:rPr>
                      <m:t>=</m:t>
                    </m:r>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𝜌</m:t>
                        </m:r>
                      </m:e>
                      <m:sub>
                        <m:r>
                          <a:rPr lang="en-US" b="0" i="1" smtClean="0">
                            <a:latin typeface="Cambria Math" panose="02040503050406030204" pitchFamily="18" charset="0"/>
                            <a:cs typeface="Calibri Light" panose="020F0302020204030204" pitchFamily="34" charset="0"/>
                          </a:rPr>
                          <m:t>𝑖𝑗</m:t>
                        </m:r>
                      </m:sub>
                    </m:sSub>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𝜎</m:t>
                        </m:r>
                      </m:e>
                      <m:sub>
                        <m:r>
                          <a:rPr lang="en-US" b="0" i="1" smtClean="0">
                            <a:latin typeface="Cambria Math" panose="02040503050406030204" pitchFamily="18" charset="0"/>
                            <a:cs typeface="Calibri Light" panose="020F0302020204030204" pitchFamily="34" charset="0"/>
                          </a:rPr>
                          <m:t>𝑖</m:t>
                        </m:r>
                      </m:sub>
                    </m:sSub>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𝜎</m:t>
                        </m:r>
                      </m:e>
                      <m:sub>
                        <m:r>
                          <a:rPr lang="en-US" b="0" i="1" smtClean="0">
                            <a:latin typeface="Cambria Math" panose="02040503050406030204" pitchFamily="18" charset="0"/>
                            <a:cs typeface="Calibri Light" panose="020F0302020204030204" pitchFamily="34" charset="0"/>
                          </a:rPr>
                          <m:t>𝑗</m:t>
                        </m:r>
                      </m:sub>
                    </m:sSub>
                  </m:oMath>
                </a14:m>
                <a:endParaRPr lang="en-US" dirty="0">
                  <a:latin typeface="Calibri Light" panose="020F0302020204030204" pitchFamily="34" charset="0"/>
                  <a:cs typeface="Calibri Light" panose="020F0302020204030204" pitchFamily="34" charset="0"/>
                </a:endParaRPr>
              </a:p>
              <a:p>
                <a:endParaRPr lang="en-US" sz="2400" b="1" dirty="0">
                  <a:latin typeface="+mj-lt"/>
                  <a:cs typeface="Calibri Light" panose="020F0302020204030204" pitchFamily="34" charset="0"/>
                </a:endParaRPr>
              </a:p>
              <a:p>
                <a:endParaRPr lang="en-US" sz="2400" b="1" dirty="0">
                  <a:latin typeface="+mj-lt"/>
                  <a:cs typeface="Calibri Light" panose="020F0302020204030204" pitchFamily="34" charset="0"/>
                </a:endParaRPr>
              </a:p>
              <a:p>
                <a:r>
                  <a:rPr lang="en-US" sz="2400" b="1" dirty="0">
                    <a:latin typeface="+mj-lt"/>
                    <a:cs typeface="Calibri Light" panose="020F0302020204030204" pitchFamily="34" charset="0"/>
                  </a:rPr>
                  <a:t>Formulation</a:t>
                </a:r>
                <a:r>
                  <a:rPr lang="en-US" sz="2400" b="1" dirty="0">
                    <a:latin typeface="Calibri Light" panose="020F0302020204030204" pitchFamily="34" charset="0"/>
                    <a:cs typeface="Calibri Light" panose="020F0302020204030204" pitchFamily="34" charset="0"/>
                  </a:rPr>
                  <a:t>:</a:t>
                </a:r>
                <a:r>
                  <a:rPr lang="en-US" sz="2400" dirty="0">
                    <a:cs typeface="Calibri Light" panose="020F0302020204030204" pitchFamily="34" charset="0"/>
                  </a:rPr>
                  <a:t> </a:t>
                </a:r>
                <a14:m>
                  <m:oMath xmlns:m="http://schemas.openxmlformats.org/officeDocument/2006/math">
                    <m:sSup>
                      <m:sSupPr>
                        <m:ctrlPr>
                          <a:rPr lang="en-US" sz="2400" b="0" i="1" smtClean="0">
                            <a:latin typeface="Cambria Math" panose="02040503050406030204" pitchFamily="18" charset="0"/>
                            <a:cs typeface="Calibri Light" panose="020F0302020204030204" pitchFamily="34" charset="0"/>
                          </a:rPr>
                        </m:ctrlPr>
                      </m:sSupPr>
                      <m:e>
                        <m:r>
                          <a:rPr lang="en-US" sz="2400" i="1">
                            <a:latin typeface="Cambria Math" panose="02040503050406030204" pitchFamily="18" charset="0"/>
                            <a:cs typeface="Calibri Light" panose="020F0302020204030204" pitchFamily="34" charset="0"/>
                          </a:rPr>
                          <m:t>𝑦</m:t>
                        </m:r>
                      </m:e>
                      <m:sup>
                        <m:r>
                          <a:rPr lang="en-US" sz="2400" b="0" i="1" smtClean="0">
                            <a:latin typeface="Cambria Math" panose="02040503050406030204" pitchFamily="18" charset="0"/>
                            <a:cs typeface="Calibri Light" panose="020F0302020204030204" pitchFamily="34" charset="0"/>
                          </a:rPr>
                          <m:t>∗</m:t>
                        </m:r>
                      </m:sup>
                    </m:sSup>
                    <m:r>
                      <a:rPr lang="en-US" sz="2400" b="0" i="1" smtClean="0">
                        <a:latin typeface="Cambria Math" panose="02040503050406030204" pitchFamily="18" charset="0"/>
                        <a:cs typeface="Calibri Light" panose="020F0302020204030204" pitchFamily="34" charset="0"/>
                      </a:rPr>
                      <m:t>=</m:t>
                    </m:r>
                    <m:sSup>
                      <m:sSupPr>
                        <m:ctrlPr>
                          <a:rPr lang="en-US" sz="2400" b="1" i="1" smtClean="0">
                            <a:latin typeface="Cambria Math" panose="02040503050406030204" pitchFamily="18" charset="0"/>
                            <a:cs typeface="Calibri Light" panose="020F0302020204030204" pitchFamily="34" charset="0"/>
                          </a:rPr>
                        </m:ctrlPr>
                      </m:sSupPr>
                      <m:e>
                        <m:r>
                          <a:rPr lang="en-US" sz="2400" b="1" i="1" smtClean="0">
                            <a:latin typeface="Cambria Math" panose="02040503050406030204" pitchFamily="18" charset="0"/>
                            <a:cs typeface="Calibri Light" panose="020F0302020204030204" pitchFamily="34" charset="0"/>
                          </a:rPr>
                          <m:t>𝒘</m:t>
                        </m:r>
                        <m:r>
                          <a:rPr lang="en-US" sz="2400" b="1" i="1" smtClean="0">
                            <a:latin typeface="Cambria Math" panose="02040503050406030204" pitchFamily="18" charset="0"/>
                            <a:cs typeface="Calibri Light" panose="020F0302020204030204" pitchFamily="34" charset="0"/>
                          </a:rPr>
                          <m:t>(</m:t>
                        </m:r>
                        <m:r>
                          <a:rPr lang="en-US" sz="2400" b="1" i="1" smtClean="0">
                            <a:latin typeface="Cambria Math" panose="02040503050406030204" pitchFamily="18" charset="0"/>
                            <a:cs typeface="Calibri Light" panose="020F0302020204030204" pitchFamily="34" charset="0"/>
                          </a:rPr>
                          <m:t>𝒙</m:t>
                        </m:r>
                        <m:r>
                          <a:rPr lang="en-US" sz="2400" b="1" i="1" smtClean="0">
                            <a:latin typeface="Cambria Math" panose="02040503050406030204" pitchFamily="18" charset="0"/>
                            <a:cs typeface="Calibri Light" panose="020F0302020204030204" pitchFamily="34" charset="0"/>
                          </a:rPr>
                          <m:t>)</m:t>
                        </m:r>
                      </m:e>
                      <m:sup>
                        <m:r>
                          <a:rPr lang="en-US" sz="2400" b="0" i="1" smtClean="0">
                            <a:latin typeface="Cambria Math" panose="02040503050406030204" pitchFamily="18" charset="0"/>
                            <a:cs typeface="Calibri Light" panose="020F0302020204030204" pitchFamily="34" charset="0"/>
                          </a:rPr>
                          <m:t>𝑇</m:t>
                        </m:r>
                      </m:sup>
                    </m:sSup>
                    <m:r>
                      <a:rPr lang="en-US" sz="2400" b="1" i="1" smtClean="0">
                        <a:latin typeface="Cambria Math" panose="02040503050406030204" pitchFamily="18" charset="0"/>
                        <a:cs typeface="Calibri Light" panose="020F0302020204030204" pitchFamily="34" charset="0"/>
                      </a:rPr>
                      <m:t>𝒇</m:t>
                    </m:r>
                    <m:r>
                      <a:rPr lang="en-US" sz="2400" b="1" i="1" smtClean="0">
                        <a:latin typeface="Cambria Math" panose="02040503050406030204" pitchFamily="18" charset="0"/>
                        <a:cs typeface="Calibri Light" panose="020F0302020204030204" pitchFamily="34" charset="0"/>
                      </a:rPr>
                      <m:t>(</m:t>
                    </m:r>
                    <m:r>
                      <a:rPr lang="en-US" sz="2400" b="1" i="1" smtClean="0">
                        <a:latin typeface="Cambria Math" panose="02040503050406030204" pitchFamily="18" charset="0"/>
                        <a:cs typeface="Calibri Light" panose="020F0302020204030204" pitchFamily="34" charset="0"/>
                      </a:rPr>
                      <m:t>𝒙</m:t>
                    </m:r>
                    <m:r>
                      <a:rPr lang="en-US" sz="2400" b="1" i="1" smtClean="0">
                        <a:latin typeface="Cambria Math" panose="02040503050406030204" pitchFamily="18" charset="0"/>
                        <a:cs typeface="Calibri Light" panose="020F0302020204030204" pitchFamily="34" charset="0"/>
                      </a:rPr>
                      <m:t>)</m:t>
                    </m:r>
                  </m:oMath>
                </a14:m>
                <a:endParaRPr lang="en-US" sz="2400" b="1"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Calibri Light" panose="020F0302020204030204" pitchFamily="34" charset="0"/>
                      </a:rPr>
                      <m:t>𝒘</m:t>
                    </m:r>
                    <m:d>
                      <m:dPr>
                        <m:ctrlPr>
                          <a:rPr lang="en-US" b="1"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oMath>
                </a14:m>
                <a:r>
                  <a:rPr lang="en-US" b="1" i="1" dirty="0">
                    <a:latin typeface="Cambria Math" panose="02040503050406030204" pitchFamily="18" charset="0"/>
                    <a:cs typeface="Calibri Light" panose="020F0302020204030204" pitchFamily="34" charset="0"/>
                  </a:rPr>
                  <a:t> </a:t>
                </a:r>
                <a:r>
                  <a:rPr lang="en-US" b="1" dirty="0">
                    <a:latin typeface="+mj-lt"/>
                    <a:cs typeface="Calibri Light" panose="020F0302020204030204" pitchFamily="34" charset="0"/>
                  </a:rPr>
                  <a:t>are weights assigned to each model</a:t>
                </a:r>
                <a:endParaRPr lang="en-US" b="1" i="1" dirty="0">
                  <a:latin typeface="Cambria Math" panose="02040503050406030204" pitchFamily="18" charset="0"/>
                  <a:cs typeface="Calibri Light" panose="020F0302020204030204" pitchFamily="34" charset="0"/>
                </a:endParaRPr>
              </a:p>
              <a:p>
                <a:pPr marL="285750" indent="-285750">
                  <a:buFont typeface="Arial" panose="020B0604020202020204" pitchFamily="34" charset="0"/>
                  <a:buChar char="•"/>
                </a:pPr>
                <a14:m>
                  <m:oMath xmlns:m="http://schemas.openxmlformats.org/officeDocument/2006/math">
                    <m:r>
                      <a:rPr lang="en-US" b="1" i="1" smtClean="0">
                        <a:latin typeface="Cambria Math" panose="02040503050406030204" pitchFamily="18" charset="0"/>
                        <a:cs typeface="Calibri Light" panose="020F0302020204030204" pitchFamily="34" charset="0"/>
                      </a:rPr>
                      <m:t>𝒇</m:t>
                    </m:r>
                    <m:d>
                      <m:dPr>
                        <m:ctrlPr>
                          <a:rPr lang="en-US" b="1"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r>
                      <a:rPr lang="en-US" b="1" i="1" smtClean="0">
                        <a:latin typeface="Cambria Math" panose="02040503050406030204" pitchFamily="18" charset="0"/>
                        <a:cs typeface="Calibri Light" panose="020F0302020204030204" pitchFamily="34" charset="0"/>
                      </a:rPr>
                      <m:t>=</m:t>
                    </m:r>
                    <m:sSup>
                      <m:sSupPr>
                        <m:ctrlPr>
                          <a:rPr lang="en-US" b="1" i="1" smtClean="0">
                            <a:latin typeface="Cambria Math" panose="02040503050406030204" pitchFamily="18" charset="0"/>
                            <a:cs typeface="Calibri Light" panose="020F0302020204030204" pitchFamily="34" charset="0"/>
                          </a:rPr>
                        </m:ctrlPr>
                      </m:sSupPr>
                      <m:e>
                        <m:d>
                          <m:dPr>
                            <m:begChr m:val="["/>
                            <m:endChr m:val="]"/>
                            <m:ctrlPr>
                              <a:rPr lang="en-US" b="1" i="1" smtClean="0">
                                <a:latin typeface="Cambria Math" panose="02040503050406030204" pitchFamily="18" charset="0"/>
                                <a:cs typeface="Calibri Light" panose="020F0302020204030204" pitchFamily="34" charset="0"/>
                              </a:rPr>
                            </m:ctrlPr>
                          </m:dPr>
                          <m:e>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𝑓</m:t>
                                </m:r>
                              </m:e>
                              <m:sub>
                                <m:r>
                                  <a:rPr lang="en-US" b="0" i="1" smtClean="0">
                                    <a:latin typeface="Cambria Math" panose="02040503050406030204" pitchFamily="18" charset="0"/>
                                    <a:cs typeface="Calibri Light" panose="020F0302020204030204" pitchFamily="34" charset="0"/>
                                  </a:rPr>
                                  <m:t>1</m:t>
                                </m:r>
                              </m:sub>
                            </m:sSub>
                            <m:d>
                              <m:dPr>
                                <m:ctrlPr>
                                  <a:rPr lang="en-US" b="0"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r>
                              <a:rPr lang="en-US" b="0" i="1" smtClean="0">
                                <a:latin typeface="Cambria Math" panose="02040503050406030204" pitchFamily="18" charset="0"/>
                                <a:cs typeface="Calibri Light" panose="020F0302020204030204" pitchFamily="34" charset="0"/>
                              </a:rPr>
                              <m:t>,</m:t>
                            </m:r>
                            <m:sSub>
                              <m:sSubPr>
                                <m:ctrlPr>
                                  <a:rPr lang="en-US" b="0" i="1" smtClean="0">
                                    <a:latin typeface="Cambria Math" panose="02040503050406030204" pitchFamily="18" charset="0"/>
                                    <a:cs typeface="Calibri Light" panose="020F0302020204030204" pitchFamily="34" charset="0"/>
                                  </a:rPr>
                                </m:ctrlPr>
                              </m:sSubPr>
                              <m:e>
                                <m:r>
                                  <a:rPr lang="en-US" b="0" i="1" smtClean="0">
                                    <a:latin typeface="Cambria Math" panose="02040503050406030204" pitchFamily="18" charset="0"/>
                                    <a:cs typeface="Calibri Light" panose="020F0302020204030204" pitchFamily="34" charset="0"/>
                                  </a:rPr>
                                  <m:t>𝑓</m:t>
                                </m:r>
                              </m:e>
                              <m:sub>
                                <m:r>
                                  <a:rPr lang="en-US" b="0" i="1" smtClean="0">
                                    <a:latin typeface="Cambria Math" panose="02040503050406030204" pitchFamily="18" charset="0"/>
                                    <a:cs typeface="Calibri Light" panose="020F0302020204030204" pitchFamily="34" charset="0"/>
                                  </a:rPr>
                                  <m:t>2</m:t>
                                </m:r>
                              </m:sub>
                            </m:sSub>
                            <m:d>
                              <m:dPr>
                                <m:ctrlPr>
                                  <a:rPr lang="en-US" b="0" i="1" smtClean="0">
                                    <a:latin typeface="Cambria Math" panose="02040503050406030204" pitchFamily="18" charset="0"/>
                                    <a:cs typeface="Calibri Light" panose="020F0302020204030204" pitchFamily="34" charset="0"/>
                                  </a:rPr>
                                </m:ctrlPr>
                              </m:dPr>
                              <m:e>
                                <m:r>
                                  <a:rPr lang="en-US" b="1" i="1" smtClean="0">
                                    <a:latin typeface="Cambria Math" panose="02040503050406030204" pitchFamily="18" charset="0"/>
                                    <a:cs typeface="Calibri Light" panose="020F0302020204030204" pitchFamily="34" charset="0"/>
                                  </a:rPr>
                                  <m:t>𝒙</m:t>
                                </m:r>
                              </m:e>
                            </m:d>
                            <m:r>
                              <a:rPr lang="en-US" b="0" i="1" smtClean="0">
                                <a:latin typeface="Cambria Math" panose="02040503050406030204" pitchFamily="18" charset="0"/>
                                <a:cs typeface="Calibri Light" panose="020F0302020204030204" pitchFamily="34" charset="0"/>
                              </a:rPr>
                              <m:t>,…</m:t>
                            </m:r>
                          </m:e>
                        </m:d>
                      </m:e>
                      <m:sup>
                        <m:r>
                          <a:rPr lang="en-US" b="0" i="1" smtClean="0">
                            <a:latin typeface="Cambria Math" panose="02040503050406030204" pitchFamily="18" charset="0"/>
                            <a:cs typeface="Calibri Light" panose="020F0302020204030204" pitchFamily="34" charset="0"/>
                          </a:rPr>
                          <m:t>𝑇</m:t>
                        </m:r>
                      </m:sup>
                    </m:sSup>
                  </m:oMath>
                </a14:m>
                <a:endParaRPr lang="en-US" b="1"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b="1" dirty="0">
                    <a:latin typeface="Calibri Light" panose="020F0302020204030204" pitchFamily="34" charset="0"/>
                    <a:cs typeface="Calibri Light" panose="020F0302020204030204" pitchFamily="34" charset="0"/>
                  </a:rPr>
                  <a:t>Problem: Find </a:t>
                </a:r>
                <a:r>
                  <a:rPr lang="en-US" dirty="0">
                    <a:cs typeface="Calibri Light" panose="020F0302020204030204" pitchFamily="34" charset="0"/>
                  </a:rPr>
                  <a:t> </a:t>
                </a:r>
                <a14:m>
                  <m:oMath xmlns:m="http://schemas.openxmlformats.org/officeDocument/2006/math">
                    <m:r>
                      <a:rPr lang="en-US" b="1" i="1" smtClean="0">
                        <a:latin typeface="Cambria Math" panose="02040503050406030204" pitchFamily="18" charset="0"/>
                        <a:cs typeface="Calibri Light" panose="020F0302020204030204" pitchFamily="34" charset="0"/>
                      </a:rPr>
                      <m:t>𝒘</m:t>
                    </m:r>
                    <m:r>
                      <a:rPr lang="en-US" b="1" i="1" smtClean="0">
                        <a:latin typeface="Cambria Math" panose="02040503050406030204" pitchFamily="18" charset="0"/>
                        <a:cs typeface="Calibri Light" panose="020F0302020204030204" pitchFamily="34" charset="0"/>
                      </a:rPr>
                      <m:t>(</m:t>
                    </m:r>
                    <m:r>
                      <a:rPr lang="en-US" b="1" i="1" smtClean="0">
                        <a:latin typeface="Cambria Math" panose="02040503050406030204" pitchFamily="18" charset="0"/>
                        <a:cs typeface="Calibri Light" panose="020F0302020204030204" pitchFamily="34" charset="0"/>
                      </a:rPr>
                      <m:t>𝒙</m:t>
                    </m:r>
                    <m:r>
                      <a:rPr lang="en-US" b="1" i="1" smtClean="0">
                        <a:latin typeface="Cambria Math" panose="02040503050406030204" pitchFamily="18" charset="0"/>
                        <a:cs typeface="Calibri Light" panose="020F0302020204030204" pitchFamily="34" charset="0"/>
                      </a:rPr>
                      <m:t>)</m:t>
                    </m:r>
                  </m:oMath>
                </a14:m>
                <a:r>
                  <a:rPr lang="en-US" dirty="0">
                    <a:latin typeface="Calibri Light" panose="020F0302020204030204" pitchFamily="34" charset="0"/>
                    <a:cs typeface="Calibri Light" panose="020F0302020204030204" pitchFamily="34" charset="0"/>
                  </a:rPr>
                  <a:t> </a:t>
                </a:r>
                <a:r>
                  <a:rPr lang="en-US" b="1" dirty="0">
                    <a:latin typeface="Calibri Light" panose="020F0302020204030204" pitchFamily="34" charset="0"/>
                    <a:cs typeface="Calibri Light" panose="020F0302020204030204" pitchFamily="34" charset="0"/>
                  </a:rPr>
                  <a:t>such that</a:t>
                </a:r>
                <a:r>
                  <a:rPr lang="en-US" dirty="0">
                    <a:latin typeface="Calibri Light" panose="020F0302020204030204" pitchFamily="34" charset="0"/>
                    <a:cs typeface="Calibri Light" panose="020F0302020204030204" pitchFamily="34" charset="0"/>
                  </a:rPr>
                  <a:t> </a:t>
                </a:r>
                <a:r>
                  <a:rPr lang="en-US" b="1" dirty="0">
                    <a:latin typeface="Calibri Light" panose="020F0302020204030204" pitchFamily="34" charset="0"/>
                    <a:cs typeface="Calibri Light" panose="020F0302020204030204" pitchFamily="34" charset="0"/>
                  </a:rPr>
                  <a:t>variance of the fused estimate is minimized (dropping </a:t>
                </a:r>
                <a14:m>
                  <m:oMath xmlns:m="http://schemas.openxmlformats.org/officeDocument/2006/math">
                    <m:r>
                      <a:rPr lang="en-US" b="1" i="1" smtClean="0">
                        <a:latin typeface="Cambria Math" panose="02040503050406030204" pitchFamily="18" charset="0"/>
                        <a:cs typeface="Calibri Light" panose="020F0302020204030204" pitchFamily="34" charset="0"/>
                      </a:rPr>
                      <m:t>(</m:t>
                    </m:r>
                    <m:r>
                      <a:rPr lang="en-US" b="1" i="1" smtClean="0">
                        <a:latin typeface="Cambria Math" panose="02040503050406030204" pitchFamily="18" charset="0"/>
                        <a:cs typeface="Calibri Light" panose="020F0302020204030204" pitchFamily="34" charset="0"/>
                      </a:rPr>
                      <m:t>𝒙</m:t>
                    </m:r>
                    <m:r>
                      <a:rPr lang="en-US" b="1" i="1" smtClean="0">
                        <a:latin typeface="Cambria Math" panose="02040503050406030204" pitchFamily="18" charset="0"/>
                        <a:cs typeface="Calibri Light" panose="020F0302020204030204" pitchFamily="34" charset="0"/>
                      </a:rPr>
                      <m:t>)</m:t>
                    </m:r>
                  </m:oMath>
                </a14:m>
                <a:r>
                  <a:rPr lang="en-US" b="1" dirty="0">
                    <a:latin typeface="Calibri Light" panose="020F0302020204030204" pitchFamily="34" charset="0"/>
                    <a:cs typeface="Calibri Light" panose="020F0302020204030204" pitchFamily="34" charset="0"/>
                  </a:rPr>
                  <a:t>)</a:t>
                </a:r>
              </a:p>
              <a:p>
                <a:pPr marL="742950" lvl="1" indent="-285750">
                  <a:buFont typeface="Arial" panose="020B0604020202020204" pitchFamily="34" charset="0"/>
                  <a:buChar char="•"/>
                </a:pPr>
                <a14:m>
                  <m:oMath xmlns:m="http://schemas.openxmlformats.org/officeDocument/2006/math">
                    <m:sSup>
                      <m:sSupPr>
                        <m:ctrlPr>
                          <a:rPr lang="en-US" b="1" i="1" smtClean="0">
                            <a:latin typeface="Cambria Math" panose="02040503050406030204" pitchFamily="18" charset="0"/>
                            <a:cs typeface="Calibri Light" panose="020F0302020204030204" pitchFamily="34" charset="0"/>
                          </a:rPr>
                        </m:ctrlPr>
                      </m:sSupPr>
                      <m:e>
                        <m:r>
                          <a:rPr lang="en-US" b="1" i="1" smtClean="0">
                            <a:latin typeface="Cambria Math" panose="02040503050406030204" pitchFamily="18" charset="0"/>
                            <a:cs typeface="Calibri Light" panose="020F0302020204030204" pitchFamily="34" charset="0"/>
                          </a:rPr>
                          <m:t>𝒘</m:t>
                        </m:r>
                      </m:e>
                      <m:sup>
                        <m:r>
                          <a:rPr lang="en-US" b="1" i="1" smtClean="0">
                            <a:latin typeface="Cambria Math" panose="02040503050406030204" pitchFamily="18" charset="0"/>
                            <a:cs typeface="Calibri Light" panose="020F0302020204030204" pitchFamily="34" charset="0"/>
                          </a:rPr>
                          <m:t>∗</m:t>
                        </m:r>
                      </m:sup>
                    </m:sSup>
                    <m:r>
                      <a:rPr lang="en-US" b="1" i="1" smtClean="0">
                        <a:latin typeface="Cambria Math" panose="02040503050406030204" pitchFamily="18" charset="0"/>
                        <a:cs typeface="Calibri Light" panose="020F0302020204030204" pitchFamily="34" charset="0"/>
                      </a:rPr>
                      <m:t>=</m:t>
                    </m:r>
                    <m:func>
                      <m:funcPr>
                        <m:ctrlPr>
                          <a:rPr lang="en-US" b="0" i="1" smtClean="0">
                            <a:latin typeface="Cambria Math" panose="02040503050406030204" pitchFamily="18" charset="0"/>
                            <a:cs typeface="Calibri Light" panose="020F0302020204030204" pitchFamily="34" charset="0"/>
                          </a:rPr>
                        </m:ctrlPr>
                      </m:funcPr>
                      <m:fName>
                        <m:r>
                          <m:rPr>
                            <m:sty m:val="p"/>
                          </m:rPr>
                          <a:rPr lang="en-US" b="0" i="0" smtClean="0">
                            <a:latin typeface="Cambria Math" panose="02040503050406030204" pitchFamily="18" charset="0"/>
                            <a:cs typeface="Calibri Light" panose="020F0302020204030204" pitchFamily="34" charset="0"/>
                          </a:rPr>
                          <m:t>arg</m:t>
                        </m:r>
                      </m:fName>
                      <m:e>
                        <m:func>
                          <m:funcPr>
                            <m:ctrlPr>
                              <a:rPr lang="en-US" b="0" i="1" smtClean="0">
                                <a:latin typeface="Cambria Math" panose="02040503050406030204" pitchFamily="18" charset="0"/>
                                <a:cs typeface="Calibri Light" panose="020F0302020204030204" pitchFamily="34" charset="0"/>
                              </a:rPr>
                            </m:ctrlPr>
                          </m:funcPr>
                          <m:fName>
                            <m:limLow>
                              <m:limLowPr>
                                <m:ctrlPr>
                                  <a:rPr lang="en-US" b="0" i="1" smtClean="0">
                                    <a:latin typeface="Cambria Math" panose="02040503050406030204" pitchFamily="18" charset="0"/>
                                    <a:cs typeface="Calibri Light" panose="020F0302020204030204" pitchFamily="34" charset="0"/>
                                  </a:rPr>
                                </m:ctrlPr>
                              </m:limLowPr>
                              <m:e>
                                <m:r>
                                  <m:rPr>
                                    <m:sty m:val="p"/>
                                  </m:rPr>
                                  <a:rPr lang="en-US" b="0" i="0" smtClean="0">
                                    <a:latin typeface="Cambria Math" panose="02040503050406030204" pitchFamily="18" charset="0"/>
                                    <a:cs typeface="Calibri Light" panose="020F0302020204030204" pitchFamily="34" charset="0"/>
                                  </a:rPr>
                                  <m:t>min</m:t>
                                </m:r>
                              </m:e>
                              <m:lim>
                                <m:r>
                                  <a:rPr lang="en-US" b="1" i="1" smtClean="0">
                                    <a:latin typeface="Cambria Math" panose="02040503050406030204" pitchFamily="18" charset="0"/>
                                    <a:cs typeface="Calibri Light" panose="020F0302020204030204" pitchFamily="34" charset="0"/>
                                  </a:rPr>
                                  <m:t>𝒘</m:t>
                                </m:r>
                              </m:lim>
                            </m:limLow>
                          </m:fName>
                          <m:e>
                            <m:sSup>
                              <m:sSupPr>
                                <m:ctrlPr>
                                  <a:rPr lang="en-US" b="0" i="1" smtClean="0">
                                    <a:latin typeface="Cambria Math" panose="02040503050406030204" pitchFamily="18" charset="0"/>
                                    <a:cs typeface="Calibri Light" panose="020F0302020204030204" pitchFamily="34" charset="0"/>
                                  </a:rPr>
                                </m:ctrlPr>
                              </m:sSupPr>
                              <m:e>
                                <m:r>
                                  <a:rPr lang="en-US" b="1" i="1" smtClean="0">
                                    <a:latin typeface="Cambria Math" panose="02040503050406030204" pitchFamily="18" charset="0"/>
                                    <a:cs typeface="Calibri Light" panose="020F0302020204030204" pitchFamily="34" charset="0"/>
                                  </a:rPr>
                                  <m:t>𝒘</m:t>
                                </m:r>
                              </m:e>
                              <m:sup>
                                <m:r>
                                  <a:rPr lang="en-US" b="0" i="1" smtClean="0">
                                    <a:latin typeface="Cambria Math" panose="02040503050406030204" pitchFamily="18" charset="0"/>
                                    <a:cs typeface="Calibri Light" panose="020F0302020204030204" pitchFamily="34" charset="0"/>
                                  </a:rPr>
                                  <m:t>𝑇</m:t>
                                </m:r>
                              </m:sup>
                            </m:sSup>
                            <m:r>
                              <a:rPr lang="en-US" b="1">
                                <a:latin typeface="Cambria Math" panose="02040503050406030204" pitchFamily="18" charset="0"/>
                                <a:cs typeface="Calibri Light" panose="020F0302020204030204" pitchFamily="34" charset="0"/>
                              </a:rPr>
                              <m:t>𝚺</m:t>
                            </m:r>
                            <m:r>
                              <a:rPr lang="en-US" b="1" i="1" smtClean="0">
                                <a:latin typeface="Cambria Math" panose="02040503050406030204" pitchFamily="18" charset="0"/>
                                <a:cs typeface="Calibri Light" panose="020F0302020204030204" pitchFamily="34" charset="0"/>
                              </a:rPr>
                              <m:t>𝒘</m:t>
                            </m:r>
                          </m:e>
                        </m:func>
                      </m:e>
                    </m:func>
                  </m:oMath>
                </a14:m>
                <a:endParaRPr lang="en-US"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cs typeface="Calibri Light" panose="020F0302020204030204" pitchFamily="34" charset="0"/>
                          </a:rPr>
                        </m:ctrlPr>
                      </m:sSupPr>
                      <m:e>
                        <m:r>
                          <a:rPr lang="en-US" b="0" i="1" smtClean="0">
                            <a:latin typeface="Cambria Math" panose="02040503050406030204" pitchFamily="18" charset="0"/>
                            <a:cs typeface="Calibri Light" panose="020F0302020204030204" pitchFamily="34" charset="0"/>
                          </a:rPr>
                          <m:t>𝑦</m:t>
                        </m:r>
                      </m:e>
                      <m:sup>
                        <m:r>
                          <a:rPr lang="en-US" b="0" i="1" smtClean="0">
                            <a:latin typeface="Cambria Math" panose="02040503050406030204" pitchFamily="18" charset="0"/>
                            <a:cs typeface="Calibri Light" panose="020F0302020204030204" pitchFamily="34" charset="0"/>
                          </a:rPr>
                          <m:t>∗</m:t>
                        </m:r>
                      </m:sup>
                    </m:sSup>
                    <m:r>
                      <a:rPr lang="en-US" b="0" i="1" smtClean="0">
                        <a:latin typeface="Cambria Math" panose="02040503050406030204" pitchFamily="18" charset="0"/>
                        <a:cs typeface="Calibri Light" panose="020F0302020204030204" pitchFamily="34" charset="0"/>
                      </a:rPr>
                      <m:t>∼</m:t>
                    </m:r>
                    <m:r>
                      <a:rPr lang="en-US" b="0" i="1" smtClean="0">
                        <a:latin typeface="Cambria Math" panose="02040503050406030204" pitchFamily="18" charset="0"/>
                        <a:cs typeface="Calibri Light" panose="020F0302020204030204" pitchFamily="34" charset="0"/>
                      </a:rPr>
                      <m:t>𝒩</m:t>
                    </m:r>
                    <m:d>
                      <m:dPr>
                        <m:ctrlPr>
                          <a:rPr lang="en-US" b="0" i="1" smtClean="0">
                            <a:latin typeface="Cambria Math" panose="02040503050406030204" pitchFamily="18" charset="0"/>
                            <a:cs typeface="Calibri Light" panose="020F0302020204030204" pitchFamily="34" charset="0"/>
                          </a:rPr>
                        </m:ctrlPr>
                      </m:dPr>
                      <m:e>
                        <m:f>
                          <m:fPr>
                            <m:ctrlPr>
                              <a:rPr lang="en-US" b="1" i="1">
                                <a:latin typeface="Cambria Math" panose="02040503050406030204" pitchFamily="18" charset="0"/>
                                <a:cs typeface="Calibri Light" panose="020F0302020204030204" pitchFamily="34" charset="0"/>
                              </a:rPr>
                            </m:ctrlPr>
                          </m:fPr>
                          <m:num>
                            <m:sSup>
                              <m:sSupPr>
                                <m:ctrlPr>
                                  <a:rPr lang="en-US" b="1" i="1">
                                    <a:latin typeface="Cambria Math" panose="02040503050406030204" pitchFamily="18" charset="0"/>
                                    <a:cs typeface="Calibri Light" panose="020F0302020204030204" pitchFamily="34" charset="0"/>
                                  </a:rPr>
                                </m:ctrlPr>
                              </m:sSupPr>
                              <m:e>
                                <m:r>
                                  <a:rPr lang="en-US" b="1" i="1">
                                    <a:latin typeface="Cambria Math" panose="02040503050406030204" pitchFamily="18" charset="0"/>
                                    <a:cs typeface="Calibri Light" panose="020F0302020204030204" pitchFamily="34" charset="0"/>
                                  </a:rPr>
                                  <m:t>𝟏</m:t>
                                </m:r>
                              </m:e>
                              <m:sup>
                                <m:r>
                                  <a:rPr lang="en-US" b="1" i="1">
                                    <a:latin typeface="Cambria Math" panose="02040503050406030204" pitchFamily="18" charset="0"/>
                                    <a:cs typeface="Calibri Light" panose="020F0302020204030204" pitchFamily="34" charset="0"/>
                                  </a:rPr>
                                  <m:t>𝑻</m:t>
                                </m:r>
                              </m:sup>
                            </m:sSup>
                            <m:sSup>
                              <m:sSupPr>
                                <m:ctrlPr>
                                  <a:rPr lang="en-US" b="1" i="1">
                                    <a:latin typeface="Cambria Math" panose="02040503050406030204" pitchFamily="18" charset="0"/>
                                    <a:cs typeface="Calibri Light" panose="020F0302020204030204" pitchFamily="34" charset="0"/>
                                  </a:rPr>
                                </m:ctrlPr>
                              </m:sSupPr>
                              <m:e>
                                <m:r>
                                  <a:rPr lang="en-US" b="1">
                                    <a:latin typeface="Cambria Math" panose="02040503050406030204" pitchFamily="18" charset="0"/>
                                    <a:cs typeface="Calibri Light" panose="020F0302020204030204" pitchFamily="34" charset="0"/>
                                  </a:rPr>
                                  <m:t>𝚺</m:t>
                                </m:r>
                              </m:e>
                              <m:sup>
                                <m:r>
                                  <a:rPr lang="en-US" b="1" i="1">
                                    <a:latin typeface="Cambria Math" panose="02040503050406030204" pitchFamily="18" charset="0"/>
                                    <a:cs typeface="Calibri Light" panose="020F0302020204030204" pitchFamily="34" charset="0"/>
                                  </a:rPr>
                                  <m:t>−</m:t>
                                </m:r>
                                <m:r>
                                  <a:rPr lang="en-US" b="1" i="1">
                                    <a:latin typeface="Cambria Math" panose="02040503050406030204" pitchFamily="18" charset="0"/>
                                    <a:cs typeface="Calibri Light" panose="020F0302020204030204" pitchFamily="34" charset="0"/>
                                  </a:rPr>
                                  <m:t>𝟏</m:t>
                                </m:r>
                              </m:sup>
                            </m:sSup>
                            <m:r>
                              <a:rPr lang="en-US" b="1" i="1">
                                <a:latin typeface="Cambria Math" panose="02040503050406030204" pitchFamily="18" charset="0"/>
                                <a:cs typeface="Calibri Light" panose="020F0302020204030204" pitchFamily="34" charset="0"/>
                              </a:rPr>
                              <m:t>𝒇</m:t>
                            </m:r>
                          </m:num>
                          <m:den>
                            <m:sSup>
                              <m:sSupPr>
                                <m:ctrlPr>
                                  <a:rPr lang="en-US" b="1" i="1">
                                    <a:latin typeface="Cambria Math" panose="02040503050406030204" pitchFamily="18" charset="0"/>
                                    <a:cs typeface="Calibri Light" panose="020F0302020204030204" pitchFamily="34" charset="0"/>
                                  </a:rPr>
                                </m:ctrlPr>
                              </m:sSupPr>
                              <m:e>
                                <m:r>
                                  <a:rPr lang="en-US" b="1" i="1">
                                    <a:latin typeface="Cambria Math" panose="02040503050406030204" pitchFamily="18" charset="0"/>
                                    <a:cs typeface="Calibri Light" panose="020F0302020204030204" pitchFamily="34" charset="0"/>
                                  </a:rPr>
                                  <m:t>𝟏</m:t>
                                </m:r>
                              </m:e>
                              <m:sup>
                                <m:r>
                                  <a:rPr lang="en-US" b="1" i="1">
                                    <a:latin typeface="Cambria Math" panose="02040503050406030204" pitchFamily="18" charset="0"/>
                                    <a:cs typeface="Calibri Light" panose="020F0302020204030204" pitchFamily="34" charset="0"/>
                                  </a:rPr>
                                  <m:t>𝑻</m:t>
                                </m:r>
                              </m:sup>
                            </m:sSup>
                            <m:sSup>
                              <m:sSupPr>
                                <m:ctrlPr>
                                  <a:rPr lang="en-US" b="1" i="1">
                                    <a:latin typeface="Cambria Math" panose="02040503050406030204" pitchFamily="18" charset="0"/>
                                    <a:cs typeface="Calibri Light" panose="020F0302020204030204" pitchFamily="34" charset="0"/>
                                  </a:rPr>
                                </m:ctrlPr>
                              </m:sSupPr>
                              <m:e>
                                <m:r>
                                  <a:rPr lang="en-US" b="1">
                                    <a:latin typeface="Cambria Math" panose="02040503050406030204" pitchFamily="18" charset="0"/>
                                    <a:cs typeface="Calibri Light" panose="020F0302020204030204" pitchFamily="34" charset="0"/>
                                  </a:rPr>
                                  <m:t>𝚺</m:t>
                                </m:r>
                              </m:e>
                              <m:sup>
                                <m:r>
                                  <a:rPr lang="en-US" b="1">
                                    <a:latin typeface="Cambria Math" panose="02040503050406030204" pitchFamily="18" charset="0"/>
                                    <a:cs typeface="Calibri Light" panose="020F0302020204030204" pitchFamily="34" charset="0"/>
                                  </a:rPr>
                                  <m:t>−</m:t>
                                </m:r>
                                <m:r>
                                  <a:rPr lang="en-US" b="1">
                                    <a:latin typeface="Cambria Math" panose="02040503050406030204" pitchFamily="18" charset="0"/>
                                    <a:cs typeface="Calibri Light" panose="020F0302020204030204" pitchFamily="34" charset="0"/>
                                  </a:rPr>
                                  <m:t>𝟏</m:t>
                                </m:r>
                              </m:sup>
                            </m:sSup>
                            <m:r>
                              <a:rPr lang="en-US" b="1">
                                <a:latin typeface="Cambria Math" panose="02040503050406030204" pitchFamily="18" charset="0"/>
                                <a:cs typeface="Calibri Light" panose="020F0302020204030204" pitchFamily="34" charset="0"/>
                              </a:rPr>
                              <m:t>𝟏</m:t>
                            </m:r>
                          </m:den>
                        </m:f>
                        <m:r>
                          <a:rPr lang="en-US" b="0" i="0" smtClean="0">
                            <a:latin typeface="Cambria Math" panose="02040503050406030204" pitchFamily="18" charset="0"/>
                            <a:cs typeface="Calibri Light" panose="020F0302020204030204" pitchFamily="34" charset="0"/>
                          </a:rPr>
                          <m:t>,</m:t>
                        </m:r>
                        <m:f>
                          <m:fPr>
                            <m:ctrlPr>
                              <a:rPr lang="en-US" b="1" i="1">
                                <a:latin typeface="Cambria Math" panose="02040503050406030204" pitchFamily="18" charset="0"/>
                                <a:cs typeface="Calibri Light" panose="020F0302020204030204" pitchFamily="34" charset="0"/>
                              </a:rPr>
                            </m:ctrlPr>
                          </m:fPr>
                          <m:num>
                            <m:r>
                              <a:rPr lang="en-US" i="1">
                                <a:latin typeface="Cambria Math" panose="02040503050406030204" pitchFamily="18" charset="0"/>
                                <a:cs typeface="Calibri Light" panose="020F0302020204030204" pitchFamily="34" charset="0"/>
                              </a:rPr>
                              <m:t>1</m:t>
                            </m:r>
                          </m:num>
                          <m:den>
                            <m:sSup>
                              <m:sSupPr>
                                <m:ctrlPr>
                                  <a:rPr lang="en-US" b="1" i="1">
                                    <a:latin typeface="Cambria Math" panose="02040503050406030204" pitchFamily="18" charset="0"/>
                                    <a:cs typeface="Calibri Light" panose="020F0302020204030204" pitchFamily="34" charset="0"/>
                                  </a:rPr>
                                </m:ctrlPr>
                              </m:sSupPr>
                              <m:e>
                                <m:r>
                                  <a:rPr lang="en-US" b="1" i="1">
                                    <a:latin typeface="Cambria Math" panose="02040503050406030204" pitchFamily="18" charset="0"/>
                                    <a:cs typeface="Calibri Light" panose="020F0302020204030204" pitchFamily="34" charset="0"/>
                                  </a:rPr>
                                  <m:t>𝟏</m:t>
                                </m:r>
                              </m:e>
                              <m:sup>
                                <m:r>
                                  <a:rPr lang="en-US" b="1" i="1">
                                    <a:latin typeface="Cambria Math" panose="02040503050406030204" pitchFamily="18" charset="0"/>
                                    <a:cs typeface="Calibri Light" panose="020F0302020204030204" pitchFamily="34" charset="0"/>
                                  </a:rPr>
                                  <m:t>𝑻</m:t>
                                </m:r>
                              </m:sup>
                            </m:sSup>
                            <m:sSup>
                              <m:sSupPr>
                                <m:ctrlPr>
                                  <a:rPr lang="en-US" b="1" i="1">
                                    <a:latin typeface="Cambria Math" panose="02040503050406030204" pitchFamily="18" charset="0"/>
                                    <a:cs typeface="Calibri Light" panose="020F0302020204030204" pitchFamily="34" charset="0"/>
                                  </a:rPr>
                                </m:ctrlPr>
                              </m:sSupPr>
                              <m:e>
                                <m:r>
                                  <a:rPr lang="en-US" b="1">
                                    <a:latin typeface="Cambria Math" panose="02040503050406030204" pitchFamily="18" charset="0"/>
                                    <a:cs typeface="Calibri Light" panose="020F0302020204030204" pitchFamily="34" charset="0"/>
                                  </a:rPr>
                                  <m:t>𝚺</m:t>
                                </m:r>
                              </m:e>
                              <m:sup>
                                <m:r>
                                  <a:rPr lang="en-US" b="1">
                                    <a:latin typeface="Cambria Math" panose="02040503050406030204" pitchFamily="18" charset="0"/>
                                    <a:cs typeface="Calibri Light" panose="020F0302020204030204" pitchFamily="34" charset="0"/>
                                  </a:rPr>
                                  <m:t>−</m:t>
                                </m:r>
                                <m:r>
                                  <a:rPr lang="en-US" b="1">
                                    <a:latin typeface="Cambria Math" panose="02040503050406030204" pitchFamily="18" charset="0"/>
                                    <a:cs typeface="Calibri Light" panose="020F0302020204030204" pitchFamily="34" charset="0"/>
                                  </a:rPr>
                                  <m:t>𝟏</m:t>
                                </m:r>
                              </m:sup>
                            </m:sSup>
                            <m:r>
                              <a:rPr lang="en-US" b="1">
                                <a:latin typeface="Cambria Math" panose="02040503050406030204" pitchFamily="18" charset="0"/>
                                <a:cs typeface="Calibri Light" panose="020F0302020204030204" pitchFamily="34" charset="0"/>
                              </a:rPr>
                              <m:t>𝟏</m:t>
                            </m:r>
                          </m:den>
                        </m:f>
                      </m:e>
                    </m:d>
                  </m:oMath>
                </a14:m>
                <a:endParaRPr lang="en-US" dirty="0">
                  <a:latin typeface="Calibri Light" panose="020F0302020204030204" pitchFamily="34" charset="0"/>
                  <a:cs typeface="Calibri Light" panose="020F0302020204030204" pitchFamily="34" charset="0"/>
                </a:endParaRPr>
              </a:p>
            </p:txBody>
          </p:sp>
        </mc:Choice>
        <mc:Fallback xmlns="">
          <p:sp>
            <p:nvSpPr>
              <p:cNvPr id="3" name="TextBox 2">
                <a:extLst>
                  <a:ext uri="{FF2B5EF4-FFF2-40B4-BE49-F238E27FC236}">
                    <a16:creationId xmlns:a16="http://schemas.microsoft.com/office/drawing/2014/main" id="{CC370C68-CC4F-4DF5-95CA-67E6FBFB59F5}"/>
                  </a:ext>
                </a:extLst>
              </p:cNvPr>
              <p:cNvSpPr txBox="1">
                <a:spLocks noRot="1" noChangeAspect="1" noMove="1" noResize="1" noEditPoints="1" noAdjustHandles="1" noChangeArrowheads="1" noChangeShapeType="1" noTextEdit="1"/>
              </p:cNvSpPr>
              <p:nvPr/>
            </p:nvSpPr>
            <p:spPr>
              <a:xfrm>
                <a:off x="351891" y="1009745"/>
                <a:ext cx="5793561" cy="4737579"/>
              </a:xfrm>
              <a:prstGeom prst="rect">
                <a:avLst/>
              </a:prstGeom>
              <a:blipFill>
                <a:blip r:embed="rId14"/>
                <a:stretch>
                  <a:fillRect l="-1576" t="-899"/>
                </a:stretch>
              </a:blipFill>
            </p:spPr>
            <p:txBody>
              <a:bodyPr/>
              <a:lstStyle/>
              <a:p>
                <a:r>
                  <a:rPr lang="en-US">
                    <a:noFill/>
                  </a:rPr>
                  <a:t> </a:t>
                </a:r>
              </a:p>
            </p:txBody>
          </p:sp>
        </mc:Fallback>
      </mc:AlternateContent>
      <p:cxnSp>
        <p:nvCxnSpPr>
          <p:cNvPr id="5" name="Connector: Elbow 4">
            <a:extLst>
              <a:ext uri="{FF2B5EF4-FFF2-40B4-BE49-F238E27FC236}">
                <a16:creationId xmlns:a16="http://schemas.microsoft.com/office/drawing/2014/main" id="{CC1AFFDD-0D24-4DF5-94AA-AA8A1F356496}"/>
              </a:ext>
            </a:extLst>
          </p:cNvPr>
          <p:cNvCxnSpPr>
            <a:stCxn id="3" idx="3"/>
            <a:endCxn id="13" idx="1"/>
          </p:cNvCxnSpPr>
          <p:nvPr/>
        </p:nvCxnSpPr>
        <p:spPr>
          <a:xfrm flipV="1">
            <a:off x="6145452" y="1308685"/>
            <a:ext cx="506335" cy="20698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091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4ACBA2B-C6B3-4380-A226-9CC00FE4433F}"/>
              </a:ext>
            </a:extLst>
          </p:cNvPr>
          <p:cNvSpPr/>
          <p:nvPr/>
        </p:nvSpPr>
        <p:spPr>
          <a:xfrm>
            <a:off x="685800" y="2133600"/>
            <a:ext cx="5000625" cy="4514850"/>
          </a:xfrm>
          <a:prstGeom prst="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latin typeface="Cambria" panose="02040503050406030204" pitchFamily="18" charset="0"/>
                <a:ea typeface="Cambria" panose="02040503050406030204" pitchFamily="18" charset="0"/>
              </a:rPr>
              <a:t>Microstructure Characterization</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 name="Title 1">
            <a:extLst>
              <a:ext uri="{FF2B5EF4-FFF2-40B4-BE49-F238E27FC236}">
                <a16:creationId xmlns:a16="http://schemas.microsoft.com/office/drawing/2014/main" id="{D56960E3-EA22-41A2-8F92-D0FCCBAD8D9C}"/>
              </a:ext>
            </a:extLst>
          </p:cNvPr>
          <p:cNvSpPr txBox="1">
            <a:spLocks/>
          </p:cNvSpPr>
          <p:nvPr/>
        </p:nvSpPr>
        <p:spPr>
          <a:xfrm>
            <a:off x="532408" y="10688"/>
            <a:ext cx="11043079" cy="6329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Research Goals for Year 3: Role of Phase Boundary in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cs typeface="+mn-cs"/>
            </a:endParaRPr>
          </a:p>
        </p:txBody>
      </p:sp>
      <p:sp>
        <p:nvSpPr>
          <p:cNvPr id="44" name="TextBox 43">
            <a:extLst>
              <a:ext uri="{FF2B5EF4-FFF2-40B4-BE49-F238E27FC236}">
                <a16:creationId xmlns:a16="http://schemas.microsoft.com/office/drawing/2014/main" id="{98D1F13E-599B-4C68-B17C-60168C3645D0}"/>
              </a:ext>
            </a:extLst>
          </p:cNvPr>
          <p:cNvSpPr txBox="1"/>
          <p:nvPr/>
        </p:nvSpPr>
        <p:spPr>
          <a:xfrm>
            <a:off x="489857" y="632949"/>
            <a:ext cx="11212286"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800" b="1" dirty="0">
                <a:latin typeface="+mj-lt"/>
                <a:ea typeface="Cambria" panose="02040503050406030204" pitchFamily="18" charset="0"/>
                <a:cs typeface="Arial" panose="020B0604020202020204" pitchFamily="34" charset="0"/>
              </a:rPr>
              <a:t>β</a:t>
            </a:r>
            <a:r>
              <a:rPr lang="en-US" sz="1800" b="1" dirty="0">
                <a:latin typeface="+mj-lt"/>
                <a:ea typeface="Cambria" panose="02040503050406030204" pitchFamily="18" charset="0"/>
                <a:cs typeface="Arial" panose="020B0604020202020204" pitchFamily="34" charset="0"/>
              </a:rPr>
              <a:t> laths are treated in a homogenized manner in CP-FE treatments of colony phase.</a:t>
            </a:r>
          </a:p>
          <a:p>
            <a:pPr marL="742950" lvl="1" indent="-285750">
              <a:buFont typeface="Arial" panose="020B0604020202020204" pitchFamily="34" charset="0"/>
              <a:buChar char="•"/>
              <a:defRPr/>
            </a:pPr>
            <a:r>
              <a:rPr lang="en-US" b="1" dirty="0">
                <a:latin typeface="+mj-lt"/>
                <a:ea typeface="Cambria" panose="02040503050406030204" pitchFamily="18" charset="0"/>
                <a:cs typeface="Arial" panose="020B0604020202020204" pitchFamily="34" charset="0"/>
              </a:rPr>
              <a:t>This  could potentially obfuscate the importance of the phase boundary with regards to property predictions. </a:t>
            </a:r>
          </a:p>
          <a:p>
            <a:pPr marL="742950" lvl="1" indent="-285750">
              <a:buFont typeface="Arial" panose="020B0604020202020204" pitchFamily="34" charset="0"/>
              <a:buChar char="•"/>
              <a:defRPr/>
            </a:pPr>
            <a:r>
              <a:rPr lang="en-US" b="1" dirty="0">
                <a:latin typeface="+mj-lt"/>
                <a:ea typeface="Cambria" panose="02040503050406030204" pitchFamily="18" charset="0"/>
                <a:cs typeface="Arial" panose="020B0604020202020204" pitchFamily="34" charset="0"/>
              </a:rPr>
              <a:t>Other issues to address length scale effects, volume fraction of </a:t>
            </a:r>
            <a:r>
              <a:rPr lang="el-GR" sz="1800" b="1" dirty="0">
                <a:latin typeface="+mj-lt"/>
                <a:ea typeface="Cambria" panose="02040503050406030204" pitchFamily="18" charset="0"/>
                <a:cs typeface="Arial" panose="020B0604020202020204" pitchFamily="34" charset="0"/>
              </a:rPr>
              <a:t>β</a:t>
            </a:r>
            <a:r>
              <a:rPr lang="en-US" sz="1800" b="1" dirty="0">
                <a:latin typeface="+mj-lt"/>
                <a:ea typeface="Cambria" panose="02040503050406030204" pitchFamily="18" charset="0"/>
                <a:cs typeface="Arial" panose="020B0604020202020204" pitchFamily="34" charset="0"/>
              </a:rPr>
              <a:t> laths and </a:t>
            </a:r>
          </a:p>
          <a:p>
            <a:pPr marL="742950" lvl="1" indent="-285750">
              <a:buFont typeface="Arial" panose="020B0604020202020204" pitchFamily="34" charset="0"/>
              <a:buChar char="•"/>
              <a:defRPr/>
            </a:pPr>
            <a:r>
              <a:rPr lang="en-US" b="1" dirty="0">
                <a:latin typeface="+mj-lt"/>
                <a:ea typeface="Cambria" panose="02040503050406030204" pitchFamily="18" charset="0"/>
                <a:cs typeface="Arial" panose="020B0604020202020204" pitchFamily="34" charset="0"/>
              </a:rPr>
              <a:t>CP-FE Nanoindentation with the laths explicitly incorporated into the FE mesh allows us to systematically probe these effects</a:t>
            </a:r>
          </a:p>
          <a:p>
            <a:pPr marL="285750" indent="-285750">
              <a:buFont typeface="Arial" panose="020B0604020202020204" pitchFamily="34" charset="0"/>
              <a:buChar char="•"/>
              <a:defRPr/>
            </a:pPr>
            <a:endParaRPr lang="en-US" b="1" dirty="0">
              <a:effectLst/>
              <a:latin typeface="+mj-lt"/>
            </a:endParaRPr>
          </a:p>
        </p:txBody>
      </p:sp>
      <p:grpSp>
        <p:nvGrpSpPr>
          <p:cNvPr id="70" name="Group 69">
            <a:extLst>
              <a:ext uri="{FF2B5EF4-FFF2-40B4-BE49-F238E27FC236}">
                <a16:creationId xmlns:a16="http://schemas.microsoft.com/office/drawing/2014/main" id="{695D50F2-6DF9-4585-9ED9-B50B2DF4AADA}"/>
              </a:ext>
            </a:extLst>
          </p:cNvPr>
          <p:cNvGrpSpPr/>
          <p:nvPr/>
        </p:nvGrpSpPr>
        <p:grpSpPr>
          <a:xfrm>
            <a:off x="815546" y="2686050"/>
            <a:ext cx="3761930" cy="3848099"/>
            <a:chOff x="489857" y="2114550"/>
            <a:chExt cx="4398609" cy="4610099"/>
          </a:xfrm>
        </p:grpSpPr>
        <p:pic>
          <p:nvPicPr>
            <p:cNvPr id="53" name="Picture 52" descr="A close up of a logo&#10;&#10;Description automatically generated">
              <a:extLst>
                <a:ext uri="{FF2B5EF4-FFF2-40B4-BE49-F238E27FC236}">
                  <a16:creationId xmlns:a16="http://schemas.microsoft.com/office/drawing/2014/main" id="{8DFF6E89-4D77-4FFA-9118-DE187CD8C35C}"/>
                </a:ext>
              </a:extLst>
            </p:cNvPr>
            <p:cNvPicPr>
              <a:picLocks/>
            </p:cNvPicPr>
            <p:nvPr/>
          </p:nvPicPr>
          <p:blipFill rotWithShape="1">
            <a:blip r:embed="rId3">
              <a:extLst>
                <a:ext uri="{28A0092B-C50C-407E-A947-70E740481C1C}">
                  <a14:useLocalDpi xmlns:a14="http://schemas.microsoft.com/office/drawing/2010/main" val="0"/>
                </a:ext>
              </a:extLst>
            </a:blip>
            <a:srcRect b="13090"/>
            <a:stretch/>
          </p:blipFill>
          <p:spPr>
            <a:xfrm>
              <a:off x="489857" y="2114550"/>
              <a:ext cx="2423160" cy="1990725"/>
            </a:xfrm>
            <a:prstGeom prst="rect">
              <a:avLst/>
            </a:prstGeom>
          </p:spPr>
        </p:pic>
        <p:pic>
          <p:nvPicPr>
            <p:cNvPr id="55" name="Picture 54" descr="A picture containing object, fireworks&#10;&#10;Description automatically generated">
              <a:extLst>
                <a:ext uri="{FF2B5EF4-FFF2-40B4-BE49-F238E27FC236}">
                  <a16:creationId xmlns:a16="http://schemas.microsoft.com/office/drawing/2014/main" id="{3D46CE57-590A-4C4D-A3BC-4049CAA12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57" y="4733924"/>
              <a:ext cx="2423161" cy="1990725"/>
            </a:xfrm>
            <a:prstGeom prst="rect">
              <a:avLst/>
            </a:prstGeom>
          </p:spPr>
        </p:pic>
        <p:cxnSp>
          <p:nvCxnSpPr>
            <p:cNvPr id="59" name="Straight Arrow Connector 58">
              <a:extLst>
                <a:ext uri="{FF2B5EF4-FFF2-40B4-BE49-F238E27FC236}">
                  <a16:creationId xmlns:a16="http://schemas.microsoft.com/office/drawing/2014/main" id="{3A951670-A5FA-4908-BB9B-F79FF59C8B93}"/>
                </a:ext>
              </a:extLst>
            </p:cNvPr>
            <p:cNvCxnSpPr>
              <a:cxnSpLocks/>
              <a:stCxn id="53" idx="2"/>
              <a:endCxn id="55" idx="0"/>
            </p:cNvCxnSpPr>
            <p:nvPr/>
          </p:nvCxnSpPr>
          <p:spPr>
            <a:xfrm>
              <a:off x="1701437" y="4105275"/>
              <a:ext cx="1" cy="6286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Connector: Elbow 66">
              <a:extLst>
                <a:ext uri="{FF2B5EF4-FFF2-40B4-BE49-F238E27FC236}">
                  <a16:creationId xmlns:a16="http://schemas.microsoft.com/office/drawing/2014/main" id="{DB7A4BE3-BC47-4998-8C53-7494946FF2E4}"/>
                </a:ext>
              </a:extLst>
            </p:cNvPr>
            <p:cNvCxnSpPr>
              <a:cxnSpLocks/>
              <a:stCxn id="55" idx="3"/>
              <a:endCxn id="207" idx="1"/>
            </p:cNvCxnSpPr>
            <p:nvPr/>
          </p:nvCxnSpPr>
          <p:spPr>
            <a:xfrm flipV="1">
              <a:off x="2913018" y="3108007"/>
              <a:ext cx="782352" cy="262128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B19EA645-0E08-4929-A79D-7C3F60935D93}"/>
                </a:ext>
              </a:extLst>
            </p:cNvPr>
            <p:cNvCxnSpPr>
              <a:cxnSpLocks/>
              <a:stCxn id="207" idx="2"/>
            </p:cNvCxnSpPr>
            <p:nvPr/>
          </p:nvCxnSpPr>
          <p:spPr>
            <a:xfrm flipH="1">
              <a:off x="4884413" y="4090494"/>
              <a:ext cx="4053" cy="64342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grpSp>
        <p:nvGrpSpPr>
          <p:cNvPr id="4" name="Group 3">
            <a:extLst>
              <a:ext uri="{FF2B5EF4-FFF2-40B4-BE49-F238E27FC236}">
                <a16:creationId xmlns:a16="http://schemas.microsoft.com/office/drawing/2014/main" id="{934D92E4-5B19-44AC-A6D3-16113C2B3BEF}"/>
              </a:ext>
            </a:extLst>
          </p:cNvPr>
          <p:cNvGrpSpPr/>
          <p:nvPr/>
        </p:nvGrpSpPr>
        <p:grpSpPr>
          <a:xfrm>
            <a:off x="5836438" y="2133600"/>
            <a:ext cx="6061647" cy="4514850"/>
            <a:chOff x="5836438" y="2133600"/>
            <a:chExt cx="6061647" cy="4514850"/>
          </a:xfrm>
        </p:grpSpPr>
        <p:sp>
          <p:nvSpPr>
            <p:cNvPr id="162" name="Rectangle 161">
              <a:extLst>
                <a:ext uri="{FF2B5EF4-FFF2-40B4-BE49-F238E27FC236}">
                  <a16:creationId xmlns:a16="http://schemas.microsoft.com/office/drawing/2014/main" id="{175C3D00-14FC-4FD6-86DA-99739432FDEB}"/>
                </a:ext>
              </a:extLst>
            </p:cNvPr>
            <p:cNvSpPr/>
            <p:nvPr/>
          </p:nvSpPr>
          <p:spPr>
            <a:xfrm>
              <a:off x="5836438" y="2133600"/>
              <a:ext cx="6061647" cy="4514850"/>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rgbClr val="FF0000"/>
                  </a:solidFill>
                  <a:latin typeface="Cambria" panose="02040503050406030204" pitchFamily="18" charset="0"/>
                  <a:ea typeface="Cambria" panose="02040503050406030204" pitchFamily="18" charset="0"/>
                </a:rPr>
                <a:t>FE Mesh Generation</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9" name="TextBox 148">
              <a:extLst>
                <a:ext uri="{FF2B5EF4-FFF2-40B4-BE49-F238E27FC236}">
                  <a16:creationId xmlns:a16="http://schemas.microsoft.com/office/drawing/2014/main" id="{CDABD4BF-04AF-4166-8ACF-E6474D2A5A5F}"/>
                </a:ext>
              </a:extLst>
            </p:cNvPr>
            <p:cNvSpPr txBox="1"/>
            <p:nvPr/>
          </p:nvSpPr>
          <p:spPr>
            <a:xfrm>
              <a:off x="5906943" y="5094431"/>
              <a:ext cx="1719539" cy="646331"/>
            </a:xfrm>
            <a:prstGeom prst="rect">
              <a:avLst/>
            </a:prstGeom>
            <a:ln w="28575">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mj-lt"/>
                </a:rPr>
                <a:t>Volume fraction,</a:t>
              </a:r>
            </a:p>
            <a:p>
              <a:pPr algn="ctr"/>
              <a:r>
                <a:rPr lang="en-US" b="1" dirty="0">
                  <a:latin typeface="+mj-lt"/>
                </a:rPr>
                <a:t> Lath thickness</a:t>
              </a:r>
            </a:p>
          </p:txBody>
        </p:sp>
        <p:grpSp>
          <p:nvGrpSpPr>
            <p:cNvPr id="171" name="Group 170">
              <a:extLst>
                <a:ext uri="{FF2B5EF4-FFF2-40B4-BE49-F238E27FC236}">
                  <a16:creationId xmlns:a16="http://schemas.microsoft.com/office/drawing/2014/main" id="{8C7DF3EB-95D6-40B6-954F-2E21DB45C9F2}"/>
                </a:ext>
              </a:extLst>
            </p:cNvPr>
            <p:cNvGrpSpPr/>
            <p:nvPr/>
          </p:nvGrpSpPr>
          <p:grpSpPr>
            <a:xfrm>
              <a:off x="5920478" y="2620079"/>
              <a:ext cx="5891059" cy="3862970"/>
              <a:chOff x="5920478" y="2620079"/>
              <a:chExt cx="5891059" cy="3862970"/>
            </a:xfrm>
          </p:grpSpPr>
          <p:grpSp>
            <p:nvGrpSpPr>
              <p:cNvPr id="139" name="Group 138">
                <a:extLst>
                  <a:ext uri="{FF2B5EF4-FFF2-40B4-BE49-F238E27FC236}">
                    <a16:creationId xmlns:a16="http://schemas.microsoft.com/office/drawing/2014/main" id="{9CDF9146-CFEB-473F-91CB-AFDD3AF61A3E}"/>
                  </a:ext>
                </a:extLst>
              </p:cNvPr>
              <p:cNvGrpSpPr/>
              <p:nvPr/>
            </p:nvGrpSpPr>
            <p:grpSpPr>
              <a:xfrm>
                <a:off x="5920478" y="2620079"/>
                <a:ext cx="3247181" cy="2356175"/>
                <a:chOff x="8291524" y="1437378"/>
                <a:chExt cx="4048518" cy="2953648"/>
              </a:xfrm>
            </p:grpSpPr>
            <p:grpSp>
              <p:nvGrpSpPr>
                <p:cNvPr id="126" name="Group 125">
                  <a:extLst>
                    <a:ext uri="{FF2B5EF4-FFF2-40B4-BE49-F238E27FC236}">
                      <a16:creationId xmlns:a16="http://schemas.microsoft.com/office/drawing/2014/main" id="{6052486A-FB94-421B-8894-211F31C2677E}"/>
                    </a:ext>
                  </a:extLst>
                </p:cNvPr>
                <p:cNvGrpSpPr/>
                <p:nvPr/>
              </p:nvGrpSpPr>
              <p:grpSpPr>
                <a:xfrm>
                  <a:off x="8291524" y="1437378"/>
                  <a:ext cx="4048518" cy="2953648"/>
                  <a:chOff x="7705790" y="1638409"/>
                  <a:chExt cx="4810310" cy="3905142"/>
                </a:xfrm>
              </p:grpSpPr>
              <p:sp>
                <p:nvSpPr>
                  <p:cNvPr id="125" name="Rectangle 124">
                    <a:extLst>
                      <a:ext uri="{FF2B5EF4-FFF2-40B4-BE49-F238E27FC236}">
                        <a16:creationId xmlns:a16="http://schemas.microsoft.com/office/drawing/2014/main" id="{7F8923F8-0E8A-42D9-A734-6CC8572DB5AC}"/>
                      </a:ext>
                    </a:extLst>
                  </p:cNvPr>
                  <p:cNvSpPr/>
                  <p:nvPr/>
                </p:nvSpPr>
                <p:spPr>
                  <a:xfrm>
                    <a:off x="7971733" y="1638409"/>
                    <a:ext cx="4220266" cy="3905142"/>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B050"/>
                        </a:solidFill>
                        <a:latin typeface="Cambria" panose="02040503050406030204" pitchFamily="18" charset="0"/>
                        <a:ea typeface="Cambria" panose="02040503050406030204" pitchFamily="18" charset="0"/>
                      </a:rPr>
                      <a:t>BOR</a:t>
                    </a: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a:p>
                    <a:pPr algn="ctr"/>
                    <a:endParaRPr lang="en-US" sz="1400" b="1" dirty="0">
                      <a:solidFill>
                        <a:schemeClr val="tx1"/>
                      </a:solidFill>
                      <a:latin typeface="Cambria" panose="02040503050406030204" pitchFamily="18" charset="0"/>
                      <a:ea typeface="Cambria" panose="02040503050406030204" pitchFamily="18" charset="0"/>
                    </a:endParaRPr>
                  </a:p>
                </p:txBody>
              </p:sp>
              <p:grpSp>
                <p:nvGrpSpPr>
                  <p:cNvPr id="85" name="Group 84">
                    <a:extLst>
                      <a:ext uri="{FF2B5EF4-FFF2-40B4-BE49-F238E27FC236}">
                        <a16:creationId xmlns:a16="http://schemas.microsoft.com/office/drawing/2014/main" id="{16D33721-1BE6-415F-B682-0A76A7329E2F}"/>
                      </a:ext>
                    </a:extLst>
                  </p:cNvPr>
                  <p:cNvGrpSpPr/>
                  <p:nvPr/>
                </p:nvGrpSpPr>
                <p:grpSpPr>
                  <a:xfrm>
                    <a:off x="7705790" y="2065644"/>
                    <a:ext cx="4810310" cy="3455176"/>
                    <a:chOff x="-518694" y="1385890"/>
                    <a:chExt cx="7521164" cy="5020223"/>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34E4E70-F08C-49EA-BDB7-1BACA2D02C6A}"/>
                            </a:ext>
                          </a:extLst>
                        </p:cNvPr>
                        <p:cNvSpPr txBox="1"/>
                        <p:nvPr/>
                      </p:nvSpPr>
                      <p:spPr>
                        <a:xfrm>
                          <a:off x="4981495" y="4501107"/>
                          <a:ext cx="2020975" cy="610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𝛼</m:t>
                                    </m:r>
                                    <m:r>
                                      <a:rPr lang="en-US" sz="1400" b="0" i="1" smtClean="0">
                                        <a:latin typeface="Cambria Math" panose="02040503050406030204" pitchFamily="18" charset="0"/>
                                      </a:rPr>
                                      <m:t>→</m:t>
                                    </m:r>
                                    <m:r>
                                      <a:rPr lang="en-US" sz="1400" b="0" i="1" smtClean="0">
                                        <a:latin typeface="Cambria Math" panose="02040503050406030204" pitchFamily="18" charset="0"/>
                                      </a:rPr>
                                      <m:t>𝛽</m:t>
                                    </m:r>
                                  </m:sup>
                                </m:sSup>
                              </m:oMath>
                            </m:oMathPara>
                          </a14:m>
                          <a:endParaRPr lang="en-US" sz="1400" dirty="0"/>
                        </a:p>
                      </p:txBody>
                    </p:sp>
                  </mc:Choice>
                  <mc:Fallback xmlns="">
                    <p:sp>
                      <p:nvSpPr>
                        <p:cNvPr id="86" name="TextBox 85">
                          <a:extLst>
                            <a:ext uri="{FF2B5EF4-FFF2-40B4-BE49-F238E27FC236}">
                              <a16:creationId xmlns:a16="http://schemas.microsoft.com/office/drawing/2014/main" id="{034E4E70-F08C-49EA-BDB7-1BACA2D02C6A}"/>
                            </a:ext>
                          </a:extLst>
                        </p:cNvPr>
                        <p:cNvSpPr txBox="1">
                          <a:spLocks noRot="1" noChangeAspect="1" noMove="1" noResize="1" noEditPoints="1" noAdjustHandles="1" noChangeArrowheads="1" noChangeShapeType="1" noTextEdit="1"/>
                        </p:cNvSpPr>
                        <p:nvPr/>
                      </p:nvSpPr>
                      <p:spPr>
                        <a:xfrm>
                          <a:off x="4981495" y="4501107"/>
                          <a:ext cx="2020975" cy="610585"/>
                        </a:xfrm>
                        <a:prstGeom prst="rect">
                          <a:avLst/>
                        </a:prstGeom>
                        <a:blipFill>
                          <a:blip r:embed="rId7"/>
                          <a:stretch>
                            <a:fillRect b="-33333"/>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1E2C7684-6393-4A67-A339-6B1317AEA6A5}"/>
                        </a:ext>
                      </a:extLst>
                    </p:cNvPr>
                    <p:cNvGrpSpPr/>
                    <p:nvPr/>
                  </p:nvGrpSpPr>
                  <p:grpSpPr>
                    <a:xfrm>
                      <a:off x="-518694" y="1385890"/>
                      <a:ext cx="6024143" cy="5020223"/>
                      <a:chOff x="-518694" y="1385890"/>
                      <a:chExt cx="6024143" cy="5020223"/>
                    </a:xfrm>
                  </p:grpSpPr>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E30F962-4105-4907-AF32-808EC3C296F0}"/>
                              </a:ext>
                            </a:extLst>
                          </p:cNvPr>
                          <p:cNvSpPr txBox="1"/>
                          <p:nvPr/>
                        </p:nvSpPr>
                        <p:spPr>
                          <a:xfrm>
                            <a:off x="-518694" y="4611802"/>
                            <a:ext cx="2020973" cy="610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𝛽</m:t>
                                      </m:r>
                                      <m:r>
                                        <a:rPr lang="en-US" sz="1400" b="0" i="1" smtClean="0">
                                          <a:latin typeface="Cambria Math" panose="02040503050406030204" pitchFamily="18" charset="0"/>
                                        </a:rPr>
                                        <m:t>→</m:t>
                                      </m:r>
                                      <m:r>
                                        <a:rPr lang="en-US" sz="1400" b="0" i="1" smtClean="0">
                                          <a:latin typeface="Cambria Math" panose="02040503050406030204" pitchFamily="18" charset="0"/>
                                        </a:rPr>
                                        <m:t>𝑠</m:t>
                                      </m:r>
                                    </m:sup>
                                  </m:sSup>
                                </m:oMath>
                              </m:oMathPara>
                            </a14:m>
                            <a:endParaRPr lang="en-US" sz="1400" dirty="0"/>
                          </a:p>
                        </p:txBody>
                      </p:sp>
                    </mc:Choice>
                    <mc:Fallback xmlns="">
                      <p:sp>
                        <p:nvSpPr>
                          <p:cNvPr id="88" name="TextBox 87">
                            <a:extLst>
                              <a:ext uri="{FF2B5EF4-FFF2-40B4-BE49-F238E27FC236}">
                                <a16:creationId xmlns:a16="http://schemas.microsoft.com/office/drawing/2014/main" id="{0E30F962-4105-4907-AF32-808EC3C296F0}"/>
                              </a:ext>
                            </a:extLst>
                          </p:cNvPr>
                          <p:cNvSpPr txBox="1">
                            <a:spLocks noRot="1" noChangeAspect="1" noMove="1" noResize="1" noEditPoints="1" noAdjustHandles="1" noChangeArrowheads="1" noChangeShapeType="1" noTextEdit="1"/>
                          </p:cNvSpPr>
                          <p:nvPr/>
                        </p:nvSpPr>
                        <p:spPr>
                          <a:xfrm>
                            <a:off x="-518694" y="4611802"/>
                            <a:ext cx="2020973" cy="610585"/>
                          </a:xfrm>
                          <a:prstGeom prst="rect">
                            <a:avLst/>
                          </a:prstGeom>
                          <a:blipFill>
                            <a:blip r:embed="rId8"/>
                            <a:stretch>
                              <a:fillRect b="-34146"/>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D4AB9F1F-CBE7-4239-B1BE-6D2DFA9DD5E7}"/>
                          </a:ext>
                        </a:extLst>
                      </p:cNvPr>
                      <p:cNvGrpSpPr/>
                      <p:nvPr/>
                    </p:nvGrpSpPr>
                    <p:grpSpPr>
                      <a:xfrm>
                        <a:off x="-209549" y="1385890"/>
                        <a:ext cx="5714998" cy="5020223"/>
                        <a:chOff x="-209549" y="1385890"/>
                        <a:chExt cx="5714998" cy="5020223"/>
                      </a:xfrm>
                    </p:grpSpPr>
                    <p:grpSp>
                      <p:nvGrpSpPr>
                        <p:cNvPr id="118" name="Group 18">
                          <a:extLst>
                            <a:ext uri="{FF2B5EF4-FFF2-40B4-BE49-F238E27FC236}">
                              <a16:creationId xmlns:a16="http://schemas.microsoft.com/office/drawing/2014/main" id="{79A8E4F6-F198-4A58-97F6-708F20DB46AB}"/>
                            </a:ext>
                          </a:extLst>
                        </p:cNvPr>
                        <p:cNvGrpSpPr>
                          <a:grpSpLocks/>
                        </p:cNvGrpSpPr>
                        <p:nvPr/>
                      </p:nvGrpSpPr>
                      <p:grpSpPr bwMode="auto">
                        <a:xfrm>
                          <a:off x="4521196" y="2395538"/>
                          <a:ext cx="984253" cy="1336676"/>
                          <a:chOff x="1582" y="1677"/>
                          <a:chExt cx="620" cy="842"/>
                        </a:xfrm>
                      </p:grpSpPr>
                      <p:sp>
                        <p:nvSpPr>
                          <p:cNvPr id="120" name="Line 12">
                            <a:extLst>
                              <a:ext uri="{FF2B5EF4-FFF2-40B4-BE49-F238E27FC236}">
                                <a16:creationId xmlns:a16="http://schemas.microsoft.com/office/drawing/2014/main" id="{677BA495-5935-4DDE-9A67-EC7C047D5536}"/>
                              </a:ext>
                            </a:extLst>
                          </p:cNvPr>
                          <p:cNvSpPr>
                            <a:spLocks noChangeShapeType="1"/>
                          </p:cNvSpPr>
                          <p:nvPr/>
                        </p:nvSpPr>
                        <p:spPr bwMode="auto">
                          <a:xfrm flipV="1">
                            <a:off x="1582" y="1677"/>
                            <a:ext cx="414" cy="448"/>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21" name="Line 13">
                            <a:extLst>
                              <a:ext uri="{FF2B5EF4-FFF2-40B4-BE49-F238E27FC236}">
                                <a16:creationId xmlns:a16="http://schemas.microsoft.com/office/drawing/2014/main" id="{0A4D4C86-4147-4678-B0DB-58A492951967}"/>
                              </a:ext>
                            </a:extLst>
                          </p:cNvPr>
                          <p:cNvSpPr>
                            <a:spLocks noChangeShapeType="1"/>
                          </p:cNvSpPr>
                          <p:nvPr/>
                        </p:nvSpPr>
                        <p:spPr bwMode="auto">
                          <a:xfrm>
                            <a:off x="1590" y="2126"/>
                            <a:ext cx="323" cy="393"/>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22" name="Line 14">
                            <a:extLst>
                              <a:ext uri="{FF2B5EF4-FFF2-40B4-BE49-F238E27FC236}">
                                <a16:creationId xmlns:a16="http://schemas.microsoft.com/office/drawing/2014/main" id="{B9EF6D4B-5D45-4A51-8EE4-12A41BFC1F34}"/>
                              </a:ext>
                            </a:extLst>
                          </p:cNvPr>
                          <p:cNvSpPr>
                            <a:spLocks noChangeShapeType="1"/>
                          </p:cNvSpPr>
                          <p:nvPr/>
                        </p:nvSpPr>
                        <p:spPr bwMode="auto">
                          <a:xfrm flipV="1">
                            <a:off x="1600" y="2020"/>
                            <a:ext cx="602" cy="96"/>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grpSp>
                    <p:grpSp>
                      <p:nvGrpSpPr>
                        <p:cNvPr id="91" name="Group 4">
                          <a:extLst>
                            <a:ext uri="{FF2B5EF4-FFF2-40B4-BE49-F238E27FC236}">
                              <a16:creationId xmlns:a16="http://schemas.microsoft.com/office/drawing/2014/main" id="{A41E5918-D112-4B9A-A60F-734D34DCE9BB}"/>
                            </a:ext>
                          </a:extLst>
                        </p:cNvPr>
                        <p:cNvGrpSpPr>
                          <a:grpSpLocks/>
                        </p:cNvGrpSpPr>
                        <p:nvPr/>
                      </p:nvGrpSpPr>
                      <p:grpSpPr bwMode="auto">
                        <a:xfrm>
                          <a:off x="-209549" y="1385890"/>
                          <a:ext cx="2747961" cy="2524126"/>
                          <a:chOff x="160" y="1650"/>
                          <a:chExt cx="1731" cy="1590"/>
                        </a:xfrm>
                      </p:grpSpPr>
                      <p:sp>
                        <p:nvSpPr>
                          <p:cNvPr id="110" name="Line 9">
                            <a:extLst>
                              <a:ext uri="{FF2B5EF4-FFF2-40B4-BE49-F238E27FC236}">
                                <a16:creationId xmlns:a16="http://schemas.microsoft.com/office/drawing/2014/main" id="{DD439F78-19C2-4E85-BF89-9479CD0A5A90}"/>
                              </a:ext>
                            </a:extLst>
                          </p:cNvPr>
                          <p:cNvSpPr>
                            <a:spLocks noChangeShapeType="1"/>
                          </p:cNvSpPr>
                          <p:nvPr/>
                        </p:nvSpPr>
                        <p:spPr bwMode="auto">
                          <a:xfrm flipV="1">
                            <a:off x="1053" y="2043"/>
                            <a:ext cx="0" cy="6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11" name="Line 10">
                            <a:extLst>
                              <a:ext uri="{FF2B5EF4-FFF2-40B4-BE49-F238E27FC236}">
                                <a16:creationId xmlns:a16="http://schemas.microsoft.com/office/drawing/2014/main" id="{010D801E-234D-4108-8BF5-25719C0D30F4}"/>
                              </a:ext>
                            </a:extLst>
                          </p:cNvPr>
                          <p:cNvSpPr>
                            <a:spLocks noChangeShapeType="1"/>
                          </p:cNvSpPr>
                          <p:nvPr/>
                        </p:nvSpPr>
                        <p:spPr bwMode="auto">
                          <a:xfrm flipH="1">
                            <a:off x="443" y="2724"/>
                            <a:ext cx="610"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12" name="Line 11">
                            <a:extLst>
                              <a:ext uri="{FF2B5EF4-FFF2-40B4-BE49-F238E27FC236}">
                                <a16:creationId xmlns:a16="http://schemas.microsoft.com/office/drawing/2014/main" id="{6C6AB39F-9D0B-4D01-8DB2-48E6A0645116}"/>
                              </a:ext>
                            </a:extLst>
                          </p:cNvPr>
                          <p:cNvSpPr>
                            <a:spLocks noChangeShapeType="1"/>
                          </p:cNvSpPr>
                          <p:nvPr/>
                        </p:nvSpPr>
                        <p:spPr bwMode="auto">
                          <a:xfrm>
                            <a:off x="1062" y="2732"/>
                            <a:ext cx="541" cy="3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13" name="Text Box 15">
                            <a:extLst>
                              <a:ext uri="{FF2B5EF4-FFF2-40B4-BE49-F238E27FC236}">
                                <a16:creationId xmlns:a16="http://schemas.microsoft.com/office/drawing/2014/main" id="{E70A1EF3-656F-4C8F-A4B6-4FB24FAAC84C}"/>
                              </a:ext>
                            </a:extLst>
                          </p:cNvPr>
                          <p:cNvSpPr txBox="1">
                            <a:spLocks noChangeArrowheads="1"/>
                          </p:cNvSpPr>
                          <p:nvPr/>
                        </p:nvSpPr>
                        <p:spPr bwMode="auto">
                          <a:xfrm>
                            <a:off x="160" y="2820"/>
                            <a:ext cx="392"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e</a:t>
                            </a:r>
                            <a:r>
                              <a:rPr lang="en-US" altLang="en-US" sz="1400" baseline="-25000" dirty="0"/>
                              <a:t>1</a:t>
                            </a:r>
                          </a:p>
                        </p:txBody>
                      </p:sp>
                      <p:sp>
                        <p:nvSpPr>
                          <p:cNvPr id="114" name="Text Box 16">
                            <a:extLst>
                              <a:ext uri="{FF2B5EF4-FFF2-40B4-BE49-F238E27FC236}">
                                <a16:creationId xmlns:a16="http://schemas.microsoft.com/office/drawing/2014/main" id="{622CDACA-DA38-4566-8B91-988D8AD786F5}"/>
                              </a:ext>
                            </a:extLst>
                          </p:cNvPr>
                          <p:cNvSpPr txBox="1">
                            <a:spLocks noChangeArrowheads="1"/>
                          </p:cNvSpPr>
                          <p:nvPr/>
                        </p:nvSpPr>
                        <p:spPr bwMode="auto">
                          <a:xfrm>
                            <a:off x="1499" y="2868"/>
                            <a:ext cx="392"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e</a:t>
                            </a:r>
                            <a:r>
                              <a:rPr lang="en-US" altLang="en-US" sz="1400" baseline="-25000" dirty="0"/>
                              <a:t>2</a:t>
                            </a:r>
                          </a:p>
                        </p:txBody>
                      </p:sp>
                      <p:sp>
                        <p:nvSpPr>
                          <p:cNvPr id="115" name="Text Box 17">
                            <a:extLst>
                              <a:ext uri="{FF2B5EF4-FFF2-40B4-BE49-F238E27FC236}">
                                <a16:creationId xmlns:a16="http://schemas.microsoft.com/office/drawing/2014/main" id="{F35F6075-E3EF-4BD2-9F4A-58E492760799}"/>
                              </a:ext>
                            </a:extLst>
                          </p:cNvPr>
                          <p:cNvSpPr txBox="1">
                            <a:spLocks noChangeArrowheads="1"/>
                          </p:cNvSpPr>
                          <p:nvPr/>
                        </p:nvSpPr>
                        <p:spPr bwMode="auto">
                          <a:xfrm>
                            <a:off x="848" y="1650"/>
                            <a:ext cx="392"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e</a:t>
                            </a:r>
                            <a:r>
                              <a:rPr lang="en-US" altLang="en-US" sz="1400" baseline="-25000" dirty="0"/>
                              <a:t>3</a:t>
                            </a:r>
                          </a:p>
                        </p:txBody>
                      </p:sp>
                    </p:grpSp>
                    <p:grpSp>
                      <p:nvGrpSpPr>
                        <p:cNvPr id="103" name="Group 102">
                          <a:extLst>
                            <a:ext uri="{FF2B5EF4-FFF2-40B4-BE49-F238E27FC236}">
                              <a16:creationId xmlns:a16="http://schemas.microsoft.com/office/drawing/2014/main" id="{F972638B-F4D0-4A75-9BCE-92C0EB3C8C85}"/>
                            </a:ext>
                          </a:extLst>
                        </p:cNvPr>
                        <p:cNvGrpSpPr/>
                        <p:nvPr/>
                      </p:nvGrpSpPr>
                      <p:grpSpPr>
                        <a:xfrm>
                          <a:off x="2749991" y="5391966"/>
                          <a:ext cx="1287460" cy="792165"/>
                          <a:chOff x="4406986" y="2767825"/>
                          <a:chExt cx="1287461" cy="792164"/>
                        </a:xfrm>
                      </p:grpSpPr>
                      <p:sp>
                        <p:nvSpPr>
                          <p:cNvPr id="107" name="Line 6">
                            <a:extLst>
                              <a:ext uri="{FF2B5EF4-FFF2-40B4-BE49-F238E27FC236}">
                                <a16:creationId xmlns:a16="http://schemas.microsoft.com/office/drawing/2014/main" id="{607FE5EA-99E6-4B59-8AC1-2E431121DA7F}"/>
                              </a:ext>
                            </a:extLst>
                          </p:cNvPr>
                          <p:cNvSpPr>
                            <a:spLocks noChangeShapeType="1"/>
                          </p:cNvSpPr>
                          <p:nvPr/>
                        </p:nvSpPr>
                        <p:spPr bwMode="auto">
                          <a:xfrm rot="10648824">
                            <a:off x="4686386" y="2891650"/>
                            <a:ext cx="512762" cy="623887"/>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08" name="Line 7">
                            <a:extLst>
                              <a:ext uri="{FF2B5EF4-FFF2-40B4-BE49-F238E27FC236}">
                                <a16:creationId xmlns:a16="http://schemas.microsoft.com/office/drawing/2014/main" id="{9C02F0D3-57C0-4905-9532-06A492C9FE19}"/>
                              </a:ext>
                            </a:extLst>
                          </p:cNvPr>
                          <p:cNvSpPr>
                            <a:spLocks noChangeShapeType="1"/>
                          </p:cNvSpPr>
                          <p:nvPr/>
                        </p:nvSpPr>
                        <p:spPr bwMode="auto">
                          <a:xfrm rot="10800000" flipV="1">
                            <a:off x="4406986" y="3501252"/>
                            <a:ext cx="808037" cy="58737"/>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109" name="Line 8">
                            <a:extLst>
                              <a:ext uri="{FF2B5EF4-FFF2-40B4-BE49-F238E27FC236}">
                                <a16:creationId xmlns:a16="http://schemas.microsoft.com/office/drawing/2014/main" id="{B572EEBF-7580-4B77-8E63-5FC63C41ACFA}"/>
                              </a:ext>
                            </a:extLst>
                          </p:cNvPr>
                          <p:cNvSpPr>
                            <a:spLocks noChangeShapeType="1"/>
                          </p:cNvSpPr>
                          <p:nvPr/>
                        </p:nvSpPr>
                        <p:spPr bwMode="auto">
                          <a:xfrm flipV="1">
                            <a:off x="5197561" y="2767825"/>
                            <a:ext cx="496886" cy="725489"/>
                          </a:xfrm>
                          <a:prstGeom prst="line">
                            <a:avLst/>
                          </a:prstGeom>
                          <a:noFill/>
                          <a:ln w="952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grpSp>
                    <p:sp>
                      <p:nvSpPr>
                        <p:cNvPr id="93" name="Freeform: Shape 92">
                          <a:extLst>
                            <a:ext uri="{FF2B5EF4-FFF2-40B4-BE49-F238E27FC236}">
                              <a16:creationId xmlns:a16="http://schemas.microsoft.com/office/drawing/2014/main" id="{76C6639C-E525-4F29-B1E6-45689CF0F476}"/>
                            </a:ext>
                          </a:extLst>
                        </p:cNvPr>
                        <p:cNvSpPr/>
                        <p:nvPr/>
                      </p:nvSpPr>
                      <p:spPr>
                        <a:xfrm>
                          <a:off x="1856509" y="2120973"/>
                          <a:ext cx="2613891" cy="511390"/>
                        </a:xfrm>
                        <a:custGeom>
                          <a:avLst/>
                          <a:gdLst>
                            <a:gd name="connsiteX0" fmla="*/ 0 w 2613891"/>
                            <a:gd name="connsiteY0" fmla="*/ 628380 h 628380"/>
                            <a:gd name="connsiteX1" fmla="*/ 1256146 w 2613891"/>
                            <a:gd name="connsiteY1" fmla="*/ 307 h 628380"/>
                            <a:gd name="connsiteX2" fmla="*/ 2613891 w 2613891"/>
                            <a:gd name="connsiteY2" fmla="*/ 545252 h 628380"/>
                          </a:gdLst>
                          <a:ahLst/>
                          <a:cxnLst>
                            <a:cxn ang="0">
                              <a:pos x="connsiteX0" y="connsiteY0"/>
                            </a:cxn>
                            <a:cxn ang="0">
                              <a:pos x="connsiteX1" y="connsiteY1"/>
                            </a:cxn>
                            <a:cxn ang="0">
                              <a:pos x="connsiteX2" y="connsiteY2"/>
                            </a:cxn>
                          </a:cxnLst>
                          <a:rect l="l" t="t" r="r" b="b"/>
                          <a:pathLst>
                            <a:path w="2613891" h="628380">
                              <a:moveTo>
                                <a:pt x="0" y="628380"/>
                              </a:moveTo>
                              <a:cubicBezTo>
                                <a:pt x="410249" y="321271"/>
                                <a:pt x="820498" y="14162"/>
                                <a:pt x="1256146" y="307"/>
                              </a:cubicBezTo>
                              <a:cubicBezTo>
                                <a:pt x="1691795" y="-13548"/>
                                <a:pt x="2376824" y="445191"/>
                                <a:pt x="2613891" y="54525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400"/>
                        </a:p>
                      </p:txBody>
                    </p:sp>
                    <p:sp>
                      <p:nvSpPr>
                        <p:cNvPr id="94" name="Freeform: Shape 93">
                          <a:extLst>
                            <a:ext uri="{FF2B5EF4-FFF2-40B4-BE49-F238E27FC236}">
                              <a16:creationId xmlns:a16="http://schemas.microsoft.com/office/drawing/2014/main" id="{24D1CFBB-FB0C-4E25-835B-107CE7099F4B}"/>
                            </a:ext>
                          </a:extLst>
                        </p:cNvPr>
                        <p:cNvSpPr/>
                        <p:nvPr/>
                      </p:nvSpPr>
                      <p:spPr>
                        <a:xfrm rot="7098823">
                          <a:off x="3514424" y="4496819"/>
                          <a:ext cx="3011931" cy="806658"/>
                        </a:xfrm>
                        <a:custGeom>
                          <a:avLst/>
                          <a:gdLst>
                            <a:gd name="connsiteX0" fmla="*/ 0 w 2613891"/>
                            <a:gd name="connsiteY0" fmla="*/ 628380 h 628380"/>
                            <a:gd name="connsiteX1" fmla="*/ 1256146 w 2613891"/>
                            <a:gd name="connsiteY1" fmla="*/ 307 h 628380"/>
                            <a:gd name="connsiteX2" fmla="*/ 2613891 w 2613891"/>
                            <a:gd name="connsiteY2" fmla="*/ 545252 h 628380"/>
                          </a:gdLst>
                          <a:ahLst/>
                          <a:cxnLst>
                            <a:cxn ang="0">
                              <a:pos x="connsiteX0" y="connsiteY0"/>
                            </a:cxn>
                            <a:cxn ang="0">
                              <a:pos x="connsiteX1" y="connsiteY1"/>
                            </a:cxn>
                            <a:cxn ang="0">
                              <a:pos x="connsiteX2" y="connsiteY2"/>
                            </a:cxn>
                          </a:cxnLst>
                          <a:rect l="l" t="t" r="r" b="b"/>
                          <a:pathLst>
                            <a:path w="2613891" h="628380">
                              <a:moveTo>
                                <a:pt x="0" y="628380"/>
                              </a:moveTo>
                              <a:cubicBezTo>
                                <a:pt x="410249" y="321271"/>
                                <a:pt x="820498" y="14162"/>
                                <a:pt x="1256146" y="307"/>
                              </a:cubicBezTo>
                              <a:cubicBezTo>
                                <a:pt x="1691795" y="-13548"/>
                                <a:pt x="2376824" y="445191"/>
                                <a:pt x="2613891" y="54525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400"/>
                        </a:p>
                      </p:txBody>
                    </p:sp>
                    <p:sp>
                      <p:nvSpPr>
                        <p:cNvPr id="95" name="Freeform: Shape 94">
                          <a:extLst>
                            <a:ext uri="{FF2B5EF4-FFF2-40B4-BE49-F238E27FC236}">
                              <a16:creationId xmlns:a16="http://schemas.microsoft.com/office/drawing/2014/main" id="{C22884BD-6BA0-4262-AFE9-51701E41259B}"/>
                            </a:ext>
                          </a:extLst>
                        </p:cNvPr>
                        <p:cNvSpPr/>
                        <p:nvPr/>
                      </p:nvSpPr>
                      <p:spPr>
                        <a:xfrm rot="13576218">
                          <a:off x="95053" y="4315837"/>
                          <a:ext cx="2331651" cy="674227"/>
                        </a:xfrm>
                        <a:custGeom>
                          <a:avLst/>
                          <a:gdLst>
                            <a:gd name="connsiteX0" fmla="*/ 0 w 2613891"/>
                            <a:gd name="connsiteY0" fmla="*/ 628380 h 628380"/>
                            <a:gd name="connsiteX1" fmla="*/ 1256146 w 2613891"/>
                            <a:gd name="connsiteY1" fmla="*/ 307 h 628380"/>
                            <a:gd name="connsiteX2" fmla="*/ 2613891 w 2613891"/>
                            <a:gd name="connsiteY2" fmla="*/ 545252 h 628380"/>
                          </a:gdLst>
                          <a:ahLst/>
                          <a:cxnLst>
                            <a:cxn ang="0">
                              <a:pos x="connsiteX0" y="connsiteY0"/>
                            </a:cxn>
                            <a:cxn ang="0">
                              <a:pos x="connsiteX1" y="connsiteY1"/>
                            </a:cxn>
                            <a:cxn ang="0">
                              <a:pos x="connsiteX2" y="connsiteY2"/>
                            </a:cxn>
                          </a:cxnLst>
                          <a:rect l="l" t="t" r="r" b="b"/>
                          <a:pathLst>
                            <a:path w="2613891" h="628380">
                              <a:moveTo>
                                <a:pt x="0" y="628380"/>
                              </a:moveTo>
                              <a:cubicBezTo>
                                <a:pt x="410249" y="321271"/>
                                <a:pt x="820498" y="14162"/>
                                <a:pt x="1256146" y="307"/>
                              </a:cubicBezTo>
                              <a:cubicBezTo>
                                <a:pt x="1691795" y="-13548"/>
                                <a:pt x="2376824" y="445191"/>
                                <a:pt x="2613891" y="54525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A098F108-738F-4301-B943-72175FFD690B}"/>
                                </a:ext>
                              </a:extLst>
                            </p:cNvPr>
                            <p:cNvSpPr txBox="1"/>
                            <p:nvPr/>
                          </p:nvSpPr>
                          <p:spPr>
                            <a:xfrm>
                              <a:off x="2352414" y="1484628"/>
                              <a:ext cx="2020976" cy="5912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𝛼</m:t>
                                        </m:r>
                                      </m:sup>
                                    </m:sSup>
                                  </m:oMath>
                                </m:oMathPara>
                              </a14:m>
                              <a:endParaRPr lang="en-US" sz="1400" dirty="0"/>
                            </a:p>
                          </p:txBody>
                        </p:sp>
                      </mc:Choice>
                      <mc:Fallback xmlns="">
                        <p:sp>
                          <p:nvSpPr>
                            <p:cNvPr id="96" name="TextBox 95">
                              <a:extLst>
                                <a:ext uri="{FF2B5EF4-FFF2-40B4-BE49-F238E27FC236}">
                                  <a16:creationId xmlns:a16="http://schemas.microsoft.com/office/drawing/2014/main" id="{A098F108-738F-4301-B943-72175FFD690B}"/>
                                </a:ext>
                              </a:extLst>
                            </p:cNvPr>
                            <p:cNvSpPr txBox="1">
                              <a:spLocks noRot="1" noChangeAspect="1" noMove="1" noResize="1" noEditPoints="1" noAdjustHandles="1" noChangeArrowheads="1" noChangeShapeType="1" noTextEdit="1"/>
                            </p:cNvSpPr>
                            <p:nvPr/>
                          </p:nvSpPr>
                          <p:spPr>
                            <a:xfrm>
                              <a:off x="2352414" y="1484628"/>
                              <a:ext cx="2020976" cy="591245"/>
                            </a:xfrm>
                            <a:prstGeom prst="rect">
                              <a:avLst/>
                            </a:prstGeom>
                            <a:blipFill>
                              <a:blip r:embed="rId9"/>
                              <a:stretch>
                                <a:fillRect b="-32500"/>
                              </a:stretch>
                            </a:blipFill>
                          </p:spPr>
                          <p:txBody>
                            <a:bodyPr/>
                            <a:lstStyle/>
                            <a:p>
                              <a:r>
                                <a:rPr lang="en-US">
                                  <a:noFill/>
                                </a:rPr>
                                <a:t> </a:t>
                              </a:r>
                            </a:p>
                          </p:txBody>
                        </p:sp>
                      </mc:Fallback>
                    </mc:AlternateContent>
                    <p:sp>
                      <p:nvSpPr>
                        <p:cNvPr id="97" name="Freeform: Shape 96">
                          <a:extLst>
                            <a:ext uri="{FF2B5EF4-FFF2-40B4-BE49-F238E27FC236}">
                              <a16:creationId xmlns:a16="http://schemas.microsoft.com/office/drawing/2014/main" id="{468E1E17-D2F4-4184-BC26-E486CE38E640}"/>
                            </a:ext>
                          </a:extLst>
                        </p:cNvPr>
                        <p:cNvSpPr/>
                        <p:nvPr/>
                      </p:nvSpPr>
                      <p:spPr>
                        <a:xfrm rot="17839812" flipV="1">
                          <a:off x="3717720" y="4815159"/>
                          <a:ext cx="2034982" cy="326246"/>
                        </a:xfrm>
                        <a:custGeom>
                          <a:avLst/>
                          <a:gdLst>
                            <a:gd name="connsiteX0" fmla="*/ 0 w 2613891"/>
                            <a:gd name="connsiteY0" fmla="*/ 628380 h 628380"/>
                            <a:gd name="connsiteX1" fmla="*/ 1256146 w 2613891"/>
                            <a:gd name="connsiteY1" fmla="*/ 307 h 628380"/>
                            <a:gd name="connsiteX2" fmla="*/ 2613891 w 2613891"/>
                            <a:gd name="connsiteY2" fmla="*/ 545252 h 628380"/>
                          </a:gdLst>
                          <a:ahLst/>
                          <a:cxnLst>
                            <a:cxn ang="0">
                              <a:pos x="connsiteX0" y="connsiteY0"/>
                            </a:cxn>
                            <a:cxn ang="0">
                              <a:pos x="connsiteX1" y="connsiteY1"/>
                            </a:cxn>
                            <a:cxn ang="0">
                              <a:pos x="connsiteX2" y="connsiteY2"/>
                            </a:cxn>
                          </a:cxnLst>
                          <a:rect l="l" t="t" r="r" b="b"/>
                          <a:pathLst>
                            <a:path w="2613891" h="628380">
                              <a:moveTo>
                                <a:pt x="0" y="628380"/>
                              </a:moveTo>
                              <a:cubicBezTo>
                                <a:pt x="410249" y="321271"/>
                                <a:pt x="820498" y="14162"/>
                                <a:pt x="1256146" y="307"/>
                              </a:cubicBezTo>
                              <a:cubicBezTo>
                                <a:pt x="1691795" y="-13548"/>
                                <a:pt x="2376824" y="445191"/>
                                <a:pt x="2613891" y="54525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6F6948AC-4090-4A56-B4A8-D937A4CB70B5}"/>
                                </a:ext>
                              </a:extLst>
                            </p:cNvPr>
                            <p:cNvSpPr txBox="1"/>
                            <p:nvPr/>
                          </p:nvSpPr>
                          <p:spPr>
                            <a:xfrm>
                              <a:off x="3780636" y="4076906"/>
                              <a:ext cx="1306143" cy="7654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𝛽</m:t>
                                        </m:r>
                                        <m:r>
                                          <a:rPr lang="en-US" sz="1400" b="0" i="1" smtClean="0">
                                            <a:latin typeface="Cambria Math" panose="02040503050406030204" pitchFamily="18" charset="0"/>
                                          </a:rPr>
                                          <m:t>→</m:t>
                                        </m:r>
                                        <m:r>
                                          <a:rPr lang="en-US" sz="1400" b="0" i="1" smtClean="0">
                                            <a:latin typeface="Cambria Math" panose="02040503050406030204" pitchFamily="18" charset="0"/>
                                          </a:rPr>
                                          <m:t>𝛼</m:t>
                                        </m:r>
                                      </m:sup>
                                    </m:sSup>
                                  </m:oMath>
                                </m:oMathPara>
                              </a14:m>
                              <a:endParaRPr lang="en-US" sz="1400" dirty="0"/>
                            </a:p>
                          </p:txBody>
                        </p:sp>
                      </mc:Choice>
                      <mc:Fallback xmlns="">
                        <p:sp>
                          <p:nvSpPr>
                            <p:cNvPr id="98" name="TextBox 97">
                              <a:extLst>
                                <a:ext uri="{FF2B5EF4-FFF2-40B4-BE49-F238E27FC236}">
                                  <a16:creationId xmlns:a16="http://schemas.microsoft.com/office/drawing/2014/main" id="{6F6948AC-4090-4A56-B4A8-D937A4CB70B5}"/>
                                </a:ext>
                              </a:extLst>
                            </p:cNvPr>
                            <p:cNvSpPr txBox="1">
                              <a:spLocks noRot="1" noChangeAspect="1" noMove="1" noResize="1" noEditPoints="1" noAdjustHandles="1" noChangeArrowheads="1" noChangeShapeType="1" noTextEdit="1"/>
                            </p:cNvSpPr>
                            <p:nvPr/>
                          </p:nvSpPr>
                          <p:spPr>
                            <a:xfrm>
                              <a:off x="3780636" y="4076906"/>
                              <a:ext cx="1306143" cy="765414"/>
                            </a:xfrm>
                            <a:prstGeom prst="rect">
                              <a:avLst/>
                            </a:prstGeom>
                            <a:blipFill>
                              <a:blip r:embed="rId10"/>
                              <a:stretch>
                                <a:fillRect b="-5660"/>
                              </a:stretch>
                            </a:blipFill>
                          </p:spPr>
                          <p:txBody>
                            <a:bodyPr/>
                            <a:lstStyle/>
                            <a:p>
                              <a:r>
                                <a:rPr lang="en-US">
                                  <a:noFill/>
                                </a:rPr>
                                <a:t> </a:t>
                              </a:r>
                            </a:p>
                          </p:txBody>
                        </p:sp>
                      </mc:Fallback>
                    </mc:AlternateContent>
                    <p:sp>
                      <p:nvSpPr>
                        <p:cNvPr id="99" name="Freeform: Shape 98">
                          <a:extLst>
                            <a:ext uri="{FF2B5EF4-FFF2-40B4-BE49-F238E27FC236}">
                              <a16:creationId xmlns:a16="http://schemas.microsoft.com/office/drawing/2014/main" id="{3BF35002-D4DA-42F4-94CD-002E2EAA0EAF}"/>
                            </a:ext>
                          </a:extLst>
                        </p:cNvPr>
                        <p:cNvSpPr/>
                        <p:nvPr/>
                      </p:nvSpPr>
                      <p:spPr>
                        <a:xfrm rot="2520434" flipV="1">
                          <a:off x="554243" y="4109050"/>
                          <a:ext cx="2178492" cy="628417"/>
                        </a:xfrm>
                        <a:custGeom>
                          <a:avLst/>
                          <a:gdLst>
                            <a:gd name="connsiteX0" fmla="*/ 0 w 2613891"/>
                            <a:gd name="connsiteY0" fmla="*/ 628380 h 628380"/>
                            <a:gd name="connsiteX1" fmla="*/ 1256146 w 2613891"/>
                            <a:gd name="connsiteY1" fmla="*/ 307 h 628380"/>
                            <a:gd name="connsiteX2" fmla="*/ 2613891 w 2613891"/>
                            <a:gd name="connsiteY2" fmla="*/ 545252 h 628380"/>
                          </a:gdLst>
                          <a:ahLst/>
                          <a:cxnLst>
                            <a:cxn ang="0">
                              <a:pos x="connsiteX0" y="connsiteY0"/>
                            </a:cxn>
                            <a:cxn ang="0">
                              <a:pos x="connsiteX1" y="connsiteY1"/>
                            </a:cxn>
                            <a:cxn ang="0">
                              <a:pos x="connsiteX2" y="connsiteY2"/>
                            </a:cxn>
                          </a:cxnLst>
                          <a:rect l="l" t="t" r="r" b="b"/>
                          <a:pathLst>
                            <a:path w="2613891" h="628380">
                              <a:moveTo>
                                <a:pt x="0" y="628380"/>
                              </a:moveTo>
                              <a:cubicBezTo>
                                <a:pt x="410249" y="321271"/>
                                <a:pt x="820498" y="14162"/>
                                <a:pt x="1256146" y="307"/>
                              </a:cubicBezTo>
                              <a:cubicBezTo>
                                <a:pt x="1691795" y="-13548"/>
                                <a:pt x="2376824" y="445191"/>
                                <a:pt x="2613891" y="54525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400" dirty="0"/>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B4FD55C-69FB-4AE9-AA9C-7D6E59214ADA}"/>
                                </a:ext>
                              </a:extLst>
                            </p:cNvPr>
                            <p:cNvSpPr txBox="1"/>
                            <p:nvPr/>
                          </p:nvSpPr>
                          <p:spPr>
                            <a:xfrm>
                              <a:off x="1074935" y="4030426"/>
                              <a:ext cx="2020975" cy="610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𝑠</m:t>
                                        </m:r>
                                        <m:r>
                                          <a:rPr lang="en-US" sz="1400" b="0" i="1" smtClean="0">
                                            <a:latin typeface="Cambria Math" panose="02040503050406030204" pitchFamily="18" charset="0"/>
                                          </a:rPr>
                                          <m:t>→</m:t>
                                        </m:r>
                                        <m:r>
                                          <a:rPr lang="en-US" sz="1400" b="0" i="1" smtClean="0">
                                            <a:latin typeface="Cambria Math" panose="02040503050406030204" pitchFamily="18" charset="0"/>
                                          </a:rPr>
                                          <m:t>𝛽</m:t>
                                        </m:r>
                                      </m:sup>
                                    </m:sSup>
                                  </m:oMath>
                                </m:oMathPara>
                              </a14:m>
                              <a:endParaRPr lang="en-US" sz="1400" dirty="0"/>
                            </a:p>
                          </p:txBody>
                        </p:sp>
                      </mc:Choice>
                      <mc:Fallback xmlns="">
                        <p:sp>
                          <p:nvSpPr>
                            <p:cNvPr id="100" name="TextBox 99">
                              <a:extLst>
                                <a:ext uri="{FF2B5EF4-FFF2-40B4-BE49-F238E27FC236}">
                                  <a16:creationId xmlns:a16="http://schemas.microsoft.com/office/drawing/2014/main" id="{BB4FD55C-69FB-4AE9-AA9C-7D6E59214ADA}"/>
                                </a:ext>
                              </a:extLst>
                            </p:cNvPr>
                            <p:cNvSpPr txBox="1">
                              <a:spLocks noRot="1" noChangeAspect="1" noMove="1" noResize="1" noEditPoints="1" noAdjustHandles="1" noChangeArrowheads="1" noChangeShapeType="1" noTextEdit="1"/>
                            </p:cNvSpPr>
                            <p:nvPr/>
                          </p:nvSpPr>
                          <p:spPr>
                            <a:xfrm>
                              <a:off x="1074935" y="4030426"/>
                              <a:ext cx="2020975" cy="610585"/>
                            </a:xfrm>
                            <a:prstGeom prst="rect">
                              <a:avLst/>
                            </a:prstGeom>
                            <a:blipFill>
                              <a:blip r:embed="rId11"/>
                              <a:stretch>
                                <a:fillRect b="-33333"/>
                              </a:stretch>
                            </a:blipFill>
                          </p:spPr>
                          <p:txBody>
                            <a:bodyPr/>
                            <a:lstStyle/>
                            <a:p>
                              <a:r>
                                <a:rPr lang="en-US">
                                  <a:noFill/>
                                </a:rPr>
                                <a:t> </a:t>
                              </a:r>
                            </a:p>
                          </p:txBody>
                        </p:sp>
                      </mc:Fallback>
                    </mc:AlternateContent>
                    <p:sp>
                      <p:nvSpPr>
                        <p:cNvPr id="101" name="Freeform: Shape 100">
                          <a:extLst>
                            <a:ext uri="{FF2B5EF4-FFF2-40B4-BE49-F238E27FC236}">
                              <a16:creationId xmlns:a16="http://schemas.microsoft.com/office/drawing/2014/main" id="{6949C700-430E-47FE-B0CD-4586087B808E}"/>
                            </a:ext>
                          </a:extLst>
                        </p:cNvPr>
                        <p:cNvSpPr/>
                        <p:nvPr/>
                      </p:nvSpPr>
                      <p:spPr>
                        <a:xfrm rot="10800000" flipV="1">
                          <a:off x="1903407" y="2489810"/>
                          <a:ext cx="2566989" cy="654573"/>
                        </a:xfrm>
                        <a:custGeom>
                          <a:avLst/>
                          <a:gdLst>
                            <a:gd name="connsiteX0" fmla="*/ 0 w 2613891"/>
                            <a:gd name="connsiteY0" fmla="*/ 628380 h 628380"/>
                            <a:gd name="connsiteX1" fmla="*/ 1256146 w 2613891"/>
                            <a:gd name="connsiteY1" fmla="*/ 307 h 628380"/>
                            <a:gd name="connsiteX2" fmla="*/ 2613891 w 2613891"/>
                            <a:gd name="connsiteY2" fmla="*/ 545252 h 628380"/>
                          </a:gdLst>
                          <a:ahLst/>
                          <a:cxnLst>
                            <a:cxn ang="0">
                              <a:pos x="connsiteX0" y="connsiteY0"/>
                            </a:cxn>
                            <a:cxn ang="0">
                              <a:pos x="connsiteX1" y="connsiteY1"/>
                            </a:cxn>
                            <a:cxn ang="0">
                              <a:pos x="connsiteX2" y="connsiteY2"/>
                            </a:cxn>
                          </a:cxnLst>
                          <a:rect l="l" t="t" r="r" b="b"/>
                          <a:pathLst>
                            <a:path w="2613891" h="628380">
                              <a:moveTo>
                                <a:pt x="0" y="628380"/>
                              </a:moveTo>
                              <a:cubicBezTo>
                                <a:pt x="410249" y="321271"/>
                                <a:pt x="820498" y="14162"/>
                                <a:pt x="1256146" y="307"/>
                              </a:cubicBezTo>
                              <a:cubicBezTo>
                                <a:pt x="1691795" y="-13548"/>
                                <a:pt x="2376824" y="445191"/>
                                <a:pt x="2613891" y="545252"/>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EA463FFF-F3A9-4543-A589-E64D7ABC870B}"/>
                                </a:ext>
                              </a:extLst>
                            </p:cNvPr>
                            <p:cNvSpPr txBox="1"/>
                            <p:nvPr/>
                          </p:nvSpPr>
                          <p:spPr>
                            <a:xfrm>
                              <a:off x="2054134" y="2572621"/>
                              <a:ext cx="2020976" cy="5912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𝑄</m:t>
                                        </m:r>
                                      </m:e>
                                      <m:sup>
                                        <m:r>
                                          <a:rPr lang="en-US" sz="1400" b="0" i="1" smtClean="0">
                                            <a:latin typeface="Cambria Math" panose="02040503050406030204" pitchFamily="18" charset="0"/>
                                          </a:rPr>
                                          <m:t>𝛼</m:t>
                                        </m:r>
                                        <m:r>
                                          <a:rPr lang="en-US" sz="1400" b="0" i="1" smtClean="0">
                                            <a:latin typeface="Cambria Math" panose="02040503050406030204" pitchFamily="18" charset="0"/>
                                          </a:rPr>
                                          <m:t>→</m:t>
                                        </m:r>
                                        <m:r>
                                          <a:rPr lang="en-US" sz="1400" b="0" i="1" smtClean="0">
                                            <a:latin typeface="Cambria Math" panose="02040503050406030204" pitchFamily="18" charset="0"/>
                                          </a:rPr>
                                          <m:t>𝑠</m:t>
                                        </m:r>
                                      </m:sup>
                                    </m:sSup>
                                  </m:oMath>
                                </m:oMathPara>
                              </a14:m>
                              <a:endParaRPr lang="en-US" sz="1400" dirty="0"/>
                            </a:p>
                          </p:txBody>
                        </p:sp>
                      </mc:Choice>
                      <mc:Fallback xmlns="">
                        <p:sp>
                          <p:nvSpPr>
                            <p:cNvPr id="102" name="TextBox 101">
                              <a:extLst>
                                <a:ext uri="{FF2B5EF4-FFF2-40B4-BE49-F238E27FC236}">
                                  <a16:creationId xmlns:a16="http://schemas.microsoft.com/office/drawing/2014/main" id="{EA463FFF-F3A9-4543-A589-E64D7ABC870B}"/>
                                </a:ext>
                              </a:extLst>
                            </p:cNvPr>
                            <p:cNvSpPr txBox="1">
                              <a:spLocks noRot="1" noChangeAspect="1" noMove="1" noResize="1" noEditPoints="1" noAdjustHandles="1" noChangeArrowheads="1" noChangeShapeType="1" noTextEdit="1"/>
                            </p:cNvSpPr>
                            <p:nvPr/>
                          </p:nvSpPr>
                          <p:spPr>
                            <a:xfrm>
                              <a:off x="2054134" y="2572621"/>
                              <a:ext cx="2020976" cy="591245"/>
                            </a:xfrm>
                            <a:prstGeom prst="rect">
                              <a:avLst/>
                            </a:prstGeom>
                            <a:blipFill>
                              <a:blip r:embed="rId12"/>
                              <a:stretch>
                                <a:fillRect b="-32500"/>
                              </a:stretch>
                            </a:blipFill>
                          </p:spPr>
                          <p:txBody>
                            <a:bodyPr/>
                            <a:lstStyle/>
                            <a:p>
                              <a:r>
                                <a:rPr lang="en-US">
                                  <a:noFill/>
                                </a:rPr>
                                <a:t> </a:t>
                              </a:r>
                            </a:p>
                          </p:txBody>
                        </p:sp>
                      </mc:Fallback>
                    </mc:AlternateContent>
                  </p:grpSp>
                </p:grpSp>
              </p:grpSp>
            </p:grpSp>
            <mc:AlternateContent xmlns:mc="http://schemas.openxmlformats.org/markup-compatibility/2006" xmlns:a14="http://schemas.microsoft.com/office/drawing/2010/main">
              <mc:Choice Requires="a14">
                <p:sp>
                  <p:nvSpPr>
                    <p:cNvPr id="128" name="Text Box 16">
                      <a:extLst>
                        <a:ext uri="{FF2B5EF4-FFF2-40B4-BE49-F238E27FC236}">
                          <a16:creationId xmlns:a16="http://schemas.microsoft.com/office/drawing/2014/main" id="{3D59C82A-5073-496B-A458-38CF7B43F241}"/>
                        </a:ext>
                      </a:extLst>
                    </p:cNvPr>
                    <p:cNvSpPr txBox="1">
                      <a:spLocks noChangeArrowheads="1"/>
                    </p:cNvSpPr>
                    <p:nvPr/>
                  </p:nvSpPr>
                  <p:spPr bwMode="auto">
                    <a:xfrm>
                      <a:off x="9821866" y="3546813"/>
                      <a:ext cx="406906" cy="3615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en-US" sz="1400" b="1" i="1" dirty="0" smtClean="0">
                                    <a:solidFill>
                                      <a:srgbClr val="A50021"/>
                                    </a:solidFill>
                                    <a:latin typeface="Cambria Math" panose="02040503050406030204" pitchFamily="18" charset="0"/>
                                  </a:rPr>
                                </m:ctrlPr>
                              </m:sSubSupPr>
                              <m:e>
                                <m:r>
                                  <a:rPr lang="en-US" altLang="en-US" sz="1400" b="1" i="1" dirty="0" smtClean="0">
                                    <a:solidFill>
                                      <a:srgbClr val="A50021"/>
                                    </a:solidFill>
                                    <a:latin typeface="Cambria Math" panose="02040503050406030204" pitchFamily="18" charset="0"/>
                                  </a:rPr>
                                  <m:t>𝒆</m:t>
                                </m:r>
                              </m:e>
                              <m:sub>
                                <m:r>
                                  <a:rPr lang="en-US" altLang="en-US" sz="1400" b="1" i="1" dirty="0" smtClean="0">
                                    <a:solidFill>
                                      <a:srgbClr val="A50021"/>
                                    </a:solidFill>
                                    <a:latin typeface="Cambria Math" panose="02040503050406030204" pitchFamily="18" charset="0"/>
                                  </a:rPr>
                                  <m:t>𝟐</m:t>
                                </m:r>
                              </m:sub>
                              <m:sup>
                                <m:r>
                                  <a:rPr lang="en-US" altLang="en-US" sz="1400" b="1" i="1" dirty="0" smtClean="0">
                                    <a:solidFill>
                                      <a:srgbClr val="A50021"/>
                                    </a:solidFill>
                                    <a:latin typeface="Cambria Math" panose="02040503050406030204" pitchFamily="18" charset="0"/>
                                  </a:rPr>
                                  <m:t>𝜷</m:t>
                                </m:r>
                              </m:sup>
                            </m:sSubSup>
                          </m:oMath>
                        </m:oMathPara>
                      </a14:m>
                      <a:endParaRPr lang="en-US" altLang="en-US" sz="1400" baseline="-25000" dirty="0">
                        <a:solidFill>
                          <a:srgbClr val="A50021"/>
                        </a:solidFill>
                      </a:endParaRPr>
                    </a:p>
                  </p:txBody>
                </p:sp>
              </mc:Choice>
              <mc:Fallback xmlns="">
                <p:sp>
                  <p:nvSpPr>
                    <p:cNvPr id="128" name="Text Box 16">
                      <a:extLst>
                        <a:ext uri="{FF2B5EF4-FFF2-40B4-BE49-F238E27FC236}">
                          <a16:creationId xmlns:a16="http://schemas.microsoft.com/office/drawing/2014/main" id="{3D59C82A-5073-496B-A458-38CF7B43F241}"/>
                        </a:ext>
                      </a:extLst>
                    </p:cNvPr>
                    <p:cNvSpPr txBox="1">
                      <a:spLocks noRot="1" noChangeAspect="1" noMove="1" noResize="1" noEditPoints="1" noAdjustHandles="1" noChangeArrowheads="1" noChangeShapeType="1" noTextEdit="1"/>
                    </p:cNvSpPr>
                    <p:nvPr/>
                  </p:nvSpPr>
                  <p:spPr bwMode="auto">
                    <a:xfrm>
                      <a:off x="9821866" y="3546813"/>
                      <a:ext cx="406906" cy="361509"/>
                    </a:xfrm>
                    <a:prstGeom prst="rect">
                      <a:avLst/>
                    </a:prstGeom>
                    <a:blipFill>
                      <a:blip r:embed="rId13"/>
                      <a:stretch>
                        <a:fillRect r="-3774" b="-255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 Box 16">
                      <a:extLst>
                        <a:ext uri="{FF2B5EF4-FFF2-40B4-BE49-F238E27FC236}">
                          <a16:creationId xmlns:a16="http://schemas.microsoft.com/office/drawing/2014/main" id="{F85C7259-8023-4E3B-B201-7A798610411B}"/>
                        </a:ext>
                      </a:extLst>
                    </p:cNvPr>
                    <p:cNvSpPr txBox="1">
                      <a:spLocks noChangeArrowheads="1"/>
                    </p:cNvSpPr>
                    <p:nvPr/>
                  </p:nvSpPr>
                  <p:spPr bwMode="auto">
                    <a:xfrm>
                      <a:off x="9684363" y="3962640"/>
                      <a:ext cx="406906" cy="36253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en-US" sz="1400" b="1" i="1" dirty="0" smtClean="0">
                                    <a:solidFill>
                                      <a:srgbClr val="A50021"/>
                                    </a:solidFill>
                                    <a:latin typeface="Cambria Math" panose="02040503050406030204" pitchFamily="18" charset="0"/>
                                  </a:rPr>
                                </m:ctrlPr>
                              </m:sSubSupPr>
                              <m:e>
                                <m:r>
                                  <a:rPr lang="en-US" altLang="en-US" sz="1400" b="1" i="1" dirty="0" smtClean="0">
                                    <a:solidFill>
                                      <a:srgbClr val="A50021"/>
                                    </a:solidFill>
                                    <a:latin typeface="Cambria Math" panose="02040503050406030204" pitchFamily="18" charset="0"/>
                                  </a:rPr>
                                  <m:t>𝒆</m:t>
                                </m:r>
                              </m:e>
                              <m:sub>
                                <m:r>
                                  <a:rPr lang="en-US" altLang="en-US" sz="1400" b="1" i="1" dirty="0" smtClean="0">
                                    <a:solidFill>
                                      <a:srgbClr val="A50021"/>
                                    </a:solidFill>
                                    <a:latin typeface="Cambria Math" panose="02040503050406030204" pitchFamily="18" charset="0"/>
                                  </a:rPr>
                                  <m:t>𝟑</m:t>
                                </m:r>
                              </m:sub>
                              <m:sup>
                                <m:r>
                                  <a:rPr lang="en-US" altLang="en-US" sz="1400" b="1" i="1" dirty="0" smtClean="0">
                                    <a:solidFill>
                                      <a:srgbClr val="A50021"/>
                                    </a:solidFill>
                                    <a:latin typeface="Cambria Math" panose="02040503050406030204" pitchFamily="18" charset="0"/>
                                  </a:rPr>
                                  <m:t>𝜷</m:t>
                                </m:r>
                              </m:sup>
                            </m:sSubSup>
                          </m:oMath>
                        </m:oMathPara>
                      </a14:m>
                      <a:endParaRPr lang="en-US" altLang="en-US" sz="1400" baseline="-25000" dirty="0">
                        <a:solidFill>
                          <a:srgbClr val="A50021"/>
                        </a:solidFill>
                      </a:endParaRPr>
                    </a:p>
                  </p:txBody>
                </p:sp>
              </mc:Choice>
              <mc:Fallback xmlns="">
                <p:sp>
                  <p:nvSpPr>
                    <p:cNvPr id="130" name="Text Box 16">
                      <a:extLst>
                        <a:ext uri="{FF2B5EF4-FFF2-40B4-BE49-F238E27FC236}">
                          <a16:creationId xmlns:a16="http://schemas.microsoft.com/office/drawing/2014/main" id="{F85C7259-8023-4E3B-B201-7A798610411B}"/>
                        </a:ext>
                      </a:extLst>
                    </p:cNvPr>
                    <p:cNvSpPr txBox="1">
                      <a:spLocks noRot="1" noChangeAspect="1" noMove="1" noResize="1" noEditPoints="1" noAdjustHandles="1" noChangeArrowheads="1" noChangeShapeType="1" noTextEdit="1"/>
                    </p:cNvSpPr>
                    <p:nvPr/>
                  </p:nvSpPr>
                  <p:spPr bwMode="auto">
                    <a:xfrm>
                      <a:off x="9684363" y="3962640"/>
                      <a:ext cx="406906" cy="362535"/>
                    </a:xfrm>
                    <a:prstGeom prst="rect">
                      <a:avLst/>
                    </a:prstGeom>
                    <a:blipFill>
                      <a:blip r:embed="rId14"/>
                      <a:stretch>
                        <a:fillRect r="-1852" b="-229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 Box 16">
                      <a:extLst>
                        <a:ext uri="{FF2B5EF4-FFF2-40B4-BE49-F238E27FC236}">
                          <a16:creationId xmlns:a16="http://schemas.microsoft.com/office/drawing/2014/main" id="{193119A4-E50F-47F8-A0D0-42EAB5485868}"/>
                        </a:ext>
                      </a:extLst>
                    </p:cNvPr>
                    <p:cNvSpPr txBox="1">
                      <a:spLocks noChangeArrowheads="1"/>
                    </p:cNvSpPr>
                    <p:nvPr/>
                  </p:nvSpPr>
                  <p:spPr bwMode="auto">
                    <a:xfrm>
                      <a:off x="10645309" y="3498840"/>
                      <a:ext cx="387149" cy="3615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en-US" sz="1400" b="1" i="1" dirty="0" smtClean="0">
                                    <a:solidFill>
                                      <a:srgbClr val="A50021"/>
                                    </a:solidFill>
                                    <a:latin typeface="Cambria Math" panose="02040503050406030204" pitchFamily="18" charset="0"/>
                                  </a:rPr>
                                </m:ctrlPr>
                              </m:sSubSupPr>
                              <m:e>
                                <m:r>
                                  <a:rPr lang="en-US" altLang="en-US" sz="1400" b="1" i="1" dirty="0" smtClean="0">
                                    <a:solidFill>
                                      <a:srgbClr val="A50021"/>
                                    </a:solidFill>
                                    <a:latin typeface="Cambria Math" panose="02040503050406030204" pitchFamily="18" charset="0"/>
                                  </a:rPr>
                                  <m:t>𝒆</m:t>
                                </m:r>
                              </m:e>
                              <m:sub>
                                <m:r>
                                  <a:rPr lang="en-US" altLang="en-US" sz="1400" b="1" i="1" dirty="0" smtClean="0">
                                    <a:solidFill>
                                      <a:srgbClr val="A50021"/>
                                    </a:solidFill>
                                    <a:latin typeface="Cambria Math" panose="02040503050406030204" pitchFamily="18" charset="0"/>
                                  </a:rPr>
                                  <m:t>𝟏</m:t>
                                </m:r>
                              </m:sub>
                              <m:sup>
                                <m:r>
                                  <a:rPr lang="en-US" altLang="en-US" sz="1400" b="1" i="1" dirty="0" smtClean="0">
                                    <a:solidFill>
                                      <a:srgbClr val="A50021"/>
                                    </a:solidFill>
                                    <a:latin typeface="Cambria Math" panose="02040503050406030204" pitchFamily="18" charset="0"/>
                                  </a:rPr>
                                  <m:t>𝜷</m:t>
                                </m:r>
                              </m:sup>
                            </m:sSubSup>
                          </m:oMath>
                        </m:oMathPara>
                      </a14:m>
                      <a:endParaRPr lang="en-US" altLang="en-US" sz="1400" baseline="-25000" dirty="0">
                        <a:solidFill>
                          <a:srgbClr val="A50021"/>
                        </a:solidFill>
                      </a:endParaRPr>
                    </a:p>
                  </p:txBody>
                </p:sp>
              </mc:Choice>
              <mc:Fallback xmlns="">
                <p:sp>
                  <p:nvSpPr>
                    <p:cNvPr id="132" name="Text Box 16">
                      <a:extLst>
                        <a:ext uri="{FF2B5EF4-FFF2-40B4-BE49-F238E27FC236}">
                          <a16:creationId xmlns:a16="http://schemas.microsoft.com/office/drawing/2014/main" id="{193119A4-E50F-47F8-A0D0-42EAB5485868}"/>
                        </a:ext>
                      </a:extLst>
                    </p:cNvPr>
                    <p:cNvSpPr txBox="1">
                      <a:spLocks noRot="1" noChangeAspect="1" noMove="1" noResize="1" noEditPoints="1" noAdjustHandles="1" noChangeArrowheads="1" noChangeShapeType="1" noTextEdit="1"/>
                    </p:cNvSpPr>
                    <p:nvPr/>
                  </p:nvSpPr>
                  <p:spPr bwMode="auto">
                    <a:xfrm>
                      <a:off x="10645309" y="3498840"/>
                      <a:ext cx="387149" cy="361509"/>
                    </a:xfrm>
                    <a:prstGeom prst="rect">
                      <a:avLst/>
                    </a:prstGeom>
                    <a:blipFill>
                      <a:blip r:embed="rId15"/>
                      <a:stretch>
                        <a:fillRect r="-7843" b="-255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 Box 16">
                      <a:extLst>
                        <a:ext uri="{FF2B5EF4-FFF2-40B4-BE49-F238E27FC236}">
                          <a16:creationId xmlns:a16="http://schemas.microsoft.com/office/drawing/2014/main" id="{38AAAE3B-7F1D-48B7-83D5-5B50529E48E6}"/>
                        </a:ext>
                      </a:extLst>
                    </p:cNvPr>
                    <p:cNvSpPr txBox="1">
                      <a:spLocks noChangeArrowheads="1"/>
                    </p:cNvSpPr>
                    <p:nvPr/>
                  </p:nvSpPr>
                  <p:spPr bwMode="auto">
                    <a:xfrm>
                      <a:off x="11139197" y="2823653"/>
                      <a:ext cx="406906" cy="3062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en-US" sz="1400" b="1" i="1" dirty="0" smtClean="0">
                                    <a:solidFill>
                                      <a:srgbClr val="A50021"/>
                                    </a:solidFill>
                                    <a:latin typeface="Cambria Math" panose="02040503050406030204" pitchFamily="18" charset="0"/>
                                  </a:rPr>
                                </m:ctrlPr>
                              </m:sSubSupPr>
                              <m:e>
                                <m:r>
                                  <a:rPr lang="en-US" altLang="en-US" sz="1400" b="1" i="1" dirty="0" smtClean="0">
                                    <a:solidFill>
                                      <a:srgbClr val="A50021"/>
                                    </a:solidFill>
                                    <a:latin typeface="Cambria Math" panose="02040503050406030204" pitchFamily="18" charset="0"/>
                                  </a:rPr>
                                  <m:t>𝒆</m:t>
                                </m:r>
                              </m:e>
                              <m:sub>
                                <m:r>
                                  <a:rPr lang="en-US" altLang="en-US" sz="1400" b="1" i="1" dirty="0" smtClean="0">
                                    <a:solidFill>
                                      <a:srgbClr val="A50021"/>
                                    </a:solidFill>
                                    <a:latin typeface="Cambria Math" panose="02040503050406030204" pitchFamily="18" charset="0"/>
                                  </a:rPr>
                                  <m:t>𝟏</m:t>
                                </m:r>
                              </m:sub>
                              <m:sup>
                                <m:r>
                                  <a:rPr lang="en-US" altLang="en-US" sz="1400" b="1" i="1" dirty="0" smtClean="0">
                                    <a:solidFill>
                                      <a:srgbClr val="A50021"/>
                                    </a:solidFill>
                                    <a:latin typeface="Cambria Math" panose="02040503050406030204" pitchFamily="18" charset="0"/>
                                  </a:rPr>
                                  <m:t>𝜶</m:t>
                                </m:r>
                              </m:sup>
                            </m:sSubSup>
                          </m:oMath>
                        </m:oMathPara>
                      </a14:m>
                      <a:endParaRPr lang="en-US" altLang="en-US" sz="1400" baseline="-25000" dirty="0">
                        <a:solidFill>
                          <a:srgbClr val="A50021"/>
                        </a:solidFill>
                      </a:endParaRPr>
                    </a:p>
                  </p:txBody>
                </p:sp>
              </mc:Choice>
              <mc:Fallback xmlns="">
                <p:sp>
                  <p:nvSpPr>
                    <p:cNvPr id="134" name="Text Box 16">
                      <a:extLst>
                        <a:ext uri="{FF2B5EF4-FFF2-40B4-BE49-F238E27FC236}">
                          <a16:creationId xmlns:a16="http://schemas.microsoft.com/office/drawing/2014/main" id="{38AAAE3B-7F1D-48B7-83D5-5B50529E48E6}"/>
                        </a:ext>
                      </a:extLst>
                    </p:cNvPr>
                    <p:cNvSpPr txBox="1">
                      <a:spLocks noRot="1" noChangeAspect="1" noMove="1" noResize="1" noEditPoints="1" noAdjustHandles="1" noChangeArrowheads="1" noChangeShapeType="1" noTextEdit="1"/>
                    </p:cNvSpPr>
                    <p:nvPr/>
                  </p:nvSpPr>
                  <p:spPr bwMode="auto">
                    <a:xfrm>
                      <a:off x="11139197" y="2823653"/>
                      <a:ext cx="406906" cy="306238"/>
                    </a:xfrm>
                    <a:prstGeom prst="rect">
                      <a:avLst/>
                    </a:prstGeom>
                    <a:blipFill>
                      <a:blip r:embed="rId16"/>
                      <a:stretch>
                        <a:fillRect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 Box 16">
                      <a:extLst>
                        <a:ext uri="{FF2B5EF4-FFF2-40B4-BE49-F238E27FC236}">
                          <a16:creationId xmlns:a16="http://schemas.microsoft.com/office/drawing/2014/main" id="{250056CE-5F72-402E-A795-7C993B03484C}"/>
                        </a:ext>
                      </a:extLst>
                    </p:cNvPr>
                    <p:cNvSpPr txBox="1">
                      <a:spLocks noChangeArrowheads="1"/>
                    </p:cNvSpPr>
                    <p:nvPr/>
                  </p:nvSpPr>
                  <p:spPr bwMode="auto">
                    <a:xfrm>
                      <a:off x="11448674" y="2335679"/>
                      <a:ext cx="406906" cy="3062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en-US" sz="1400" b="1" i="1" dirty="0" smtClean="0">
                                    <a:solidFill>
                                      <a:srgbClr val="A50021"/>
                                    </a:solidFill>
                                    <a:latin typeface="Cambria Math" panose="02040503050406030204" pitchFamily="18" charset="0"/>
                                  </a:rPr>
                                </m:ctrlPr>
                              </m:sSubSupPr>
                              <m:e>
                                <m:r>
                                  <a:rPr lang="en-US" altLang="en-US" sz="1400" b="1" i="1" dirty="0" smtClean="0">
                                    <a:solidFill>
                                      <a:srgbClr val="A50021"/>
                                    </a:solidFill>
                                    <a:latin typeface="Cambria Math" panose="02040503050406030204" pitchFamily="18" charset="0"/>
                                  </a:rPr>
                                  <m:t>𝒆</m:t>
                                </m:r>
                              </m:e>
                              <m:sub>
                                <m:r>
                                  <a:rPr lang="en-US" altLang="en-US" sz="1400" b="1" i="1" dirty="0" smtClean="0">
                                    <a:solidFill>
                                      <a:srgbClr val="A50021"/>
                                    </a:solidFill>
                                    <a:latin typeface="Cambria Math" panose="02040503050406030204" pitchFamily="18" charset="0"/>
                                  </a:rPr>
                                  <m:t>𝟐</m:t>
                                </m:r>
                              </m:sub>
                              <m:sup>
                                <m:r>
                                  <a:rPr lang="en-US" altLang="en-US" sz="1400" b="1" i="1" dirty="0" smtClean="0">
                                    <a:solidFill>
                                      <a:srgbClr val="A50021"/>
                                    </a:solidFill>
                                    <a:latin typeface="Cambria Math" panose="02040503050406030204" pitchFamily="18" charset="0"/>
                                  </a:rPr>
                                  <m:t>𝜶</m:t>
                                </m:r>
                              </m:sup>
                            </m:sSubSup>
                          </m:oMath>
                        </m:oMathPara>
                      </a14:m>
                      <a:endParaRPr lang="en-US" altLang="en-US" sz="1400" baseline="-25000" dirty="0">
                        <a:solidFill>
                          <a:srgbClr val="A50021"/>
                        </a:solidFill>
                      </a:endParaRPr>
                    </a:p>
                  </p:txBody>
                </p:sp>
              </mc:Choice>
              <mc:Fallback xmlns="">
                <p:sp>
                  <p:nvSpPr>
                    <p:cNvPr id="136" name="Text Box 16">
                      <a:extLst>
                        <a:ext uri="{FF2B5EF4-FFF2-40B4-BE49-F238E27FC236}">
                          <a16:creationId xmlns:a16="http://schemas.microsoft.com/office/drawing/2014/main" id="{250056CE-5F72-402E-A795-7C993B03484C}"/>
                        </a:ext>
                      </a:extLst>
                    </p:cNvPr>
                    <p:cNvSpPr txBox="1">
                      <a:spLocks noRot="1" noChangeAspect="1" noMove="1" noResize="1" noEditPoints="1" noAdjustHandles="1" noChangeArrowheads="1" noChangeShapeType="1" noTextEdit="1"/>
                    </p:cNvSpPr>
                    <p:nvPr/>
                  </p:nvSpPr>
                  <p:spPr bwMode="auto">
                    <a:xfrm>
                      <a:off x="11448674" y="2335679"/>
                      <a:ext cx="406906" cy="306238"/>
                    </a:xfrm>
                    <a:prstGeom prst="rect">
                      <a:avLst/>
                    </a:prstGeom>
                    <a:blipFill>
                      <a:blip r:embed="rId17"/>
                      <a:stretch>
                        <a:fillRect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 Box 16">
                      <a:extLst>
                        <a:ext uri="{FF2B5EF4-FFF2-40B4-BE49-F238E27FC236}">
                          <a16:creationId xmlns:a16="http://schemas.microsoft.com/office/drawing/2014/main" id="{B032F4D1-F548-4BFE-84DA-0E209C745503}"/>
                        </a:ext>
                      </a:extLst>
                    </p:cNvPr>
                    <p:cNvSpPr txBox="1">
                      <a:spLocks noChangeArrowheads="1"/>
                    </p:cNvSpPr>
                    <p:nvPr/>
                  </p:nvSpPr>
                  <p:spPr bwMode="auto">
                    <a:xfrm>
                      <a:off x="11237592" y="1986441"/>
                      <a:ext cx="422166" cy="3072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en-US" sz="1400" b="1" i="1" dirty="0" smtClean="0">
                                    <a:solidFill>
                                      <a:srgbClr val="A50021"/>
                                    </a:solidFill>
                                    <a:latin typeface="Cambria Math" panose="02040503050406030204" pitchFamily="18" charset="0"/>
                                  </a:rPr>
                                </m:ctrlPr>
                              </m:sSubSupPr>
                              <m:e>
                                <m:r>
                                  <a:rPr lang="en-US" altLang="en-US" sz="1400" b="1" i="1" dirty="0" smtClean="0">
                                    <a:solidFill>
                                      <a:srgbClr val="A50021"/>
                                    </a:solidFill>
                                    <a:latin typeface="Cambria Math" panose="02040503050406030204" pitchFamily="18" charset="0"/>
                                  </a:rPr>
                                  <m:t>𝒆</m:t>
                                </m:r>
                              </m:e>
                              <m:sub>
                                <m:r>
                                  <a:rPr lang="en-US" altLang="en-US" sz="1400" b="1" i="1" dirty="0" smtClean="0">
                                    <a:solidFill>
                                      <a:srgbClr val="A50021"/>
                                    </a:solidFill>
                                    <a:latin typeface="Cambria Math" panose="02040503050406030204" pitchFamily="18" charset="0"/>
                                  </a:rPr>
                                  <m:t>𝟑</m:t>
                                </m:r>
                              </m:sub>
                              <m:sup>
                                <m:r>
                                  <a:rPr lang="en-US" altLang="en-US" sz="1400" b="1" i="1" dirty="0" smtClean="0">
                                    <a:solidFill>
                                      <a:srgbClr val="A50021"/>
                                    </a:solidFill>
                                    <a:latin typeface="Cambria Math" panose="02040503050406030204" pitchFamily="18" charset="0"/>
                                  </a:rPr>
                                  <m:t>𝜶</m:t>
                                </m:r>
                              </m:sup>
                            </m:sSubSup>
                          </m:oMath>
                        </m:oMathPara>
                      </a14:m>
                      <a:endParaRPr lang="en-US" altLang="en-US" sz="1400" baseline="-25000" dirty="0">
                        <a:solidFill>
                          <a:srgbClr val="A50021"/>
                        </a:solidFill>
                      </a:endParaRPr>
                    </a:p>
                  </p:txBody>
                </p:sp>
              </mc:Choice>
              <mc:Fallback xmlns="">
                <p:sp>
                  <p:nvSpPr>
                    <p:cNvPr id="138" name="Text Box 16">
                      <a:extLst>
                        <a:ext uri="{FF2B5EF4-FFF2-40B4-BE49-F238E27FC236}">
                          <a16:creationId xmlns:a16="http://schemas.microsoft.com/office/drawing/2014/main" id="{B032F4D1-F548-4BFE-84DA-0E209C745503}"/>
                        </a:ext>
                      </a:extLst>
                    </p:cNvPr>
                    <p:cNvSpPr txBox="1">
                      <a:spLocks noRot="1" noChangeAspect="1" noMove="1" noResize="1" noEditPoints="1" noAdjustHandles="1" noChangeArrowheads="1" noChangeShapeType="1" noTextEdit="1"/>
                    </p:cNvSpPr>
                    <p:nvPr/>
                  </p:nvSpPr>
                  <p:spPr bwMode="auto">
                    <a:xfrm>
                      <a:off x="11237592" y="1986441"/>
                      <a:ext cx="422166" cy="307264"/>
                    </a:xfrm>
                    <a:prstGeom prst="rect">
                      <a:avLst/>
                    </a:prstGeom>
                    <a:blipFill>
                      <a:blip r:embed="rId18"/>
                      <a:stretch>
                        <a:fillRect b="-25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sp>
            <p:nvSpPr>
              <p:cNvPr id="142" name="TextBox 141">
                <a:extLst>
                  <a:ext uri="{FF2B5EF4-FFF2-40B4-BE49-F238E27FC236}">
                    <a16:creationId xmlns:a16="http://schemas.microsoft.com/office/drawing/2014/main" id="{B49FDAA7-E7BE-4E3D-A725-35DBC6D623B7}"/>
                  </a:ext>
                </a:extLst>
              </p:cNvPr>
              <p:cNvSpPr txBox="1"/>
              <p:nvPr/>
            </p:nvSpPr>
            <p:spPr>
              <a:xfrm>
                <a:off x="6100001" y="5836718"/>
                <a:ext cx="2848874" cy="646331"/>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mj-lt"/>
                  </a:rPr>
                  <a:t>Voxelization</a:t>
                </a:r>
              </a:p>
              <a:p>
                <a:pPr algn="ctr"/>
                <a:r>
                  <a:rPr lang="en-US" b="1" dirty="0">
                    <a:latin typeface="+mj-lt"/>
                  </a:rPr>
                  <a:t>FE mesh generation</a:t>
                </a:r>
              </a:p>
            </p:txBody>
          </p:sp>
          <p:cxnSp>
            <p:nvCxnSpPr>
              <p:cNvPr id="144" name="Straight Arrow Connector 143">
                <a:extLst>
                  <a:ext uri="{FF2B5EF4-FFF2-40B4-BE49-F238E27FC236}">
                    <a16:creationId xmlns:a16="http://schemas.microsoft.com/office/drawing/2014/main" id="{C63FE015-757F-4D53-96A5-45CC5B6FA452}"/>
                  </a:ext>
                </a:extLst>
              </p:cNvPr>
              <p:cNvCxnSpPr>
                <a:cxnSpLocks/>
                <a:stCxn id="125" idx="2"/>
                <a:endCxn id="142" idx="0"/>
              </p:cNvCxnSpPr>
              <p:nvPr/>
            </p:nvCxnSpPr>
            <p:spPr>
              <a:xfrm>
                <a:off x="7524438" y="4976254"/>
                <a:ext cx="0" cy="86046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51" name="Content Placeholder 5">
                <a:extLst>
                  <a:ext uri="{FF2B5EF4-FFF2-40B4-BE49-F238E27FC236}">
                    <a16:creationId xmlns:a16="http://schemas.microsoft.com/office/drawing/2014/main" id="{D242F03F-0569-40FB-8226-D2B25B2862E9}"/>
                  </a:ext>
                </a:extLst>
              </p:cNvPr>
              <p:cNvPicPr>
                <a:picLocks noChangeAspect="1"/>
              </p:cNvPicPr>
              <p:nvPr/>
            </p:nvPicPr>
            <p:blipFill rotWithShape="1">
              <a:blip r:embed="rId19"/>
              <a:srcRect l="21050" r="34806" b="19986"/>
              <a:stretch/>
            </p:blipFill>
            <p:spPr>
              <a:xfrm>
                <a:off x="9862592" y="3246654"/>
                <a:ext cx="1948945" cy="2035776"/>
              </a:xfrm>
              <a:prstGeom prst="rect">
                <a:avLst/>
              </a:prstGeom>
            </p:spPr>
          </p:pic>
          <p:cxnSp>
            <p:nvCxnSpPr>
              <p:cNvPr id="153" name="Connector: Elbow 152">
                <a:extLst>
                  <a:ext uri="{FF2B5EF4-FFF2-40B4-BE49-F238E27FC236}">
                    <a16:creationId xmlns:a16="http://schemas.microsoft.com/office/drawing/2014/main" id="{E85B8D39-81F1-4301-8407-909D4F7BEB2B}"/>
                  </a:ext>
                </a:extLst>
              </p:cNvPr>
              <p:cNvCxnSpPr>
                <a:stCxn id="142" idx="3"/>
                <a:endCxn id="151" idx="1"/>
              </p:cNvCxnSpPr>
              <p:nvPr/>
            </p:nvCxnSpPr>
            <p:spPr>
              <a:xfrm flipV="1">
                <a:off x="8948875" y="4264542"/>
                <a:ext cx="913717" cy="1895342"/>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grpSp>
      </p:grpSp>
      <p:cxnSp>
        <p:nvCxnSpPr>
          <p:cNvPr id="146" name="Connector: Elbow 145">
            <a:extLst>
              <a:ext uri="{FF2B5EF4-FFF2-40B4-BE49-F238E27FC236}">
                <a16:creationId xmlns:a16="http://schemas.microsoft.com/office/drawing/2014/main" id="{C24801CB-EECA-42C1-8C23-8B7123D48EC7}"/>
              </a:ext>
            </a:extLst>
          </p:cNvPr>
          <p:cNvCxnSpPr>
            <a:cxnSpLocks/>
            <a:stCxn id="73" idx="3"/>
          </p:cNvCxnSpPr>
          <p:nvPr/>
        </p:nvCxnSpPr>
        <p:spPr>
          <a:xfrm>
            <a:off x="5686425" y="4391025"/>
            <a:ext cx="1836279" cy="1032491"/>
          </a:xfrm>
          <a:prstGeom prst="bentConnector3">
            <a:avLst>
              <a:gd name="adj1" fmla="val 16284"/>
            </a:avLst>
          </a:prstGeom>
          <a:ln w="28575">
            <a:tailEnd type="triangle"/>
          </a:ln>
        </p:spPr>
        <p:style>
          <a:lnRef idx="2">
            <a:schemeClr val="accent2"/>
          </a:lnRef>
          <a:fillRef idx="0">
            <a:schemeClr val="accent2"/>
          </a:fillRef>
          <a:effectRef idx="1">
            <a:schemeClr val="accent2"/>
          </a:effectRef>
          <a:fontRef idx="minor">
            <a:schemeClr val="tx1"/>
          </a:fontRef>
        </p:style>
      </p:cxnSp>
      <p:grpSp>
        <p:nvGrpSpPr>
          <p:cNvPr id="92" name="Group 77">
            <a:extLst>
              <a:ext uri="{FF2B5EF4-FFF2-40B4-BE49-F238E27FC236}">
                <a16:creationId xmlns:a16="http://schemas.microsoft.com/office/drawing/2014/main" id="{08339B35-FE1A-41F4-A88D-B8BA94E253ED}"/>
              </a:ext>
            </a:extLst>
          </p:cNvPr>
          <p:cNvGrpSpPr>
            <a:grpSpLocks noChangeAspect="1"/>
          </p:cNvGrpSpPr>
          <p:nvPr/>
        </p:nvGrpSpPr>
        <p:grpSpPr bwMode="auto">
          <a:xfrm>
            <a:off x="3538499" y="4862527"/>
            <a:ext cx="2071664" cy="1692280"/>
            <a:chOff x="2229" y="3063"/>
            <a:chExt cx="1305" cy="1066"/>
          </a:xfrm>
        </p:grpSpPr>
        <p:sp>
          <p:nvSpPr>
            <p:cNvPr id="104" name="AutoShape 76">
              <a:extLst>
                <a:ext uri="{FF2B5EF4-FFF2-40B4-BE49-F238E27FC236}">
                  <a16:creationId xmlns:a16="http://schemas.microsoft.com/office/drawing/2014/main" id="{6106CBF0-6D21-4E6C-B94B-18C8D4F6C8F6}"/>
                </a:ext>
              </a:extLst>
            </p:cNvPr>
            <p:cNvSpPr>
              <a:spLocks noChangeAspect="1" noChangeArrowheads="1" noTextEdit="1"/>
            </p:cNvSpPr>
            <p:nvPr/>
          </p:nvSpPr>
          <p:spPr bwMode="auto">
            <a:xfrm>
              <a:off x="2229" y="3069"/>
              <a:ext cx="1305"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05" name="Rectangle 78">
              <a:extLst>
                <a:ext uri="{FF2B5EF4-FFF2-40B4-BE49-F238E27FC236}">
                  <a16:creationId xmlns:a16="http://schemas.microsoft.com/office/drawing/2014/main" id="{39C9BCF8-C0CF-4F9A-890A-5A6B164529D9}"/>
                </a:ext>
              </a:extLst>
            </p:cNvPr>
            <p:cNvSpPr>
              <a:spLocks noChangeArrowheads="1"/>
            </p:cNvSpPr>
            <p:nvPr/>
          </p:nvSpPr>
          <p:spPr bwMode="auto">
            <a:xfrm>
              <a:off x="2463" y="3202"/>
              <a:ext cx="1044" cy="7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Rectangle 80">
                  <a:extLst>
                    <a:ext uri="{FF2B5EF4-FFF2-40B4-BE49-F238E27FC236}">
                      <a16:creationId xmlns:a16="http://schemas.microsoft.com/office/drawing/2014/main" id="{19DBBABF-E0D5-40F4-81BF-3B3EC747CCA3}"/>
                    </a:ext>
                  </a:extLst>
                </p:cNvPr>
                <p:cNvSpPr>
                  <a:spLocks noChangeArrowheads="1"/>
                </p:cNvSpPr>
                <p:nvPr/>
              </p:nvSpPr>
              <p:spPr bwMode="auto">
                <a:xfrm>
                  <a:off x="2752" y="3063"/>
                  <a:ext cx="548" cy="1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en-US" sz="1400" b="1" i="1" u="none" strike="noStrike" cap="none" normalizeH="0" baseline="0" smtClean="0">
                            <a:ln>
                              <a:noFill/>
                            </a:ln>
                            <a:solidFill>
                              <a:srgbClr val="000000"/>
                            </a:solidFill>
                            <a:effectLst/>
                            <a:latin typeface="Cambria Math" panose="02040503050406030204" pitchFamily="18" charset="0"/>
                          </a:rPr>
                          <m:t>𝜽</m:t>
                        </m:r>
                        <m:r>
                          <a:rPr kumimoji="0" lang="en-US" altLang="en-US" sz="1400" b="1" i="0" u="none" strike="noStrike" cap="none" normalizeH="0" baseline="0" smtClean="0">
                            <a:ln>
                              <a:noFill/>
                            </a:ln>
                            <a:solidFill>
                              <a:srgbClr val="000000"/>
                            </a:solidFill>
                            <a:effectLst/>
                            <a:latin typeface="Cambria Math" panose="02040503050406030204" pitchFamily="18" charset="0"/>
                          </a:rPr>
                          <m:t>=</m:t>
                        </m:r>
                        <m:r>
                          <a:rPr kumimoji="0" lang="en-US" altLang="en-US" sz="1400" b="1" i="0" u="none" strike="noStrike" cap="none" normalizeH="0" baseline="0" smtClean="0">
                            <a:ln>
                              <a:noFill/>
                            </a:ln>
                            <a:solidFill>
                              <a:srgbClr val="000000"/>
                            </a:solidFill>
                            <a:effectLst/>
                            <a:latin typeface="Cambria Math" panose="02040503050406030204" pitchFamily="18" charset="0"/>
                          </a:rPr>
                          <m:t>𝟒𝟑</m:t>
                        </m:r>
                        <m:r>
                          <a:rPr kumimoji="0" lang="en-US" altLang="en-US" sz="1400" b="1" i="0" u="none" strike="noStrike" cap="none" normalizeH="0" baseline="0" smtClean="0">
                            <a:ln>
                              <a:noFill/>
                            </a:ln>
                            <a:solidFill>
                              <a:srgbClr val="000000"/>
                            </a:solidFill>
                            <a:effectLst/>
                            <a:latin typeface="Cambria Math" panose="02040503050406030204" pitchFamily="18" charset="0"/>
                          </a:rPr>
                          <m:t>.</m:t>
                        </m:r>
                        <m:sSup>
                          <m:sSupPr>
                            <m:ctrlPr>
                              <a:rPr kumimoji="0" lang="en-US" altLang="en-US" sz="1400" b="1" i="1" u="none" strike="noStrike" cap="none" normalizeH="0" baseline="0" smtClean="0">
                                <a:ln>
                                  <a:noFill/>
                                </a:ln>
                                <a:solidFill>
                                  <a:srgbClr val="000000"/>
                                </a:solidFill>
                                <a:effectLst/>
                                <a:latin typeface="Cambria Math" panose="02040503050406030204" pitchFamily="18" charset="0"/>
                              </a:rPr>
                            </m:ctrlPr>
                          </m:sSupPr>
                          <m:e>
                            <m:r>
                              <a:rPr kumimoji="0" lang="en-US" altLang="en-US" sz="1400" b="1" i="0" u="none" strike="noStrike" cap="none" normalizeH="0" baseline="0" smtClean="0">
                                <a:ln>
                                  <a:noFill/>
                                </a:ln>
                                <a:solidFill>
                                  <a:srgbClr val="000000"/>
                                </a:solidFill>
                                <a:effectLst/>
                                <a:latin typeface="Cambria Math" panose="02040503050406030204" pitchFamily="18" charset="0"/>
                              </a:rPr>
                              <m:t>𝟔</m:t>
                            </m:r>
                          </m:e>
                          <m:sup>
                            <m:r>
                              <a:rPr kumimoji="0" lang="en-US" altLang="en-US" sz="1400" b="1" i="0" u="none" strike="noStrike" cap="none" normalizeH="0" baseline="0" smtClean="0">
                                <a:ln>
                                  <a:noFill/>
                                </a:ln>
                                <a:solidFill>
                                  <a:srgbClr val="000000"/>
                                </a:solidFill>
                                <a:effectLst/>
                                <a:latin typeface="Cambria Math" panose="02040503050406030204" pitchFamily="18" charset="0"/>
                              </a:rPr>
                              <m:t>𝐨</m:t>
                            </m:r>
                          </m:sup>
                        </m:sSup>
                      </m:oMath>
                    </m:oMathPara>
                  </a14:m>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116" name="Rectangle 80">
                  <a:extLst>
                    <a:ext uri="{FF2B5EF4-FFF2-40B4-BE49-F238E27FC236}">
                      <a16:creationId xmlns:a16="http://schemas.microsoft.com/office/drawing/2014/main" id="{19DBBABF-E0D5-40F4-81BF-3B3EC747CCA3}"/>
                    </a:ext>
                  </a:extLst>
                </p:cNvPr>
                <p:cNvSpPr>
                  <a:spLocks noRot="1" noChangeAspect="1" noMove="1" noResize="1" noEditPoints="1" noAdjustHandles="1" noChangeArrowheads="1" noChangeShapeType="1" noTextEdit="1"/>
                </p:cNvSpPr>
                <p:nvPr/>
              </p:nvSpPr>
              <p:spPr bwMode="auto">
                <a:xfrm>
                  <a:off x="2752" y="3063"/>
                  <a:ext cx="548" cy="136"/>
                </a:xfrm>
                <a:prstGeom prst="rect">
                  <a:avLst/>
                </a:prstGeom>
                <a:blipFill>
                  <a:blip r:embed="rId20"/>
                  <a:stretch>
                    <a:fillRect l="-4225" b="-85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3" name="Freeform 83">
              <a:extLst>
                <a:ext uri="{FF2B5EF4-FFF2-40B4-BE49-F238E27FC236}">
                  <a16:creationId xmlns:a16="http://schemas.microsoft.com/office/drawing/2014/main" id="{0BEE7F4F-2E5E-46FB-BD6A-82642EE7D59B}"/>
                </a:ext>
              </a:extLst>
            </p:cNvPr>
            <p:cNvSpPr>
              <a:spLocks noEditPoints="1"/>
            </p:cNvSpPr>
            <p:nvPr/>
          </p:nvSpPr>
          <p:spPr bwMode="auto">
            <a:xfrm>
              <a:off x="2511" y="3307"/>
              <a:ext cx="949" cy="613"/>
            </a:xfrm>
            <a:custGeom>
              <a:avLst/>
              <a:gdLst>
                <a:gd name="T0" fmla="*/ 63 w 949"/>
                <a:gd name="T1" fmla="*/ 446 h 613"/>
                <a:gd name="T2" fmla="*/ 0 w 949"/>
                <a:gd name="T3" fmla="*/ 613 h 613"/>
                <a:gd name="T4" fmla="*/ 126 w 949"/>
                <a:gd name="T5" fmla="*/ 613 h 613"/>
                <a:gd name="T6" fmla="*/ 63 w 949"/>
                <a:gd name="T7" fmla="*/ 0 h 613"/>
                <a:gd name="T8" fmla="*/ 126 w 949"/>
                <a:gd name="T9" fmla="*/ 613 h 613"/>
                <a:gd name="T10" fmla="*/ 190 w 949"/>
                <a:gd name="T11" fmla="*/ 40 h 613"/>
                <a:gd name="T12" fmla="*/ 126 w 949"/>
                <a:gd name="T13" fmla="*/ 613 h 613"/>
                <a:gd name="T14" fmla="*/ 253 w 949"/>
                <a:gd name="T15" fmla="*/ 613 h 613"/>
                <a:gd name="T16" fmla="*/ 190 w 949"/>
                <a:gd name="T17" fmla="*/ 370 h 613"/>
                <a:gd name="T18" fmla="*/ 253 w 949"/>
                <a:gd name="T19" fmla="*/ 613 h 613"/>
                <a:gd name="T20" fmla="*/ 316 w 949"/>
                <a:gd name="T21" fmla="*/ 509 h 613"/>
                <a:gd name="T22" fmla="*/ 253 w 949"/>
                <a:gd name="T23" fmla="*/ 613 h 613"/>
                <a:gd name="T24" fmla="*/ 379 w 949"/>
                <a:gd name="T25" fmla="*/ 613 h 613"/>
                <a:gd name="T26" fmla="*/ 316 w 949"/>
                <a:gd name="T27" fmla="*/ 568 h 613"/>
                <a:gd name="T28" fmla="*/ 379 w 949"/>
                <a:gd name="T29" fmla="*/ 613 h 613"/>
                <a:gd name="T30" fmla="*/ 443 w 949"/>
                <a:gd name="T31" fmla="*/ 589 h 613"/>
                <a:gd name="T32" fmla="*/ 379 w 949"/>
                <a:gd name="T33" fmla="*/ 613 h 613"/>
                <a:gd name="T34" fmla="*/ 506 w 949"/>
                <a:gd name="T35" fmla="*/ 613 h 613"/>
                <a:gd name="T36" fmla="*/ 443 w 949"/>
                <a:gd name="T37" fmla="*/ 601 h 613"/>
                <a:gd name="T38" fmla="*/ 506 w 949"/>
                <a:gd name="T39" fmla="*/ 613 h 613"/>
                <a:gd name="T40" fmla="*/ 569 w 949"/>
                <a:gd name="T41" fmla="*/ 604 h 613"/>
                <a:gd name="T42" fmla="*/ 506 w 949"/>
                <a:gd name="T43" fmla="*/ 613 h 613"/>
                <a:gd name="T44" fmla="*/ 632 w 949"/>
                <a:gd name="T45" fmla="*/ 613 h 613"/>
                <a:gd name="T46" fmla="*/ 569 w 949"/>
                <a:gd name="T47" fmla="*/ 611 h 613"/>
                <a:gd name="T48" fmla="*/ 632 w 949"/>
                <a:gd name="T49" fmla="*/ 613 h 613"/>
                <a:gd name="T50" fmla="*/ 696 w 949"/>
                <a:gd name="T51" fmla="*/ 611 h 613"/>
                <a:gd name="T52" fmla="*/ 632 w 949"/>
                <a:gd name="T53" fmla="*/ 613 h 613"/>
                <a:gd name="T54" fmla="*/ 759 w 949"/>
                <a:gd name="T55" fmla="*/ 612 h 613"/>
                <a:gd name="T56" fmla="*/ 696 w 949"/>
                <a:gd name="T57" fmla="*/ 613 h 613"/>
                <a:gd name="T58" fmla="*/ 822 w 949"/>
                <a:gd name="T59" fmla="*/ 613 h 613"/>
                <a:gd name="T60" fmla="*/ 759 w 949"/>
                <a:gd name="T61" fmla="*/ 612 h 613"/>
                <a:gd name="T62" fmla="*/ 885 w 949"/>
                <a:gd name="T63" fmla="*/ 612 h 613"/>
                <a:gd name="T64" fmla="*/ 822 w 949"/>
                <a:gd name="T65" fmla="*/ 613 h 613"/>
                <a:gd name="T66" fmla="*/ 949 w 949"/>
                <a:gd name="T67" fmla="*/ 613 h 613"/>
                <a:gd name="T68" fmla="*/ 885 w 949"/>
                <a:gd name="T69" fmla="*/ 613 h 613"/>
                <a:gd name="T70" fmla="*/ 949 w 949"/>
                <a:gd name="T71" fmla="*/ 61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9" h="613">
                  <a:moveTo>
                    <a:pt x="63" y="613"/>
                  </a:moveTo>
                  <a:lnTo>
                    <a:pt x="63" y="446"/>
                  </a:lnTo>
                  <a:lnTo>
                    <a:pt x="0" y="446"/>
                  </a:lnTo>
                  <a:lnTo>
                    <a:pt x="0" y="613"/>
                  </a:lnTo>
                  <a:lnTo>
                    <a:pt x="63" y="613"/>
                  </a:lnTo>
                  <a:close/>
                  <a:moveTo>
                    <a:pt x="126" y="613"/>
                  </a:moveTo>
                  <a:lnTo>
                    <a:pt x="126" y="0"/>
                  </a:lnTo>
                  <a:lnTo>
                    <a:pt x="63" y="0"/>
                  </a:lnTo>
                  <a:lnTo>
                    <a:pt x="63" y="613"/>
                  </a:lnTo>
                  <a:lnTo>
                    <a:pt x="126" y="613"/>
                  </a:lnTo>
                  <a:close/>
                  <a:moveTo>
                    <a:pt x="190" y="613"/>
                  </a:moveTo>
                  <a:lnTo>
                    <a:pt x="190" y="40"/>
                  </a:lnTo>
                  <a:lnTo>
                    <a:pt x="126" y="40"/>
                  </a:lnTo>
                  <a:lnTo>
                    <a:pt x="126" y="613"/>
                  </a:lnTo>
                  <a:lnTo>
                    <a:pt x="190" y="613"/>
                  </a:lnTo>
                  <a:close/>
                  <a:moveTo>
                    <a:pt x="253" y="613"/>
                  </a:moveTo>
                  <a:lnTo>
                    <a:pt x="253" y="370"/>
                  </a:lnTo>
                  <a:lnTo>
                    <a:pt x="190" y="370"/>
                  </a:lnTo>
                  <a:lnTo>
                    <a:pt x="190" y="613"/>
                  </a:lnTo>
                  <a:lnTo>
                    <a:pt x="253" y="613"/>
                  </a:lnTo>
                  <a:close/>
                  <a:moveTo>
                    <a:pt x="316" y="613"/>
                  </a:moveTo>
                  <a:lnTo>
                    <a:pt x="316" y="509"/>
                  </a:lnTo>
                  <a:lnTo>
                    <a:pt x="253" y="509"/>
                  </a:lnTo>
                  <a:lnTo>
                    <a:pt x="253" y="613"/>
                  </a:lnTo>
                  <a:lnTo>
                    <a:pt x="316" y="613"/>
                  </a:lnTo>
                  <a:close/>
                  <a:moveTo>
                    <a:pt x="379" y="613"/>
                  </a:moveTo>
                  <a:lnTo>
                    <a:pt x="379" y="568"/>
                  </a:lnTo>
                  <a:lnTo>
                    <a:pt x="316" y="568"/>
                  </a:lnTo>
                  <a:lnTo>
                    <a:pt x="316" y="613"/>
                  </a:lnTo>
                  <a:lnTo>
                    <a:pt x="379" y="613"/>
                  </a:lnTo>
                  <a:close/>
                  <a:moveTo>
                    <a:pt x="443" y="613"/>
                  </a:moveTo>
                  <a:lnTo>
                    <a:pt x="443" y="589"/>
                  </a:lnTo>
                  <a:lnTo>
                    <a:pt x="379" y="589"/>
                  </a:lnTo>
                  <a:lnTo>
                    <a:pt x="379" y="613"/>
                  </a:lnTo>
                  <a:lnTo>
                    <a:pt x="443" y="613"/>
                  </a:lnTo>
                  <a:close/>
                  <a:moveTo>
                    <a:pt x="506" y="613"/>
                  </a:moveTo>
                  <a:lnTo>
                    <a:pt x="506" y="601"/>
                  </a:lnTo>
                  <a:lnTo>
                    <a:pt x="443" y="601"/>
                  </a:lnTo>
                  <a:lnTo>
                    <a:pt x="443" y="613"/>
                  </a:lnTo>
                  <a:lnTo>
                    <a:pt x="506" y="613"/>
                  </a:lnTo>
                  <a:close/>
                  <a:moveTo>
                    <a:pt x="569" y="613"/>
                  </a:moveTo>
                  <a:lnTo>
                    <a:pt x="569" y="604"/>
                  </a:lnTo>
                  <a:lnTo>
                    <a:pt x="506" y="604"/>
                  </a:lnTo>
                  <a:lnTo>
                    <a:pt x="506" y="613"/>
                  </a:lnTo>
                  <a:lnTo>
                    <a:pt x="569" y="613"/>
                  </a:lnTo>
                  <a:close/>
                  <a:moveTo>
                    <a:pt x="632" y="613"/>
                  </a:moveTo>
                  <a:lnTo>
                    <a:pt x="632" y="611"/>
                  </a:lnTo>
                  <a:lnTo>
                    <a:pt x="569" y="611"/>
                  </a:lnTo>
                  <a:lnTo>
                    <a:pt x="569" y="613"/>
                  </a:lnTo>
                  <a:lnTo>
                    <a:pt x="632" y="613"/>
                  </a:lnTo>
                  <a:close/>
                  <a:moveTo>
                    <a:pt x="696" y="613"/>
                  </a:moveTo>
                  <a:lnTo>
                    <a:pt x="696" y="611"/>
                  </a:lnTo>
                  <a:lnTo>
                    <a:pt x="632" y="611"/>
                  </a:lnTo>
                  <a:lnTo>
                    <a:pt x="632" y="613"/>
                  </a:lnTo>
                  <a:lnTo>
                    <a:pt x="696" y="613"/>
                  </a:lnTo>
                  <a:close/>
                  <a:moveTo>
                    <a:pt x="759" y="612"/>
                  </a:moveTo>
                  <a:lnTo>
                    <a:pt x="696" y="612"/>
                  </a:lnTo>
                  <a:lnTo>
                    <a:pt x="696" y="613"/>
                  </a:lnTo>
                  <a:lnTo>
                    <a:pt x="759" y="613"/>
                  </a:lnTo>
                  <a:lnTo>
                    <a:pt x="822" y="613"/>
                  </a:lnTo>
                  <a:lnTo>
                    <a:pt x="822" y="612"/>
                  </a:lnTo>
                  <a:lnTo>
                    <a:pt x="759" y="612"/>
                  </a:lnTo>
                  <a:close/>
                  <a:moveTo>
                    <a:pt x="885" y="613"/>
                  </a:moveTo>
                  <a:lnTo>
                    <a:pt x="885" y="612"/>
                  </a:lnTo>
                  <a:lnTo>
                    <a:pt x="822" y="612"/>
                  </a:lnTo>
                  <a:lnTo>
                    <a:pt x="822" y="613"/>
                  </a:lnTo>
                  <a:lnTo>
                    <a:pt x="885" y="613"/>
                  </a:lnTo>
                  <a:close/>
                  <a:moveTo>
                    <a:pt x="949" y="613"/>
                  </a:moveTo>
                  <a:lnTo>
                    <a:pt x="949" y="613"/>
                  </a:lnTo>
                  <a:lnTo>
                    <a:pt x="885" y="613"/>
                  </a:lnTo>
                  <a:lnTo>
                    <a:pt x="885" y="613"/>
                  </a:lnTo>
                  <a:lnTo>
                    <a:pt x="949" y="6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Times New Roman" panose="02020603050405020304" pitchFamily="18" charset="0"/>
                <a:cs typeface="Times New Roman" panose="02020603050405020304" pitchFamily="18" charset="0"/>
              </a:endParaRPr>
            </a:p>
          </p:txBody>
        </p:sp>
        <p:sp>
          <p:nvSpPr>
            <p:cNvPr id="127" name="Freeform 85">
              <a:extLst>
                <a:ext uri="{FF2B5EF4-FFF2-40B4-BE49-F238E27FC236}">
                  <a16:creationId xmlns:a16="http://schemas.microsoft.com/office/drawing/2014/main" id="{49E7D6BE-AE06-4358-8954-76AE409829D1}"/>
                </a:ext>
              </a:extLst>
            </p:cNvPr>
            <p:cNvSpPr>
              <a:spLocks/>
            </p:cNvSpPr>
            <p:nvPr/>
          </p:nvSpPr>
          <p:spPr bwMode="auto">
            <a:xfrm>
              <a:off x="2511" y="3753"/>
              <a:ext cx="63" cy="167"/>
            </a:xfrm>
            <a:custGeom>
              <a:avLst/>
              <a:gdLst>
                <a:gd name="T0" fmla="*/ 0 w 63"/>
                <a:gd name="T1" fmla="*/ 167 h 167"/>
                <a:gd name="T2" fmla="*/ 0 w 63"/>
                <a:gd name="T3" fmla="*/ 0 h 167"/>
                <a:gd name="T4" fmla="*/ 63 w 63"/>
                <a:gd name="T5" fmla="*/ 0 h 167"/>
              </a:gdLst>
              <a:ahLst/>
              <a:cxnLst>
                <a:cxn ang="0">
                  <a:pos x="T0" y="T1"/>
                </a:cxn>
                <a:cxn ang="0">
                  <a:pos x="T2" y="T3"/>
                </a:cxn>
                <a:cxn ang="0">
                  <a:pos x="T4" y="T5"/>
                </a:cxn>
              </a:cxnLst>
              <a:rect l="0" t="0" r="r" b="b"/>
              <a:pathLst>
                <a:path w="63" h="167">
                  <a:moveTo>
                    <a:pt x="0" y="167"/>
                  </a:moveTo>
                  <a:lnTo>
                    <a:pt x="0" y="0"/>
                  </a:lnTo>
                  <a:lnTo>
                    <a:pt x="63" y="0"/>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29" name="Freeform 86">
              <a:extLst>
                <a:ext uri="{FF2B5EF4-FFF2-40B4-BE49-F238E27FC236}">
                  <a16:creationId xmlns:a16="http://schemas.microsoft.com/office/drawing/2014/main" id="{1E64D0CD-7DCC-42CD-B621-0641BA251853}"/>
                </a:ext>
              </a:extLst>
            </p:cNvPr>
            <p:cNvSpPr>
              <a:spLocks/>
            </p:cNvSpPr>
            <p:nvPr/>
          </p:nvSpPr>
          <p:spPr bwMode="auto">
            <a:xfrm>
              <a:off x="2574" y="3307"/>
              <a:ext cx="63" cy="613"/>
            </a:xfrm>
            <a:custGeom>
              <a:avLst/>
              <a:gdLst>
                <a:gd name="T0" fmla="*/ 0 w 63"/>
                <a:gd name="T1" fmla="*/ 613 h 613"/>
                <a:gd name="T2" fmla="*/ 0 w 63"/>
                <a:gd name="T3" fmla="*/ 613 h 613"/>
                <a:gd name="T4" fmla="*/ 0 w 63"/>
                <a:gd name="T5" fmla="*/ 0 h 613"/>
                <a:gd name="T6" fmla="*/ 63 w 63"/>
                <a:gd name="T7" fmla="*/ 0 h 613"/>
                <a:gd name="T8" fmla="*/ 63 w 63"/>
                <a:gd name="T9" fmla="*/ 613 h 613"/>
                <a:gd name="T10" fmla="*/ 63 w 63"/>
                <a:gd name="T11" fmla="*/ 613 h 613"/>
              </a:gdLst>
              <a:ahLst/>
              <a:cxnLst>
                <a:cxn ang="0">
                  <a:pos x="T0" y="T1"/>
                </a:cxn>
                <a:cxn ang="0">
                  <a:pos x="T2" y="T3"/>
                </a:cxn>
                <a:cxn ang="0">
                  <a:pos x="T4" y="T5"/>
                </a:cxn>
                <a:cxn ang="0">
                  <a:pos x="T6" y="T7"/>
                </a:cxn>
                <a:cxn ang="0">
                  <a:pos x="T8" y="T9"/>
                </a:cxn>
                <a:cxn ang="0">
                  <a:pos x="T10" y="T11"/>
                </a:cxn>
              </a:cxnLst>
              <a:rect l="0" t="0" r="r" b="b"/>
              <a:pathLst>
                <a:path w="63" h="613">
                  <a:moveTo>
                    <a:pt x="0" y="613"/>
                  </a:moveTo>
                  <a:lnTo>
                    <a:pt x="0" y="613"/>
                  </a:lnTo>
                  <a:lnTo>
                    <a:pt x="0" y="0"/>
                  </a:lnTo>
                  <a:lnTo>
                    <a:pt x="63" y="0"/>
                  </a:lnTo>
                  <a:lnTo>
                    <a:pt x="63" y="613"/>
                  </a:lnTo>
                  <a:lnTo>
                    <a:pt x="63" y="613"/>
                  </a:lnTo>
                </a:path>
              </a:pathLst>
            </a:custGeom>
            <a:solidFill>
              <a:schemeClr val="accent1"/>
            </a:solidFill>
            <a:ln w="3175"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31" name="Freeform 87">
              <a:extLst>
                <a:ext uri="{FF2B5EF4-FFF2-40B4-BE49-F238E27FC236}">
                  <a16:creationId xmlns:a16="http://schemas.microsoft.com/office/drawing/2014/main" id="{D9356DFA-B08B-4B5E-A607-C0B388EAFBAB}"/>
                </a:ext>
              </a:extLst>
            </p:cNvPr>
            <p:cNvSpPr>
              <a:spLocks/>
            </p:cNvSpPr>
            <p:nvPr/>
          </p:nvSpPr>
          <p:spPr bwMode="auto">
            <a:xfrm>
              <a:off x="2637" y="3347"/>
              <a:ext cx="64" cy="573"/>
            </a:xfrm>
            <a:custGeom>
              <a:avLst/>
              <a:gdLst>
                <a:gd name="T0" fmla="*/ 0 w 64"/>
                <a:gd name="T1" fmla="*/ 0 h 573"/>
                <a:gd name="T2" fmla="*/ 64 w 64"/>
                <a:gd name="T3" fmla="*/ 0 h 573"/>
                <a:gd name="T4" fmla="*/ 64 w 64"/>
                <a:gd name="T5" fmla="*/ 573 h 573"/>
                <a:gd name="T6" fmla="*/ 64 w 64"/>
                <a:gd name="T7" fmla="*/ 573 h 573"/>
              </a:gdLst>
              <a:ahLst/>
              <a:cxnLst>
                <a:cxn ang="0">
                  <a:pos x="T0" y="T1"/>
                </a:cxn>
                <a:cxn ang="0">
                  <a:pos x="T2" y="T3"/>
                </a:cxn>
                <a:cxn ang="0">
                  <a:pos x="T4" y="T5"/>
                </a:cxn>
                <a:cxn ang="0">
                  <a:pos x="T6" y="T7"/>
                </a:cxn>
              </a:cxnLst>
              <a:rect l="0" t="0" r="r" b="b"/>
              <a:pathLst>
                <a:path w="64" h="573">
                  <a:moveTo>
                    <a:pt x="0" y="0"/>
                  </a:moveTo>
                  <a:lnTo>
                    <a:pt x="64" y="0"/>
                  </a:lnTo>
                  <a:lnTo>
                    <a:pt x="64" y="573"/>
                  </a:lnTo>
                  <a:lnTo>
                    <a:pt x="64" y="57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latin typeface="Times New Roman" panose="02020603050405020304" pitchFamily="18" charset="0"/>
                <a:cs typeface="Times New Roman" panose="02020603050405020304" pitchFamily="18" charset="0"/>
              </a:endParaRPr>
            </a:p>
          </p:txBody>
        </p:sp>
        <p:sp>
          <p:nvSpPr>
            <p:cNvPr id="133" name="Freeform 88">
              <a:extLst>
                <a:ext uri="{FF2B5EF4-FFF2-40B4-BE49-F238E27FC236}">
                  <a16:creationId xmlns:a16="http://schemas.microsoft.com/office/drawing/2014/main" id="{2D86E7B0-5E5C-432C-A388-6C00F62B9446}"/>
                </a:ext>
              </a:extLst>
            </p:cNvPr>
            <p:cNvSpPr>
              <a:spLocks/>
            </p:cNvSpPr>
            <p:nvPr/>
          </p:nvSpPr>
          <p:spPr bwMode="auto">
            <a:xfrm>
              <a:off x="2701" y="3677"/>
              <a:ext cx="63" cy="243"/>
            </a:xfrm>
            <a:custGeom>
              <a:avLst/>
              <a:gdLst>
                <a:gd name="T0" fmla="*/ 0 w 63"/>
                <a:gd name="T1" fmla="*/ 0 h 243"/>
                <a:gd name="T2" fmla="*/ 63 w 63"/>
                <a:gd name="T3" fmla="*/ 0 h 243"/>
                <a:gd name="T4" fmla="*/ 63 w 63"/>
                <a:gd name="T5" fmla="*/ 243 h 243"/>
                <a:gd name="T6" fmla="*/ 63 w 63"/>
                <a:gd name="T7" fmla="*/ 243 h 243"/>
              </a:gdLst>
              <a:ahLst/>
              <a:cxnLst>
                <a:cxn ang="0">
                  <a:pos x="T0" y="T1"/>
                </a:cxn>
                <a:cxn ang="0">
                  <a:pos x="T2" y="T3"/>
                </a:cxn>
                <a:cxn ang="0">
                  <a:pos x="T4" y="T5"/>
                </a:cxn>
                <a:cxn ang="0">
                  <a:pos x="T6" y="T7"/>
                </a:cxn>
              </a:cxnLst>
              <a:rect l="0" t="0" r="r" b="b"/>
              <a:pathLst>
                <a:path w="63" h="243">
                  <a:moveTo>
                    <a:pt x="0" y="0"/>
                  </a:moveTo>
                  <a:lnTo>
                    <a:pt x="63" y="0"/>
                  </a:lnTo>
                  <a:lnTo>
                    <a:pt x="63" y="243"/>
                  </a:lnTo>
                  <a:lnTo>
                    <a:pt x="63" y="243"/>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35" name="Freeform 89">
              <a:extLst>
                <a:ext uri="{FF2B5EF4-FFF2-40B4-BE49-F238E27FC236}">
                  <a16:creationId xmlns:a16="http://schemas.microsoft.com/office/drawing/2014/main" id="{C240334E-D68D-4685-82CF-98C8332897FC}"/>
                </a:ext>
              </a:extLst>
            </p:cNvPr>
            <p:cNvSpPr>
              <a:spLocks/>
            </p:cNvSpPr>
            <p:nvPr/>
          </p:nvSpPr>
          <p:spPr bwMode="auto">
            <a:xfrm>
              <a:off x="2764" y="3816"/>
              <a:ext cx="63" cy="104"/>
            </a:xfrm>
            <a:custGeom>
              <a:avLst/>
              <a:gdLst>
                <a:gd name="T0" fmla="*/ 0 w 63"/>
                <a:gd name="T1" fmla="*/ 0 h 104"/>
                <a:gd name="T2" fmla="*/ 63 w 63"/>
                <a:gd name="T3" fmla="*/ 0 h 104"/>
                <a:gd name="T4" fmla="*/ 63 w 63"/>
                <a:gd name="T5" fmla="*/ 104 h 104"/>
                <a:gd name="T6" fmla="*/ 63 w 63"/>
                <a:gd name="T7" fmla="*/ 104 h 104"/>
              </a:gdLst>
              <a:ahLst/>
              <a:cxnLst>
                <a:cxn ang="0">
                  <a:pos x="T0" y="T1"/>
                </a:cxn>
                <a:cxn ang="0">
                  <a:pos x="T2" y="T3"/>
                </a:cxn>
                <a:cxn ang="0">
                  <a:pos x="T4" y="T5"/>
                </a:cxn>
                <a:cxn ang="0">
                  <a:pos x="T6" y="T7"/>
                </a:cxn>
              </a:cxnLst>
              <a:rect l="0" t="0" r="r" b="b"/>
              <a:pathLst>
                <a:path w="63" h="104">
                  <a:moveTo>
                    <a:pt x="0" y="0"/>
                  </a:moveTo>
                  <a:lnTo>
                    <a:pt x="63" y="0"/>
                  </a:lnTo>
                  <a:lnTo>
                    <a:pt x="63" y="104"/>
                  </a:lnTo>
                  <a:lnTo>
                    <a:pt x="63" y="104"/>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37" name="Freeform 90">
              <a:extLst>
                <a:ext uri="{FF2B5EF4-FFF2-40B4-BE49-F238E27FC236}">
                  <a16:creationId xmlns:a16="http://schemas.microsoft.com/office/drawing/2014/main" id="{78F1438C-851F-4830-B469-2D6E01B60F87}"/>
                </a:ext>
              </a:extLst>
            </p:cNvPr>
            <p:cNvSpPr>
              <a:spLocks/>
            </p:cNvSpPr>
            <p:nvPr/>
          </p:nvSpPr>
          <p:spPr bwMode="auto">
            <a:xfrm>
              <a:off x="2827" y="3875"/>
              <a:ext cx="63" cy="45"/>
            </a:xfrm>
            <a:custGeom>
              <a:avLst/>
              <a:gdLst>
                <a:gd name="T0" fmla="*/ 0 w 63"/>
                <a:gd name="T1" fmla="*/ 0 h 45"/>
                <a:gd name="T2" fmla="*/ 63 w 63"/>
                <a:gd name="T3" fmla="*/ 0 h 45"/>
                <a:gd name="T4" fmla="*/ 63 w 63"/>
                <a:gd name="T5" fmla="*/ 45 h 45"/>
                <a:gd name="T6" fmla="*/ 63 w 63"/>
                <a:gd name="T7" fmla="*/ 45 h 45"/>
              </a:gdLst>
              <a:ahLst/>
              <a:cxnLst>
                <a:cxn ang="0">
                  <a:pos x="T0" y="T1"/>
                </a:cxn>
                <a:cxn ang="0">
                  <a:pos x="T2" y="T3"/>
                </a:cxn>
                <a:cxn ang="0">
                  <a:pos x="T4" y="T5"/>
                </a:cxn>
                <a:cxn ang="0">
                  <a:pos x="T6" y="T7"/>
                </a:cxn>
              </a:cxnLst>
              <a:rect l="0" t="0" r="r" b="b"/>
              <a:pathLst>
                <a:path w="63" h="45">
                  <a:moveTo>
                    <a:pt x="0" y="0"/>
                  </a:moveTo>
                  <a:lnTo>
                    <a:pt x="63" y="0"/>
                  </a:lnTo>
                  <a:lnTo>
                    <a:pt x="63" y="45"/>
                  </a:lnTo>
                  <a:lnTo>
                    <a:pt x="63" y="45"/>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40" name="Freeform 91">
              <a:extLst>
                <a:ext uri="{FF2B5EF4-FFF2-40B4-BE49-F238E27FC236}">
                  <a16:creationId xmlns:a16="http://schemas.microsoft.com/office/drawing/2014/main" id="{548F2B89-0A34-4C0B-8DF0-C53655E3BB4E}"/>
                </a:ext>
              </a:extLst>
            </p:cNvPr>
            <p:cNvSpPr>
              <a:spLocks/>
            </p:cNvSpPr>
            <p:nvPr/>
          </p:nvSpPr>
          <p:spPr bwMode="auto">
            <a:xfrm>
              <a:off x="2890" y="3896"/>
              <a:ext cx="64" cy="24"/>
            </a:xfrm>
            <a:custGeom>
              <a:avLst/>
              <a:gdLst>
                <a:gd name="T0" fmla="*/ 0 w 64"/>
                <a:gd name="T1" fmla="*/ 0 h 24"/>
                <a:gd name="T2" fmla="*/ 64 w 64"/>
                <a:gd name="T3" fmla="*/ 0 h 24"/>
                <a:gd name="T4" fmla="*/ 64 w 64"/>
                <a:gd name="T5" fmla="*/ 24 h 24"/>
                <a:gd name="T6" fmla="*/ 64 w 64"/>
                <a:gd name="T7" fmla="*/ 24 h 24"/>
              </a:gdLst>
              <a:ahLst/>
              <a:cxnLst>
                <a:cxn ang="0">
                  <a:pos x="T0" y="T1"/>
                </a:cxn>
                <a:cxn ang="0">
                  <a:pos x="T2" y="T3"/>
                </a:cxn>
                <a:cxn ang="0">
                  <a:pos x="T4" y="T5"/>
                </a:cxn>
                <a:cxn ang="0">
                  <a:pos x="T6" y="T7"/>
                </a:cxn>
              </a:cxnLst>
              <a:rect l="0" t="0" r="r" b="b"/>
              <a:pathLst>
                <a:path w="64" h="24">
                  <a:moveTo>
                    <a:pt x="0" y="0"/>
                  </a:moveTo>
                  <a:lnTo>
                    <a:pt x="64" y="0"/>
                  </a:lnTo>
                  <a:lnTo>
                    <a:pt x="64" y="24"/>
                  </a:lnTo>
                  <a:lnTo>
                    <a:pt x="64" y="24"/>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41" name="Freeform 92">
              <a:extLst>
                <a:ext uri="{FF2B5EF4-FFF2-40B4-BE49-F238E27FC236}">
                  <a16:creationId xmlns:a16="http://schemas.microsoft.com/office/drawing/2014/main" id="{360B3F4C-CCBB-4033-879C-8AE66EC0EE8C}"/>
                </a:ext>
              </a:extLst>
            </p:cNvPr>
            <p:cNvSpPr>
              <a:spLocks/>
            </p:cNvSpPr>
            <p:nvPr/>
          </p:nvSpPr>
          <p:spPr bwMode="auto">
            <a:xfrm>
              <a:off x="2954" y="3908"/>
              <a:ext cx="63" cy="12"/>
            </a:xfrm>
            <a:custGeom>
              <a:avLst/>
              <a:gdLst>
                <a:gd name="T0" fmla="*/ 0 w 63"/>
                <a:gd name="T1" fmla="*/ 0 h 12"/>
                <a:gd name="T2" fmla="*/ 63 w 63"/>
                <a:gd name="T3" fmla="*/ 0 h 12"/>
                <a:gd name="T4" fmla="*/ 63 w 63"/>
                <a:gd name="T5" fmla="*/ 12 h 12"/>
                <a:gd name="T6" fmla="*/ 63 w 63"/>
                <a:gd name="T7" fmla="*/ 12 h 12"/>
              </a:gdLst>
              <a:ahLst/>
              <a:cxnLst>
                <a:cxn ang="0">
                  <a:pos x="T0" y="T1"/>
                </a:cxn>
                <a:cxn ang="0">
                  <a:pos x="T2" y="T3"/>
                </a:cxn>
                <a:cxn ang="0">
                  <a:pos x="T4" y="T5"/>
                </a:cxn>
                <a:cxn ang="0">
                  <a:pos x="T6" y="T7"/>
                </a:cxn>
              </a:cxnLst>
              <a:rect l="0" t="0" r="r" b="b"/>
              <a:pathLst>
                <a:path w="63" h="12">
                  <a:moveTo>
                    <a:pt x="0" y="0"/>
                  </a:moveTo>
                  <a:lnTo>
                    <a:pt x="63" y="0"/>
                  </a:lnTo>
                  <a:lnTo>
                    <a:pt x="63" y="12"/>
                  </a:lnTo>
                  <a:lnTo>
                    <a:pt x="63" y="12"/>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43" name="Freeform 93">
              <a:extLst>
                <a:ext uri="{FF2B5EF4-FFF2-40B4-BE49-F238E27FC236}">
                  <a16:creationId xmlns:a16="http://schemas.microsoft.com/office/drawing/2014/main" id="{1D81CA30-ABD5-4902-942E-23CCACEDF793}"/>
                </a:ext>
              </a:extLst>
            </p:cNvPr>
            <p:cNvSpPr>
              <a:spLocks/>
            </p:cNvSpPr>
            <p:nvPr/>
          </p:nvSpPr>
          <p:spPr bwMode="auto">
            <a:xfrm>
              <a:off x="3017" y="3911"/>
              <a:ext cx="63" cy="9"/>
            </a:xfrm>
            <a:custGeom>
              <a:avLst/>
              <a:gdLst>
                <a:gd name="T0" fmla="*/ 0 w 63"/>
                <a:gd name="T1" fmla="*/ 0 h 9"/>
                <a:gd name="T2" fmla="*/ 63 w 63"/>
                <a:gd name="T3" fmla="*/ 0 h 9"/>
                <a:gd name="T4" fmla="*/ 63 w 63"/>
                <a:gd name="T5" fmla="*/ 9 h 9"/>
                <a:gd name="T6" fmla="*/ 63 w 63"/>
                <a:gd name="T7" fmla="*/ 9 h 9"/>
              </a:gdLst>
              <a:ahLst/>
              <a:cxnLst>
                <a:cxn ang="0">
                  <a:pos x="T0" y="T1"/>
                </a:cxn>
                <a:cxn ang="0">
                  <a:pos x="T2" y="T3"/>
                </a:cxn>
                <a:cxn ang="0">
                  <a:pos x="T4" y="T5"/>
                </a:cxn>
                <a:cxn ang="0">
                  <a:pos x="T6" y="T7"/>
                </a:cxn>
              </a:cxnLst>
              <a:rect l="0" t="0" r="r" b="b"/>
              <a:pathLst>
                <a:path w="63" h="9">
                  <a:moveTo>
                    <a:pt x="0" y="0"/>
                  </a:moveTo>
                  <a:lnTo>
                    <a:pt x="63" y="0"/>
                  </a:lnTo>
                  <a:lnTo>
                    <a:pt x="63" y="9"/>
                  </a:lnTo>
                  <a:lnTo>
                    <a:pt x="63" y="9"/>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45" name="Freeform 94">
              <a:extLst>
                <a:ext uri="{FF2B5EF4-FFF2-40B4-BE49-F238E27FC236}">
                  <a16:creationId xmlns:a16="http://schemas.microsoft.com/office/drawing/2014/main" id="{42B4FB80-F216-47B9-9C32-BFC026E005C8}"/>
                </a:ext>
              </a:extLst>
            </p:cNvPr>
            <p:cNvSpPr>
              <a:spLocks/>
            </p:cNvSpPr>
            <p:nvPr/>
          </p:nvSpPr>
          <p:spPr bwMode="auto">
            <a:xfrm>
              <a:off x="3080" y="3918"/>
              <a:ext cx="63" cy="2"/>
            </a:xfrm>
            <a:custGeom>
              <a:avLst/>
              <a:gdLst>
                <a:gd name="T0" fmla="*/ 0 w 63"/>
                <a:gd name="T1" fmla="*/ 0 h 2"/>
                <a:gd name="T2" fmla="*/ 63 w 63"/>
                <a:gd name="T3" fmla="*/ 0 h 2"/>
                <a:gd name="T4" fmla="*/ 63 w 63"/>
                <a:gd name="T5" fmla="*/ 2 h 2"/>
                <a:gd name="T6" fmla="*/ 63 w 63"/>
                <a:gd name="T7" fmla="*/ 2 h 2"/>
              </a:gdLst>
              <a:ahLst/>
              <a:cxnLst>
                <a:cxn ang="0">
                  <a:pos x="T0" y="T1"/>
                </a:cxn>
                <a:cxn ang="0">
                  <a:pos x="T2" y="T3"/>
                </a:cxn>
                <a:cxn ang="0">
                  <a:pos x="T4" y="T5"/>
                </a:cxn>
                <a:cxn ang="0">
                  <a:pos x="T6" y="T7"/>
                </a:cxn>
              </a:cxnLst>
              <a:rect l="0" t="0" r="r" b="b"/>
              <a:pathLst>
                <a:path w="63" h="2">
                  <a:moveTo>
                    <a:pt x="0" y="0"/>
                  </a:moveTo>
                  <a:lnTo>
                    <a:pt x="63" y="0"/>
                  </a:lnTo>
                  <a:lnTo>
                    <a:pt x="63" y="2"/>
                  </a:lnTo>
                  <a:lnTo>
                    <a:pt x="63" y="2"/>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47" name="Freeform 95">
              <a:extLst>
                <a:ext uri="{FF2B5EF4-FFF2-40B4-BE49-F238E27FC236}">
                  <a16:creationId xmlns:a16="http://schemas.microsoft.com/office/drawing/2014/main" id="{A6779666-78BE-467E-9406-2478833D5A1A}"/>
                </a:ext>
              </a:extLst>
            </p:cNvPr>
            <p:cNvSpPr>
              <a:spLocks/>
            </p:cNvSpPr>
            <p:nvPr/>
          </p:nvSpPr>
          <p:spPr bwMode="auto">
            <a:xfrm>
              <a:off x="3143" y="3918"/>
              <a:ext cx="64" cy="2"/>
            </a:xfrm>
            <a:custGeom>
              <a:avLst/>
              <a:gdLst>
                <a:gd name="T0" fmla="*/ 0 w 64"/>
                <a:gd name="T1" fmla="*/ 0 h 2"/>
                <a:gd name="T2" fmla="*/ 64 w 64"/>
                <a:gd name="T3" fmla="*/ 0 h 2"/>
                <a:gd name="T4" fmla="*/ 64 w 64"/>
                <a:gd name="T5" fmla="*/ 2 h 2"/>
                <a:gd name="T6" fmla="*/ 64 w 64"/>
                <a:gd name="T7" fmla="*/ 2 h 2"/>
              </a:gdLst>
              <a:ahLst/>
              <a:cxnLst>
                <a:cxn ang="0">
                  <a:pos x="T0" y="T1"/>
                </a:cxn>
                <a:cxn ang="0">
                  <a:pos x="T2" y="T3"/>
                </a:cxn>
                <a:cxn ang="0">
                  <a:pos x="T4" y="T5"/>
                </a:cxn>
                <a:cxn ang="0">
                  <a:pos x="T6" y="T7"/>
                </a:cxn>
              </a:cxnLst>
              <a:rect l="0" t="0" r="r" b="b"/>
              <a:pathLst>
                <a:path w="64" h="2">
                  <a:moveTo>
                    <a:pt x="0" y="0"/>
                  </a:moveTo>
                  <a:lnTo>
                    <a:pt x="64" y="0"/>
                  </a:lnTo>
                  <a:lnTo>
                    <a:pt x="64" y="2"/>
                  </a:lnTo>
                  <a:lnTo>
                    <a:pt x="64" y="2"/>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48" name="Freeform 96">
              <a:extLst>
                <a:ext uri="{FF2B5EF4-FFF2-40B4-BE49-F238E27FC236}">
                  <a16:creationId xmlns:a16="http://schemas.microsoft.com/office/drawing/2014/main" id="{A3A3EEF0-FAAC-49F1-B411-FC4EA259641B}"/>
                </a:ext>
              </a:extLst>
            </p:cNvPr>
            <p:cNvSpPr>
              <a:spLocks/>
            </p:cNvSpPr>
            <p:nvPr/>
          </p:nvSpPr>
          <p:spPr bwMode="auto">
            <a:xfrm>
              <a:off x="3207" y="3919"/>
              <a:ext cx="63" cy="1"/>
            </a:xfrm>
            <a:custGeom>
              <a:avLst/>
              <a:gdLst>
                <a:gd name="T0" fmla="*/ 0 w 63"/>
                <a:gd name="T1" fmla="*/ 0 h 1"/>
                <a:gd name="T2" fmla="*/ 63 w 63"/>
                <a:gd name="T3" fmla="*/ 0 h 1"/>
                <a:gd name="T4" fmla="*/ 63 w 63"/>
                <a:gd name="T5" fmla="*/ 1 h 1"/>
                <a:gd name="T6" fmla="*/ 63 w 63"/>
                <a:gd name="T7" fmla="*/ 1 h 1"/>
              </a:gdLst>
              <a:ahLst/>
              <a:cxnLst>
                <a:cxn ang="0">
                  <a:pos x="T0" y="T1"/>
                </a:cxn>
                <a:cxn ang="0">
                  <a:pos x="T2" y="T3"/>
                </a:cxn>
                <a:cxn ang="0">
                  <a:pos x="T4" y="T5"/>
                </a:cxn>
                <a:cxn ang="0">
                  <a:pos x="T6" y="T7"/>
                </a:cxn>
              </a:cxnLst>
              <a:rect l="0" t="0" r="r" b="b"/>
              <a:pathLst>
                <a:path w="63" h="1">
                  <a:moveTo>
                    <a:pt x="0" y="0"/>
                  </a:moveTo>
                  <a:lnTo>
                    <a:pt x="63" y="0"/>
                  </a:lnTo>
                  <a:lnTo>
                    <a:pt x="63" y="1"/>
                  </a:lnTo>
                  <a:lnTo>
                    <a:pt x="63" y="1"/>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0" name="Line 97">
              <a:extLst>
                <a:ext uri="{FF2B5EF4-FFF2-40B4-BE49-F238E27FC236}">
                  <a16:creationId xmlns:a16="http://schemas.microsoft.com/office/drawing/2014/main" id="{A91BB30F-4B6B-4636-B10C-B75F065E882C}"/>
                </a:ext>
              </a:extLst>
            </p:cNvPr>
            <p:cNvSpPr>
              <a:spLocks noChangeShapeType="1"/>
            </p:cNvSpPr>
            <p:nvPr/>
          </p:nvSpPr>
          <p:spPr bwMode="auto">
            <a:xfrm>
              <a:off x="3270" y="3919"/>
              <a:ext cx="63" cy="0"/>
            </a:xfrm>
            <a:prstGeom prst="line">
              <a:avLst/>
            </a:prstGeom>
            <a:noFill/>
            <a:ln w="31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2" name="Freeform 98">
              <a:extLst>
                <a:ext uri="{FF2B5EF4-FFF2-40B4-BE49-F238E27FC236}">
                  <a16:creationId xmlns:a16="http://schemas.microsoft.com/office/drawing/2014/main" id="{BBDF687C-A872-4206-93D7-EC9842E46B1E}"/>
                </a:ext>
              </a:extLst>
            </p:cNvPr>
            <p:cNvSpPr>
              <a:spLocks/>
            </p:cNvSpPr>
            <p:nvPr/>
          </p:nvSpPr>
          <p:spPr bwMode="auto">
            <a:xfrm>
              <a:off x="3333" y="3919"/>
              <a:ext cx="63" cy="1"/>
            </a:xfrm>
            <a:custGeom>
              <a:avLst/>
              <a:gdLst>
                <a:gd name="T0" fmla="*/ 0 w 63"/>
                <a:gd name="T1" fmla="*/ 1 h 1"/>
                <a:gd name="T2" fmla="*/ 0 w 63"/>
                <a:gd name="T3" fmla="*/ 1 h 1"/>
                <a:gd name="T4" fmla="*/ 0 w 63"/>
                <a:gd name="T5" fmla="*/ 0 h 1"/>
                <a:gd name="T6" fmla="*/ 63 w 63"/>
                <a:gd name="T7" fmla="*/ 0 h 1"/>
                <a:gd name="T8" fmla="*/ 63 w 63"/>
                <a:gd name="T9" fmla="*/ 1 h 1"/>
                <a:gd name="T10" fmla="*/ 63 w 63"/>
                <a:gd name="T11" fmla="*/ 1 h 1"/>
              </a:gdLst>
              <a:ahLst/>
              <a:cxnLst>
                <a:cxn ang="0">
                  <a:pos x="T0" y="T1"/>
                </a:cxn>
                <a:cxn ang="0">
                  <a:pos x="T2" y="T3"/>
                </a:cxn>
                <a:cxn ang="0">
                  <a:pos x="T4" y="T5"/>
                </a:cxn>
                <a:cxn ang="0">
                  <a:pos x="T6" y="T7"/>
                </a:cxn>
                <a:cxn ang="0">
                  <a:pos x="T8" y="T9"/>
                </a:cxn>
                <a:cxn ang="0">
                  <a:pos x="T10" y="T11"/>
                </a:cxn>
              </a:cxnLst>
              <a:rect l="0" t="0" r="r" b="b"/>
              <a:pathLst>
                <a:path w="63" h="1">
                  <a:moveTo>
                    <a:pt x="0" y="1"/>
                  </a:moveTo>
                  <a:lnTo>
                    <a:pt x="0" y="1"/>
                  </a:lnTo>
                  <a:lnTo>
                    <a:pt x="0" y="0"/>
                  </a:lnTo>
                  <a:lnTo>
                    <a:pt x="63" y="0"/>
                  </a:lnTo>
                  <a:lnTo>
                    <a:pt x="63" y="1"/>
                  </a:lnTo>
                  <a:lnTo>
                    <a:pt x="63" y="1"/>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4" name="Freeform 99">
              <a:extLst>
                <a:ext uri="{FF2B5EF4-FFF2-40B4-BE49-F238E27FC236}">
                  <a16:creationId xmlns:a16="http://schemas.microsoft.com/office/drawing/2014/main" id="{13B076DC-568E-4C51-AECB-623601291EEA}"/>
                </a:ext>
              </a:extLst>
            </p:cNvPr>
            <p:cNvSpPr>
              <a:spLocks/>
            </p:cNvSpPr>
            <p:nvPr/>
          </p:nvSpPr>
          <p:spPr bwMode="auto">
            <a:xfrm>
              <a:off x="3396" y="3920"/>
              <a:ext cx="64" cy="0"/>
            </a:xfrm>
            <a:custGeom>
              <a:avLst/>
              <a:gdLst>
                <a:gd name="T0" fmla="*/ 0 w 64"/>
                <a:gd name="T1" fmla="*/ 64 w 64"/>
                <a:gd name="T2" fmla="*/ 64 w 64"/>
              </a:gdLst>
              <a:ahLst/>
              <a:cxnLst>
                <a:cxn ang="0">
                  <a:pos x="T0" y="0"/>
                </a:cxn>
                <a:cxn ang="0">
                  <a:pos x="T1" y="0"/>
                </a:cxn>
                <a:cxn ang="0">
                  <a:pos x="T2" y="0"/>
                </a:cxn>
              </a:cxnLst>
              <a:rect l="0" t="0" r="r" b="b"/>
              <a:pathLst>
                <a:path w="64">
                  <a:moveTo>
                    <a:pt x="0" y="0"/>
                  </a:moveTo>
                  <a:lnTo>
                    <a:pt x="64" y="0"/>
                  </a:lnTo>
                  <a:lnTo>
                    <a:pt x="64" y="0"/>
                  </a:lnTo>
                </a:path>
              </a:pathLst>
            </a:custGeom>
            <a:noFill/>
            <a:ln w="31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5" name="Line 100">
              <a:extLst>
                <a:ext uri="{FF2B5EF4-FFF2-40B4-BE49-F238E27FC236}">
                  <a16:creationId xmlns:a16="http://schemas.microsoft.com/office/drawing/2014/main" id="{D9ED0D54-BD69-4D92-A9C2-188AFAFB1F54}"/>
                </a:ext>
              </a:extLst>
            </p:cNvPr>
            <p:cNvSpPr>
              <a:spLocks noChangeShapeType="1"/>
            </p:cNvSpPr>
            <p:nvPr/>
          </p:nvSpPr>
          <p:spPr bwMode="auto">
            <a:xfrm>
              <a:off x="2463" y="3920"/>
              <a:ext cx="1044"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6" name="Line 101">
              <a:extLst>
                <a:ext uri="{FF2B5EF4-FFF2-40B4-BE49-F238E27FC236}">
                  <a16:creationId xmlns:a16="http://schemas.microsoft.com/office/drawing/2014/main" id="{9E9279E9-01E9-42A2-94DF-B168E2B518E3}"/>
                </a:ext>
              </a:extLst>
            </p:cNvPr>
            <p:cNvSpPr>
              <a:spLocks noChangeShapeType="1"/>
            </p:cNvSpPr>
            <p:nvPr/>
          </p:nvSpPr>
          <p:spPr bwMode="auto">
            <a:xfrm>
              <a:off x="2463" y="3202"/>
              <a:ext cx="1044"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7" name="Line 102">
              <a:extLst>
                <a:ext uri="{FF2B5EF4-FFF2-40B4-BE49-F238E27FC236}">
                  <a16:creationId xmlns:a16="http://schemas.microsoft.com/office/drawing/2014/main" id="{2A74788B-190C-48C7-9651-FB459CB36B75}"/>
                </a:ext>
              </a:extLst>
            </p:cNvPr>
            <p:cNvSpPr>
              <a:spLocks noChangeShapeType="1"/>
            </p:cNvSpPr>
            <p:nvPr/>
          </p:nvSpPr>
          <p:spPr bwMode="auto">
            <a:xfrm flipV="1">
              <a:off x="2511" y="3910"/>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8" name="Line 103">
              <a:extLst>
                <a:ext uri="{FF2B5EF4-FFF2-40B4-BE49-F238E27FC236}">
                  <a16:creationId xmlns:a16="http://schemas.microsoft.com/office/drawing/2014/main" id="{0B0BB028-0275-430E-81B6-6F9D8BF02608}"/>
                </a:ext>
              </a:extLst>
            </p:cNvPr>
            <p:cNvSpPr>
              <a:spLocks noChangeShapeType="1"/>
            </p:cNvSpPr>
            <p:nvPr/>
          </p:nvSpPr>
          <p:spPr bwMode="auto">
            <a:xfrm flipV="1">
              <a:off x="2729" y="3910"/>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59" name="Line 104">
              <a:extLst>
                <a:ext uri="{FF2B5EF4-FFF2-40B4-BE49-F238E27FC236}">
                  <a16:creationId xmlns:a16="http://schemas.microsoft.com/office/drawing/2014/main" id="{530CDD6E-93B3-4D8F-A987-D9BED2361989}"/>
                </a:ext>
              </a:extLst>
            </p:cNvPr>
            <p:cNvSpPr>
              <a:spLocks noChangeShapeType="1"/>
            </p:cNvSpPr>
            <p:nvPr/>
          </p:nvSpPr>
          <p:spPr bwMode="auto">
            <a:xfrm flipV="1">
              <a:off x="2947" y="3910"/>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0" name="Line 105">
              <a:extLst>
                <a:ext uri="{FF2B5EF4-FFF2-40B4-BE49-F238E27FC236}">
                  <a16:creationId xmlns:a16="http://schemas.microsoft.com/office/drawing/2014/main" id="{DE686EA2-5705-455C-A263-200DE1840E76}"/>
                </a:ext>
              </a:extLst>
            </p:cNvPr>
            <p:cNvSpPr>
              <a:spLocks noChangeShapeType="1"/>
            </p:cNvSpPr>
            <p:nvPr/>
          </p:nvSpPr>
          <p:spPr bwMode="auto">
            <a:xfrm flipV="1">
              <a:off x="3165" y="3910"/>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1" name="Line 106">
              <a:extLst>
                <a:ext uri="{FF2B5EF4-FFF2-40B4-BE49-F238E27FC236}">
                  <a16:creationId xmlns:a16="http://schemas.microsoft.com/office/drawing/2014/main" id="{8B1B33C0-9B1B-4341-AC60-AFC5B6A413EF}"/>
                </a:ext>
              </a:extLst>
            </p:cNvPr>
            <p:cNvSpPr>
              <a:spLocks noChangeShapeType="1"/>
            </p:cNvSpPr>
            <p:nvPr/>
          </p:nvSpPr>
          <p:spPr bwMode="auto">
            <a:xfrm flipV="1">
              <a:off x="3383" y="3910"/>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3" name="Line 107">
              <a:extLst>
                <a:ext uri="{FF2B5EF4-FFF2-40B4-BE49-F238E27FC236}">
                  <a16:creationId xmlns:a16="http://schemas.microsoft.com/office/drawing/2014/main" id="{5AB4B0F5-5A51-42BF-A2B6-E94D11A63483}"/>
                </a:ext>
              </a:extLst>
            </p:cNvPr>
            <p:cNvSpPr>
              <a:spLocks noChangeShapeType="1"/>
            </p:cNvSpPr>
            <p:nvPr/>
          </p:nvSpPr>
          <p:spPr bwMode="auto">
            <a:xfrm>
              <a:off x="2511" y="3202"/>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4" name="Line 108">
              <a:extLst>
                <a:ext uri="{FF2B5EF4-FFF2-40B4-BE49-F238E27FC236}">
                  <a16:creationId xmlns:a16="http://schemas.microsoft.com/office/drawing/2014/main" id="{72E1E57D-BF16-4DDD-8FB3-5E66AB2CA5C2}"/>
                </a:ext>
              </a:extLst>
            </p:cNvPr>
            <p:cNvSpPr>
              <a:spLocks noChangeShapeType="1"/>
            </p:cNvSpPr>
            <p:nvPr/>
          </p:nvSpPr>
          <p:spPr bwMode="auto">
            <a:xfrm>
              <a:off x="2729" y="3202"/>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5" name="Line 109">
              <a:extLst>
                <a:ext uri="{FF2B5EF4-FFF2-40B4-BE49-F238E27FC236}">
                  <a16:creationId xmlns:a16="http://schemas.microsoft.com/office/drawing/2014/main" id="{7AE4EAE2-ABCE-4CB1-ADC8-A14D0CAB626E}"/>
                </a:ext>
              </a:extLst>
            </p:cNvPr>
            <p:cNvSpPr>
              <a:spLocks noChangeShapeType="1"/>
            </p:cNvSpPr>
            <p:nvPr/>
          </p:nvSpPr>
          <p:spPr bwMode="auto">
            <a:xfrm>
              <a:off x="2947" y="3202"/>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6" name="Line 110">
              <a:extLst>
                <a:ext uri="{FF2B5EF4-FFF2-40B4-BE49-F238E27FC236}">
                  <a16:creationId xmlns:a16="http://schemas.microsoft.com/office/drawing/2014/main" id="{3617F579-235A-4FF3-B8DD-60DAB0957DE6}"/>
                </a:ext>
              </a:extLst>
            </p:cNvPr>
            <p:cNvSpPr>
              <a:spLocks noChangeShapeType="1"/>
            </p:cNvSpPr>
            <p:nvPr/>
          </p:nvSpPr>
          <p:spPr bwMode="auto">
            <a:xfrm>
              <a:off x="3165" y="3202"/>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7" name="Line 111">
              <a:extLst>
                <a:ext uri="{FF2B5EF4-FFF2-40B4-BE49-F238E27FC236}">
                  <a16:creationId xmlns:a16="http://schemas.microsoft.com/office/drawing/2014/main" id="{08CCA04B-AD6F-47E9-9ACB-31D420DDEB70}"/>
                </a:ext>
              </a:extLst>
            </p:cNvPr>
            <p:cNvSpPr>
              <a:spLocks noChangeShapeType="1"/>
            </p:cNvSpPr>
            <p:nvPr/>
          </p:nvSpPr>
          <p:spPr bwMode="auto">
            <a:xfrm>
              <a:off x="3383" y="3202"/>
              <a:ext cx="0" cy="1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68" name="Rectangle 112">
              <a:extLst>
                <a:ext uri="{FF2B5EF4-FFF2-40B4-BE49-F238E27FC236}">
                  <a16:creationId xmlns:a16="http://schemas.microsoft.com/office/drawing/2014/main" id="{8F1DFF90-4D59-4B9E-8561-A29097BD86E5}"/>
                </a:ext>
              </a:extLst>
            </p:cNvPr>
            <p:cNvSpPr>
              <a:spLocks noChangeArrowheads="1"/>
            </p:cNvSpPr>
            <p:nvPr/>
          </p:nvSpPr>
          <p:spPr bwMode="auto">
            <a:xfrm>
              <a:off x="2491" y="3945"/>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69" name="Rectangle 113">
              <a:extLst>
                <a:ext uri="{FF2B5EF4-FFF2-40B4-BE49-F238E27FC236}">
                  <a16:creationId xmlns:a16="http://schemas.microsoft.com/office/drawing/2014/main" id="{0F4EC48C-0F25-4FF4-B62A-070123B2C0CA}"/>
                </a:ext>
              </a:extLst>
            </p:cNvPr>
            <p:cNvSpPr>
              <a:spLocks noChangeArrowheads="1"/>
            </p:cNvSpPr>
            <p:nvPr/>
          </p:nvSpPr>
          <p:spPr bwMode="auto">
            <a:xfrm>
              <a:off x="2678" y="3945"/>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0.2</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72" name="Rectangle 114">
              <a:extLst>
                <a:ext uri="{FF2B5EF4-FFF2-40B4-BE49-F238E27FC236}">
                  <a16:creationId xmlns:a16="http://schemas.microsoft.com/office/drawing/2014/main" id="{3DECBD2A-E3BC-4F7D-8D49-AD769EEE2BF9}"/>
                </a:ext>
              </a:extLst>
            </p:cNvPr>
            <p:cNvSpPr>
              <a:spLocks noChangeArrowheads="1"/>
            </p:cNvSpPr>
            <p:nvPr/>
          </p:nvSpPr>
          <p:spPr bwMode="auto">
            <a:xfrm>
              <a:off x="2897" y="3945"/>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0.4</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73" name="Rectangle 115">
              <a:extLst>
                <a:ext uri="{FF2B5EF4-FFF2-40B4-BE49-F238E27FC236}">
                  <a16:creationId xmlns:a16="http://schemas.microsoft.com/office/drawing/2014/main" id="{DC46C9C4-E14F-4453-8C22-8E1A8522CCA4}"/>
                </a:ext>
              </a:extLst>
            </p:cNvPr>
            <p:cNvSpPr>
              <a:spLocks noChangeArrowheads="1"/>
            </p:cNvSpPr>
            <p:nvPr/>
          </p:nvSpPr>
          <p:spPr bwMode="auto">
            <a:xfrm>
              <a:off x="3114" y="3945"/>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0.6</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74" name="Rectangle 116">
              <a:extLst>
                <a:ext uri="{FF2B5EF4-FFF2-40B4-BE49-F238E27FC236}">
                  <a16:creationId xmlns:a16="http://schemas.microsoft.com/office/drawing/2014/main" id="{35210936-4F7F-4F39-9E82-3B136F5C67C4}"/>
                </a:ext>
              </a:extLst>
            </p:cNvPr>
            <p:cNvSpPr>
              <a:spLocks noChangeArrowheads="1"/>
            </p:cNvSpPr>
            <p:nvPr/>
          </p:nvSpPr>
          <p:spPr bwMode="auto">
            <a:xfrm>
              <a:off x="3333" y="3945"/>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0.8</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5" name="Rectangle 117">
                  <a:extLst>
                    <a:ext uri="{FF2B5EF4-FFF2-40B4-BE49-F238E27FC236}">
                      <a16:creationId xmlns:a16="http://schemas.microsoft.com/office/drawing/2014/main" id="{A51EB77D-928F-42C4-BC3B-2E4FADC2AE55}"/>
                    </a:ext>
                  </a:extLst>
                </p:cNvPr>
                <p:cNvSpPr>
                  <a:spLocks noChangeArrowheads="1"/>
                </p:cNvSpPr>
                <p:nvPr/>
              </p:nvSpPr>
              <p:spPr bwMode="auto">
                <a:xfrm>
                  <a:off x="2612" y="4032"/>
                  <a:ext cx="603" cy="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Lath thickness (</a:t>
                  </a:r>
                  <a14:m>
                    <m:oMath xmlns:m="http://schemas.openxmlformats.org/officeDocument/2006/math">
                      <m:r>
                        <a:rPr kumimoji="0" lang="en-US" altLang="en-US" sz="1000" b="1" i="1" u="none" strike="noStrike" cap="none" normalizeH="0" baseline="0" smtClean="0">
                          <a:ln>
                            <a:noFill/>
                          </a:ln>
                          <a:solidFill>
                            <a:srgbClr val="262626"/>
                          </a:solidFill>
                          <a:effectLst/>
                          <a:latin typeface="Cambria Math" panose="02040503050406030204" pitchFamily="18" charset="0"/>
                        </a:rPr>
                        <m:t>𝝁</m:t>
                      </m:r>
                    </m:oMath>
                  </a14:m>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Choice>
          <mc:Fallback xmlns="">
            <p:sp>
              <p:nvSpPr>
                <p:cNvPr id="175" name="Rectangle 117">
                  <a:extLst>
                    <a:ext uri="{FF2B5EF4-FFF2-40B4-BE49-F238E27FC236}">
                      <a16:creationId xmlns:a16="http://schemas.microsoft.com/office/drawing/2014/main" id="{A51EB77D-928F-42C4-BC3B-2E4FADC2AE55}"/>
                    </a:ext>
                  </a:extLst>
                </p:cNvPr>
                <p:cNvSpPr>
                  <a:spLocks noRot="1" noChangeAspect="1" noMove="1" noResize="1" noEditPoints="1" noAdjustHandles="1" noChangeArrowheads="1" noChangeShapeType="1" noTextEdit="1"/>
                </p:cNvSpPr>
                <p:nvPr/>
              </p:nvSpPr>
              <p:spPr bwMode="auto">
                <a:xfrm>
                  <a:off x="2612" y="4032"/>
                  <a:ext cx="603" cy="97"/>
                </a:xfrm>
                <a:prstGeom prst="rect">
                  <a:avLst/>
                </a:prstGeom>
                <a:blipFill>
                  <a:blip r:embed="rId21"/>
                  <a:stretch>
                    <a:fillRect l="-8280" t="-28000" r="-3822" b="-52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77" name="Rectangle 119">
              <a:extLst>
                <a:ext uri="{FF2B5EF4-FFF2-40B4-BE49-F238E27FC236}">
                  <a16:creationId xmlns:a16="http://schemas.microsoft.com/office/drawing/2014/main" id="{1E220FF2-64E7-499C-87AC-C4626813FF4B}"/>
                </a:ext>
              </a:extLst>
            </p:cNvPr>
            <p:cNvSpPr>
              <a:spLocks noChangeArrowheads="1"/>
            </p:cNvSpPr>
            <p:nvPr/>
          </p:nvSpPr>
          <p:spPr bwMode="auto">
            <a:xfrm>
              <a:off x="3199" y="4032"/>
              <a:ext cx="11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 m)</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8" name="Line 120">
              <a:extLst>
                <a:ext uri="{FF2B5EF4-FFF2-40B4-BE49-F238E27FC236}">
                  <a16:creationId xmlns:a16="http://schemas.microsoft.com/office/drawing/2014/main" id="{AC0D503F-5A29-4BB0-BD1A-EE5DD2135020}"/>
                </a:ext>
              </a:extLst>
            </p:cNvPr>
            <p:cNvSpPr>
              <a:spLocks noChangeShapeType="1"/>
            </p:cNvSpPr>
            <p:nvPr/>
          </p:nvSpPr>
          <p:spPr bwMode="auto">
            <a:xfrm flipV="1">
              <a:off x="2463" y="3202"/>
              <a:ext cx="0" cy="718"/>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79" name="Line 121">
              <a:extLst>
                <a:ext uri="{FF2B5EF4-FFF2-40B4-BE49-F238E27FC236}">
                  <a16:creationId xmlns:a16="http://schemas.microsoft.com/office/drawing/2014/main" id="{B6FA573A-9EB3-4416-9A28-0A221C2B6FDD}"/>
                </a:ext>
              </a:extLst>
            </p:cNvPr>
            <p:cNvSpPr>
              <a:spLocks noChangeShapeType="1"/>
            </p:cNvSpPr>
            <p:nvPr/>
          </p:nvSpPr>
          <p:spPr bwMode="auto">
            <a:xfrm flipV="1">
              <a:off x="3507" y="3202"/>
              <a:ext cx="0" cy="718"/>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0" name="Line 122">
              <a:extLst>
                <a:ext uri="{FF2B5EF4-FFF2-40B4-BE49-F238E27FC236}">
                  <a16:creationId xmlns:a16="http://schemas.microsoft.com/office/drawing/2014/main" id="{D13E4C5F-D441-4B6C-A287-F64C045D29DA}"/>
                </a:ext>
              </a:extLst>
            </p:cNvPr>
            <p:cNvSpPr>
              <a:spLocks noChangeShapeType="1"/>
            </p:cNvSpPr>
            <p:nvPr/>
          </p:nvSpPr>
          <p:spPr bwMode="auto">
            <a:xfrm>
              <a:off x="2463" y="3920"/>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1" name="Line 123">
              <a:extLst>
                <a:ext uri="{FF2B5EF4-FFF2-40B4-BE49-F238E27FC236}">
                  <a16:creationId xmlns:a16="http://schemas.microsoft.com/office/drawing/2014/main" id="{716AEC3B-7B1D-4717-AB98-8121656434D1}"/>
                </a:ext>
              </a:extLst>
            </p:cNvPr>
            <p:cNvSpPr>
              <a:spLocks noChangeShapeType="1"/>
            </p:cNvSpPr>
            <p:nvPr/>
          </p:nvSpPr>
          <p:spPr bwMode="auto">
            <a:xfrm>
              <a:off x="2463" y="3740"/>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2" name="Line 124">
              <a:extLst>
                <a:ext uri="{FF2B5EF4-FFF2-40B4-BE49-F238E27FC236}">
                  <a16:creationId xmlns:a16="http://schemas.microsoft.com/office/drawing/2014/main" id="{276DC8E7-344A-44AA-8FB4-FA29E1C02F45}"/>
                </a:ext>
              </a:extLst>
            </p:cNvPr>
            <p:cNvSpPr>
              <a:spLocks noChangeShapeType="1"/>
            </p:cNvSpPr>
            <p:nvPr/>
          </p:nvSpPr>
          <p:spPr bwMode="auto">
            <a:xfrm>
              <a:off x="2463" y="3561"/>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3" name="Line 125">
              <a:extLst>
                <a:ext uri="{FF2B5EF4-FFF2-40B4-BE49-F238E27FC236}">
                  <a16:creationId xmlns:a16="http://schemas.microsoft.com/office/drawing/2014/main" id="{4CC269FB-031B-49C3-9CC8-2613A333C04E}"/>
                </a:ext>
              </a:extLst>
            </p:cNvPr>
            <p:cNvSpPr>
              <a:spLocks noChangeShapeType="1"/>
            </p:cNvSpPr>
            <p:nvPr/>
          </p:nvSpPr>
          <p:spPr bwMode="auto">
            <a:xfrm>
              <a:off x="2463" y="3382"/>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4" name="Line 126">
              <a:extLst>
                <a:ext uri="{FF2B5EF4-FFF2-40B4-BE49-F238E27FC236}">
                  <a16:creationId xmlns:a16="http://schemas.microsoft.com/office/drawing/2014/main" id="{03206C22-82BB-4180-8D02-FF7603376985}"/>
                </a:ext>
              </a:extLst>
            </p:cNvPr>
            <p:cNvSpPr>
              <a:spLocks noChangeShapeType="1"/>
            </p:cNvSpPr>
            <p:nvPr/>
          </p:nvSpPr>
          <p:spPr bwMode="auto">
            <a:xfrm>
              <a:off x="2463" y="3202"/>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5" name="Line 127">
              <a:extLst>
                <a:ext uri="{FF2B5EF4-FFF2-40B4-BE49-F238E27FC236}">
                  <a16:creationId xmlns:a16="http://schemas.microsoft.com/office/drawing/2014/main" id="{1802E921-D741-48D2-A093-F165EE8C77C3}"/>
                </a:ext>
              </a:extLst>
            </p:cNvPr>
            <p:cNvSpPr>
              <a:spLocks noChangeShapeType="1"/>
            </p:cNvSpPr>
            <p:nvPr/>
          </p:nvSpPr>
          <p:spPr bwMode="auto">
            <a:xfrm flipH="1">
              <a:off x="3497" y="3920"/>
              <a:ext cx="10"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6" name="Line 128">
              <a:extLst>
                <a:ext uri="{FF2B5EF4-FFF2-40B4-BE49-F238E27FC236}">
                  <a16:creationId xmlns:a16="http://schemas.microsoft.com/office/drawing/2014/main" id="{21C981FA-F145-45A7-B8CB-712F09FB880F}"/>
                </a:ext>
              </a:extLst>
            </p:cNvPr>
            <p:cNvSpPr>
              <a:spLocks noChangeShapeType="1"/>
            </p:cNvSpPr>
            <p:nvPr/>
          </p:nvSpPr>
          <p:spPr bwMode="auto">
            <a:xfrm flipH="1">
              <a:off x="3497" y="3740"/>
              <a:ext cx="10"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7" name="Line 129">
              <a:extLst>
                <a:ext uri="{FF2B5EF4-FFF2-40B4-BE49-F238E27FC236}">
                  <a16:creationId xmlns:a16="http://schemas.microsoft.com/office/drawing/2014/main" id="{2E97E00F-3B0C-4A04-8AFA-4616E20B8878}"/>
                </a:ext>
              </a:extLst>
            </p:cNvPr>
            <p:cNvSpPr>
              <a:spLocks noChangeShapeType="1"/>
            </p:cNvSpPr>
            <p:nvPr/>
          </p:nvSpPr>
          <p:spPr bwMode="auto">
            <a:xfrm flipH="1">
              <a:off x="3497" y="3561"/>
              <a:ext cx="10"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8" name="Line 130">
              <a:extLst>
                <a:ext uri="{FF2B5EF4-FFF2-40B4-BE49-F238E27FC236}">
                  <a16:creationId xmlns:a16="http://schemas.microsoft.com/office/drawing/2014/main" id="{85B24C5C-D3E5-4130-A6FA-3948DE23D841}"/>
                </a:ext>
              </a:extLst>
            </p:cNvPr>
            <p:cNvSpPr>
              <a:spLocks noChangeShapeType="1"/>
            </p:cNvSpPr>
            <p:nvPr/>
          </p:nvSpPr>
          <p:spPr bwMode="auto">
            <a:xfrm flipH="1">
              <a:off x="3497" y="3382"/>
              <a:ext cx="10"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89" name="Line 131">
              <a:extLst>
                <a:ext uri="{FF2B5EF4-FFF2-40B4-BE49-F238E27FC236}">
                  <a16:creationId xmlns:a16="http://schemas.microsoft.com/office/drawing/2014/main" id="{8FF95047-5141-468C-980B-F8A0E6801FBF}"/>
                </a:ext>
              </a:extLst>
            </p:cNvPr>
            <p:cNvSpPr>
              <a:spLocks noChangeShapeType="1"/>
            </p:cNvSpPr>
            <p:nvPr/>
          </p:nvSpPr>
          <p:spPr bwMode="auto">
            <a:xfrm flipH="1">
              <a:off x="3497" y="3202"/>
              <a:ext cx="10"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a:latin typeface="Times New Roman" panose="02020603050405020304" pitchFamily="18" charset="0"/>
                <a:cs typeface="Times New Roman" panose="02020603050405020304" pitchFamily="18" charset="0"/>
              </a:endParaRPr>
            </a:p>
          </p:txBody>
        </p:sp>
        <p:sp>
          <p:nvSpPr>
            <p:cNvPr id="190" name="Rectangle 132">
              <a:extLst>
                <a:ext uri="{FF2B5EF4-FFF2-40B4-BE49-F238E27FC236}">
                  <a16:creationId xmlns:a16="http://schemas.microsoft.com/office/drawing/2014/main" id="{A8C07A09-0DDB-49BF-B3F9-FC599DAEA95B}"/>
                </a:ext>
              </a:extLst>
            </p:cNvPr>
            <p:cNvSpPr>
              <a:spLocks noChangeArrowheads="1"/>
            </p:cNvSpPr>
            <p:nvPr/>
          </p:nvSpPr>
          <p:spPr bwMode="auto">
            <a:xfrm>
              <a:off x="2400" y="3884"/>
              <a:ext cx="3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91" name="Rectangle 133">
              <a:extLst>
                <a:ext uri="{FF2B5EF4-FFF2-40B4-BE49-F238E27FC236}">
                  <a16:creationId xmlns:a16="http://schemas.microsoft.com/office/drawing/2014/main" id="{C52A0E67-C29A-4FAA-A8B1-BE1B69A9D6E0}"/>
                </a:ext>
              </a:extLst>
            </p:cNvPr>
            <p:cNvSpPr>
              <a:spLocks noChangeArrowheads="1"/>
            </p:cNvSpPr>
            <p:nvPr/>
          </p:nvSpPr>
          <p:spPr bwMode="auto">
            <a:xfrm>
              <a:off x="2340" y="3706"/>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0.1</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92" name="Rectangle 134">
              <a:extLst>
                <a:ext uri="{FF2B5EF4-FFF2-40B4-BE49-F238E27FC236}">
                  <a16:creationId xmlns:a16="http://schemas.microsoft.com/office/drawing/2014/main" id="{C62BE321-ED66-4C16-A8B1-0826CCBD611F}"/>
                </a:ext>
              </a:extLst>
            </p:cNvPr>
            <p:cNvSpPr>
              <a:spLocks noChangeArrowheads="1"/>
            </p:cNvSpPr>
            <p:nvPr/>
          </p:nvSpPr>
          <p:spPr bwMode="auto">
            <a:xfrm>
              <a:off x="2340" y="3525"/>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0.2</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93" name="Rectangle 135">
              <a:extLst>
                <a:ext uri="{FF2B5EF4-FFF2-40B4-BE49-F238E27FC236}">
                  <a16:creationId xmlns:a16="http://schemas.microsoft.com/office/drawing/2014/main" id="{24223805-2DF4-457A-950D-EC8DF8B8285E}"/>
                </a:ext>
              </a:extLst>
            </p:cNvPr>
            <p:cNvSpPr>
              <a:spLocks noChangeArrowheads="1"/>
            </p:cNvSpPr>
            <p:nvPr/>
          </p:nvSpPr>
          <p:spPr bwMode="auto">
            <a:xfrm>
              <a:off x="2340" y="3345"/>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0.3</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4" name="Rectangle 136">
              <a:extLst>
                <a:ext uri="{FF2B5EF4-FFF2-40B4-BE49-F238E27FC236}">
                  <a16:creationId xmlns:a16="http://schemas.microsoft.com/office/drawing/2014/main" id="{489282B4-EBB7-4BF8-AB54-1DF4B9DD7D93}"/>
                </a:ext>
              </a:extLst>
            </p:cNvPr>
            <p:cNvSpPr>
              <a:spLocks noChangeArrowheads="1"/>
            </p:cNvSpPr>
            <p:nvPr/>
          </p:nvSpPr>
          <p:spPr bwMode="auto">
            <a:xfrm>
              <a:off x="2340" y="3166"/>
              <a:ext cx="9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0.4</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5" name="Rectangle 137">
              <a:extLst>
                <a:ext uri="{FF2B5EF4-FFF2-40B4-BE49-F238E27FC236}">
                  <a16:creationId xmlns:a16="http://schemas.microsoft.com/office/drawing/2014/main" id="{955ABD79-FB12-48F7-B06B-573CFEDCE836}"/>
                </a:ext>
              </a:extLst>
            </p:cNvPr>
            <p:cNvSpPr>
              <a:spLocks noChangeArrowheads="1"/>
            </p:cNvSpPr>
            <p:nvPr/>
          </p:nvSpPr>
          <p:spPr bwMode="auto">
            <a:xfrm rot="16200000">
              <a:off x="2271" y="3646"/>
              <a:ext cx="49"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P</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6" name="Rectangle 138">
              <a:extLst>
                <a:ext uri="{FF2B5EF4-FFF2-40B4-BE49-F238E27FC236}">
                  <a16:creationId xmlns:a16="http://schemas.microsoft.com/office/drawing/2014/main" id="{0EEDA53F-8C3D-43FB-8679-4666A2E886ED}"/>
                </a:ext>
              </a:extLst>
            </p:cNvPr>
            <p:cNvSpPr>
              <a:spLocks noChangeArrowheads="1"/>
            </p:cNvSpPr>
            <p:nvPr/>
          </p:nvSpPr>
          <p:spPr bwMode="auto">
            <a:xfrm rot="16200000">
              <a:off x="2278" y="3609"/>
              <a:ext cx="3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r</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7" name="Rectangle 139">
              <a:extLst>
                <a:ext uri="{FF2B5EF4-FFF2-40B4-BE49-F238E27FC236}">
                  <a16:creationId xmlns:a16="http://schemas.microsoft.com/office/drawing/2014/main" id="{B31314FC-723E-4C6F-83D7-785E76ADC9BB}"/>
                </a:ext>
              </a:extLst>
            </p:cNvPr>
            <p:cNvSpPr>
              <a:spLocks noChangeArrowheads="1"/>
            </p:cNvSpPr>
            <p:nvPr/>
          </p:nvSpPr>
          <p:spPr bwMode="auto">
            <a:xfrm rot="16200000">
              <a:off x="2275" y="3576"/>
              <a:ext cx="4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o</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98" name="Rectangle 140">
              <a:extLst>
                <a:ext uri="{FF2B5EF4-FFF2-40B4-BE49-F238E27FC236}">
                  <a16:creationId xmlns:a16="http://schemas.microsoft.com/office/drawing/2014/main" id="{E58B4DFA-8E66-4CB9-A181-CB4714516952}"/>
                </a:ext>
              </a:extLst>
            </p:cNvPr>
            <p:cNvSpPr>
              <a:spLocks noChangeArrowheads="1"/>
            </p:cNvSpPr>
            <p:nvPr/>
          </p:nvSpPr>
          <p:spPr bwMode="auto">
            <a:xfrm rot="16200000">
              <a:off x="2274" y="3537"/>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b</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9" name="Rectangle 141">
              <a:extLst>
                <a:ext uri="{FF2B5EF4-FFF2-40B4-BE49-F238E27FC236}">
                  <a16:creationId xmlns:a16="http://schemas.microsoft.com/office/drawing/2014/main" id="{A1E15616-0132-40AA-9EA0-BBB4F3279D8F}"/>
                </a:ext>
              </a:extLst>
            </p:cNvPr>
            <p:cNvSpPr>
              <a:spLocks noChangeArrowheads="1"/>
            </p:cNvSpPr>
            <p:nvPr/>
          </p:nvSpPr>
          <p:spPr bwMode="auto">
            <a:xfrm rot="16200000">
              <a:off x="2275" y="3501"/>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a</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0" name="Rectangle 142">
              <a:extLst>
                <a:ext uri="{FF2B5EF4-FFF2-40B4-BE49-F238E27FC236}">
                  <a16:creationId xmlns:a16="http://schemas.microsoft.com/office/drawing/2014/main" id="{A05981F9-75CA-441B-B031-86387291ECCE}"/>
                </a:ext>
              </a:extLst>
            </p:cNvPr>
            <p:cNvSpPr>
              <a:spLocks noChangeArrowheads="1"/>
            </p:cNvSpPr>
            <p:nvPr/>
          </p:nvSpPr>
          <p:spPr bwMode="auto">
            <a:xfrm rot="16200000">
              <a:off x="2274" y="3463"/>
              <a:ext cx="4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b</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1" name="Rectangle 143">
              <a:extLst>
                <a:ext uri="{FF2B5EF4-FFF2-40B4-BE49-F238E27FC236}">
                  <a16:creationId xmlns:a16="http://schemas.microsoft.com/office/drawing/2014/main" id="{DC6582C9-D9AE-4327-91B2-50C8217A5829}"/>
                </a:ext>
              </a:extLst>
            </p:cNvPr>
            <p:cNvSpPr>
              <a:spLocks noChangeArrowheads="1"/>
            </p:cNvSpPr>
            <p:nvPr/>
          </p:nvSpPr>
          <p:spPr bwMode="auto">
            <a:xfrm rot="16200000">
              <a:off x="2283" y="3430"/>
              <a:ext cx="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262626"/>
                  </a:solidFill>
                  <a:effectLst/>
                  <a:latin typeface="Times New Roman" panose="02020603050405020304" pitchFamily="18" charset="0"/>
                  <a:cs typeface="Times New Roman" panose="02020603050405020304" pitchFamily="18" charset="0"/>
                </a:rPr>
                <a:t>i</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2" name="Rectangle 144">
              <a:extLst>
                <a:ext uri="{FF2B5EF4-FFF2-40B4-BE49-F238E27FC236}">
                  <a16:creationId xmlns:a16="http://schemas.microsoft.com/office/drawing/2014/main" id="{A94C1E40-EB22-4797-A3AE-7E734FC83238}"/>
                </a:ext>
              </a:extLst>
            </p:cNvPr>
            <p:cNvSpPr>
              <a:spLocks noChangeArrowheads="1"/>
            </p:cNvSpPr>
            <p:nvPr/>
          </p:nvSpPr>
          <p:spPr bwMode="auto">
            <a:xfrm rot="16200000">
              <a:off x="2283" y="3408"/>
              <a:ext cx="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l</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3" name="Rectangle 145">
              <a:extLst>
                <a:ext uri="{FF2B5EF4-FFF2-40B4-BE49-F238E27FC236}">
                  <a16:creationId xmlns:a16="http://schemas.microsoft.com/office/drawing/2014/main" id="{E4E5BF65-BAE8-41B7-A558-606422CD782A}"/>
                </a:ext>
              </a:extLst>
            </p:cNvPr>
            <p:cNvSpPr>
              <a:spLocks noChangeArrowheads="1"/>
            </p:cNvSpPr>
            <p:nvPr/>
          </p:nvSpPr>
          <p:spPr bwMode="auto">
            <a:xfrm rot="16200000">
              <a:off x="2283" y="3385"/>
              <a:ext cx="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i</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204" name="Rectangle 146">
              <a:extLst>
                <a:ext uri="{FF2B5EF4-FFF2-40B4-BE49-F238E27FC236}">
                  <a16:creationId xmlns:a16="http://schemas.microsoft.com/office/drawing/2014/main" id="{B1F0CCE3-BD8D-4475-B3A9-55FE6E634548}"/>
                </a:ext>
              </a:extLst>
            </p:cNvPr>
            <p:cNvSpPr>
              <a:spLocks noChangeArrowheads="1"/>
            </p:cNvSpPr>
            <p:nvPr/>
          </p:nvSpPr>
          <p:spPr bwMode="auto">
            <a:xfrm rot="16200000">
              <a:off x="2281" y="3365"/>
              <a:ext cx="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62626"/>
                  </a:solidFill>
                  <a:effectLst/>
                  <a:latin typeface="Times New Roman" panose="02020603050405020304" pitchFamily="18" charset="0"/>
                  <a:cs typeface="Times New Roman" panose="02020603050405020304" pitchFamily="18" charset="0"/>
                </a:rPr>
                <a:t>t</a:t>
              </a:r>
              <a:endParaRPr kumimoji="0" lang="en-US" altLang="en-US" sz="18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205" name="Rectangle 147">
              <a:extLst>
                <a:ext uri="{FF2B5EF4-FFF2-40B4-BE49-F238E27FC236}">
                  <a16:creationId xmlns:a16="http://schemas.microsoft.com/office/drawing/2014/main" id="{CA7453F9-E88F-41A1-9CD4-4D1FF6D142DC}"/>
                </a:ext>
              </a:extLst>
            </p:cNvPr>
            <p:cNvSpPr>
              <a:spLocks noChangeArrowheads="1"/>
            </p:cNvSpPr>
            <p:nvPr/>
          </p:nvSpPr>
          <p:spPr bwMode="auto">
            <a:xfrm rot="16200000">
              <a:off x="2275" y="3337"/>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62626"/>
                  </a:solidFill>
                  <a:effectLst/>
                  <a:latin typeface="Times New Roman" panose="02020603050405020304" pitchFamily="18" charset="0"/>
                  <a:cs typeface="Times New Roman" panose="02020603050405020304" pitchFamily="18" charset="0"/>
                </a:rPr>
                <a:t>y</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pSp>
      <p:grpSp>
        <p:nvGrpSpPr>
          <p:cNvPr id="5" name="Group 4">
            <a:extLst>
              <a:ext uri="{FF2B5EF4-FFF2-40B4-BE49-F238E27FC236}">
                <a16:creationId xmlns:a16="http://schemas.microsoft.com/office/drawing/2014/main" id="{AFCD2FC8-D32F-4D29-977A-20442098AB87}"/>
              </a:ext>
            </a:extLst>
          </p:cNvPr>
          <p:cNvGrpSpPr/>
          <p:nvPr/>
        </p:nvGrpSpPr>
        <p:grpSpPr>
          <a:xfrm>
            <a:off x="3537806" y="2686050"/>
            <a:ext cx="2126228" cy="1704276"/>
            <a:chOff x="3537806" y="2686050"/>
            <a:chExt cx="2126228" cy="1704276"/>
          </a:xfrm>
        </p:grpSpPr>
        <p:grpSp>
          <p:nvGrpSpPr>
            <p:cNvPr id="248" name="Group 247">
              <a:extLst>
                <a:ext uri="{FF2B5EF4-FFF2-40B4-BE49-F238E27FC236}">
                  <a16:creationId xmlns:a16="http://schemas.microsoft.com/office/drawing/2014/main" id="{97D258FF-E587-4E64-9664-816AD6C92B87}"/>
                </a:ext>
              </a:extLst>
            </p:cNvPr>
            <p:cNvGrpSpPr/>
            <p:nvPr/>
          </p:nvGrpSpPr>
          <p:grpSpPr>
            <a:xfrm>
              <a:off x="3537806" y="2686050"/>
              <a:ext cx="2070770" cy="1704276"/>
              <a:chOff x="3650602" y="2103439"/>
              <a:chExt cx="2458098" cy="2068513"/>
            </a:xfrm>
          </p:grpSpPr>
          <p:grpSp>
            <p:nvGrpSpPr>
              <p:cNvPr id="206" name="Group 150">
                <a:extLst>
                  <a:ext uri="{FF2B5EF4-FFF2-40B4-BE49-F238E27FC236}">
                    <a16:creationId xmlns:a16="http://schemas.microsoft.com/office/drawing/2014/main" id="{ABD6C9EE-8A11-4AEE-BF31-5336337BA704}"/>
                  </a:ext>
                </a:extLst>
              </p:cNvPr>
              <p:cNvGrpSpPr>
                <a:grpSpLocks noChangeAspect="1"/>
              </p:cNvGrpSpPr>
              <p:nvPr/>
            </p:nvGrpSpPr>
            <p:grpSpPr bwMode="auto">
              <a:xfrm>
                <a:off x="3673475" y="2103439"/>
                <a:ext cx="2435225" cy="2068513"/>
                <a:chOff x="2314" y="1325"/>
                <a:chExt cx="1534" cy="1303"/>
              </a:xfrm>
            </p:grpSpPr>
            <p:sp>
              <p:nvSpPr>
                <p:cNvPr id="207" name="AutoShape 149">
                  <a:extLst>
                    <a:ext uri="{FF2B5EF4-FFF2-40B4-BE49-F238E27FC236}">
                      <a16:creationId xmlns:a16="http://schemas.microsoft.com/office/drawing/2014/main" id="{78CC2C62-0D4D-4498-A116-6E4E2809A012}"/>
                    </a:ext>
                  </a:extLst>
                </p:cNvPr>
                <p:cNvSpPr>
                  <a:spLocks noChangeAspect="1" noChangeArrowheads="1" noTextEdit="1"/>
                </p:cNvSpPr>
                <p:nvPr/>
              </p:nvSpPr>
              <p:spPr bwMode="auto">
                <a:xfrm>
                  <a:off x="2314" y="1332"/>
                  <a:ext cx="1526"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51">
                  <a:extLst>
                    <a:ext uri="{FF2B5EF4-FFF2-40B4-BE49-F238E27FC236}">
                      <a16:creationId xmlns:a16="http://schemas.microsoft.com/office/drawing/2014/main" id="{378648A4-A537-4A2B-B7B6-F23159BA6204}"/>
                    </a:ext>
                  </a:extLst>
                </p:cNvPr>
                <p:cNvSpPr>
                  <a:spLocks noChangeArrowheads="1"/>
                </p:cNvSpPr>
                <p:nvPr/>
              </p:nvSpPr>
              <p:spPr bwMode="auto">
                <a:xfrm>
                  <a:off x="2679" y="1337"/>
                  <a:ext cx="1158" cy="9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76" name="Picture 152">
                  <a:extLst>
                    <a:ext uri="{FF2B5EF4-FFF2-40B4-BE49-F238E27FC236}">
                      <a16:creationId xmlns:a16="http://schemas.microsoft.com/office/drawing/2014/main" id="{52B79506-1A58-405F-B031-4CD9F688A73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79" y="1337"/>
                  <a:ext cx="1158" cy="9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153">
                  <a:extLst>
                    <a:ext uri="{FF2B5EF4-FFF2-40B4-BE49-F238E27FC236}">
                      <a16:creationId xmlns:a16="http://schemas.microsoft.com/office/drawing/2014/main" id="{9AB85477-9798-4098-A7E8-D213BE490B0C}"/>
                    </a:ext>
                  </a:extLst>
                </p:cNvPr>
                <p:cNvSpPr>
                  <a:spLocks noChangeArrowheads="1"/>
                </p:cNvSpPr>
                <p:nvPr/>
              </p:nvSpPr>
              <p:spPr bwMode="auto">
                <a:xfrm>
                  <a:off x="2956" y="1846"/>
                  <a:ext cx="31" cy="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54">
                  <a:extLst>
                    <a:ext uri="{FF2B5EF4-FFF2-40B4-BE49-F238E27FC236}">
                      <a16:creationId xmlns:a16="http://schemas.microsoft.com/office/drawing/2014/main" id="{DA3EE3FB-2786-4AE8-9C41-53AE9989288F}"/>
                    </a:ext>
                  </a:extLst>
                </p:cNvPr>
                <p:cNvSpPr>
                  <a:spLocks noChangeArrowheads="1"/>
                </p:cNvSpPr>
                <p:nvPr/>
              </p:nvSpPr>
              <p:spPr bwMode="auto">
                <a:xfrm>
                  <a:off x="2956" y="1846"/>
                  <a:ext cx="31" cy="33"/>
                </a:xfrm>
                <a:prstGeom prst="rect">
                  <a:avLst/>
                </a:prstGeom>
                <a:noFill/>
                <a:ln w="47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55">
                  <a:extLst>
                    <a:ext uri="{FF2B5EF4-FFF2-40B4-BE49-F238E27FC236}">
                      <a16:creationId xmlns:a16="http://schemas.microsoft.com/office/drawing/2014/main" id="{5536DF93-ACDF-4831-B805-44F1DCCBEA54}"/>
                    </a:ext>
                  </a:extLst>
                </p:cNvPr>
                <p:cNvSpPr>
                  <a:spLocks noChangeArrowheads="1"/>
                </p:cNvSpPr>
                <p:nvPr/>
              </p:nvSpPr>
              <p:spPr bwMode="auto">
                <a:xfrm>
                  <a:off x="2943" y="1818"/>
                  <a:ext cx="3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156">
                  <a:extLst>
                    <a:ext uri="{FF2B5EF4-FFF2-40B4-BE49-F238E27FC236}">
                      <a16:creationId xmlns:a16="http://schemas.microsoft.com/office/drawing/2014/main" id="{3E684FDF-3FCD-4468-B3A1-4DC7EADF4DFC}"/>
                    </a:ext>
                  </a:extLst>
                </p:cNvPr>
                <p:cNvSpPr>
                  <a:spLocks noChangeArrowheads="1"/>
                </p:cNvSpPr>
                <p:nvPr/>
              </p:nvSpPr>
              <p:spPr bwMode="auto">
                <a:xfrm>
                  <a:off x="2943" y="1818"/>
                  <a:ext cx="31" cy="32"/>
                </a:xfrm>
                <a:prstGeom prst="rect">
                  <a:avLst/>
                </a:prstGeom>
                <a:noFill/>
                <a:ln w="47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Rectangle 157">
                  <a:extLst>
                    <a:ext uri="{FF2B5EF4-FFF2-40B4-BE49-F238E27FC236}">
                      <a16:creationId xmlns:a16="http://schemas.microsoft.com/office/drawing/2014/main" id="{224A7412-FA25-49A7-B891-70C2E874D5AB}"/>
                    </a:ext>
                  </a:extLst>
                </p:cNvPr>
                <p:cNvSpPr>
                  <a:spLocks noChangeArrowheads="1"/>
                </p:cNvSpPr>
                <p:nvPr/>
              </p:nvSpPr>
              <p:spPr bwMode="auto">
                <a:xfrm>
                  <a:off x="2956" y="1699"/>
                  <a:ext cx="31"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58">
                  <a:extLst>
                    <a:ext uri="{FF2B5EF4-FFF2-40B4-BE49-F238E27FC236}">
                      <a16:creationId xmlns:a16="http://schemas.microsoft.com/office/drawing/2014/main" id="{09428912-D3E2-4D7C-99BE-D068F3FC2C45}"/>
                    </a:ext>
                  </a:extLst>
                </p:cNvPr>
                <p:cNvSpPr>
                  <a:spLocks noChangeArrowheads="1"/>
                </p:cNvSpPr>
                <p:nvPr/>
              </p:nvSpPr>
              <p:spPr bwMode="auto">
                <a:xfrm>
                  <a:off x="2956" y="1699"/>
                  <a:ext cx="31" cy="32"/>
                </a:xfrm>
                <a:prstGeom prst="rect">
                  <a:avLst/>
                </a:prstGeom>
                <a:noFill/>
                <a:ln w="47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59">
                  <a:extLst>
                    <a:ext uri="{FF2B5EF4-FFF2-40B4-BE49-F238E27FC236}">
                      <a16:creationId xmlns:a16="http://schemas.microsoft.com/office/drawing/2014/main" id="{77962654-CEE9-466A-A3F4-AA3CAD7D553D}"/>
                    </a:ext>
                  </a:extLst>
                </p:cNvPr>
                <p:cNvSpPr>
                  <a:spLocks noChangeArrowheads="1"/>
                </p:cNvSpPr>
                <p:nvPr/>
              </p:nvSpPr>
              <p:spPr bwMode="auto">
                <a:xfrm>
                  <a:off x="2982" y="1798"/>
                  <a:ext cx="30" cy="3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160">
                  <a:extLst>
                    <a:ext uri="{FF2B5EF4-FFF2-40B4-BE49-F238E27FC236}">
                      <a16:creationId xmlns:a16="http://schemas.microsoft.com/office/drawing/2014/main" id="{A22A88BF-2094-48D5-A864-29CCF8A26AE2}"/>
                    </a:ext>
                  </a:extLst>
                </p:cNvPr>
                <p:cNvSpPr>
                  <a:spLocks noChangeArrowheads="1"/>
                </p:cNvSpPr>
                <p:nvPr/>
              </p:nvSpPr>
              <p:spPr bwMode="auto">
                <a:xfrm>
                  <a:off x="2982" y="1798"/>
                  <a:ext cx="30" cy="32"/>
                </a:xfrm>
                <a:prstGeom prst="rect">
                  <a:avLst/>
                </a:prstGeom>
                <a:noFill/>
                <a:ln w="47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Rectangle 161">
                  <a:extLst>
                    <a:ext uri="{FF2B5EF4-FFF2-40B4-BE49-F238E27FC236}">
                      <a16:creationId xmlns:a16="http://schemas.microsoft.com/office/drawing/2014/main" id="{9BEBE7AB-AE57-4669-9E17-F7D94AE2C01F}"/>
                    </a:ext>
                  </a:extLst>
                </p:cNvPr>
                <p:cNvSpPr>
                  <a:spLocks noChangeArrowheads="1"/>
                </p:cNvSpPr>
                <p:nvPr/>
              </p:nvSpPr>
              <p:spPr bwMode="auto">
                <a:xfrm>
                  <a:off x="2956" y="1759"/>
                  <a:ext cx="31" cy="3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162">
                  <a:extLst>
                    <a:ext uri="{FF2B5EF4-FFF2-40B4-BE49-F238E27FC236}">
                      <a16:creationId xmlns:a16="http://schemas.microsoft.com/office/drawing/2014/main" id="{ABC50F21-8ADD-41D2-9527-DF9B79D4FA59}"/>
                    </a:ext>
                  </a:extLst>
                </p:cNvPr>
                <p:cNvSpPr>
                  <a:spLocks noChangeArrowheads="1"/>
                </p:cNvSpPr>
                <p:nvPr/>
              </p:nvSpPr>
              <p:spPr bwMode="auto">
                <a:xfrm>
                  <a:off x="2956" y="1759"/>
                  <a:ext cx="31" cy="33"/>
                </a:xfrm>
                <a:prstGeom prst="rect">
                  <a:avLst/>
                </a:prstGeom>
                <a:noFill/>
                <a:ln w="476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163">
                  <a:extLst>
                    <a:ext uri="{FF2B5EF4-FFF2-40B4-BE49-F238E27FC236}">
                      <a16:creationId xmlns:a16="http://schemas.microsoft.com/office/drawing/2014/main" id="{EA226F9C-7940-4AF1-9630-8D688FE02CD0}"/>
                    </a:ext>
                  </a:extLst>
                </p:cNvPr>
                <p:cNvSpPr>
                  <a:spLocks noChangeShapeType="1"/>
                </p:cNvSpPr>
                <p:nvPr/>
              </p:nvSpPr>
              <p:spPr bwMode="auto">
                <a:xfrm>
                  <a:off x="2679" y="2293"/>
                  <a:ext cx="1158"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164">
                  <a:extLst>
                    <a:ext uri="{FF2B5EF4-FFF2-40B4-BE49-F238E27FC236}">
                      <a16:creationId xmlns:a16="http://schemas.microsoft.com/office/drawing/2014/main" id="{BBBF9C2E-B057-41E8-A57B-D9507C5ADA7B}"/>
                    </a:ext>
                  </a:extLst>
                </p:cNvPr>
                <p:cNvSpPr>
                  <a:spLocks noChangeShapeType="1"/>
                </p:cNvSpPr>
                <p:nvPr/>
              </p:nvSpPr>
              <p:spPr bwMode="auto">
                <a:xfrm>
                  <a:off x="2679" y="1337"/>
                  <a:ext cx="1158"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165">
                  <a:extLst>
                    <a:ext uri="{FF2B5EF4-FFF2-40B4-BE49-F238E27FC236}">
                      <a16:creationId xmlns:a16="http://schemas.microsoft.com/office/drawing/2014/main" id="{494074C0-B4F4-4685-9582-B67DDCECE8D9}"/>
                    </a:ext>
                  </a:extLst>
                </p:cNvPr>
                <p:cNvSpPr>
                  <a:spLocks noChangeShapeType="1"/>
                </p:cNvSpPr>
                <p:nvPr/>
              </p:nvSpPr>
              <p:spPr bwMode="auto">
                <a:xfrm>
                  <a:off x="2682" y="2293"/>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166">
                  <a:extLst>
                    <a:ext uri="{FF2B5EF4-FFF2-40B4-BE49-F238E27FC236}">
                      <a16:creationId xmlns:a16="http://schemas.microsoft.com/office/drawing/2014/main" id="{4DFFCCD5-2711-479D-A92D-59D92F87C823}"/>
                    </a:ext>
                  </a:extLst>
                </p:cNvPr>
                <p:cNvSpPr>
                  <a:spLocks noChangeShapeType="1"/>
                </p:cNvSpPr>
                <p:nvPr/>
              </p:nvSpPr>
              <p:spPr bwMode="auto">
                <a:xfrm>
                  <a:off x="2971" y="2293"/>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167">
                  <a:extLst>
                    <a:ext uri="{FF2B5EF4-FFF2-40B4-BE49-F238E27FC236}">
                      <a16:creationId xmlns:a16="http://schemas.microsoft.com/office/drawing/2014/main" id="{E052037B-3464-4326-92F5-1C1BB1B56FB6}"/>
                    </a:ext>
                  </a:extLst>
                </p:cNvPr>
                <p:cNvSpPr>
                  <a:spLocks noChangeShapeType="1"/>
                </p:cNvSpPr>
                <p:nvPr/>
              </p:nvSpPr>
              <p:spPr bwMode="auto">
                <a:xfrm>
                  <a:off x="3261" y="2293"/>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68">
                  <a:extLst>
                    <a:ext uri="{FF2B5EF4-FFF2-40B4-BE49-F238E27FC236}">
                      <a16:creationId xmlns:a16="http://schemas.microsoft.com/office/drawing/2014/main" id="{2A22E51A-C394-4477-A6E5-1EFCD00C574C}"/>
                    </a:ext>
                  </a:extLst>
                </p:cNvPr>
                <p:cNvSpPr>
                  <a:spLocks noChangeShapeType="1"/>
                </p:cNvSpPr>
                <p:nvPr/>
              </p:nvSpPr>
              <p:spPr bwMode="auto">
                <a:xfrm>
                  <a:off x="3550" y="2293"/>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169">
                  <a:extLst>
                    <a:ext uri="{FF2B5EF4-FFF2-40B4-BE49-F238E27FC236}">
                      <a16:creationId xmlns:a16="http://schemas.microsoft.com/office/drawing/2014/main" id="{80025463-12EB-4501-B47A-4B6BA5A6B372}"/>
                    </a:ext>
                  </a:extLst>
                </p:cNvPr>
                <p:cNvSpPr>
                  <a:spLocks noChangeShapeType="1"/>
                </p:cNvSpPr>
                <p:nvPr/>
              </p:nvSpPr>
              <p:spPr bwMode="auto">
                <a:xfrm flipV="1">
                  <a:off x="2682" y="1325"/>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70">
                  <a:extLst>
                    <a:ext uri="{FF2B5EF4-FFF2-40B4-BE49-F238E27FC236}">
                      <a16:creationId xmlns:a16="http://schemas.microsoft.com/office/drawing/2014/main" id="{18D4306F-16A8-4908-8F83-2FC9F378BAFA}"/>
                    </a:ext>
                  </a:extLst>
                </p:cNvPr>
                <p:cNvSpPr>
                  <a:spLocks noChangeShapeType="1"/>
                </p:cNvSpPr>
                <p:nvPr/>
              </p:nvSpPr>
              <p:spPr bwMode="auto">
                <a:xfrm flipV="1">
                  <a:off x="2971" y="1325"/>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71">
                  <a:extLst>
                    <a:ext uri="{FF2B5EF4-FFF2-40B4-BE49-F238E27FC236}">
                      <a16:creationId xmlns:a16="http://schemas.microsoft.com/office/drawing/2014/main" id="{19A0114B-E4E3-481C-B825-D4F9A997C87F}"/>
                    </a:ext>
                  </a:extLst>
                </p:cNvPr>
                <p:cNvSpPr>
                  <a:spLocks noChangeShapeType="1"/>
                </p:cNvSpPr>
                <p:nvPr/>
              </p:nvSpPr>
              <p:spPr bwMode="auto">
                <a:xfrm flipV="1">
                  <a:off x="3261" y="1325"/>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72">
                  <a:extLst>
                    <a:ext uri="{FF2B5EF4-FFF2-40B4-BE49-F238E27FC236}">
                      <a16:creationId xmlns:a16="http://schemas.microsoft.com/office/drawing/2014/main" id="{8ADE9DCC-1C65-4C05-B573-FF2CA590E15A}"/>
                    </a:ext>
                  </a:extLst>
                </p:cNvPr>
                <p:cNvSpPr>
                  <a:spLocks noChangeShapeType="1"/>
                </p:cNvSpPr>
                <p:nvPr/>
              </p:nvSpPr>
              <p:spPr bwMode="auto">
                <a:xfrm flipV="1">
                  <a:off x="3550" y="1325"/>
                  <a:ext cx="0" cy="12"/>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Rectangle 173">
                  <a:extLst>
                    <a:ext uri="{FF2B5EF4-FFF2-40B4-BE49-F238E27FC236}">
                      <a16:creationId xmlns:a16="http://schemas.microsoft.com/office/drawing/2014/main" id="{C534078E-2FF6-4D7F-8431-1BD9850E83D6}"/>
                    </a:ext>
                  </a:extLst>
                </p:cNvPr>
                <p:cNvSpPr>
                  <a:spLocks noChangeArrowheads="1"/>
                </p:cNvSpPr>
                <p:nvPr/>
              </p:nvSpPr>
              <p:spPr bwMode="auto">
                <a:xfrm>
                  <a:off x="2617" y="2338"/>
                  <a:ext cx="17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0" name="Rectangle 174">
                  <a:extLst>
                    <a:ext uri="{FF2B5EF4-FFF2-40B4-BE49-F238E27FC236}">
                      <a16:creationId xmlns:a16="http://schemas.microsoft.com/office/drawing/2014/main" id="{496492EF-D35A-4439-B70C-42DCCDDCBA8C}"/>
                    </a:ext>
                  </a:extLst>
                </p:cNvPr>
                <p:cNvSpPr>
                  <a:spLocks noChangeArrowheads="1"/>
                </p:cNvSpPr>
                <p:nvPr/>
              </p:nvSpPr>
              <p:spPr bwMode="auto">
                <a:xfrm>
                  <a:off x="2907" y="2338"/>
                  <a:ext cx="17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-45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1" name="Rectangle 175">
                  <a:extLst>
                    <a:ext uri="{FF2B5EF4-FFF2-40B4-BE49-F238E27FC236}">
                      <a16:creationId xmlns:a16="http://schemas.microsoft.com/office/drawing/2014/main" id="{70A1E4F6-A32B-4020-8A32-7E66D68204AC}"/>
                    </a:ext>
                  </a:extLst>
                </p:cNvPr>
                <p:cNvSpPr>
                  <a:spLocks noChangeArrowheads="1"/>
                </p:cNvSpPr>
                <p:nvPr/>
              </p:nvSpPr>
              <p:spPr bwMode="auto">
                <a:xfrm>
                  <a:off x="3237" y="2338"/>
                  <a:ext cx="9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2" name="Rectangle 176">
                  <a:extLst>
                    <a:ext uri="{FF2B5EF4-FFF2-40B4-BE49-F238E27FC236}">
                      <a16:creationId xmlns:a16="http://schemas.microsoft.com/office/drawing/2014/main" id="{75F77922-A8D0-4C02-9CED-1A0596FC3568}"/>
                    </a:ext>
                  </a:extLst>
                </p:cNvPr>
                <p:cNvSpPr>
                  <a:spLocks noChangeArrowheads="1"/>
                </p:cNvSpPr>
                <p:nvPr/>
              </p:nvSpPr>
              <p:spPr bwMode="auto">
                <a:xfrm>
                  <a:off x="3500" y="2338"/>
                  <a:ext cx="139"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262626"/>
                      </a:solidFill>
                      <a:effectLst/>
                      <a:latin typeface="Times New Roman" panose="02020603050405020304" pitchFamily="18" charset="0"/>
                    </a:rPr>
                    <a:t>45</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34" name="Rectangle 178">
                      <a:extLst>
                        <a:ext uri="{FF2B5EF4-FFF2-40B4-BE49-F238E27FC236}">
                          <a16:creationId xmlns:a16="http://schemas.microsoft.com/office/drawing/2014/main" id="{ECC426D2-C9A3-46AF-B5DA-755A20D70CCF}"/>
                        </a:ext>
                      </a:extLst>
                    </p:cNvPr>
                    <p:cNvSpPr>
                      <a:spLocks noChangeArrowheads="1"/>
                    </p:cNvSpPr>
                    <p:nvPr/>
                  </p:nvSpPr>
                  <p:spPr bwMode="auto">
                    <a:xfrm>
                      <a:off x="3068" y="2463"/>
                      <a:ext cx="646" cy="1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62626"/>
                          </a:solidFill>
                          <a:effectLst/>
                          <a:latin typeface="+mj-lt"/>
                        </a:rPr>
                        <a:t> </a:t>
                      </a:r>
                      <a14:m>
                        <m:oMath xmlns:m="http://schemas.openxmlformats.org/officeDocument/2006/math">
                          <m:r>
                            <a:rPr kumimoji="0" lang="en-US" altLang="en-US" sz="1400" b="1" i="1" u="none" strike="noStrike" cap="none" normalizeH="0" baseline="0" smtClean="0">
                              <a:ln>
                                <a:noFill/>
                              </a:ln>
                              <a:solidFill>
                                <a:srgbClr val="262626"/>
                              </a:solidFill>
                              <a:effectLst/>
                              <a:latin typeface="Cambria Math" panose="02040503050406030204" pitchFamily="18" charset="0"/>
                            </a:rPr>
                            <m:t>𝜽</m:t>
                          </m:r>
                          <m:r>
                            <a:rPr kumimoji="0" lang="en-US" altLang="en-US" sz="1400" b="1" i="1" u="none" strike="noStrike" cap="none" normalizeH="0" baseline="0" smtClean="0">
                              <a:ln>
                                <a:noFill/>
                              </a:ln>
                              <a:solidFill>
                                <a:srgbClr val="262626"/>
                              </a:solidFill>
                              <a:effectLst/>
                              <a:latin typeface="Cambria Math" panose="02040503050406030204" pitchFamily="18" charset="0"/>
                            </a:rPr>
                            <m:t> </m:t>
                          </m:r>
                        </m:oMath>
                      </a14:m>
                      <a:r>
                        <a:rPr kumimoji="0" lang="en-US" altLang="en-US" sz="1400" b="1" i="0" u="none" strike="noStrike" cap="none" normalizeH="0" baseline="0" dirty="0">
                          <a:ln>
                            <a:noFill/>
                          </a:ln>
                          <a:solidFill>
                            <a:srgbClr val="262626"/>
                          </a:solidFill>
                          <a:effectLst/>
                          <a:latin typeface="+mj-lt"/>
                        </a:rPr>
                        <a:t>(degrees)</a:t>
                      </a:r>
                      <a:endParaRPr kumimoji="0" lang="en-US" altLang="en-US" sz="1800" b="1" i="0" u="none" strike="noStrike" cap="none" normalizeH="0" baseline="0" dirty="0">
                        <a:ln>
                          <a:noFill/>
                        </a:ln>
                        <a:solidFill>
                          <a:schemeClr val="tx1"/>
                        </a:solidFill>
                        <a:effectLst/>
                        <a:latin typeface="+mj-lt"/>
                      </a:endParaRPr>
                    </a:p>
                  </p:txBody>
                </p:sp>
              </mc:Choice>
              <mc:Fallback xmlns="">
                <p:sp>
                  <p:nvSpPr>
                    <p:cNvPr id="234" name="Rectangle 178">
                      <a:extLst>
                        <a:ext uri="{FF2B5EF4-FFF2-40B4-BE49-F238E27FC236}">
                          <a16:creationId xmlns:a16="http://schemas.microsoft.com/office/drawing/2014/main" id="{ECC426D2-C9A3-46AF-B5DA-755A20D70CCF}"/>
                        </a:ext>
                      </a:extLst>
                    </p:cNvPr>
                    <p:cNvSpPr>
                      <a:spLocks noRot="1" noChangeAspect="1" noMove="1" noResize="1" noEditPoints="1" noAdjustHandles="1" noChangeArrowheads="1" noChangeShapeType="1" noTextEdit="1"/>
                    </p:cNvSpPr>
                    <p:nvPr/>
                  </p:nvSpPr>
                  <p:spPr bwMode="auto">
                    <a:xfrm>
                      <a:off x="3068" y="2463"/>
                      <a:ext cx="646" cy="165"/>
                    </a:xfrm>
                    <a:prstGeom prst="rect">
                      <a:avLst/>
                    </a:prstGeom>
                    <a:blipFill>
                      <a:blip r:embed="rId23"/>
                      <a:stretch>
                        <a:fillRect l="-2817" t="-25714" r="-13380" b="-51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35" name="Line 179">
                  <a:extLst>
                    <a:ext uri="{FF2B5EF4-FFF2-40B4-BE49-F238E27FC236}">
                      <a16:creationId xmlns:a16="http://schemas.microsoft.com/office/drawing/2014/main" id="{4D10F0D5-3E6E-4BBE-8482-30FD8B6C45C4}"/>
                    </a:ext>
                  </a:extLst>
                </p:cNvPr>
                <p:cNvSpPr>
                  <a:spLocks noChangeShapeType="1"/>
                </p:cNvSpPr>
                <p:nvPr/>
              </p:nvSpPr>
              <p:spPr bwMode="auto">
                <a:xfrm>
                  <a:off x="2679" y="1337"/>
                  <a:ext cx="0" cy="956"/>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180">
                  <a:extLst>
                    <a:ext uri="{FF2B5EF4-FFF2-40B4-BE49-F238E27FC236}">
                      <a16:creationId xmlns:a16="http://schemas.microsoft.com/office/drawing/2014/main" id="{2DCA76C4-5A94-4F86-80FC-1377A7391E87}"/>
                    </a:ext>
                  </a:extLst>
                </p:cNvPr>
                <p:cNvSpPr>
                  <a:spLocks noChangeShapeType="1"/>
                </p:cNvSpPr>
                <p:nvPr/>
              </p:nvSpPr>
              <p:spPr bwMode="auto">
                <a:xfrm>
                  <a:off x="3837" y="1337"/>
                  <a:ext cx="0" cy="956"/>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81">
                  <a:extLst>
                    <a:ext uri="{FF2B5EF4-FFF2-40B4-BE49-F238E27FC236}">
                      <a16:creationId xmlns:a16="http://schemas.microsoft.com/office/drawing/2014/main" id="{67DB0B35-1455-40D5-A562-4D10FA239564}"/>
                    </a:ext>
                  </a:extLst>
                </p:cNvPr>
                <p:cNvSpPr>
                  <a:spLocks noChangeShapeType="1"/>
                </p:cNvSpPr>
                <p:nvPr/>
              </p:nvSpPr>
              <p:spPr bwMode="auto">
                <a:xfrm flipH="1">
                  <a:off x="2667" y="1516"/>
                  <a:ext cx="12"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182">
                  <a:extLst>
                    <a:ext uri="{FF2B5EF4-FFF2-40B4-BE49-F238E27FC236}">
                      <a16:creationId xmlns:a16="http://schemas.microsoft.com/office/drawing/2014/main" id="{30478C95-E0B2-4DD2-BBB3-6BBA5AC82C4D}"/>
                    </a:ext>
                  </a:extLst>
                </p:cNvPr>
                <p:cNvSpPr>
                  <a:spLocks noChangeShapeType="1"/>
                </p:cNvSpPr>
                <p:nvPr/>
              </p:nvSpPr>
              <p:spPr bwMode="auto">
                <a:xfrm flipH="1">
                  <a:off x="2667" y="1815"/>
                  <a:ext cx="12"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83">
                  <a:extLst>
                    <a:ext uri="{FF2B5EF4-FFF2-40B4-BE49-F238E27FC236}">
                      <a16:creationId xmlns:a16="http://schemas.microsoft.com/office/drawing/2014/main" id="{1E2EBA99-A2DF-4A07-A584-FC96A6719F90}"/>
                    </a:ext>
                  </a:extLst>
                </p:cNvPr>
                <p:cNvSpPr>
                  <a:spLocks noChangeShapeType="1"/>
                </p:cNvSpPr>
                <p:nvPr/>
              </p:nvSpPr>
              <p:spPr bwMode="auto">
                <a:xfrm flipH="1">
                  <a:off x="2667" y="2114"/>
                  <a:ext cx="12"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84">
                  <a:extLst>
                    <a:ext uri="{FF2B5EF4-FFF2-40B4-BE49-F238E27FC236}">
                      <a16:creationId xmlns:a16="http://schemas.microsoft.com/office/drawing/2014/main" id="{CDE8F40E-DA18-4130-AFE5-9001895FE634}"/>
                    </a:ext>
                  </a:extLst>
                </p:cNvPr>
                <p:cNvSpPr>
                  <a:spLocks noChangeShapeType="1"/>
                </p:cNvSpPr>
                <p:nvPr/>
              </p:nvSpPr>
              <p:spPr bwMode="auto">
                <a:xfrm>
                  <a:off x="3837" y="1516"/>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185">
                  <a:extLst>
                    <a:ext uri="{FF2B5EF4-FFF2-40B4-BE49-F238E27FC236}">
                      <a16:creationId xmlns:a16="http://schemas.microsoft.com/office/drawing/2014/main" id="{F34F4258-E973-456F-88D7-70F4E5D11B14}"/>
                    </a:ext>
                  </a:extLst>
                </p:cNvPr>
                <p:cNvSpPr>
                  <a:spLocks noChangeShapeType="1"/>
                </p:cNvSpPr>
                <p:nvPr/>
              </p:nvSpPr>
              <p:spPr bwMode="auto">
                <a:xfrm>
                  <a:off x="3837" y="1815"/>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186">
                  <a:extLst>
                    <a:ext uri="{FF2B5EF4-FFF2-40B4-BE49-F238E27FC236}">
                      <a16:creationId xmlns:a16="http://schemas.microsoft.com/office/drawing/2014/main" id="{EFAEF308-6ECA-410E-80DA-97A8D449A263}"/>
                    </a:ext>
                  </a:extLst>
                </p:cNvPr>
                <p:cNvSpPr>
                  <a:spLocks noChangeShapeType="1"/>
                </p:cNvSpPr>
                <p:nvPr/>
              </p:nvSpPr>
              <p:spPr bwMode="auto">
                <a:xfrm>
                  <a:off x="3837" y="2114"/>
                  <a:ext cx="11" cy="0"/>
                </a:xfrm>
                <a:prstGeom prst="line">
                  <a:avLst/>
                </a:prstGeom>
                <a:noFill/>
                <a:ln w="317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Rectangle 187">
                  <a:extLst>
                    <a:ext uri="{FF2B5EF4-FFF2-40B4-BE49-F238E27FC236}">
                      <a16:creationId xmlns:a16="http://schemas.microsoft.com/office/drawing/2014/main" id="{1C32421F-AE6B-4CB3-8234-14A6C24E4821}"/>
                    </a:ext>
                  </a:extLst>
                </p:cNvPr>
                <p:cNvSpPr>
                  <a:spLocks noChangeArrowheads="1"/>
                </p:cNvSpPr>
                <p:nvPr/>
              </p:nvSpPr>
              <p:spPr bwMode="auto">
                <a:xfrm>
                  <a:off x="2384" y="1462"/>
                  <a:ext cx="269"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-2000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4" name="Rectangle 188">
                  <a:extLst>
                    <a:ext uri="{FF2B5EF4-FFF2-40B4-BE49-F238E27FC236}">
                      <a16:creationId xmlns:a16="http://schemas.microsoft.com/office/drawing/2014/main" id="{2A0493E5-C8C0-438E-AF48-EEA08048026E}"/>
                    </a:ext>
                  </a:extLst>
                </p:cNvPr>
                <p:cNvSpPr>
                  <a:spLocks noChangeArrowheads="1"/>
                </p:cNvSpPr>
                <p:nvPr/>
              </p:nvSpPr>
              <p:spPr bwMode="auto">
                <a:xfrm>
                  <a:off x="2589" y="1762"/>
                  <a:ext cx="9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45" name="Rectangle 189">
                  <a:extLst>
                    <a:ext uri="{FF2B5EF4-FFF2-40B4-BE49-F238E27FC236}">
                      <a16:creationId xmlns:a16="http://schemas.microsoft.com/office/drawing/2014/main" id="{6B99464A-58C1-462F-BA30-EA5874A8C003}"/>
                    </a:ext>
                  </a:extLst>
                </p:cNvPr>
                <p:cNvSpPr>
                  <a:spLocks noChangeArrowheads="1"/>
                </p:cNvSpPr>
                <p:nvPr/>
              </p:nvSpPr>
              <p:spPr bwMode="auto">
                <a:xfrm>
                  <a:off x="2416" y="2057"/>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2000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mc:AlternateContent xmlns:mc="http://schemas.openxmlformats.org/markup-compatibility/2006" xmlns:a14="http://schemas.microsoft.com/office/drawing/2010/main">
            <mc:Choice Requires="a14">
              <p:sp>
                <p:nvSpPr>
                  <p:cNvPr id="247" name="TextBox 246">
                    <a:extLst>
                      <a:ext uri="{FF2B5EF4-FFF2-40B4-BE49-F238E27FC236}">
                        <a16:creationId xmlns:a16="http://schemas.microsoft.com/office/drawing/2014/main" id="{AE58B18D-8AAD-4275-8C63-DA1C04D166C3}"/>
                      </a:ext>
                    </a:extLst>
                  </p:cNvPr>
                  <p:cNvSpPr txBox="1"/>
                  <p:nvPr/>
                </p:nvSpPr>
                <p:spPr>
                  <a:xfrm rot="16200000">
                    <a:off x="3718351" y="2798033"/>
                    <a:ext cx="17227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𝜌</m:t>
                          </m:r>
                        </m:oMath>
                      </m:oMathPara>
                    </a14:m>
                    <a:endParaRPr lang="en-US" sz="1400" dirty="0"/>
                  </a:p>
                </p:txBody>
              </p:sp>
            </mc:Choice>
            <mc:Fallback xmlns="">
              <p:sp>
                <p:nvSpPr>
                  <p:cNvPr id="247" name="TextBox 246">
                    <a:extLst>
                      <a:ext uri="{FF2B5EF4-FFF2-40B4-BE49-F238E27FC236}">
                        <a16:creationId xmlns:a16="http://schemas.microsoft.com/office/drawing/2014/main" id="{AE58B18D-8AAD-4275-8C63-DA1C04D166C3}"/>
                      </a:ext>
                    </a:extLst>
                  </p:cNvPr>
                  <p:cNvSpPr txBox="1">
                    <a:spLocks noRot="1" noChangeAspect="1" noMove="1" noResize="1" noEditPoints="1" noAdjustHandles="1" noChangeArrowheads="1" noChangeShapeType="1" noTextEdit="1"/>
                  </p:cNvSpPr>
                  <p:nvPr/>
                </p:nvSpPr>
                <p:spPr>
                  <a:xfrm rot="16200000">
                    <a:off x="3718351" y="2798033"/>
                    <a:ext cx="172279" cy="307777"/>
                  </a:xfrm>
                  <a:prstGeom prst="rect">
                    <a:avLst/>
                  </a:prstGeom>
                  <a:blipFill>
                    <a:blip r:embed="rId24"/>
                    <a:stretch>
                      <a:fillRect t="-65217" r="-18605"/>
                    </a:stretch>
                  </a:blipFill>
                </p:spPr>
                <p:txBody>
                  <a:bodyPr/>
                  <a:lstStyle/>
                  <a:p>
                    <a:r>
                      <a:rPr lang="en-US">
                        <a:noFill/>
                      </a:rPr>
                      <a:t> </a:t>
                    </a:r>
                  </a:p>
                </p:txBody>
              </p:sp>
            </mc:Fallback>
          </mc:AlternateContent>
        </p:grpSp>
        <p:sp>
          <p:nvSpPr>
            <p:cNvPr id="3" name="Rectangle 173">
              <a:extLst>
                <a:ext uri="{FF2B5EF4-FFF2-40B4-BE49-F238E27FC236}">
                  <a16:creationId xmlns:a16="http://schemas.microsoft.com/office/drawing/2014/main" id="{18EAB6CE-5AD8-4C36-A59F-220562FB7638}"/>
                </a:ext>
              </a:extLst>
            </p:cNvPr>
            <p:cNvSpPr>
              <a:spLocks noChangeArrowheads="1"/>
            </p:cNvSpPr>
            <p:nvPr/>
          </p:nvSpPr>
          <p:spPr bwMode="auto">
            <a:xfrm>
              <a:off x="5497322" y="4002196"/>
              <a:ext cx="1667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62626"/>
                  </a:solidFill>
                  <a:effectLst/>
                  <a:latin typeface="Times New Roman" panose="02020603050405020304" pitchFamily="18" charset="0"/>
                </a:rPr>
                <a:t>90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9976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D1F13E-599B-4C68-B17C-60168C3645D0}"/>
                  </a:ext>
                </a:extLst>
              </p:cNvPr>
              <p:cNvSpPr txBox="1"/>
              <p:nvPr/>
            </p:nvSpPr>
            <p:spPr>
              <a:xfrm>
                <a:off x="427420" y="1228287"/>
                <a:ext cx="5606143" cy="4926029"/>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latin typeface="+mj-lt"/>
                    <a:ea typeface="Cambria" panose="02040503050406030204" pitchFamily="18" charset="0"/>
                    <a:cs typeface="Arial" panose="020B0604020202020204" pitchFamily="34" charset="0"/>
                  </a:rPr>
                  <a:t>A multitud</a:t>
                </a:r>
                <a:r>
                  <a:rPr lang="en-US" b="1" dirty="0">
                    <a:latin typeface="+mj-lt"/>
                    <a:ea typeface="Cambria" panose="02040503050406030204" pitchFamily="18" charset="0"/>
                    <a:cs typeface="Arial" panose="020B0604020202020204" pitchFamily="34" charset="0"/>
                  </a:rPr>
                  <a:t>e </a:t>
                </a:r>
                <a:r>
                  <a:rPr lang="en-US" sz="1800" b="1" dirty="0">
                    <a:latin typeface="+mj-lt"/>
                    <a:ea typeface="Cambria" panose="02040503050406030204" pitchFamily="18" charset="0"/>
                    <a:cs typeface="Arial" panose="020B0604020202020204" pitchFamily="34" charset="0"/>
                  </a:rPr>
                  <a:t>of choices exist with regards to modeling the interaction between the two phases.</a:t>
                </a:r>
              </a:p>
              <a:p>
                <a:pPr marL="285750" indent="-285750" algn="just">
                  <a:buFont typeface="Arial" panose="020B0604020202020204" pitchFamily="34" charset="0"/>
                  <a:buChar char="•"/>
                </a:pPr>
                <a:r>
                  <a:rPr lang="en-US" b="1" dirty="0">
                    <a:latin typeface="+mj-lt"/>
                    <a:ea typeface="Cambria" panose="02040503050406030204" pitchFamily="18" charset="0"/>
                    <a:cs typeface="Arial" panose="020B0604020202020204" pitchFamily="34" charset="0"/>
                  </a:rPr>
                  <a:t>These choices are represented in the form of penalties that increase the CRSS </a:t>
                </a:r>
                <a14:m>
                  <m:oMath xmlns:m="http://schemas.openxmlformats.org/officeDocument/2006/math">
                    <m:sSup>
                      <m:sSupPr>
                        <m:ctrlPr>
                          <a:rPr lang="en-US" sz="1800" i="1" smtClean="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𝑠</m:t>
                        </m:r>
                      </m:e>
                      <m:sup>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𝑘</m:t>
                        </m:r>
                      </m:sup>
                    </m:sSup>
                  </m:oMath>
                </a14:m>
                <a:r>
                  <a:rPr lang="en-US" b="1" dirty="0">
                    <a:latin typeface="+mj-lt"/>
                    <a:ea typeface="Cambria" panose="02040503050406030204" pitchFamily="18" charset="0"/>
                    <a:cs typeface="Arial" panose="020B0604020202020204" pitchFamily="34" charset="0"/>
                  </a:rPr>
                  <a:t> for unfavorably oriented pair of slip systems across the phase boundary (GTF, Hall-Petch). </a:t>
                </a:r>
              </a:p>
              <a:p>
                <a:pPr marL="285750" indent="-285750" algn="just">
                  <a:buFont typeface="Arial" panose="020B0604020202020204" pitchFamily="34" charset="0"/>
                  <a:buChar char="•"/>
                </a:pPr>
                <a:r>
                  <a:rPr lang="en-US" b="1" dirty="0">
                    <a:latin typeface="+mj-lt"/>
                    <a:ea typeface="Cambria" panose="02040503050406030204" pitchFamily="18" charset="0"/>
                    <a:cs typeface="Arial" panose="020B0604020202020204" pitchFamily="34" charset="0"/>
                  </a:rPr>
                  <a:t>Consider </a:t>
                </a:r>
                <a:r>
                  <a:rPr lang="en-US" b="1" dirty="0">
                    <a:latin typeface="+mj-lt"/>
                  </a:rPr>
                  <a:t>Pair of slip systems across the </a:t>
                </a:r>
                <a:r>
                  <a:rPr lang="el-GR" b="1" dirty="0">
                    <a:solidFill>
                      <a:srgbClr val="002060"/>
                    </a:solidFill>
                    <a:latin typeface="Cambria" panose="02040503050406030204" pitchFamily="18" charset="0"/>
                    <a:ea typeface="Cambria" panose="02040503050406030204" pitchFamily="18" charset="0"/>
                    <a:cs typeface="Arial" panose="020B0604020202020204" pitchFamily="34" charset="0"/>
                  </a:rPr>
                  <a:t>αβ</a:t>
                </a:r>
                <a:r>
                  <a:rPr lang="el-GR" b="1" dirty="0">
                    <a:solidFill>
                      <a:srgbClr val="002060"/>
                    </a:solidFill>
                    <a:latin typeface="+mj-lt"/>
                    <a:ea typeface="Cambria" panose="02040503050406030204" pitchFamily="18" charset="0"/>
                    <a:cs typeface="Arial" panose="020B0604020202020204" pitchFamily="34" charset="0"/>
                  </a:rPr>
                  <a:t> </a:t>
                </a:r>
                <a:r>
                  <a:rPr lang="en-US" b="1" dirty="0">
                    <a:latin typeface="+mj-lt"/>
                    <a:ea typeface="Cambria" panose="02040503050406030204" pitchFamily="18" charset="0"/>
                    <a:cs typeface="Arial" panose="020B0604020202020204" pitchFamily="34" charset="0"/>
                  </a:rPr>
                  <a:t>interface </a:t>
                </a:r>
                <a:r>
                  <a:rPr lang="en-US" b="1" dirty="0">
                    <a:latin typeface="+mj-lt"/>
                  </a:rPr>
                  <a:t>- </a:t>
                </a:r>
                <a14:m>
                  <m:oMath xmlns:m="http://schemas.openxmlformats.org/officeDocument/2006/math">
                    <m:r>
                      <a:rPr lang="en-US" b="1" i="1" smtClean="0">
                        <a:solidFill>
                          <a:srgbClr val="002060"/>
                        </a:solidFill>
                        <a:latin typeface="Cambria Math" panose="02040503050406030204" pitchFamily="18" charset="0"/>
                      </a:rPr>
                      <m:t>𝒌</m:t>
                    </m:r>
                    <m:r>
                      <a:rPr lang="en-US" b="1" i="1" smtClean="0">
                        <a:solidFill>
                          <a:srgbClr val="002060"/>
                        </a:solidFill>
                        <a:latin typeface="Cambria Math" panose="02040503050406030204" pitchFamily="18" charset="0"/>
                      </a:rPr>
                      <m:t>,</m:t>
                    </m:r>
                    <m:sSup>
                      <m:sSupPr>
                        <m:ctrlPr>
                          <a:rPr lang="en-US" b="1" i="1" smtClean="0">
                            <a:solidFill>
                              <a:srgbClr val="002060"/>
                            </a:solidFill>
                            <a:latin typeface="Cambria Math" panose="02040503050406030204" pitchFamily="18" charset="0"/>
                          </a:rPr>
                        </m:ctrlPr>
                      </m:sSupPr>
                      <m:e>
                        <m:r>
                          <a:rPr lang="en-US" b="1" i="1" smtClean="0">
                            <a:solidFill>
                              <a:srgbClr val="002060"/>
                            </a:solidFill>
                            <a:latin typeface="Cambria Math" panose="02040503050406030204" pitchFamily="18" charset="0"/>
                          </a:rPr>
                          <m:t>𝒌</m:t>
                        </m:r>
                      </m:e>
                      <m:sup>
                        <m:r>
                          <a:rPr lang="en-US" b="1" i="1" smtClean="0">
                            <a:solidFill>
                              <a:srgbClr val="002060"/>
                            </a:solidFill>
                            <a:latin typeface="Cambria Math" panose="02040503050406030204" pitchFamily="18" charset="0"/>
                          </a:rPr>
                          <m:t>′</m:t>
                        </m:r>
                      </m:sup>
                    </m:sSup>
                  </m:oMath>
                </a14:m>
                <a:r>
                  <a:rPr lang="en-US" b="1" dirty="0">
                    <a:latin typeface="+mj-lt"/>
                  </a:rPr>
                  <a:t>. </a:t>
                </a:r>
              </a:p>
              <a:p>
                <a:pPr marL="742950" lvl="1" indent="-285750" algn="just">
                  <a:buFont typeface="Arial" panose="020B0604020202020204" pitchFamily="34" charset="0"/>
                  <a:buChar char="•"/>
                </a:pPr>
                <a:r>
                  <a:rPr lang="en-US" b="1" dirty="0">
                    <a:latin typeface="+mj-lt"/>
                  </a:rPr>
                  <a:t>Hall Petch Penalty for hard-glide oriented systems</a:t>
                </a:r>
              </a:p>
              <a:p>
                <a:pPr marL="742950" lvl="1" indent="-285750" algn="just">
                  <a:buFont typeface="Arial" panose="020B0604020202020204" pitchFamily="34" charset="0"/>
                  <a:buChar char="•"/>
                </a:pPr>
                <a:r>
                  <a:rPr lang="en-US" b="1" dirty="0">
                    <a:latin typeface="+mj-lt"/>
                  </a:rPr>
                  <a:t>Geometric Transfer Factors (GTF)</a:t>
                </a:r>
              </a:p>
              <a:p>
                <a:pPr marL="1200150" lvl="2" indent="-285750" algn="just">
                  <a:buFont typeface="Arial" panose="020B0604020202020204" pitchFamily="34" charset="0"/>
                  <a:buChar char="•"/>
                </a:pPr>
                <a:r>
                  <a:rPr lang="en-US" b="1" dirty="0">
                    <a:latin typeface="+mj-lt"/>
                  </a:rPr>
                  <a:t>Luster-Morris </a:t>
                </a:r>
                <a14:m>
                  <m:oMath xmlns:m="http://schemas.openxmlformats.org/officeDocument/2006/math">
                    <m:d>
                      <m:dPr>
                        <m:ctrlPr>
                          <a:rPr lang="en-US" b="1" i="1" smtClean="0">
                            <a:latin typeface="Cambria Math" panose="02040503050406030204" pitchFamily="18" charset="0"/>
                          </a:rPr>
                        </m:ctrlPr>
                      </m:dPr>
                      <m:e>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𝑃</m:t>
                            </m:r>
                          </m:e>
                          <m:sup>
                            <m:r>
                              <a:rPr lang="en-US" b="0" i="1" smtClean="0">
                                <a:solidFill>
                                  <a:srgbClr val="FF0000"/>
                                </a:solidFill>
                                <a:latin typeface="Cambria Math" panose="02040503050406030204" pitchFamily="18" charset="0"/>
                              </a:rPr>
                              <m:t>𝑘</m:t>
                            </m:r>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𝑘</m:t>
                                </m:r>
                              </m:e>
                              <m:sup>
                                <m:r>
                                  <a:rPr lang="en-US" b="0" i="1" smtClean="0">
                                    <a:solidFill>
                                      <a:srgbClr val="FF0000"/>
                                    </a:solidFill>
                                    <a:latin typeface="Cambria Math" panose="02040503050406030204" pitchFamily="18" charset="0"/>
                                  </a:rPr>
                                  <m:t>′</m:t>
                                </m:r>
                              </m:sup>
                            </m:sSup>
                          </m:sup>
                        </m:sSup>
                      </m:e>
                    </m:d>
                  </m:oMath>
                </a14:m>
                <a:endParaRPr lang="en-US" b="1" dirty="0">
                  <a:solidFill>
                    <a:srgbClr val="FF0000"/>
                  </a:solidFill>
                  <a:latin typeface="+mj-lt"/>
                </a:endParaRPr>
              </a:p>
              <a:p>
                <a:pPr marL="1200150" lvl="2" indent="-285750" algn="just">
                  <a:buFont typeface="Arial" panose="020B0604020202020204" pitchFamily="34" charset="0"/>
                  <a:buChar char="•"/>
                </a:pPr>
                <a:r>
                  <a:rPr lang="en-US" b="1" dirty="0">
                    <a:latin typeface="+mj-lt"/>
                  </a:rPr>
                  <a:t>Shen </a:t>
                </a:r>
                <a14:m>
                  <m:oMath xmlns:m="http://schemas.openxmlformats.org/officeDocument/2006/math">
                    <m:d>
                      <m:dPr>
                        <m:ctrlPr>
                          <a:rPr lang="en-US" b="1" i="1">
                            <a:latin typeface="Cambria Math" panose="02040503050406030204" pitchFamily="18" charset="0"/>
                          </a:rPr>
                        </m:ctrlPr>
                      </m:dPr>
                      <m:e>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𝑃</m:t>
                            </m:r>
                          </m:e>
                          <m:sup>
                            <m:r>
                              <a:rPr lang="en-US" i="1">
                                <a:solidFill>
                                  <a:srgbClr val="FF0000"/>
                                </a:solidFill>
                                <a:latin typeface="Cambria Math" panose="02040503050406030204" pitchFamily="18" charset="0"/>
                              </a:rPr>
                              <m:t>𝑘</m:t>
                            </m:r>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rPr>
                                  <m:t>𝑘</m:t>
                                </m:r>
                              </m:e>
                              <m:sup>
                                <m:r>
                                  <a:rPr lang="en-US" i="1">
                                    <a:solidFill>
                                      <a:srgbClr val="FF0000"/>
                                    </a:solidFill>
                                    <a:latin typeface="Cambria Math" panose="02040503050406030204" pitchFamily="18" charset="0"/>
                                  </a:rPr>
                                  <m:t>′</m:t>
                                </m:r>
                              </m:sup>
                            </m:sSup>
                          </m:sup>
                        </m:sSup>
                      </m:e>
                    </m:d>
                  </m:oMath>
                </a14:m>
                <a:endParaRPr lang="en-US" b="1" dirty="0">
                  <a:latin typeface="+mj-lt"/>
                </a:endParaRPr>
              </a:p>
              <a:p>
                <a:pPr marL="285750" indent="-285750" algn="just">
                  <a:buFont typeface="Arial" panose="020B0604020202020204" pitchFamily="34" charset="0"/>
                  <a:buChar char="•"/>
                  <a:defRPr/>
                </a:pPr>
                <a:r>
                  <a:rPr lang="en-US" b="1" dirty="0">
                    <a:latin typeface="+mj-lt"/>
                    <a:ea typeface="Cambria" panose="02040503050406030204" pitchFamily="18" charset="0"/>
                    <a:cs typeface="Arial" panose="020B0604020202020204" pitchFamily="34" charset="0"/>
                  </a:rPr>
                  <a:t>Goal is to evaluate these penalties in explaining the nanoindentation response at the effective colony scale in terms of n</a:t>
                </a:r>
                <a:r>
                  <a:rPr lang="en-US" b="1" dirty="0">
                    <a:effectLst/>
                    <a:latin typeface="+mj-lt"/>
                    <a:ea typeface="Cambria" panose="02040503050406030204" pitchFamily="18" charset="0"/>
                    <a:cs typeface="Arial" panose="020B0604020202020204" pitchFamily="34" charset="0"/>
                  </a:rPr>
                  <a:t>ecessity and e</a:t>
                </a:r>
                <a:r>
                  <a:rPr lang="en-US" b="1" dirty="0">
                    <a:latin typeface="+mj-lt"/>
                    <a:ea typeface="Cambria" panose="02040503050406030204" pitchFamily="18" charset="0"/>
                    <a:cs typeface="Arial" panose="020B0604020202020204" pitchFamily="34" charset="0"/>
                  </a:rPr>
                  <a:t>fficacy</a:t>
                </a:r>
              </a:p>
              <a:p>
                <a:pPr marL="285750" indent="-285750" algn="just">
                  <a:buFont typeface="Arial" panose="020B0604020202020204" pitchFamily="34" charset="0"/>
                  <a:buChar char="•"/>
                  <a:defRPr/>
                </a:pPr>
                <a:r>
                  <a:rPr lang="en-US" b="1" dirty="0">
                    <a:effectLst/>
                    <a:latin typeface="+mj-lt"/>
                    <a:ea typeface="Cambria" panose="02040503050406030204" pitchFamily="18" charset="0"/>
                    <a:cs typeface="Arial" panose="020B0604020202020204" pitchFamily="34" charset="0"/>
                  </a:rPr>
                  <a:t>Penal</a:t>
                </a:r>
                <a:r>
                  <a:rPr lang="en-US" b="1" dirty="0">
                    <a:latin typeface="+mj-lt"/>
                    <a:ea typeface="Cambria" panose="02040503050406030204" pitchFamily="18" charset="0"/>
                    <a:cs typeface="Arial" panose="020B0604020202020204" pitchFamily="34" charset="0"/>
                  </a:rPr>
                  <a:t>ties systematically added and effect on response critically evaluated</a:t>
                </a:r>
                <a:endParaRPr lang="en-US" b="1" dirty="0">
                  <a:effectLst/>
                  <a:latin typeface="+mj-lt"/>
                </a:endParaRPr>
              </a:p>
            </p:txBody>
          </p:sp>
        </mc:Choice>
        <mc:Fallback xmlns="">
          <p:sp>
            <p:nvSpPr>
              <p:cNvPr id="44" name="TextBox 43">
                <a:extLst>
                  <a:ext uri="{FF2B5EF4-FFF2-40B4-BE49-F238E27FC236}">
                    <a16:creationId xmlns:a16="http://schemas.microsoft.com/office/drawing/2014/main" id="{98D1F13E-599B-4C68-B17C-60168C3645D0}"/>
                  </a:ext>
                </a:extLst>
              </p:cNvPr>
              <p:cNvSpPr txBox="1">
                <a:spLocks noRot="1" noChangeAspect="1" noMove="1" noResize="1" noEditPoints="1" noAdjustHandles="1" noChangeArrowheads="1" noChangeShapeType="1" noTextEdit="1"/>
              </p:cNvSpPr>
              <p:nvPr/>
            </p:nvSpPr>
            <p:spPr>
              <a:xfrm>
                <a:off x="427420" y="1228287"/>
                <a:ext cx="5606143" cy="4926029"/>
              </a:xfrm>
              <a:prstGeom prst="rect">
                <a:avLst/>
              </a:prstGeom>
              <a:blipFill>
                <a:blip r:embed="rId3"/>
                <a:stretch>
                  <a:fillRect l="-652" t="-618" r="-978" b="-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DA67711D-8C69-4CB8-AB72-2DE551B5FBFD}"/>
                  </a:ext>
                </a:extLst>
              </p:cNvPr>
              <p:cNvSpPr/>
              <p:nvPr/>
            </p:nvSpPr>
            <p:spPr>
              <a:xfrm>
                <a:off x="6096000" y="1228287"/>
                <a:ext cx="5749396" cy="4742471"/>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rgbClr val="FF0000"/>
                    </a:solidFill>
                    <a:latin typeface="Cambria" panose="02040503050406030204" pitchFamily="18" charset="0"/>
                    <a:ea typeface="Cambria" panose="02040503050406030204" pitchFamily="18" charset="0"/>
                  </a:rPr>
                  <a:t>Crystal Plasticity Model forms</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𝒔</m:t>
                      </m:r>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US" sz="1800" i="1" smtClean="0">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𝑝𝑟𝑖𝑠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𝑏𝑎𝑠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𝑐</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0</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sup>
                          </m:sSubSup>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𝑐</m:t>
                              </m:r>
                            </m:e>
                            <m:sub>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0</m:t>
                              </m:r>
                            </m:sub>
                          </m:sSub>
                        </m:e>
                      </m:d>
                    </m:oMath>
                  </m:oMathPara>
                </a14:m>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sz="1800" i="1" dirty="0">
                  <a:solidFill>
                    <a:srgbClr val="7030A0"/>
                  </a:solidFill>
                  <a:latin typeface="Cambria Math" panose="02040503050406030204" pitchFamily="18" charset="0"/>
                  <a:ea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800" i="1" smtClean="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accPr>
                        <m:e>
                          <m:sSup>
                            <m:sSupPr>
                              <m:ctrlP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𝑠</m:t>
                              </m:r>
                            </m:e>
                            <m:sup>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𝑘</m:t>
                              </m:r>
                            </m:sup>
                          </m:sSup>
                        </m:e>
                      </m:acc>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𝑠</m:t>
                          </m:r>
                        </m:e>
                        <m:sup>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1800"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smtClean="0">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𝑘</m:t>
                              </m:r>
                            </m:e>
                            <m:sub>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𝑦</m:t>
                              </m:r>
                            </m:sub>
                          </m:sSub>
                        </m:num>
                        <m:den>
                          <m:rad>
                            <m:radPr>
                              <m:degHide m:val="on"/>
                              <m:ctrlP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radPr>
                            <m:deg/>
                            <m:e>
                              <m:sSup>
                                <m:sSupPr>
                                  <m:ctrlPr>
                                    <a:rPr lang="en-US" sz="1800" i="1" smtClean="0">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𝑑</m:t>
                                  </m:r>
                                </m:e>
                                <m:sup>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𝑘</m:t>
                                  </m:r>
                                </m:sup>
                              </m:sSup>
                            </m:e>
                          </m:rad>
                        </m:den>
                      </m:f>
                      <m:r>
                        <a:rPr lang="en-US" sz="1800"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𝑜</m:t>
                          </m:r>
                        </m:sub>
                      </m:sSub>
                      <m:func>
                        <m:funcPr>
                          <m:ctrlP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max</m:t>
                          </m:r>
                        </m:fName>
                        <m:e>
                          <m:d>
                            <m:dPr>
                              <m:ctrlP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1−</m:t>
                              </m:r>
                              <m:d>
                                <m:dPr>
                                  <m:begChr m:val="|"/>
                                  <m:endChr m:val="|"/>
                                  <m:ctrlPr>
                                    <a:rPr lang="en-US" sz="18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18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𝑃</m:t>
                                      </m:r>
                                    </m:e>
                                    <m:sup>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𝑘</m:t>
                                      </m:r>
                                      <m:sSup>
                                        <m:sSupPr>
                                          <m:ctrlP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𝑘</m:t>
                                          </m:r>
                                        </m:e>
                                        <m:sup>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p>
                                      </m:sSup>
                                    </m:sup>
                                  </m:sSup>
                                  <m:d>
                                    <m:dPr>
                                      <m:ctrlP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𝜃</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𝜓</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𝛿</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𝛾</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𝜅</m:t>
                                      </m:r>
                                    </m:e>
                                  </m:d>
                                </m:e>
                              </m:d>
                            </m:e>
                          </m:d>
                        </m:e>
                      </m:func>
                    </m:oMath>
                  </m:oMathPara>
                </a14:m>
                <a:endParaRPr lang="en-US" dirty="0">
                  <a:solidFill>
                    <a:schemeClr val="tx1"/>
                  </a:solidFill>
                </a:endParaRPr>
              </a:p>
            </p:txBody>
          </p:sp>
        </mc:Choice>
        <mc:Fallback xmlns="">
          <p:sp>
            <p:nvSpPr>
              <p:cNvPr id="84" name="Rectangle 83">
                <a:extLst>
                  <a:ext uri="{FF2B5EF4-FFF2-40B4-BE49-F238E27FC236}">
                    <a16:creationId xmlns:a16="http://schemas.microsoft.com/office/drawing/2014/main" id="{DA67711D-8C69-4CB8-AB72-2DE551B5FBFD}"/>
                  </a:ext>
                </a:extLst>
              </p:cNvPr>
              <p:cNvSpPr>
                <a:spLocks noRot="1" noChangeAspect="1" noMove="1" noResize="1" noEditPoints="1" noAdjustHandles="1" noChangeArrowheads="1" noChangeShapeType="1" noTextEdit="1"/>
              </p:cNvSpPr>
              <p:nvPr/>
            </p:nvSpPr>
            <p:spPr>
              <a:xfrm>
                <a:off x="6096000" y="1228287"/>
                <a:ext cx="5749396" cy="4742471"/>
              </a:xfrm>
              <a:prstGeom prst="rect">
                <a:avLst/>
              </a:prstGeom>
              <a:blipFill>
                <a:blip r:embed="rId4"/>
                <a:stretch>
                  <a:fillRect/>
                </a:stretch>
              </a:blipFill>
              <a:ln w="28575">
                <a:solidFill>
                  <a:srgbClr val="FF0000"/>
                </a:solid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59E52D6-DCE7-41C5-BAE7-B03F81BB0365}"/>
              </a:ext>
            </a:extLst>
          </p:cNvPr>
          <p:cNvGrpSpPr/>
          <p:nvPr/>
        </p:nvGrpSpPr>
        <p:grpSpPr>
          <a:xfrm>
            <a:off x="6988744" y="1844409"/>
            <a:ext cx="4629877" cy="3406939"/>
            <a:chOff x="6988744" y="1844409"/>
            <a:chExt cx="4629877" cy="3406939"/>
          </a:xfrm>
        </p:grpSpPr>
        <p:grpSp>
          <p:nvGrpSpPr>
            <p:cNvPr id="37" name="Group 36">
              <a:extLst>
                <a:ext uri="{FF2B5EF4-FFF2-40B4-BE49-F238E27FC236}">
                  <a16:creationId xmlns:a16="http://schemas.microsoft.com/office/drawing/2014/main" id="{419B617C-AE40-4883-81E1-0D67A9B7F6AD}"/>
                </a:ext>
              </a:extLst>
            </p:cNvPr>
            <p:cNvGrpSpPr/>
            <p:nvPr/>
          </p:nvGrpSpPr>
          <p:grpSpPr>
            <a:xfrm>
              <a:off x="6988744" y="1844409"/>
              <a:ext cx="3808105" cy="2152869"/>
              <a:chOff x="673955" y="2701245"/>
              <a:chExt cx="3058354" cy="1772720"/>
            </a:xfrm>
          </p:grpSpPr>
          <p:pic>
            <p:nvPicPr>
              <p:cNvPr id="27" name="Content Placeholder 4">
                <a:extLst>
                  <a:ext uri="{FF2B5EF4-FFF2-40B4-BE49-F238E27FC236}">
                    <a16:creationId xmlns:a16="http://schemas.microsoft.com/office/drawing/2014/main" id="{AE399363-E604-48DD-B14E-72052FA7FBC3}"/>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73955" y="2701245"/>
                <a:ext cx="3058354" cy="1772720"/>
              </a:xfrm>
              <a:prstGeom prst="rect">
                <a:avLst/>
              </a:prstGeom>
            </p:spPr>
          </p:pic>
          <mc:AlternateContent xmlns:mc="http://schemas.openxmlformats.org/markup-compatibility/2006" xmlns:a14="http://schemas.microsoft.com/office/drawing/2010/main">
            <mc:Choice Requires="a14">
              <p:sp>
                <p:nvSpPr>
                  <p:cNvPr id="28" name="Text Box 3">
                    <a:extLst>
                      <a:ext uri="{FF2B5EF4-FFF2-40B4-BE49-F238E27FC236}">
                        <a16:creationId xmlns:a16="http://schemas.microsoft.com/office/drawing/2014/main" id="{716081F6-52A3-41C7-BCE0-513335E39FA2}"/>
                      </a:ext>
                    </a:extLst>
                  </p:cNvPr>
                  <p:cNvSpPr txBox="1"/>
                  <p:nvPr/>
                </p:nvSpPr>
                <p:spPr>
                  <a:xfrm>
                    <a:off x="1947561" y="3056099"/>
                    <a:ext cx="164507" cy="2020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𝛿</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8" name="Text Box 3">
                    <a:extLst>
                      <a:ext uri="{FF2B5EF4-FFF2-40B4-BE49-F238E27FC236}">
                        <a16:creationId xmlns:a16="http://schemas.microsoft.com/office/drawing/2014/main" id="{716081F6-52A3-41C7-BCE0-513335E39FA2}"/>
                      </a:ext>
                    </a:extLst>
                  </p:cNvPr>
                  <p:cNvSpPr txBox="1">
                    <a:spLocks noRot="1" noChangeAspect="1" noMove="1" noResize="1" noEditPoints="1" noAdjustHandles="1" noChangeArrowheads="1" noChangeShapeType="1" noTextEdit="1"/>
                  </p:cNvSpPr>
                  <p:nvPr/>
                </p:nvSpPr>
                <p:spPr>
                  <a:xfrm>
                    <a:off x="1947561" y="3056099"/>
                    <a:ext cx="164507" cy="202032"/>
                  </a:xfrm>
                  <a:prstGeom prst="rect">
                    <a:avLst/>
                  </a:prstGeom>
                  <a:blipFill>
                    <a:blip r:embed="rId6"/>
                    <a:stretch>
                      <a:fillRect/>
                    </a:stretch>
                  </a:blipFill>
                  <a:ln w="6350">
                    <a:noFill/>
                  </a:ln>
                </p:spPr>
                <p:txBody>
                  <a:bodyPr/>
                  <a:lstStyle/>
                  <a:p>
                    <a:r>
                      <a:rPr lang="en-US">
                        <a:noFill/>
                      </a:rPr>
                      <a:t> </a:t>
                    </a:r>
                  </a:p>
                </p:txBody>
              </p:sp>
            </mc:Fallback>
          </mc:AlternateContent>
          <p:sp>
            <p:nvSpPr>
              <p:cNvPr id="29" name="Arc 28">
                <a:extLst>
                  <a:ext uri="{FF2B5EF4-FFF2-40B4-BE49-F238E27FC236}">
                    <a16:creationId xmlns:a16="http://schemas.microsoft.com/office/drawing/2014/main" id="{B6EEDB35-7F4C-479D-A839-0C3F203B7FDE}"/>
                  </a:ext>
                </a:extLst>
              </p:cNvPr>
              <p:cNvSpPr/>
              <p:nvPr/>
            </p:nvSpPr>
            <p:spPr>
              <a:xfrm flipH="1">
                <a:off x="1761242" y="3393570"/>
                <a:ext cx="701653" cy="180484"/>
              </a:xfrm>
              <a:prstGeom prst="arc">
                <a:avLst>
                  <a:gd name="adj1" fmla="val 17261241"/>
                  <a:gd name="adj2" fmla="val 786361"/>
                </a:avLst>
              </a:prstGeom>
              <a:ln w="28575"/>
            </p:spPr>
            <p:style>
              <a:lnRef idx="3">
                <a:schemeClr val="accent2"/>
              </a:lnRef>
              <a:fillRef idx="0">
                <a:schemeClr val="accent2"/>
              </a:fillRef>
              <a:effectRef idx="2">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Arc 29">
                <a:extLst>
                  <a:ext uri="{FF2B5EF4-FFF2-40B4-BE49-F238E27FC236}">
                    <a16:creationId xmlns:a16="http://schemas.microsoft.com/office/drawing/2014/main" id="{E1FF3AFA-FCE7-4445-A559-4658EA010A4F}"/>
                  </a:ext>
                </a:extLst>
              </p:cNvPr>
              <p:cNvSpPr/>
              <p:nvPr/>
            </p:nvSpPr>
            <p:spPr>
              <a:xfrm>
                <a:off x="1894090" y="3324723"/>
                <a:ext cx="412816" cy="201740"/>
              </a:xfrm>
              <a:prstGeom prst="arc">
                <a:avLst>
                  <a:gd name="adj1" fmla="val 7253556"/>
                  <a:gd name="adj2" fmla="val 18193577"/>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mc:AlternateContent xmlns:mc="http://schemas.openxmlformats.org/markup-compatibility/2006" xmlns:a14="http://schemas.microsoft.com/office/drawing/2010/main">
            <mc:Choice Requires="a14">
              <p:sp>
                <p:nvSpPr>
                  <p:cNvPr id="31" name="Text Box 4">
                    <a:extLst>
                      <a:ext uri="{FF2B5EF4-FFF2-40B4-BE49-F238E27FC236}">
                        <a16:creationId xmlns:a16="http://schemas.microsoft.com/office/drawing/2014/main" id="{061CAEC8-35F5-424B-9C28-6BF488440A43}"/>
                      </a:ext>
                    </a:extLst>
                  </p:cNvPr>
                  <p:cNvSpPr txBox="1"/>
                  <p:nvPr/>
                </p:nvSpPr>
                <p:spPr>
                  <a:xfrm>
                    <a:off x="1665028" y="3133109"/>
                    <a:ext cx="178918" cy="2153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𝛾</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1" name="Text Box 4">
                    <a:extLst>
                      <a:ext uri="{FF2B5EF4-FFF2-40B4-BE49-F238E27FC236}">
                        <a16:creationId xmlns:a16="http://schemas.microsoft.com/office/drawing/2014/main" id="{061CAEC8-35F5-424B-9C28-6BF488440A43}"/>
                      </a:ext>
                    </a:extLst>
                  </p:cNvPr>
                  <p:cNvSpPr txBox="1">
                    <a:spLocks noRot="1" noChangeAspect="1" noMove="1" noResize="1" noEditPoints="1" noAdjustHandles="1" noChangeArrowheads="1" noChangeShapeType="1" noTextEdit="1"/>
                  </p:cNvSpPr>
                  <p:nvPr/>
                </p:nvSpPr>
                <p:spPr>
                  <a:xfrm>
                    <a:off x="1665028" y="3133109"/>
                    <a:ext cx="178918" cy="215323"/>
                  </a:xfrm>
                  <a:prstGeom prst="rect">
                    <a:avLst/>
                  </a:prstGeom>
                  <a:blipFill>
                    <a:blip r:embed="rId7"/>
                    <a:stretch>
                      <a:fillRect b="-9524"/>
                    </a:stretch>
                  </a:blipFill>
                  <a:ln w="6350">
                    <a:no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206E7151-5FC8-455D-B021-C864628490A3}"/>
                  </a:ext>
                </a:extLst>
              </p:cNvPr>
              <p:cNvSpPr txBox="1"/>
              <p:nvPr/>
            </p:nvSpPr>
            <p:spPr>
              <a:xfrm>
                <a:off x="3039109" y="2906413"/>
                <a:ext cx="455035" cy="523220"/>
              </a:xfrm>
              <a:prstGeom prst="rect">
                <a:avLst/>
              </a:prstGeom>
              <a:noFill/>
            </p:spPr>
            <p:txBody>
              <a:bodyPr wrap="square" rtlCol="0">
                <a:spAutoFit/>
              </a:bodyPr>
              <a:lstStyle/>
              <a:p>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endParaRPr lang="en-US" sz="2800" dirty="0"/>
              </a:p>
            </p:txBody>
          </p:sp>
          <p:sp>
            <p:nvSpPr>
              <p:cNvPr id="33" name="TextBox 32">
                <a:extLst>
                  <a:ext uri="{FF2B5EF4-FFF2-40B4-BE49-F238E27FC236}">
                    <a16:creationId xmlns:a16="http://schemas.microsoft.com/office/drawing/2014/main" id="{8D2BC3D2-C6A4-4CA3-8D71-2A6A23026001}"/>
                  </a:ext>
                </a:extLst>
              </p:cNvPr>
              <p:cNvSpPr txBox="1"/>
              <p:nvPr/>
            </p:nvSpPr>
            <p:spPr>
              <a:xfrm>
                <a:off x="1000179" y="2872146"/>
                <a:ext cx="455035" cy="523220"/>
              </a:xfrm>
              <a:prstGeom prst="rect">
                <a:avLst/>
              </a:prstGeom>
              <a:noFill/>
            </p:spPr>
            <p:txBody>
              <a:bodyPr wrap="square" rtlCol="0">
                <a:spAutoFit/>
              </a:bodyPr>
              <a:lstStyle/>
              <a:p>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endParaRPr lang="en-US" sz="2800" dirty="0"/>
              </a:p>
            </p:txBody>
          </p:sp>
          <p:sp>
            <p:nvSpPr>
              <p:cNvPr id="34" name="TextBox 33">
                <a:extLst>
                  <a:ext uri="{FF2B5EF4-FFF2-40B4-BE49-F238E27FC236}">
                    <a16:creationId xmlns:a16="http://schemas.microsoft.com/office/drawing/2014/main" id="{A9E78EA8-DA5F-4706-8BC3-4D7E8B27DC3E}"/>
                  </a:ext>
                </a:extLst>
              </p:cNvPr>
              <p:cNvSpPr txBox="1"/>
              <p:nvPr/>
            </p:nvSpPr>
            <p:spPr>
              <a:xfrm>
                <a:off x="2527531" y="3499041"/>
                <a:ext cx="455035" cy="523220"/>
              </a:xfrm>
              <a:prstGeom prst="rect">
                <a:avLst/>
              </a:prstGeom>
              <a:noFill/>
            </p:spPr>
            <p:txBody>
              <a:bodyPr wrap="square" rtlCol="0">
                <a:spAutoFit/>
              </a:bodyPr>
              <a:lstStyle/>
              <a:p>
                <a:r>
                  <a:rPr lang="en-US" sz="2800" b="1" i="1" dirty="0">
                    <a:solidFill>
                      <a:srgbClr val="002060"/>
                    </a:solidFill>
                    <a:latin typeface="Cambria" panose="02040503050406030204" pitchFamily="18" charset="0"/>
                    <a:ea typeface="Cambria" panose="02040503050406030204" pitchFamily="18" charset="0"/>
                    <a:cs typeface="Arial" panose="020B0604020202020204" pitchFamily="34" charset="0"/>
                  </a:rPr>
                  <a:t>k</a:t>
                </a:r>
                <a:endParaRPr lang="en-US" sz="2800" i="1" dirty="0"/>
              </a:p>
            </p:txBody>
          </p:sp>
          <p:sp>
            <p:nvSpPr>
              <p:cNvPr id="35" name="TextBox 34">
                <a:extLst>
                  <a:ext uri="{FF2B5EF4-FFF2-40B4-BE49-F238E27FC236}">
                    <a16:creationId xmlns:a16="http://schemas.microsoft.com/office/drawing/2014/main" id="{251C00C2-EBEA-4D4F-932B-76BE8A6AC0DB}"/>
                  </a:ext>
                </a:extLst>
              </p:cNvPr>
              <p:cNvSpPr txBox="1"/>
              <p:nvPr/>
            </p:nvSpPr>
            <p:spPr>
              <a:xfrm>
                <a:off x="1152586" y="3588514"/>
                <a:ext cx="566198" cy="523220"/>
              </a:xfrm>
              <a:prstGeom prst="rect">
                <a:avLst/>
              </a:prstGeom>
              <a:noFill/>
            </p:spPr>
            <p:txBody>
              <a:bodyPr wrap="square" rtlCol="0">
                <a:spAutoFit/>
              </a:bodyPr>
              <a:lstStyle/>
              <a:p>
                <a:r>
                  <a:rPr lang="en-US" sz="2800" b="1" i="1" dirty="0">
                    <a:solidFill>
                      <a:srgbClr val="002060"/>
                    </a:solidFill>
                    <a:latin typeface="Cambria" panose="02040503050406030204" pitchFamily="18" charset="0"/>
                    <a:ea typeface="Cambria" panose="02040503050406030204" pitchFamily="18" charset="0"/>
                    <a:cs typeface="Arial" panose="020B0604020202020204" pitchFamily="34" charset="0"/>
                  </a:rPr>
                  <a:t>k’</a:t>
                </a:r>
                <a:endParaRPr lang="en-US" sz="2800" i="1" dirty="0"/>
              </a:p>
            </p:txBody>
          </p:sp>
        </p:grpSp>
        <p:sp>
          <p:nvSpPr>
            <p:cNvPr id="184" name="Right Brace 183">
              <a:extLst>
                <a:ext uri="{FF2B5EF4-FFF2-40B4-BE49-F238E27FC236}">
                  <a16:creationId xmlns:a16="http://schemas.microsoft.com/office/drawing/2014/main" id="{D0064215-E0CD-411A-93B9-E79DB7719156}"/>
                </a:ext>
              </a:extLst>
            </p:cNvPr>
            <p:cNvSpPr/>
            <p:nvPr/>
          </p:nvSpPr>
          <p:spPr>
            <a:xfrm rot="5400000">
              <a:off x="8575409" y="3196655"/>
              <a:ext cx="407999" cy="303847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5" name="TextBox 184">
              <a:extLst>
                <a:ext uri="{FF2B5EF4-FFF2-40B4-BE49-F238E27FC236}">
                  <a16:creationId xmlns:a16="http://schemas.microsoft.com/office/drawing/2014/main" id="{B6A6D716-9E40-4920-9747-FECA306B427C}"/>
                </a:ext>
              </a:extLst>
            </p:cNvPr>
            <p:cNvSpPr txBox="1"/>
            <p:nvPr/>
          </p:nvSpPr>
          <p:spPr>
            <a:xfrm>
              <a:off x="8168105" y="4863396"/>
              <a:ext cx="1822530" cy="387952"/>
            </a:xfrm>
            <a:prstGeom prst="rect">
              <a:avLst/>
            </a:prstGeom>
            <a:noFill/>
          </p:spPr>
          <p:txBody>
            <a:bodyPr wrap="square" rtlCol="0">
              <a:spAutoFit/>
            </a:bodyPr>
            <a:lstStyle/>
            <a:p>
              <a:r>
                <a:rPr lang="en-US" b="1" dirty="0">
                  <a:solidFill>
                    <a:srgbClr val="7030A0"/>
                  </a:solidFill>
                  <a:latin typeface="+mj-lt"/>
                </a:rPr>
                <a:t>CRSS Values</a:t>
              </a:r>
            </a:p>
          </p:txBody>
        </p:sp>
        <p:cxnSp>
          <p:nvCxnSpPr>
            <p:cNvPr id="186" name="Straight Arrow Connector 185">
              <a:extLst>
                <a:ext uri="{FF2B5EF4-FFF2-40B4-BE49-F238E27FC236}">
                  <a16:creationId xmlns:a16="http://schemas.microsoft.com/office/drawing/2014/main" id="{DC871763-F9C5-4C99-B8AF-6B61B5500C9C}"/>
                </a:ext>
              </a:extLst>
            </p:cNvPr>
            <p:cNvCxnSpPr>
              <a:cxnSpLocks/>
              <a:endCxn id="187" idx="0"/>
            </p:cNvCxnSpPr>
            <p:nvPr/>
          </p:nvCxnSpPr>
          <p:spPr>
            <a:xfrm>
              <a:off x="10638466" y="4387170"/>
              <a:ext cx="0" cy="476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7" name="TextBox 186">
              <a:extLst>
                <a:ext uri="{FF2B5EF4-FFF2-40B4-BE49-F238E27FC236}">
                  <a16:creationId xmlns:a16="http://schemas.microsoft.com/office/drawing/2014/main" id="{2940202D-136B-4BCC-A688-C49A6E4190B8}"/>
                </a:ext>
              </a:extLst>
            </p:cNvPr>
            <p:cNvSpPr txBox="1"/>
            <p:nvPr/>
          </p:nvSpPr>
          <p:spPr>
            <a:xfrm>
              <a:off x="9658310" y="4863396"/>
              <a:ext cx="1960311" cy="387952"/>
            </a:xfrm>
            <a:prstGeom prst="rect">
              <a:avLst/>
            </a:prstGeom>
            <a:noFill/>
          </p:spPr>
          <p:txBody>
            <a:bodyPr wrap="square" rtlCol="0">
              <a:spAutoFit/>
            </a:bodyPr>
            <a:lstStyle/>
            <a:p>
              <a:pPr algn="ctr"/>
              <a:r>
                <a:rPr lang="en-US" b="1" dirty="0">
                  <a:solidFill>
                    <a:schemeClr val="accent1"/>
                  </a:solidFill>
                  <a:latin typeface="+mj-lt"/>
                </a:rPr>
                <a:t>Hall-Petch</a:t>
              </a:r>
            </a:p>
          </p:txBody>
        </p:sp>
        <p:cxnSp>
          <p:nvCxnSpPr>
            <p:cNvPr id="188" name="Straight Arrow Connector 187">
              <a:extLst>
                <a:ext uri="{FF2B5EF4-FFF2-40B4-BE49-F238E27FC236}">
                  <a16:creationId xmlns:a16="http://schemas.microsoft.com/office/drawing/2014/main" id="{E2E053B1-C1EA-4C34-9E2C-51A53169A1AC}"/>
                </a:ext>
              </a:extLst>
            </p:cNvPr>
            <p:cNvCxnSpPr>
              <a:cxnSpLocks/>
              <a:endCxn id="189" idx="2"/>
            </p:cNvCxnSpPr>
            <p:nvPr/>
          </p:nvCxnSpPr>
          <p:spPr>
            <a:xfrm flipV="1">
              <a:off x="10918287" y="3980648"/>
              <a:ext cx="1" cy="210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9" name="TextBox 188">
              <a:extLst>
                <a:ext uri="{FF2B5EF4-FFF2-40B4-BE49-F238E27FC236}">
                  <a16:creationId xmlns:a16="http://schemas.microsoft.com/office/drawing/2014/main" id="{D958039C-6B28-49ED-8B09-F62DE1057E93}"/>
                </a:ext>
              </a:extLst>
            </p:cNvPr>
            <p:cNvSpPr txBox="1"/>
            <p:nvPr/>
          </p:nvSpPr>
          <p:spPr>
            <a:xfrm>
              <a:off x="10217954" y="3592696"/>
              <a:ext cx="1400667" cy="387952"/>
            </a:xfrm>
            <a:prstGeom prst="rect">
              <a:avLst/>
            </a:prstGeom>
            <a:noFill/>
          </p:spPr>
          <p:txBody>
            <a:bodyPr wrap="square" rtlCol="0">
              <a:spAutoFit/>
            </a:bodyPr>
            <a:lstStyle/>
            <a:p>
              <a:pPr algn="ctr"/>
              <a:r>
                <a:rPr lang="en-US" b="1" dirty="0">
                  <a:solidFill>
                    <a:srgbClr val="FF0000"/>
                  </a:solidFill>
                  <a:latin typeface="+mj-lt"/>
                </a:rPr>
                <a:t>GTF/RBV</a:t>
              </a:r>
            </a:p>
          </p:txBody>
        </p:sp>
      </p:grpSp>
      <p:sp>
        <p:nvSpPr>
          <p:cNvPr id="22" name="Title 1">
            <a:extLst>
              <a:ext uri="{FF2B5EF4-FFF2-40B4-BE49-F238E27FC236}">
                <a16:creationId xmlns:a16="http://schemas.microsoft.com/office/drawing/2014/main" id="{2AB5CED3-9596-42F0-B30A-A67405D87CC1}"/>
              </a:ext>
            </a:extLst>
          </p:cNvPr>
          <p:cNvSpPr txBox="1">
            <a:spLocks/>
          </p:cNvSpPr>
          <p:nvPr/>
        </p:nvSpPr>
        <p:spPr>
          <a:xfrm>
            <a:off x="532408" y="10688"/>
            <a:ext cx="11043079" cy="6329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Research Goals for Year 3: Role of Phase Boundary in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55719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DA67711D-8C69-4CB8-AB72-2DE551B5FBFD}"/>
                  </a:ext>
                </a:extLst>
              </p:cNvPr>
              <p:cNvSpPr/>
              <p:nvPr/>
            </p:nvSpPr>
            <p:spPr>
              <a:xfrm>
                <a:off x="6210267" y="1228828"/>
                <a:ext cx="5749396" cy="4742471"/>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rgbClr val="FF0000"/>
                    </a:solidFill>
                    <a:latin typeface="Cambria" panose="02040503050406030204" pitchFamily="18" charset="0"/>
                    <a:ea typeface="Cambria" panose="02040503050406030204" pitchFamily="18" charset="0"/>
                  </a:rPr>
                  <a:t>Crystal Plasticity Model forms</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14:m>
                  <m:oMathPara xmlns:m="http://schemas.openxmlformats.org/officeDocument/2006/math">
                    <m:oMathParaPr>
                      <m:jc m:val="centerGroup"/>
                    </m:oMathParaPr>
                    <m:oMath xmlns:m="http://schemas.openxmlformats.org/officeDocument/2006/math">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𝒔</m:t>
                      </m:r>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US" sz="1800" i="1" smtClean="0">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𝑝𝑟𝑖𝑠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𝑏𝑎𝑠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𝑐</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0</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sup>
                          </m:sSubSup>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𝑐</m:t>
                              </m:r>
                            </m:e>
                            <m:sub>
                              <m:r>
                                <a:rPr lang="en-US" sz="1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0</m:t>
                              </m:r>
                            </m:sub>
                          </m:sSub>
                        </m:e>
                      </m:d>
                    </m:oMath>
                  </m:oMathPara>
                </a14:m>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sz="1800" i="1" dirty="0">
                  <a:solidFill>
                    <a:srgbClr val="7030A0"/>
                  </a:solidFill>
                  <a:latin typeface="Cambria Math" panose="02040503050406030204" pitchFamily="18" charset="0"/>
                  <a:ea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US" sz="1800" i="1" smtClean="0">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accPr>
                        <m:e>
                          <m:sSup>
                            <m:sSupPr>
                              <m:ctrlP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𝑠</m:t>
                              </m:r>
                            </m:e>
                            <m:sup>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𝑘</m:t>
                              </m:r>
                            </m:sup>
                          </m:sSup>
                        </m:e>
                      </m:acc>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𝑠</m:t>
                          </m:r>
                        </m:e>
                        <m:sup>
                          <m:r>
                            <a:rPr lang="en-US" sz="1800" i="1">
                              <a:solidFill>
                                <a:srgbClr val="7030A0"/>
                              </a:solidFill>
                              <a:latin typeface="Cambria Math" panose="02040503050406030204" pitchFamily="18" charset="0"/>
                              <a:ea typeface="Times New Roman" panose="02020603050405020304" pitchFamily="18" charset="0"/>
                              <a:cs typeface="Times New Roman" panose="02020603050405020304" pitchFamily="18" charset="0"/>
                            </a:rPr>
                            <m:t>𝑘</m:t>
                          </m:r>
                        </m:sup>
                      </m:sSup>
                      <m:r>
                        <a:rPr lang="en-US" sz="1800"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smtClean="0">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𝑘</m:t>
                              </m:r>
                            </m:e>
                            <m:sub>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𝑦</m:t>
                              </m:r>
                            </m:sub>
                          </m:sSub>
                        </m:num>
                        <m:den>
                          <m:rad>
                            <m:radPr>
                              <m:degHide m:val="on"/>
                              <m:ctrlP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radPr>
                            <m:deg/>
                            <m:e>
                              <m:sSup>
                                <m:sSupPr>
                                  <m:ctrlPr>
                                    <a:rPr lang="en-US" sz="1800" i="1" smtClean="0">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𝑑</m:t>
                                  </m:r>
                                </m:e>
                                <m:sup>
                                  <m:r>
                                    <a:rPr lang="en-US" sz="18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𝑘</m:t>
                                  </m:r>
                                </m:sup>
                              </m:sSup>
                            </m:e>
                          </m:rad>
                        </m:den>
                      </m:f>
                      <m:r>
                        <a:rPr lang="en-US" sz="1800" i="1">
                          <a:solidFill>
                            <a:prstClr val="black"/>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8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𝑐</m:t>
                          </m:r>
                        </m:e>
                        <m:sub>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𝑜</m:t>
                          </m:r>
                        </m:sub>
                      </m:sSub>
                      <m:func>
                        <m:funcPr>
                          <m:ctrlP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max</m:t>
                          </m:r>
                        </m:fName>
                        <m:e>
                          <m:d>
                            <m:dPr>
                              <m:ctrlP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1−</m:t>
                              </m:r>
                              <m:d>
                                <m:dPr>
                                  <m:begChr m:val="|"/>
                                  <m:endChr m:val="|"/>
                                  <m:ctrlPr>
                                    <a:rPr lang="en-US" sz="18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US" sz="180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𝑃</m:t>
                                      </m:r>
                                    </m:e>
                                    <m:sup>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𝑘</m:t>
                                      </m:r>
                                      <m:sSup>
                                        <m:sSupPr>
                                          <m:ctrlP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𝑘</m:t>
                                          </m:r>
                                        </m:e>
                                        <m:sup>
                                          <m:r>
                                            <a:rPr lang="en-US" sz="18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p>
                                      </m:sSup>
                                    </m:sup>
                                  </m:sSup>
                                  <m:d>
                                    <m:dPr>
                                      <m:ctrlP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𝜃</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𝜓</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𝛿</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𝛾</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800" b="0"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𝜅</m:t>
                                      </m:r>
                                    </m:e>
                                  </m:d>
                                </m:e>
                              </m:d>
                            </m:e>
                          </m:d>
                        </m:e>
                      </m:func>
                    </m:oMath>
                  </m:oMathPara>
                </a14:m>
                <a:endParaRPr lang="en-US" dirty="0">
                  <a:solidFill>
                    <a:schemeClr val="tx1"/>
                  </a:solidFill>
                </a:endParaRPr>
              </a:p>
            </p:txBody>
          </p:sp>
        </mc:Choice>
        <mc:Fallback xmlns="">
          <p:sp>
            <p:nvSpPr>
              <p:cNvPr id="84" name="Rectangle 83">
                <a:extLst>
                  <a:ext uri="{FF2B5EF4-FFF2-40B4-BE49-F238E27FC236}">
                    <a16:creationId xmlns:a16="http://schemas.microsoft.com/office/drawing/2014/main" id="{DA67711D-8C69-4CB8-AB72-2DE551B5FBFD}"/>
                  </a:ext>
                </a:extLst>
              </p:cNvPr>
              <p:cNvSpPr>
                <a:spLocks noRot="1" noChangeAspect="1" noMove="1" noResize="1" noEditPoints="1" noAdjustHandles="1" noChangeArrowheads="1" noChangeShapeType="1" noTextEdit="1"/>
              </p:cNvSpPr>
              <p:nvPr/>
            </p:nvSpPr>
            <p:spPr>
              <a:xfrm>
                <a:off x="6210267" y="1228828"/>
                <a:ext cx="5749396" cy="4742471"/>
              </a:xfrm>
              <a:prstGeom prst="rect">
                <a:avLst/>
              </a:prstGeom>
              <a:blipFill>
                <a:blip r:embed="rId3"/>
                <a:stretch>
                  <a:fillRect/>
                </a:stretch>
              </a:blipFill>
              <a:ln w="28575">
                <a:solidFill>
                  <a:srgbClr val="FF0000"/>
                </a:solidFill>
              </a:ln>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59E52D6-DCE7-41C5-BAE7-B03F81BB0365}"/>
              </a:ext>
            </a:extLst>
          </p:cNvPr>
          <p:cNvGrpSpPr/>
          <p:nvPr/>
        </p:nvGrpSpPr>
        <p:grpSpPr>
          <a:xfrm>
            <a:off x="6988744" y="1844409"/>
            <a:ext cx="4764645" cy="3388052"/>
            <a:chOff x="6988744" y="1844409"/>
            <a:chExt cx="4764645" cy="3388052"/>
          </a:xfrm>
        </p:grpSpPr>
        <p:grpSp>
          <p:nvGrpSpPr>
            <p:cNvPr id="37" name="Group 36">
              <a:extLst>
                <a:ext uri="{FF2B5EF4-FFF2-40B4-BE49-F238E27FC236}">
                  <a16:creationId xmlns:a16="http://schemas.microsoft.com/office/drawing/2014/main" id="{419B617C-AE40-4883-81E1-0D67A9B7F6AD}"/>
                </a:ext>
              </a:extLst>
            </p:cNvPr>
            <p:cNvGrpSpPr/>
            <p:nvPr/>
          </p:nvGrpSpPr>
          <p:grpSpPr>
            <a:xfrm>
              <a:off x="6988744" y="1844409"/>
              <a:ext cx="3808105" cy="2152869"/>
              <a:chOff x="673955" y="2701245"/>
              <a:chExt cx="3058354" cy="1772720"/>
            </a:xfrm>
          </p:grpSpPr>
          <p:pic>
            <p:nvPicPr>
              <p:cNvPr id="27" name="Content Placeholder 4">
                <a:extLst>
                  <a:ext uri="{FF2B5EF4-FFF2-40B4-BE49-F238E27FC236}">
                    <a16:creationId xmlns:a16="http://schemas.microsoft.com/office/drawing/2014/main" id="{AE399363-E604-48DD-B14E-72052FA7FBC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73955" y="2701245"/>
                <a:ext cx="3058354" cy="1772720"/>
              </a:xfrm>
              <a:prstGeom prst="rect">
                <a:avLst/>
              </a:prstGeom>
            </p:spPr>
          </p:pic>
          <mc:AlternateContent xmlns:mc="http://schemas.openxmlformats.org/markup-compatibility/2006" xmlns:a14="http://schemas.microsoft.com/office/drawing/2010/main">
            <mc:Choice Requires="a14">
              <p:sp>
                <p:nvSpPr>
                  <p:cNvPr id="28" name="Text Box 3">
                    <a:extLst>
                      <a:ext uri="{FF2B5EF4-FFF2-40B4-BE49-F238E27FC236}">
                        <a16:creationId xmlns:a16="http://schemas.microsoft.com/office/drawing/2014/main" id="{716081F6-52A3-41C7-BCE0-513335E39FA2}"/>
                      </a:ext>
                    </a:extLst>
                  </p:cNvPr>
                  <p:cNvSpPr txBox="1"/>
                  <p:nvPr/>
                </p:nvSpPr>
                <p:spPr>
                  <a:xfrm>
                    <a:off x="1947561" y="3056099"/>
                    <a:ext cx="164507" cy="20203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𝛿</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28" name="Text Box 3">
                    <a:extLst>
                      <a:ext uri="{FF2B5EF4-FFF2-40B4-BE49-F238E27FC236}">
                        <a16:creationId xmlns:a16="http://schemas.microsoft.com/office/drawing/2014/main" id="{716081F6-52A3-41C7-BCE0-513335E39FA2}"/>
                      </a:ext>
                    </a:extLst>
                  </p:cNvPr>
                  <p:cNvSpPr txBox="1">
                    <a:spLocks noRot="1" noChangeAspect="1" noMove="1" noResize="1" noEditPoints="1" noAdjustHandles="1" noChangeArrowheads="1" noChangeShapeType="1" noTextEdit="1"/>
                  </p:cNvSpPr>
                  <p:nvPr/>
                </p:nvSpPr>
                <p:spPr>
                  <a:xfrm>
                    <a:off x="1947561" y="3056099"/>
                    <a:ext cx="164507" cy="202032"/>
                  </a:xfrm>
                  <a:prstGeom prst="rect">
                    <a:avLst/>
                  </a:prstGeom>
                  <a:blipFill>
                    <a:blip r:embed="rId5"/>
                    <a:stretch>
                      <a:fillRect/>
                    </a:stretch>
                  </a:blipFill>
                  <a:ln w="6350">
                    <a:noFill/>
                  </a:ln>
                </p:spPr>
                <p:txBody>
                  <a:bodyPr/>
                  <a:lstStyle/>
                  <a:p>
                    <a:r>
                      <a:rPr lang="en-US">
                        <a:noFill/>
                      </a:rPr>
                      <a:t> </a:t>
                    </a:r>
                  </a:p>
                </p:txBody>
              </p:sp>
            </mc:Fallback>
          </mc:AlternateContent>
          <p:sp>
            <p:nvSpPr>
              <p:cNvPr id="29" name="Arc 28">
                <a:extLst>
                  <a:ext uri="{FF2B5EF4-FFF2-40B4-BE49-F238E27FC236}">
                    <a16:creationId xmlns:a16="http://schemas.microsoft.com/office/drawing/2014/main" id="{B6EEDB35-7F4C-479D-A839-0C3F203B7FDE}"/>
                  </a:ext>
                </a:extLst>
              </p:cNvPr>
              <p:cNvSpPr/>
              <p:nvPr/>
            </p:nvSpPr>
            <p:spPr>
              <a:xfrm flipH="1">
                <a:off x="1761242" y="3393570"/>
                <a:ext cx="701653" cy="180484"/>
              </a:xfrm>
              <a:prstGeom prst="arc">
                <a:avLst>
                  <a:gd name="adj1" fmla="val 17261241"/>
                  <a:gd name="adj2" fmla="val 786361"/>
                </a:avLst>
              </a:prstGeom>
              <a:ln w="28575"/>
            </p:spPr>
            <p:style>
              <a:lnRef idx="3">
                <a:schemeClr val="accent2"/>
              </a:lnRef>
              <a:fillRef idx="0">
                <a:schemeClr val="accent2"/>
              </a:fillRef>
              <a:effectRef idx="2">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Arc 29">
                <a:extLst>
                  <a:ext uri="{FF2B5EF4-FFF2-40B4-BE49-F238E27FC236}">
                    <a16:creationId xmlns:a16="http://schemas.microsoft.com/office/drawing/2014/main" id="{E1FF3AFA-FCE7-4445-A559-4658EA010A4F}"/>
                  </a:ext>
                </a:extLst>
              </p:cNvPr>
              <p:cNvSpPr/>
              <p:nvPr/>
            </p:nvSpPr>
            <p:spPr>
              <a:xfrm>
                <a:off x="1894090" y="3324723"/>
                <a:ext cx="412816" cy="201740"/>
              </a:xfrm>
              <a:prstGeom prst="arc">
                <a:avLst>
                  <a:gd name="adj1" fmla="val 7253556"/>
                  <a:gd name="adj2" fmla="val 18193577"/>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mc:AlternateContent xmlns:mc="http://schemas.openxmlformats.org/markup-compatibility/2006" xmlns:a14="http://schemas.microsoft.com/office/drawing/2010/main">
            <mc:Choice Requires="a14">
              <p:sp>
                <p:nvSpPr>
                  <p:cNvPr id="31" name="Text Box 4">
                    <a:extLst>
                      <a:ext uri="{FF2B5EF4-FFF2-40B4-BE49-F238E27FC236}">
                        <a16:creationId xmlns:a16="http://schemas.microsoft.com/office/drawing/2014/main" id="{061CAEC8-35F5-424B-9C28-6BF488440A43}"/>
                      </a:ext>
                    </a:extLst>
                  </p:cNvPr>
                  <p:cNvSpPr txBox="1"/>
                  <p:nvPr/>
                </p:nvSpPr>
                <p:spPr>
                  <a:xfrm>
                    <a:off x="1665028" y="3133109"/>
                    <a:ext cx="178918" cy="2153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600" i="1">
                              <a:effectLst/>
                              <a:latin typeface="Cambria Math" panose="02040503050406030204" pitchFamily="18" charset="0"/>
                              <a:ea typeface="Calibri" panose="020F0502020204030204" pitchFamily="34" charset="0"/>
                              <a:cs typeface="Times New Roman" panose="02020603050405020304" pitchFamily="18" charset="0"/>
                            </a:rPr>
                            <m:t>𝛾</m:t>
                          </m:r>
                        </m:oMath>
                      </m:oMathPara>
                    </a14:m>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1" name="Text Box 4">
                    <a:extLst>
                      <a:ext uri="{FF2B5EF4-FFF2-40B4-BE49-F238E27FC236}">
                        <a16:creationId xmlns:a16="http://schemas.microsoft.com/office/drawing/2014/main" id="{061CAEC8-35F5-424B-9C28-6BF488440A43}"/>
                      </a:ext>
                    </a:extLst>
                  </p:cNvPr>
                  <p:cNvSpPr txBox="1">
                    <a:spLocks noRot="1" noChangeAspect="1" noMove="1" noResize="1" noEditPoints="1" noAdjustHandles="1" noChangeArrowheads="1" noChangeShapeType="1" noTextEdit="1"/>
                  </p:cNvSpPr>
                  <p:nvPr/>
                </p:nvSpPr>
                <p:spPr>
                  <a:xfrm>
                    <a:off x="1665028" y="3133109"/>
                    <a:ext cx="178918" cy="215323"/>
                  </a:xfrm>
                  <a:prstGeom prst="rect">
                    <a:avLst/>
                  </a:prstGeom>
                  <a:blipFill>
                    <a:blip r:embed="rId6"/>
                    <a:stretch>
                      <a:fillRect b="-9524"/>
                    </a:stretch>
                  </a:blipFill>
                  <a:ln w="6350">
                    <a:no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206E7151-5FC8-455D-B021-C864628490A3}"/>
                  </a:ext>
                </a:extLst>
              </p:cNvPr>
              <p:cNvSpPr txBox="1"/>
              <p:nvPr/>
            </p:nvSpPr>
            <p:spPr>
              <a:xfrm>
                <a:off x="3039109" y="2906413"/>
                <a:ext cx="455035" cy="523220"/>
              </a:xfrm>
              <a:prstGeom prst="rect">
                <a:avLst/>
              </a:prstGeom>
              <a:noFill/>
            </p:spPr>
            <p:txBody>
              <a:bodyPr wrap="square" rtlCol="0">
                <a:spAutoFit/>
              </a:bodyPr>
              <a:lstStyle/>
              <a:p>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endParaRPr lang="en-US" sz="2800" dirty="0"/>
              </a:p>
            </p:txBody>
          </p:sp>
          <p:sp>
            <p:nvSpPr>
              <p:cNvPr id="33" name="TextBox 32">
                <a:extLst>
                  <a:ext uri="{FF2B5EF4-FFF2-40B4-BE49-F238E27FC236}">
                    <a16:creationId xmlns:a16="http://schemas.microsoft.com/office/drawing/2014/main" id="{8D2BC3D2-C6A4-4CA3-8D71-2A6A23026001}"/>
                  </a:ext>
                </a:extLst>
              </p:cNvPr>
              <p:cNvSpPr txBox="1"/>
              <p:nvPr/>
            </p:nvSpPr>
            <p:spPr>
              <a:xfrm>
                <a:off x="1000179" y="2872146"/>
                <a:ext cx="455035" cy="523220"/>
              </a:xfrm>
              <a:prstGeom prst="rect">
                <a:avLst/>
              </a:prstGeom>
              <a:noFill/>
            </p:spPr>
            <p:txBody>
              <a:bodyPr wrap="square" rtlCol="0">
                <a:spAutoFit/>
              </a:bodyPr>
              <a:lstStyle/>
              <a:p>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endParaRPr lang="en-US" sz="2800" dirty="0"/>
              </a:p>
            </p:txBody>
          </p:sp>
          <p:sp>
            <p:nvSpPr>
              <p:cNvPr id="34" name="TextBox 33">
                <a:extLst>
                  <a:ext uri="{FF2B5EF4-FFF2-40B4-BE49-F238E27FC236}">
                    <a16:creationId xmlns:a16="http://schemas.microsoft.com/office/drawing/2014/main" id="{A9E78EA8-DA5F-4706-8BC3-4D7E8B27DC3E}"/>
                  </a:ext>
                </a:extLst>
              </p:cNvPr>
              <p:cNvSpPr txBox="1"/>
              <p:nvPr/>
            </p:nvSpPr>
            <p:spPr>
              <a:xfrm>
                <a:off x="2527531" y="3499041"/>
                <a:ext cx="455035" cy="523220"/>
              </a:xfrm>
              <a:prstGeom prst="rect">
                <a:avLst/>
              </a:prstGeom>
              <a:noFill/>
            </p:spPr>
            <p:txBody>
              <a:bodyPr wrap="square" rtlCol="0">
                <a:spAutoFit/>
              </a:bodyPr>
              <a:lstStyle/>
              <a:p>
                <a:r>
                  <a:rPr lang="en-US" sz="2800" b="1" i="1" dirty="0">
                    <a:solidFill>
                      <a:srgbClr val="002060"/>
                    </a:solidFill>
                    <a:latin typeface="Cambria" panose="02040503050406030204" pitchFamily="18" charset="0"/>
                    <a:ea typeface="Cambria" panose="02040503050406030204" pitchFamily="18" charset="0"/>
                    <a:cs typeface="Arial" panose="020B0604020202020204" pitchFamily="34" charset="0"/>
                  </a:rPr>
                  <a:t>k</a:t>
                </a:r>
                <a:endParaRPr lang="en-US" sz="2800" i="1" dirty="0"/>
              </a:p>
            </p:txBody>
          </p:sp>
          <p:sp>
            <p:nvSpPr>
              <p:cNvPr id="35" name="TextBox 34">
                <a:extLst>
                  <a:ext uri="{FF2B5EF4-FFF2-40B4-BE49-F238E27FC236}">
                    <a16:creationId xmlns:a16="http://schemas.microsoft.com/office/drawing/2014/main" id="{251C00C2-EBEA-4D4F-932B-76BE8A6AC0DB}"/>
                  </a:ext>
                </a:extLst>
              </p:cNvPr>
              <p:cNvSpPr txBox="1"/>
              <p:nvPr/>
            </p:nvSpPr>
            <p:spPr>
              <a:xfrm>
                <a:off x="1152586" y="3588514"/>
                <a:ext cx="566198" cy="523220"/>
              </a:xfrm>
              <a:prstGeom prst="rect">
                <a:avLst/>
              </a:prstGeom>
              <a:noFill/>
            </p:spPr>
            <p:txBody>
              <a:bodyPr wrap="square" rtlCol="0">
                <a:spAutoFit/>
              </a:bodyPr>
              <a:lstStyle/>
              <a:p>
                <a:r>
                  <a:rPr lang="en-US" sz="2800" b="1" i="1" dirty="0">
                    <a:solidFill>
                      <a:srgbClr val="002060"/>
                    </a:solidFill>
                    <a:latin typeface="Cambria" panose="02040503050406030204" pitchFamily="18" charset="0"/>
                    <a:ea typeface="Cambria" panose="02040503050406030204" pitchFamily="18" charset="0"/>
                    <a:cs typeface="Arial" panose="020B0604020202020204" pitchFamily="34" charset="0"/>
                  </a:rPr>
                  <a:t>k’</a:t>
                </a:r>
                <a:endParaRPr lang="en-US" sz="2800" i="1" dirty="0"/>
              </a:p>
            </p:txBody>
          </p:sp>
        </p:grpSp>
        <p:sp>
          <p:nvSpPr>
            <p:cNvPr id="184" name="Right Brace 183">
              <a:extLst>
                <a:ext uri="{FF2B5EF4-FFF2-40B4-BE49-F238E27FC236}">
                  <a16:creationId xmlns:a16="http://schemas.microsoft.com/office/drawing/2014/main" id="{D0064215-E0CD-411A-93B9-E79DB7719156}"/>
                </a:ext>
              </a:extLst>
            </p:cNvPr>
            <p:cNvSpPr/>
            <p:nvPr/>
          </p:nvSpPr>
          <p:spPr>
            <a:xfrm rot="5400000">
              <a:off x="8710177" y="3177768"/>
              <a:ext cx="407999" cy="303847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5" name="TextBox 184">
              <a:extLst>
                <a:ext uri="{FF2B5EF4-FFF2-40B4-BE49-F238E27FC236}">
                  <a16:creationId xmlns:a16="http://schemas.microsoft.com/office/drawing/2014/main" id="{B6A6D716-9E40-4920-9747-FECA306B427C}"/>
                </a:ext>
              </a:extLst>
            </p:cNvPr>
            <p:cNvSpPr txBox="1"/>
            <p:nvPr/>
          </p:nvSpPr>
          <p:spPr>
            <a:xfrm>
              <a:off x="8302873" y="4844509"/>
              <a:ext cx="1822530" cy="387952"/>
            </a:xfrm>
            <a:prstGeom prst="rect">
              <a:avLst/>
            </a:prstGeom>
            <a:noFill/>
          </p:spPr>
          <p:txBody>
            <a:bodyPr wrap="square" rtlCol="0">
              <a:spAutoFit/>
            </a:bodyPr>
            <a:lstStyle/>
            <a:p>
              <a:r>
                <a:rPr lang="en-US" b="1" dirty="0">
                  <a:solidFill>
                    <a:srgbClr val="7030A0"/>
                  </a:solidFill>
                  <a:latin typeface="+mj-lt"/>
                </a:rPr>
                <a:t>CRSS Values</a:t>
              </a:r>
            </a:p>
          </p:txBody>
        </p:sp>
        <p:cxnSp>
          <p:nvCxnSpPr>
            <p:cNvPr id="186" name="Straight Arrow Connector 185">
              <a:extLst>
                <a:ext uri="{FF2B5EF4-FFF2-40B4-BE49-F238E27FC236}">
                  <a16:creationId xmlns:a16="http://schemas.microsoft.com/office/drawing/2014/main" id="{DC871763-F9C5-4C99-B8AF-6B61B5500C9C}"/>
                </a:ext>
              </a:extLst>
            </p:cNvPr>
            <p:cNvCxnSpPr>
              <a:cxnSpLocks/>
            </p:cNvCxnSpPr>
            <p:nvPr/>
          </p:nvCxnSpPr>
          <p:spPr>
            <a:xfrm>
              <a:off x="10754184" y="4424777"/>
              <a:ext cx="0" cy="4762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7" name="TextBox 186">
              <a:extLst>
                <a:ext uri="{FF2B5EF4-FFF2-40B4-BE49-F238E27FC236}">
                  <a16:creationId xmlns:a16="http://schemas.microsoft.com/office/drawing/2014/main" id="{2940202D-136B-4BCC-A688-C49A6E4190B8}"/>
                </a:ext>
              </a:extLst>
            </p:cNvPr>
            <p:cNvSpPr txBox="1"/>
            <p:nvPr/>
          </p:nvSpPr>
          <p:spPr>
            <a:xfrm>
              <a:off x="9793078" y="4844509"/>
              <a:ext cx="1960311" cy="387952"/>
            </a:xfrm>
            <a:prstGeom prst="rect">
              <a:avLst/>
            </a:prstGeom>
            <a:noFill/>
          </p:spPr>
          <p:txBody>
            <a:bodyPr wrap="square" rtlCol="0">
              <a:spAutoFit/>
            </a:bodyPr>
            <a:lstStyle/>
            <a:p>
              <a:pPr algn="ctr"/>
              <a:r>
                <a:rPr lang="en-US" b="1" dirty="0">
                  <a:solidFill>
                    <a:schemeClr val="accent1"/>
                  </a:solidFill>
                  <a:latin typeface="+mj-lt"/>
                </a:rPr>
                <a:t>Hall-Petch</a:t>
              </a:r>
            </a:p>
          </p:txBody>
        </p:sp>
        <p:cxnSp>
          <p:nvCxnSpPr>
            <p:cNvPr id="188" name="Straight Arrow Connector 187">
              <a:extLst>
                <a:ext uri="{FF2B5EF4-FFF2-40B4-BE49-F238E27FC236}">
                  <a16:creationId xmlns:a16="http://schemas.microsoft.com/office/drawing/2014/main" id="{E2E053B1-C1EA-4C34-9E2C-51A53169A1AC}"/>
                </a:ext>
              </a:extLst>
            </p:cNvPr>
            <p:cNvCxnSpPr>
              <a:cxnSpLocks/>
              <a:endCxn id="189" idx="2"/>
            </p:cNvCxnSpPr>
            <p:nvPr/>
          </p:nvCxnSpPr>
          <p:spPr>
            <a:xfrm flipV="1">
              <a:off x="11053055" y="3961761"/>
              <a:ext cx="1" cy="210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9" name="TextBox 188">
              <a:extLst>
                <a:ext uri="{FF2B5EF4-FFF2-40B4-BE49-F238E27FC236}">
                  <a16:creationId xmlns:a16="http://schemas.microsoft.com/office/drawing/2014/main" id="{D958039C-6B28-49ED-8B09-F62DE1057E93}"/>
                </a:ext>
              </a:extLst>
            </p:cNvPr>
            <p:cNvSpPr txBox="1"/>
            <p:nvPr/>
          </p:nvSpPr>
          <p:spPr>
            <a:xfrm>
              <a:off x="10352722" y="3573809"/>
              <a:ext cx="1400667" cy="387952"/>
            </a:xfrm>
            <a:prstGeom prst="rect">
              <a:avLst/>
            </a:prstGeom>
            <a:noFill/>
          </p:spPr>
          <p:txBody>
            <a:bodyPr wrap="square" rtlCol="0">
              <a:spAutoFit/>
            </a:bodyPr>
            <a:lstStyle/>
            <a:p>
              <a:pPr algn="ctr"/>
              <a:r>
                <a:rPr lang="en-US" b="1" dirty="0">
                  <a:solidFill>
                    <a:srgbClr val="FF0000"/>
                  </a:solidFill>
                  <a:latin typeface="+mj-lt"/>
                </a:rPr>
                <a:t>GTF/RBV</a:t>
              </a:r>
            </a:p>
          </p:txBody>
        </p:sp>
      </p:grpSp>
      <p:sp>
        <p:nvSpPr>
          <p:cNvPr id="22" name="Title 1">
            <a:extLst>
              <a:ext uri="{FF2B5EF4-FFF2-40B4-BE49-F238E27FC236}">
                <a16:creationId xmlns:a16="http://schemas.microsoft.com/office/drawing/2014/main" id="{2AB5CED3-9596-42F0-B30A-A67405D87CC1}"/>
              </a:ext>
            </a:extLst>
          </p:cNvPr>
          <p:cNvSpPr txBox="1">
            <a:spLocks/>
          </p:cNvSpPr>
          <p:nvPr/>
        </p:nvSpPr>
        <p:spPr>
          <a:xfrm>
            <a:off x="532408" y="10688"/>
            <a:ext cx="11043079" cy="6329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Research Goals for Year 3: Role of Phase Boundary in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p>
          <a:p>
            <a:pPr lvl="0" algn="ctr">
              <a:lnSpc>
                <a:spcPct val="100000"/>
              </a:lnSpc>
              <a:spcBef>
                <a:spcPts val="0"/>
              </a:spcBef>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CP-FE Models</a:t>
            </a:r>
            <a:endParaRPr lang="en-US" sz="2800" b="1" dirty="0">
              <a:solidFill>
                <a:srgbClr val="002060"/>
              </a:solidFill>
              <a:latin typeface="Cambria" panose="02040503050406030204" pitchFamily="18" charset="0"/>
              <a:ea typeface="Cambria" panose="02040503050406030204" pitchFamily="18" charset="0"/>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256228-81C5-4773-934B-34E0786CF741}"/>
                  </a:ext>
                </a:extLst>
              </p:cNvPr>
              <p:cNvSpPr txBox="1"/>
              <p:nvPr/>
            </p:nvSpPr>
            <p:spPr>
              <a:xfrm>
                <a:off x="374944" y="1228287"/>
                <a:ext cx="5606791" cy="516333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j-lt"/>
                  </a:rPr>
                  <a:t>CRSS penalization added as follows:</a:t>
                </a: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𝑠</m:t>
                            </m:r>
                          </m:e>
                        </m:acc>
                      </m:e>
                      <m:sup>
                        <m:r>
                          <a:rPr lang="en-US" b="0" i="1" dirty="0" smtClean="0">
                            <a:latin typeface="Cambria Math" panose="02040503050406030204" pitchFamily="18" charset="0"/>
                          </a:rPr>
                          <m:t>𝛼</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m:t>
                        </m:r>
                      </m:e>
                      <m:sup>
                        <m:r>
                          <a:rPr lang="en-US" b="0" i="1" dirty="0" smtClean="0">
                            <a:latin typeface="Cambria Math" panose="02040503050406030204" pitchFamily="18" charset="0"/>
                          </a:rPr>
                          <m:t>𝛼</m:t>
                        </m:r>
                        <m:r>
                          <a:rPr lang="en-US" b="0" i="1" dirty="0" smtClean="0">
                            <a:latin typeface="Cambria Math" panose="02040503050406030204" pitchFamily="18" charset="0"/>
                          </a:rPr>
                          <m:t>,</m:t>
                        </m:r>
                        <m:r>
                          <a:rPr lang="en-US" b="0" i="1" dirty="0" smtClean="0">
                            <a:latin typeface="Cambria Math" panose="02040503050406030204" pitchFamily="18" charset="0"/>
                          </a:rPr>
                          <m:t>𝑘</m:t>
                        </m:r>
                      </m:sup>
                    </m:sSup>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𝑦</m:t>
                            </m:r>
                          </m:sub>
                        </m:sSub>
                      </m:num>
                      <m:den>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r>
                              <a:rPr lang="en-US" b="0" i="1" dirty="0" smtClean="0">
                                <a:latin typeface="Cambria Math" panose="02040503050406030204" pitchFamily="18" charset="0"/>
                              </a:rPr>
                              <m:t>𝑘</m:t>
                            </m:r>
                          </m:sub>
                        </m:sSub>
                        <m:r>
                          <a:rPr lang="en-US" b="0" i="1" dirty="0" smtClean="0">
                            <a:latin typeface="Cambria Math" panose="02040503050406030204" pitchFamily="18" charset="0"/>
                          </a:rPr>
                          <m:t>)</m:t>
                        </m:r>
                      </m:den>
                    </m:f>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d>
                      <m:dPr>
                        <m:ctrlPr>
                          <a:rPr lang="en-US" i="1" dirty="0" smtClean="0">
                            <a:latin typeface="Cambria Math" panose="02040503050406030204" pitchFamily="18" charset="0"/>
                          </a:rPr>
                        </m:ctrlPr>
                      </m:dPr>
                      <m:e>
                        <m:r>
                          <a:rPr lang="en-US" b="0" i="1" dirty="0" smtClean="0">
                            <a:latin typeface="Cambria Math" panose="02040503050406030204" pitchFamily="18" charset="0"/>
                          </a:rPr>
                          <m:t>1−</m:t>
                        </m:r>
                        <m:func>
                          <m:funcPr>
                            <m:ctrlPr>
                              <a:rPr lang="en-US" i="1" dirty="0" smtClean="0">
                                <a:latin typeface="Cambria Math" panose="02040503050406030204" pitchFamily="18" charset="0"/>
                              </a:rPr>
                            </m:ctrlPr>
                          </m:funcPr>
                          <m:fName>
                            <m:r>
                              <m:rPr>
                                <m:sty m:val="p"/>
                              </m:rPr>
                              <a:rPr lang="en-US" b="0" i="0" dirty="0" smtClean="0">
                                <a:latin typeface="Cambria Math" panose="02040503050406030204" pitchFamily="18" charset="0"/>
                              </a:rPr>
                              <m:t>max</m:t>
                            </m:r>
                          </m:fName>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r>
                                  <a:rPr lang="en-US" b="0" i="1" dirty="0" smtClean="0">
                                    <a:latin typeface="Cambria Math" panose="02040503050406030204" pitchFamily="18" charset="0"/>
                                  </a:rPr>
                                  <m:t>𝑘</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m:t>
                                    </m:r>
                                  </m:sup>
                                </m:sSup>
                              </m:sup>
                            </m:sSup>
                          </m:e>
                        </m:func>
                      </m:e>
                    </m:d>
                  </m:oMath>
                </a14:m>
                <a:endParaRPr lang="en-US" dirty="0">
                  <a:latin typeface="+mj-lt"/>
                </a:endParaRPr>
              </a:p>
              <a:p>
                <a:pPr marL="742950" lvl="1" indent="-285750">
                  <a:buFont typeface="Arial" panose="020B0604020202020204" pitchFamily="34" charset="0"/>
                  <a:buChar char="•"/>
                </a:pPr>
                <a14:m>
                  <m:oMath xmlns:m="http://schemas.openxmlformats.org/officeDocument/2006/math">
                    <m:sSup>
                      <m:sSupPr>
                        <m:ctrlPr>
                          <a:rPr lang="en-US" i="1" dirty="0"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𝑠</m:t>
                            </m:r>
                          </m:e>
                        </m:acc>
                      </m:e>
                      <m:sup>
                        <m:r>
                          <a:rPr lang="en-US" b="0" i="1" smtClean="0">
                            <a:latin typeface="Cambria Math" panose="02040503050406030204" pitchFamily="18" charset="0"/>
                          </a:rPr>
                          <m:t>𝛽</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m:t>
                            </m:r>
                          </m:sup>
                        </m:sSup>
                      </m:sup>
                    </m:sSup>
                    <m:r>
                      <a:rPr lang="en-US" b="0"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m:t>
                        </m:r>
                      </m:e>
                      <m:sup>
                        <m:r>
                          <a:rPr lang="en-US" b="0" i="1" dirty="0" smtClean="0">
                            <a:latin typeface="Cambria Math" panose="02040503050406030204" pitchFamily="18" charset="0"/>
                          </a:rPr>
                          <m:t>𝛽</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m:t>
                            </m:r>
                          </m:sup>
                        </m:sSup>
                      </m:sup>
                    </m:sSup>
                    <m:r>
                      <a:rPr lang="en-US" b="0" i="1" dirty="0" smtClean="0">
                        <a:latin typeface="Cambria Math" panose="02040503050406030204" pitchFamily="18" charset="0"/>
                      </a:rPr>
                      <m:t>+</m:t>
                    </m:r>
                    <m:f>
                      <m:fPr>
                        <m:ctrlPr>
                          <a:rPr lang="en-US"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𝑦</m:t>
                            </m:r>
                          </m:sub>
                        </m:sSub>
                      </m:num>
                      <m:den>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𝑑</m:t>
                            </m:r>
                          </m:e>
                          <m:sub>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m:t>
                                </m:r>
                              </m:sup>
                            </m:sSup>
                          </m:sub>
                        </m:sSub>
                        <m:r>
                          <a:rPr lang="en-US" b="0" i="1" dirty="0" smtClean="0">
                            <a:latin typeface="Cambria Math" panose="02040503050406030204" pitchFamily="18" charset="0"/>
                          </a:rPr>
                          <m:t>)</m:t>
                        </m:r>
                      </m:den>
                    </m:f>
                    <m:r>
                      <a:rPr lang="en-US" b="0"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𝑐</m:t>
                        </m:r>
                      </m:e>
                      <m:sub>
                        <m:r>
                          <a:rPr lang="en-US" b="0" i="1" dirty="0" smtClean="0">
                            <a:latin typeface="Cambria Math" panose="02040503050406030204" pitchFamily="18" charset="0"/>
                          </a:rPr>
                          <m:t>0</m:t>
                        </m:r>
                      </m:sub>
                    </m:sSub>
                    <m:d>
                      <m:dPr>
                        <m:ctrlPr>
                          <a:rPr lang="en-US" i="1" dirty="0" smtClean="0">
                            <a:latin typeface="Cambria Math" panose="02040503050406030204" pitchFamily="18" charset="0"/>
                          </a:rPr>
                        </m:ctrlPr>
                      </m:dPr>
                      <m:e>
                        <m:r>
                          <a:rPr lang="en-US" b="0" i="1" dirty="0" smtClean="0">
                            <a:latin typeface="Cambria Math" panose="02040503050406030204" pitchFamily="18" charset="0"/>
                          </a:rPr>
                          <m:t>1−</m:t>
                        </m:r>
                        <m:func>
                          <m:funcPr>
                            <m:ctrlPr>
                              <a:rPr lang="en-US" i="1" dirty="0" smtClean="0">
                                <a:latin typeface="Cambria Math" panose="02040503050406030204" pitchFamily="18" charset="0"/>
                              </a:rPr>
                            </m:ctrlPr>
                          </m:funcPr>
                          <m:fName>
                            <m:r>
                              <m:rPr>
                                <m:sty m:val="p"/>
                              </m:rPr>
                              <a:rPr lang="en-US" b="0" i="0" dirty="0" smtClean="0">
                                <a:latin typeface="Cambria Math" panose="02040503050406030204" pitchFamily="18" charset="0"/>
                              </a:rPr>
                              <m:t>max</m:t>
                            </m:r>
                          </m:fName>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𝑃</m:t>
                                </m:r>
                              </m:e>
                              <m:sup>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m:t>
                                    </m:r>
                                  </m:sup>
                                </m:sSup>
                                <m:r>
                                  <a:rPr lang="en-US" b="0" i="1" dirty="0" smtClean="0">
                                    <a:latin typeface="Cambria Math" panose="02040503050406030204" pitchFamily="18" charset="0"/>
                                  </a:rPr>
                                  <m:t>𝑘</m:t>
                                </m:r>
                              </m:sup>
                            </m:sSup>
                          </m:e>
                        </m:func>
                      </m:e>
                    </m:d>
                  </m:oMath>
                </a14:m>
                <a:endParaRPr lang="en-US" dirty="0">
                  <a:latin typeface="+mj-lt"/>
                </a:endParaRPr>
              </a:p>
              <a:p>
                <a:pPr marL="742950" lvl="1" indent="-285750">
                  <a:buFont typeface="Arial" panose="020B0604020202020204" pitchFamily="34" charset="0"/>
                  <a:buChar char="•"/>
                </a:pPr>
                <a:r>
                  <a:rPr lang="en-US" b="1" dirty="0">
                    <a:latin typeface="+mj-lt"/>
                  </a:rPr>
                  <a:t>CRSS = Initial CRSS + Hall-Petch Penalty + Misorientation Penalty</a:t>
                </a:r>
              </a:p>
              <a:p>
                <a:pPr marL="285750" indent="-285750">
                  <a:buFont typeface="Arial" panose="020B0604020202020204" pitchFamily="34" charset="0"/>
                  <a:buChar char="•"/>
                </a:pPr>
                <a:r>
                  <a:rPr lang="en-US" b="1" dirty="0">
                    <a:latin typeface="+mj-lt"/>
                  </a:rPr>
                  <a:t>4 Model forms</a:t>
                </a:r>
              </a:p>
              <a:p>
                <a:pPr marL="742950" lvl="1" indent="-285750">
                  <a:buFont typeface="Arial" panose="020B0604020202020204" pitchFamily="34" charset="0"/>
                  <a:buChar char="•"/>
                </a:pPr>
                <a:r>
                  <a:rPr lang="en-US" b="1" dirty="0">
                    <a:latin typeface="+mj-lt"/>
                  </a:rPr>
                  <a:t>Model 1: </a:t>
                </a:r>
                <a14:m>
                  <m:oMath xmlns:m="http://schemas.openxmlformats.org/officeDocument/2006/math">
                    <m:r>
                      <a:rPr lang="en-US" b="1" i="1" smtClean="0">
                        <a:latin typeface="Cambria Math" panose="02040503050406030204" pitchFamily="18" charset="0"/>
                      </a:rPr>
                      <m:t>𝒔</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𝑝𝑟𝑖𝑠</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𝑏𝑎𝑠</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𝑐</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0</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sup>
                        </m:sSubSup>
                      </m:e>
                    </m:d>
                  </m:oMath>
                </a14:m>
                <a:endParaRPr lang="en-US" b="1" dirty="0">
                  <a:latin typeface="+mj-lt"/>
                </a:endParaRPr>
              </a:p>
              <a:p>
                <a:pPr marL="742950" lvl="1" indent="-285750">
                  <a:buFont typeface="Arial" panose="020B0604020202020204" pitchFamily="34" charset="0"/>
                  <a:buChar char="•"/>
                </a:pPr>
                <a:r>
                  <a:rPr lang="en-US" b="1" dirty="0">
                    <a:latin typeface="+mj-lt"/>
                  </a:rPr>
                  <a:t>Model 2: </a:t>
                </a:r>
                <a14:m>
                  <m:oMath xmlns:m="http://schemas.openxmlformats.org/officeDocument/2006/math">
                    <m:r>
                      <a:rPr lang="en-US" b="1" i="1" smtClean="0">
                        <a:latin typeface="Cambria Math" panose="02040503050406030204" pitchFamily="18" charset="0"/>
                      </a:rPr>
                      <m:t>𝒔</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𝑝𝑟𝑖𝑠</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𝑏𝑎𝑠</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𝑐</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0</m:t>
                            </m:r>
                          </m:sub>
                          <m:sup>
                            <m:r>
                              <a:rPr lang="en-US"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sup>
                        </m:sSubSup>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𝑘</m:t>
                            </m:r>
                          </m:e>
                          <m:sub>
                            <m:r>
                              <a:rPr lang="en-US"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𝑦</m:t>
                            </m:r>
                          </m:sub>
                        </m:sSub>
                      </m:e>
                    </m:d>
                  </m:oMath>
                </a14:m>
                <a:endParaRPr lang="en-US" b="1" dirty="0">
                  <a:latin typeface="+mj-lt"/>
                </a:endParaRPr>
              </a:p>
              <a:p>
                <a:pPr marL="742950" lvl="1" indent="-285750">
                  <a:buFont typeface="Arial" panose="020B0604020202020204" pitchFamily="34" charset="0"/>
                  <a:buChar char="•"/>
                </a:pPr>
                <a:r>
                  <a:rPr lang="en-US" b="1" dirty="0">
                    <a:latin typeface="+mj-lt"/>
                  </a:rPr>
                  <a:t>Model 3: </a:t>
                </a:r>
                <a14:m>
                  <m:oMath xmlns:m="http://schemas.openxmlformats.org/officeDocument/2006/math">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𝒔</m:t>
                    </m:r>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US" sz="1800" i="1" smtClean="0">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𝑝𝑟𝑖𝑠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𝑏𝑎𝑠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𝑐</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0</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sup>
                        </m:sSubSup>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𝑐</m:t>
                            </m:r>
                          </m:e>
                          <m:sub>
                            <m:r>
                              <a:rPr lang="en-US" sz="1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0</m:t>
                            </m:r>
                          </m:sub>
                        </m:sSub>
                      </m:e>
                    </m:d>
                  </m:oMath>
                </a14:m>
                <a:r>
                  <a:rPr lang="en-US" b="1" dirty="0">
                    <a:latin typeface="+mj-lt"/>
                  </a:rPr>
                  <a:t> (with Luster-Morris Misorientation Penalty)</a:t>
                </a:r>
              </a:p>
              <a:p>
                <a:pPr marL="742950" lvl="1" indent="-285750">
                  <a:buFont typeface="Arial" panose="020B0604020202020204" pitchFamily="34" charset="0"/>
                  <a:buChar char="•"/>
                </a:pPr>
                <a:r>
                  <a:rPr lang="en-US" b="1" dirty="0">
                    <a:latin typeface="+mj-lt"/>
                  </a:rPr>
                  <a:t>Model 4: </a:t>
                </a:r>
                <a14:m>
                  <m:oMath xmlns:m="http://schemas.openxmlformats.org/officeDocument/2006/math">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𝒔</m:t>
                    </m:r>
                    <m:r>
                      <a:rPr lang="en-US" sz="1800"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US" sz="1800" i="1" smtClean="0">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𝑝𝑟𝑖𝑠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𝑏𝑎𝑠</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𝑝𝑦𝑟</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𝑐</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𝑎</m:t>
                            </m:r>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&gt;</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𝛼</m:t>
                            </m:r>
                          </m:sup>
                        </m:sSub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𝑠</m:t>
                            </m:r>
                          </m:e>
                          <m:sub>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0</m:t>
                            </m:r>
                          </m:sub>
                          <m:sup>
                            <m:r>
                              <a:rPr lang="en-US" sz="1800" i="1">
                                <a:solidFill>
                                  <a:srgbClr val="7030A0"/>
                                </a:solidFill>
                                <a:latin typeface="Cambria Math" panose="02040503050406030204" pitchFamily="18" charset="0"/>
                                <a:ea typeface="Calibri" panose="020F0502020204030204" pitchFamily="34" charset="0"/>
                                <a:cs typeface="Times New Roman" panose="02020603050405020304" pitchFamily="18" charset="0"/>
                              </a:rPr>
                              <m:t>𝛽</m:t>
                            </m:r>
                          </m:sup>
                        </m:sSubSup>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solidFill>
                                  <a:srgbClr val="4472C4"/>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solidFill>
                                  <a:srgbClr val="4472C4"/>
                                </a:solidFill>
                                <a:latin typeface="Cambria Math" panose="02040503050406030204" pitchFamily="18" charset="0"/>
                                <a:ea typeface="Calibri" panose="020F0502020204030204" pitchFamily="34" charset="0"/>
                                <a:cs typeface="Times New Roman" panose="02020603050405020304" pitchFamily="18" charset="0"/>
                              </a:rPr>
                              <m:t>𝑦</m:t>
                            </m:r>
                          </m:sub>
                        </m:sSub>
                        <m:r>
                          <a:rPr lang="en-US" sz="1800" i="1">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solidFill>
                                  <a:srgbClr val="FF0000"/>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𝑐</m:t>
                            </m:r>
                          </m:e>
                          <m:sub>
                            <m:r>
                              <a:rPr lang="en-US" sz="1800" i="1">
                                <a:solidFill>
                                  <a:srgbClr val="FF0000"/>
                                </a:solidFill>
                                <a:latin typeface="Cambria Math" panose="02040503050406030204" pitchFamily="18" charset="0"/>
                                <a:ea typeface="Calibri" panose="020F0502020204030204" pitchFamily="34" charset="0"/>
                                <a:cs typeface="Times New Roman" panose="02020603050405020304" pitchFamily="18" charset="0"/>
                              </a:rPr>
                              <m:t>0</m:t>
                            </m:r>
                          </m:sub>
                        </m:sSub>
                      </m:e>
                    </m:d>
                  </m:oMath>
                </a14:m>
                <a:r>
                  <a:rPr lang="en-US" b="1" dirty="0">
                    <a:latin typeface="+mj-lt"/>
                  </a:rPr>
                  <a:t> (with Shen </a:t>
                </a:r>
                <a:r>
                  <a:rPr lang="en-US" b="1" dirty="0">
                    <a:solidFill>
                      <a:prstClr val="black"/>
                    </a:solidFill>
                    <a:latin typeface="Calibri Light" panose="020F0302020204030204"/>
                  </a:rPr>
                  <a:t>Misorientation </a:t>
                </a:r>
                <a:r>
                  <a:rPr lang="en-US" b="1" dirty="0">
                    <a:latin typeface="+mj-lt"/>
                  </a:rPr>
                  <a:t>Penalty)</a:t>
                </a:r>
              </a:p>
            </p:txBody>
          </p:sp>
        </mc:Choice>
        <mc:Fallback xmlns="">
          <p:sp>
            <p:nvSpPr>
              <p:cNvPr id="5" name="TextBox 4">
                <a:extLst>
                  <a:ext uri="{FF2B5EF4-FFF2-40B4-BE49-F238E27FC236}">
                    <a16:creationId xmlns:a16="http://schemas.microsoft.com/office/drawing/2014/main" id="{84256228-81C5-4773-934B-34E0786CF741}"/>
                  </a:ext>
                </a:extLst>
              </p:cNvPr>
              <p:cNvSpPr txBox="1">
                <a:spLocks noRot="1" noChangeAspect="1" noMove="1" noResize="1" noEditPoints="1" noAdjustHandles="1" noChangeArrowheads="1" noChangeShapeType="1" noTextEdit="1"/>
              </p:cNvSpPr>
              <p:nvPr/>
            </p:nvSpPr>
            <p:spPr>
              <a:xfrm>
                <a:off x="374944" y="1228287"/>
                <a:ext cx="5606791" cy="5163337"/>
              </a:xfrm>
              <a:prstGeom prst="rect">
                <a:avLst/>
              </a:prstGeom>
              <a:blipFill>
                <a:blip r:embed="rId7"/>
                <a:stretch>
                  <a:fillRect l="-762" t="-590" b="-945"/>
                </a:stretch>
              </a:blipFill>
            </p:spPr>
            <p:txBody>
              <a:bodyPr/>
              <a:lstStyle/>
              <a:p>
                <a:r>
                  <a:rPr lang="en-US">
                    <a:noFill/>
                  </a:rPr>
                  <a:t> </a:t>
                </a:r>
              </a:p>
            </p:txBody>
          </p:sp>
        </mc:Fallback>
      </mc:AlternateContent>
    </p:spTree>
    <p:extLst>
      <p:ext uri="{BB962C8B-B14F-4D97-AF65-F5344CB8AC3E}">
        <p14:creationId xmlns:p14="http://schemas.microsoft.com/office/powerpoint/2010/main" val="301102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8D1F13E-599B-4C68-B17C-60168C3645D0}"/>
                  </a:ext>
                </a:extLst>
              </p:cNvPr>
              <p:cNvSpPr txBox="1"/>
              <p:nvPr/>
            </p:nvSpPr>
            <p:spPr>
              <a:xfrm>
                <a:off x="489857" y="880898"/>
                <a:ext cx="11212286" cy="1477328"/>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tx1"/>
                    </a:solidFill>
                    <a:latin typeface="+mj-lt"/>
                    <a:ea typeface="Cambria" panose="02040503050406030204" pitchFamily="18" charset="0"/>
                  </a:rPr>
                  <a:t>GTF/RBV/HP are reduced order relations that can be incorporated into CP-FE analyses</a:t>
                </a:r>
              </a:p>
              <a:p>
                <a:pPr marL="342900" indent="-342900">
                  <a:buFont typeface="Arial" panose="020B0604020202020204" pitchFamily="34" charset="0"/>
                  <a:buChar char="•"/>
                </a:pPr>
                <a:r>
                  <a:rPr lang="en-US" b="1" dirty="0">
                    <a:solidFill>
                      <a:schemeClr val="tx1"/>
                    </a:solidFill>
                    <a:latin typeface="+mj-lt"/>
                    <a:ea typeface="Cambria" panose="02040503050406030204" pitchFamily="18" charset="0"/>
                  </a:rPr>
                  <a:t>Performance may not be uniform </a:t>
                </a:r>
                <a14:m>
                  <m:oMath xmlns:m="http://schemas.openxmlformats.org/officeDocument/2006/math">
                    <m:r>
                      <a:rPr lang="en-US" b="1" i="1" smtClean="0">
                        <a:solidFill>
                          <a:schemeClr val="tx1"/>
                        </a:solidFill>
                        <a:latin typeface="Cambria Math" panose="02040503050406030204" pitchFamily="18" charset="0"/>
                        <a:ea typeface="Cambria" panose="02040503050406030204" pitchFamily="18" charset="0"/>
                      </a:rPr>
                      <m:t>∀</m:t>
                    </m:r>
                    <m:r>
                      <a:rPr lang="en-US" b="1" i="0" smtClean="0">
                        <a:solidFill>
                          <a:schemeClr val="tx1"/>
                        </a:solidFill>
                        <a:latin typeface="Cambria Math" panose="02040503050406030204" pitchFamily="18" charset="0"/>
                        <a:ea typeface="Cambria" panose="02040503050406030204" pitchFamily="18" charset="0"/>
                      </a:rPr>
                      <m:t>𝚽</m:t>
                    </m:r>
                  </m:oMath>
                </a14:m>
                <a:r>
                  <a:rPr lang="en-US" b="1" dirty="0">
                    <a:solidFill>
                      <a:schemeClr val="tx1"/>
                    </a:solidFill>
                    <a:latin typeface="+mj-lt"/>
                    <a:ea typeface="Cambria" panose="02040503050406030204" pitchFamily="18" charset="0"/>
                  </a:rPr>
                  <a:t>. How do we estimate overall utility of each relation and applicability across </a:t>
                </a:r>
                <a14:m>
                  <m:oMath xmlns:m="http://schemas.openxmlformats.org/officeDocument/2006/math">
                    <m:r>
                      <a:rPr lang="en-US" b="1" i="0" smtClean="0">
                        <a:solidFill>
                          <a:schemeClr val="tx1"/>
                        </a:solidFill>
                        <a:latin typeface="Cambria Math" panose="02040503050406030204" pitchFamily="18" charset="0"/>
                        <a:ea typeface="Cambria" panose="02040503050406030204" pitchFamily="18" charset="0"/>
                      </a:rPr>
                      <m:t>𝚽</m:t>
                    </m:r>
                  </m:oMath>
                </a14:m>
                <a:r>
                  <a:rPr lang="en-US" b="1" dirty="0">
                    <a:solidFill>
                      <a:schemeClr val="tx1"/>
                    </a:solidFill>
                    <a:latin typeface="+mj-lt"/>
                    <a:ea typeface="Cambria" panose="02040503050406030204" pitchFamily="18" charset="0"/>
                  </a:rPr>
                  <a:t> ?</a:t>
                </a:r>
              </a:p>
              <a:p>
                <a:pPr marL="342900" indent="-342900">
                  <a:buFont typeface="Arial" panose="020B0604020202020204" pitchFamily="34" charset="0"/>
                  <a:buChar char="•"/>
                </a:pPr>
                <a:r>
                  <a:rPr lang="en-US" b="1" dirty="0">
                    <a:solidFill>
                      <a:schemeClr val="tx1"/>
                    </a:solidFill>
                    <a:latin typeface="+mj-lt"/>
                    <a:ea typeface="Cambria" panose="02040503050406030204" pitchFamily="18" charset="0"/>
                  </a:rPr>
                  <a:t>Two approaches explored:</a:t>
                </a:r>
              </a:p>
              <a:p>
                <a:pPr marL="800100" lvl="1" indent="-342900">
                  <a:buFont typeface="Arial" panose="020B0604020202020204" pitchFamily="34" charset="0"/>
                  <a:buChar char="•"/>
                </a:pPr>
                <a:r>
                  <a:rPr lang="en-US" b="1" dirty="0">
                    <a:solidFill>
                      <a:schemeClr val="tx1"/>
                    </a:solidFill>
                    <a:latin typeface="+mj-lt"/>
                    <a:ea typeface="Cambria" panose="02040503050406030204" pitchFamily="18" charset="0"/>
                  </a:rPr>
                  <a:t>Individual calibration and model form UQ (explained previously)</a:t>
                </a:r>
              </a:p>
              <a:p>
                <a:pPr marL="800100" lvl="1" indent="-342900">
                  <a:buFont typeface="Arial" panose="020B0604020202020204" pitchFamily="34" charset="0"/>
                  <a:buChar char="•"/>
                </a:pPr>
                <a:r>
                  <a:rPr lang="en-US" b="1" dirty="0">
                    <a:solidFill>
                      <a:schemeClr val="tx1"/>
                    </a:solidFill>
                    <a:latin typeface="+mj-lt"/>
                    <a:ea typeface="Cambria" panose="02040503050406030204" pitchFamily="18" charset="0"/>
                  </a:rPr>
                  <a:t>Fused calibration exploiting parametric commonality</a:t>
                </a:r>
              </a:p>
            </p:txBody>
          </p:sp>
        </mc:Choice>
        <mc:Fallback xmlns="">
          <p:sp>
            <p:nvSpPr>
              <p:cNvPr id="44" name="TextBox 43">
                <a:extLst>
                  <a:ext uri="{FF2B5EF4-FFF2-40B4-BE49-F238E27FC236}">
                    <a16:creationId xmlns:a16="http://schemas.microsoft.com/office/drawing/2014/main" id="{98D1F13E-599B-4C68-B17C-60168C3645D0}"/>
                  </a:ext>
                </a:extLst>
              </p:cNvPr>
              <p:cNvSpPr txBox="1">
                <a:spLocks noRot="1" noChangeAspect="1" noMove="1" noResize="1" noEditPoints="1" noAdjustHandles="1" noChangeArrowheads="1" noChangeShapeType="1" noTextEdit="1"/>
              </p:cNvSpPr>
              <p:nvPr/>
            </p:nvSpPr>
            <p:spPr>
              <a:xfrm>
                <a:off x="489857" y="880898"/>
                <a:ext cx="11212286" cy="1477328"/>
              </a:xfrm>
              <a:prstGeom prst="rect">
                <a:avLst/>
              </a:prstGeom>
              <a:blipFill>
                <a:blip r:embed="rId3"/>
                <a:stretch>
                  <a:fillRect l="-326" t="-2479" b="-5785"/>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E906C0A4-CD09-4A6F-BEF5-EE585BA9D3B3}"/>
              </a:ext>
            </a:extLst>
          </p:cNvPr>
          <p:cNvGrpSpPr/>
          <p:nvPr/>
        </p:nvGrpSpPr>
        <p:grpSpPr>
          <a:xfrm>
            <a:off x="0" y="2341004"/>
            <a:ext cx="12115554" cy="4506308"/>
            <a:chOff x="489856" y="2154656"/>
            <a:chExt cx="12115554" cy="4506308"/>
          </a:xfrm>
        </p:grpSpPr>
        <p:sp>
          <p:nvSpPr>
            <p:cNvPr id="24" name="Rectangle: Rounded Corners 23">
              <a:extLst>
                <a:ext uri="{FF2B5EF4-FFF2-40B4-BE49-F238E27FC236}">
                  <a16:creationId xmlns:a16="http://schemas.microsoft.com/office/drawing/2014/main" id="{69C44CB7-870E-44F7-A4E7-080ECC4D8F98}"/>
                </a:ext>
              </a:extLst>
            </p:cNvPr>
            <p:cNvSpPr/>
            <p:nvPr/>
          </p:nvSpPr>
          <p:spPr>
            <a:xfrm>
              <a:off x="4123788" y="4443739"/>
              <a:ext cx="4728066" cy="2217225"/>
            </a:xfrm>
            <a:prstGeom prst="round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p>
          </p:txBody>
        </p:sp>
        <p:sp>
          <p:nvSpPr>
            <p:cNvPr id="25" name="Rectangle: Rounded Corners 24">
              <a:extLst>
                <a:ext uri="{FF2B5EF4-FFF2-40B4-BE49-F238E27FC236}">
                  <a16:creationId xmlns:a16="http://schemas.microsoft.com/office/drawing/2014/main" id="{797A8ABB-7C7B-479F-8256-09AF372EC1BC}"/>
                </a:ext>
              </a:extLst>
            </p:cNvPr>
            <p:cNvSpPr/>
            <p:nvPr/>
          </p:nvSpPr>
          <p:spPr>
            <a:xfrm>
              <a:off x="489856" y="2154656"/>
              <a:ext cx="10044793" cy="1926297"/>
            </a:xfrm>
            <a:prstGeom prst="roundRect">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00"/>
            </a:p>
          </p:txBody>
        </p:sp>
        <p:grpSp>
          <p:nvGrpSpPr>
            <p:cNvPr id="64" name="Group 63">
              <a:extLst>
                <a:ext uri="{FF2B5EF4-FFF2-40B4-BE49-F238E27FC236}">
                  <a16:creationId xmlns:a16="http://schemas.microsoft.com/office/drawing/2014/main" id="{86F7D5DD-CF44-424F-9555-5AA92C9BBE2B}"/>
                </a:ext>
              </a:extLst>
            </p:cNvPr>
            <p:cNvGrpSpPr/>
            <p:nvPr/>
          </p:nvGrpSpPr>
          <p:grpSpPr>
            <a:xfrm>
              <a:off x="678011" y="2226515"/>
              <a:ext cx="6199040" cy="1704201"/>
              <a:chOff x="2454650" y="1099417"/>
              <a:chExt cx="6970623" cy="2058222"/>
            </a:xfrm>
          </p:grpSpPr>
          <mc:AlternateContent xmlns:mc="http://schemas.openxmlformats.org/markup-compatibility/2006" xmlns:a14="http://schemas.microsoft.com/office/drawing/2010/main">
            <mc:Choice Requires="a14">
              <p:sp>
                <p:nvSpPr>
                  <p:cNvPr id="68" name="Freeform 15">
                    <a:extLst>
                      <a:ext uri="{FF2B5EF4-FFF2-40B4-BE49-F238E27FC236}">
                        <a16:creationId xmlns:a16="http://schemas.microsoft.com/office/drawing/2014/main" id="{0D62418E-15EE-4E69-B911-43ACAFB48178}"/>
                      </a:ext>
                    </a:extLst>
                  </p:cNvPr>
                  <p:cNvSpPr/>
                  <p:nvPr/>
                </p:nvSpPr>
                <p:spPr>
                  <a:xfrm>
                    <a:off x="2454650" y="1099417"/>
                    <a:ext cx="5366825" cy="2058222"/>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endParaRPr lang="en-US" sz="1600" b="1" dirty="0">
                      <a:latin typeface="+mj-lt"/>
                    </a:endParaRPr>
                  </a:p>
                  <a:p>
                    <a:pPr algn="ctr" defTabSz="1155700">
                      <a:lnSpc>
                        <a:spcPct val="90000"/>
                      </a:lnSpc>
                      <a:spcBef>
                        <a:spcPct val="0"/>
                      </a:spcBef>
                      <a:spcAft>
                        <a:spcPct val="35000"/>
                      </a:spcAft>
                      <a:defRPr/>
                    </a:pPr>
                    <a:endParaRPr lang="en-US" sz="1600" b="1" dirty="0">
                      <a:latin typeface="+mj-lt"/>
                    </a:endParaRPr>
                  </a:p>
                  <a:p>
                    <a:pPr algn="ctr" defTabSz="1155700">
                      <a:lnSpc>
                        <a:spcPct val="90000"/>
                      </a:lnSpc>
                      <a:spcBef>
                        <a:spcPct val="0"/>
                      </a:spcBef>
                      <a:spcAft>
                        <a:spcPct val="35000"/>
                      </a:spcAft>
                      <a:defRPr/>
                    </a:pPr>
                    <a:r>
                      <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rPr>
                      <a:t>CP-FE Models and ROMs</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FE models used to generate dataset </a:t>
                    </a:r>
                    <a:r>
                      <a:rPr kumimoji="0" lang="en-US" sz="1600" b="1" i="0" u="none" strike="noStrike" kern="1200" cap="none" spc="0" normalizeH="0" baseline="0" noProof="0" dirty="0">
                        <a:ln>
                          <a:noFill/>
                        </a:ln>
                        <a:solidFill>
                          <a:prstClr val="black"/>
                        </a:solidFill>
                        <a:effectLst/>
                        <a:uLnTx/>
                        <a:uFillTx/>
                        <a:latin typeface="Calibri Light" panose="020F0302020204030204"/>
                      </a:rPr>
                      <a:t>{</a:t>
                    </a:r>
                    <a14:m>
                      <m:oMath xmlns:m="http://schemas.openxmlformats.org/officeDocument/2006/math">
                        <m:sSubSup>
                          <m:sSubSupPr>
                            <m:ctrlP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ctrlPr>
                          </m:sSubSup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𝑷</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𝒔𝒊𝒎</m:t>
                            </m:r>
                          </m:sub>
                          <m:sup>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m:t>
                            </m:r>
                          </m:sup>
                        </m:sSubSup>
                        <m:r>
                          <a:rPr kumimoji="0" lang="en-US" sz="1600" b="1" i="0"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𝑺</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𝒔𝒊𝒎</m:t>
                            </m:r>
                          </m:sub>
                        </m:s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𝑮</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𝒔𝒊𝒎</m:t>
                            </m:r>
                          </m:sub>
                        </m:s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m:t>
                        </m:r>
                      </m:oMath>
                    </a14:m>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Reduced-order models (ROMs) </a:t>
                    </a:r>
                    <a14:m>
                      <m:oMath xmlns:m="http://schemas.openxmlformats.org/officeDocument/2006/math">
                        <m:sSup>
                          <m:sSupPr>
                            <m:ctrlPr>
                              <a:rPr kumimoji="0" lang="en-US" sz="1600" i="1" u="none" strike="noStrike" kern="1200" cap="none" spc="0" normalizeH="0" baseline="0" noProof="0" dirty="0" smtClean="0">
                                <a:ln>
                                  <a:noFill/>
                                </a:ln>
                                <a:solidFill>
                                  <a:schemeClr val="tx1"/>
                                </a:solidFill>
                                <a:effectLst/>
                                <a:uLnTx/>
                                <a:uFillTx/>
                                <a:latin typeface="Cambria Math" panose="02040503050406030204" pitchFamily="18" charset="0"/>
                                <a:ea typeface="Cambria" panose="02040503050406030204" pitchFamily="18" charset="0"/>
                              </a:rPr>
                            </m:ctrlPr>
                          </m:sSupPr>
                          <m:e>
                            <m:acc>
                              <m:accPr>
                                <m:chr m:val="̂"/>
                                <m:ctrlPr>
                                  <a:rPr kumimoji="0" lang="en-US" sz="1600" i="1" u="none" strike="noStrike" kern="1200" cap="none" spc="0" normalizeH="0" baseline="0" noProof="0" smtClean="0">
                                    <a:ln>
                                      <a:noFill/>
                                    </a:ln>
                                    <a:solidFill>
                                      <a:schemeClr val="tx1"/>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rPr>
                                  <m:t>𝑃</m:t>
                                </m:r>
                              </m:e>
                            </m:acc>
                          </m:e>
                          <m:sup>
                            <m:r>
                              <a:rPr kumimoji="0" lang="en-US" sz="1600" b="0" i="1" u="none" strike="noStrike" kern="1200" cap="none" spc="0" normalizeH="0" baseline="0" noProof="0" smtClean="0">
                                <a:ln>
                                  <a:noFill/>
                                </a:ln>
                                <a:solidFill>
                                  <a:schemeClr val="tx1"/>
                                </a:solidFill>
                                <a:effectLst/>
                                <a:uLnTx/>
                                <a:uFillTx/>
                                <a:latin typeface="Cambria Math" panose="02040503050406030204" pitchFamily="18" charset="0"/>
                              </a:rPr>
                              <m:t>𝑟</m:t>
                            </m:r>
                          </m:sup>
                        </m:sSup>
                        <m:r>
                          <a:rPr lang="en-US" sz="1600" b="1" i="1" dirty="0" smtClean="0">
                            <a:solidFill>
                              <a:schemeClr val="tx1"/>
                            </a:solidFill>
                            <a:latin typeface="Cambria Math" panose="02040503050406030204" pitchFamily="18" charset="0"/>
                            <a:ea typeface="Cambria" panose="02040503050406030204" pitchFamily="18" charset="0"/>
                          </a:rPr>
                          <m:t>(</m:t>
                        </m:r>
                        <m:r>
                          <a:rPr lang="en-US" sz="1600" b="1" i="1" dirty="0" smtClean="0">
                            <a:solidFill>
                              <a:schemeClr val="tx1"/>
                            </a:solidFill>
                            <a:latin typeface="Cambria Math" panose="02040503050406030204" pitchFamily="18" charset="0"/>
                            <a:ea typeface="Cambria" panose="02040503050406030204" pitchFamily="18" charset="0"/>
                          </a:rPr>
                          <m:t>𝒔</m:t>
                        </m:r>
                        <m:r>
                          <a:rPr lang="en-US" sz="1600" b="1" i="1" dirty="0" smtClean="0">
                            <a:solidFill>
                              <a:schemeClr val="tx1"/>
                            </a:solidFill>
                            <a:latin typeface="Cambria Math" panose="02040503050406030204" pitchFamily="18" charset="0"/>
                            <a:ea typeface="Cambria" panose="02040503050406030204" pitchFamily="18" charset="0"/>
                          </a:rPr>
                          <m:t>,</m:t>
                        </m:r>
                        <m:r>
                          <a:rPr lang="en-US" sz="1600" b="1" i="1" dirty="0" smtClean="0">
                            <a:solidFill>
                              <a:schemeClr val="tx1"/>
                            </a:solidFill>
                            <a:latin typeface="Cambria Math" panose="02040503050406030204" pitchFamily="18" charset="0"/>
                            <a:ea typeface="Cambria" panose="02040503050406030204" pitchFamily="18" charset="0"/>
                          </a:rPr>
                          <m:t>𝒈</m:t>
                        </m:r>
                        <m:r>
                          <a:rPr lang="en-US" sz="1600" b="1" i="1" dirty="0" smtClean="0">
                            <a:solidFill>
                              <a:schemeClr val="tx1"/>
                            </a:solidFill>
                            <a:latin typeface="Cambria Math" panose="02040503050406030204" pitchFamily="18" charset="0"/>
                            <a:ea typeface="Cambria" panose="02040503050406030204" pitchFamily="18" charset="0"/>
                          </a:rPr>
                          <m:t>)</m:t>
                        </m:r>
                      </m:oMath>
                    </a14:m>
                    <a:r>
                      <a:rPr lang="en-US" sz="1600" b="1" dirty="0">
                        <a:latin typeface="Cambria" panose="02040503050406030204" pitchFamily="18" charset="0"/>
                        <a:ea typeface="Cambria" panose="02040503050406030204" pitchFamily="18" charset="0"/>
                      </a:rPr>
                      <a:t> </a:t>
                    </a:r>
                    <a:r>
                      <a:rPr lang="en-US" sz="1600" b="1" dirty="0">
                        <a:latin typeface="+mj-lt"/>
                      </a:rPr>
                      <a:t>built using for </a:t>
                    </a:r>
                    <a:r>
                      <a:rPr lang="en-US" sz="1600" b="1" i="1" dirty="0">
                        <a:latin typeface="+mj-lt"/>
                      </a:rPr>
                      <a:t>each model form ‘</a:t>
                    </a:r>
                    <a14:m>
                      <m:oMath xmlns:m="http://schemas.openxmlformats.org/officeDocument/2006/math">
                        <m:r>
                          <a:rPr lang="en-US" sz="1600" b="0" i="1" smtClean="0">
                            <a:latin typeface="Cambria Math" panose="02040503050406030204" pitchFamily="18" charset="0"/>
                          </a:rPr>
                          <m:t>𝑟</m:t>
                        </m:r>
                      </m:oMath>
                    </a14:m>
                    <a:r>
                      <a:rPr lang="en-US" sz="1600" i="1" dirty="0">
                        <a:latin typeface="+mj-lt"/>
                      </a:rPr>
                      <a:t>’</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Captures dependency on </a:t>
                    </a:r>
                    <a14:m>
                      <m:oMath xmlns:m="http://schemas.openxmlformats.org/officeDocument/2006/math">
                        <m:sSub>
                          <m:sSubPr>
                            <m:ctrlP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𝑺</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𝒔𝒊𝒎</m:t>
                            </m:r>
                          </m:sub>
                        </m:s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&amp; </m:t>
                        </m:r>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𝑮</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rPr>
                              <m:t>𝒔𝒊𝒎</m:t>
                            </m:r>
                          </m:sub>
                        </m:sSub>
                      </m:oMath>
                    </a14:m>
                    <a:endParaRPr lang="en-US" sz="1600" b="1" dirty="0">
                      <a:latin typeface="+mj-lt"/>
                    </a:endParaRPr>
                  </a:p>
                  <a:p>
                    <a:pPr defTabSz="1155700">
                      <a:lnSpc>
                        <a:spcPct val="90000"/>
                      </a:lnSpc>
                      <a:spcBef>
                        <a:spcPct val="0"/>
                      </a:spcBef>
                      <a:spcAft>
                        <a:spcPct val="35000"/>
                      </a:spcAft>
                      <a:defRPr/>
                    </a:pPr>
                    <a:endParaRPr lang="en-US" sz="1600" b="1" dirty="0">
                      <a:latin typeface="+mj-lt"/>
                    </a:endParaRPr>
                  </a:p>
                  <a:p>
                    <a:pPr defTabSz="1155700">
                      <a:lnSpc>
                        <a:spcPct val="90000"/>
                      </a:lnSpc>
                      <a:spcBef>
                        <a:spcPct val="0"/>
                      </a:spcBef>
                      <a:spcAft>
                        <a:spcPct val="35000"/>
                      </a:spcAft>
                      <a:defRPr/>
                    </a:pPr>
                    <a:endParaRPr lang="en-US" sz="1600" b="1" dirty="0">
                      <a:latin typeface="+mj-lt"/>
                    </a:endParaRPr>
                  </a:p>
                </p:txBody>
              </p:sp>
            </mc:Choice>
            <mc:Fallback xmlns="">
              <p:sp>
                <p:nvSpPr>
                  <p:cNvPr id="68" name="Freeform 15">
                    <a:extLst>
                      <a:ext uri="{FF2B5EF4-FFF2-40B4-BE49-F238E27FC236}">
                        <a16:creationId xmlns:a16="http://schemas.microsoft.com/office/drawing/2014/main" id="{0D62418E-15EE-4E69-B911-43ACAFB48178}"/>
                      </a:ext>
                    </a:extLst>
                  </p:cNvPr>
                  <p:cNvSpPr>
                    <a:spLocks noRot="1" noChangeAspect="1" noMove="1" noResize="1" noEditPoints="1" noAdjustHandles="1" noChangeArrowheads="1" noChangeShapeType="1" noTextEdit="1"/>
                  </p:cNvSpPr>
                  <p:nvPr/>
                </p:nvSpPr>
                <p:spPr>
                  <a:xfrm>
                    <a:off x="2454650" y="1099417"/>
                    <a:ext cx="5366825" cy="2058222"/>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blipFill>
                    <a:blip r:embed="rId4"/>
                    <a:stretch>
                      <a:fillRect l="-381" t="-1413" b="-2827"/>
                    </a:stretch>
                  </a:blipFill>
                  <a:ln w="25400" cap="flat" cmpd="sng" algn="ctr">
                    <a:solidFill>
                      <a:srgbClr val="4F81BD">
                        <a:hueOff val="0"/>
                        <a:satOff val="0"/>
                        <a:lumOff val="0"/>
                        <a:alphaOff val="0"/>
                      </a:srgbClr>
                    </a:solidFill>
                    <a:prstDash val="solid"/>
                  </a:ln>
                  <a:effectLst/>
                </p:spPr>
                <p:txBody>
                  <a:bodyPr/>
                  <a:lstStyle/>
                  <a:p>
                    <a:r>
                      <a:rPr lang="en-US">
                        <a:noFill/>
                      </a:rPr>
                      <a:t> </a:t>
                    </a:r>
                  </a:p>
                </p:txBody>
              </p:sp>
            </mc:Fallback>
          </mc:AlternateContent>
          <p:sp>
            <p:nvSpPr>
              <p:cNvPr id="67" name="Arrow: Right 66">
                <a:extLst>
                  <a:ext uri="{FF2B5EF4-FFF2-40B4-BE49-F238E27FC236}">
                    <a16:creationId xmlns:a16="http://schemas.microsoft.com/office/drawing/2014/main" id="{A8744842-2AFB-4B3B-8B30-7A067BEC0652}"/>
                  </a:ext>
                </a:extLst>
              </p:cNvPr>
              <p:cNvSpPr/>
              <p:nvPr/>
            </p:nvSpPr>
            <p:spPr>
              <a:xfrm>
                <a:off x="7821475" y="1976929"/>
                <a:ext cx="1603798" cy="395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mc:AlternateContent xmlns:mc="http://schemas.openxmlformats.org/markup-compatibility/2006" xmlns:a14="http://schemas.microsoft.com/office/drawing/2010/main">
          <mc:Choice Requires="a14">
            <p:sp>
              <p:nvSpPr>
                <p:cNvPr id="38" name="Freeform 14">
                  <a:extLst>
                    <a:ext uri="{FF2B5EF4-FFF2-40B4-BE49-F238E27FC236}">
                      <a16:creationId xmlns:a16="http://schemas.microsoft.com/office/drawing/2014/main" id="{C1E3083A-0E1F-4013-84D2-6D54F55B4DBB}"/>
                    </a:ext>
                  </a:extLst>
                </p:cNvPr>
                <p:cNvSpPr/>
                <p:nvPr/>
              </p:nvSpPr>
              <p:spPr>
                <a:xfrm>
                  <a:off x="764027" y="5072768"/>
                  <a:ext cx="3189582" cy="142552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r>
                    <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rPr>
                    <a:t>Multiresolution Experiments</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Sample of {</a:t>
                  </a:r>
                  <a14:m>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𝑷</m:t>
                          </m:r>
                        </m:e>
                        <m:sub>
                          <m:r>
                            <a:rPr lang="en-US" sz="1600" b="1" i="1" smtClean="0">
                              <a:latin typeface="Cambria Math" panose="02040503050406030204" pitchFamily="18" charset="0"/>
                            </a:rPr>
                            <m:t>𝒆𝒙𝒑</m:t>
                          </m:r>
                        </m:sub>
                        <m:sup>
                          <m:r>
                            <a:rPr lang="en-US" sz="1600" b="1" i="1" smtClean="0">
                              <a:latin typeface="Cambria Math" panose="02040503050406030204" pitchFamily="18" charset="0"/>
                            </a:rPr>
                            <m:t>∗</m:t>
                          </m:r>
                        </m:sup>
                      </m:sSubSup>
                      <m:r>
                        <a:rPr lang="en-US" sz="1600" b="1" i="0" smtClean="0">
                          <a:latin typeface="Cambria Math" panose="02040503050406030204" pitchFamily="18" charset="0"/>
                        </a:rPr>
                        <m:t>,</m:t>
                      </m:r>
                    </m:oMath>
                  </a14:m>
                  <a:r>
                    <a:rPr lang="en-US" sz="1600" b="1" dirty="0">
                      <a:latin typeface="+mj-lt"/>
                    </a:rPr>
                    <a:t> </a:t>
                  </a:r>
                  <a14:m>
                    <m:oMath xmlns:m="http://schemas.openxmlformats.org/officeDocument/2006/math">
                      <m:sSub>
                        <m:sSubPr>
                          <m:ctrlPr>
                            <a:rPr lang="en-US" sz="1600" b="1" i="1">
                              <a:latin typeface="Cambria Math" panose="02040503050406030204" pitchFamily="18" charset="0"/>
                            </a:rPr>
                          </m:ctrlPr>
                        </m:sSubPr>
                        <m:e>
                          <m:r>
                            <a:rPr lang="en-US" sz="1600" b="1" i="1" smtClean="0">
                              <a:latin typeface="Cambria Math" panose="02040503050406030204" pitchFamily="18" charset="0"/>
                            </a:rPr>
                            <m:t>𝑮</m:t>
                          </m:r>
                        </m:e>
                        <m:sub>
                          <m:r>
                            <a:rPr lang="en-US" sz="1600" b="1" i="1" smtClean="0">
                              <a:latin typeface="Cambria Math" panose="02040503050406030204" pitchFamily="18" charset="0"/>
                            </a:rPr>
                            <m:t>𝒆𝒙𝒑</m:t>
                          </m:r>
                        </m:sub>
                      </m:sSub>
                    </m:oMath>
                  </a14:m>
                  <a:r>
                    <a:rPr lang="en-US" sz="1600" b="1" dirty="0">
                      <a:latin typeface="+mj-lt"/>
                    </a:rPr>
                    <a:t>}</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Prior Knowledge: </a:t>
                  </a:r>
                  <a14:m>
                    <m:oMath xmlns:m="http://schemas.openxmlformats.org/officeDocument/2006/math">
                      <m:r>
                        <a:rPr lang="en-US" sz="1600" b="1" i="1" smtClean="0">
                          <a:solidFill>
                            <a:schemeClr val="tx1"/>
                          </a:solidFill>
                          <a:latin typeface="Cambria Math" panose="02040503050406030204" pitchFamily="18" charset="0"/>
                        </a:rPr>
                        <m:t>𝒑</m:t>
                      </m:r>
                      <m:d>
                        <m:dPr>
                          <m:ctrlPr>
                            <a:rPr lang="en-US" sz="1600" b="1" i="1" smtClean="0">
                              <a:solidFill>
                                <a:schemeClr val="tx1"/>
                              </a:solidFill>
                              <a:latin typeface="Cambria Math" panose="02040503050406030204" pitchFamily="18" charset="0"/>
                            </a:rPr>
                          </m:ctrlPr>
                        </m:dPr>
                        <m:e>
                          <m:r>
                            <a:rPr lang="en-US" sz="1600" b="1" i="1" smtClean="0">
                              <a:solidFill>
                                <a:schemeClr val="tx1"/>
                              </a:solidFill>
                              <a:latin typeface="Cambria Math" panose="02040503050406030204" pitchFamily="18" charset="0"/>
                            </a:rPr>
                            <m:t>𝒔</m:t>
                          </m:r>
                        </m:e>
                      </m:d>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𝒑</m:t>
                      </m:r>
                      <m:r>
                        <a:rPr lang="en-US" sz="1600" b="1" i="1" smtClean="0">
                          <a:solidFill>
                            <a:schemeClr val="tx1"/>
                          </a:solidFill>
                          <a:latin typeface="Cambria Math" panose="02040503050406030204" pitchFamily="18" charset="0"/>
                        </a:rPr>
                        <m:t>(</m:t>
                      </m:r>
                      <m:r>
                        <a:rPr lang="en-US" sz="1600" b="1" i="1" smtClean="0">
                          <a:solidFill>
                            <a:schemeClr val="tx1"/>
                          </a:solidFill>
                          <a:latin typeface="Cambria Math" panose="02040503050406030204" pitchFamily="18" charset="0"/>
                        </a:rPr>
                        <m:t>𝑴</m:t>
                      </m:r>
                      <m:r>
                        <a:rPr lang="en-US" sz="1600" b="1" i="1" smtClean="0">
                          <a:solidFill>
                            <a:schemeClr val="tx1"/>
                          </a:solidFill>
                          <a:latin typeface="Cambria Math" panose="02040503050406030204" pitchFamily="18" charset="0"/>
                        </a:rPr>
                        <m:t>)</m:t>
                      </m:r>
                    </m:oMath>
                  </a14:m>
                  <a:endParaRPr lang="en-US" sz="1600" b="1" dirty="0">
                    <a:latin typeface="+mj-lt"/>
                  </a:endParaRPr>
                </a:p>
              </p:txBody>
            </p:sp>
          </mc:Choice>
          <mc:Fallback xmlns="">
            <p:sp>
              <p:nvSpPr>
                <p:cNvPr id="38" name="Freeform 14">
                  <a:extLst>
                    <a:ext uri="{FF2B5EF4-FFF2-40B4-BE49-F238E27FC236}">
                      <a16:creationId xmlns:a16="http://schemas.microsoft.com/office/drawing/2014/main" id="{C1E3083A-0E1F-4013-84D2-6D54F55B4DBB}"/>
                    </a:ext>
                  </a:extLst>
                </p:cNvPr>
                <p:cNvSpPr>
                  <a:spLocks noRot="1" noChangeAspect="1" noMove="1" noResize="1" noEditPoints="1" noAdjustHandles="1" noChangeArrowheads="1" noChangeShapeType="1" noTextEdit="1"/>
                </p:cNvSpPr>
                <p:nvPr/>
              </p:nvSpPr>
              <p:spPr>
                <a:xfrm>
                  <a:off x="764027" y="5072768"/>
                  <a:ext cx="3189582" cy="142552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blipFill>
                  <a:blip r:embed="rId5"/>
                  <a:stretch>
                    <a:fillRect l="-569"/>
                  </a:stretch>
                </a:blipFill>
                <a:ln w="25400" cap="flat" cmpd="sng" algn="ctr">
                  <a:solidFill>
                    <a:srgbClr val="4F81BD">
                      <a:hueOff val="0"/>
                      <a:satOff val="0"/>
                      <a:lumOff val="0"/>
                      <a:alphaOff val="0"/>
                    </a:srgbClr>
                  </a:solidFill>
                  <a:prstDash val="solid"/>
                </a:ln>
                <a:effectLst/>
              </p:spPr>
              <p:txBody>
                <a:bodyPr/>
                <a:lstStyle/>
                <a:p>
                  <a:r>
                    <a:rPr lang="en-US">
                      <a:noFill/>
                    </a:rPr>
                    <a:t> </a:t>
                  </a:r>
                </a:p>
              </p:txBody>
            </p:sp>
          </mc:Fallback>
        </mc:AlternateContent>
        <p:sp>
          <p:nvSpPr>
            <p:cNvPr id="39" name="Freeform 18">
              <a:extLst>
                <a:ext uri="{FF2B5EF4-FFF2-40B4-BE49-F238E27FC236}">
                  <a16:creationId xmlns:a16="http://schemas.microsoft.com/office/drawing/2014/main" id="{4316E647-0AA8-4CAC-95ED-3B615573BE1B}"/>
                </a:ext>
              </a:extLst>
            </p:cNvPr>
            <p:cNvSpPr/>
            <p:nvPr/>
          </p:nvSpPr>
          <p:spPr>
            <a:xfrm>
              <a:off x="4336360" y="4916379"/>
              <a:ext cx="1855010" cy="1689948"/>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chemeClr val="accent2">
                <a:lumMod val="20000"/>
                <a:lumOff val="80000"/>
                <a:alpha val="90000"/>
              </a:scheme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r>
                <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rPr>
                <a:t>MCMC Sampling using Fused ROM</a:t>
              </a: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p:txBody>
        </p:sp>
        <p:grpSp>
          <p:nvGrpSpPr>
            <p:cNvPr id="40" name="Group 39">
              <a:extLst>
                <a:ext uri="{FF2B5EF4-FFF2-40B4-BE49-F238E27FC236}">
                  <a16:creationId xmlns:a16="http://schemas.microsoft.com/office/drawing/2014/main" id="{DACCE5A4-483D-4E0F-902D-62667459EBF5}"/>
                </a:ext>
              </a:extLst>
            </p:cNvPr>
            <p:cNvGrpSpPr/>
            <p:nvPr/>
          </p:nvGrpSpPr>
          <p:grpSpPr>
            <a:xfrm>
              <a:off x="4620016" y="5427293"/>
              <a:ext cx="1223996" cy="1123408"/>
              <a:chOff x="5062945" y="4088168"/>
              <a:chExt cx="1376345" cy="1356777"/>
            </a:xfrm>
          </p:grpSpPr>
          <p:pic>
            <p:nvPicPr>
              <p:cNvPr id="51" name="Picture 2" descr="MCMC and Bayesian Modeling">
                <a:extLst>
                  <a:ext uri="{FF2B5EF4-FFF2-40B4-BE49-F238E27FC236}">
                    <a16:creationId xmlns:a16="http://schemas.microsoft.com/office/drawing/2014/main" id="{6DBD8BA6-06E1-4C16-9D96-27E25B28AE0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aturation sat="300000"/>
                        </a14:imgEffect>
                      </a14:imgLayer>
                    </a14:imgProps>
                  </a:ext>
                  <a:ext uri="{28A0092B-C50C-407E-A947-70E740481C1C}">
                    <a14:useLocalDpi xmlns:a14="http://schemas.microsoft.com/office/drawing/2010/main" val="0"/>
                  </a:ext>
                </a:extLst>
              </a:blip>
              <a:srcRect l="13046" t="9823" r="7094" b="9481"/>
              <a:stretch/>
            </p:blipFill>
            <p:spPr bwMode="auto">
              <a:xfrm>
                <a:off x="5062945" y="4088168"/>
                <a:ext cx="1376345" cy="1356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2" name="Group 51">
                <a:extLst>
                  <a:ext uri="{FF2B5EF4-FFF2-40B4-BE49-F238E27FC236}">
                    <a16:creationId xmlns:a16="http://schemas.microsoft.com/office/drawing/2014/main" id="{07E99BEA-55E3-4F51-9779-28EB8D2BD721}"/>
                  </a:ext>
                </a:extLst>
              </p:cNvPr>
              <p:cNvGrpSpPr/>
              <p:nvPr/>
            </p:nvGrpSpPr>
            <p:grpSpPr>
              <a:xfrm>
                <a:off x="5751118" y="4766555"/>
                <a:ext cx="688171" cy="678388"/>
                <a:chOff x="5751118" y="4766555"/>
                <a:chExt cx="688171" cy="678388"/>
              </a:xfrm>
            </p:grpSpPr>
            <p:cxnSp>
              <p:nvCxnSpPr>
                <p:cNvPr id="53" name="Straight Connector 52">
                  <a:extLst>
                    <a:ext uri="{FF2B5EF4-FFF2-40B4-BE49-F238E27FC236}">
                      <a16:creationId xmlns:a16="http://schemas.microsoft.com/office/drawing/2014/main" id="{9783187E-B88C-488D-BA11-A25FE99EA8D2}"/>
                    </a:ext>
                  </a:extLst>
                </p:cNvPr>
                <p:cNvCxnSpPr>
                  <a:cxnSpLocks/>
                </p:cNvCxnSpPr>
                <p:nvPr/>
              </p:nvCxnSpPr>
              <p:spPr>
                <a:xfrm>
                  <a:off x="5759056" y="5143266"/>
                  <a:ext cx="123825" cy="71437"/>
                </a:xfrm>
                <a:prstGeom prst="line">
                  <a:avLst/>
                </a:prstGeom>
                <a:ln>
                  <a:solidFill>
                    <a:srgbClr val="4BFF28"/>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3E8D619-1F60-478B-9CD3-0EBE163A38AD}"/>
                    </a:ext>
                  </a:extLst>
                </p:cNvPr>
                <p:cNvCxnSpPr>
                  <a:cxnSpLocks/>
                </p:cNvCxnSpPr>
                <p:nvPr/>
              </p:nvCxnSpPr>
              <p:spPr>
                <a:xfrm flipV="1">
                  <a:off x="5887643" y="5086117"/>
                  <a:ext cx="95842" cy="123825"/>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EFEEB65-FC31-441B-BA72-A976A2F77CDF}"/>
                    </a:ext>
                  </a:extLst>
                </p:cNvPr>
                <p:cNvCxnSpPr>
                  <a:cxnSpLocks/>
                </p:cNvCxnSpPr>
                <p:nvPr/>
              </p:nvCxnSpPr>
              <p:spPr>
                <a:xfrm>
                  <a:off x="5983485" y="5090878"/>
                  <a:ext cx="147046" cy="123825"/>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3216311-6BFA-4401-B688-78DD24383EA0}"/>
                    </a:ext>
                  </a:extLst>
                </p:cNvPr>
                <p:cNvCxnSpPr>
                  <a:cxnSpLocks/>
                </p:cNvCxnSpPr>
                <p:nvPr/>
              </p:nvCxnSpPr>
              <p:spPr>
                <a:xfrm flipH="1">
                  <a:off x="5830493" y="5209941"/>
                  <a:ext cx="319088" cy="8096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6067247-F22A-4914-B073-A75BA25DCBAE}"/>
                    </a:ext>
                  </a:extLst>
                </p:cNvPr>
                <p:cNvCxnSpPr>
                  <a:cxnSpLocks/>
                  <a:endCxn id="51" idx="2"/>
                </p:cNvCxnSpPr>
                <p:nvPr/>
              </p:nvCxnSpPr>
              <p:spPr>
                <a:xfrm flipH="1">
                  <a:off x="5751118" y="5290901"/>
                  <a:ext cx="77306" cy="154041"/>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F83C96C-9694-4344-AF95-F247951FE079}"/>
                    </a:ext>
                  </a:extLst>
                </p:cNvPr>
                <p:cNvCxnSpPr>
                  <a:cxnSpLocks/>
                  <a:stCxn id="51" idx="2"/>
                </p:cNvCxnSpPr>
                <p:nvPr/>
              </p:nvCxnSpPr>
              <p:spPr>
                <a:xfrm flipV="1">
                  <a:off x="5751118" y="5405207"/>
                  <a:ext cx="188913" cy="39736"/>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EC403A-0C6D-451F-AB39-22FF06AD328E}"/>
                    </a:ext>
                  </a:extLst>
                </p:cNvPr>
                <p:cNvCxnSpPr>
                  <a:cxnSpLocks/>
                </p:cNvCxnSpPr>
                <p:nvPr/>
              </p:nvCxnSpPr>
              <p:spPr>
                <a:xfrm flipV="1">
                  <a:off x="5940031" y="5290903"/>
                  <a:ext cx="147637" cy="11430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C4CFA4B-3EBD-469F-ACBA-A2D6BF802469}"/>
                    </a:ext>
                  </a:extLst>
                </p:cNvPr>
                <p:cNvCxnSpPr>
                  <a:cxnSpLocks/>
                </p:cNvCxnSpPr>
                <p:nvPr/>
              </p:nvCxnSpPr>
              <p:spPr>
                <a:xfrm>
                  <a:off x="6087668" y="5290903"/>
                  <a:ext cx="133699" cy="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40C6BFC-DC36-423B-B33A-B9217CE7ADCB}"/>
                    </a:ext>
                  </a:extLst>
                </p:cNvPr>
                <p:cNvCxnSpPr>
                  <a:cxnSpLocks/>
                </p:cNvCxnSpPr>
                <p:nvPr/>
              </p:nvCxnSpPr>
              <p:spPr>
                <a:xfrm flipV="1">
                  <a:off x="6223437" y="5114691"/>
                  <a:ext cx="49969" cy="17621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63E680F-1422-4EC4-9F04-7AAD24A1CE11}"/>
                    </a:ext>
                  </a:extLst>
                </p:cNvPr>
                <p:cNvCxnSpPr>
                  <a:cxnSpLocks/>
                </p:cNvCxnSpPr>
                <p:nvPr/>
              </p:nvCxnSpPr>
              <p:spPr>
                <a:xfrm flipV="1">
                  <a:off x="6278168" y="4976579"/>
                  <a:ext cx="109538" cy="138113"/>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5906495-9C66-4110-A2E8-6CF319351878}"/>
                    </a:ext>
                  </a:extLst>
                </p:cNvPr>
                <p:cNvCxnSpPr>
                  <a:cxnSpLocks/>
                  <a:endCxn id="51" idx="3"/>
                </p:cNvCxnSpPr>
                <p:nvPr/>
              </p:nvCxnSpPr>
              <p:spPr>
                <a:xfrm flipV="1">
                  <a:off x="6387705" y="4766555"/>
                  <a:ext cx="51584" cy="21002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grpSp>
        </p:grpSp>
        <p:sp>
          <p:nvSpPr>
            <p:cNvPr id="41" name="Freeform 13">
              <a:extLst>
                <a:ext uri="{FF2B5EF4-FFF2-40B4-BE49-F238E27FC236}">
                  <a16:creationId xmlns:a16="http://schemas.microsoft.com/office/drawing/2014/main" id="{CB91D2FC-FD3F-4DC9-83F8-E932CC0F73E8}"/>
                </a:ext>
              </a:extLst>
            </p:cNvPr>
            <p:cNvSpPr/>
            <p:nvPr/>
          </p:nvSpPr>
          <p:spPr>
            <a:xfrm>
              <a:off x="6667561" y="4989904"/>
              <a:ext cx="1824814" cy="1591250"/>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rgbClr val="4F81BD">
                <a:hueOff val="0"/>
                <a:satOff val="0"/>
                <a:lumOff val="0"/>
                <a:alphaOff val="0"/>
              </a:srgbClr>
            </a:solidFill>
            <a:ln w="25400" cap="flat" cmpd="sng" algn="ctr">
              <a:solidFill>
                <a:schemeClr val="tx1"/>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sz="1600" b="1" dirty="0">
                  <a:solidFill>
                    <a:schemeClr val="bg1"/>
                  </a:solidFill>
                  <a:latin typeface="Cambria" panose="02040503050406030204" pitchFamily="18" charset="0"/>
                  <a:ea typeface="Cambria" panose="02040503050406030204" pitchFamily="18" charset="0"/>
                </a:rPr>
                <a:t>Common Set of  Intrinsic Material Parameter Distributions</a:t>
              </a:r>
            </a:p>
          </p:txBody>
        </p:sp>
        <p:sp>
          <p:nvSpPr>
            <p:cNvPr id="43" name="Arrow: Right 42">
              <a:extLst>
                <a:ext uri="{FF2B5EF4-FFF2-40B4-BE49-F238E27FC236}">
                  <a16:creationId xmlns:a16="http://schemas.microsoft.com/office/drawing/2014/main" id="{FAD36A4D-B42E-44E5-98C4-F63E234A7E2F}"/>
                </a:ext>
              </a:extLst>
            </p:cNvPr>
            <p:cNvSpPr/>
            <p:nvPr/>
          </p:nvSpPr>
          <p:spPr>
            <a:xfrm>
              <a:off x="3967070" y="5680881"/>
              <a:ext cx="359196" cy="327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5" name="Arrow: Right 44">
              <a:extLst>
                <a:ext uri="{FF2B5EF4-FFF2-40B4-BE49-F238E27FC236}">
                  <a16:creationId xmlns:a16="http://schemas.microsoft.com/office/drawing/2014/main" id="{702CC759-55BD-40EE-B30A-44BDADAFC37B}"/>
                </a:ext>
              </a:extLst>
            </p:cNvPr>
            <p:cNvSpPr/>
            <p:nvPr/>
          </p:nvSpPr>
          <p:spPr>
            <a:xfrm>
              <a:off x="6207586" y="5621855"/>
              <a:ext cx="459976" cy="327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mc:AlternateContent xmlns:mc="http://schemas.openxmlformats.org/markup-compatibility/2006" xmlns:a14="http://schemas.microsoft.com/office/drawing/2010/main">
          <mc:Choice Requires="a14">
            <p:sp>
              <p:nvSpPr>
                <p:cNvPr id="46" name="Freeform 13">
                  <a:extLst>
                    <a:ext uri="{FF2B5EF4-FFF2-40B4-BE49-F238E27FC236}">
                      <a16:creationId xmlns:a16="http://schemas.microsoft.com/office/drawing/2014/main" id="{8ABEB0AB-A645-486E-BF3D-B44B57C94CB6}"/>
                    </a:ext>
                  </a:extLst>
                </p:cNvPr>
                <p:cNvSpPr/>
                <p:nvPr/>
              </p:nvSpPr>
              <p:spPr>
                <a:xfrm>
                  <a:off x="8941320" y="4443738"/>
                  <a:ext cx="3664090" cy="2146437"/>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chemeClr val="bg1"/>
                </a:solidFill>
                <a:ln w="25400" cap="flat" cmpd="sng" algn="ctr">
                  <a:solidFill>
                    <a:srgbClr val="0070C0"/>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sz="1600" b="1" dirty="0">
                      <a:solidFill>
                        <a:schemeClr val="tx1"/>
                      </a:solidFill>
                      <a:latin typeface="Cambria" panose="02040503050406030204" pitchFamily="18" charset="0"/>
                      <a:ea typeface="Cambria" panose="02040503050406030204" pitchFamily="18" charset="0"/>
                    </a:rPr>
                    <a:t>Model form Uncertainty Quantification</a:t>
                  </a:r>
                </a:p>
                <a:p>
                  <a:pPr/>
                  <a14:m>
                    <m:oMathPara xmlns:m="http://schemas.openxmlformats.org/officeDocument/2006/math">
                      <m:oMathParaPr>
                        <m:jc m:val="centerGroup"/>
                      </m:oMathParaPr>
                      <m:oMath xmlns:m="http://schemas.openxmlformats.org/officeDocument/2006/math">
                        <m:r>
                          <a:rPr lang="en-US" sz="1600" i="1" smtClean="0">
                            <a:solidFill>
                              <a:srgbClr val="663300"/>
                            </a:solidFill>
                            <a:latin typeface="Cambria Math" panose="02040503050406030204" pitchFamily="18" charset="0"/>
                          </a:rPr>
                          <m:t>𝑝</m:t>
                        </m:r>
                        <m:d>
                          <m:dPr>
                            <m:ctrlPr>
                              <a:rPr lang="en-US" sz="1600" i="1">
                                <a:solidFill>
                                  <a:srgbClr val="663300"/>
                                </a:solidFill>
                                <a:latin typeface="Cambria Math" panose="02040503050406030204" pitchFamily="18" charset="0"/>
                              </a:rPr>
                            </m:ctrlPr>
                          </m:dPr>
                          <m:e>
                            <m:sSup>
                              <m:sSupPr>
                                <m:ctrlPr>
                                  <a:rPr lang="en-US" sz="1600" b="0" i="1" smtClean="0">
                                    <a:solidFill>
                                      <a:srgbClr val="663300"/>
                                    </a:solidFill>
                                    <a:latin typeface="Cambria Math" panose="02040503050406030204" pitchFamily="18" charset="0"/>
                                  </a:rPr>
                                </m:ctrlPr>
                              </m:sSupPr>
                              <m:e>
                                <m:r>
                                  <a:rPr lang="en-US" sz="1600" b="0" i="1" smtClean="0">
                                    <a:solidFill>
                                      <a:srgbClr val="663300"/>
                                    </a:solidFill>
                                    <a:latin typeface="Cambria Math" panose="02040503050406030204" pitchFamily="18" charset="0"/>
                                  </a:rPr>
                                  <m:t>𝑀</m:t>
                                </m:r>
                              </m:e>
                              <m:sup>
                                <m:r>
                                  <a:rPr lang="en-US" sz="1600" b="0" i="1" smtClean="0">
                                    <a:solidFill>
                                      <a:srgbClr val="663300"/>
                                    </a:solidFill>
                                    <a:latin typeface="Cambria Math" panose="02040503050406030204" pitchFamily="18" charset="0"/>
                                  </a:rPr>
                                  <m:t>𝑟</m:t>
                                </m:r>
                              </m:sup>
                            </m:sSup>
                          </m:e>
                          <m:e>
                            <m:sSubSup>
                              <m:sSubSupPr>
                                <m:ctrlPr>
                                  <a:rPr lang="en-US" sz="1600" b="1" i="1" smtClean="0">
                                    <a:solidFill>
                                      <a:srgbClr val="663300"/>
                                    </a:solidFill>
                                    <a:latin typeface="Cambria Math" panose="02040503050406030204" pitchFamily="18" charset="0"/>
                                  </a:rPr>
                                </m:ctrlPr>
                              </m:sSubSupPr>
                              <m:e>
                                <m:r>
                                  <a:rPr lang="en-US" sz="1600" b="1" i="1">
                                    <a:solidFill>
                                      <a:srgbClr val="663300"/>
                                    </a:solidFill>
                                    <a:latin typeface="Cambria Math" panose="02040503050406030204" pitchFamily="18" charset="0"/>
                                  </a:rPr>
                                  <m:t>𝑷</m:t>
                                </m:r>
                              </m:e>
                              <m:sub>
                                <m:r>
                                  <a:rPr lang="en-US" sz="1600" i="1">
                                    <a:solidFill>
                                      <a:srgbClr val="663300"/>
                                    </a:solidFill>
                                    <a:latin typeface="Cambria Math" panose="02040503050406030204" pitchFamily="18" charset="0"/>
                                  </a:rPr>
                                  <m:t>𝑒𝑥𝑝</m:t>
                                </m:r>
                              </m:sub>
                              <m:sup>
                                <m:r>
                                  <a:rPr lang="en-US" sz="1600" b="1" i="1" smtClean="0">
                                    <a:solidFill>
                                      <a:srgbClr val="663300"/>
                                    </a:solidFill>
                                    <a:latin typeface="Cambria Math" panose="02040503050406030204" pitchFamily="18" charset="0"/>
                                  </a:rPr>
                                  <m:t>∗</m:t>
                                </m:r>
                              </m:sup>
                            </m:sSubSup>
                            <m:r>
                              <a:rPr lang="en-US" sz="1600" i="1">
                                <a:solidFill>
                                  <a:srgbClr val="663300"/>
                                </a:solidFill>
                                <a:latin typeface="Cambria Math" panose="02040503050406030204" pitchFamily="18" charset="0"/>
                              </a:rPr>
                              <m:t>,</m:t>
                            </m:r>
                            <m:sSub>
                              <m:sSubPr>
                                <m:ctrlPr>
                                  <a:rPr lang="en-US" sz="1600" i="1">
                                    <a:solidFill>
                                      <a:srgbClr val="663300"/>
                                    </a:solidFill>
                                    <a:latin typeface="Cambria Math" panose="02040503050406030204" pitchFamily="18" charset="0"/>
                                  </a:rPr>
                                </m:ctrlPr>
                              </m:sSubPr>
                              <m:e>
                                <m:r>
                                  <a:rPr lang="en-US" sz="1600" b="1" i="1">
                                    <a:solidFill>
                                      <a:srgbClr val="663300"/>
                                    </a:solidFill>
                                    <a:latin typeface="Cambria Math" panose="02040503050406030204" pitchFamily="18" charset="0"/>
                                  </a:rPr>
                                  <m:t>𝑮</m:t>
                                </m:r>
                              </m:e>
                              <m:sub>
                                <m:r>
                                  <a:rPr lang="en-US" sz="1600" i="1">
                                    <a:solidFill>
                                      <a:srgbClr val="663300"/>
                                    </a:solidFill>
                                    <a:latin typeface="Cambria Math" panose="02040503050406030204" pitchFamily="18" charset="0"/>
                                  </a:rPr>
                                  <m:t>𝑒𝑥𝑝</m:t>
                                </m:r>
                              </m:sub>
                            </m:sSub>
                          </m:e>
                        </m:d>
                        <m:r>
                          <a:rPr lang="en-US" sz="1600" b="0" i="1" smtClean="0">
                            <a:latin typeface="Cambria Math" panose="02040503050406030204" pitchFamily="18" charset="0"/>
                          </a:rPr>
                          <m:t>=</m:t>
                        </m:r>
                        <m:f>
                          <m:fPr>
                            <m:ctrlPr>
                              <a:rPr lang="en-US" sz="1600" i="1">
                                <a:latin typeface="Cambria Math" panose="02040503050406030204" pitchFamily="18" charset="0"/>
                              </a:rPr>
                            </m:ctrlPr>
                          </m:fPr>
                          <m:num>
                            <m:sSup>
                              <m:sSupPr>
                                <m:ctrlPr>
                                  <a:rPr lang="en-US" sz="1600" b="0" i="1" smtClean="0">
                                    <a:solidFill>
                                      <a:schemeClr val="accent4">
                                        <a:lumMod val="75000"/>
                                      </a:schemeClr>
                                    </a:solidFill>
                                    <a:latin typeface="Cambria Math" panose="02040503050406030204" pitchFamily="18" charset="0"/>
                                  </a:rPr>
                                </m:ctrlPr>
                              </m:sSupPr>
                              <m:e>
                                <m:r>
                                  <a:rPr lang="en-US" sz="1600" i="1" smtClean="0">
                                    <a:solidFill>
                                      <a:schemeClr val="accent4">
                                        <a:lumMod val="75000"/>
                                      </a:schemeClr>
                                    </a:solidFill>
                                    <a:latin typeface="Cambria Math" panose="02040503050406030204" pitchFamily="18" charset="0"/>
                                  </a:rPr>
                                  <m:t>𝐼</m:t>
                                </m:r>
                              </m:e>
                              <m:sup>
                                <m:r>
                                  <a:rPr lang="en-US" sz="1600" b="0" i="1" smtClean="0">
                                    <a:solidFill>
                                      <a:schemeClr val="accent4">
                                        <a:lumMod val="75000"/>
                                      </a:schemeClr>
                                    </a:solidFill>
                                    <a:latin typeface="Cambria Math" panose="02040503050406030204" pitchFamily="18" charset="0"/>
                                  </a:rPr>
                                  <m:t>𝑟</m:t>
                                </m:r>
                              </m:sup>
                            </m:sSup>
                            <m:d>
                              <m:dPr>
                                <m:ctrlPr>
                                  <a:rPr lang="en-US" sz="1600" b="0" i="1" smtClean="0">
                                    <a:solidFill>
                                      <a:schemeClr val="accent4">
                                        <a:lumMod val="75000"/>
                                      </a:schemeClr>
                                    </a:solidFill>
                                    <a:latin typeface="Cambria Math" panose="02040503050406030204" pitchFamily="18" charset="0"/>
                                  </a:rPr>
                                </m:ctrlPr>
                              </m:dPr>
                              <m:e>
                                <m:sSup>
                                  <m:sSupPr>
                                    <m:ctrlPr>
                                      <a:rPr lang="en-US" sz="1600" i="1" dirty="0" smtClean="0">
                                        <a:solidFill>
                                          <a:srgbClr val="BF9000"/>
                                        </a:solidFill>
                                        <a:latin typeface="Cambria Math" panose="02040503050406030204" pitchFamily="18" charset="0"/>
                                        <a:ea typeface="Cambria" panose="02040503050406030204" pitchFamily="18" charset="0"/>
                                      </a:rPr>
                                    </m:ctrlPr>
                                  </m:sSupPr>
                                  <m:e>
                                    <m:acc>
                                      <m:accPr>
                                        <m:chr m:val="̂"/>
                                        <m:ctrlPr>
                                          <a:rPr lang="en-US" sz="1600" i="1">
                                            <a:solidFill>
                                              <a:srgbClr val="BF9000"/>
                                            </a:solidFill>
                                            <a:latin typeface="Cambria Math" panose="02040503050406030204" pitchFamily="18" charset="0"/>
                                          </a:rPr>
                                        </m:ctrlPr>
                                      </m:accPr>
                                      <m:e>
                                        <m:r>
                                          <a:rPr lang="en-US" sz="1600" b="1" i="1">
                                            <a:solidFill>
                                              <a:srgbClr val="BF9000"/>
                                            </a:solidFill>
                                            <a:latin typeface="Cambria Math" panose="02040503050406030204" pitchFamily="18" charset="0"/>
                                          </a:rPr>
                                          <m:t>𝑷</m:t>
                                        </m:r>
                                      </m:e>
                                    </m:acc>
                                  </m:e>
                                  <m:sup>
                                    <m:r>
                                      <a:rPr lang="en-US" sz="1600" i="1" dirty="0">
                                        <a:solidFill>
                                          <a:srgbClr val="BF9000"/>
                                        </a:solidFill>
                                        <a:latin typeface="Cambria Math" panose="02040503050406030204" pitchFamily="18" charset="0"/>
                                        <a:ea typeface="Cambria" panose="02040503050406030204" pitchFamily="18" charset="0"/>
                                      </a:rPr>
                                      <m:t>𝑓</m:t>
                                    </m:r>
                                  </m:sup>
                                </m:sSup>
                                <m:r>
                                  <a:rPr lang="en-US" sz="1600" b="1" i="1" dirty="0">
                                    <a:solidFill>
                                      <a:srgbClr val="BF9000"/>
                                    </a:solidFill>
                                    <a:latin typeface="Cambria Math" panose="02040503050406030204" pitchFamily="18" charset="0"/>
                                    <a:ea typeface="Cambria" panose="02040503050406030204" pitchFamily="18" charset="0"/>
                                  </a:rPr>
                                  <m:t>(</m:t>
                                </m:r>
                                <m:sSubSup>
                                  <m:sSubSupPr>
                                    <m:ctrlPr>
                                      <a:rPr lang="en-US" sz="1600" b="1" i="1">
                                        <a:solidFill>
                                          <a:schemeClr val="accent4">
                                            <a:lumMod val="75000"/>
                                          </a:schemeClr>
                                        </a:solidFill>
                                        <a:latin typeface="Cambria Math" panose="02040503050406030204" pitchFamily="18" charset="0"/>
                                      </a:rPr>
                                    </m:ctrlPr>
                                  </m:sSubSupPr>
                                  <m:e>
                                    <m:r>
                                      <a:rPr lang="en-US" sz="1600" b="1" i="1">
                                        <a:solidFill>
                                          <a:schemeClr val="accent4">
                                            <a:lumMod val="75000"/>
                                          </a:schemeClr>
                                        </a:solidFill>
                                        <a:latin typeface="Cambria Math" panose="02040503050406030204" pitchFamily="18" charset="0"/>
                                      </a:rPr>
                                      <m:t>𝑷</m:t>
                                    </m:r>
                                  </m:e>
                                  <m:sub>
                                    <m:r>
                                      <a:rPr lang="en-US" sz="1600" i="1">
                                        <a:solidFill>
                                          <a:schemeClr val="accent4">
                                            <a:lumMod val="75000"/>
                                          </a:schemeClr>
                                        </a:solidFill>
                                        <a:latin typeface="Cambria Math" panose="02040503050406030204" pitchFamily="18" charset="0"/>
                                      </a:rPr>
                                      <m:t>𝑒𝑥𝑝</m:t>
                                    </m:r>
                                  </m:sub>
                                  <m:sup>
                                    <m:r>
                                      <a:rPr lang="en-US" sz="1600" i="1">
                                        <a:solidFill>
                                          <a:schemeClr val="accent4">
                                            <a:lumMod val="75000"/>
                                          </a:schemeClr>
                                        </a:solidFill>
                                        <a:latin typeface="Cambria Math" panose="02040503050406030204" pitchFamily="18" charset="0"/>
                                      </a:rPr>
                                      <m:t>∗</m:t>
                                    </m:r>
                                  </m:sup>
                                </m:sSubSup>
                                <m:r>
                                  <a:rPr lang="en-US" sz="1600" b="0" i="1" smtClean="0">
                                    <a:solidFill>
                                      <a:schemeClr val="accent4">
                                        <a:lumMod val="75000"/>
                                      </a:schemeClr>
                                    </a:solidFill>
                                    <a:latin typeface="Cambria Math" panose="02040503050406030204" pitchFamily="18" charset="0"/>
                                  </a:rPr>
                                  <m:t>,</m:t>
                                </m:r>
                                <m:sSub>
                                  <m:sSubPr>
                                    <m:ctrlPr>
                                      <a:rPr lang="en-US" sz="1600" i="1">
                                        <a:solidFill>
                                          <a:schemeClr val="accent4">
                                            <a:lumMod val="75000"/>
                                          </a:schemeClr>
                                        </a:solidFill>
                                        <a:latin typeface="Cambria Math" panose="02040503050406030204" pitchFamily="18" charset="0"/>
                                      </a:rPr>
                                    </m:ctrlPr>
                                  </m:sSubPr>
                                  <m:e>
                                    <m:r>
                                      <a:rPr lang="en-US" sz="1600" b="1" i="1">
                                        <a:solidFill>
                                          <a:schemeClr val="accent4">
                                            <a:lumMod val="75000"/>
                                          </a:schemeClr>
                                        </a:solidFill>
                                        <a:latin typeface="Cambria Math" panose="02040503050406030204" pitchFamily="18" charset="0"/>
                                      </a:rPr>
                                      <m:t>𝑮</m:t>
                                    </m:r>
                                  </m:e>
                                  <m:sub>
                                    <m:r>
                                      <a:rPr lang="en-US" sz="1600" i="1">
                                        <a:solidFill>
                                          <a:schemeClr val="accent4">
                                            <a:lumMod val="75000"/>
                                          </a:schemeClr>
                                        </a:solidFill>
                                        <a:latin typeface="Cambria Math" panose="02040503050406030204" pitchFamily="18" charset="0"/>
                                      </a:rPr>
                                      <m:t>𝑒𝑥𝑝</m:t>
                                    </m:r>
                                  </m:sub>
                                </m:sSub>
                                <m:r>
                                  <a:rPr lang="en-US" sz="1600" b="1" i="1" dirty="0">
                                    <a:solidFill>
                                      <a:srgbClr val="BF9000"/>
                                    </a:solidFill>
                                    <a:latin typeface="Cambria Math" panose="02040503050406030204" pitchFamily="18" charset="0"/>
                                    <a:ea typeface="Cambria" panose="02040503050406030204" pitchFamily="18" charset="0"/>
                                  </a:rPr>
                                  <m:t>)</m:t>
                                </m:r>
                                <m:r>
                                  <m:rPr>
                                    <m:nor/>
                                  </m:rPr>
                                  <a:rPr lang="en-US" sz="1600" b="1" i="0" dirty="0" smtClean="0">
                                    <a:solidFill>
                                      <a:srgbClr val="BF9000"/>
                                    </a:solidFill>
                                    <a:latin typeface="Cambria Math" panose="02040503050406030204" pitchFamily="18" charset="0"/>
                                    <a:ea typeface="Cambria" panose="02040503050406030204" pitchFamily="18" charset="0"/>
                                  </a:rPr>
                                  <m:t>,</m:t>
                                </m:r>
                                <m:sSup>
                                  <m:sSupPr>
                                    <m:ctrlPr>
                                      <a:rPr lang="en-US" sz="1600" i="1" dirty="0">
                                        <a:solidFill>
                                          <a:srgbClr val="BF9000"/>
                                        </a:solidFill>
                                        <a:latin typeface="Cambria Math" panose="02040503050406030204" pitchFamily="18" charset="0"/>
                                        <a:ea typeface="Cambria" panose="02040503050406030204" pitchFamily="18" charset="0"/>
                                      </a:rPr>
                                    </m:ctrlPr>
                                  </m:sSupPr>
                                  <m:e>
                                    <m:acc>
                                      <m:accPr>
                                        <m:chr m:val="̂"/>
                                        <m:ctrlPr>
                                          <a:rPr lang="en-US" sz="1600" b="1" i="1">
                                            <a:solidFill>
                                              <a:srgbClr val="BF9000"/>
                                            </a:solidFill>
                                            <a:latin typeface="Cambria Math" panose="02040503050406030204" pitchFamily="18" charset="0"/>
                                          </a:rPr>
                                        </m:ctrlPr>
                                      </m:accPr>
                                      <m:e>
                                        <m:r>
                                          <a:rPr lang="en-US" sz="1600" b="1" i="1">
                                            <a:solidFill>
                                              <a:srgbClr val="BF9000"/>
                                            </a:solidFill>
                                            <a:latin typeface="Cambria Math" panose="02040503050406030204" pitchFamily="18" charset="0"/>
                                          </a:rPr>
                                          <m:t>𝑷</m:t>
                                        </m:r>
                                      </m:e>
                                    </m:acc>
                                  </m:e>
                                  <m:sup>
                                    <m:r>
                                      <a:rPr lang="en-US" sz="1600" b="0" i="1" smtClean="0">
                                        <a:solidFill>
                                          <a:srgbClr val="BF9000"/>
                                        </a:solidFill>
                                        <a:latin typeface="Cambria Math" panose="02040503050406030204" pitchFamily="18" charset="0"/>
                                      </a:rPr>
                                      <m:t>𝑟</m:t>
                                    </m:r>
                                  </m:sup>
                                </m:sSup>
                                <m:r>
                                  <a:rPr lang="en-US" sz="1600" b="1" i="1" dirty="0">
                                    <a:solidFill>
                                      <a:srgbClr val="BF9000"/>
                                    </a:solidFill>
                                    <a:latin typeface="Cambria Math" panose="02040503050406030204" pitchFamily="18" charset="0"/>
                                    <a:ea typeface="Cambria" panose="02040503050406030204" pitchFamily="18" charset="0"/>
                                  </a:rPr>
                                  <m:t>(</m:t>
                                </m:r>
                                <m:sSubSup>
                                  <m:sSubSupPr>
                                    <m:ctrlPr>
                                      <a:rPr lang="en-US" sz="1600" b="1" i="1">
                                        <a:solidFill>
                                          <a:schemeClr val="accent4">
                                            <a:lumMod val="75000"/>
                                          </a:schemeClr>
                                        </a:solidFill>
                                        <a:latin typeface="Cambria Math" panose="02040503050406030204" pitchFamily="18" charset="0"/>
                                      </a:rPr>
                                    </m:ctrlPr>
                                  </m:sSubSupPr>
                                  <m:e>
                                    <m:r>
                                      <a:rPr lang="en-US" sz="1600" b="1" i="1">
                                        <a:solidFill>
                                          <a:schemeClr val="accent4">
                                            <a:lumMod val="75000"/>
                                          </a:schemeClr>
                                        </a:solidFill>
                                        <a:latin typeface="Cambria Math" panose="02040503050406030204" pitchFamily="18" charset="0"/>
                                      </a:rPr>
                                      <m:t>𝑷</m:t>
                                    </m:r>
                                  </m:e>
                                  <m:sub>
                                    <m:r>
                                      <a:rPr lang="en-US" sz="1600" i="1">
                                        <a:solidFill>
                                          <a:schemeClr val="accent4">
                                            <a:lumMod val="75000"/>
                                          </a:schemeClr>
                                        </a:solidFill>
                                        <a:latin typeface="Cambria Math" panose="02040503050406030204" pitchFamily="18" charset="0"/>
                                      </a:rPr>
                                      <m:t>𝑒𝑥𝑝</m:t>
                                    </m:r>
                                  </m:sub>
                                  <m:sup>
                                    <m:r>
                                      <a:rPr lang="en-US" sz="1600" i="1">
                                        <a:solidFill>
                                          <a:schemeClr val="accent4">
                                            <a:lumMod val="75000"/>
                                          </a:schemeClr>
                                        </a:solidFill>
                                        <a:latin typeface="Cambria Math" panose="02040503050406030204" pitchFamily="18" charset="0"/>
                                      </a:rPr>
                                      <m:t>∗</m:t>
                                    </m:r>
                                  </m:sup>
                                </m:sSubSup>
                                <m:r>
                                  <a:rPr lang="en-US" sz="1600" b="0" i="1" smtClean="0">
                                    <a:solidFill>
                                      <a:schemeClr val="accent4">
                                        <a:lumMod val="75000"/>
                                      </a:schemeClr>
                                    </a:solidFill>
                                    <a:latin typeface="Cambria Math" panose="02040503050406030204" pitchFamily="18" charset="0"/>
                                  </a:rPr>
                                  <m:t>,</m:t>
                                </m:r>
                                <m:sSub>
                                  <m:sSubPr>
                                    <m:ctrlPr>
                                      <a:rPr lang="en-US" sz="1600" i="1">
                                        <a:solidFill>
                                          <a:schemeClr val="accent4">
                                            <a:lumMod val="75000"/>
                                          </a:schemeClr>
                                        </a:solidFill>
                                        <a:latin typeface="Cambria Math" panose="02040503050406030204" pitchFamily="18" charset="0"/>
                                      </a:rPr>
                                    </m:ctrlPr>
                                  </m:sSubPr>
                                  <m:e>
                                    <m:r>
                                      <a:rPr lang="en-US" sz="1600" b="1" i="1">
                                        <a:solidFill>
                                          <a:schemeClr val="accent4">
                                            <a:lumMod val="75000"/>
                                          </a:schemeClr>
                                        </a:solidFill>
                                        <a:latin typeface="Cambria Math" panose="02040503050406030204" pitchFamily="18" charset="0"/>
                                      </a:rPr>
                                      <m:t>𝑮</m:t>
                                    </m:r>
                                  </m:e>
                                  <m:sub>
                                    <m:r>
                                      <a:rPr lang="en-US" sz="1600" i="1">
                                        <a:solidFill>
                                          <a:schemeClr val="accent4">
                                            <a:lumMod val="75000"/>
                                          </a:schemeClr>
                                        </a:solidFill>
                                        <a:latin typeface="Cambria Math" panose="02040503050406030204" pitchFamily="18" charset="0"/>
                                      </a:rPr>
                                      <m:t>𝑒𝑥𝑝</m:t>
                                    </m:r>
                                  </m:sub>
                                </m:sSub>
                                <m:r>
                                  <a:rPr lang="en-US" sz="1600" b="1" i="1" dirty="0" smtClean="0">
                                    <a:solidFill>
                                      <a:srgbClr val="BF9000"/>
                                    </a:solidFill>
                                    <a:latin typeface="Cambria Math" panose="02040503050406030204" pitchFamily="18" charset="0"/>
                                    <a:ea typeface="Cambria" panose="02040503050406030204" pitchFamily="18" charset="0"/>
                                  </a:rPr>
                                  <m:t>)</m:t>
                                </m:r>
                              </m:e>
                            </m:d>
                          </m:num>
                          <m:den>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𝑟</m:t>
                                </m:r>
                              </m:sub>
                              <m:sup/>
                              <m:e>
                                <m:sSup>
                                  <m:sSupPr>
                                    <m:ctrlPr>
                                      <a:rPr lang="en-US" sz="1600" i="1">
                                        <a:solidFill>
                                          <a:schemeClr val="accent4">
                                            <a:lumMod val="75000"/>
                                          </a:schemeClr>
                                        </a:solidFill>
                                        <a:latin typeface="Cambria Math" panose="02040503050406030204" pitchFamily="18" charset="0"/>
                                      </a:rPr>
                                    </m:ctrlPr>
                                  </m:sSupPr>
                                  <m:e>
                                    <m:r>
                                      <a:rPr lang="en-US" sz="1600" i="1">
                                        <a:solidFill>
                                          <a:schemeClr val="accent4">
                                            <a:lumMod val="75000"/>
                                          </a:schemeClr>
                                        </a:solidFill>
                                        <a:latin typeface="Cambria Math" panose="02040503050406030204" pitchFamily="18" charset="0"/>
                                      </a:rPr>
                                      <m:t>𝐼</m:t>
                                    </m:r>
                                  </m:e>
                                  <m:sup>
                                    <m:r>
                                      <a:rPr lang="en-US" sz="1600" i="1">
                                        <a:solidFill>
                                          <a:schemeClr val="accent4">
                                            <a:lumMod val="75000"/>
                                          </a:schemeClr>
                                        </a:solidFill>
                                        <a:latin typeface="Cambria Math" panose="02040503050406030204" pitchFamily="18" charset="0"/>
                                      </a:rPr>
                                      <m:t>𝑟</m:t>
                                    </m:r>
                                  </m:sup>
                                </m:sSup>
                                <m:d>
                                  <m:dPr>
                                    <m:ctrlPr>
                                      <a:rPr lang="en-US" sz="1600" i="1">
                                        <a:solidFill>
                                          <a:schemeClr val="accent4">
                                            <a:lumMod val="75000"/>
                                          </a:schemeClr>
                                        </a:solidFill>
                                        <a:latin typeface="Cambria Math" panose="02040503050406030204" pitchFamily="18" charset="0"/>
                                      </a:rPr>
                                    </m:ctrlPr>
                                  </m:dPr>
                                  <m:e>
                                    <m:sSup>
                                      <m:sSupPr>
                                        <m:ctrlPr>
                                          <a:rPr lang="en-US" sz="1600" i="1" dirty="0">
                                            <a:solidFill>
                                              <a:srgbClr val="BF9000"/>
                                            </a:solidFill>
                                            <a:latin typeface="Cambria Math" panose="02040503050406030204" pitchFamily="18" charset="0"/>
                                            <a:ea typeface="Cambria" panose="02040503050406030204" pitchFamily="18" charset="0"/>
                                          </a:rPr>
                                        </m:ctrlPr>
                                      </m:sSupPr>
                                      <m:e>
                                        <m:acc>
                                          <m:accPr>
                                            <m:chr m:val="̂"/>
                                            <m:ctrlPr>
                                              <a:rPr lang="en-US" sz="1600" i="1">
                                                <a:solidFill>
                                                  <a:srgbClr val="BF9000"/>
                                                </a:solidFill>
                                                <a:latin typeface="Cambria Math" panose="02040503050406030204" pitchFamily="18" charset="0"/>
                                              </a:rPr>
                                            </m:ctrlPr>
                                          </m:accPr>
                                          <m:e>
                                            <m:r>
                                              <a:rPr lang="en-US" sz="1600" b="1" i="1">
                                                <a:solidFill>
                                                  <a:srgbClr val="BF9000"/>
                                                </a:solidFill>
                                                <a:latin typeface="Cambria Math" panose="02040503050406030204" pitchFamily="18" charset="0"/>
                                              </a:rPr>
                                              <m:t>𝑷</m:t>
                                            </m:r>
                                          </m:e>
                                        </m:acc>
                                      </m:e>
                                      <m:sup>
                                        <m:r>
                                          <a:rPr lang="en-US" sz="1600" i="1" dirty="0">
                                            <a:solidFill>
                                              <a:srgbClr val="BF9000"/>
                                            </a:solidFill>
                                            <a:latin typeface="Cambria Math" panose="02040503050406030204" pitchFamily="18" charset="0"/>
                                            <a:ea typeface="Cambria" panose="02040503050406030204" pitchFamily="18" charset="0"/>
                                          </a:rPr>
                                          <m:t>𝑓</m:t>
                                        </m:r>
                                      </m:sup>
                                    </m:sSup>
                                    <m:r>
                                      <a:rPr lang="en-US" sz="1600" b="1" i="1" dirty="0">
                                        <a:solidFill>
                                          <a:srgbClr val="BF9000"/>
                                        </a:solidFill>
                                        <a:latin typeface="Cambria Math" panose="02040503050406030204" pitchFamily="18" charset="0"/>
                                        <a:ea typeface="Cambria" panose="02040503050406030204" pitchFamily="18" charset="0"/>
                                      </a:rPr>
                                      <m:t>(</m:t>
                                    </m:r>
                                    <m:sSubSup>
                                      <m:sSubSupPr>
                                        <m:ctrlPr>
                                          <a:rPr lang="en-US" sz="1600" b="1" i="1">
                                            <a:solidFill>
                                              <a:schemeClr val="accent4">
                                                <a:lumMod val="75000"/>
                                              </a:schemeClr>
                                            </a:solidFill>
                                            <a:latin typeface="Cambria Math" panose="02040503050406030204" pitchFamily="18" charset="0"/>
                                          </a:rPr>
                                        </m:ctrlPr>
                                      </m:sSubSupPr>
                                      <m:e>
                                        <m:r>
                                          <a:rPr lang="en-US" sz="1600" b="1" i="1">
                                            <a:solidFill>
                                              <a:schemeClr val="accent4">
                                                <a:lumMod val="75000"/>
                                              </a:schemeClr>
                                            </a:solidFill>
                                            <a:latin typeface="Cambria Math" panose="02040503050406030204" pitchFamily="18" charset="0"/>
                                          </a:rPr>
                                          <m:t>𝑷</m:t>
                                        </m:r>
                                      </m:e>
                                      <m:sub>
                                        <m:r>
                                          <a:rPr lang="en-US" sz="1600" i="1">
                                            <a:solidFill>
                                              <a:schemeClr val="accent4">
                                                <a:lumMod val="75000"/>
                                              </a:schemeClr>
                                            </a:solidFill>
                                            <a:latin typeface="Cambria Math" panose="02040503050406030204" pitchFamily="18" charset="0"/>
                                          </a:rPr>
                                          <m:t>𝑒𝑥𝑝</m:t>
                                        </m:r>
                                      </m:sub>
                                      <m:sup>
                                        <m:r>
                                          <a:rPr lang="en-US" sz="1600" i="1">
                                            <a:solidFill>
                                              <a:schemeClr val="accent4">
                                                <a:lumMod val="75000"/>
                                              </a:schemeClr>
                                            </a:solidFill>
                                            <a:latin typeface="Cambria Math" panose="02040503050406030204" pitchFamily="18" charset="0"/>
                                          </a:rPr>
                                          <m:t>∗</m:t>
                                        </m:r>
                                      </m:sup>
                                    </m:sSubSup>
                                    <m:r>
                                      <a:rPr lang="en-US" sz="1600" i="1">
                                        <a:solidFill>
                                          <a:schemeClr val="accent4">
                                            <a:lumMod val="75000"/>
                                          </a:schemeClr>
                                        </a:solidFill>
                                        <a:latin typeface="Cambria Math" panose="02040503050406030204" pitchFamily="18" charset="0"/>
                                      </a:rPr>
                                      <m:t>,</m:t>
                                    </m:r>
                                    <m:sSub>
                                      <m:sSubPr>
                                        <m:ctrlPr>
                                          <a:rPr lang="en-US" sz="1600" i="1">
                                            <a:solidFill>
                                              <a:schemeClr val="accent4">
                                                <a:lumMod val="75000"/>
                                              </a:schemeClr>
                                            </a:solidFill>
                                            <a:latin typeface="Cambria Math" panose="02040503050406030204" pitchFamily="18" charset="0"/>
                                          </a:rPr>
                                        </m:ctrlPr>
                                      </m:sSubPr>
                                      <m:e>
                                        <m:r>
                                          <a:rPr lang="en-US" sz="1600" b="1" i="1">
                                            <a:solidFill>
                                              <a:schemeClr val="accent4">
                                                <a:lumMod val="75000"/>
                                              </a:schemeClr>
                                            </a:solidFill>
                                            <a:latin typeface="Cambria Math" panose="02040503050406030204" pitchFamily="18" charset="0"/>
                                          </a:rPr>
                                          <m:t>𝑮</m:t>
                                        </m:r>
                                      </m:e>
                                      <m:sub>
                                        <m:r>
                                          <a:rPr lang="en-US" sz="1600" i="1">
                                            <a:solidFill>
                                              <a:schemeClr val="accent4">
                                                <a:lumMod val="75000"/>
                                              </a:schemeClr>
                                            </a:solidFill>
                                            <a:latin typeface="Cambria Math" panose="02040503050406030204" pitchFamily="18" charset="0"/>
                                          </a:rPr>
                                          <m:t>𝑒𝑥𝑝</m:t>
                                        </m:r>
                                      </m:sub>
                                    </m:sSub>
                                    <m:r>
                                      <a:rPr lang="en-US" sz="1600" b="1" i="1" dirty="0">
                                        <a:solidFill>
                                          <a:srgbClr val="BF9000"/>
                                        </a:solidFill>
                                        <a:latin typeface="Cambria Math" panose="02040503050406030204" pitchFamily="18" charset="0"/>
                                        <a:ea typeface="Cambria" panose="02040503050406030204" pitchFamily="18" charset="0"/>
                                      </a:rPr>
                                      <m:t>)</m:t>
                                    </m:r>
                                    <m:r>
                                      <m:rPr>
                                        <m:nor/>
                                      </m:rPr>
                                      <a:rPr lang="en-US" sz="1600" b="1" dirty="0">
                                        <a:solidFill>
                                          <a:srgbClr val="BF9000"/>
                                        </a:solidFill>
                                        <a:latin typeface="Cambria Math" panose="02040503050406030204" pitchFamily="18" charset="0"/>
                                        <a:ea typeface="Cambria" panose="02040503050406030204" pitchFamily="18" charset="0"/>
                                      </a:rPr>
                                      <m:t>,</m:t>
                                    </m:r>
                                    <m:sSup>
                                      <m:sSupPr>
                                        <m:ctrlPr>
                                          <a:rPr lang="en-US" sz="1600" i="1" dirty="0">
                                            <a:solidFill>
                                              <a:srgbClr val="BF9000"/>
                                            </a:solidFill>
                                            <a:latin typeface="Cambria Math" panose="02040503050406030204" pitchFamily="18" charset="0"/>
                                            <a:ea typeface="Cambria" panose="02040503050406030204" pitchFamily="18" charset="0"/>
                                          </a:rPr>
                                        </m:ctrlPr>
                                      </m:sSupPr>
                                      <m:e>
                                        <m:acc>
                                          <m:accPr>
                                            <m:chr m:val="̂"/>
                                            <m:ctrlPr>
                                              <a:rPr lang="en-US" sz="1600" b="1" i="1">
                                                <a:solidFill>
                                                  <a:srgbClr val="BF9000"/>
                                                </a:solidFill>
                                                <a:latin typeface="Cambria Math" panose="02040503050406030204" pitchFamily="18" charset="0"/>
                                              </a:rPr>
                                            </m:ctrlPr>
                                          </m:accPr>
                                          <m:e>
                                            <m:r>
                                              <a:rPr lang="en-US" sz="1600" b="1" i="1">
                                                <a:solidFill>
                                                  <a:srgbClr val="BF9000"/>
                                                </a:solidFill>
                                                <a:latin typeface="Cambria Math" panose="02040503050406030204" pitchFamily="18" charset="0"/>
                                              </a:rPr>
                                              <m:t>𝑷</m:t>
                                            </m:r>
                                          </m:e>
                                        </m:acc>
                                      </m:e>
                                      <m:sup>
                                        <m:r>
                                          <a:rPr lang="en-US" sz="1600" i="1">
                                            <a:solidFill>
                                              <a:srgbClr val="BF9000"/>
                                            </a:solidFill>
                                            <a:latin typeface="Cambria Math" panose="02040503050406030204" pitchFamily="18" charset="0"/>
                                          </a:rPr>
                                          <m:t>𝑟</m:t>
                                        </m:r>
                                      </m:sup>
                                    </m:sSup>
                                    <m:r>
                                      <a:rPr lang="en-US" sz="1600" b="1" i="1" dirty="0">
                                        <a:solidFill>
                                          <a:srgbClr val="BF9000"/>
                                        </a:solidFill>
                                        <a:latin typeface="Cambria Math" panose="02040503050406030204" pitchFamily="18" charset="0"/>
                                        <a:ea typeface="Cambria" panose="02040503050406030204" pitchFamily="18" charset="0"/>
                                      </a:rPr>
                                      <m:t>(</m:t>
                                    </m:r>
                                    <m:sSubSup>
                                      <m:sSubSupPr>
                                        <m:ctrlPr>
                                          <a:rPr lang="en-US" sz="1600" b="1" i="1">
                                            <a:solidFill>
                                              <a:schemeClr val="accent4">
                                                <a:lumMod val="75000"/>
                                              </a:schemeClr>
                                            </a:solidFill>
                                            <a:latin typeface="Cambria Math" panose="02040503050406030204" pitchFamily="18" charset="0"/>
                                          </a:rPr>
                                        </m:ctrlPr>
                                      </m:sSubSupPr>
                                      <m:e>
                                        <m:r>
                                          <a:rPr lang="en-US" sz="1600" b="1" i="1">
                                            <a:solidFill>
                                              <a:schemeClr val="accent4">
                                                <a:lumMod val="75000"/>
                                              </a:schemeClr>
                                            </a:solidFill>
                                            <a:latin typeface="Cambria Math" panose="02040503050406030204" pitchFamily="18" charset="0"/>
                                          </a:rPr>
                                          <m:t>𝑷</m:t>
                                        </m:r>
                                      </m:e>
                                      <m:sub>
                                        <m:r>
                                          <a:rPr lang="en-US" sz="1600" i="1">
                                            <a:solidFill>
                                              <a:schemeClr val="accent4">
                                                <a:lumMod val="75000"/>
                                              </a:schemeClr>
                                            </a:solidFill>
                                            <a:latin typeface="Cambria Math" panose="02040503050406030204" pitchFamily="18" charset="0"/>
                                          </a:rPr>
                                          <m:t>𝑒𝑥𝑝</m:t>
                                        </m:r>
                                      </m:sub>
                                      <m:sup>
                                        <m:r>
                                          <a:rPr lang="en-US" sz="1600" i="1">
                                            <a:solidFill>
                                              <a:schemeClr val="accent4">
                                                <a:lumMod val="75000"/>
                                              </a:schemeClr>
                                            </a:solidFill>
                                            <a:latin typeface="Cambria Math" panose="02040503050406030204" pitchFamily="18" charset="0"/>
                                          </a:rPr>
                                          <m:t>∗</m:t>
                                        </m:r>
                                      </m:sup>
                                    </m:sSubSup>
                                    <m:r>
                                      <a:rPr lang="en-US" sz="1600" i="1">
                                        <a:solidFill>
                                          <a:schemeClr val="accent4">
                                            <a:lumMod val="75000"/>
                                          </a:schemeClr>
                                        </a:solidFill>
                                        <a:latin typeface="Cambria Math" panose="02040503050406030204" pitchFamily="18" charset="0"/>
                                      </a:rPr>
                                      <m:t>,</m:t>
                                    </m:r>
                                    <m:sSub>
                                      <m:sSubPr>
                                        <m:ctrlPr>
                                          <a:rPr lang="en-US" sz="1600" i="1">
                                            <a:solidFill>
                                              <a:schemeClr val="accent4">
                                                <a:lumMod val="75000"/>
                                              </a:schemeClr>
                                            </a:solidFill>
                                            <a:latin typeface="Cambria Math" panose="02040503050406030204" pitchFamily="18" charset="0"/>
                                          </a:rPr>
                                        </m:ctrlPr>
                                      </m:sSubPr>
                                      <m:e>
                                        <m:r>
                                          <a:rPr lang="en-US" sz="1600" b="1" i="1">
                                            <a:solidFill>
                                              <a:schemeClr val="accent4">
                                                <a:lumMod val="75000"/>
                                              </a:schemeClr>
                                            </a:solidFill>
                                            <a:latin typeface="Cambria Math" panose="02040503050406030204" pitchFamily="18" charset="0"/>
                                          </a:rPr>
                                          <m:t>𝑮</m:t>
                                        </m:r>
                                      </m:e>
                                      <m:sub>
                                        <m:r>
                                          <a:rPr lang="en-US" sz="1600" i="1">
                                            <a:solidFill>
                                              <a:schemeClr val="accent4">
                                                <a:lumMod val="75000"/>
                                              </a:schemeClr>
                                            </a:solidFill>
                                            <a:latin typeface="Cambria Math" panose="02040503050406030204" pitchFamily="18" charset="0"/>
                                          </a:rPr>
                                          <m:t>𝑒𝑥𝑝</m:t>
                                        </m:r>
                                      </m:sub>
                                    </m:sSub>
                                    <m:r>
                                      <a:rPr lang="en-US" sz="1600" b="1" i="1" dirty="0" smtClean="0">
                                        <a:solidFill>
                                          <a:srgbClr val="BF9000"/>
                                        </a:solidFill>
                                        <a:latin typeface="Cambria Math" panose="02040503050406030204" pitchFamily="18" charset="0"/>
                                        <a:ea typeface="Cambria" panose="02040503050406030204" pitchFamily="18" charset="0"/>
                                      </a:rPr>
                                      <m:t>)</m:t>
                                    </m:r>
                                  </m:e>
                                </m:d>
                              </m:e>
                            </m:nary>
                          </m:den>
                        </m:f>
                      </m:oMath>
                    </m:oMathPara>
                  </a14:m>
                  <a:endParaRPr lang="en-US" sz="1600" b="1" kern="0" dirty="0">
                    <a:solidFill>
                      <a:schemeClr val="tx1"/>
                    </a:solidFill>
                    <a:latin typeface="+mj-lt"/>
                  </a:endParaRPr>
                </a:p>
              </p:txBody>
            </p:sp>
          </mc:Choice>
          <mc:Fallback xmlns="">
            <p:sp>
              <p:nvSpPr>
                <p:cNvPr id="46" name="Freeform 13">
                  <a:extLst>
                    <a:ext uri="{FF2B5EF4-FFF2-40B4-BE49-F238E27FC236}">
                      <a16:creationId xmlns:a16="http://schemas.microsoft.com/office/drawing/2014/main" id="{8ABEB0AB-A645-486E-BF3D-B44B57C94CB6}"/>
                    </a:ext>
                  </a:extLst>
                </p:cNvPr>
                <p:cNvSpPr>
                  <a:spLocks noRot="1" noChangeAspect="1" noMove="1" noResize="1" noEditPoints="1" noAdjustHandles="1" noChangeArrowheads="1" noChangeShapeType="1" noTextEdit="1"/>
                </p:cNvSpPr>
                <p:nvPr/>
              </p:nvSpPr>
              <p:spPr>
                <a:xfrm>
                  <a:off x="8941320" y="4443738"/>
                  <a:ext cx="3664090" cy="2146437"/>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blipFill>
                  <a:blip r:embed="rId8"/>
                  <a:stretch>
                    <a:fillRect/>
                  </a:stretch>
                </a:blipFill>
                <a:ln w="25400" cap="flat" cmpd="sng" algn="ctr">
                  <a:solidFill>
                    <a:srgbClr val="0070C0"/>
                  </a:solidFill>
                  <a:prstDash val="solid"/>
                </a:ln>
                <a:effectLst/>
              </p:spPr>
              <p:txBody>
                <a:bodyPr/>
                <a:lstStyle/>
                <a:p>
                  <a:r>
                    <a:rPr lang="en-US">
                      <a:noFill/>
                    </a:rPr>
                    <a:t> </a:t>
                  </a:r>
                </a:p>
              </p:txBody>
            </p:sp>
          </mc:Fallback>
        </mc:AlternateContent>
        <p:sp>
          <p:nvSpPr>
            <p:cNvPr id="47" name="TextBox 46">
              <a:extLst>
                <a:ext uri="{FF2B5EF4-FFF2-40B4-BE49-F238E27FC236}">
                  <a16:creationId xmlns:a16="http://schemas.microsoft.com/office/drawing/2014/main" id="{02ACC6E8-9585-4929-8D7C-04A785939B30}"/>
                </a:ext>
              </a:extLst>
            </p:cNvPr>
            <p:cNvSpPr txBox="1"/>
            <p:nvPr/>
          </p:nvSpPr>
          <p:spPr>
            <a:xfrm>
              <a:off x="5442016" y="2195953"/>
              <a:ext cx="1837469" cy="369332"/>
            </a:xfrm>
            <a:prstGeom prst="rect">
              <a:avLst/>
            </a:prstGeom>
            <a:noFill/>
          </p:spPr>
          <p:txBody>
            <a:bodyPr wrap="square">
              <a:spAutoFit/>
            </a:bodyPr>
            <a:lstStyle/>
            <a:p>
              <a:pPr algn="ctr" defTabSz="1555750">
                <a:spcBef>
                  <a:spcPct val="0"/>
                </a:spcBef>
                <a:spcAft>
                  <a:spcPct val="35000"/>
                </a:spcAft>
                <a:defRPr/>
              </a:pPr>
              <a:r>
                <a:rPr lang="en-US" b="1" dirty="0">
                  <a:solidFill>
                    <a:srgbClr val="FF0000"/>
                  </a:solidFill>
                  <a:latin typeface="Cambria" panose="02040503050406030204" pitchFamily="18" charset="0"/>
                  <a:ea typeface="Cambria" panose="02040503050406030204" pitchFamily="18" charset="0"/>
                </a:rPr>
                <a:t>Step 1</a:t>
              </a:r>
            </a:p>
          </p:txBody>
        </p:sp>
        <p:sp>
          <p:nvSpPr>
            <p:cNvPr id="48" name="TextBox 47">
              <a:extLst>
                <a:ext uri="{FF2B5EF4-FFF2-40B4-BE49-F238E27FC236}">
                  <a16:creationId xmlns:a16="http://schemas.microsoft.com/office/drawing/2014/main" id="{BBA9FC5A-6ED1-4A57-9357-61A294FEC280}"/>
                </a:ext>
              </a:extLst>
            </p:cNvPr>
            <p:cNvSpPr txBox="1"/>
            <p:nvPr/>
          </p:nvSpPr>
          <p:spPr>
            <a:xfrm>
              <a:off x="5515055" y="4523161"/>
              <a:ext cx="1837469" cy="369332"/>
            </a:xfrm>
            <a:prstGeom prst="rect">
              <a:avLst/>
            </a:prstGeom>
            <a:noFill/>
          </p:spPr>
          <p:txBody>
            <a:bodyPr wrap="square">
              <a:spAutoFit/>
            </a:bodyPr>
            <a:lstStyle/>
            <a:p>
              <a:pPr algn="ctr" defTabSz="1555750">
                <a:spcBef>
                  <a:spcPct val="0"/>
                </a:spcBef>
                <a:spcAft>
                  <a:spcPct val="35000"/>
                </a:spcAft>
                <a:defRPr/>
              </a:pPr>
              <a:r>
                <a:rPr lang="en-US" b="1" dirty="0">
                  <a:latin typeface="Cambria" panose="02040503050406030204" pitchFamily="18" charset="0"/>
                  <a:ea typeface="Cambria" panose="02040503050406030204" pitchFamily="18" charset="0"/>
                </a:rPr>
                <a:t>Step 2</a:t>
              </a:r>
            </a:p>
          </p:txBody>
        </p:sp>
        <p:sp>
          <p:nvSpPr>
            <p:cNvPr id="49" name="TextBox 48">
              <a:extLst>
                <a:ext uri="{FF2B5EF4-FFF2-40B4-BE49-F238E27FC236}">
                  <a16:creationId xmlns:a16="http://schemas.microsoft.com/office/drawing/2014/main" id="{771923E2-4E78-494A-AFF3-09AD11DC6F59}"/>
                </a:ext>
              </a:extLst>
            </p:cNvPr>
            <p:cNvSpPr txBox="1"/>
            <p:nvPr/>
          </p:nvSpPr>
          <p:spPr>
            <a:xfrm>
              <a:off x="9849207" y="4407583"/>
              <a:ext cx="1837469" cy="369332"/>
            </a:xfrm>
            <a:prstGeom prst="rect">
              <a:avLst/>
            </a:prstGeom>
            <a:noFill/>
          </p:spPr>
          <p:txBody>
            <a:bodyPr wrap="square">
              <a:spAutoFit/>
            </a:bodyPr>
            <a:lstStyle/>
            <a:p>
              <a:pPr algn="ctr" defTabSz="1555750">
                <a:spcBef>
                  <a:spcPct val="0"/>
                </a:spcBef>
                <a:spcAft>
                  <a:spcPct val="35000"/>
                </a:spcAft>
                <a:defRPr/>
              </a:pPr>
              <a:r>
                <a:rPr lang="en-US" b="1" dirty="0">
                  <a:solidFill>
                    <a:schemeClr val="accent5">
                      <a:lumMod val="75000"/>
                    </a:schemeClr>
                  </a:solidFill>
                  <a:latin typeface="Cambria" panose="02040503050406030204" pitchFamily="18" charset="0"/>
                  <a:ea typeface="Cambria" panose="02040503050406030204" pitchFamily="18" charset="0"/>
                </a:rPr>
                <a:t>Step 3</a:t>
              </a:r>
            </a:p>
          </p:txBody>
        </p:sp>
        <p:sp>
          <p:nvSpPr>
            <p:cNvPr id="50" name="Arrow: Right 49">
              <a:extLst>
                <a:ext uri="{FF2B5EF4-FFF2-40B4-BE49-F238E27FC236}">
                  <a16:creationId xmlns:a16="http://schemas.microsoft.com/office/drawing/2014/main" id="{576C8DF9-C3B4-4DEF-9E26-C82327A52BD2}"/>
                </a:ext>
              </a:extLst>
            </p:cNvPr>
            <p:cNvSpPr/>
            <p:nvPr/>
          </p:nvSpPr>
          <p:spPr>
            <a:xfrm>
              <a:off x="8508591" y="5593331"/>
              <a:ext cx="432730" cy="3360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7222243-5ACC-4B74-BE77-F1AFA0701742}"/>
                    </a:ext>
                  </a:extLst>
                </p:cNvPr>
                <p:cNvSpPr/>
                <p:nvPr/>
              </p:nvSpPr>
              <p:spPr>
                <a:xfrm>
                  <a:off x="6877050" y="2632029"/>
                  <a:ext cx="2732651" cy="97155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55750">
                    <a:spcBef>
                      <a:spcPct val="0"/>
                    </a:spcBef>
                    <a:spcAft>
                      <a:spcPct val="35000"/>
                    </a:spcAft>
                    <a:defRPr/>
                  </a:pPr>
                  <a:r>
                    <a:rPr lang="en-US" sz="1800" b="1" dirty="0">
                      <a:solidFill>
                        <a:schemeClr val="bg1"/>
                      </a:solidFill>
                      <a:latin typeface="Cambria" panose="02040503050406030204" pitchFamily="18" charset="0"/>
                      <a:ea typeface="Cambria" panose="02040503050406030204" pitchFamily="18" charset="0"/>
                    </a:rPr>
                    <a:t>Fused ROM </a:t>
                  </a:r>
                  <a14:m>
                    <m:oMath xmlns:m="http://schemas.openxmlformats.org/officeDocument/2006/math">
                      <m:sSup>
                        <m:sSupPr>
                          <m:ctrlPr>
                            <a:rPr kumimoji="0" lang="en-US" sz="1800" i="1" u="none" strike="noStrike" kern="1200" cap="none" spc="0" normalizeH="0" baseline="0" noProof="0" dirty="0" smtClean="0">
                              <a:ln>
                                <a:noFill/>
                              </a:ln>
                              <a:solidFill>
                                <a:schemeClr val="bg1"/>
                              </a:solidFill>
                              <a:effectLst/>
                              <a:uLnTx/>
                              <a:uFillTx/>
                              <a:latin typeface="Cambria Math" panose="02040503050406030204" pitchFamily="18" charset="0"/>
                              <a:ea typeface="Cambria" panose="02040503050406030204" pitchFamily="18" charset="0"/>
                            </a:rPr>
                          </m:ctrlPr>
                        </m:sSupPr>
                        <m:e>
                          <m:acc>
                            <m:accPr>
                              <m:chr m:val="̂"/>
                              <m:ctrlPr>
                                <a:rPr kumimoji="0" lang="en-US" sz="1800" i="1" u="none" strike="noStrike" kern="1200" cap="none" spc="0" normalizeH="0" baseline="0" noProof="0" smtClean="0">
                                  <a:ln>
                                    <a:noFill/>
                                  </a:ln>
                                  <a:solidFill>
                                    <a:schemeClr val="bg1"/>
                                  </a:solidFill>
                                  <a:effectLst/>
                                  <a:uLnTx/>
                                  <a:uFillTx/>
                                  <a:latin typeface="Cambria Math" panose="02040503050406030204" pitchFamily="18" charset="0"/>
                                </a:rPr>
                              </m:ctrlPr>
                            </m:accPr>
                            <m:e>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rPr>
                                <m:t>𝑃</m:t>
                              </m:r>
                            </m:e>
                          </m:acc>
                        </m:e>
                        <m:sup>
                          <m:r>
                            <a:rPr lang="en-US" sz="1800" b="0" i="1" dirty="0" smtClean="0">
                              <a:solidFill>
                                <a:schemeClr val="bg1"/>
                              </a:solidFill>
                              <a:latin typeface="Cambria Math" panose="02040503050406030204" pitchFamily="18" charset="0"/>
                              <a:ea typeface="Cambria" panose="02040503050406030204" pitchFamily="18" charset="0"/>
                            </a:rPr>
                            <m:t>𝑓</m:t>
                          </m:r>
                        </m:sup>
                      </m:sSup>
                      <m:r>
                        <a:rPr lang="en-US" sz="1800" b="1" i="1" dirty="0" smtClean="0">
                          <a:solidFill>
                            <a:schemeClr val="bg1"/>
                          </a:solidFill>
                          <a:latin typeface="Cambria Math" panose="02040503050406030204" pitchFamily="18" charset="0"/>
                          <a:ea typeface="Cambria" panose="02040503050406030204" pitchFamily="18" charset="0"/>
                        </a:rPr>
                        <m:t>(</m:t>
                      </m:r>
                      <m:r>
                        <a:rPr lang="en-US" sz="1800" b="1" i="1" dirty="0" smtClean="0">
                          <a:solidFill>
                            <a:schemeClr val="bg1"/>
                          </a:solidFill>
                          <a:latin typeface="Cambria Math" panose="02040503050406030204" pitchFamily="18" charset="0"/>
                          <a:ea typeface="Cambria" panose="02040503050406030204" pitchFamily="18" charset="0"/>
                        </a:rPr>
                        <m:t>𝒔</m:t>
                      </m:r>
                      <m:r>
                        <a:rPr lang="en-US" sz="1800" b="1" i="1" dirty="0" smtClean="0">
                          <a:solidFill>
                            <a:schemeClr val="bg1"/>
                          </a:solidFill>
                          <a:latin typeface="Cambria Math" panose="02040503050406030204" pitchFamily="18" charset="0"/>
                          <a:ea typeface="Cambria" panose="02040503050406030204" pitchFamily="18" charset="0"/>
                        </a:rPr>
                        <m:t>,</m:t>
                      </m:r>
                      <m:r>
                        <a:rPr lang="en-US" sz="1800" b="1" i="1" dirty="0" smtClean="0">
                          <a:solidFill>
                            <a:schemeClr val="bg1"/>
                          </a:solidFill>
                          <a:latin typeface="Cambria Math" panose="02040503050406030204" pitchFamily="18" charset="0"/>
                          <a:ea typeface="Cambria" panose="02040503050406030204" pitchFamily="18" charset="0"/>
                        </a:rPr>
                        <m:t>𝒈</m:t>
                      </m:r>
                      <m:r>
                        <a:rPr lang="en-US" sz="1800" b="1" i="1" dirty="0" smtClean="0">
                          <a:solidFill>
                            <a:schemeClr val="bg1"/>
                          </a:solidFill>
                          <a:latin typeface="Cambria Math" panose="02040503050406030204" pitchFamily="18" charset="0"/>
                          <a:ea typeface="Cambria" panose="02040503050406030204" pitchFamily="18" charset="0"/>
                        </a:rPr>
                        <m:t>)</m:t>
                      </m:r>
                    </m:oMath>
                  </a14:m>
                  <a:endParaRPr lang="en-US" sz="1800" b="1" dirty="0">
                    <a:solidFill>
                      <a:schemeClr val="bg1"/>
                    </a:solidFill>
                    <a:latin typeface="Cambria" panose="02040503050406030204" pitchFamily="18" charset="0"/>
                    <a:ea typeface="Cambria" panose="02040503050406030204" pitchFamily="18" charset="0"/>
                  </a:endParaRPr>
                </a:p>
                <a:p>
                  <a:pPr algn="ctr" defTabSz="1555750">
                    <a:spcBef>
                      <a:spcPct val="0"/>
                    </a:spcBef>
                    <a:spcAft>
                      <a:spcPct val="35000"/>
                    </a:spcAft>
                    <a:defRPr/>
                  </a:pPr>
                  <a:r>
                    <a:rPr lang="en-US" sz="1800" dirty="0">
                      <a:solidFill>
                        <a:schemeClr val="bg1"/>
                      </a:solidFill>
                      <a:latin typeface="Cambria" panose="02040503050406030204" pitchFamily="18" charset="0"/>
                      <a:ea typeface="Cambria" panose="02040503050406030204" pitchFamily="18" charset="0"/>
                    </a:rPr>
                    <a:t>Incorporating inter-model correlations</a:t>
                  </a:r>
                  <a:endParaRPr lang="en-US" sz="1800" b="1" i="1" dirty="0">
                    <a:solidFill>
                      <a:schemeClr val="bg1"/>
                    </a:solidFill>
                    <a:latin typeface="Cambria" panose="02040503050406030204" pitchFamily="18" charset="0"/>
                    <a:ea typeface="Cambria" panose="02040503050406030204" pitchFamily="18" charset="0"/>
                  </a:endParaRPr>
                </a:p>
              </p:txBody>
            </p:sp>
          </mc:Choice>
          <mc:Fallback xmlns="">
            <p:sp>
              <p:nvSpPr>
                <p:cNvPr id="6" name="Rectangle 5">
                  <a:extLst>
                    <a:ext uri="{FF2B5EF4-FFF2-40B4-BE49-F238E27FC236}">
                      <a16:creationId xmlns:a16="http://schemas.microsoft.com/office/drawing/2014/main" id="{97222243-5ACC-4B74-BE77-F1AFA0701742}"/>
                    </a:ext>
                  </a:extLst>
                </p:cNvPr>
                <p:cNvSpPr>
                  <a:spLocks noRot="1" noChangeAspect="1" noMove="1" noResize="1" noEditPoints="1" noAdjustHandles="1" noChangeArrowheads="1" noChangeShapeType="1" noTextEdit="1"/>
                </p:cNvSpPr>
                <p:nvPr/>
              </p:nvSpPr>
              <p:spPr>
                <a:xfrm>
                  <a:off x="6877050" y="2632029"/>
                  <a:ext cx="2732651" cy="971550"/>
                </a:xfrm>
                <a:prstGeom prst="rect">
                  <a:avLst/>
                </a:prstGeom>
                <a:blipFill>
                  <a:blip r:embed="rId9"/>
                  <a:stretch>
                    <a:fillRect t="-4321" b="-11111"/>
                  </a:stretch>
                </a:blipFill>
                <a:ln>
                  <a:solidFill>
                    <a:schemeClr val="tx1"/>
                  </a:solidFill>
                </a:ln>
              </p:spPr>
              <p:txBody>
                <a:bodyPr/>
                <a:lstStyle/>
                <a:p>
                  <a:r>
                    <a:rPr lang="en-US">
                      <a:noFill/>
                    </a:rPr>
                    <a:t> </a:t>
                  </a:r>
                </a:p>
              </p:txBody>
            </p:sp>
          </mc:Fallback>
        </mc:AlternateContent>
        <p:sp>
          <p:nvSpPr>
            <p:cNvPr id="17" name="Arrow: Bent 16">
              <a:extLst>
                <a:ext uri="{FF2B5EF4-FFF2-40B4-BE49-F238E27FC236}">
                  <a16:creationId xmlns:a16="http://schemas.microsoft.com/office/drawing/2014/main" id="{5113B9DD-DCBB-41D2-B860-F9694F6526DC}"/>
                </a:ext>
              </a:extLst>
            </p:cNvPr>
            <p:cNvSpPr/>
            <p:nvPr/>
          </p:nvSpPr>
          <p:spPr>
            <a:xfrm rot="16200000" flipH="1">
              <a:off x="5248307" y="3960254"/>
              <a:ext cx="1118718" cy="767411"/>
            </a:xfrm>
            <a:prstGeom prst="ben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L-Shape 17">
              <a:extLst>
                <a:ext uri="{FF2B5EF4-FFF2-40B4-BE49-F238E27FC236}">
                  <a16:creationId xmlns:a16="http://schemas.microsoft.com/office/drawing/2014/main" id="{7A08E338-6F41-4AA6-95C0-F7AEDE795F1E}"/>
                </a:ext>
              </a:extLst>
            </p:cNvPr>
            <p:cNvSpPr/>
            <p:nvPr/>
          </p:nvSpPr>
          <p:spPr>
            <a:xfrm rot="10800000" flipV="1">
              <a:off x="5962653" y="3611395"/>
              <a:ext cx="2545938" cy="372253"/>
            </a:xfrm>
            <a:prstGeom prst="corner">
              <a:avLst>
                <a:gd name="adj1" fmla="val 55732"/>
                <a:gd name="adj2" fmla="val 55732"/>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Title 1">
            <a:extLst>
              <a:ext uri="{FF2B5EF4-FFF2-40B4-BE49-F238E27FC236}">
                <a16:creationId xmlns:a16="http://schemas.microsoft.com/office/drawing/2014/main" id="{0D124D0A-0896-4999-A036-14ACB7BB7E61}"/>
              </a:ext>
            </a:extLst>
          </p:cNvPr>
          <p:cNvSpPr txBox="1">
            <a:spLocks/>
          </p:cNvSpPr>
          <p:nvPr/>
        </p:nvSpPr>
        <p:spPr>
          <a:xfrm>
            <a:off x="532408" y="10688"/>
            <a:ext cx="11043079" cy="6329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spcBef>
                <a:spcPts val="0"/>
              </a:spcBef>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Research Goals for Year 3: Role of Phase Boundary in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p>
          <a:p>
            <a:pPr lvl="0" algn="ctr">
              <a:lnSpc>
                <a:spcPct val="100000"/>
              </a:lnSpc>
              <a:spcBef>
                <a:spcPts val="0"/>
              </a:spcBef>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Proposed Approach</a:t>
            </a:r>
            <a:endParaRPr lang="en-US" sz="2800" b="1" dirty="0">
              <a:solidFill>
                <a:srgbClr val="002060"/>
              </a:solidFill>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41185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399" y="17513"/>
            <a:ext cx="9728787" cy="632949"/>
          </a:xfrm>
        </p:spPr>
        <p:txBody>
          <a:bodyPr>
            <a:noAutofit/>
          </a:bodyPr>
          <a:lstStyle/>
          <a:p>
            <a:pPr algn="ctr"/>
            <a:r>
              <a:rPr lang="en-US" sz="2800" b="1" dirty="0">
                <a:solidFill>
                  <a:srgbClr val="002060"/>
                </a:solidFill>
                <a:latin typeface="Cambria" panose="02040503050406030204" pitchFamily="18" charset="0"/>
                <a:ea typeface="Cambria" panose="02040503050406030204" pitchFamily="18" charset="0"/>
              </a:rPr>
              <a:t>Grain Scale Intrinsic Property Extraction using the </a:t>
            </a:r>
            <a:br>
              <a:rPr lang="en-US" sz="2800" b="1" dirty="0">
                <a:solidFill>
                  <a:srgbClr val="002060"/>
                </a:solidFill>
                <a:latin typeface="Cambria" panose="02040503050406030204" pitchFamily="18" charset="0"/>
                <a:ea typeface="Cambria" panose="02040503050406030204" pitchFamily="18" charset="0"/>
              </a:rPr>
            </a:br>
            <a:r>
              <a:rPr lang="en-US" sz="2800" b="1" dirty="0">
                <a:solidFill>
                  <a:srgbClr val="002060"/>
                </a:solidFill>
                <a:latin typeface="Cambria" panose="02040503050406030204" pitchFamily="18" charset="0"/>
                <a:ea typeface="Cambria" panose="02040503050406030204" pitchFamily="18" charset="0"/>
              </a:rPr>
              <a:t>Two-Step Bayesian Framework</a:t>
            </a:r>
          </a:p>
        </p:txBody>
      </p:sp>
      <p:grpSp>
        <p:nvGrpSpPr>
          <p:cNvPr id="4" name="Group 3">
            <a:extLst>
              <a:ext uri="{FF2B5EF4-FFF2-40B4-BE49-F238E27FC236}">
                <a16:creationId xmlns:a16="http://schemas.microsoft.com/office/drawing/2014/main" id="{AAF030D4-6F7A-402B-B667-4235BCDCF2F5}"/>
              </a:ext>
            </a:extLst>
          </p:cNvPr>
          <p:cNvGrpSpPr/>
          <p:nvPr/>
        </p:nvGrpSpPr>
        <p:grpSpPr>
          <a:xfrm>
            <a:off x="1985826" y="751183"/>
            <a:ext cx="10109629" cy="5743402"/>
            <a:chOff x="-1359198" y="664396"/>
            <a:chExt cx="13454653" cy="6186775"/>
          </a:xfrm>
        </p:grpSpPr>
        <p:sp>
          <p:nvSpPr>
            <p:cNvPr id="1043" name="Rectangle: Rounded Corners 1042">
              <a:extLst>
                <a:ext uri="{FF2B5EF4-FFF2-40B4-BE49-F238E27FC236}">
                  <a16:creationId xmlns:a16="http://schemas.microsoft.com/office/drawing/2014/main" id="{2271686C-C5F4-4B44-AA0E-9B6218CD6D10}"/>
                </a:ext>
              </a:extLst>
            </p:cNvPr>
            <p:cNvSpPr/>
            <p:nvPr/>
          </p:nvSpPr>
          <p:spPr>
            <a:xfrm>
              <a:off x="257248" y="664396"/>
              <a:ext cx="9256378" cy="4057722"/>
            </a:xfrm>
            <a:prstGeom prst="roundRect">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grpSp>
          <p:nvGrpSpPr>
            <p:cNvPr id="18" name="Group 17">
              <a:extLst>
                <a:ext uri="{FF2B5EF4-FFF2-40B4-BE49-F238E27FC236}">
                  <a16:creationId xmlns:a16="http://schemas.microsoft.com/office/drawing/2014/main" id="{BDC3B018-568D-4759-A73D-B78F27CD8B16}"/>
                </a:ext>
              </a:extLst>
            </p:cNvPr>
            <p:cNvGrpSpPr/>
            <p:nvPr/>
          </p:nvGrpSpPr>
          <p:grpSpPr>
            <a:xfrm>
              <a:off x="454218" y="688008"/>
              <a:ext cx="8975162" cy="3933704"/>
              <a:chOff x="2072188" y="901909"/>
              <a:chExt cx="8975162" cy="3933704"/>
            </a:xfrm>
          </p:grpSpPr>
          <p:grpSp>
            <p:nvGrpSpPr>
              <p:cNvPr id="7" name="Group 6">
                <a:extLst>
                  <a:ext uri="{FF2B5EF4-FFF2-40B4-BE49-F238E27FC236}">
                    <a16:creationId xmlns:a16="http://schemas.microsoft.com/office/drawing/2014/main" id="{3ABCF2C3-D2D4-40D8-8779-BB0A972268B3}"/>
                  </a:ext>
                </a:extLst>
              </p:cNvPr>
              <p:cNvGrpSpPr/>
              <p:nvPr/>
            </p:nvGrpSpPr>
            <p:grpSpPr>
              <a:xfrm>
                <a:off x="2086791" y="965083"/>
                <a:ext cx="8960559" cy="3870530"/>
                <a:chOff x="3459583" y="1565158"/>
                <a:chExt cx="8960559" cy="3870530"/>
              </a:xfrm>
            </p:grpSpPr>
            <p:grpSp>
              <p:nvGrpSpPr>
                <p:cNvPr id="6" name="Group 5">
                  <a:extLst>
                    <a:ext uri="{FF2B5EF4-FFF2-40B4-BE49-F238E27FC236}">
                      <a16:creationId xmlns:a16="http://schemas.microsoft.com/office/drawing/2014/main" id="{F7B79E2B-B6F7-4257-AA93-D07E2C654458}"/>
                    </a:ext>
                  </a:extLst>
                </p:cNvPr>
                <p:cNvGrpSpPr/>
                <p:nvPr/>
              </p:nvGrpSpPr>
              <p:grpSpPr>
                <a:xfrm>
                  <a:off x="3459583" y="1565158"/>
                  <a:ext cx="8960559" cy="3870530"/>
                  <a:chOff x="2454650" y="1099417"/>
                  <a:chExt cx="8960559" cy="3870530"/>
                </a:xfrm>
              </p:grpSpPr>
              <p:grpSp>
                <p:nvGrpSpPr>
                  <p:cNvPr id="3" name="Group 2">
                    <a:extLst>
                      <a:ext uri="{FF2B5EF4-FFF2-40B4-BE49-F238E27FC236}">
                        <a16:creationId xmlns:a16="http://schemas.microsoft.com/office/drawing/2014/main" id="{AF4820C4-DBEF-4D19-941D-755EBD3BCAB3}"/>
                      </a:ext>
                    </a:extLst>
                  </p:cNvPr>
                  <p:cNvGrpSpPr/>
                  <p:nvPr/>
                </p:nvGrpSpPr>
                <p:grpSpPr>
                  <a:xfrm>
                    <a:off x="2454650" y="1099417"/>
                    <a:ext cx="8960559" cy="3870530"/>
                    <a:chOff x="-1823560" y="1352734"/>
                    <a:chExt cx="9740780" cy="2995210"/>
                  </a:xfrm>
                </p:grpSpPr>
                <p:sp>
                  <p:nvSpPr>
                    <p:cNvPr id="16" name="Freeform 15"/>
                    <p:cNvSpPr/>
                    <p:nvPr/>
                  </p:nvSpPr>
                  <p:spPr>
                    <a:xfrm>
                      <a:off x="-1823560" y="1352734"/>
                      <a:ext cx="4459550" cy="2995210"/>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400" b="1" dirty="0">
                        <a:latin typeface="+mj-lt"/>
                      </a:endParaRPr>
                    </a:p>
                    <a:p>
                      <a:pPr defTabSz="1155700">
                        <a:lnSpc>
                          <a:spcPct val="90000"/>
                        </a:lnSpc>
                        <a:spcBef>
                          <a:spcPct val="0"/>
                        </a:spcBef>
                        <a:spcAft>
                          <a:spcPct val="35000"/>
                        </a:spcAft>
                        <a:defRPr/>
                      </a:pPr>
                      <a:endParaRPr lang="en-US" sz="1400" b="1" dirty="0">
                        <a:latin typeface="+mj-lt"/>
                      </a:endParaRPr>
                    </a:p>
                    <a:p>
                      <a:pPr defTabSz="1155700">
                        <a:lnSpc>
                          <a:spcPct val="90000"/>
                        </a:lnSpc>
                        <a:spcBef>
                          <a:spcPct val="0"/>
                        </a:spcBef>
                        <a:spcAft>
                          <a:spcPct val="35000"/>
                        </a:spcAft>
                        <a:defRPr/>
                      </a:pPr>
                      <a:endParaRPr lang="en-US" sz="1400" b="1" dirty="0">
                        <a:latin typeface="+mj-lt"/>
                      </a:endParaRPr>
                    </a:p>
                    <a:p>
                      <a:pPr defTabSz="1155700">
                        <a:lnSpc>
                          <a:spcPct val="90000"/>
                        </a:lnSpc>
                        <a:spcBef>
                          <a:spcPct val="0"/>
                        </a:spcBef>
                        <a:spcAft>
                          <a:spcPct val="35000"/>
                        </a:spcAft>
                        <a:defRPr/>
                      </a:pPr>
                      <a:endParaRPr lang="en-US" sz="1400" b="1" dirty="0">
                        <a:latin typeface="+mj-lt"/>
                      </a:endParaRPr>
                    </a:p>
                  </p:txBody>
                </p:sp>
                <p:sp>
                  <p:nvSpPr>
                    <p:cNvPr id="31" name="Freeform 30">
                      <a:extLst>
                        <a:ext uri="{FF2B5EF4-FFF2-40B4-BE49-F238E27FC236}">
                          <a16:creationId xmlns:a16="http://schemas.microsoft.com/office/drawing/2014/main" id="{0E74877D-1F9C-0942-A947-CB2F79E0F1B1}"/>
                        </a:ext>
                      </a:extLst>
                    </p:cNvPr>
                    <p:cNvSpPr/>
                    <p:nvPr/>
                  </p:nvSpPr>
                  <p:spPr>
                    <a:xfrm>
                      <a:off x="3467450" y="2096866"/>
                      <a:ext cx="4449771" cy="2003186"/>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rgbClr val="4F81BD">
                        <a:hueOff val="0"/>
                        <a:satOff val="0"/>
                        <a:lumOff val="0"/>
                        <a:alphaOff val="0"/>
                      </a:srgbClr>
                    </a:solidFill>
                    <a:ln w="25400" cap="flat" cmpd="sng" algn="ctr">
                      <a:solidFill>
                        <a:schemeClr val="tx1"/>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sz="1600" b="1" dirty="0">
                          <a:solidFill>
                            <a:schemeClr val="bg1"/>
                          </a:solidFill>
                          <a:latin typeface="Cambria" panose="02040503050406030204" pitchFamily="18" charset="0"/>
                          <a:ea typeface="Cambria" panose="02040503050406030204" pitchFamily="18" charset="0"/>
                        </a:rPr>
                        <a:t>Reduced Order Model</a:t>
                      </a:r>
                    </a:p>
                    <a:p>
                      <a:pPr algn="ctr" defTabSz="1555750">
                        <a:spcBef>
                          <a:spcPct val="0"/>
                        </a:spcBef>
                        <a:spcAft>
                          <a:spcPct val="35000"/>
                        </a:spcAft>
                        <a:defRPr/>
                      </a:pPr>
                      <a:r>
                        <a:rPr lang="en-US" sz="1600" dirty="0">
                          <a:solidFill>
                            <a:schemeClr val="bg1"/>
                          </a:solidFill>
                          <a:latin typeface="Cambria" panose="02040503050406030204" pitchFamily="18" charset="0"/>
                          <a:ea typeface="Cambria" panose="02040503050406030204" pitchFamily="18" charset="0"/>
                        </a:rPr>
                        <a:t>Allows quick evaluations of likelihood</a:t>
                      </a:r>
                    </a:p>
                    <a:p>
                      <a:pPr algn="ctr" defTabSz="1555750">
                        <a:spcBef>
                          <a:spcPct val="0"/>
                        </a:spcBef>
                        <a:spcAft>
                          <a:spcPct val="35000"/>
                        </a:spcAft>
                        <a:defRPr/>
                      </a:pPr>
                      <a:endParaRPr lang="en-US" sz="1600" b="1" i="1" dirty="0">
                        <a:solidFill>
                          <a:schemeClr val="bg1"/>
                        </a:solidFill>
                        <a:latin typeface="Cambria" panose="02040503050406030204" pitchFamily="18" charset="0"/>
                        <a:ea typeface="Cambria" panose="02040503050406030204" pitchFamily="18" charset="0"/>
                      </a:endParaRPr>
                    </a:p>
                    <a:p>
                      <a:pPr algn="ctr" defTabSz="1555750">
                        <a:spcBef>
                          <a:spcPct val="0"/>
                        </a:spcBef>
                        <a:spcAft>
                          <a:spcPct val="35000"/>
                        </a:spcAft>
                        <a:defRPr/>
                      </a:pPr>
                      <a:endParaRPr lang="en-US" sz="1600" b="1" i="1" dirty="0">
                        <a:solidFill>
                          <a:schemeClr val="bg1"/>
                        </a:solidFill>
                        <a:latin typeface="Cambria" panose="02040503050406030204" pitchFamily="18" charset="0"/>
                        <a:ea typeface="Cambria" panose="02040503050406030204" pitchFamily="18" charset="0"/>
                      </a:endParaRPr>
                    </a:p>
                    <a:p>
                      <a:pPr algn="ctr" defTabSz="1555750">
                        <a:spcBef>
                          <a:spcPct val="0"/>
                        </a:spcBef>
                        <a:spcAft>
                          <a:spcPct val="35000"/>
                        </a:spcAft>
                        <a:defRPr/>
                      </a:pPr>
                      <a:endParaRPr lang="en-US" sz="1600" b="1" i="1" dirty="0">
                        <a:solidFill>
                          <a:schemeClr val="bg1"/>
                        </a:solidFill>
                        <a:latin typeface="Cambria" panose="02040503050406030204" pitchFamily="18" charset="0"/>
                        <a:ea typeface="Cambria" panose="02040503050406030204" pitchFamily="18" charset="0"/>
                      </a:endParaRPr>
                    </a:p>
                    <a:p>
                      <a:pPr algn="ctr" defTabSz="1555750">
                        <a:spcBef>
                          <a:spcPct val="0"/>
                        </a:spcBef>
                        <a:spcAft>
                          <a:spcPct val="35000"/>
                        </a:spcAft>
                        <a:defRPr/>
                      </a:pPr>
                      <a:endParaRPr lang="en-US" sz="1600" b="1" i="1" dirty="0">
                        <a:solidFill>
                          <a:schemeClr val="bg1"/>
                        </a:solidFill>
                        <a:latin typeface="Cambria" panose="02040503050406030204" pitchFamily="18" charset="0"/>
                        <a:ea typeface="Cambria" panose="02040503050406030204" pitchFamily="18" charset="0"/>
                      </a:endParaRPr>
                    </a:p>
                  </p:txBody>
                </p:sp>
              </p:grpSp>
              <p:sp>
                <p:nvSpPr>
                  <p:cNvPr id="1028" name="Arrow: Right 1027">
                    <a:extLst>
                      <a:ext uri="{FF2B5EF4-FFF2-40B4-BE49-F238E27FC236}">
                        <a16:creationId xmlns:a16="http://schemas.microsoft.com/office/drawing/2014/main" id="{C404E433-4221-468F-85E6-F541D3F0EB39}"/>
                      </a:ext>
                    </a:extLst>
                  </p:cNvPr>
                  <p:cNvSpPr/>
                  <p:nvPr/>
                </p:nvSpPr>
                <p:spPr>
                  <a:xfrm>
                    <a:off x="6556997" y="3157639"/>
                    <a:ext cx="764861" cy="395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pic>
              <p:nvPicPr>
                <p:cNvPr id="52" name="Picture 51">
                  <a:extLst>
                    <a:ext uri="{FF2B5EF4-FFF2-40B4-BE49-F238E27FC236}">
                      <a16:creationId xmlns:a16="http://schemas.microsoft.com/office/drawing/2014/main" id="{58691F19-1507-45CC-893A-F191DE90D015}"/>
                    </a:ext>
                  </a:extLst>
                </p:cNvPr>
                <p:cNvPicPr/>
                <p:nvPr/>
              </p:nvPicPr>
              <p:blipFill rotWithShape="1">
                <a:blip r:embed="rId3">
                  <a:extLst>
                    <a:ext uri="{28A0092B-C50C-407E-A947-70E740481C1C}">
                      <a14:useLocalDpi xmlns:a14="http://schemas.microsoft.com/office/drawing/2010/main" val="0"/>
                    </a:ext>
                  </a:extLst>
                </a:blip>
                <a:srcRect l="11002" t="7148" r="48280" b="48360"/>
                <a:stretch/>
              </p:blipFill>
              <p:spPr bwMode="auto">
                <a:xfrm>
                  <a:off x="3550249" y="3226475"/>
                  <a:ext cx="1458368" cy="2171387"/>
                </a:xfrm>
                <a:prstGeom prst="rect">
                  <a:avLst/>
                </a:prstGeom>
                <a:noFill/>
              </p:spPr>
            </p:pic>
          </p:grpSp>
          <p:grpSp>
            <p:nvGrpSpPr>
              <p:cNvPr id="12" name="Group 11">
                <a:extLst>
                  <a:ext uri="{FF2B5EF4-FFF2-40B4-BE49-F238E27FC236}">
                    <a16:creationId xmlns:a16="http://schemas.microsoft.com/office/drawing/2014/main" id="{EB4D29EB-FBE7-47F1-838C-EA31FDB43972}"/>
                  </a:ext>
                </a:extLst>
              </p:cNvPr>
              <p:cNvGrpSpPr/>
              <p:nvPr/>
            </p:nvGrpSpPr>
            <p:grpSpPr>
              <a:xfrm>
                <a:off x="2072188" y="901909"/>
                <a:ext cx="4149486" cy="3811423"/>
                <a:chOff x="3444980" y="1501984"/>
                <a:chExt cx="4149486" cy="3811423"/>
              </a:xfrm>
            </p:grpSpPr>
            <p:pic>
              <p:nvPicPr>
                <p:cNvPr id="55" name="Picture 54">
                  <a:extLst>
                    <a:ext uri="{FF2B5EF4-FFF2-40B4-BE49-F238E27FC236}">
                      <a16:creationId xmlns:a16="http://schemas.microsoft.com/office/drawing/2014/main" id="{2CE531F6-D922-44F6-83C2-7A4313D5C1C0}"/>
                    </a:ext>
                  </a:extLst>
                </p:cNvPr>
                <p:cNvPicPr/>
                <p:nvPr/>
              </p:nvPicPr>
              <p:blipFill rotWithShape="1">
                <a:blip r:embed="rId3">
                  <a:extLst>
                    <a:ext uri="{28A0092B-C50C-407E-A947-70E740481C1C}">
                      <a14:useLocalDpi xmlns:a14="http://schemas.microsoft.com/office/drawing/2010/main" val="0"/>
                    </a:ext>
                  </a:extLst>
                </a:blip>
                <a:srcRect l="53634" t="58874" r="818"/>
                <a:stretch/>
              </p:blipFill>
              <p:spPr bwMode="auto">
                <a:xfrm>
                  <a:off x="5008617" y="3226476"/>
                  <a:ext cx="2494258" cy="2086931"/>
                </a:xfrm>
                <a:prstGeom prst="rect">
                  <a:avLst/>
                </a:prstGeom>
                <a:noFill/>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F2C35D9-A922-4746-8DFA-51233449B6EB}"/>
                        </a:ext>
                      </a:extLst>
                    </p:cNvPr>
                    <p:cNvSpPr txBox="1"/>
                    <p:nvPr/>
                  </p:nvSpPr>
                  <p:spPr>
                    <a:xfrm>
                      <a:off x="3444980" y="1501984"/>
                      <a:ext cx="4149486" cy="1811223"/>
                    </a:xfrm>
                    <a:prstGeom prst="rect">
                      <a:avLst/>
                    </a:prstGeom>
                    <a:noFill/>
                  </p:spPr>
                  <p:txBody>
                    <a:bodyPr wrap="square" rtlCol="0">
                      <a:spAutoFit/>
                    </a:bodyPr>
                    <a:lstStyle/>
                    <a:p>
                      <a:pPr algn="ctr" defTabSz="1155700">
                        <a:lnSpc>
                          <a:spcPct val="90000"/>
                        </a:lnSpc>
                        <a:spcBef>
                          <a:spcPct val="0"/>
                        </a:spcBef>
                        <a:spcAft>
                          <a:spcPct val="35000"/>
                        </a:spcAft>
                        <a:defRPr/>
                      </a:pPr>
                      <a:r>
                        <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rPr>
                        <a:t>Physics-Based Models</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FE models used to generate dataset </a:t>
                      </a:r>
                      <a14:m>
                        <m:oMath xmlns:m="http://schemas.openxmlformats.org/officeDocument/2006/math">
                          <m:r>
                            <a:rPr lang="en-US" sz="1600" b="1" i="0" smtClean="0">
                              <a:latin typeface="Cambria Math" panose="02040503050406030204" pitchFamily="18" charset="0"/>
                            </a:rPr>
                            <m:t>{</m:t>
                          </m:r>
                          <m:d>
                            <m:dPr>
                              <m:begChr m:val="{"/>
                              <m:endChr m:val="}"/>
                              <m:ctrlPr>
                                <a:rPr lang="en-US" sz="1600" b="1" i="1" smtClean="0">
                                  <a:latin typeface="Cambria Math" panose="02040503050406030204" pitchFamily="18" charset="0"/>
                                </a:rPr>
                              </m:ctrlPr>
                            </m:dPr>
                            <m:e>
                              <m:r>
                                <a:rPr lang="en-US" sz="1600" b="1" i="1" smtClean="0">
                                  <a:solidFill>
                                    <a:prstClr val="black"/>
                                  </a:solidFill>
                                  <a:latin typeface="Cambria Math" panose="02040503050406030204" pitchFamily="18" charset="0"/>
                                  <a:ea typeface="Cambria Math" panose="02040503050406030204" pitchFamily="18" charset="0"/>
                                </a:rPr>
                                <m:t>𝝍</m:t>
                              </m:r>
                              <m:r>
                                <a:rPr lang="en-US" sz="1600" b="1" i="1" smtClean="0">
                                  <a:solidFill>
                                    <a:prstClr val="black"/>
                                  </a:solidFill>
                                  <a:latin typeface="Cambria Math" panose="02040503050406030204" pitchFamily="18" charset="0"/>
                                  <a:ea typeface="Cambria Math" panose="02040503050406030204" pitchFamily="18" charset="0"/>
                                </a:rPr>
                                <m:t>,</m:t>
                              </m:r>
                              <m:r>
                                <a:rPr lang="en-US" sz="1600" b="1" i="1" smtClean="0">
                                  <a:solidFill>
                                    <a:prstClr val="black"/>
                                  </a:solidFill>
                                  <a:latin typeface="Cambria Math" panose="02040503050406030204" pitchFamily="18" charset="0"/>
                                  <a:ea typeface="Cambria Math" panose="02040503050406030204" pitchFamily="18" charset="0"/>
                                </a:rPr>
                                <m:t>𝒈</m:t>
                              </m:r>
                            </m:e>
                          </m:d>
                          <m:r>
                            <a:rPr lang="en-US" sz="1600" b="1" i="1" smtClean="0">
                              <a:latin typeface="Cambria Math" panose="02040503050406030204" pitchFamily="18" charset="0"/>
                            </a:rPr>
                            <m:t>→</m:t>
                          </m:r>
                          <m:sSubSup>
                            <m:sSubSupPr>
                              <m:ctrlPr>
                                <a:rPr lang="en-US" sz="1600" b="1" i="1">
                                  <a:solidFill>
                                    <a:prstClr val="black"/>
                                  </a:solidFill>
                                  <a:latin typeface="Cambria Math" panose="02040503050406030204" pitchFamily="18" charset="0"/>
                                </a:rPr>
                              </m:ctrlPr>
                            </m:sSubSupPr>
                            <m:e>
                              <m:r>
                                <a:rPr lang="en-US" sz="1600" b="1" i="1">
                                  <a:solidFill>
                                    <a:prstClr val="black"/>
                                  </a:solidFill>
                                  <a:latin typeface="Cambria Math" panose="02040503050406030204" pitchFamily="18" charset="0"/>
                                </a:rPr>
                                <m:t>𝑷</m:t>
                              </m:r>
                            </m:e>
                            <m:sub>
                              <m:r>
                                <a:rPr lang="en-US" sz="1600" b="1" i="1">
                                  <a:solidFill>
                                    <a:prstClr val="black"/>
                                  </a:solidFill>
                                  <a:latin typeface="Cambria Math" panose="02040503050406030204" pitchFamily="18" charset="0"/>
                                </a:rPr>
                                <m:t>𝒔𝒊𝒎</m:t>
                              </m:r>
                            </m:sub>
                            <m:sup>
                              <m:r>
                                <a:rPr lang="en-US" sz="1600" b="1" i="1">
                                  <a:solidFill>
                                    <a:prstClr val="black"/>
                                  </a:solidFill>
                                  <a:latin typeface="Cambria Math" panose="02040503050406030204" pitchFamily="18" charset="0"/>
                                </a:rPr>
                                <m:t>∗</m:t>
                              </m:r>
                            </m:sup>
                          </m:sSubSup>
                          <m:r>
                            <a:rPr lang="en-US" sz="1600" b="1" i="0" smtClean="0">
                              <a:solidFill>
                                <a:prstClr val="black"/>
                              </a:solidFill>
                              <a:latin typeface="Cambria Math" panose="02040503050406030204" pitchFamily="18" charset="0"/>
                            </a:rPr>
                            <m:t>}</m:t>
                          </m:r>
                        </m:oMath>
                      </a14:m>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14:m>
                        <m:oMath xmlns:m="http://schemas.openxmlformats.org/officeDocument/2006/math">
                          <m:sSubSup>
                            <m:sSubSupPr>
                              <m:ctrlPr>
                                <a:rPr lang="en-US" sz="1600" b="1" i="1" smtClean="0">
                                  <a:solidFill>
                                    <a:prstClr val="black"/>
                                  </a:solidFill>
                                  <a:latin typeface="Cambria Math" panose="02040503050406030204" pitchFamily="18" charset="0"/>
                                </a:rPr>
                              </m:ctrlPr>
                            </m:sSubSupPr>
                            <m:e>
                              <m:r>
                                <a:rPr lang="en-US" sz="1600" b="1" i="1">
                                  <a:solidFill>
                                    <a:prstClr val="black"/>
                                  </a:solidFill>
                                  <a:latin typeface="Cambria Math" panose="02040503050406030204" pitchFamily="18" charset="0"/>
                                </a:rPr>
                                <m:t>𝑷</m:t>
                              </m:r>
                            </m:e>
                            <m:sub>
                              <m:r>
                                <a:rPr lang="en-US" sz="1600" b="1" i="1">
                                  <a:solidFill>
                                    <a:prstClr val="black"/>
                                  </a:solidFill>
                                  <a:latin typeface="Cambria Math" panose="02040503050406030204" pitchFamily="18" charset="0"/>
                                </a:rPr>
                                <m:t>𝒔𝒊𝒎</m:t>
                              </m:r>
                            </m:sub>
                            <m:sup>
                              <m:r>
                                <a:rPr lang="en-US" sz="1600" b="1" i="1">
                                  <a:solidFill>
                                    <a:prstClr val="black"/>
                                  </a:solidFill>
                                  <a:latin typeface="Cambria Math" panose="02040503050406030204" pitchFamily="18" charset="0"/>
                                </a:rPr>
                                <m:t>∗</m:t>
                              </m:r>
                            </m:sup>
                          </m:sSubSup>
                          <m:r>
                            <a:rPr lang="en-US" sz="1600" b="1" i="1" smtClean="0">
                              <a:solidFill>
                                <a:prstClr val="black"/>
                              </a:solidFill>
                              <a:latin typeface="Cambria Math" panose="02040503050406030204" pitchFamily="18" charset="0"/>
                            </a:rPr>
                            <m:t>={</m:t>
                          </m:r>
                          <m:sSubSup>
                            <m:sSubSupPr>
                              <m:ctrlPr>
                                <a:rPr lang="en-US" sz="1600" b="1" i="1" smtClean="0">
                                  <a:solidFill>
                                    <a:prstClr val="black"/>
                                  </a:solidFill>
                                  <a:latin typeface="Cambria Math" panose="02040503050406030204" pitchFamily="18" charset="0"/>
                                </a:rPr>
                              </m:ctrlPr>
                            </m:sSubSupPr>
                            <m:e>
                              <m:r>
                                <a:rPr lang="en-US" sz="1600" b="1" i="1" smtClean="0">
                                  <a:solidFill>
                                    <a:prstClr val="black"/>
                                  </a:solidFill>
                                  <a:latin typeface="Cambria Math" panose="02040503050406030204" pitchFamily="18" charset="0"/>
                                </a:rPr>
                                <m:t>𝑬</m:t>
                              </m:r>
                            </m:e>
                            <m:sub>
                              <m:r>
                                <a:rPr lang="en-US" sz="1600" b="1" i="1" smtClean="0">
                                  <a:solidFill>
                                    <a:prstClr val="black"/>
                                  </a:solidFill>
                                  <a:latin typeface="Cambria Math" panose="02040503050406030204" pitchFamily="18" charset="0"/>
                                </a:rPr>
                                <m:t>𝒊𝒏𝒅</m:t>
                              </m:r>
                            </m:sub>
                            <m:sup>
                              <m:r>
                                <a:rPr lang="en-US" sz="1600" b="1" i="1" smtClean="0">
                                  <a:solidFill>
                                    <a:prstClr val="black"/>
                                  </a:solidFill>
                                  <a:latin typeface="Cambria Math" panose="02040503050406030204" pitchFamily="18" charset="0"/>
                                </a:rPr>
                                <m:t>∗</m:t>
                              </m:r>
                            </m:sup>
                          </m:sSubSup>
                          <m:r>
                            <a:rPr lang="en-US" sz="1600" b="1" i="1" smtClean="0">
                              <a:solidFill>
                                <a:prstClr val="black"/>
                              </a:solidFill>
                              <a:latin typeface="Cambria Math" panose="02040503050406030204" pitchFamily="18" charset="0"/>
                            </a:rPr>
                            <m:t>,</m:t>
                          </m:r>
                          <m:sSubSup>
                            <m:sSubSupPr>
                              <m:ctrlPr>
                                <a:rPr lang="en-US" sz="1600" b="1" i="1" smtClean="0">
                                  <a:solidFill>
                                    <a:prstClr val="black"/>
                                  </a:solidFill>
                                  <a:latin typeface="Cambria Math" panose="02040503050406030204" pitchFamily="18" charset="0"/>
                                </a:rPr>
                              </m:ctrlPr>
                            </m:sSubSupPr>
                            <m:e>
                              <m:r>
                                <a:rPr lang="en-US" sz="1600" b="1" i="1" smtClean="0">
                                  <a:solidFill>
                                    <a:prstClr val="black"/>
                                  </a:solidFill>
                                  <a:latin typeface="Cambria Math" panose="02040503050406030204" pitchFamily="18" charset="0"/>
                                </a:rPr>
                                <m:t>𝒀</m:t>
                              </m:r>
                            </m:e>
                            <m:sub>
                              <m:r>
                                <a:rPr lang="en-US" sz="1600" b="1" i="1" smtClean="0">
                                  <a:solidFill>
                                    <a:prstClr val="black"/>
                                  </a:solidFill>
                                  <a:latin typeface="Cambria Math" panose="02040503050406030204" pitchFamily="18" charset="0"/>
                                </a:rPr>
                                <m:t>𝒊𝒏𝒅</m:t>
                              </m:r>
                            </m:sub>
                            <m:sup>
                              <m:r>
                                <a:rPr lang="en-US" sz="1600" b="1" i="1" smtClean="0">
                                  <a:solidFill>
                                    <a:prstClr val="black"/>
                                  </a:solidFill>
                                  <a:latin typeface="Cambria Math" panose="02040503050406030204" pitchFamily="18" charset="0"/>
                                </a:rPr>
                                <m:t>∗</m:t>
                              </m:r>
                            </m:sup>
                          </m:sSubSup>
                          <m:r>
                            <a:rPr lang="en-US" sz="1600" b="1" i="1" smtClean="0">
                              <a:solidFill>
                                <a:prstClr val="black"/>
                              </a:solidFill>
                              <a:latin typeface="Cambria Math" panose="02040503050406030204" pitchFamily="18" charset="0"/>
                            </a:rPr>
                            <m:t>}</m:t>
                          </m:r>
                        </m:oMath>
                      </a14:m>
                      <a:r>
                        <a:rPr lang="en-US" sz="1600" b="1" dirty="0">
                          <a:latin typeface="+mj-lt"/>
                        </a:rPr>
                        <a:t> </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Reduced-order models  calibrated using dataset</a:t>
                      </a:r>
                    </a:p>
                  </p:txBody>
                </p:sp>
              </mc:Choice>
              <mc:Fallback xmlns="">
                <p:sp>
                  <p:nvSpPr>
                    <p:cNvPr id="9" name="TextBox 8">
                      <a:extLst>
                        <a:ext uri="{FF2B5EF4-FFF2-40B4-BE49-F238E27FC236}">
                          <a16:creationId xmlns:a16="http://schemas.microsoft.com/office/drawing/2014/main" id="{CF2C35D9-A922-4746-8DFA-51233449B6EB}"/>
                        </a:ext>
                      </a:extLst>
                    </p:cNvPr>
                    <p:cNvSpPr txBox="1">
                      <a:spLocks noRot="1" noChangeAspect="1" noMove="1" noResize="1" noEditPoints="1" noAdjustHandles="1" noChangeArrowheads="1" noChangeShapeType="1" noTextEdit="1"/>
                    </p:cNvSpPr>
                    <p:nvPr/>
                  </p:nvSpPr>
                  <p:spPr>
                    <a:xfrm>
                      <a:off x="3444980" y="1501984"/>
                      <a:ext cx="4149486" cy="1811223"/>
                    </a:xfrm>
                    <a:prstGeom prst="rect">
                      <a:avLst/>
                    </a:prstGeom>
                    <a:blipFill>
                      <a:blip r:embed="rId4"/>
                      <a:stretch>
                        <a:fillRect l="-781" t="-2899" b="-362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CAD86FB-8543-447C-ABA2-482FED7E3C49}"/>
                      </a:ext>
                    </a:extLst>
                  </p:cNvPr>
                  <p:cNvSpPr txBox="1"/>
                  <p:nvPr/>
                </p:nvSpPr>
                <p:spPr>
                  <a:xfrm>
                    <a:off x="7429914" y="2995953"/>
                    <a:ext cx="2559596" cy="3779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𝑷</m:t>
                              </m:r>
                            </m:e>
                            <m:sub>
                              <m:r>
                                <m:rPr>
                                  <m:sty m:val="p"/>
                                </m:rPr>
                                <a:rPr lang="en-US" sz="1600" b="0" i="0">
                                  <a:solidFill>
                                    <a:schemeClr val="bg1"/>
                                  </a:solidFill>
                                  <a:latin typeface="Cambria Math" panose="02040503050406030204" pitchFamily="18" charset="0"/>
                                  <a:ea typeface="Calibri" panose="020F0502020204030204" pitchFamily="34" charset="0"/>
                                  <a:cs typeface="Times New Roman" panose="02020603050405020304" pitchFamily="18" charset="0"/>
                                </a:rPr>
                                <m:t>sim</m:t>
                              </m:r>
                            </m:sub>
                            <m:sup>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sup>
                          </m:sSubSup>
                          <m:r>
                            <a:rPr lang="en-US" sz="1600"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16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accPr>
                            <m:e>
                              <m:sSup>
                                <m:sSupPr>
                                  <m:ctrlP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𝑷</m:t>
                                  </m:r>
                                </m:e>
                                <m:sup>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sup>
                              </m:sSup>
                            </m:e>
                          </m:acc>
                          <m:d>
                            <m:dPr>
                              <m:ctrlP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𝝍</m:t>
                              </m:r>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a:rPr lang="en-US" sz="1600"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𝒈</m:t>
                              </m:r>
                            </m:e>
                          </m:d>
                        </m:oMath>
                      </m:oMathPara>
                    </a14:m>
                    <a:endParaRPr lang="en-US" sz="1600" dirty="0"/>
                  </a:p>
                </p:txBody>
              </p:sp>
            </mc:Choice>
            <mc:Fallback xmlns="">
              <p:sp>
                <p:nvSpPr>
                  <p:cNvPr id="10" name="TextBox 9">
                    <a:extLst>
                      <a:ext uri="{FF2B5EF4-FFF2-40B4-BE49-F238E27FC236}">
                        <a16:creationId xmlns:a16="http://schemas.microsoft.com/office/drawing/2014/main" id="{1CAD86FB-8543-447C-ABA2-482FED7E3C49}"/>
                      </a:ext>
                    </a:extLst>
                  </p:cNvPr>
                  <p:cNvSpPr txBox="1">
                    <a:spLocks noRot="1" noChangeAspect="1" noMove="1" noResize="1" noEditPoints="1" noAdjustHandles="1" noChangeArrowheads="1" noChangeShapeType="1" noTextEdit="1"/>
                  </p:cNvSpPr>
                  <p:nvPr/>
                </p:nvSpPr>
                <p:spPr>
                  <a:xfrm>
                    <a:off x="7429914" y="2995953"/>
                    <a:ext cx="2559596" cy="377951"/>
                  </a:xfrm>
                  <a:prstGeom prst="rect">
                    <a:avLst/>
                  </a:prstGeom>
                  <a:blipFill>
                    <a:blip r:embed="rId5"/>
                    <a:stretch>
                      <a:fillRect b="-10526"/>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9C4850A4-CE5E-4DC1-B36F-5AAEA970DB72}"/>
                  </a:ext>
                </a:extLst>
              </p:cNvPr>
              <p:cNvCxnSpPr/>
              <p:nvPr/>
            </p:nvCxnSpPr>
            <p:spPr>
              <a:xfrm>
                <a:off x="8679303" y="3337630"/>
                <a:ext cx="0" cy="4056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0" name="Freeform 14">
                  <a:extLst>
                    <a:ext uri="{FF2B5EF4-FFF2-40B4-BE49-F238E27FC236}">
                      <a16:creationId xmlns:a16="http://schemas.microsoft.com/office/drawing/2014/main" id="{3371DFA8-008C-4F50-975D-14934CED7113}"/>
                    </a:ext>
                  </a:extLst>
                </p:cNvPr>
                <p:cNvSpPr/>
                <p:nvPr/>
              </p:nvSpPr>
              <p:spPr>
                <a:xfrm>
                  <a:off x="-1359198" y="5023102"/>
                  <a:ext cx="4102348" cy="172165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r>
                    <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rPr>
                    <a:t>Multiresolution experiments</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Sample of {</a:t>
                  </a:r>
                  <a14:m>
                    <m:oMath xmlns:m="http://schemas.openxmlformats.org/officeDocument/2006/math">
                      <m:sSubSup>
                        <m:sSubSupPr>
                          <m:ctrlPr>
                            <a:rPr lang="en-US" sz="1600" b="1" i="1" smtClean="0">
                              <a:latin typeface="Cambria Math" panose="02040503050406030204" pitchFamily="18" charset="0"/>
                            </a:rPr>
                          </m:ctrlPr>
                        </m:sSubSupPr>
                        <m:e>
                          <m:r>
                            <a:rPr lang="en-US" sz="1600" b="1" i="1" smtClean="0">
                              <a:latin typeface="Cambria Math" panose="02040503050406030204" pitchFamily="18" charset="0"/>
                            </a:rPr>
                            <m:t>𝑷</m:t>
                          </m:r>
                        </m:e>
                        <m:sub>
                          <m:r>
                            <a:rPr lang="en-US" sz="1600" b="1" i="1" smtClean="0">
                              <a:latin typeface="Cambria Math" panose="02040503050406030204" pitchFamily="18" charset="0"/>
                            </a:rPr>
                            <m:t>𝒆𝒙𝒑</m:t>
                          </m:r>
                        </m:sub>
                        <m:sup>
                          <m:r>
                            <a:rPr lang="en-US" sz="1600" b="1" i="1" smtClean="0">
                              <a:latin typeface="Cambria Math" panose="02040503050406030204" pitchFamily="18" charset="0"/>
                            </a:rPr>
                            <m:t>∗</m:t>
                          </m:r>
                        </m:sup>
                      </m:sSubSup>
                      <m:r>
                        <a:rPr lang="en-US" sz="1600" b="1" i="0" smtClean="0">
                          <a:latin typeface="Cambria Math" panose="02040503050406030204" pitchFamily="18" charset="0"/>
                        </a:rPr>
                        <m:t>,</m:t>
                      </m:r>
                    </m:oMath>
                  </a14:m>
                  <a:r>
                    <a:rPr lang="en-US" sz="1600" b="1" dirty="0">
                      <a:latin typeface="+mj-lt"/>
                    </a:rPr>
                    <a:t> </a:t>
                  </a:r>
                  <a14:m>
                    <m:oMath xmlns:m="http://schemas.openxmlformats.org/officeDocument/2006/math">
                      <m:sSub>
                        <m:sSubPr>
                          <m:ctrlPr>
                            <a:rPr lang="en-US" sz="1600" b="1" i="1">
                              <a:latin typeface="Cambria Math" panose="02040503050406030204" pitchFamily="18" charset="0"/>
                            </a:rPr>
                          </m:ctrlPr>
                        </m:sSubPr>
                        <m:e>
                          <m:r>
                            <a:rPr lang="en-US" sz="1600" b="1" i="1" smtClean="0">
                              <a:latin typeface="Cambria Math" panose="02040503050406030204" pitchFamily="18" charset="0"/>
                            </a:rPr>
                            <m:t>𝑮</m:t>
                          </m:r>
                        </m:e>
                        <m:sub>
                          <m:r>
                            <a:rPr lang="en-US" sz="1600" b="1" i="1" smtClean="0">
                              <a:latin typeface="Cambria Math" panose="02040503050406030204" pitchFamily="18" charset="0"/>
                            </a:rPr>
                            <m:t>𝒆𝒙𝒑</m:t>
                          </m:r>
                        </m:sub>
                      </m:sSub>
                    </m:oMath>
                  </a14:m>
                  <a:r>
                    <a:rPr lang="en-US" sz="1600" b="1" dirty="0">
                      <a:latin typeface="+mj-lt"/>
                    </a:rPr>
                    <a:t>}</a:t>
                  </a:r>
                </a:p>
                <a:p>
                  <a:pPr marL="342900" indent="-342900" defTabSz="1155700">
                    <a:lnSpc>
                      <a:spcPct val="90000"/>
                    </a:lnSpc>
                    <a:spcBef>
                      <a:spcPct val="0"/>
                    </a:spcBef>
                    <a:spcAft>
                      <a:spcPct val="35000"/>
                    </a:spcAft>
                    <a:buFont typeface="Arial" panose="020B0604020202020204" pitchFamily="34" charset="0"/>
                    <a:buChar char="•"/>
                    <a:defRPr/>
                  </a:pPr>
                  <a:r>
                    <a:rPr lang="en-US" sz="1600" b="1" dirty="0">
                      <a:latin typeface="+mj-lt"/>
                    </a:rPr>
                    <a:t>Unknown, but constant </a:t>
                  </a:r>
                  <a14:m>
                    <m:oMath xmlns:m="http://schemas.openxmlformats.org/officeDocument/2006/math">
                      <m:r>
                        <a:rPr lang="en-US" sz="1600" b="1" i="1" smtClean="0">
                          <a:solidFill>
                            <a:prstClr val="black"/>
                          </a:solidFill>
                          <a:latin typeface="Cambria Math" panose="02040503050406030204" pitchFamily="18" charset="0"/>
                          <a:ea typeface="Cambria Math" panose="02040503050406030204" pitchFamily="18" charset="0"/>
                        </a:rPr>
                        <m:t>𝝍</m:t>
                      </m:r>
                    </m:oMath>
                  </a14:m>
                  <a:endParaRPr lang="en-US" sz="1600" b="1" dirty="0">
                    <a:latin typeface="+mj-lt"/>
                  </a:endParaRPr>
                </a:p>
              </p:txBody>
            </p:sp>
          </mc:Choice>
          <mc:Fallback xmlns="">
            <p:sp>
              <p:nvSpPr>
                <p:cNvPr id="20" name="Freeform 14">
                  <a:extLst>
                    <a:ext uri="{FF2B5EF4-FFF2-40B4-BE49-F238E27FC236}">
                      <a16:creationId xmlns:a16="http://schemas.microsoft.com/office/drawing/2014/main" id="{3371DFA8-008C-4F50-975D-14934CED7113}"/>
                    </a:ext>
                  </a:extLst>
                </p:cNvPr>
                <p:cNvSpPr>
                  <a:spLocks noRot="1" noChangeAspect="1" noMove="1" noResize="1" noEditPoints="1" noAdjustHandles="1" noChangeArrowheads="1" noChangeShapeType="1" noTextEdit="1"/>
                </p:cNvSpPr>
                <p:nvPr/>
              </p:nvSpPr>
              <p:spPr>
                <a:xfrm>
                  <a:off x="-1359198" y="5023102"/>
                  <a:ext cx="4102348" cy="172165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blipFill>
                  <a:blip r:embed="rId6"/>
                  <a:stretch>
                    <a:fillRect l="-786"/>
                  </a:stretch>
                </a:blipFill>
                <a:ln w="25400" cap="flat" cmpd="sng" algn="ctr">
                  <a:solidFill>
                    <a:srgbClr val="4F81BD">
                      <a:hueOff val="0"/>
                      <a:satOff val="0"/>
                      <a:lumOff val="0"/>
                      <a:alphaOff val="0"/>
                    </a:srgbClr>
                  </a:solidFill>
                  <a:prstDash val="solid"/>
                </a:ln>
                <a:effectLst/>
              </p:spPr>
              <p:txBody>
                <a:bodyPr/>
                <a:lstStyle/>
                <a:p>
                  <a:r>
                    <a:rPr lang="en-US">
                      <a:noFill/>
                    </a:rPr>
                    <a:t> </a:t>
                  </a:r>
                </a:p>
              </p:txBody>
            </p:sp>
          </mc:Fallback>
        </mc:AlternateContent>
        <p:sp>
          <p:nvSpPr>
            <p:cNvPr id="67" name="Freeform 18">
              <a:extLst>
                <a:ext uri="{FF2B5EF4-FFF2-40B4-BE49-F238E27FC236}">
                  <a16:creationId xmlns:a16="http://schemas.microsoft.com/office/drawing/2014/main" id="{33181465-4654-4064-BF9D-7989B9D5BFCF}"/>
                </a:ext>
              </a:extLst>
            </p:cNvPr>
            <p:cNvSpPr/>
            <p:nvPr/>
          </p:nvSpPr>
          <p:spPr>
            <a:xfrm>
              <a:off x="9459975" y="4966570"/>
              <a:ext cx="2551166" cy="179267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chemeClr val="accent2">
                <a:lumMod val="20000"/>
                <a:lumOff val="80000"/>
                <a:alpha val="90000"/>
              </a:scheme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r>
                <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rPr>
                <a:t>MCMC Sampling</a:t>
              </a: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sz="1600" b="1" kern="0" dirty="0">
                <a:solidFill>
                  <a:prstClr val="black">
                    <a:hueOff val="0"/>
                    <a:satOff val="0"/>
                    <a:lumOff val="0"/>
                    <a:alphaOff val="0"/>
                  </a:prstClr>
                </a:solidFill>
                <a:latin typeface="Cambria" panose="02040503050406030204" pitchFamily="18" charset="0"/>
                <a:ea typeface="Cambria" panose="02040503050406030204" pitchFamily="18" charset="0"/>
              </a:endParaRPr>
            </a:p>
          </p:txBody>
        </p:sp>
        <p:pic>
          <p:nvPicPr>
            <p:cNvPr id="68" name="Picture 2" descr="MCMC and Bayesian Modeling">
              <a:extLst>
                <a:ext uri="{FF2B5EF4-FFF2-40B4-BE49-F238E27FC236}">
                  <a16:creationId xmlns:a16="http://schemas.microsoft.com/office/drawing/2014/main" id="{4948492E-A59A-42C8-BCF4-BDA38DD2F73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l="13046" t="9823" r="7094" b="9481"/>
            <a:stretch/>
          </p:blipFill>
          <p:spPr bwMode="auto">
            <a:xfrm>
              <a:off x="9926941" y="5377879"/>
              <a:ext cx="1687947" cy="12967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1" name="Straight Connector 80">
              <a:extLst>
                <a:ext uri="{FF2B5EF4-FFF2-40B4-BE49-F238E27FC236}">
                  <a16:creationId xmlns:a16="http://schemas.microsoft.com/office/drawing/2014/main" id="{78F62975-9AA4-469A-8D91-4F91A96E42E7}"/>
                </a:ext>
              </a:extLst>
            </p:cNvPr>
            <p:cNvCxnSpPr/>
            <p:nvPr/>
          </p:nvCxnSpPr>
          <p:spPr>
            <a:xfrm>
              <a:off x="10755050" y="6373000"/>
              <a:ext cx="123826" cy="71436"/>
            </a:xfrm>
            <a:prstGeom prst="line">
              <a:avLst/>
            </a:prstGeom>
            <a:ln>
              <a:solidFill>
                <a:srgbClr val="4BFF28"/>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3E3E4CB-B256-4EBA-A246-7B9F7D16F136}"/>
                </a:ext>
              </a:extLst>
            </p:cNvPr>
            <p:cNvCxnSpPr/>
            <p:nvPr/>
          </p:nvCxnSpPr>
          <p:spPr>
            <a:xfrm flipV="1">
              <a:off x="10883637" y="6315849"/>
              <a:ext cx="95842" cy="123825"/>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F3E0F31-C068-4841-B733-E4CB84F69EEF}"/>
                </a:ext>
              </a:extLst>
            </p:cNvPr>
            <p:cNvCxnSpPr/>
            <p:nvPr/>
          </p:nvCxnSpPr>
          <p:spPr>
            <a:xfrm>
              <a:off x="10979479" y="6320612"/>
              <a:ext cx="147046" cy="123825"/>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8F248D-C87D-408C-B1B0-35D35C66BF8C}"/>
                </a:ext>
              </a:extLst>
            </p:cNvPr>
            <p:cNvCxnSpPr/>
            <p:nvPr/>
          </p:nvCxnSpPr>
          <p:spPr>
            <a:xfrm flipH="1">
              <a:off x="10826487" y="6439674"/>
              <a:ext cx="319088" cy="8096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75AF77-1246-4B0D-B63A-959B88E24E43}"/>
                </a:ext>
              </a:extLst>
            </p:cNvPr>
            <p:cNvCxnSpPr>
              <a:cxnSpLocks/>
              <a:endCxn id="68" idx="2"/>
            </p:cNvCxnSpPr>
            <p:nvPr/>
          </p:nvCxnSpPr>
          <p:spPr>
            <a:xfrm flipH="1">
              <a:off x="10770915" y="6520635"/>
              <a:ext cx="46048" cy="15404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0D9D51B-A745-4C27-BF1C-69D96ADDF87A}"/>
                </a:ext>
              </a:extLst>
            </p:cNvPr>
            <p:cNvCxnSpPr>
              <a:cxnSpLocks/>
              <a:stCxn id="68" idx="2"/>
            </p:cNvCxnSpPr>
            <p:nvPr/>
          </p:nvCxnSpPr>
          <p:spPr>
            <a:xfrm flipV="1">
              <a:off x="10770915" y="6634939"/>
              <a:ext cx="165111" cy="39738"/>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F49377D-3DC3-4236-B5B4-73F6E5297EDF}"/>
                </a:ext>
              </a:extLst>
            </p:cNvPr>
            <p:cNvCxnSpPr/>
            <p:nvPr/>
          </p:nvCxnSpPr>
          <p:spPr>
            <a:xfrm flipV="1">
              <a:off x="10936026" y="6520636"/>
              <a:ext cx="147637" cy="11430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68AE86-A732-415A-A478-7BC2BB22D404}"/>
                </a:ext>
              </a:extLst>
            </p:cNvPr>
            <p:cNvCxnSpPr/>
            <p:nvPr/>
          </p:nvCxnSpPr>
          <p:spPr>
            <a:xfrm>
              <a:off x="11083663" y="6520636"/>
              <a:ext cx="135769" cy="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544C666-0809-4797-9844-6B175DE161A7}"/>
                </a:ext>
              </a:extLst>
            </p:cNvPr>
            <p:cNvCxnSpPr/>
            <p:nvPr/>
          </p:nvCxnSpPr>
          <p:spPr>
            <a:xfrm flipV="1">
              <a:off x="11219430" y="6344424"/>
              <a:ext cx="49968" cy="17621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9BE03E6-99B9-4657-AD77-3489A70B18D9}"/>
                </a:ext>
              </a:extLst>
            </p:cNvPr>
            <p:cNvCxnSpPr/>
            <p:nvPr/>
          </p:nvCxnSpPr>
          <p:spPr>
            <a:xfrm flipV="1">
              <a:off x="11274161" y="6206311"/>
              <a:ext cx="109538" cy="138113"/>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1878E42-C566-4A4D-8C71-D1B3A4EEDCD5}"/>
                </a:ext>
              </a:extLst>
            </p:cNvPr>
            <p:cNvCxnSpPr>
              <a:cxnSpLocks/>
              <a:endCxn id="68" idx="3"/>
            </p:cNvCxnSpPr>
            <p:nvPr/>
          </p:nvCxnSpPr>
          <p:spPr>
            <a:xfrm flipV="1">
              <a:off x="11383700" y="6026278"/>
              <a:ext cx="231188" cy="180036"/>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E4BA86B8-EEFA-4F9E-ADBB-DD17C196DF7A}"/>
                </a:ext>
              </a:extLst>
            </p:cNvPr>
            <p:cNvSpPr/>
            <p:nvPr/>
          </p:nvSpPr>
          <p:spPr>
            <a:xfrm>
              <a:off x="3729087" y="5061649"/>
              <a:ext cx="4986609" cy="1721653"/>
            </a:xfrm>
            <a:prstGeom prst="rect">
              <a:avLst/>
            </a:prstGeom>
            <a:solidFill>
              <a:schemeClr val="bg1"/>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Cambria "/>
                </a:rPr>
                <a:t>Bayes’ theorem</a:t>
              </a:r>
            </a:p>
            <a:p>
              <a:pPr algn="ctr"/>
              <a:endParaRPr lang="en-US" sz="1400" b="1" dirty="0">
                <a:latin typeface="Cambria "/>
              </a:endParaRPr>
            </a:p>
            <a:p>
              <a:pPr algn="ctr"/>
              <a:endParaRPr lang="en-US" sz="1400" dirty="0"/>
            </a:p>
            <a:p>
              <a:pPr algn="ctr"/>
              <a:endParaRPr lang="en-US" sz="1400" dirty="0"/>
            </a:p>
            <a:p>
              <a:pPr algn="ctr"/>
              <a:endParaRPr lang="en-US" sz="1400" dirty="0"/>
            </a:p>
            <a:p>
              <a:pPr algn="ctr"/>
              <a:endParaRPr lang="en-US" sz="1400" dirty="0"/>
            </a:p>
            <a:p>
              <a:pPr algn="ctr"/>
              <a:endParaRPr lang="en-US" sz="1400" dirty="0"/>
            </a:p>
          </p:txBody>
        </p:sp>
        <p:sp>
          <p:nvSpPr>
            <p:cNvPr id="22" name="Left Arrow 38">
              <a:extLst>
                <a:ext uri="{FF2B5EF4-FFF2-40B4-BE49-F238E27FC236}">
                  <a16:creationId xmlns:a16="http://schemas.microsoft.com/office/drawing/2014/main" id="{1E659698-7880-4BCA-A683-55E45AEA63DF}"/>
                </a:ext>
              </a:extLst>
            </p:cNvPr>
            <p:cNvSpPr/>
            <p:nvPr/>
          </p:nvSpPr>
          <p:spPr>
            <a:xfrm rot="10800000">
              <a:off x="2738412" y="5607013"/>
              <a:ext cx="881136" cy="449382"/>
            </a:xfrm>
            <a:prstGeom prst="leftArrow">
              <a:avLst/>
            </a:prstGeom>
            <a:solidFill>
              <a:srgbClr val="005493"/>
            </a:solidFill>
            <a:ln w="9525" cap="flat" cmpd="sng" algn="ctr">
              <a:solidFill>
                <a:schemeClr val="accent1">
                  <a:lumMod val="75000"/>
                </a:schemeClr>
              </a:solidFill>
              <a:prstDash val="solid"/>
            </a:ln>
            <a:effectLst>
              <a:outerShdw blurRad="40000" dist="23000" dir="5400000" rotWithShape="0">
                <a:srgbClr val="000000">
                  <a:alpha val="35000"/>
                </a:srgbClr>
              </a:outerShdw>
            </a:effectLst>
          </p:spPr>
          <p:txBody>
            <a:bodyPr rtlCol="0" anchor="ctr"/>
            <a:lstStyle/>
            <a:p>
              <a:pPr algn="ctr">
                <a:defRPr/>
              </a:pPr>
              <a:endParaRPr lang="en-US" sz="1400" b="1" kern="0">
                <a:solidFill>
                  <a:prstClr val="white"/>
                </a:solidFill>
                <a:latin typeface="+mj-lt"/>
              </a:endParaRPr>
            </a:p>
          </p:txBody>
        </p:sp>
        <mc:AlternateContent xmlns:mc="http://schemas.openxmlformats.org/markup-compatibility/2006" xmlns:a14="http://schemas.microsoft.com/office/drawing/2010/main">
          <mc:Choice Requires="a14">
            <p:sp>
              <p:nvSpPr>
                <p:cNvPr id="53" name="Freeform 13">
                  <a:extLst>
                    <a:ext uri="{FF2B5EF4-FFF2-40B4-BE49-F238E27FC236}">
                      <a16:creationId xmlns:a16="http://schemas.microsoft.com/office/drawing/2014/main" id="{68DFFE9D-05EC-49FD-8D29-28BCFCEB4CC2}"/>
                    </a:ext>
                  </a:extLst>
                </p:cNvPr>
                <p:cNvSpPr/>
                <p:nvPr/>
              </p:nvSpPr>
              <p:spPr>
                <a:xfrm>
                  <a:off x="9675381" y="1977588"/>
                  <a:ext cx="2420074" cy="1921807"/>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rgbClr val="4F81BD">
                    <a:hueOff val="0"/>
                    <a:satOff val="0"/>
                    <a:lumOff val="0"/>
                    <a:alphaOff val="0"/>
                  </a:srgbClr>
                </a:solidFill>
                <a:ln w="25400" cap="flat" cmpd="sng" algn="ctr">
                  <a:solidFill>
                    <a:schemeClr val="tx1"/>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sz="1600" b="1" dirty="0">
                      <a:solidFill>
                        <a:schemeClr val="bg1"/>
                      </a:solidFill>
                      <a:latin typeface="Cambria" panose="02040503050406030204" pitchFamily="18" charset="0"/>
                      <a:ea typeface="Cambria" panose="02040503050406030204" pitchFamily="18" charset="0"/>
                    </a:rPr>
                    <a:t>Intrinsic Material Parameter Distribution</a:t>
                  </a:r>
                </a:p>
                <a:p>
                  <a:pPr algn="ctr" defTabSz="1555750">
                    <a:spcBef>
                      <a:spcPct val="0"/>
                    </a:spcBef>
                    <a:spcAft>
                      <a:spcPct val="35000"/>
                    </a:spcAft>
                    <a:defRPr/>
                  </a:pPr>
                  <a14:m>
                    <m:oMathPara xmlns:m="http://schemas.openxmlformats.org/officeDocument/2006/math">
                      <m:oMathParaPr>
                        <m:jc m:val="centerGroup"/>
                      </m:oMathParaPr>
                      <m:oMath xmlns:m="http://schemas.openxmlformats.org/officeDocument/2006/math">
                        <m:r>
                          <a:rPr lang="en-US" sz="1600" b="1" i="1" smtClean="0">
                            <a:solidFill>
                              <a:schemeClr val="bg1"/>
                            </a:solidFill>
                            <a:latin typeface="Cambria Math" panose="02040503050406030204" pitchFamily="18" charset="0"/>
                          </a:rPr>
                          <m:t>𝒑</m:t>
                        </m:r>
                        <m:d>
                          <m:dPr>
                            <m:ctrlPr>
                              <a:rPr lang="en-US" sz="1600" b="1" i="1">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rPr>
                              <m:t>𝝍</m:t>
                            </m:r>
                          </m:e>
                          <m:e>
                            <m:sSubSup>
                              <m:sSubSupPr>
                                <m:ctrlPr>
                                  <a:rPr lang="en-US" sz="1600" b="1" i="1" smtClean="0">
                                    <a:solidFill>
                                      <a:schemeClr val="bg1"/>
                                    </a:solidFill>
                                    <a:latin typeface="Cambria Math" panose="02040503050406030204" pitchFamily="18" charset="0"/>
                                  </a:rPr>
                                </m:ctrlPr>
                              </m:sSubSupPr>
                              <m:e>
                                <m:r>
                                  <a:rPr lang="en-US" sz="1600" b="1" i="1" smtClean="0">
                                    <a:solidFill>
                                      <a:schemeClr val="bg1"/>
                                    </a:solidFill>
                                    <a:latin typeface="Cambria Math" panose="02040503050406030204" pitchFamily="18" charset="0"/>
                                  </a:rPr>
                                  <m:t>𝑷</m:t>
                                </m:r>
                              </m:e>
                              <m:sub>
                                <m:r>
                                  <a:rPr lang="en-US" sz="1600" b="1" i="1" smtClean="0">
                                    <a:solidFill>
                                      <a:schemeClr val="bg1"/>
                                    </a:solidFill>
                                    <a:latin typeface="Cambria Math" panose="02040503050406030204" pitchFamily="18" charset="0"/>
                                  </a:rPr>
                                  <m:t>𝒆𝒙𝒑</m:t>
                                </m:r>
                              </m:sub>
                              <m:sup>
                                <m:r>
                                  <a:rPr lang="en-US" sz="1600" b="1" i="1" smtClean="0">
                                    <a:solidFill>
                                      <a:schemeClr val="bg1"/>
                                    </a:solidFill>
                                    <a:latin typeface="Cambria Math" panose="02040503050406030204" pitchFamily="18" charset="0"/>
                                  </a:rPr>
                                  <m:t>∗</m:t>
                                </m:r>
                              </m:sup>
                            </m:sSubSup>
                            <m:r>
                              <a:rPr lang="en-US" sz="1600" b="1" i="1" smtClean="0">
                                <a:solidFill>
                                  <a:schemeClr val="bg1"/>
                                </a:solidFill>
                                <a:latin typeface="Cambria Math" panose="02040503050406030204" pitchFamily="18" charset="0"/>
                              </a:rPr>
                              <m:t>,</m:t>
                            </m:r>
                            <m:sSub>
                              <m:sSubPr>
                                <m:ctrlPr>
                                  <a:rPr lang="en-US" sz="1600" b="1" i="1" smtClean="0">
                                    <a:solidFill>
                                      <a:schemeClr val="bg1"/>
                                    </a:solidFill>
                                    <a:latin typeface="Cambria Math" panose="02040503050406030204" pitchFamily="18" charset="0"/>
                                  </a:rPr>
                                </m:ctrlPr>
                              </m:sSubPr>
                              <m:e>
                                <m:r>
                                  <a:rPr lang="en-US" sz="1600" b="1" i="1" smtClean="0">
                                    <a:solidFill>
                                      <a:schemeClr val="bg1"/>
                                    </a:solidFill>
                                    <a:latin typeface="Cambria Math" panose="02040503050406030204" pitchFamily="18" charset="0"/>
                                  </a:rPr>
                                  <m:t>𝑮</m:t>
                                </m:r>
                              </m:e>
                              <m:sub>
                                <m:r>
                                  <a:rPr lang="en-US" sz="1600" b="1" i="1" smtClean="0">
                                    <a:solidFill>
                                      <a:schemeClr val="bg1"/>
                                    </a:solidFill>
                                    <a:latin typeface="Cambria Math" panose="02040503050406030204" pitchFamily="18" charset="0"/>
                                  </a:rPr>
                                  <m:t>𝒆𝒙𝒑</m:t>
                                </m:r>
                              </m:sub>
                            </m:sSub>
                            <m:r>
                              <a:rPr lang="en-US" sz="1600" b="1" i="1" smtClean="0">
                                <a:solidFill>
                                  <a:schemeClr val="bg1"/>
                                </a:solidFill>
                                <a:latin typeface="Cambria Math" panose="02040503050406030204" pitchFamily="18" charset="0"/>
                              </a:rPr>
                              <m:t> </m:t>
                            </m:r>
                          </m:e>
                        </m:d>
                      </m:oMath>
                    </m:oMathPara>
                  </a14:m>
                  <a:endParaRPr lang="en-US" sz="1600" b="1" kern="0" dirty="0">
                    <a:solidFill>
                      <a:prstClr val="white"/>
                    </a:solidFill>
                    <a:latin typeface="+mj-lt"/>
                  </a:endParaRPr>
                </a:p>
              </p:txBody>
            </p:sp>
          </mc:Choice>
          <mc:Fallback xmlns="">
            <p:sp>
              <p:nvSpPr>
                <p:cNvPr id="53" name="Freeform 13">
                  <a:extLst>
                    <a:ext uri="{FF2B5EF4-FFF2-40B4-BE49-F238E27FC236}">
                      <a16:creationId xmlns:a16="http://schemas.microsoft.com/office/drawing/2014/main" id="{68DFFE9D-05EC-49FD-8D29-28BCFCEB4CC2}"/>
                    </a:ext>
                  </a:extLst>
                </p:cNvPr>
                <p:cNvSpPr>
                  <a:spLocks noRot="1" noChangeAspect="1" noMove="1" noResize="1" noEditPoints="1" noAdjustHandles="1" noChangeArrowheads="1" noChangeShapeType="1" noTextEdit="1"/>
                </p:cNvSpPr>
                <p:nvPr/>
              </p:nvSpPr>
              <p:spPr>
                <a:xfrm>
                  <a:off x="9675381" y="1977588"/>
                  <a:ext cx="2420074" cy="1921807"/>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blipFill>
                  <a:blip r:embed="rId9"/>
                  <a:stretch>
                    <a:fillRect/>
                  </a:stretch>
                </a:blipFill>
                <a:ln w="25400" cap="flat" cmpd="sng" algn="ctr">
                  <a:solidFill>
                    <a:schemeClr val="tx1"/>
                  </a:solidFill>
                  <a:prstDash val="solid"/>
                </a:ln>
                <a:effectLst/>
              </p:spPr>
              <p:txBody>
                <a:bodyPr/>
                <a:lstStyle/>
                <a:p>
                  <a:r>
                    <a:rPr lang="en-US">
                      <a:noFill/>
                    </a:rPr>
                    <a:t> </a:t>
                  </a:r>
                </a:p>
              </p:txBody>
            </p:sp>
          </mc:Fallback>
        </mc:AlternateContent>
        <p:sp>
          <p:nvSpPr>
            <p:cNvPr id="56" name="Arrow: Up 55">
              <a:extLst>
                <a:ext uri="{FF2B5EF4-FFF2-40B4-BE49-F238E27FC236}">
                  <a16:creationId xmlns:a16="http://schemas.microsoft.com/office/drawing/2014/main" id="{4A07EF48-20F1-49C5-B89B-8634631219FC}"/>
                </a:ext>
              </a:extLst>
            </p:cNvPr>
            <p:cNvSpPr/>
            <p:nvPr/>
          </p:nvSpPr>
          <p:spPr>
            <a:xfrm>
              <a:off x="10709963" y="3907535"/>
              <a:ext cx="329856" cy="8106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60" name="Connector: Elbow 59">
              <a:extLst>
                <a:ext uri="{FF2B5EF4-FFF2-40B4-BE49-F238E27FC236}">
                  <a16:creationId xmlns:a16="http://schemas.microsoft.com/office/drawing/2014/main" id="{E5E2B5C1-9229-4853-8956-4E15BAB24D2C}"/>
                </a:ext>
              </a:extLst>
            </p:cNvPr>
            <p:cNvCxnSpPr>
              <a:cxnSpLocks/>
            </p:cNvCxnSpPr>
            <p:nvPr/>
          </p:nvCxnSpPr>
          <p:spPr>
            <a:xfrm flipV="1">
              <a:off x="3260308" y="664397"/>
              <a:ext cx="8750835" cy="4193676"/>
            </a:xfrm>
            <a:prstGeom prst="bentConnector3">
              <a:avLst>
                <a:gd name="adj1" fmla="val 72454"/>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AF82C3CC-50E6-4400-97BD-4D5396C2CA7C}"/>
                </a:ext>
              </a:extLst>
            </p:cNvPr>
            <p:cNvCxnSpPr>
              <a:cxnSpLocks/>
            </p:cNvCxnSpPr>
            <p:nvPr/>
          </p:nvCxnSpPr>
          <p:spPr>
            <a:xfrm flipH="1">
              <a:off x="3260308" y="4840627"/>
              <a:ext cx="1" cy="2010544"/>
            </a:xfrm>
            <a:prstGeom prst="line">
              <a:avLst/>
            </a:prstGeom>
            <a:ln w="28575"/>
          </p:spPr>
          <p:style>
            <a:lnRef idx="1">
              <a:schemeClr val="dk1"/>
            </a:lnRef>
            <a:fillRef idx="0">
              <a:schemeClr val="dk1"/>
            </a:fillRef>
            <a:effectRef idx="0">
              <a:schemeClr val="dk1"/>
            </a:effectRef>
            <a:fontRef idx="minor">
              <a:schemeClr val="tx1"/>
            </a:fontRef>
          </p:style>
        </p:cxnSp>
        <p:cxnSp>
          <p:nvCxnSpPr>
            <p:cNvPr id="1039" name="Connector: Elbow 1038">
              <a:extLst>
                <a:ext uri="{FF2B5EF4-FFF2-40B4-BE49-F238E27FC236}">
                  <a16:creationId xmlns:a16="http://schemas.microsoft.com/office/drawing/2014/main" id="{C7731E37-4AF8-4815-80D3-F8FD2BC6C0D9}"/>
                </a:ext>
              </a:extLst>
            </p:cNvPr>
            <p:cNvCxnSpPr>
              <a:cxnSpLocks/>
            </p:cNvCxnSpPr>
            <p:nvPr/>
          </p:nvCxnSpPr>
          <p:spPr>
            <a:xfrm flipV="1">
              <a:off x="3260307" y="664396"/>
              <a:ext cx="8674445" cy="6186775"/>
            </a:xfrm>
            <a:prstGeom prst="bentConnector3">
              <a:avLst>
                <a:gd name="adj1" fmla="val 102463"/>
              </a:avLst>
            </a:prstGeom>
            <a:ln w="28575"/>
          </p:spPr>
          <p:style>
            <a:lnRef idx="1">
              <a:schemeClr val="dk1"/>
            </a:lnRef>
            <a:fillRef idx="0">
              <a:schemeClr val="dk1"/>
            </a:fillRef>
            <a:effectRef idx="0">
              <a:schemeClr val="dk1"/>
            </a:effectRef>
            <a:fontRef idx="minor">
              <a:schemeClr val="tx1"/>
            </a:fontRef>
          </p:style>
        </p:cxnSp>
        <p:sp>
          <p:nvSpPr>
            <p:cNvPr id="1045" name="Arrow: Down 1044">
              <a:extLst>
                <a:ext uri="{FF2B5EF4-FFF2-40B4-BE49-F238E27FC236}">
                  <a16:creationId xmlns:a16="http://schemas.microsoft.com/office/drawing/2014/main" id="{1FF48C79-4CBB-4350-BAE1-0CA63A7DD1E8}"/>
                </a:ext>
              </a:extLst>
            </p:cNvPr>
            <p:cNvSpPr/>
            <p:nvPr/>
          </p:nvSpPr>
          <p:spPr>
            <a:xfrm>
              <a:off x="7218788" y="4311268"/>
              <a:ext cx="330690" cy="73872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047" name="TextBox 1046">
              <a:extLst>
                <a:ext uri="{FF2B5EF4-FFF2-40B4-BE49-F238E27FC236}">
                  <a16:creationId xmlns:a16="http://schemas.microsoft.com/office/drawing/2014/main" id="{D9169F00-8556-4F93-B9B7-F0F1FECFD317}"/>
                </a:ext>
              </a:extLst>
            </p:cNvPr>
            <p:cNvSpPr txBox="1"/>
            <p:nvPr/>
          </p:nvSpPr>
          <p:spPr>
            <a:xfrm>
              <a:off x="4133279" y="801523"/>
              <a:ext cx="2066176" cy="397843"/>
            </a:xfrm>
            <a:prstGeom prst="rect">
              <a:avLst/>
            </a:prstGeom>
            <a:noFill/>
          </p:spPr>
          <p:txBody>
            <a:bodyPr wrap="square">
              <a:spAutoFit/>
            </a:bodyPr>
            <a:lstStyle/>
            <a:p>
              <a:pPr algn="ctr" defTabSz="1555750">
                <a:spcBef>
                  <a:spcPct val="0"/>
                </a:spcBef>
                <a:spcAft>
                  <a:spcPct val="35000"/>
                </a:spcAft>
                <a:defRPr/>
              </a:pPr>
              <a:r>
                <a:rPr lang="en-US" b="1" dirty="0">
                  <a:solidFill>
                    <a:srgbClr val="FF0000"/>
                  </a:solidFill>
                  <a:latin typeface="Cambria" panose="02040503050406030204" pitchFamily="18" charset="0"/>
                  <a:ea typeface="Cambria" panose="02040503050406030204" pitchFamily="18" charset="0"/>
                </a:rPr>
                <a:t>Step 1</a:t>
              </a:r>
            </a:p>
          </p:txBody>
        </p:sp>
        <p:sp>
          <p:nvSpPr>
            <p:cNvPr id="1049" name="TextBox 1048">
              <a:extLst>
                <a:ext uri="{FF2B5EF4-FFF2-40B4-BE49-F238E27FC236}">
                  <a16:creationId xmlns:a16="http://schemas.microsoft.com/office/drawing/2014/main" id="{39285430-D641-40B9-AA65-C18B7F25CDF7}"/>
                </a:ext>
              </a:extLst>
            </p:cNvPr>
            <p:cNvSpPr txBox="1"/>
            <p:nvPr/>
          </p:nvSpPr>
          <p:spPr>
            <a:xfrm>
              <a:off x="9762045" y="827382"/>
              <a:ext cx="2066176" cy="397843"/>
            </a:xfrm>
            <a:prstGeom prst="rect">
              <a:avLst/>
            </a:prstGeom>
            <a:noFill/>
          </p:spPr>
          <p:txBody>
            <a:bodyPr wrap="square">
              <a:spAutoFit/>
            </a:bodyPr>
            <a:lstStyle/>
            <a:p>
              <a:pPr algn="ctr" defTabSz="1555750">
                <a:spcBef>
                  <a:spcPct val="0"/>
                </a:spcBef>
                <a:spcAft>
                  <a:spcPct val="35000"/>
                </a:spcAft>
                <a:defRPr/>
              </a:pPr>
              <a:r>
                <a:rPr lang="en-US" b="1" dirty="0">
                  <a:latin typeface="Cambria" panose="02040503050406030204" pitchFamily="18" charset="0"/>
                  <a:ea typeface="Cambria" panose="02040503050406030204" pitchFamily="18" charset="0"/>
                </a:rPr>
                <a:t>Step 2</a:t>
              </a:r>
            </a:p>
          </p:txBody>
        </p:sp>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4767DA0D-2238-46CD-9EDE-2A3DB6849111}"/>
                    </a:ext>
                  </a:extLst>
                </p:cNvPr>
                <p:cNvSpPr txBox="1"/>
                <p:nvPr/>
              </p:nvSpPr>
              <p:spPr>
                <a:xfrm>
                  <a:off x="5518148" y="3514074"/>
                  <a:ext cx="3762006" cy="867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rPr>
                          <m:t>𝑝</m:t>
                        </m:r>
                        <m:d>
                          <m:dPr>
                            <m:ctrlPr>
                              <a:rPr lang="en-US" sz="1400" i="1">
                                <a:solidFill>
                                  <a:schemeClr val="bg1"/>
                                </a:solidFill>
                                <a:latin typeface="Cambria Math" panose="02040503050406030204" pitchFamily="18" charset="0"/>
                              </a:rPr>
                            </m:ctrlPr>
                          </m:dPr>
                          <m:e>
                            <m:sSubSup>
                              <m:sSubSupPr>
                                <m:ctrlPr>
                                  <a:rPr lang="en-US" sz="1400" b="1" i="1">
                                    <a:solidFill>
                                      <a:schemeClr val="bg1"/>
                                    </a:solidFill>
                                    <a:latin typeface="Cambria Math" panose="02040503050406030204" pitchFamily="18" charset="0"/>
                                  </a:rPr>
                                </m:ctrlPr>
                              </m:sSubSupPr>
                              <m:e>
                                <m:r>
                                  <a:rPr lang="en-US" sz="1400" b="1" i="1">
                                    <a:solidFill>
                                      <a:schemeClr val="bg1"/>
                                    </a:solidFill>
                                    <a:latin typeface="Cambria Math" panose="02040503050406030204" pitchFamily="18" charset="0"/>
                                  </a:rPr>
                                  <m:t>𝑷</m:t>
                                </m:r>
                              </m:e>
                              <m:sub>
                                <m:r>
                                  <a:rPr lang="en-US" sz="1400" i="1">
                                    <a:solidFill>
                                      <a:schemeClr val="bg1"/>
                                    </a:solidFill>
                                    <a:latin typeface="Cambria Math" panose="02040503050406030204" pitchFamily="18" charset="0"/>
                                  </a:rPr>
                                  <m:t>𝑒𝑥𝑝</m:t>
                                </m:r>
                              </m:sub>
                              <m:sup>
                                <m:r>
                                  <a:rPr lang="en-US" sz="1400" b="1" i="1">
                                    <a:solidFill>
                                      <a:schemeClr val="bg1"/>
                                    </a:solidFill>
                                    <a:latin typeface="Cambria Math" panose="02040503050406030204" pitchFamily="18" charset="0"/>
                                  </a:rPr>
                                  <m:t>∗</m:t>
                                </m:r>
                              </m:sup>
                            </m:sSubSup>
                          </m:e>
                          <m:e>
                            <m:r>
                              <a:rPr lang="en-US" sz="1400" b="1" i="1">
                                <a:solidFill>
                                  <a:schemeClr val="bg1"/>
                                </a:solidFill>
                                <a:latin typeface="Cambria Math" panose="02040503050406030204" pitchFamily="18" charset="0"/>
                              </a:rPr>
                              <m:t>𝝍</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b="1" i="1">
                                    <a:solidFill>
                                      <a:schemeClr val="bg1"/>
                                    </a:solidFill>
                                    <a:latin typeface="Cambria Math" panose="02040503050406030204" pitchFamily="18" charset="0"/>
                                  </a:rPr>
                                  <m:t>𝑮</m:t>
                                </m:r>
                              </m:e>
                              <m:sub>
                                <m:r>
                                  <a:rPr lang="en-US" sz="1400" i="1">
                                    <a:solidFill>
                                      <a:schemeClr val="bg1"/>
                                    </a:solidFill>
                                    <a:latin typeface="Cambria Math" panose="02040503050406030204" pitchFamily="18" charset="0"/>
                                  </a:rPr>
                                  <m:t>𝑒𝑥𝑝</m:t>
                                </m:r>
                              </m:sub>
                            </m:sSub>
                            <m:r>
                              <a:rPr lang="en-US" sz="1400" i="1">
                                <a:solidFill>
                                  <a:schemeClr val="bg1"/>
                                </a:solidFill>
                                <a:latin typeface="Cambria Math" panose="02040503050406030204" pitchFamily="18" charset="0"/>
                                <a:ea typeface="Cambria Math" panose="02040503050406030204" pitchFamily="18" charset="0"/>
                              </a:rPr>
                              <m:t> </m:t>
                            </m:r>
                          </m:e>
                        </m:d>
                        <m:r>
                          <m:rPr>
                            <m:nor/>
                          </m:rPr>
                          <a:rPr lang="en-US" sz="1400" b="1" dirty="0">
                            <a:solidFill>
                              <a:schemeClr val="bg1"/>
                            </a:solidFill>
                            <a:latin typeface="Calibri Light" panose="020F0302020204030204"/>
                          </a:rPr>
                          <m:t> </m:t>
                        </m:r>
                        <m:r>
                          <a:rPr lang="en-US" sz="1400" b="1"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𝒩</m:t>
                        </m:r>
                        <m:r>
                          <a:rPr lang="en-US" sz="1400" i="1">
                            <a:solidFill>
                              <a:schemeClr val="bg1"/>
                            </a:solidFill>
                            <a:latin typeface="Cambria Math" panose="02040503050406030204" pitchFamily="18" charset="0"/>
                            <a:ea typeface="Cambria Math" panose="02040503050406030204" pitchFamily="18" charset="0"/>
                          </a:rPr>
                          <m:t>(</m:t>
                        </m:r>
                        <m:sSubSup>
                          <m:sSubSupPr>
                            <m:ctrlPr>
                              <a:rPr lang="en-US" sz="1400" b="1" i="1">
                                <a:solidFill>
                                  <a:schemeClr val="bg1"/>
                                </a:solidFill>
                                <a:latin typeface="Cambria Math" panose="02040503050406030204" pitchFamily="18" charset="0"/>
                                <a:ea typeface="Cambria Math" panose="02040503050406030204" pitchFamily="18" charset="0"/>
                              </a:rPr>
                            </m:ctrlPr>
                          </m:sSubSupPr>
                          <m:e>
                            <m:r>
                              <a:rPr lang="en-US" sz="1400" b="1" i="1">
                                <a:solidFill>
                                  <a:schemeClr val="bg1"/>
                                </a:solidFill>
                                <a:latin typeface="Cambria Math" panose="02040503050406030204" pitchFamily="18" charset="0"/>
                                <a:ea typeface="Cambria Math" panose="02040503050406030204" pitchFamily="18" charset="0"/>
                              </a:rPr>
                              <m:t>𝑷</m:t>
                            </m:r>
                          </m:e>
                          <m:sub>
                            <m:r>
                              <a:rPr lang="en-US" sz="1400" i="1">
                                <a:solidFill>
                                  <a:schemeClr val="bg1"/>
                                </a:solidFill>
                                <a:latin typeface="Cambria Math" panose="02040503050406030204" pitchFamily="18" charset="0"/>
                                <a:ea typeface="Cambria Math" panose="02040503050406030204" pitchFamily="18" charset="0"/>
                              </a:rPr>
                              <m:t>𝑒𝑥𝑝</m:t>
                            </m:r>
                          </m:sub>
                          <m:sup>
                            <m:r>
                              <a:rPr lang="en-US" sz="1400" b="1" i="1">
                                <a:solidFill>
                                  <a:schemeClr val="bg1"/>
                                </a:solidFill>
                                <a:latin typeface="Cambria Math" panose="02040503050406030204" pitchFamily="18" charset="0"/>
                                <a:ea typeface="Cambria Math" panose="02040503050406030204" pitchFamily="18" charset="0"/>
                              </a:rPr>
                              <m:t>∗</m:t>
                            </m:r>
                          </m:sup>
                        </m:sSubSup>
                        <m:r>
                          <a:rPr lang="en-US" sz="1400" i="1">
                            <a:solidFill>
                              <a:schemeClr val="bg1"/>
                            </a:solidFill>
                            <a:latin typeface="Cambria Math" panose="02040503050406030204" pitchFamily="18" charset="0"/>
                            <a:ea typeface="Cambria Math" panose="02040503050406030204" pitchFamily="18" charset="0"/>
                          </a:rPr>
                          <m:t>|</m:t>
                        </m:r>
                        <m:sSubSup>
                          <m:sSubSupPr>
                            <m:ctrlPr>
                              <a:rPr lang="en-US" sz="1400" b="1" i="1" smtClean="0">
                                <a:solidFill>
                                  <a:schemeClr val="bg1"/>
                                </a:solidFill>
                                <a:latin typeface="Cambria Math" panose="02040503050406030204" pitchFamily="18" charset="0"/>
                                <a:ea typeface="Cambria Math" panose="02040503050406030204" pitchFamily="18" charset="0"/>
                              </a:rPr>
                            </m:ctrlPr>
                          </m:sSubSupPr>
                          <m:e>
                            <m:r>
                              <a:rPr lang="en-US" sz="1400" b="1" i="1">
                                <a:solidFill>
                                  <a:schemeClr val="bg1"/>
                                </a:solidFill>
                                <a:latin typeface="Cambria Math" panose="02040503050406030204" pitchFamily="18" charset="0"/>
                                <a:ea typeface="Cambria Math" panose="02040503050406030204" pitchFamily="18" charset="0"/>
                              </a:rPr>
                              <m:t>𝑷</m:t>
                            </m:r>
                          </m:e>
                          <m:sub>
                            <m:r>
                              <m:rPr>
                                <m:sty m:val="p"/>
                              </m:rPr>
                              <a:rPr lang="en-US" sz="1400">
                                <a:solidFill>
                                  <a:schemeClr val="bg1"/>
                                </a:solidFill>
                                <a:latin typeface="Cambria Math" panose="02040503050406030204" pitchFamily="18" charset="0"/>
                                <a:ea typeface="Cambria Math" panose="02040503050406030204" pitchFamily="18" charset="0"/>
                              </a:rPr>
                              <m:t>sim</m:t>
                            </m:r>
                          </m:sub>
                          <m:sup>
                            <m:r>
                              <a:rPr lang="en-US" sz="1400" b="1" i="1">
                                <a:solidFill>
                                  <a:schemeClr val="bg1"/>
                                </a:solidFill>
                                <a:latin typeface="Cambria Math" panose="02040503050406030204" pitchFamily="18" charset="0"/>
                                <a:ea typeface="Cambria Math" panose="02040503050406030204" pitchFamily="18" charset="0"/>
                              </a:rPr>
                              <m:t>∗</m:t>
                            </m:r>
                          </m:sup>
                        </m:sSubSup>
                        <m:r>
                          <a:rPr lang="en-US" sz="1400" i="1">
                            <a:solidFill>
                              <a:schemeClr val="bg1"/>
                            </a:solidFill>
                            <a:latin typeface="Cambria Math" panose="02040503050406030204" pitchFamily="18" charset="0"/>
                            <a:ea typeface="Cambria Math" panose="02040503050406030204" pitchFamily="18" charset="0"/>
                          </a:rPr>
                          <m:t>(</m:t>
                        </m:r>
                        <m:r>
                          <a:rPr lang="en-US" sz="1400" b="1" i="1">
                            <a:solidFill>
                              <a:schemeClr val="bg1"/>
                            </a:solidFill>
                            <a:latin typeface="Cambria Math" panose="02040503050406030204" pitchFamily="18" charset="0"/>
                            <a:ea typeface="Cambria Math" panose="02040503050406030204" pitchFamily="18" charset="0"/>
                          </a:rPr>
                          <m:t>𝝍</m:t>
                        </m:r>
                        <m:r>
                          <a:rPr lang="en-US" sz="1400" i="1">
                            <a:solidFill>
                              <a:schemeClr val="bg1"/>
                            </a:solidFill>
                            <a:latin typeface="Cambria Math" panose="02040503050406030204" pitchFamily="18" charset="0"/>
                          </a:rPr>
                          <m:t>,</m:t>
                        </m:r>
                        <m:sSub>
                          <m:sSubPr>
                            <m:ctrlPr>
                              <a:rPr lang="en-US" sz="1400" b="1" i="1">
                                <a:solidFill>
                                  <a:schemeClr val="bg1"/>
                                </a:solidFill>
                                <a:latin typeface="Cambria Math" panose="02040503050406030204" pitchFamily="18" charset="0"/>
                              </a:rPr>
                            </m:ctrlPr>
                          </m:sSubPr>
                          <m:e>
                            <m:r>
                              <a:rPr lang="en-US" sz="1400" b="1" i="1">
                                <a:solidFill>
                                  <a:schemeClr val="bg1"/>
                                </a:solidFill>
                                <a:latin typeface="Cambria Math" panose="02040503050406030204" pitchFamily="18" charset="0"/>
                              </a:rPr>
                              <m:t>𝑮</m:t>
                            </m:r>
                          </m:e>
                          <m:sub>
                            <m:r>
                              <a:rPr lang="en-US" sz="1400" i="1">
                                <a:solidFill>
                                  <a:schemeClr val="bg1"/>
                                </a:solidFill>
                                <a:latin typeface="Cambria Math" panose="02040503050406030204" pitchFamily="18" charset="0"/>
                              </a:rPr>
                              <m:t>𝑒𝑥𝑝</m:t>
                            </m:r>
                          </m:sub>
                        </m:sSub>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m:t>
                        </m:r>
                        <m:sSubSup>
                          <m:sSubSupPr>
                            <m:ctrlPr>
                              <a:rPr lang="en-US" sz="1400" i="1" smtClean="0">
                                <a:solidFill>
                                  <a:schemeClr val="bg1"/>
                                </a:solidFill>
                                <a:latin typeface="Cambria Math" panose="02040503050406030204" pitchFamily="18" charset="0"/>
                                <a:ea typeface="Cambria Math" panose="02040503050406030204" pitchFamily="18" charset="0"/>
                              </a:rPr>
                            </m:ctrlPr>
                          </m:sSubSupPr>
                          <m:e>
                            <m:acc>
                              <m:accPr>
                                <m:chr m:val="̂"/>
                                <m:ctrlPr>
                                  <a:rPr lang="en-US" sz="1400" b="1" i="1">
                                    <a:solidFill>
                                      <a:schemeClr val="bg1"/>
                                    </a:solidFill>
                                    <a:latin typeface="Cambria Math" panose="02040503050406030204" pitchFamily="18" charset="0"/>
                                    <a:ea typeface="Cambria Math" panose="02040503050406030204" pitchFamily="18" charset="0"/>
                                  </a:rPr>
                                </m:ctrlPr>
                              </m:accPr>
                              <m:e>
                                <m:r>
                                  <a:rPr lang="el-GR" sz="1400" b="1" i="1">
                                    <a:solidFill>
                                      <a:schemeClr val="bg1"/>
                                    </a:solidFill>
                                    <a:latin typeface="Cambria Math" panose="02040503050406030204" pitchFamily="18" charset="0"/>
                                    <a:ea typeface="Cambria Math" panose="02040503050406030204" pitchFamily="18" charset="0"/>
                                  </a:rPr>
                                  <m:t>𝜮</m:t>
                                </m:r>
                              </m:e>
                            </m:acc>
                          </m:e>
                          <m:sub>
                            <m:r>
                              <a:rPr lang="en-US" sz="1400" i="1">
                                <a:solidFill>
                                  <a:schemeClr val="bg1"/>
                                </a:solidFill>
                                <a:latin typeface="Cambria Math" panose="02040503050406030204" pitchFamily="18" charset="0"/>
                                <a:ea typeface="Cambria Math" panose="02040503050406030204" pitchFamily="18" charset="0"/>
                              </a:rPr>
                              <m:t>𝑒𝑥𝑝</m:t>
                            </m:r>
                          </m:sub>
                          <m:sup>
                            <m:r>
                              <a:rPr lang="en-US" sz="1400" i="1">
                                <a:solidFill>
                                  <a:schemeClr val="bg1"/>
                                </a:solidFill>
                                <a:latin typeface="Cambria Math" panose="02040503050406030204" pitchFamily="18" charset="0"/>
                                <a:ea typeface="Cambria Math" panose="02040503050406030204" pitchFamily="18" charset="0"/>
                              </a:rPr>
                              <m:t>𝑃</m:t>
                            </m:r>
                          </m:sup>
                        </m:sSubSup>
                        <m:r>
                          <a:rPr lang="en-US" sz="1400" i="1">
                            <a:solidFill>
                              <a:schemeClr val="bg1"/>
                            </a:solidFill>
                            <a:latin typeface="Cambria Math" panose="02040503050406030204" pitchFamily="18" charset="0"/>
                            <a:ea typeface="Cambria Math" panose="02040503050406030204" pitchFamily="18" charset="0"/>
                          </a:rPr>
                          <m:t>)</m:t>
                        </m:r>
                        <m:r>
                          <m:rPr>
                            <m:nor/>
                          </m:rPr>
                          <a:rPr lang="en-US" sz="1400" dirty="0">
                            <a:solidFill>
                              <a:schemeClr val="bg1"/>
                            </a:solidFill>
                            <a:latin typeface="Calibri Light" panose="020F0302020204030204"/>
                          </a:rPr>
                          <m:t> </m:t>
                        </m:r>
                      </m:oMath>
                    </m:oMathPara>
                  </a14:m>
                  <a:endParaRPr lang="en-US" sz="1400" dirty="0">
                    <a:solidFill>
                      <a:schemeClr val="bg1"/>
                    </a:solidFill>
                    <a:latin typeface="Calibri Light" panose="020F0302020204030204"/>
                  </a:endParaRPr>
                </a:p>
                <a:p>
                  <a:endParaRPr lang="en-US" sz="1400" dirty="0">
                    <a:solidFill>
                      <a:schemeClr val="bg1"/>
                    </a:solidFill>
                  </a:endParaRPr>
                </a:p>
              </p:txBody>
            </p:sp>
          </mc:Choice>
          <mc:Fallback xmlns="">
            <p:sp>
              <p:nvSpPr>
                <p:cNvPr id="1051" name="TextBox 1050">
                  <a:extLst>
                    <a:ext uri="{FF2B5EF4-FFF2-40B4-BE49-F238E27FC236}">
                      <a16:creationId xmlns:a16="http://schemas.microsoft.com/office/drawing/2014/main" id="{4767DA0D-2238-46CD-9EDE-2A3DB6849111}"/>
                    </a:ext>
                  </a:extLst>
                </p:cNvPr>
                <p:cNvSpPr txBox="1">
                  <a:spLocks noRot="1" noChangeAspect="1" noMove="1" noResize="1" noEditPoints="1" noAdjustHandles="1" noChangeArrowheads="1" noChangeShapeType="1" noTextEdit="1"/>
                </p:cNvSpPr>
                <p:nvPr/>
              </p:nvSpPr>
              <p:spPr>
                <a:xfrm>
                  <a:off x="5518148" y="3514074"/>
                  <a:ext cx="3762006" cy="86705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Rectangle 208">
                  <a:extLst>
                    <a:ext uri="{FF2B5EF4-FFF2-40B4-BE49-F238E27FC236}">
                      <a16:creationId xmlns:a16="http://schemas.microsoft.com/office/drawing/2014/main" id="{2B3483CA-0C2F-46EB-BF62-EF36FB0C6255}"/>
                    </a:ext>
                  </a:extLst>
                </p:cNvPr>
                <p:cNvSpPr/>
                <p:nvPr/>
              </p:nvSpPr>
              <p:spPr>
                <a:xfrm>
                  <a:off x="3460799" y="5599502"/>
                  <a:ext cx="5387221" cy="6538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00B050"/>
                            </a:solidFill>
                            <a:latin typeface="Cambria Math" panose="02040503050406030204" pitchFamily="18" charset="0"/>
                          </a:rPr>
                          <m:t>𝑝</m:t>
                        </m:r>
                        <m:d>
                          <m:dPr>
                            <m:ctrlPr>
                              <a:rPr lang="en-US" sz="1400" i="1">
                                <a:solidFill>
                                  <a:srgbClr val="00B050"/>
                                </a:solidFill>
                                <a:latin typeface="Cambria Math" panose="02040503050406030204" pitchFamily="18" charset="0"/>
                              </a:rPr>
                            </m:ctrlPr>
                          </m:dPr>
                          <m:e>
                            <m:r>
                              <a:rPr lang="en-US" sz="1400" b="1" i="1" smtClean="0">
                                <a:solidFill>
                                  <a:srgbClr val="00B050"/>
                                </a:solidFill>
                                <a:latin typeface="Cambria Math" panose="02040503050406030204" pitchFamily="18" charset="0"/>
                              </a:rPr>
                              <m:t>𝝍</m:t>
                            </m:r>
                          </m:e>
                          <m:e>
                            <m:sSubSup>
                              <m:sSubSupPr>
                                <m:ctrlPr>
                                  <a:rPr lang="en-US" sz="1400" b="1" i="1" smtClean="0">
                                    <a:solidFill>
                                      <a:srgbClr val="00B050"/>
                                    </a:solidFill>
                                    <a:latin typeface="Cambria Math" panose="02040503050406030204" pitchFamily="18" charset="0"/>
                                  </a:rPr>
                                </m:ctrlPr>
                              </m:sSubSupPr>
                              <m:e>
                                <m:r>
                                  <a:rPr lang="en-US" sz="1400" b="1" i="1">
                                    <a:solidFill>
                                      <a:srgbClr val="00B050"/>
                                    </a:solidFill>
                                    <a:latin typeface="Cambria Math" panose="02040503050406030204" pitchFamily="18" charset="0"/>
                                  </a:rPr>
                                  <m:t>𝑷</m:t>
                                </m:r>
                              </m:e>
                              <m:sub>
                                <m:r>
                                  <a:rPr lang="en-US" sz="1400" i="1">
                                    <a:solidFill>
                                      <a:srgbClr val="00B050"/>
                                    </a:solidFill>
                                    <a:latin typeface="Cambria Math" panose="02040503050406030204" pitchFamily="18" charset="0"/>
                                  </a:rPr>
                                  <m:t>𝑒𝑥𝑝</m:t>
                                </m:r>
                              </m:sub>
                              <m:sup>
                                <m:r>
                                  <a:rPr lang="en-US" sz="1400" b="1" i="1" smtClean="0">
                                    <a:solidFill>
                                      <a:srgbClr val="00B050"/>
                                    </a:solidFill>
                                    <a:latin typeface="Cambria Math" panose="02040503050406030204" pitchFamily="18" charset="0"/>
                                  </a:rPr>
                                  <m:t>∗</m:t>
                                </m:r>
                              </m:sup>
                            </m:sSubSup>
                            <m:r>
                              <a:rPr lang="en-US" sz="1400" i="1">
                                <a:solidFill>
                                  <a:srgbClr val="00B05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b="1" i="1">
                                    <a:solidFill>
                                      <a:srgbClr val="00B050"/>
                                    </a:solidFill>
                                    <a:latin typeface="Cambria Math" panose="02040503050406030204" pitchFamily="18" charset="0"/>
                                  </a:rPr>
                                  <m:t>𝑮</m:t>
                                </m:r>
                              </m:e>
                              <m:sub>
                                <m:r>
                                  <a:rPr lang="en-US" sz="1400" i="1">
                                    <a:solidFill>
                                      <a:srgbClr val="00B050"/>
                                    </a:solidFill>
                                    <a:latin typeface="Cambria Math" panose="02040503050406030204" pitchFamily="18" charset="0"/>
                                  </a:rPr>
                                  <m:t>𝑒𝑥𝑝</m:t>
                                </m:r>
                              </m:sub>
                            </m:sSub>
                          </m:e>
                        </m:d>
                        <m:r>
                          <a:rPr lang="en-US" sz="1400" b="0" i="1" smtClean="0">
                            <a:latin typeface="Cambria Math" panose="02040503050406030204" pitchFamily="18" charset="0"/>
                          </a:rPr>
                          <m:t>=</m:t>
                        </m:r>
                        <m:f>
                          <m:fPr>
                            <m:ctrlPr>
                              <a:rPr lang="en-US" sz="1400" b="0" i="1" smtClean="0">
                                <a:solidFill>
                                  <a:schemeClr val="tx1"/>
                                </a:solidFill>
                                <a:latin typeface="Cambria Math" panose="02040503050406030204" pitchFamily="18" charset="0"/>
                              </a:rPr>
                            </m:ctrlPr>
                          </m:fPr>
                          <m:num>
                            <m:r>
                              <a:rPr lang="en-US" sz="1400" i="1" smtClean="0">
                                <a:solidFill>
                                  <a:srgbClr val="FF0000"/>
                                </a:solidFill>
                                <a:latin typeface="Cambria Math" panose="02040503050406030204" pitchFamily="18" charset="0"/>
                              </a:rPr>
                              <m:t>𝑝</m:t>
                            </m:r>
                            <m:d>
                              <m:dPr>
                                <m:ctrlPr>
                                  <a:rPr lang="en-US" sz="1400" i="1">
                                    <a:solidFill>
                                      <a:srgbClr val="FF0000"/>
                                    </a:solidFill>
                                    <a:latin typeface="Cambria Math" panose="02040503050406030204" pitchFamily="18" charset="0"/>
                                  </a:rPr>
                                </m:ctrlPr>
                              </m:dPr>
                              <m:e>
                                <m:sSubSup>
                                  <m:sSubSupPr>
                                    <m:ctrlPr>
                                      <a:rPr lang="en-US" sz="1400" b="1" i="1" smtClean="0">
                                        <a:solidFill>
                                          <a:srgbClr val="FF0000"/>
                                        </a:solidFill>
                                        <a:latin typeface="Cambria Math" panose="02040503050406030204" pitchFamily="18" charset="0"/>
                                      </a:rPr>
                                    </m:ctrlPr>
                                  </m:sSubSupPr>
                                  <m:e>
                                    <m:r>
                                      <a:rPr lang="en-US" sz="1400" b="1" i="1">
                                        <a:solidFill>
                                          <a:srgbClr val="FF0000"/>
                                        </a:solidFill>
                                        <a:latin typeface="Cambria Math" panose="02040503050406030204" pitchFamily="18" charset="0"/>
                                      </a:rPr>
                                      <m:t>𝑷</m:t>
                                    </m:r>
                                  </m:e>
                                  <m:sub>
                                    <m:r>
                                      <a:rPr lang="en-US" sz="1400" i="1">
                                        <a:solidFill>
                                          <a:srgbClr val="FF0000"/>
                                        </a:solidFill>
                                        <a:latin typeface="Cambria Math" panose="02040503050406030204" pitchFamily="18" charset="0"/>
                                      </a:rPr>
                                      <m:t>𝑒𝑥𝑝</m:t>
                                    </m:r>
                                  </m:sub>
                                  <m:sup>
                                    <m:r>
                                      <a:rPr lang="en-US" sz="1400" b="1" i="1" smtClean="0">
                                        <a:solidFill>
                                          <a:srgbClr val="FF0000"/>
                                        </a:solidFill>
                                        <a:latin typeface="Cambria Math" panose="02040503050406030204" pitchFamily="18" charset="0"/>
                                      </a:rPr>
                                      <m:t>∗</m:t>
                                    </m:r>
                                  </m:sup>
                                </m:sSubSup>
                              </m:e>
                              <m:e>
                                <m:sSub>
                                  <m:sSubPr>
                                    <m:ctrlPr>
                                      <a:rPr lang="en-US" sz="1400" i="1">
                                        <a:solidFill>
                                          <a:srgbClr val="FF0000"/>
                                        </a:solidFill>
                                        <a:latin typeface="Cambria Math" panose="02040503050406030204" pitchFamily="18" charset="0"/>
                                      </a:rPr>
                                    </m:ctrlPr>
                                  </m:sSubPr>
                                  <m:e>
                                    <m:r>
                                      <a:rPr lang="en-US" sz="1400" b="1" i="1">
                                        <a:solidFill>
                                          <a:srgbClr val="FF0000"/>
                                        </a:solidFill>
                                        <a:latin typeface="Cambria Math" panose="02040503050406030204" pitchFamily="18" charset="0"/>
                                      </a:rPr>
                                      <m:t>𝑮</m:t>
                                    </m:r>
                                  </m:e>
                                  <m:sub>
                                    <m:r>
                                      <a:rPr lang="en-US" sz="1400" i="1">
                                        <a:solidFill>
                                          <a:srgbClr val="FF0000"/>
                                        </a:solidFill>
                                        <a:latin typeface="Cambria Math" panose="02040503050406030204" pitchFamily="18" charset="0"/>
                                      </a:rPr>
                                      <m:t>𝑒𝑥𝑝</m:t>
                                    </m:r>
                                  </m:sub>
                                </m:sSub>
                                <m:r>
                                  <a:rPr lang="en-US" sz="1400" i="1" smtClean="0">
                                    <a:solidFill>
                                      <a:srgbClr val="FF0000"/>
                                    </a:solidFill>
                                    <a:latin typeface="Cambria Math" panose="02040503050406030204" pitchFamily="18" charset="0"/>
                                    <a:ea typeface="Cambria Math" panose="02040503050406030204" pitchFamily="18" charset="0"/>
                                  </a:rPr>
                                  <m:t> </m:t>
                                </m:r>
                                <m:r>
                                  <a:rPr lang="en-US" sz="1400" b="0" i="1" smtClean="0">
                                    <a:solidFill>
                                      <a:srgbClr val="FF0000"/>
                                    </a:solidFill>
                                    <a:latin typeface="Cambria Math" panose="02040503050406030204" pitchFamily="18" charset="0"/>
                                    <a:ea typeface="Cambria Math" panose="02040503050406030204" pitchFamily="18" charset="0"/>
                                  </a:rPr>
                                  <m:t>,</m:t>
                                </m:r>
                                <m:r>
                                  <a:rPr lang="en-US" sz="1400" b="1" i="1">
                                    <a:solidFill>
                                      <a:srgbClr val="FF0000"/>
                                    </a:solidFill>
                                    <a:latin typeface="Cambria Math" panose="02040503050406030204" pitchFamily="18" charset="0"/>
                                  </a:rPr>
                                  <m:t>𝝍</m:t>
                                </m:r>
                              </m:e>
                            </m:d>
                            <m:r>
                              <a:rPr lang="en-US" sz="1400" i="1" smtClean="0">
                                <a:solidFill>
                                  <a:schemeClr val="accent1">
                                    <a:lumMod val="75000"/>
                                  </a:schemeClr>
                                </a:solidFill>
                                <a:latin typeface="Cambria Math" panose="02040503050406030204" pitchFamily="18" charset="0"/>
                              </a:rPr>
                              <m:t>𝑝</m:t>
                            </m:r>
                            <m:d>
                              <m:dPr>
                                <m:ctrlPr>
                                  <a:rPr lang="en-US" sz="1400" i="1" smtClean="0">
                                    <a:solidFill>
                                      <a:schemeClr val="accent1">
                                        <a:lumMod val="75000"/>
                                      </a:schemeClr>
                                    </a:solidFill>
                                    <a:latin typeface="Cambria Math" panose="02040503050406030204" pitchFamily="18" charset="0"/>
                                  </a:rPr>
                                </m:ctrlPr>
                              </m:dPr>
                              <m:e>
                                <m:r>
                                  <a:rPr lang="en-US" sz="1400" b="1" i="1" smtClean="0">
                                    <a:solidFill>
                                      <a:schemeClr val="accent1">
                                        <a:lumMod val="75000"/>
                                      </a:schemeClr>
                                    </a:solidFill>
                                    <a:latin typeface="Cambria Math" panose="02040503050406030204" pitchFamily="18" charset="0"/>
                                  </a:rPr>
                                  <m:t>𝝍</m:t>
                                </m:r>
                              </m:e>
                            </m:d>
                          </m:num>
                          <m:den>
                            <m:r>
                              <a:rPr lang="en-US" sz="1400" b="0" i="1" smtClean="0">
                                <a:solidFill>
                                  <a:schemeClr val="accent4">
                                    <a:lumMod val="75000"/>
                                  </a:schemeClr>
                                </a:solidFill>
                                <a:latin typeface="Cambria Math" panose="02040503050406030204" pitchFamily="18" charset="0"/>
                              </a:rPr>
                              <m:t>𝑝</m:t>
                            </m:r>
                            <m:r>
                              <a:rPr lang="en-US" sz="1400" b="0" i="1" smtClean="0">
                                <a:solidFill>
                                  <a:schemeClr val="accent4">
                                    <a:lumMod val="75000"/>
                                  </a:schemeClr>
                                </a:solidFill>
                                <a:latin typeface="Cambria Math" panose="02040503050406030204" pitchFamily="18" charset="0"/>
                              </a:rPr>
                              <m:t>(</m:t>
                            </m:r>
                            <m:sSubSup>
                              <m:sSubSupPr>
                                <m:ctrlPr>
                                  <a:rPr lang="en-US" sz="1400" b="1" i="1" smtClean="0">
                                    <a:solidFill>
                                      <a:schemeClr val="accent4">
                                        <a:lumMod val="75000"/>
                                      </a:schemeClr>
                                    </a:solidFill>
                                    <a:latin typeface="Cambria Math" panose="02040503050406030204" pitchFamily="18" charset="0"/>
                                  </a:rPr>
                                </m:ctrlPr>
                              </m:sSubSupPr>
                              <m:e>
                                <m:r>
                                  <a:rPr lang="en-US" sz="1400" b="1" i="1">
                                    <a:solidFill>
                                      <a:schemeClr val="accent4">
                                        <a:lumMod val="75000"/>
                                      </a:schemeClr>
                                    </a:solidFill>
                                    <a:latin typeface="Cambria Math" panose="02040503050406030204" pitchFamily="18" charset="0"/>
                                  </a:rPr>
                                  <m:t>𝑷</m:t>
                                </m:r>
                              </m:e>
                              <m:sub>
                                <m:r>
                                  <a:rPr lang="en-US" sz="1400" i="1">
                                    <a:solidFill>
                                      <a:schemeClr val="accent4">
                                        <a:lumMod val="75000"/>
                                      </a:schemeClr>
                                    </a:solidFill>
                                    <a:latin typeface="Cambria Math" panose="02040503050406030204" pitchFamily="18" charset="0"/>
                                  </a:rPr>
                                  <m:t>𝑒𝑥𝑝</m:t>
                                </m:r>
                              </m:sub>
                              <m:sup>
                                <m:r>
                                  <a:rPr lang="en-US" sz="1400" b="0" i="1" smtClean="0">
                                    <a:solidFill>
                                      <a:schemeClr val="accent4">
                                        <a:lumMod val="75000"/>
                                      </a:schemeClr>
                                    </a:solidFill>
                                    <a:latin typeface="Cambria Math" panose="02040503050406030204" pitchFamily="18" charset="0"/>
                                  </a:rPr>
                                  <m:t>∗</m:t>
                                </m:r>
                              </m:sup>
                            </m:sSubSup>
                            <m:r>
                              <a:rPr lang="en-US" sz="1400" b="0" i="1" smtClean="0">
                                <a:solidFill>
                                  <a:schemeClr val="accent4">
                                    <a:lumMod val="75000"/>
                                  </a:schemeClr>
                                </a:solidFill>
                                <a:latin typeface="Cambria Math" panose="02040503050406030204" pitchFamily="18" charset="0"/>
                              </a:rPr>
                              <m:t>|</m:t>
                            </m:r>
                            <m:sSub>
                              <m:sSubPr>
                                <m:ctrlPr>
                                  <a:rPr lang="en-US" sz="1400" i="1">
                                    <a:solidFill>
                                      <a:schemeClr val="accent4">
                                        <a:lumMod val="75000"/>
                                      </a:schemeClr>
                                    </a:solidFill>
                                    <a:latin typeface="Cambria Math" panose="02040503050406030204" pitchFamily="18" charset="0"/>
                                  </a:rPr>
                                </m:ctrlPr>
                              </m:sSubPr>
                              <m:e>
                                <m:r>
                                  <a:rPr lang="en-US" sz="1400" b="1" i="1">
                                    <a:solidFill>
                                      <a:schemeClr val="accent4">
                                        <a:lumMod val="75000"/>
                                      </a:schemeClr>
                                    </a:solidFill>
                                    <a:latin typeface="Cambria Math" panose="02040503050406030204" pitchFamily="18" charset="0"/>
                                  </a:rPr>
                                  <m:t>𝑮</m:t>
                                </m:r>
                              </m:e>
                              <m:sub>
                                <m:r>
                                  <a:rPr lang="en-US" sz="1400" i="1">
                                    <a:solidFill>
                                      <a:schemeClr val="accent4">
                                        <a:lumMod val="75000"/>
                                      </a:schemeClr>
                                    </a:solidFill>
                                    <a:latin typeface="Cambria Math" panose="02040503050406030204" pitchFamily="18" charset="0"/>
                                  </a:rPr>
                                  <m:t>𝑒𝑥𝑝</m:t>
                                </m:r>
                              </m:sub>
                            </m:sSub>
                            <m:r>
                              <a:rPr lang="en-US" sz="1400" b="0" i="1" smtClean="0">
                                <a:solidFill>
                                  <a:schemeClr val="accent4">
                                    <a:lumMod val="75000"/>
                                  </a:schemeClr>
                                </a:solidFill>
                                <a:latin typeface="Cambria Math" panose="02040503050406030204" pitchFamily="18" charset="0"/>
                                <a:ea typeface="Cambria Math" panose="02040503050406030204" pitchFamily="18" charset="0"/>
                              </a:rPr>
                              <m:t>)</m:t>
                            </m:r>
                          </m:den>
                        </m:f>
                      </m:oMath>
                    </m:oMathPara>
                  </a14:m>
                  <a:endParaRPr lang="en-US" sz="1400" b="1" dirty="0"/>
                </a:p>
              </p:txBody>
            </p:sp>
          </mc:Choice>
          <mc:Fallback xmlns="">
            <p:sp>
              <p:nvSpPr>
                <p:cNvPr id="209" name="Rectangle 208">
                  <a:extLst>
                    <a:ext uri="{FF2B5EF4-FFF2-40B4-BE49-F238E27FC236}">
                      <a16:creationId xmlns:a16="http://schemas.microsoft.com/office/drawing/2014/main" id="{2B3483CA-0C2F-46EB-BF62-EF36FB0C6255}"/>
                    </a:ext>
                  </a:extLst>
                </p:cNvPr>
                <p:cNvSpPr>
                  <a:spLocks noRot="1" noChangeAspect="1" noMove="1" noResize="1" noEditPoints="1" noAdjustHandles="1" noChangeArrowheads="1" noChangeShapeType="1" noTextEdit="1"/>
                </p:cNvSpPr>
                <p:nvPr/>
              </p:nvSpPr>
              <p:spPr>
                <a:xfrm>
                  <a:off x="3460799" y="5599502"/>
                  <a:ext cx="5387221" cy="653808"/>
                </a:xfrm>
                <a:prstGeom prst="rect">
                  <a:avLst/>
                </a:prstGeom>
                <a:blipFill>
                  <a:blip r:embed="rId11"/>
                  <a:stretch>
                    <a:fillRect/>
                  </a:stretch>
                </a:blipFill>
              </p:spPr>
              <p:txBody>
                <a:bodyPr/>
                <a:lstStyle/>
                <a:p>
                  <a:r>
                    <a:rPr lang="en-US">
                      <a:noFill/>
                    </a:rPr>
                    <a:t> </a:t>
                  </a:r>
                </a:p>
              </p:txBody>
            </p:sp>
          </mc:Fallback>
        </mc:AlternateContent>
        <p:cxnSp>
          <p:nvCxnSpPr>
            <p:cNvPr id="210" name="Straight Arrow Connector 209">
              <a:extLst>
                <a:ext uri="{FF2B5EF4-FFF2-40B4-BE49-F238E27FC236}">
                  <a16:creationId xmlns:a16="http://schemas.microsoft.com/office/drawing/2014/main" id="{AB955837-A425-407B-B800-D307AED0F792}"/>
                </a:ext>
              </a:extLst>
            </p:cNvPr>
            <p:cNvCxnSpPr>
              <a:cxnSpLocks/>
              <a:endCxn id="211" idx="0"/>
            </p:cNvCxnSpPr>
            <p:nvPr/>
          </p:nvCxnSpPr>
          <p:spPr>
            <a:xfrm>
              <a:off x="4489889" y="6054889"/>
              <a:ext cx="0" cy="291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1" name="TextBox 210">
              <a:extLst>
                <a:ext uri="{FF2B5EF4-FFF2-40B4-BE49-F238E27FC236}">
                  <a16:creationId xmlns:a16="http://schemas.microsoft.com/office/drawing/2014/main" id="{89A37396-1F36-40E8-A3D3-8F776DA6D084}"/>
                </a:ext>
              </a:extLst>
            </p:cNvPr>
            <p:cNvSpPr txBox="1"/>
            <p:nvPr/>
          </p:nvSpPr>
          <p:spPr>
            <a:xfrm>
              <a:off x="3951209" y="6346623"/>
              <a:ext cx="1077358" cy="334393"/>
            </a:xfrm>
            <a:prstGeom prst="rect">
              <a:avLst/>
            </a:prstGeom>
            <a:noFill/>
          </p:spPr>
          <p:txBody>
            <a:bodyPr wrap="square" rtlCol="0">
              <a:spAutoFit/>
            </a:bodyPr>
            <a:lstStyle/>
            <a:p>
              <a:r>
                <a:rPr lang="en-US" sz="1400" b="1" i="1" dirty="0">
                  <a:solidFill>
                    <a:srgbClr val="00B050"/>
                  </a:solidFill>
                  <a:latin typeface="+mj-lt"/>
                </a:rPr>
                <a:t>Posterior</a:t>
              </a:r>
            </a:p>
          </p:txBody>
        </p:sp>
        <p:sp>
          <p:nvSpPr>
            <p:cNvPr id="212" name="TextBox 211">
              <a:extLst>
                <a:ext uri="{FF2B5EF4-FFF2-40B4-BE49-F238E27FC236}">
                  <a16:creationId xmlns:a16="http://schemas.microsoft.com/office/drawing/2014/main" id="{185D359B-2A07-4EDD-B924-58DA9E20FF37}"/>
                </a:ext>
              </a:extLst>
            </p:cNvPr>
            <p:cNvSpPr txBox="1"/>
            <p:nvPr/>
          </p:nvSpPr>
          <p:spPr>
            <a:xfrm>
              <a:off x="5136162" y="6353012"/>
              <a:ext cx="1223913" cy="334393"/>
            </a:xfrm>
            <a:prstGeom prst="rect">
              <a:avLst/>
            </a:prstGeom>
            <a:noFill/>
          </p:spPr>
          <p:txBody>
            <a:bodyPr wrap="square">
              <a:spAutoFit/>
            </a:bodyPr>
            <a:lstStyle/>
            <a:p>
              <a:r>
                <a:rPr lang="en-US" sz="1400" b="1" i="1" dirty="0">
                  <a:solidFill>
                    <a:srgbClr val="FF0000"/>
                  </a:solidFill>
                  <a:latin typeface="+mj-lt"/>
                </a:rPr>
                <a:t>Likelihood</a:t>
              </a:r>
              <a:endParaRPr lang="en-US" sz="1400" dirty="0"/>
            </a:p>
          </p:txBody>
        </p:sp>
        <p:cxnSp>
          <p:nvCxnSpPr>
            <p:cNvPr id="213" name="Straight Arrow Connector 212">
              <a:extLst>
                <a:ext uri="{FF2B5EF4-FFF2-40B4-BE49-F238E27FC236}">
                  <a16:creationId xmlns:a16="http://schemas.microsoft.com/office/drawing/2014/main" id="{17E27972-FB2E-4AB7-B65C-BD7C064430F2}"/>
                </a:ext>
              </a:extLst>
            </p:cNvPr>
            <p:cNvCxnSpPr>
              <a:cxnSpLocks/>
              <a:endCxn id="212" idx="0"/>
            </p:cNvCxnSpPr>
            <p:nvPr/>
          </p:nvCxnSpPr>
          <p:spPr>
            <a:xfrm flipH="1">
              <a:off x="5748117" y="5390607"/>
              <a:ext cx="1" cy="9624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4" name="TextBox 213">
              <a:extLst>
                <a:ext uri="{FF2B5EF4-FFF2-40B4-BE49-F238E27FC236}">
                  <a16:creationId xmlns:a16="http://schemas.microsoft.com/office/drawing/2014/main" id="{C11D3C80-EF9C-471B-B596-DC492B93E890}"/>
                </a:ext>
              </a:extLst>
            </p:cNvPr>
            <p:cNvSpPr txBox="1"/>
            <p:nvPr/>
          </p:nvSpPr>
          <p:spPr>
            <a:xfrm>
              <a:off x="7352304" y="6363299"/>
              <a:ext cx="698827" cy="312185"/>
            </a:xfrm>
            <a:prstGeom prst="rect">
              <a:avLst/>
            </a:prstGeom>
            <a:noFill/>
          </p:spPr>
          <p:txBody>
            <a:bodyPr wrap="square">
              <a:spAutoFit/>
            </a:bodyPr>
            <a:lstStyle/>
            <a:p>
              <a:r>
                <a:rPr lang="en-US" sz="1400" b="1" i="1" dirty="0">
                  <a:solidFill>
                    <a:srgbClr val="2F5597"/>
                  </a:solidFill>
                  <a:latin typeface="+mj-lt"/>
                </a:rPr>
                <a:t>Prior</a:t>
              </a:r>
              <a:endParaRPr lang="en-US" sz="1400" dirty="0">
                <a:solidFill>
                  <a:srgbClr val="2F5597"/>
                </a:solidFill>
              </a:endParaRPr>
            </a:p>
          </p:txBody>
        </p:sp>
        <p:sp>
          <p:nvSpPr>
            <p:cNvPr id="215" name="TextBox 214">
              <a:extLst>
                <a:ext uri="{FF2B5EF4-FFF2-40B4-BE49-F238E27FC236}">
                  <a16:creationId xmlns:a16="http://schemas.microsoft.com/office/drawing/2014/main" id="{1468E5FB-C56B-45B0-87F7-D0FD0264146D}"/>
                </a:ext>
              </a:extLst>
            </p:cNvPr>
            <p:cNvSpPr txBox="1"/>
            <p:nvPr/>
          </p:nvSpPr>
          <p:spPr>
            <a:xfrm>
              <a:off x="6347406" y="6381830"/>
              <a:ext cx="1077355" cy="334393"/>
            </a:xfrm>
            <a:prstGeom prst="rect">
              <a:avLst/>
            </a:prstGeom>
            <a:noFill/>
          </p:spPr>
          <p:txBody>
            <a:bodyPr wrap="square">
              <a:spAutoFit/>
            </a:bodyPr>
            <a:lstStyle/>
            <a:p>
              <a:r>
                <a:rPr lang="en-US" sz="1400" b="1" i="1" dirty="0">
                  <a:solidFill>
                    <a:srgbClr val="BF9000"/>
                  </a:solidFill>
                  <a:latin typeface="+mj-lt"/>
                </a:rPr>
                <a:t>Evidence</a:t>
              </a:r>
              <a:endParaRPr lang="en-US" sz="1400" dirty="0">
                <a:solidFill>
                  <a:srgbClr val="BF9000"/>
                </a:solidFill>
              </a:endParaRPr>
            </a:p>
          </p:txBody>
        </p:sp>
        <p:cxnSp>
          <p:nvCxnSpPr>
            <p:cNvPr id="216" name="Straight Arrow Connector 215">
              <a:extLst>
                <a:ext uri="{FF2B5EF4-FFF2-40B4-BE49-F238E27FC236}">
                  <a16:creationId xmlns:a16="http://schemas.microsoft.com/office/drawing/2014/main" id="{8E94F617-C6B6-42E0-8544-4AAE476789DE}"/>
                </a:ext>
              </a:extLst>
            </p:cNvPr>
            <p:cNvCxnSpPr>
              <a:cxnSpLocks/>
            </p:cNvCxnSpPr>
            <p:nvPr/>
          </p:nvCxnSpPr>
          <p:spPr>
            <a:xfrm>
              <a:off x="6926055" y="6219839"/>
              <a:ext cx="0" cy="266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22112615-1051-43D6-AA1A-9A98C172A762}"/>
                </a:ext>
              </a:extLst>
            </p:cNvPr>
            <p:cNvCxnSpPr/>
            <p:nvPr/>
          </p:nvCxnSpPr>
          <p:spPr>
            <a:xfrm>
              <a:off x="5748118" y="5390607"/>
              <a:ext cx="675008" cy="0"/>
            </a:xfrm>
            <a:prstGeom prst="line">
              <a:avLst/>
            </a:prstGeom>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800D7437-DBA2-408A-ACDA-4735A66F09DF}"/>
                </a:ext>
              </a:extLst>
            </p:cNvPr>
            <p:cNvCxnSpPr/>
            <p:nvPr/>
          </p:nvCxnSpPr>
          <p:spPr>
            <a:xfrm>
              <a:off x="6410425" y="5390607"/>
              <a:ext cx="0" cy="228675"/>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A5C2D495-D47D-4F09-B89C-3F090B5A02B4}"/>
                </a:ext>
              </a:extLst>
            </p:cNvPr>
            <p:cNvCxnSpPr>
              <a:cxnSpLocks/>
            </p:cNvCxnSpPr>
            <p:nvPr/>
          </p:nvCxnSpPr>
          <p:spPr>
            <a:xfrm flipH="1">
              <a:off x="7578827" y="5389521"/>
              <a:ext cx="766987" cy="1086"/>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DD468E12-3589-4729-9BE3-F394067CE901}"/>
                </a:ext>
              </a:extLst>
            </p:cNvPr>
            <p:cNvCxnSpPr>
              <a:cxnSpLocks/>
            </p:cNvCxnSpPr>
            <p:nvPr/>
          </p:nvCxnSpPr>
          <p:spPr>
            <a:xfrm>
              <a:off x="7566125" y="5390607"/>
              <a:ext cx="0" cy="228675"/>
            </a:xfrm>
            <a:prstGeom prst="line">
              <a:avLst/>
            </a:prstGeom>
          </p:spPr>
          <p:style>
            <a:lnRef idx="1">
              <a:schemeClr val="dk1"/>
            </a:lnRef>
            <a:fillRef idx="0">
              <a:schemeClr val="dk1"/>
            </a:fillRef>
            <a:effectRef idx="0">
              <a:schemeClr val="dk1"/>
            </a:effectRef>
            <a:fontRef idx="minor">
              <a:schemeClr val="tx1"/>
            </a:fontRef>
          </p:style>
        </p:cxnSp>
        <p:cxnSp>
          <p:nvCxnSpPr>
            <p:cNvPr id="221" name="Connector: Elbow 220">
              <a:extLst>
                <a:ext uri="{FF2B5EF4-FFF2-40B4-BE49-F238E27FC236}">
                  <a16:creationId xmlns:a16="http://schemas.microsoft.com/office/drawing/2014/main" id="{CE58B809-D364-4A42-882B-405CC3EC0D0D}"/>
                </a:ext>
              </a:extLst>
            </p:cNvPr>
            <p:cNvCxnSpPr>
              <a:cxnSpLocks/>
            </p:cNvCxnSpPr>
            <p:nvPr/>
          </p:nvCxnSpPr>
          <p:spPr>
            <a:xfrm rot="5400000">
              <a:off x="7562788" y="5661150"/>
              <a:ext cx="1054653" cy="511398"/>
            </a:xfrm>
            <a:prstGeom prst="bentConnector3">
              <a:avLst>
                <a:gd name="adj1" fmla="val 76267"/>
              </a:avLst>
            </a:prstGeom>
            <a:ln>
              <a:tailEnd type="triangle"/>
            </a:ln>
          </p:spPr>
          <p:style>
            <a:lnRef idx="1">
              <a:schemeClr val="dk1"/>
            </a:lnRef>
            <a:fillRef idx="0">
              <a:schemeClr val="dk1"/>
            </a:fillRef>
            <a:effectRef idx="0">
              <a:schemeClr val="dk1"/>
            </a:effectRef>
            <a:fontRef idx="minor">
              <a:schemeClr val="tx1"/>
            </a:fontRef>
          </p:style>
        </p:cxnSp>
        <p:sp>
          <p:nvSpPr>
            <p:cNvPr id="1054" name="Arrow: Right 1053">
              <a:extLst>
                <a:ext uri="{FF2B5EF4-FFF2-40B4-BE49-F238E27FC236}">
                  <a16:creationId xmlns:a16="http://schemas.microsoft.com/office/drawing/2014/main" id="{98CE9180-C6EF-41E7-8F40-8FF98C89551C}"/>
                </a:ext>
              </a:extLst>
            </p:cNvPr>
            <p:cNvSpPr/>
            <p:nvPr/>
          </p:nvSpPr>
          <p:spPr>
            <a:xfrm>
              <a:off x="8724522" y="5637995"/>
              <a:ext cx="704858" cy="41580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B8C9E9E-F12E-4B77-9BAB-5D3309DB02C5}"/>
                  </a:ext>
                </a:extLst>
              </p:cNvPr>
              <p:cNvGraphicFramePr>
                <a:graphicFrameLocks noGrp="1"/>
              </p:cNvGraphicFramePr>
              <p:nvPr>
                <p:extLst>
                  <p:ext uri="{D42A27DB-BD31-4B8C-83A1-F6EECF244321}">
                    <p14:modId xmlns:p14="http://schemas.microsoft.com/office/powerpoint/2010/main" val="3875339441"/>
                  </p:ext>
                </p:extLst>
              </p:nvPr>
            </p:nvGraphicFramePr>
            <p:xfrm>
              <a:off x="131071" y="1643106"/>
              <a:ext cx="3005978" cy="2922016"/>
            </p:xfrm>
            <a:graphic>
              <a:graphicData uri="http://schemas.openxmlformats.org/drawingml/2006/table">
                <a:tbl>
                  <a:tblPr firstRow="1" bandRow="1">
                    <a:tableStyleId>{5C22544A-7EE6-4342-B048-85BDC9FD1C3A}</a:tableStyleId>
                  </a:tblPr>
                  <a:tblGrid>
                    <a:gridCol w="2031104">
                      <a:extLst>
                        <a:ext uri="{9D8B030D-6E8A-4147-A177-3AD203B41FA5}">
                          <a16:colId xmlns:a16="http://schemas.microsoft.com/office/drawing/2014/main" val="385186435"/>
                        </a:ext>
                      </a:extLst>
                    </a:gridCol>
                    <a:gridCol w="974874">
                      <a:extLst>
                        <a:ext uri="{9D8B030D-6E8A-4147-A177-3AD203B41FA5}">
                          <a16:colId xmlns:a16="http://schemas.microsoft.com/office/drawing/2014/main" val="2101676232"/>
                        </a:ext>
                      </a:extLst>
                    </a:gridCol>
                  </a:tblGrid>
                  <a:tr h="264086">
                    <a:tc>
                      <a:txBody>
                        <a:bodyPr/>
                        <a:lstStyle/>
                        <a:p>
                          <a:pPr algn="l"/>
                          <a:r>
                            <a:rPr lang="en-US" sz="1600" b="1" dirty="0">
                              <a:ln>
                                <a:noFill/>
                              </a:ln>
                              <a:solidFill>
                                <a:sysClr val="windowText" lastClr="000000"/>
                              </a:solidFill>
                              <a:latin typeface="+mj-lt"/>
                            </a:rPr>
                            <a:t>Variable</a:t>
                          </a:r>
                        </a:p>
                      </a:txBody>
                      <a:tcPr>
                        <a:lnB w="12700" cap="flat" cmpd="sng" algn="ctr">
                          <a:solidFill>
                            <a:schemeClr val="tx1"/>
                          </a:solidFill>
                          <a:prstDash val="solid"/>
                          <a:round/>
                          <a:headEnd type="none" w="med" len="med"/>
                          <a:tailEnd type="none" w="med" len="med"/>
                        </a:lnB>
                        <a:noFill/>
                      </a:tcPr>
                    </a:tc>
                    <a:tc>
                      <a:txBody>
                        <a:bodyPr/>
                        <a:lstStyle/>
                        <a:p>
                          <a:r>
                            <a:rPr lang="en-US" sz="1600" b="1" dirty="0">
                              <a:ln>
                                <a:noFill/>
                              </a:ln>
                              <a:solidFill>
                                <a:sysClr val="windowText" lastClr="000000"/>
                              </a:solidFill>
                              <a:latin typeface="+mj-lt"/>
                            </a:rPr>
                            <a:t>Symbol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711281"/>
                      </a:ext>
                    </a:extLst>
                  </a:tr>
                  <a:tr h="264086">
                    <a:tc>
                      <a:txBody>
                        <a:bodyPr/>
                        <a:lstStyle/>
                        <a:p>
                          <a:pPr algn="l"/>
                          <a:r>
                            <a:rPr lang="en-US" sz="1600" b="1" dirty="0">
                              <a:solidFill>
                                <a:schemeClr val="tx1"/>
                              </a:solidFill>
                              <a:latin typeface="+mj-lt"/>
                              <a:ea typeface="Cambria Math" panose="02040503050406030204" pitchFamily="18" charset="0"/>
                            </a:rPr>
                            <a:t>Orientation</a:t>
                          </a:r>
                          <a14:m>
                            <m:oMath xmlns:m="http://schemas.openxmlformats.org/officeDocument/2006/math">
                              <m:r>
                                <a:rPr lang="en-US" sz="1600" b="1" i="0" smtClean="0">
                                  <a:solidFill>
                                    <a:schemeClr val="tx1"/>
                                  </a:solidFill>
                                  <a:latin typeface="Cambria Math" panose="02040503050406030204" pitchFamily="18" charset="0"/>
                                  <a:ea typeface="Cambria Math" panose="02040503050406030204" pitchFamily="18" charset="0"/>
                                </a:rPr>
                                <m:t> </m:t>
                              </m:r>
                            </m:oMath>
                          </a14:m>
                          <a:endParaRPr lang="en-US" sz="1600" b="1" dirty="0">
                            <a:solidFill>
                              <a:schemeClr val="tx1"/>
                            </a:solidFill>
                            <a:latin typeface="+mj-lt"/>
                          </a:endParaRPr>
                        </a:p>
                      </a:txBody>
                      <a:tcPr>
                        <a:lnT w="12700" cap="flat" cmpd="sng" algn="ctr">
                          <a:solidFill>
                            <a:schemeClr val="tx1"/>
                          </a:solidFill>
                          <a:prstDash val="solid"/>
                          <a:round/>
                          <a:headEnd type="none" w="med" len="med"/>
                          <a:tailEnd type="none" w="med" len="med"/>
                        </a:lnT>
                        <a:noFill/>
                      </a:tcPr>
                    </a:tc>
                    <a:tc>
                      <a:txBody>
                        <a:bodyPr/>
                        <a:lstStyle/>
                        <a:p>
                          <a:pPr algn="ctr"/>
                          <a:r>
                            <a:rPr lang="en-US" sz="1600" b="1" dirty="0">
                              <a:solidFill>
                                <a:schemeClr val="tx1"/>
                              </a:solidFill>
                              <a:ea typeface="Cambria Math" panose="02040503050406030204" pitchFamily="18" charset="0"/>
                            </a:rPr>
                            <a:t> </a:t>
                          </a:r>
                          <a14:m>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rPr>
                                <m:t>𝒈</m:t>
                              </m:r>
                            </m:oMath>
                          </a14:m>
                          <a:endParaRPr lang="en-US" sz="1600" b="1" dirty="0">
                            <a:solidFill>
                              <a:schemeClr val="tx1"/>
                            </a:solidFill>
                            <a:latin typeface="+mj-lt"/>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16197975"/>
                      </a:ext>
                    </a:extLst>
                  </a:tr>
                  <a:tr h="264086">
                    <a:tc>
                      <a:txBody>
                        <a:bodyPr/>
                        <a:lstStyle/>
                        <a:p>
                          <a:pPr algn="l"/>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rPr>
                                  <m:t>𝒈</m:t>
                                </m:r>
                              </m:oMath>
                            </m:oMathPara>
                          </a14:m>
                          <a:endParaRPr lang="en-US" sz="1600" b="1" dirty="0">
                            <a:solidFill>
                              <a:schemeClr val="tx1"/>
                            </a:solidFill>
                            <a:latin typeface="+mj-lt"/>
                          </a:endParaRPr>
                        </a:p>
                      </a:txBody>
                      <a:tcPr>
                        <a:noFill/>
                      </a:tcPr>
                    </a:tc>
                    <a:tc>
                      <a:txBody>
                        <a:bodyPr/>
                        <a:lstStyle/>
                        <a:p>
                          <a:pPr algn="ctr"/>
                          <a14:m>
                            <m:oMathPara xmlns:m="http://schemas.openxmlformats.org/officeDocument/2006/math">
                              <m:oMathParaPr>
                                <m:jc m:val="centerGroup"/>
                              </m:oMathParaPr>
                              <m:oMath xmlns:m="http://schemas.openxmlformats.org/officeDocument/2006/math">
                                <m:d>
                                  <m:dPr>
                                    <m:ctrlPr>
                                      <a:rPr lang="en-US" sz="1600" b="1"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𝜑</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𝜑</m:t>
                                        </m:r>
                                      </m:e>
                                      <m:sub>
                                        <m:r>
                                          <a:rPr lang="en-US" sz="1600" b="0" i="1" smtClean="0">
                                            <a:solidFill>
                                              <a:schemeClr val="tx1"/>
                                            </a:solidFill>
                                            <a:latin typeface="Cambria Math" panose="02040503050406030204" pitchFamily="18" charset="0"/>
                                          </a:rPr>
                                          <m:t>2</m:t>
                                        </m:r>
                                      </m:sub>
                                    </m:sSub>
                                  </m:e>
                                </m:d>
                              </m:oMath>
                            </m:oMathPara>
                          </a14:m>
                          <a:endParaRPr lang="en-US" sz="1600" b="1" dirty="0">
                            <a:solidFill>
                              <a:schemeClr val="tx1"/>
                            </a:solidFill>
                            <a:latin typeface="+mj-lt"/>
                          </a:endParaRPr>
                        </a:p>
                      </a:txBody>
                      <a:tcPr>
                        <a:noFill/>
                      </a:tcPr>
                    </a:tc>
                    <a:extLst>
                      <a:ext uri="{0D108BD9-81ED-4DB2-BD59-A6C34878D82A}">
                        <a16:rowId xmlns:a16="http://schemas.microsoft.com/office/drawing/2014/main" val="2501697680"/>
                      </a:ext>
                    </a:extLst>
                  </a:tr>
                  <a:tr h="264086">
                    <a:tc>
                      <a:txBody>
                        <a:bodyPr/>
                        <a:lstStyle/>
                        <a:p>
                          <a:pPr algn="l"/>
                          <a:r>
                            <a:rPr lang="en-US" sz="1600" b="1" dirty="0">
                              <a:solidFill>
                                <a:schemeClr val="tx1"/>
                              </a:solidFill>
                              <a:latin typeface="+mj-lt"/>
                            </a:rPr>
                            <a:t>Orientation set </a:t>
                          </a:r>
                        </a:p>
                      </a:txBody>
                      <a:tcPr>
                        <a:noFill/>
                      </a:tcPr>
                    </a:tc>
                    <a:tc>
                      <a:txBody>
                        <a:bodyPr/>
                        <a:lstStyle/>
                        <a:p>
                          <a:pPr algn="ctr"/>
                          <a:r>
                            <a:rPr lang="en-US" sz="1600" b="1" dirty="0">
                              <a:solidFill>
                                <a:schemeClr val="tx1"/>
                              </a:solidFill>
                            </a:rPr>
                            <a:t> </a:t>
                          </a:r>
                          <a14:m>
                            <m:oMath xmlns:m="http://schemas.openxmlformats.org/officeDocument/2006/math">
                              <m:r>
                                <a:rPr lang="en-US" sz="1600" b="1" i="1" smtClean="0">
                                  <a:solidFill>
                                    <a:schemeClr val="tx1"/>
                                  </a:solidFill>
                                  <a:latin typeface="Cambria Math" panose="02040503050406030204" pitchFamily="18" charset="0"/>
                                </a:rPr>
                                <m:t>𝑮</m:t>
                              </m:r>
                            </m:oMath>
                          </a14:m>
                          <a:endParaRPr lang="en-US" sz="1600" b="1" dirty="0">
                            <a:solidFill>
                              <a:schemeClr val="tx1"/>
                            </a:solidFill>
                            <a:latin typeface="+mj-lt"/>
                          </a:endParaRPr>
                        </a:p>
                      </a:txBody>
                      <a:tcPr>
                        <a:noFill/>
                      </a:tcPr>
                    </a:tc>
                    <a:extLst>
                      <a:ext uri="{0D108BD9-81ED-4DB2-BD59-A6C34878D82A}">
                        <a16:rowId xmlns:a16="http://schemas.microsoft.com/office/drawing/2014/main" val="4074660054"/>
                      </a:ext>
                    </a:extLst>
                  </a:tr>
                  <a:tr h="264086">
                    <a:tc>
                      <a:txBody>
                        <a:bodyPr/>
                        <a:lstStyle/>
                        <a:p>
                          <a:pPr algn="l"/>
                          <a14:m>
                            <m:oMathPara xmlns:m="http://schemas.openxmlformats.org/officeDocument/2006/math">
                              <m:oMathParaPr>
                                <m:jc m:val="left"/>
                              </m:oMathParaPr>
                              <m:oMath xmlns:m="http://schemas.openxmlformats.org/officeDocument/2006/math">
                                <m:r>
                                  <m:rPr>
                                    <m:nor/>
                                  </m:rPr>
                                  <a:rPr lang="en-US" sz="1600" b="1" dirty="0" smtClean="0">
                                    <a:solidFill>
                                      <a:schemeClr val="tx1"/>
                                    </a:solidFill>
                                    <a:latin typeface="+mj-lt"/>
                                    <a:ea typeface="Cambria" panose="02040503050406030204" pitchFamily="18" charset="0"/>
                                  </a:rPr>
                                  <m:t>Intrinsic</m:t>
                                </m:r>
                                <m:r>
                                  <m:rPr>
                                    <m:nor/>
                                  </m:rPr>
                                  <a:rPr lang="en-US" sz="1600" b="1" dirty="0" smtClean="0">
                                    <a:solidFill>
                                      <a:schemeClr val="tx1"/>
                                    </a:solidFill>
                                    <a:latin typeface="+mj-lt"/>
                                    <a:ea typeface="Cambria" panose="02040503050406030204" pitchFamily="18" charset="0"/>
                                  </a:rPr>
                                  <m:t> </m:t>
                                </m:r>
                                <m:r>
                                  <m:rPr>
                                    <m:nor/>
                                  </m:rPr>
                                  <a:rPr lang="en-US" sz="1600" b="1" dirty="0" smtClean="0">
                                    <a:solidFill>
                                      <a:schemeClr val="tx1"/>
                                    </a:solidFill>
                                    <a:latin typeface="+mj-lt"/>
                                    <a:ea typeface="Cambria" panose="02040503050406030204" pitchFamily="18" charset="0"/>
                                  </a:rPr>
                                  <m:t>mat</m:t>
                                </m:r>
                                <m:r>
                                  <m:rPr>
                                    <m:nor/>
                                  </m:rPr>
                                  <a:rPr lang="en-US" sz="1600" b="1" dirty="0" smtClean="0">
                                    <a:solidFill>
                                      <a:schemeClr val="tx1"/>
                                    </a:solidFill>
                                    <a:latin typeface="+mj-lt"/>
                                    <a:ea typeface="Cambria" panose="02040503050406030204" pitchFamily="18" charset="0"/>
                                  </a:rPr>
                                  <m:t>.</m:t>
                                </m:r>
                                <m:r>
                                  <m:rPr>
                                    <m:nor/>
                                  </m:rPr>
                                  <a:rPr lang="en-US" sz="1600" b="1" dirty="0" smtClean="0">
                                    <a:solidFill>
                                      <a:schemeClr val="tx1"/>
                                    </a:solidFill>
                                    <a:latin typeface="+mj-lt"/>
                                    <a:ea typeface="Cambria" panose="02040503050406030204" pitchFamily="18" charset="0"/>
                                  </a:rPr>
                                  <m:t>Parameters</m:t>
                                </m:r>
                              </m:oMath>
                            </m:oMathPara>
                          </a14:m>
                          <a:endParaRPr lang="en-US" sz="1600" b="1" dirty="0">
                            <a:solidFill>
                              <a:schemeClr val="tx1"/>
                            </a:solidFill>
                            <a:latin typeface="+mj-lt"/>
                            <a:ea typeface="Cambria" panose="02040503050406030204" pitchFamily="18" charset="0"/>
                          </a:endParaRPr>
                        </a:p>
                      </a:txBody>
                      <a:tcPr>
                        <a:noFill/>
                      </a:tcPr>
                    </a:tc>
                    <a:tc>
                      <a:txBody>
                        <a:bodyPr/>
                        <a:lstStyle/>
                        <a:p>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ea typeface="Cambria Math" panose="02040503050406030204" pitchFamily="18" charset="0"/>
                                  </a:rPr>
                                  <m:t>𝝍</m:t>
                                </m:r>
                              </m:oMath>
                            </m:oMathPara>
                          </a14:m>
                          <a:endParaRPr lang="en-US" sz="1600" b="1" dirty="0">
                            <a:solidFill>
                              <a:schemeClr val="tx1"/>
                            </a:solidFill>
                            <a:latin typeface="+mj-lt"/>
                          </a:endParaRPr>
                        </a:p>
                      </a:txBody>
                      <a:tcPr>
                        <a:noFill/>
                      </a:tcPr>
                    </a:tc>
                    <a:extLst>
                      <a:ext uri="{0D108BD9-81ED-4DB2-BD59-A6C34878D82A}">
                        <a16:rowId xmlns:a16="http://schemas.microsoft.com/office/drawing/2014/main" val="1942754578"/>
                      </a:ext>
                    </a:extLst>
                  </a:tr>
                  <a:tr h="264086">
                    <a:tc>
                      <a:txBody>
                        <a:bodyPr/>
                        <a:lstStyle/>
                        <a:p>
                          <a:pPr algn="l"/>
                          <a:r>
                            <a:rPr lang="en-US" sz="1600" b="1" dirty="0">
                              <a:solidFill>
                                <a:schemeClr val="tx1"/>
                              </a:solidFill>
                              <a:latin typeface="+mj-lt"/>
                            </a:rPr>
                            <a:t>Indentation Property</a:t>
                          </a:r>
                        </a:p>
                      </a:txBody>
                      <a:tcPr>
                        <a:noFill/>
                      </a:tcPr>
                    </a:tc>
                    <a:tc>
                      <a:txBody>
                        <a:bodyPr/>
                        <a:lstStyle/>
                        <a:p>
                          <a:pPr/>
                          <a14:m>
                            <m:oMathPara xmlns:m="http://schemas.openxmlformats.org/officeDocument/2006/math">
                              <m:oMathParaPr>
                                <m:jc m:val="centerGroup"/>
                              </m:oMathParaPr>
                              <m:oMath xmlns:m="http://schemas.openxmlformats.org/officeDocument/2006/math">
                                <m:sSup>
                                  <m:sSupPr>
                                    <m:ctrlPr>
                                      <a:rPr lang="en-US" sz="1600" b="1" i="1" smtClean="0">
                                        <a:solidFill>
                                          <a:schemeClr val="tx1"/>
                                        </a:solidFill>
                                        <a:latin typeface="Cambria Math" panose="02040503050406030204" pitchFamily="18" charset="0"/>
                                        <a:ea typeface="Cambria Math" panose="02040503050406030204" pitchFamily="18" charset="0"/>
                                      </a:rPr>
                                    </m:ctrlPr>
                                  </m:sSupPr>
                                  <m:e>
                                    <m:r>
                                      <a:rPr lang="en-US" sz="1600" b="1" i="1" smtClean="0">
                                        <a:solidFill>
                                          <a:schemeClr val="tx1"/>
                                        </a:solidFill>
                                        <a:latin typeface="Cambria Math" panose="02040503050406030204" pitchFamily="18" charset="0"/>
                                        <a:ea typeface="Cambria Math" panose="02040503050406030204" pitchFamily="18" charset="0"/>
                                      </a:rPr>
                                      <m:t>𝑷</m:t>
                                    </m:r>
                                  </m:e>
                                  <m:sup>
                                    <m:r>
                                      <a:rPr lang="en-US" sz="1600" b="1" i="1" smtClean="0">
                                        <a:solidFill>
                                          <a:schemeClr val="tx1"/>
                                        </a:solidFill>
                                        <a:latin typeface="Cambria Math" panose="02040503050406030204" pitchFamily="18" charset="0"/>
                                        <a:ea typeface="Cambria Math" panose="02040503050406030204" pitchFamily="18" charset="0"/>
                                      </a:rPr>
                                      <m:t>∗</m:t>
                                    </m:r>
                                  </m:sup>
                                </m:sSup>
                              </m:oMath>
                            </m:oMathPara>
                          </a14:m>
                          <a:endParaRPr lang="en-US" sz="1600" b="1" dirty="0">
                            <a:solidFill>
                              <a:schemeClr val="tx1"/>
                            </a:solidFill>
                            <a:latin typeface="+mj-lt"/>
                          </a:endParaRPr>
                        </a:p>
                      </a:txBody>
                      <a:tcPr>
                        <a:noFill/>
                      </a:tcPr>
                    </a:tc>
                    <a:extLst>
                      <a:ext uri="{0D108BD9-81ED-4DB2-BD59-A6C34878D82A}">
                        <a16:rowId xmlns:a16="http://schemas.microsoft.com/office/drawing/2014/main" val="492500306"/>
                      </a:ext>
                    </a:extLst>
                  </a:tr>
                  <a:tr h="264086">
                    <a:tc>
                      <a:txBody>
                        <a:bodyPr/>
                        <a:lstStyle/>
                        <a:p>
                          <a:pPr algn="l"/>
                          <a:r>
                            <a:rPr lang="en-US" sz="1600" b="1" dirty="0">
                              <a:solidFill>
                                <a:schemeClr val="tx1"/>
                              </a:solidFill>
                              <a:latin typeface="+mj-lt"/>
                            </a:rPr>
                            <a:t>Indentation Modulus</a:t>
                          </a:r>
                        </a:p>
                      </a:txBody>
                      <a:tcPr>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600" b="1" i="1" smtClean="0">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𝑬</m:t>
                                    </m:r>
                                  </m:e>
                                  <m:sub>
                                    <m:r>
                                      <a:rPr lang="en-US" sz="1600" b="1" i="1" smtClean="0">
                                        <a:solidFill>
                                          <a:schemeClr val="tx1"/>
                                        </a:solidFill>
                                        <a:latin typeface="Cambria Math" panose="02040503050406030204" pitchFamily="18" charset="0"/>
                                      </a:rPr>
                                      <m:t>𝒊𝒏𝒅</m:t>
                                    </m:r>
                                  </m:sub>
                                  <m:sup>
                                    <m:r>
                                      <a:rPr lang="en-US" sz="1600" b="1" i="1" smtClean="0">
                                        <a:solidFill>
                                          <a:schemeClr val="tx1"/>
                                        </a:solidFill>
                                        <a:latin typeface="Cambria Math" panose="02040503050406030204" pitchFamily="18" charset="0"/>
                                      </a:rPr>
                                      <m:t>∗</m:t>
                                    </m:r>
                                  </m:sup>
                                </m:sSubSup>
                              </m:oMath>
                            </m:oMathPara>
                          </a14:m>
                          <a:endParaRPr lang="en-US" sz="1600" b="1" dirty="0">
                            <a:solidFill>
                              <a:schemeClr val="tx1"/>
                            </a:solidFill>
                            <a:latin typeface="+mj-lt"/>
                          </a:endParaRPr>
                        </a:p>
                      </a:txBody>
                      <a:tcPr>
                        <a:noFill/>
                      </a:tcPr>
                    </a:tc>
                    <a:extLst>
                      <a:ext uri="{0D108BD9-81ED-4DB2-BD59-A6C34878D82A}">
                        <a16:rowId xmlns:a16="http://schemas.microsoft.com/office/drawing/2014/main" val="1013732165"/>
                      </a:ext>
                    </a:extLst>
                  </a:tr>
                  <a:tr h="264086">
                    <a:tc>
                      <a:txBody>
                        <a:bodyPr/>
                        <a:lstStyle/>
                        <a:p>
                          <a:pPr algn="l"/>
                          <a:r>
                            <a:rPr lang="en-US" sz="1600" b="1" dirty="0">
                              <a:solidFill>
                                <a:schemeClr val="tx1"/>
                              </a:solidFill>
                              <a:latin typeface="+mj-lt"/>
                            </a:rPr>
                            <a:t>Indentation Yield</a:t>
                          </a:r>
                        </a:p>
                      </a:txBody>
                      <a:tcPr>
                        <a:noFill/>
                      </a:tcPr>
                    </a:tc>
                    <a:tc>
                      <a:txBody>
                        <a:bodyPr/>
                        <a:lstStyle/>
                        <a:p>
                          <a:pPr/>
                          <a14:m>
                            <m:oMathPara xmlns:m="http://schemas.openxmlformats.org/officeDocument/2006/math">
                              <m:oMathParaPr>
                                <m:jc m:val="centerGroup"/>
                              </m:oMathParaPr>
                              <m:oMath xmlns:m="http://schemas.openxmlformats.org/officeDocument/2006/math">
                                <m:sSubSup>
                                  <m:sSubSupPr>
                                    <m:ctrlPr>
                                      <a:rPr lang="en-US" sz="1600" b="1" i="1" smtClean="0">
                                        <a:solidFill>
                                          <a:schemeClr val="tx1"/>
                                        </a:solidFill>
                                        <a:latin typeface="Cambria Math" panose="02040503050406030204" pitchFamily="18" charset="0"/>
                                      </a:rPr>
                                    </m:ctrlPr>
                                  </m:sSubSupPr>
                                  <m:e>
                                    <m:r>
                                      <a:rPr lang="en-US" sz="1600" b="1" i="1" smtClean="0">
                                        <a:solidFill>
                                          <a:schemeClr val="tx1"/>
                                        </a:solidFill>
                                        <a:latin typeface="Cambria Math" panose="02040503050406030204" pitchFamily="18" charset="0"/>
                                      </a:rPr>
                                      <m:t>𝒀</m:t>
                                    </m:r>
                                  </m:e>
                                  <m:sub>
                                    <m:r>
                                      <a:rPr lang="en-US" sz="1600" b="1" i="1" smtClean="0">
                                        <a:solidFill>
                                          <a:schemeClr val="tx1"/>
                                        </a:solidFill>
                                        <a:latin typeface="Cambria Math" panose="02040503050406030204" pitchFamily="18" charset="0"/>
                                      </a:rPr>
                                      <m:t>𝒊𝒏𝒅</m:t>
                                    </m:r>
                                  </m:sub>
                                  <m:sup>
                                    <m:r>
                                      <a:rPr lang="en-US" sz="1600" b="1" i="1" smtClean="0">
                                        <a:solidFill>
                                          <a:schemeClr val="tx1"/>
                                        </a:solidFill>
                                        <a:latin typeface="Cambria Math" panose="02040503050406030204" pitchFamily="18" charset="0"/>
                                      </a:rPr>
                                      <m:t>∗</m:t>
                                    </m:r>
                                  </m:sup>
                                </m:sSubSup>
                              </m:oMath>
                            </m:oMathPara>
                          </a14:m>
                          <a:endParaRPr lang="en-US" sz="1600" b="1" dirty="0">
                            <a:solidFill>
                              <a:schemeClr val="tx1"/>
                            </a:solidFill>
                            <a:latin typeface="+mj-lt"/>
                          </a:endParaRPr>
                        </a:p>
                      </a:txBody>
                      <a:tcPr>
                        <a:noFill/>
                      </a:tcPr>
                    </a:tc>
                    <a:extLst>
                      <a:ext uri="{0D108BD9-81ED-4DB2-BD59-A6C34878D82A}">
                        <a16:rowId xmlns:a16="http://schemas.microsoft.com/office/drawing/2014/main" val="2161966902"/>
                      </a:ext>
                    </a:extLst>
                  </a:tr>
                </a:tbl>
              </a:graphicData>
            </a:graphic>
          </p:graphicFrame>
        </mc:Choice>
        <mc:Fallback xmlns="">
          <p:graphicFrame>
            <p:nvGraphicFramePr>
              <p:cNvPr id="11" name="Table 10">
                <a:extLst>
                  <a:ext uri="{FF2B5EF4-FFF2-40B4-BE49-F238E27FC236}">
                    <a16:creationId xmlns:a16="http://schemas.microsoft.com/office/drawing/2014/main" id="{AB8C9E9E-F12E-4B77-9BAB-5D3309DB02C5}"/>
                  </a:ext>
                </a:extLst>
              </p:cNvPr>
              <p:cNvGraphicFramePr>
                <a:graphicFrameLocks noGrp="1"/>
              </p:cNvGraphicFramePr>
              <p:nvPr>
                <p:extLst>
                  <p:ext uri="{D42A27DB-BD31-4B8C-83A1-F6EECF244321}">
                    <p14:modId xmlns:p14="http://schemas.microsoft.com/office/powerpoint/2010/main" val="3875339441"/>
                  </p:ext>
                </p:extLst>
              </p:nvPr>
            </p:nvGraphicFramePr>
            <p:xfrm>
              <a:off x="131071" y="1643106"/>
              <a:ext cx="3005978" cy="2922016"/>
            </p:xfrm>
            <a:graphic>
              <a:graphicData uri="http://schemas.openxmlformats.org/drawingml/2006/table">
                <a:tbl>
                  <a:tblPr firstRow="1" bandRow="1">
                    <a:tableStyleId>{5C22544A-7EE6-4342-B048-85BDC9FD1C3A}</a:tableStyleId>
                  </a:tblPr>
                  <a:tblGrid>
                    <a:gridCol w="2031104">
                      <a:extLst>
                        <a:ext uri="{9D8B030D-6E8A-4147-A177-3AD203B41FA5}">
                          <a16:colId xmlns:a16="http://schemas.microsoft.com/office/drawing/2014/main" val="385186435"/>
                        </a:ext>
                      </a:extLst>
                    </a:gridCol>
                    <a:gridCol w="974874">
                      <a:extLst>
                        <a:ext uri="{9D8B030D-6E8A-4147-A177-3AD203B41FA5}">
                          <a16:colId xmlns:a16="http://schemas.microsoft.com/office/drawing/2014/main" val="2101676232"/>
                        </a:ext>
                      </a:extLst>
                    </a:gridCol>
                  </a:tblGrid>
                  <a:tr h="335280">
                    <a:tc>
                      <a:txBody>
                        <a:bodyPr/>
                        <a:lstStyle/>
                        <a:p>
                          <a:pPr algn="l"/>
                          <a:r>
                            <a:rPr lang="en-US" sz="1600" b="1" dirty="0">
                              <a:ln>
                                <a:noFill/>
                              </a:ln>
                              <a:solidFill>
                                <a:sysClr val="windowText" lastClr="000000"/>
                              </a:solidFill>
                              <a:latin typeface="+mj-lt"/>
                            </a:rPr>
                            <a:t>Variable</a:t>
                          </a:r>
                        </a:p>
                      </a:txBody>
                      <a:tcPr>
                        <a:lnB w="12700" cap="flat" cmpd="sng" algn="ctr">
                          <a:solidFill>
                            <a:schemeClr val="tx1"/>
                          </a:solidFill>
                          <a:prstDash val="solid"/>
                          <a:round/>
                          <a:headEnd type="none" w="med" len="med"/>
                          <a:tailEnd type="none" w="med" len="med"/>
                        </a:lnB>
                        <a:noFill/>
                      </a:tcPr>
                    </a:tc>
                    <a:tc>
                      <a:txBody>
                        <a:bodyPr/>
                        <a:lstStyle/>
                        <a:p>
                          <a:r>
                            <a:rPr lang="en-US" sz="1600" b="1" dirty="0">
                              <a:ln>
                                <a:noFill/>
                              </a:ln>
                              <a:solidFill>
                                <a:sysClr val="windowText" lastClr="000000"/>
                              </a:solidFill>
                              <a:latin typeface="+mj-lt"/>
                            </a:rPr>
                            <a:t>Symbol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711281"/>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12"/>
                          <a:stretch>
                            <a:fillRect l="-299" t="-103636" r="-48503" b="-696364"/>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12"/>
                          <a:stretch>
                            <a:fillRect l="-209375" t="-103636" r="-1250" b="-696364"/>
                          </a:stretch>
                        </a:blipFill>
                      </a:tcPr>
                    </a:tc>
                    <a:extLst>
                      <a:ext uri="{0D108BD9-81ED-4DB2-BD59-A6C34878D82A}">
                        <a16:rowId xmlns:a16="http://schemas.microsoft.com/office/drawing/2014/main" val="3816197975"/>
                      </a:ext>
                    </a:extLst>
                  </a:tr>
                  <a:tr h="335280">
                    <a:tc>
                      <a:txBody>
                        <a:bodyPr/>
                        <a:lstStyle/>
                        <a:p>
                          <a:endParaRPr lang="en-US"/>
                        </a:p>
                      </a:txBody>
                      <a:tcPr>
                        <a:blipFill>
                          <a:blip r:embed="rId12"/>
                          <a:stretch>
                            <a:fillRect l="-299" t="-203636" r="-48503" b="-596364"/>
                          </a:stretch>
                        </a:blipFill>
                      </a:tcPr>
                    </a:tc>
                    <a:tc>
                      <a:txBody>
                        <a:bodyPr/>
                        <a:lstStyle/>
                        <a:p>
                          <a:endParaRPr lang="en-US"/>
                        </a:p>
                      </a:txBody>
                      <a:tcPr>
                        <a:blipFill>
                          <a:blip r:embed="rId12"/>
                          <a:stretch>
                            <a:fillRect l="-209375" t="-203636" r="-1250" b="-596364"/>
                          </a:stretch>
                        </a:blipFill>
                      </a:tcPr>
                    </a:tc>
                    <a:extLst>
                      <a:ext uri="{0D108BD9-81ED-4DB2-BD59-A6C34878D82A}">
                        <a16:rowId xmlns:a16="http://schemas.microsoft.com/office/drawing/2014/main" val="2501697680"/>
                      </a:ext>
                    </a:extLst>
                  </a:tr>
                  <a:tr h="335280">
                    <a:tc>
                      <a:txBody>
                        <a:bodyPr/>
                        <a:lstStyle/>
                        <a:p>
                          <a:pPr algn="l"/>
                          <a:r>
                            <a:rPr lang="en-US" sz="1600" b="1" dirty="0">
                              <a:solidFill>
                                <a:schemeClr val="tx1"/>
                              </a:solidFill>
                              <a:latin typeface="+mj-lt"/>
                            </a:rPr>
                            <a:t>Orientation set </a:t>
                          </a:r>
                        </a:p>
                      </a:txBody>
                      <a:tcPr>
                        <a:noFill/>
                      </a:tcPr>
                    </a:tc>
                    <a:tc>
                      <a:txBody>
                        <a:bodyPr/>
                        <a:lstStyle/>
                        <a:p>
                          <a:endParaRPr lang="en-US"/>
                        </a:p>
                      </a:txBody>
                      <a:tcPr>
                        <a:blipFill>
                          <a:blip r:embed="rId12"/>
                          <a:stretch>
                            <a:fillRect l="-209375" t="-303636" r="-1250" b="-496364"/>
                          </a:stretch>
                        </a:blipFill>
                      </a:tcPr>
                    </a:tc>
                    <a:extLst>
                      <a:ext uri="{0D108BD9-81ED-4DB2-BD59-A6C34878D82A}">
                        <a16:rowId xmlns:a16="http://schemas.microsoft.com/office/drawing/2014/main" val="4074660054"/>
                      </a:ext>
                    </a:extLst>
                  </a:tr>
                  <a:tr h="573532">
                    <a:tc>
                      <a:txBody>
                        <a:bodyPr/>
                        <a:lstStyle/>
                        <a:p>
                          <a:endParaRPr lang="en-US"/>
                        </a:p>
                      </a:txBody>
                      <a:tcPr>
                        <a:blipFill>
                          <a:blip r:embed="rId12"/>
                          <a:stretch>
                            <a:fillRect l="-299" t="-233684" r="-48503" b="-187368"/>
                          </a:stretch>
                        </a:blipFill>
                      </a:tcPr>
                    </a:tc>
                    <a:tc>
                      <a:txBody>
                        <a:bodyPr/>
                        <a:lstStyle/>
                        <a:p>
                          <a:endParaRPr lang="en-US"/>
                        </a:p>
                      </a:txBody>
                      <a:tcPr>
                        <a:blipFill>
                          <a:blip r:embed="rId12"/>
                          <a:stretch>
                            <a:fillRect l="-209375" t="-233684" r="-1250" b="-187368"/>
                          </a:stretch>
                        </a:blipFill>
                      </a:tcPr>
                    </a:tc>
                    <a:extLst>
                      <a:ext uri="{0D108BD9-81ED-4DB2-BD59-A6C34878D82A}">
                        <a16:rowId xmlns:a16="http://schemas.microsoft.com/office/drawing/2014/main" val="1942754578"/>
                      </a:ext>
                    </a:extLst>
                  </a:tr>
                  <a:tr h="335280">
                    <a:tc>
                      <a:txBody>
                        <a:bodyPr/>
                        <a:lstStyle/>
                        <a:p>
                          <a:pPr algn="l"/>
                          <a:r>
                            <a:rPr lang="en-US" sz="1600" b="1" dirty="0">
                              <a:solidFill>
                                <a:schemeClr val="tx1"/>
                              </a:solidFill>
                              <a:latin typeface="+mj-lt"/>
                            </a:rPr>
                            <a:t>Indentation Property</a:t>
                          </a:r>
                        </a:p>
                      </a:txBody>
                      <a:tcPr>
                        <a:noFill/>
                      </a:tcPr>
                    </a:tc>
                    <a:tc>
                      <a:txBody>
                        <a:bodyPr/>
                        <a:lstStyle/>
                        <a:p>
                          <a:endParaRPr lang="en-US"/>
                        </a:p>
                      </a:txBody>
                      <a:tcPr>
                        <a:blipFill>
                          <a:blip r:embed="rId12"/>
                          <a:stretch>
                            <a:fillRect l="-209375" t="-576364" r="-1250" b="-223636"/>
                          </a:stretch>
                        </a:blipFill>
                      </a:tcPr>
                    </a:tc>
                    <a:extLst>
                      <a:ext uri="{0D108BD9-81ED-4DB2-BD59-A6C34878D82A}">
                        <a16:rowId xmlns:a16="http://schemas.microsoft.com/office/drawing/2014/main" val="492500306"/>
                      </a:ext>
                    </a:extLst>
                  </a:tr>
                  <a:tr h="336042">
                    <a:tc>
                      <a:txBody>
                        <a:bodyPr/>
                        <a:lstStyle/>
                        <a:p>
                          <a:pPr algn="l"/>
                          <a:r>
                            <a:rPr lang="en-US" sz="1600" b="1" dirty="0">
                              <a:solidFill>
                                <a:schemeClr val="tx1"/>
                              </a:solidFill>
                              <a:latin typeface="+mj-lt"/>
                            </a:rPr>
                            <a:t>Indentation Modulus</a:t>
                          </a:r>
                        </a:p>
                      </a:txBody>
                      <a:tcPr>
                        <a:noFill/>
                      </a:tcPr>
                    </a:tc>
                    <a:tc>
                      <a:txBody>
                        <a:bodyPr/>
                        <a:lstStyle/>
                        <a:p>
                          <a:endParaRPr lang="en-US"/>
                        </a:p>
                      </a:txBody>
                      <a:tcPr>
                        <a:blipFill>
                          <a:blip r:embed="rId12"/>
                          <a:stretch>
                            <a:fillRect l="-209375" t="-676364" r="-1250" b="-123636"/>
                          </a:stretch>
                        </a:blipFill>
                      </a:tcPr>
                    </a:tc>
                    <a:extLst>
                      <a:ext uri="{0D108BD9-81ED-4DB2-BD59-A6C34878D82A}">
                        <a16:rowId xmlns:a16="http://schemas.microsoft.com/office/drawing/2014/main" val="1013732165"/>
                      </a:ext>
                    </a:extLst>
                  </a:tr>
                  <a:tr h="336042">
                    <a:tc>
                      <a:txBody>
                        <a:bodyPr/>
                        <a:lstStyle/>
                        <a:p>
                          <a:pPr algn="l"/>
                          <a:r>
                            <a:rPr lang="en-US" sz="1600" b="1" dirty="0">
                              <a:solidFill>
                                <a:schemeClr val="tx1"/>
                              </a:solidFill>
                              <a:latin typeface="+mj-lt"/>
                            </a:rPr>
                            <a:t>Indentation Yield</a:t>
                          </a:r>
                        </a:p>
                      </a:txBody>
                      <a:tcPr>
                        <a:noFill/>
                      </a:tcPr>
                    </a:tc>
                    <a:tc>
                      <a:txBody>
                        <a:bodyPr/>
                        <a:lstStyle/>
                        <a:p>
                          <a:endParaRPr lang="en-US"/>
                        </a:p>
                      </a:txBody>
                      <a:tcPr>
                        <a:blipFill>
                          <a:blip r:embed="rId12"/>
                          <a:stretch>
                            <a:fillRect l="-209375" t="-776364" r="-1250" b="-23636"/>
                          </a:stretch>
                        </a:blipFill>
                      </a:tcPr>
                    </a:tc>
                    <a:extLst>
                      <a:ext uri="{0D108BD9-81ED-4DB2-BD59-A6C34878D82A}">
                        <a16:rowId xmlns:a16="http://schemas.microsoft.com/office/drawing/2014/main" val="2161966902"/>
                      </a:ext>
                    </a:extLst>
                  </a:tr>
                </a:tbl>
              </a:graphicData>
            </a:graphic>
          </p:graphicFrame>
        </mc:Fallback>
      </mc:AlternateContent>
    </p:spTree>
    <p:extLst>
      <p:ext uri="{BB962C8B-B14F-4D97-AF65-F5344CB8AC3E}">
        <p14:creationId xmlns:p14="http://schemas.microsoft.com/office/powerpoint/2010/main" val="3427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284" y="244966"/>
            <a:ext cx="10657916" cy="710276"/>
          </a:xfrm>
        </p:spPr>
        <p:txBody>
          <a:bodyPr>
            <a:noAutofit/>
          </a:bodyPr>
          <a:lstStyle/>
          <a:p>
            <a:pPr algn="ctr"/>
            <a:r>
              <a:rPr lang="en-US" sz="2800" b="1" dirty="0">
                <a:solidFill>
                  <a:srgbClr val="002060"/>
                </a:solidFill>
                <a:latin typeface="Cambria" panose="02040503050406030204" pitchFamily="18" charset="0"/>
                <a:ea typeface="Cambria" panose="02040503050406030204" pitchFamily="18" charset="0"/>
              </a:rPr>
              <a:t>Appendix Slides from here: Not to be included in the main ppt!</a:t>
            </a:r>
            <a:br>
              <a:rPr lang="en-US" sz="2800" b="1" dirty="0">
                <a:solidFill>
                  <a:srgbClr val="002060"/>
                </a:solidFill>
                <a:latin typeface="Cambria" panose="02040503050406030204" pitchFamily="18" charset="0"/>
                <a:ea typeface="Cambria" panose="02040503050406030204" pitchFamily="18" charset="0"/>
              </a:rPr>
            </a:br>
            <a:r>
              <a:rPr lang="en-US" sz="2800" b="1" dirty="0">
                <a:solidFill>
                  <a:srgbClr val="002060"/>
                </a:solidFill>
                <a:latin typeface="Cambria" panose="02040503050406030204" pitchFamily="18" charset="0"/>
                <a:ea typeface="Cambria" panose="02040503050406030204" pitchFamily="18" charset="0"/>
              </a:rPr>
              <a:t>Gaps in Extraction of grain-scale elastic-plastic intrinsic properties via Spherical Indentation Measurements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04773" y="1204368"/>
                <a:ext cx="5991225" cy="5560251"/>
              </a:xfrm>
            </p:spPr>
            <p:txBody>
              <a:bodyPr>
                <a:noAutofit/>
              </a:bodyPr>
              <a:lstStyle/>
              <a:p>
                <a:pPr algn="just">
                  <a:lnSpc>
                    <a:spcPct val="120000"/>
                  </a:lnSpc>
                </a:pPr>
                <a:r>
                  <a:rPr lang="en-US" sz="2200" b="1" dirty="0">
                    <a:latin typeface="+mj-lt"/>
                    <a:ea typeface="Cambria" panose="02040503050406030204" pitchFamily="18" charset="0"/>
                  </a:rPr>
                  <a:t>Several sources of uncertainty exist w.r.t calibration of intrinsic parameters</a:t>
                </a:r>
              </a:p>
              <a:p>
                <a:pPr lvl="1" algn="just">
                  <a:lnSpc>
                    <a:spcPct val="120000"/>
                  </a:lnSpc>
                </a:pPr>
                <a:r>
                  <a:rPr lang="en-US" sz="1800" b="1" dirty="0">
                    <a:latin typeface="+mj-lt"/>
                    <a:ea typeface="Cambria" panose="02040503050406030204" pitchFamily="18" charset="0"/>
                  </a:rPr>
                  <a:t>Experimental noise</a:t>
                </a:r>
              </a:p>
              <a:p>
                <a:pPr lvl="1" algn="just">
                  <a:lnSpc>
                    <a:spcPct val="120000"/>
                  </a:lnSpc>
                </a:pPr>
                <a:r>
                  <a:rPr lang="en-US" sz="1800" b="1" dirty="0">
                    <a:latin typeface="+mj-lt"/>
                    <a:ea typeface="Cambria" panose="02040503050406030204" pitchFamily="18" charset="0"/>
                  </a:rPr>
                  <a:t>Multiple physics-based models</a:t>
                </a:r>
              </a:p>
              <a:p>
                <a:pPr lvl="1" algn="just">
                  <a:lnSpc>
                    <a:spcPct val="120000"/>
                  </a:lnSpc>
                </a:pPr>
                <a:r>
                  <a:rPr lang="en-US" sz="1800" b="1" dirty="0">
                    <a:latin typeface="+mj-lt"/>
                    <a:ea typeface="Cambria" panose="02040503050406030204" pitchFamily="18" charset="0"/>
                  </a:rPr>
                  <a:t>Systematic discrepancy</a:t>
                </a:r>
              </a:p>
              <a:p>
                <a:pPr lvl="1" algn="just">
                  <a:lnSpc>
                    <a:spcPct val="120000"/>
                  </a:lnSpc>
                </a:pPr>
                <a:r>
                  <a:rPr lang="en-US" sz="1800" b="1" dirty="0">
                    <a:latin typeface="+mj-lt"/>
                    <a:ea typeface="Cambria" panose="02040503050406030204" pitchFamily="18" charset="0"/>
                  </a:rPr>
                  <a:t>Numerical approximation errors </a:t>
                </a:r>
              </a:p>
              <a:p>
                <a:pPr algn="just">
                  <a:lnSpc>
                    <a:spcPct val="120000"/>
                  </a:lnSpc>
                </a:pPr>
                <a:r>
                  <a:rPr lang="en-US" sz="2200" b="1" dirty="0">
                    <a:latin typeface="+mj-lt"/>
                    <a:ea typeface="Cambria" panose="02040503050406030204" pitchFamily="18" charset="0"/>
                  </a:rPr>
                  <a:t>This uncertainty is expressed through </a:t>
                </a:r>
                <a14:m>
                  <m:oMath xmlns:m="http://schemas.openxmlformats.org/officeDocument/2006/math">
                    <m:r>
                      <a:rPr lang="en-US" sz="2200" b="1" i="1" smtClean="0">
                        <a:latin typeface="Cambria Math" panose="02040503050406030204" pitchFamily="18" charset="0"/>
                      </a:rPr>
                      <m:t>𝒑</m:t>
                    </m:r>
                    <m:d>
                      <m:dPr>
                        <m:ctrlPr>
                          <a:rPr lang="en-US" sz="2200" b="1" i="1">
                            <a:latin typeface="Cambria Math" panose="02040503050406030204" pitchFamily="18" charset="0"/>
                          </a:rPr>
                        </m:ctrlPr>
                      </m:dPr>
                      <m:e>
                        <m:r>
                          <a:rPr lang="en-US" sz="2200" b="1" i="1" smtClean="0">
                            <a:latin typeface="Cambria Math" panose="02040503050406030204" pitchFamily="18" charset="0"/>
                          </a:rPr>
                          <m:t>𝝍</m:t>
                        </m:r>
                      </m:e>
                    </m:d>
                  </m:oMath>
                </a14:m>
                <a:r>
                  <a:rPr lang="en-US" sz="2200" b="1" dirty="0">
                    <a:latin typeface="+mj-lt"/>
                    <a:ea typeface="Cambria" panose="02040503050406030204" pitchFamily="18" charset="0"/>
                  </a:rPr>
                  <a:t> where </a:t>
                </a:r>
                <a14:m>
                  <m:oMath xmlns:m="http://schemas.openxmlformats.org/officeDocument/2006/math">
                    <m:r>
                      <a:rPr lang="en-US" sz="2200" b="1" i="1" smtClean="0">
                        <a:latin typeface="Cambria Math" panose="02040503050406030204" pitchFamily="18" charset="0"/>
                      </a:rPr>
                      <m:t>𝝍</m:t>
                    </m:r>
                  </m:oMath>
                </a14:m>
                <a:r>
                  <a:rPr lang="en-US" sz="2200" b="1" dirty="0">
                    <a:latin typeface="+mj-lt"/>
                    <a:ea typeface="Cambria" panose="02040503050406030204" pitchFamily="18" charset="0"/>
                  </a:rPr>
                  <a:t> are the intrinsic parameters. </a:t>
                </a:r>
              </a:p>
              <a:p>
                <a:pPr lvl="1" algn="just">
                  <a:lnSpc>
                    <a:spcPct val="120000"/>
                  </a:lnSpc>
                </a:pPr>
                <a:r>
                  <a:rPr lang="en-US" sz="1800" b="1" dirty="0">
                    <a:latin typeface="+mj-lt"/>
                    <a:ea typeface="Cambria" panose="02040503050406030204" pitchFamily="18" charset="0"/>
                  </a:rPr>
                  <a:t>How to quantify uncertainty </a:t>
                </a:r>
                <a14:m>
                  <m:oMath xmlns:m="http://schemas.openxmlformats.org/officeDocument/2006/math">
                    <m:r>
                      <a:rPr lang="en-US" sz="1800" b="1" i="1" smtClean="0">
                        <a:latin typeface="Cambria Math" panose="02040503050406030204" pitchFamily="18" charset="0"/>
                      </a:rPr>
                      <m:t>𝒑</m:t>
                    </m:r>
                    <m:d>
                      <m:dPr>
                        <m:ctrlPr>
                          <a:rPr lang="en-US" sz="1800" b="1" i="1">
                            <a:latin typeface="Cambria Math" panose="02040503050406030204" pitchFamily="18" charset="0"/>
                          </a:rPr>
                        </m:ctrlPr>
                      </m:dPr>
                      <m:e>
                        <m:r>
                          <a:rPr lang="en-US" sz="1800" b="1" i="1" smtClean="0">
                            <a:latin typeface="Cambria Math" panose="02040503050406030204" pitchFamily="18" charset="0"/>
                          </a:rPr>
                          <m:t>𝝍</m:t>
                        </m:r>
                      </m:e>
                    </m:d>
                  </m:oMath>
                </a14:m>
                <a:r>
                  <a:rPr lang="en-US" sz="1800" b="1" dirty="0">
                    <a:latin typeface="+mj-lt"/>
                    <a:ea typeface="Cambria" panose="02040503050406030204" pitchFamily="18" charset="0"/>
                  </a:rPr>
                  <a:t> ?</a:t>
                </a:r>
              </a:p>
              <a:p>
                <a:pPr lvl="1" algn="just">
                  <a:lnSpc>
                    <a:spcPct val="120000"/>
                  </a:lnSpc>
                </a:pPr>
                <a:r>
                  <a:rPr lang="en-US" sz="1800" b="1" dirty="0">
                    <a:latin typeface="+mj-lt"/>
                    <a:ea typeface="Cambria" panose="02040503050406030204" pitchFamily="18" charset="0"/>
                  </a:rPr>
                  <a:t>How to guide data gathering to minimize </a:t>
                </a:r>
                <a14:m>
                  <m:oMath xmlns:m="http://schemas.openxmlformats.org/officeDocument/2006/math">
                    <m:r>
                      <a:rPr lang="en-US" sz="1800" b="1" i="1" smtClean="0">
                        <a:latin typeface="Cambria Math" panose="02040503050406030204" pitchFamily="18" charset="0"/>
                      </a:rPr>
                      <m:t>𝒑</m:t>
                    </m:r>
                    <m:d>
                      <m:dPr>
                        <m:ctrlPr>
                          <a:rPr lang="en-US" sz="1800" b="1" i="1">
                            <a:latin typeface="Cambria Math" panose="02040503050406030204" pitchFamily="18" charset="0"/>
                          </a:rPr>
                        </m:ctrlPr>
                      </m:dPr>
                      <m:e>
                        <m:r>
                          <a:rPr lang="en-US" sz="1800" b="1" i="1" smtClean="0">
                            <a:latin typeface="Cambria Math" panose="02040503050406030204" pitchFamily="18" charset="0"/>
                          </a:rPr>
                          <m:t>𝝍</m:t>
                        </m:r>
                      </m:e>
                    </m:d>
                  </m:oMath>
                </a14:m>
                <a:r>
                  <a:rPr lang="en-US" sz="1800" b="1" dirty="0">
                    <a:latin typeface="+mj-lt"/>
                    <a:ea typeface="Cambria" panose="02040503050406030204" pitchFamily="18" charset="0"/>
                  </a:rPr>
                  <a:t> ?</a:t>
                </a:r>
              </a:p>
              <a:p>
                <a:pPr algn="just">
                  <a:lnSpc>
                    <a:spcPct val="120000"/>
                  </a:lnSpc>
                </a:pPr>
                <a:r>
                  <a:rPr lang="en-US" sz="2200" b="1" dirty="0">
                    <a:latin typeface="+mj-lt"/>
                    <a:ea typeface="Cambria" panose="02040503050406030204" pitchFamily="18" charset="0"/>
                  </a:rPr>
                  <a:t>The adaptation of a Bayesian Framework can play a crucial role in systematically addressing these issues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04773" y="1204368"/>
                <a:ext cx="5991225" cy="5560251"/>
              </a:xfrm>
              <a:blipFill>
                <a:blip r:embed="rId3"/>
                <a:stretch>
                  <a:fillRect l="-1119" r="-1322" b="-987"/>
                </a:stretch>
              </a:blipFill>
            </p:spPr>
            <p:txBody>
              <a:bodyPr/>
              <a:lstStyle/>
              <a:p>
                <a:r>
                  <a:rPr lang="en-US">
                    <a:noFill/>
                  </a:rPr>
                  <a:t> </a:t>
                </a:r>
              </a:p>
            </p:txBody>
          </p:sp>
        </mc:Fallback>
      </mc:AlternateContent>
      <p:pic>
        <p:nvPicPr>
          <p:cNvPr id="69" name="Picture 68" descr="A close up of a map&#10;&#10;Description automatically generated">
            <a:extLst>
              <a:ext uri="{FF2B5EF4-FFF2-40B4-BE49-F238E27FC236}">
                <a16:creationId xmlns:a16="http://schemas.microsoft.com/office/drawing/2014/main" id="{5EABEECA-2A5E-4C12-A67A-43BAB0673567}"/>
              </a:ext>
            </a:extLst>
          </p:cNvPr>
          <p:cNvPicPr>
            <a:picLocks noChangeAspect="1"/>
          </p:cNvPicPr>
          <p:nvPr/>
        </p:nvPicPr>
        <p:blipFill>
          <a:blip r:embed="rId4"/>
          <a:stretch>
            <a:fillRect/>
          </a:stretch>
        </p:blipFill>
        <p:spPr>
          <a:xfrm>
            <a:off x="6586171" y="1868373"/>
            <a:ext cx="5004838" cy="3121253"/>
          </a:xfrm>
          <a:prstGeom prst="rect">
            <a:avLst/>
          </a:prstGeom>
          <a:ln>
            <a:noFill/>
          </a:ln>
        </p:spPr>
      </p:pic>
      <p:sp>
        <p:nvSpPr>
          <p:cNvPr id="72" name="TextBox 71">
            <a:extLst>
              <a:ext uri="{FF2B5EF4-FFF2-40B4-BE49-F238E27FC236}">
                <a16:creationId xmlns:a16="http://schemas.microsoft.com/office/drawing/2014/main" id="{FA95C215-4AAF-428F-9E62-75CEC3DA5E93}"/>
              </a:ext>
            </a:extLst>
          </p:cNvPr>
          <p:cNvSpPr txBox="1"/>
          <p:nvPr/>
        </p:nvSpPr>
        <p:spPr>
          <a:xfrm rot="16200000">
            <a:off x="5311663" y="2995208"/>
            <a:ext cx="3121251" cy="369332"/>
          </a:xfrm>
          <a:prstGeom prst="rect">
            <a:avLst/>
          </a:prstGeom>
          <a:noFill/>
        </p:spPr>
        <p:txBody>
          <a:bodyPr wrap="square" rtlCol="0">
            <a:spAutoFit/>
          </a:bodyPr>
          <a:lstStyle/>
          <a:p>
            <a:r>
              <a:rPr lang="en-US" b="1" dirty="0"/>
              <a:t>Indentation Modulus [</a:t>
            </a:r>
            <a:r>
              <a:rPr lang="en-US" b="1" dirty="0" err="1"/>
              <a:t>Gpa</a:t>
            </a:r>
            <a:r>
              <a:rPr lang="en-US" b="1" dirty="0"/>
              <a:t>]</a:t>
            </a: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902BE43-CE3C-4FB0-B63E-6EE309ADE022}"/>
                  </a:ext>
                </a:extLst>
              </p:cNvPr>
              <p:cNvSpPr txBox="1"/>
              <p:nvPr/>
            </p:nvSpPr>
            <p:spPr>
              <a:xfrm>
                <a:off x="8258174" y="4753310"/>
                <a:ext cx="2333625" cy="369332"/>
              </a:xfrm>
              <a:prstGeom prst="rect">
                <a:avLst/>
              </a:prstGeom>
              <a:noFill/>
            </p:spPr>
            <p:txBody>
              <a:bodyPr wrap="square" rtlCol="0">
                <a:spAutoFit/>
              </a:bodyPr>
              <a:lstStyle/>
              <a:p>
                <a:r>
                  <a:rPr lang="en-US" b="1" dirty="0"/>
                  <a:t>Declination angle </a:t>
                </a:r>
                <a14:m>
                  <m:oMath xmlns:m="http://schemas.openxmlformats.org/officeDocument/2006/math">
                    <m:r>
                      <a:rPr lang="en-US" b="1" i="0" smtClean="0">
                        <a:latin typeface="Cambria Math" panose="02040503050406030204" pitchFamily="18" charset="0"/>
                      </a:rPr>
                      <m:t>𝚽</m:t>
                    </m:r>
                  </m:oMath>
                </a14:m>
                <a:endParaRPr lang="en-US" b="1" dirty="0"/>
              </a:p>
            </p:txBody>
          </p:sp>
        </mc:Choice>
        <mc:Fallback xmlns="">
          <p:sp>
            <p:nvSpPr>
              <p:cNvPr id="73" name="TextBox 72">
                <a:extLst>
                  <a:ext uri="{FF2B5EF4-FFF2-40B4-BE49-F238E27FC236}">
                    <a16:creationId xmlns:a16="http://schemas.microsoft.com/office/drawing/2014/main" id="{0902BE43-CE3C-4FB0-B63E-6EE309ADE022}"/>
                  </a:ext>
                </a:extLst>
              </p:cNvPr>
              <p:cNvSpPr txBox="1">
                <a:spLocks noRot="1" noChangeAspect="1" noMove="1" noResize="1" noEditPoints="1" noAdjustHandles="1" noChangeArrowheads="1" noChangeShapeType="1" noTextEdit="1"/>
              </p:cNvSpPr>
              <p:nvPr/>
            </p:nvSpPr>
            <p:spPr>
              <a:xfrm>
                <a:off x="8258174" y="4753310"/>
                <a:ext cx="2333625" cy="369332"/>
              </a:xfrm>
              <a:prstGeom prst="rect">
                <a:avLst/>
              </a:prstGeom>
              <a:blipFill>
                <a:blip r:embed="rId5"/>
                <a:stretch>
                  <a:fillRect l="-2356"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715254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655FD6-22B6-5040-A27E-55217D85DC16}"/>
                  </a:ext>
                </a:extLst>
              </p:cNvPr>
              <p:cNvSpPr>
                <a:spLocks noGrp="1"/>
              </p:cNvSpPr>
              <p:nvPr>
                <p:ph idx="1"/>
              </p:nvPr>
            </p:nvSpPr>
            <p:spPr>
              <a:xfrm>
                <a:off x="838199" y="2179271"/>
                <a:ext cx="11031748" cy="3791223"/>
              </a:xfrm>
            </p:spPr>
            <p:txBody>
              <a:bodyPr>
                <a:normAutofit/>
              </a:bodyPr>
              <a:lstStyle/>
              <a:p>
                <a:pPr marL="514350" indent="-514350">
                  <a:buFont typeface="+mj-lt"/>
                  <a:buAutoNum type="arabicPeriod"/>
                </a:pPr>
                <a:r>
                  <a:rPr lang="en-US" sz="2000" b="1" dirty="0">
                    <a:latin typeface="+mj-lt"/>
                  </a:rPr>
                  <a:t>Establish the </a:t>
                </a:r>
                <a:r>
                  <a:rPr lang="en-US" sz="2000" b="1" i="1" dirty="0">
                    <a:solidFill>
                      <a:srgbClr val="00B050"/>
                    </a:solidFill>
                    <a:latin typeface="+mj-lt"/>
                  </a:rPr>
                  <a:t>Posterior</a:t>
                </a:r>
                <a:r>
                  <a:rPr lang="en-US" sz="2000" b="1" dirty="0">
                    <a:latin typeface="+mj-lt"/>
                  </a:rPr>
                  <a:t> distribution of intrinsic material parameters and </a:t>
                </a:r>
                <a:r>
                  <a:rPr lang="en-US" sz="2000" b="1" i="1" dirty="0">
                    <a:solidFill>
                      <a:srgbClr val="663300"/>
                    </a:solidFill>
                    <a:latin typeface="+mj-lt"/>
                  </a:rPr>
                  <a:t>Model form Probabilities</a:t>
                </a:r>
                <a:endParaRPr lang="en-US" sz="2000" b="1" dirty="0">
                  <a:latin typeface="+mj-lt"/>
                </a:endParaRPr>
              </a:p>
              <a:p>
                <a:pPr lvl="1"/>
                <a:r>
                  <a:rPr lang="en-US" sz="2000" b="1" i="1" dirty="0">
                    <a:latin typeface="+mj-lt"/>
                  </a:rPr>
                  <a:t>The</a:t>
                </a:r>
                <a:r>
                  <a:rPr lang="en-US" sz="2000" b="1" i="1" dirty="0">
                    <a:solidFill>
                      <a:srgbClr val="FF0000"/>
                    </a:solidFill>
                    <a:latin typeface="+mj-lt"/>
                  </a:rPr>
                  <a:t> Likelihood</a:t>
                </a:r>
                <a:r>
                  <a:rPr lang="en-US" sz="2000" b="1" dirty="0">
                    <a:latin typeface="+mj-lt"/>
                  </a:rPr>
                  <a:t> described the probability of </a:t>
                </a:r>
                <a:r>
                  <a:rPr lang="en-US" sz="2000" b="1" i="1" dirty="0">
                    <a:latin typeface="+mj-lt"/>
                  </a:rPr>
                  <a:t>experimental observations </a:t>
                </a:r>
                <a:r>
                  <a:rPr lang="en-US" sz="2000" b="1" dirty="0">
                    <a:latin typeface="+mj-lt"/>
                  </a:rPr>
                  <a:t>for an arbitrary set of intrinsic properties or chosen model form</a:t>
                </a:r>
              </a:p>
              <a:p>
                <a:pPr lvl="1"/>
                <a:r>
                  <a:rPr lang="en-US" sz="2000" b="1" i="1" dirty="0">
                    <a:latin typeface="+mj-lt"/>
                  </a:rPr>
                  <a:t>The</a:t>
                </a:r>
                <a:r>
                  <a:rPr lang="en-US" sz="2000" b="1" i="1" dirty="0">
                    <a:solidFill>
                      <a:srgbClr val="FF0000"/>
                    </a:solidFill>
                    <a:latin typeface="+mj-lt"/>
                  </a:rPr>
                  <a:t> </a:t>
                </a:r>
                <a:r>
                  <a:rPr lang="en-US" sz="2000" b="1" i="1" dirty="0">
                    <a:solidFill>
                      <a:srgbClr val="2F5597"/>
                    </a:solidFill>
                    <a:latin typeface="+mj-lt"/>
                  </a:rPr>
                  <a:t>Prior</a:t>
                </a:r>
                <a:r>
                  <a:rPr lang="en-US" sz="2000" b="1" dirty="0">
                    <a:latin typeface="+mj-lt"/>
                  </a:rPr>
                  <a:t> enables incorporation of previous (expert) knowledge of the parameter/model </a:t>
                </a:r>
              </a:p>
              <a:p>
                <a:pPr lvl="1"/>
                <a:r>
                  <a:rPr lang="en-US" sz="2000" b="1" i="1" dirty="0">
                    <a:latin typeface="+mj-lt"/>
                  </a:rPr>
                  <a:t>The</a:t>
                </a:r>
                <a:r>
                  <a:rPr lang="en-US" sz="2000" b="1" i="1" dirty="0">
                    <a:solidFill>
                      <a:srgbClr val="FF0000"/>
                    </a:solidFill>
                    <a:latin typeface="+mj-lt"/>
                  </a:rPr>
                  <a:t> </a:t>
                </a:r>
                <a:r>
                  <a:rPr lang="en-US" sz="2000" b="1" i="1" dirty="0">
                    <a:solidFill>
                      <a:schemeClr val="accent4">
                        <a:lumMod val="75000"/>
                      </a:schemeClr>
                    </a:solidFill>
                    <a:latin typeface="+mj-lt"/>
                  </a:rPr>
                  <a:t>Model</a:t>
                </a:r>
                <a:r>
                  <a:rPr lang="en-US" sz="2000" b="1" i="1" dirty="0">
                    <a:solidFill>
                      <a:srgbClr val="FF0000"/>
                    </a:solidFill>
                    <a:latin typeface="+mj-lt"/>
                  </a:rPr>
                  <a:t> </a:t>
                </a:r>
                <a:r>
                  <a:rPr lang="en-US" sz="2000" b="1" i="1" dirty="0">
                    <a:solidFill>
                      <a:schemeClr val="accent4">
                        <a:lumMod val="75000"/>
                      </a:schemeClr>
                    </a:solidFill>
                    <a:latin typeface="+mj-lt"/>
                  </a:rPr>
                  <a:t>Evidence</a:t>
                </a:r>
                <a:r>
                  <a:rPr lang="en-US" sz="2000" b="1" dirty="0">
                    <a:latin typeface="+mj-lt"/>
                  </a:rPr>
                  <a:t> is a normalizing constant</a:t>
                </a:r>
              </a:p>
              <a:p>
                <a:pPr marL="457200" indent="-457200">
                  <a:buFont typeface="+mj-lt"/>
                  <a:buAutoNum type="arabicPeriod"/>
                </a:pPr>
                <a:r>
                  <a:rPr lang="en-US" sz="2000" b="1" dirty="0">
                    <a:latin typeface="+mj-lt"/>
                  </a:rPr>
                  <a:t>Each </a:t>
                </a:r>
                <a:r>
                  <a:rPr lang="en-US" sz="2000" b="1" i="1" dirty="0">
                    <a:solidFill>
                      <a:srgbClr val="663300"/>
                    </a:solidFill>
                    <a:latin typeface="+mj-lt"/>
                  </a:rPr>
                  <a:t>Model </a:t>
                </a:r>
                <a:r>
                  <a:rPr lang="en-US" sz="2000" b="1" dirty="0">
                    <a:latin typeface="+mj-lt"/>
                  </a:rPr>
                  <a:t>is associated with a set of intrinsic parameters</a:t>
                </a:r>
              </a:p>
              <a:p>
                <a:pPr marL="457200" indent="-457200">
                  <a:buFont typeface="+mj-lt"/>
                  <a:buAutoNum type="arabicPeriod"/>
                </a:pPr>
                <a:r>
                  <a:rPr lang="en-US" sz="2000" b="1" dirty="0">
                    <a:latin typeface="+mj-lt"/>
                  </a:rPr>
                  <a:t>Maximize Information gain between </a:t>
                </a:r>
                <a:r>
                  <a:rPr lang="en-US" sz="2000" b="1" i="1" dirty="0">
                    <a:solidFill>
                      <a:schemeClr val="accent1">
                        <a:lumMod val="75000"/>
                      </a:schemeClr>
                    </a:solidFill>
                    <a:latin typeface="+mj-lt"/>
                  </a:rPr>
                  <a:t>Prior</a:t>
                </a:r>
                <a:r>
                  <a:rPr lang="en-US" sz="2000" b="1" i="1" dirty="0">
                    <a:latin typeface="+mj-lt"/>
                  </a:rPr>
                  <a:t> </a:t>
                </a:r>
                <a:r>
                  <a:rPr lang="en-US" sz="2000" b="1" dirty="0">
                    <a:latin typeface="+mj-lt"/>
                  </a:rPr>
                  <a:t>and </a:t>
                </a:r>
                <a:r>
                  <a:rPr lang="en-US" sz="2000" b="1" i="1" dirty="0">
                    <a:solidFill>
                      <a:srgbClr val="00B050"/>
                    </a:solidFill>
                    <a:latin typeface="+mj-lt"/>
                  </a:rPr>
                  <a:t>Posterior </a:t>
                </a:r>
                <a:r>
                  <a:rPr lang="en-US" sz="2000" b="1" dirty="0">
                    <a:latin typeface="+mj-lt"/>
                  </a:rPr>
                  <a:t>for a given </a:t>
                </a:r>
                <a:r>
                  <a:rPr lang="en-US" sz="2000" b="1" i="1" dirty="0">
                    <a:solidFill>
                      <a:srgbClr val="663300"/>
                    </a:solidFill>
                    <a:latin typeface="+mj-lt"/>
                  </a:rPr>
                  <a:t>Model</a:t>
                </a:r>
                <a:endParaRPr lang="en-US" sz="2000" b="1" dirty="0">
                  <a:latin typeface="+mj-lt"/>
                </a:endParaRPr>
              </a:p>
              <a:p>
                <a:pPr lvl="1"/>
                <a:r>
                  <a:rPr lang="en-US" sz="2000" b="1" dirty="0">
                    <a:latin typeface="+mj-lt"/>
                  </a:rPr>
                  <a:t>Objective selection of additional experiments </a:t>
                </a:r>
                <a14:m>
                  <m:oMath xmlns:m="http://schemas.openxmlformats.org/officeDocument/2006/math">
                    <m:sSubSup>
                      <m:sSubSupPr>
                        <m:ctrlPr>
                          <a:rPr lang="en-US" sz="2000" b="1" i="1" smtClean="0">
                            <a:latin typeface="Cambria Math" panose="02040503050406030204" pitchFamily="18" charset="0"/>
                          </a:rPr>
                        </m:ctrlPr>
                      </m:sSubSupPr>
                      <m:e>
                        <m:r>
                          <a:rPr lang="en-US" sz="2000" b="1" i="1" smtClean="0">
                            <a:latin typeface="Cambria Math" panose="02040503050406030204" pitchFamily="18" charset="0"/>
                          </a:rPr>
                          <m:t>𝑷</m:t>
                        </m:r>
                      </m:e>
                      <m:sub>
                        <m:r>
                          <a:rPr lang="en-US" sz="2000" b="1" i="1" smtClean="0">
                            <a:latin typeface="Cambria Math" panose="02040503050406030204" pitchFamily="18" charset="0"/>
                          </a:rPr>
                          <m:t>𝒆𝒙𝒑</m:t>
                        </m:r>
                      </m:sub>
                      <m:sup>
                        <m:r>
                          <a:rPr lang="en-US" sz="2000" b="1" i="1" smtClean="0">
                            <a:latin typeface="Cambria Math" panose="02040503050406030204" pitchFamily="18" charset="0"/>
                          </a:rPr>
                          <m:t>∗</m:t>
                        </m:r>
                      </m:sup>
                    </m:sSubSup>
                    <m:r>
                      <a:rPr lang="en-US" sz="2000" b="1" i="1" smtClean="0">
                        <a:latin typeface="Cambria Math" panose="02040503050406030204" pitchFamily="18" charset="0"/>
                      </a:rPr>
                      <m:t>,</m:t>
                    </m:r>
                    <m:sSub>
                      <m:sSubPr>
                        <m:ctrlPr>
                          <a:rPr lang="en-US" sz="2000" b="1" i="1">
                            <a:latin typeface="Cambria Math" panose="02040503050406030204" pitchFamily="18" charset="0"/>
                          </a:rPr>
                        </m:ctrlPr>
                      </m:sSubPr>
                      <m:e>
                        <m:r>
                          <a:rPr lang="en-US" sz="2000" b="1" i="1" smtClean="0">
                            <a:latin typeface="Cambria Math" panose="02040503050406030204" pitchFamily="18" charset="0"/>
                          </a:rPr>
                          <m:t>𝑮</m:t>
                        </m:r>
                      </m:e>
                      <m:sub>
                        <m:r>
                          <a:rPr lang="en-US" sz="2000" b="1" i="1" smtClean="0">
                            <a:latin typeface="Cambria Math" panose="02040503050406030204" pitchFamily="18" charset="0"/>
                          </a:rPr>
                          <m:t>𝒆𝒙𝒑</m:t>
                        </m:r>
                      </m:sub>
                    </m:sSub>
                  </m:oMath>
                </a14:m>
                <a:endParaRPr lang="en-US" sz="2000" b="1" dirty="0">
                  <a:latin typeface="+mj-lt"/>
                </a:endParaRPr>
              </a:p>
              <a:p>
                <a:pPr lvl="2"/>
                <a:r>
                  <a:rPr lang="en-US" b="1" dirty="0">
                    <a:latin typeface="+mj-lt"/>
                  </a:rPr>
                  <a:t>The </a:t>
                </a:r>
                <a:r>
                  <a:rPr lang="en-US" b="1" i="1" dirty="0">
                    <a:solidFill>
                      <a:schemeClr val="accent1">
                        <a:lumMod val="75000"/>
                      </a:schemeClr>
                    </a:solidFill>
                    <a:latin typeface="+mj-lt"/>
                  </a:rPr>
                  <a:t>Prior</a:t>
                </a:r>
                <a:r>
                  <a:rPr lang="en-US" b="1" i="1" dirty="0">
                    <a:latin typeface="+mj-lt"/>
                  </a:rPr>
                  <a:t> </a:t>
                </a:r>
                <a:r>
                  <a:rPr lang="en-US" b="1" dirty="0">
                    <a:latin typeface="+mj-lt"/>
                  </a:rPr>
                  <a:t>is</a:t>
                </a:r>
                <a:r>
                  <a:rPr lang="en-US" b="1" i="1" dirty="0">
                    <a:latin typeface="+mj-lt"/>
                  </a:rPr>
                  <a:t> </a:t>
                </a:r>
                <a:r>
                  <a:rPr lang="en-US" b="1" dirty="0">
                    <a:latin typeface="+mj-lt"/>
                  </a:rPr>
                  <a:t>now</a:t>
                </a:r>
                <a:r>
                  <a:rPr lang="en-US" b="1" i="1" dirty="0">
                    <a:latin typeface="+mj-lt"/>
                  </a:rPr>
                  <a:t> </a:t>
                </a:r>
                <a:r>
                  <a:rPr lang="en-US" b="1" dirty="0">
                    <a:latin typeface="+mj-lt"/>
                  </a:rPr>
                  <a:t>the current known distribution of intrinsic material parameters</a:t>
                </a:r>
              </a:p>
              <a:p>
                <a:pPr lvl="2"/>
                <a:r>
                  <a:rPr lang="en-US" b="1" dirty="0">
                    <a:latin typeface="+mj-lt"/>
                  </a:rPr>
                  <a:t>Maximize the potential difference between </a:t>
                </a:r>
                <a:r>
                  <a:rPr lang="en-US" b="1" i="1" dirty="0">
                    <a:solidFill>
                      <a:srgbClr val="00B050"/>
                    </a:solidFill>
                    <a:latin typeface="+mj-lt"/>
                  </a:rPr>
                  <a:t>Posterior </a:t>
                </a:r>
                <a:r>
                  <a:rPr lang="en-US" b="1" dirty="0">
                    <a:latin typeface="+mj-lt"/>
                  </a:rPr>
                  <a:t>and </a:t>
                </a:r>
                <a:r>
                  <a:rPr lang="en-US" b="1" i="1" dirty="0">
                    <a:solidFill>
                      <a:schemeClr val="accent1">
                        <a:lumMod val="75000"/>
                      </a:schemeClr>
                    </a:solidFill>
                    <a:latin typeface="+mj-lt"/>
                  </a:rPr>
                  <a:t>Prior </a:t>
                </a:r>
                <a:r>
                  <a:rPr lang="en-US" b="1" dirty="0">
                    <a:latin typeface="+mj-lt"/>
                  </a:rPr>
                  <a:t>distributions (return later)</a:t>
                </a:r>
              </a:p>
            </p:txBody>
          </p:sp>
        </mc:Choice>
        <mc:Fallback xmlns="">
          <p:sp>
            <p:nvSpPr>
              <p:cNvPr id="3" name="Content Placeholder 2">
                <a:extLst>
                  <a:ext uri="{FF2B5EF4-FFF2-40B4-BE49-F238E27FC236}">
                    <a16:creationId xmlns:a16="http://schemas.microsoft.com/office/drawing/2014/main" id="{30655FD6-22B6-5040-A27E-55217D85DC16}"/>
                  </a:ext>
                </a:extLst>
              </p:cNvPr>
              <p:cNvSpPr>
                <a:spLocks noGrp="1" noRot="1" noChangeAspect="1" noMove="1" noResize="1" noEditPoints="1" noAdjustHandles="1" noChangeArrowheads="1" noChangeShapeType="1" noTextEdit="1"/>
              </p:cNvSpPr>
              <p:nvPr>
                <p:ph idx="1"/>
              </p:nvPr>
            </p:nvSpPr>
            <p:spPr>
              <a:xfrm>
                <a:off x="838199" y="2179271"/>
                <a:ext cx="11031748" cy="3791223"/>
              </a:xfrm>
              <a:blipFill>
                <a:blip r:embed="rId3"/>
                <a:stretch>
                  <a:fillRect l="-552" t="-17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65B8A6F-6356-1C49-856C-A31D28B25489}"/>
                  </a:ext>
                </a:extLst>
              </p:cNvPr>
              <p:cNvSpPr/>
              <p:nvPr/>
            </p:nvSpPr>
            <p:spPr>
              <a:xfrm>
                <a:off x="590829" y="1245314"/>
                <a:ext cx="5387221" cy="8202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B050"/>
                          </a:solidFill>
                          <a:latin typeface="Cambria Math" panose="02040503050406030204" pitchFamily="18" charset="0"/>
                        </a:rPr>
                        <m:t>𝑝</m:t>
                      </m:r>
                      <m:d>
                        <m:dPr>
                          <m:ctrlPr>
                            <a:rPr lang="en-US" sz="2000" i="1">
                              <a:solidFill>
                                <a:srgbClr val="00B050"/>
                              </a:solidFill>
                              <a:latin typeface="Cambria Math" panose="02040503050406030204" pitchFamily="18" charset="0"/>
                            </a:rPr>
                          </m:ctrlPr>
                        </m:dPr>
                        <m:e>
                          <m:r>
                            <a:rPr lang="en-US" sz="2000" b="1" i="1" smtClean="0">
                              <a:solidFill>
                                <a:srgbClr val="00B050"/>
                              </a:solidFill>
                              <a:latin typeface="Cambria Math" panose="02040503050406030204" pitchFamily="18" charset="0"/>
                            </a:rPr>
                            <m:t>𝝍</m:t>
                          </m:r>
                        </m:e>
                        <m:e>
                          <m:sSubSup>
                            <m:sSubSupPr>
                              <m:ctrlPr>
                                <a:rPr lang="en-US" sz="2000" b="1" i="1" smtClean="0">
                                  <a:solidFill>
                                    <a:srgbClr val="00B050"/>
                                  </a:solidFill>
                                  <a:latin typeface="Cambria Math" panose="02040503050406030204" pitchFamily="18" charset="0"/>
                                </a:rPr>
                              </m:ctrlPr>
                            </m:sSubSupPr>
                            <m:e>
                              <m:r>
                                <a:rPr lang="en-US" sz="2000" b="1" i="1">
                                  <a:solidFill>
                                    <a:srgbClr val="00B050"/>
                                  </a:solidFill>
                                  <a:latin typeface="Cambria Math" panose="02040503050406030204" pitchFamily="18" charset="0"/>
                                </a:rPr>
                                <m:t>𝑷</m:t>
                              </m:r>
                            </m:e>
                            <m:sub>
                              <m:r>
                                <a:rPr lang="en-US" sz="2000" i="1">
                                  <a:solidFill>
                                    <a:srgbClr val="00B050"/>
                                  </a:solidFill>
                                  <a:latin typeface="Cambria Math" panose="02040503050406030204" pitchFamily="18" charset="0"/>
                                </a:rPr>
                                <m:t>𝑒𝑥𝑝</m:t>
                              </m:r>
                            </m:sub>
                            <m:sup>
                              <m:r>
                                <a:rPr lang="en-US" sz="2000" b="1" i="1" smtClean="0">
                                  <a:solidFill>
                                    <a:srgbClr val="00B050"/>
                                  </a:solidFill>
                                  <a:latin typeface="Cambria Math" panose="02040503050406030204" pitchFamily="18" charset="0"/>
                                </a:rPr>
                                <m:t>∗</m:t>
                              </m:r>
                            </m:sup>
                          </m:sSubSup>
                          <m:r>
                            <a:rPr lang="en-US" sz="2000" i="1">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b="1" i="1">
                                  <a:solidFill>
                                    <a:srgbClr val="00B050"/>
                                  </a:solidFill>
                                  <a:latin typeface="Cambria Math" panose="02040503050406030204" pitchFamily="18" charset="0"/>
                                </a:rPr>
                                <m:t>𝑮</m:t>
                              </m:r>
                            </m:e>
                            <m:sub>
                              <m:r>
                                <a:rPr lang="en-US" sz="2000" i="1">
                                  <a:solidFill>
                                    <a:srgbClr val="00B050"/>
                                  </a:solidFill>
                                  <a:latin typeface="Cambria Math" panose="02040503050406030204" pitchFamily="18" charset="0"/>
                                </a:rPr>
                                <m:t>𝑒𝑥𝑝</m:t>
                              </m:r>
                            </m:sub>
                          </m:sSub>
                          <m:r>
                            <a:rPr lang="en-US" sz="2000" b="0"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𝑀</m:t>
                          </m:r>
                        </m:e>
                      </m:d>
                      <m:r>
                        <a:rPr lang="en-US" sz="2000" b="0" i="1" smtClean="0">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i="1" smtClean="0">
                              <a:solidFill>
                                <a:srgbClr val="FF0000"/>
                              </a:solidFill>
                              <a:latin typeface="Cambria Math" panose="02040503050406030204" pitchFamily="18" charset="0"/>
                            </a:rPr>
                            <m:t>𝑝</m:t>
                          </m:r>
                          <m:d>
                            <m:dPr>
                              <m:ctrlPr>
                                <a:rPr lang="en-US" sz="2000" i="1">
                                  <a:solidFill>
                                    <a:srgbClr val="FF0000"/>
                                  </a:solidFill>
                                  <a:latin typeface="Cambria Math" panose="02040503050406030204" pitchFamily="18" charset="0"/>
                                </a:rPr>
                              </m:ctrlPr>
                            </m:dPr>
                            <m:e>
                              <m:sSubSup>
                                <m:sSubSupPr>
                                  <m:ctrlPr>
                                    <a:rPr lang="en-US" sz="2000" b="1" i="1" smtClean="0">
                                      <a:solidFill>
                                        <a:srgbClr val="FF0000"/>
                                      </a:solidFill>
                                      <a:latin typeface="Cambria Math" panose="02040503050406030204" pitchFamily="18" charset="0"/>
                                    </a:rPr>
                                  </m:ctrlPr>
                                </m:sSubSupPr>
                                <m:e>
                                  <m:r>
                                    <a:rPr lang="en-US" sz="2000" b="1" i="1">
                                      <a:solidFill>
                                        <a:srgbClr val="FF0000"/>
                                      </a:solidFill>
                                      <a:latin typeface="Cambria Math" panose="02040503050406030204" pitchFamily="18" charset="0"/>
                                    </a:rPr>
                                    <m:t>𝑷</m:t>
                                  </m:r>
                                </m:e>
                                <m:sub>
                                  <m:r>
                                    <a:rPr lang="en-US" sz="2000" i="1">
                                      <a:solidFill>
                                        <a:srgbClr val="FF0000"/>
                                      </a:solidFill>
                                      <a:latin typeface="Cambria Math" panose="02040503050406030204" pitchFamily="18" charset="0"/>
                                    </a:rPr>
                                    <m:t>𝑒𝑥𝑝</m:t>
                                  </m:r>
                                </m:sub>
                                <m:sup>
                                  <m:r>
                                    <a:rPr lang="en-US" sz="2000" b="1" i="1" smtClean="0">
                                      <a:solidFill>
                                        <a:srgbClr val="FF0000"/>
                                      </a:solidFill>
                                      <a:latin typeface="Cambria Math" panose="02040503050406030204" pitchFamily="18" charset="0"/>
                                    </a:rPr>
                                    <m:t>∗</m:t>
                                  </m:r>
                                </m:sup>
                              </m:sSubSup>
                            </m:e>
                            <m:e>
                              <m:sSub>
                                <m:sSubPr>
                                  <m:ctrlPr>
                                    <a:rPr lang="en-US" sz="2000" i="1">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𝑮</m:t>
                                  </m:r>
                                </m:e>
                                <m:sub>
                                  <m:r>
                                    <a:rPr lang="en-US" sz="2000" i="1">
                                      <a:solidFill>
                                        <a:srgbClr val="FF0000"/>
                                      </a:solidFill>
                                      <a:latin typeface="Cambria Math" panose="02040503050406030204" pitchFamily="18" charset="0"/>
                                    </a:rPr>
                                    <m:t>𝑒𝑥𝑝</m:t>
                                  </m:r>
                                </m:sub>
                              </m:sSub>
                              <m:r>
                                <a:rPr lang="en-US" sz="2000" i="1" smtClean="0">
                                  <a:solidFill>
                                    <a:srgbClr val="FF0000"/>
                                  </a:solidFill>
                                  <a:latin typeface="Cambria Math" panose="02040503050406030204" pitchFamily="18" charset="0"/>
                                  <a:ea typeface="Cambria Math" panose="02040503050406030204" pitchFamily="18" charset="0"/>
                                </a:rPr>
                                <m:t> </m:t>
                              </m:r>
                              <m:r>
                                <a:rPr lang="en-US" sz="2000" b="0" i="1" smtClean="0">
                                  <a:solidFill>
                                    <a:srgbClr val="FF0000"/>
                                  </a:solidFill>
                                  <a:latin typeface="Cambria Math" panose="02040503050406030204" pitchFamily="18" charset="0"/>
                                  <a:ea typeface="Cambria Math" panose="02040503050406030204" pitchFamily="18" charset="0"/>
                                </a:rPr>
                                <m:t>,</m:t>
                              </m:r>
                              <m:r>
                                <a:rPr lang="en-US" sz="2000" b="1" i="1">
                                  <a:solidFill>
                                    <a:srgbClr val="FF0000"/>
                                  </a:solidFill>
                                  <a:latin typeface="Cambria Math" panose="02040503050406030204" pitchFamily="18" charset="0"/>
                                </a:rPr>
                                <m:t>𝝍</m:t>
                              </m:r>
                              <m:r>
                                <a:rPr lang="en-US" sz="2000" i="1">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𝑀</m:t>
                              </m:r>
                            </m:e>
                          </m:d>
                          <m:r>
                            <a:rPr lang="en-US" sz="2000" i="1" smtClean="0">
                              <a:solidFill>
                                <a:schemeClr val="accent1">
                                  <a:lumMod val="75000"/>
                                </a:schemeClr>
                              </a:solidFill>
                              <a:latin typeface="Cambria Math" panose="02040503050406030204" pitchFamily="18" charset="0"/>
                            </a:rPr>
                            <m:t>𝑝</m:t>
                          </m:r>
                          <m:d>
                            <m:dPr>
                              <m:ctrlPr>
                                <a:rPr lang="en-US" sz="2000"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𝝍</m:t>
                              </m:r>
                            </m:e>
                          </m:d>
                        </m:num>
                        <m:den>
                          <m:r>
                            <a:rPr lang="en-US" sz="2000" b="0" i="1" smtClean="0">
                              <a:solidFill>
                                <a:schemeClr val="accent4">
                                  <a:lumMod val="75000"/>
                                </a:schemeClr>
                              </a:solidFill>
                              <a:latin typeface="Cambria Math" panose="02040503050406030204" pitchFamily="18" charset="0"/>
                            </a:rPr>
                            <m:t>𝑝</m:t>
                          </m:r>
                          <m:r>
                            <a:rPr lang="en-US" sz="2000" b="0" i="1" smtClean="0">
                              <a:solidFill>
                                <a:schemeClr val="accent4">
                                  <a:lumMod val="75000"/>
                                </a:schemeClr>
                              </a:solidFill>
                              <a:latin typeface="Cambria Math" panose="02040503050406030204" pitchFamily="18" charset="0"/>
                            </a:rPr>
                            <m:t>(</m:t>
                          </m:r>
                          <m:sSubSup>
                            <m:sSubSupPr>
                              <m:ctrlPr>
                                <a:rPr lang="en-US" sz="2000" b="1" i="1" smtClean="0">
                                  <a:solidFill>
                                    <a:schemeClr val="accent4">
                                      <a:lumMod val="75000"/>
                                    </a:schemeClr>
                                  </a:solidFill>
                                  <a:latin typeface="Cambria Math" panose="02040503050406030204" pitchFamily="18" charset="0"/>
                                </a:rPr>
                              </m:ctrlPr>
                            </m:sSubSupPr>
                            <m:e>
                              <m:r>
                                <a:rPr lang="en-US" sz="2000" b="1" i="1">
                                  <a:solidFill>
                                    <a:schemeClr val="accent4">
                                      <a:lumMod val="75000"/>
                                    </a:schemeClr>
                                  </a:solidFill>
                                  <a:latin typeface="Cambria Math" panose="02040503050406030204" pitchFamily="18" charset="0"/>
                                </a:rPr>
                                <m:t>𝑷</m:t>
                              </m:r>
                            </m:e>
                            <m:sub>
                              <m:r>
                                <a:rPr lang="en-US" sz="2000" i="1">
                                  <a:solidFill>
                                    <a:schemeClr val="accent4">
                                      <a:lumMod val="75000"/>
                                    </a:schemeClr>
                                  </a:solidFill>
                                  <a:latin typeface="Cambria Math" panose="02040503050406030204" pitchFamily="18" charset="0"/>
                                </a:rPr>
                                <m:t>𝑒𝑥𝑝</m:t>
                              </m:r>
                            </m:sub>
                            <m:sup>
                              <m:r>
                                <a:rPr lang="en-US" sz="2000" b="0" i="1" smtClean="0">
                                  <a:solidFill>
                                    <a:schemeClr val="accent4">
                                      <a:lumMod val="75000"/>
                                    </a:schemeClr>
                                  </a:solidFill>
                                  <a:latin typeface="Cambria Math" panose="02040503050406030204" pitchFamily="18" charset="0"/>
                                </a:rPr>
                                <m:t>∗</m:t>
                              </m:r>
                            </m:sup>
                          </m:sSubSup>
                          <m:r>
                            <a:rPr lang="en-US" sz="2000" b="0" i="1" smtClean="0">
                              <a:solidFill>
                                <a:schemeClr val="accent4">
                                  <a:lumMod val="75000"/>
                                </a:schemeClr>
                              </a:solidFill>
                              <a:latin typeface="Cambria Math" panose="02040503050406030204" pitchFamily="18" charset="0"/>
                            </a:rPr>
                            <m:t>|</m:t>
                          </m:r>
                          <m:sSub>
                            <m:sSubPr>
                              <m:ctrlPr>
                                <a:rPr lang="en-US" sz="2000" i="1">
                                  <a:solidFill>
                                    <a:schemeClr val="accent4">
                                      <a:lumMod val="75000"/>
                                    </a:schemeClr>
                                  </a:solidFill>
                                  <a:latin typeface="Cambria Math" panose="02040503050406030204" pitchFamily="18" charset="0"/>
                                </a:rPr>
                              </m:ctrlPr>
                            </m:sSubPr>
                            <m:e>
                              <m:r>
                                <a:rPr lang="en-US" sz="2000" b="1" i="1">
                                  <a:solidFill>
                                    <a:schemeClr val="accent4">
                                      <a:lumMod val="75000"/>
                                    </a:schemeClr>
                                  </a:solidFill>
                                  <a:latin typeface="Cambria Math" panose="02040503050406030204" pitchFamily="18" charset="0"/>
                                </a:rPr>
                                <m:t>𝑮</m:t>
                              </m:r>
                            </m:e>
                            <m:sub>
                              <m:r>
                                <a:rPr lang="en-US" sz="2000" i="1">
                                  <a:solidFill>
                                    <a:schemeClr val="accent4">
                                      <a:lumMod val="75000"/>
                                    </a:schemeClr>
                                  </a:solidFill>
                                  <a:latin typeface="Cambria Math" panose="02040503050406030204" pitchFamily="18" charset="0"/>
                                </a:rPr>
                                <m:t>𝑒𝑥𝑝</m:t>
                              </m:r>
                            </m:sub>
                          </m:sSub>
                          <m:r>
                            <a:rPr lang="en-US" sz="2000" b="0" i="1" smtClean="0">
                              <a:solidFill>
                                <a:schemeClr val="accent4">
                                  <a:lumMod val="75000"/>
                                </a:schemeClr>
                              </a:solidFill>
                              <a:latin typeface="Cambria Math" panose="02040503050406030204" pitchFamily="18" charset="0"/>
                            </a:rPr>
                            <m:t>,</m:t>
                          </m:r>
                          <m:r>
                            <a:rPr lang="en-US" sz="2000" b="0" i="1" smtClean="0">
                              <a:solidFill>
                                <a:schemeClr val="accent4">
                                  <a:lumMod val="75000"/>
                                </a:schemeClr>
                              </a:solidFill>
                              <a:latin typeface="Cambria Math" panose="02040503050406030204" pitchFamily="18" charset="0"/>
                            </a:rPr>
                            <m:t>𝑀</m:t>
                          </m:r>
                          <m:r>
                            <a:rPr lang="en-US" sz="2000" b="0" i="1" smtClean="0">
                              <a:solidFill>
                                <a:schemeClr val="accent4">
                                  <a:lumMod val="75000"/>
                                </a:schemeClr>
                              </a:solidFill>
                              <a:latin typeface="Cambria Math" panose="02040503050406030204" pitchFamily="18" charset="0"/>
                              <a:ea typeface="Cambria Math" panose="02040503050406030204" pitchFamily="18" charset="0"/>
                            </a:rPr>
                            <m:t>)</m:t>
                          </m:r>
                        </m:den>
                      </m:f>
                    </m:oMath>
                  </m:oMathPara>
                </a14:m>
                <a:endParaRPr lang="en-US" sz="2000" b="1" dirty="0"/>
              </a:p>
            </p:txBody>
          </p:sp>
        </mc:Choice>
        <mc:Fallback xmlns="">
          <p:sp>
            <p:nvSpPr>
              <p:cNvPr id="4" name="Rectangle 3">
                <a:extLst>
                  <a:ext uri="{FF2B5EF4-FFF2-40B4-BE49-F238E27FC236}">
                    <a16:creationId xmlns:a16="http://schemas.microsoft.com/office/drawing/2014/main" id="{A65B8A6F-6356-1C49-856C-A31D28B25489}"/>
                  </a:ext>
                </a:extLst>
              </p:cNvPr>
              <p:cNvSpPr>
                <a:spLocks noRot="1" noChangeAspect="1" noMove="1" noResize="1" noEditPoints="1" noAdjustHandles="1" noChangeArrowheads="1" noChangeShapeType="1" noTextEdit="1"/>
              </p:cNvSpPr>
              <p:nvPr/>
            </p:nvSpPr>
            <p:spPr>
              <a:xfrm>
                <a:off x="590829" y="1245314"/>
                <a:ext cx="5387221" cy="820289"/>
              </a:xfrm>
              <a:prstGeom prst="rect">
                <a:avLst/>
              </a:prstGeom>
              <a:blipFill>
                <a:blip r:embed="rId4"/>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395644B5-CE1B-2742-8500-24C74BB8B8BD}"/>
              </a:ext>
            </a:extLst>
          </p:cNvPr>
          <p:cNvSpPr txBox="1">
            <a:spLocks/>
          </p:cNvSpPr>
          <p:nvPr/>
        </p:nvSpPr>
        <p:spPr>
          <a:xfrm>
            <a:off x="590829" y="196074"/>
            <a:ext cx="11010341" cy="710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Cambria" panose="02040503050406030204" pitchFamily="18" charset="0"/>
                <a:ea typeface="Cambria" panose="02040503050406030204" pitchFamily="18" charset="0"/>
              </a:rPr>
              <a:t>Extracting Materials Knowledge From Multiscale Observations using the Bayesian Framework</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5C95586-FFBC-499A-83C6-1456F61FA912}"/>
                  </a:ext>
                </a:extLst>
              </p:cNvPr>
              <p:cNvSpPr/>
              <p:nvPr/>
            </p:nvSpPr>
            <p:spPr>
              <a:xfrm>
                <a:off x="5978050" y="1245314"/>
                <a:ext cx="5387221" cy="78412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663300"/>
                          </a:solidFill>
                          <a:latin typeface="Cambria Math" panose="02040503050406030204" pitchFamily="18" charset="0"/>
                        </a:rPr>
                        <m:t>𝑝</m:t>
                      </m:r>
                      <m:d>
                        <m:dPr>
                          <m:ctrlPr>
                            <a:rPr lang="en-US" sz="2000" i="1">
                              <a:solidFill>
                                <a:srgbClr val="663300"/>
                              </a:solidFill>
                              <a:latin typeface="Cambria Math" panose="02040503050406030204" pitchFamily="18" charset="0"/>
                            </a:rPr>
                          </m:ctrlPr>
                        </m:dPr>
                        <m:e>
                          <m:r>
                            <a:rPr lang="en-US" sz="2000" b="0" i="1" smtClean="0">
                              <a:solidFill>
                                <a:srgbClr val="663300"/>
                              </a:solidFill>
                              <a:latin typeface="Cambria Math" panose="02040503050406030204" pitchFamily="18" charset="0"/>
                            </a:rPr>
                            <m:t>𝑀</m:t>
                          </m:r>
                        </m:e>
                        <m:e>
                          <m:sSubSup>
                            <m:sSubSupPr>
                              <m:ctrlPr>
                                <a:rPr lang="en-US" sz="2000" b="1" i="1" smtClean="0">
                                  <a:solidFill>
                                    <a:srgbClr val="663300"/>
                                  </a:solidFill>
                                  <a:latin typeface="Cambria Math" panose="02040503050406030204" pitchFamily="18" charset="0"/>
                                </a:rPr>
                              </m:ctrlPr>
                            </m:sSubSupPr>
                            <m:e>
                              <m:r>
                                <a:rPr lang="en-US" sz="2000" b="1" i="1">
                                  <a:solidFill>
                                    <a:srgbClr val="663300"/>
                                  </a:solidFill>
                                  <a:latin typeface="Cambria Math" panose="02040503050406030204" pitchFamily="18" charset="0"/>
                                </a:rPr>
                                <m:t>𝑷</m:t>
                              </m:r>
                            </m:e>
                            <m:sub>
                              <m:r>
                                <a:rPr lang="en-US" sz="2000" i="1">
                                  <a:solidFill>
                                    <a:srgbClr val="663300"/>
                                  </a:solidFill>
                                  <a:latin typeface="Cambria Math" panose="02040503050406030204" pitchFamily="18" charset="0"/>
                                </a:rPr>
                                <m:t>𝑒𝑥𝑝</m:t>
                              </m:r>
                            </m:sub>
                            <m:sup>
                              <m:r>
                                <a:rPr lang="en-US" sz="2000" b="1" i="1" smtClean="0">
                                  <a:solidFill>
                                    <a:srgbClr val="663300"/>
                                  </a:solidFill>
                                  <a:latin typeface="Cambria Math" panose="02040503050406030204" pitchFamily="18" charset="0"/>
                                </a:rPr>
                                <m:t>∗</m:t>
                              </m:r>
                            </m:sup>
                          </m:sSubSup>
                          <m:r>
                            <a:rPr lang="en-US" sz="2000" i="1">
                              <a:solidFill>
                                <a:srgbClr val="663300"/>
                              </a:solidFill>
                              <a:latin typeface="Cambria Math" panose="02040503050406030204" pitchFamily="18" charset="0"/>
                            </a:rPr>
                            <m:t>,</m:t>
                          </m:r>
                          <m:sSub>
                            <m:sSubPr>
                              <m:ctrlPr>
                                <a:rPr lang="en-US" sz="2000" i="1">
                                  <a:solidFill>
                                    <a:srgbClr val="663300"/>
                                  </a:solidFill>
                                  <a:latin typeface="Cambria Math" panose="02040503050406030204" pitchFamily="18" charset="0"/>
                                </a:rPr>
                              </m:ctrlPr>
                            </m:sSubPr>
                            <m:e>
                              <m:r>
                                <a:rPr lang="en-US" sz="2000" b="1" i="1">
                                  <a:solidFill>
                                    <a:srgbClr val="663300"/>
                                  </a:solidFill>
                                  <a:latin typeface="Cambria Math" panose="02040503050406030204" pitchFamily="18" charset="0"/>
                                </a:rPr>
                                <m:t>𝑮</m:t>
                              </m:r>
                            </m:e>
                            <m:sub>
                              <m:r>
                                <a:rPr lang="en-US" sz="2000" i="1">
                                  <a:solidFill>
                                    <a:srgbClr val="663300"/>
                                  </a:solidFill>
                                  <a:latin typeface="Cambria Math" panose="02040503050406030204" pitchFamily="18" charset="0"/>
                                </a:rPr>
                                <m:t>𝑒𝑥𝑝</m:t>
                              </m:r>
                            </m:sub>
                          </m:sSub>
                        </m:e>
                      </m:d>
                      <m:r>
                        <a:rPr lang="en-US" sz="2000" b="0" i="1" smtClean="0">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i="1">
                              <a:solidFill>
                                <a:schemeClr val="accent4">
                                  <a:lumMod val="75000"/>
                                </a:schemeClr>
                              </a:solidFill>
                              <a:latin typeface="Cambria Math" panose="02040503050406030204" pitchFamily="18" charset="0"/>
                            </a:rPr>
                            <m:t>𝑝</m:t>
                          </m:r>
                          <m:r>
                            <a:rPr lang="en-US" sz="2000" i="1">
                              <a:solidFill>
                                <a:schemeClr val="accent4">
                                  <a:lumMod val="75000"/>
                                </a:schemeClr>
                              </a:solidFill>
                              <a:latin typeface="Cambria Math" panose="02040503050406030204" pitchFamily="18" charset="0"/>
                            </a:rPr>
                            <m:t>(</m:t>
                          </m:r>
                          <m:sSubSup>
                            <m:sSubSupPr>
                              <m:ctrlPr>
                                <a:rPr lang="en-US" sz="2000" b="1" i="1">
                                  <a:solidFill>
                                    <a:schemeClr val="accent4">
                                      <a:lumMod val="75000"/>
                                    </a:schemeClr>
                                  </a:solidFill>
                                  <a:latin typeface="Cambria Math" panose="02040503050406030204" pitchFamily="18" charset="0"/>
                                </a:rPr>
                              </m:ctrlPr>
                            </m:sSubSupPr>
                            <m:e>
                              <m:r>
                                <a:rPr lang="en-US" sz="2000" b="1" i="1">
                                  <a:solidFill>
                                    <a:schemeClr val="accent4">
                                      <a:lumMod val="75000"/>
                                    </a:schemeClr>
                                  </a:solidFill>
                                  <a:latin typeface="Cambria Math" panose="02040503050406030204" pitchFamily="18" charset="0"/>
                                </a:rPr>
                                <m:t>𝑷</m:t>
                              </m:r>
                            </m:e>
                            <m:sub>
                              <m:r>
                                <a:rPr lang="en-US" sz="2000" i="1">
                                  <a:solidFill>
                                    <a:schemeClr val="accent4">
                                      <a:lumMod val="75000"/>
                                    </a:schemeClr>
                                  </a:solidFill>
                                  <a:latin typeface="Cambria Math" panose="02040503050406030204" pitchFamily="18" charset="0"/>
                                </a:rPr>
                                <m:t>𝑒𝑥𝑝</m:t>
                              </m:r>
                            </m:sub>
                            <m:sup>
                              <m:r>
                                <a:rPr lang="en-US" sz="2000" i="1">
                                  <a:solidFill>
                                    <a:schemeClr val="accent4">
                                      <a:lumMod val="75000"/>
                                    </a:schemeClr>
                                  </a:solidFill>
                                  <a:latin typeface="Cambria Math" panose="02040503050406030204" pitchFamily="18" charset="0"/>
                                </a:rPr>
                                <m:t>∗</m:t>
                              </m:r>
                            </m:sup>
                          </m:sSubSup>
                          <m:r>
                            <a:rPr lang="en-US" sz="2000" i="1">
                              <a:solidFill>
                                <a:schemeClr val="accent4">
                                  <a:lumMod val="75000"/>
                                </a:schemeClr>
                              </a:solidFill>
                              <a:latin typeface="Cambria Math" panose="02040503050406030204" pitchFamily="18" charset="0"/>
                            </a:rPr>
                            <m:t>|</m:t>
                          </m:r>
                          <m:sSub>
                            <m:sSubPr>
                              <m:ctrlPr>
                                <a:rPr lang="en-US" sz="2000" i="1">
                                  <a:solidFill>
                                    <a:schemeClr val="accent4">
                                      <a:lumMod val="75000"/>
                                    </a:schemeClr>
                                  </a:solidFill>
                                  <a:latin typeface="Cambria Math" panose="02040503050406030204" pitchFamily="18" charset="0"/>
                                </a:rPr>
                              </m:ctrlPr>
                            </m:sSubPr>
                            <m:e>
                              <m:r>
                                <a:rPr lang="en-US" sz="2000" b="1" i="1">
                                  <a:solidFill>
                                    <a:schemeClr val="accent4">
                                      <a:lumMod val="75000"/>
                                    </a:schemeClr>
                                  </a:solidFill>
                                  <a:latin typeface="Cambria Math" panose="02040503050406030204" pitchFamily="18" charset="0"/>
                                </a:rPr>
                                <m:t>𝑮</m:t>
                              </m:r>
                            </m:e>
                            <m:sub>
                              <m:r>
                                <a:rPr lang="en-US" sz="2000" i="1">
                                  <a:solidFill>
                                    <a:schemeClr val="accent4">
                                      <a:lumMod val="75000"/>
                                    </a:schemeClr>
                                  </a:solidFill>
                                  <a:latin typeface="Cambria Math" panose="02040503050406030204" pitchFamily="18" charset="0"/>
                                </a:rPr>
                                <m:t>𝑒𝑥𝑝</m:t>
                              </m:r>
                            </m:sub>
                          </m:sSub>
                          <m:r>
                            <a:rPr lang="en-US" sz="2000" i="1">
                              <a:solidFill>
                                <a:schemeClr val="accent4">
                                  <a:lumMod val="75000"/>
                                </a:schemeClr>
                              </a:solidFill>
                              <a:latin typeface="Cambria Math" panose="02040503050406030204" pitchFamily="18" charset="0"/>
                            </a:rPr>
                            <m:t>,</m:t>
                          </m:r>
                          <m:r>
                            <a:rPr lang="en-US" sz="2000" i="1">
                              <a:solidFill>
                                <a:schemeClr val="accent4">
                                  <a:lumMod val="75000"/>
                                </a:schemeClr>
                              </a:solidFill>
                              <a:latin typeface="Cambria Math" panose="02040503050406030204" pitchFamily="18" charset="0"/>
                            </a:rPr>
                            <m:t>𝑀</m:t>
                          </m:r>
                          <m:r>
                            <a:rPr lang="en-US" sz="2000" i="1">
                              <a:solidFill>
                                <a:schemeClr val="accent4">
                                  <a:lumMod val="75000"/>
                                </a:schemeClr>
                              </a:solidFill>
                              <a:latin typeface="Cambria Math" panose="02040503050406030204" pitchFamily="18" charset="0"/>
                              <a:ea typeface="Cambria Math" panose="02040503050406030204" pitchFamily="18" charset="0"/>
                            </a:rPr>
                            <m:t>)</m:t>
                          </m:r>
                          <m:r>
                            <a:rPr lang="en-US" sz="2000" i="1" smtClean="0">
                              <a:solidFill>
                                <a:schemeClr val="accent1">
                                  <a:lumMod val="75000"/>
                                </a:schemeClr>
                              </a:solidFill>
                              <a:latin typeface="Cambria Math" panose="02040503050406030204" pitchFamily="18" charset="0"/>
                            </a:rPr>
                            <m:t>𝑝</m:t>
                          </m:r>
                          <m:d>
                            <m:dPr>
                              <m:ctrlPr>
                                <a:rPr lang="en-US" sz="2000" i="1" smtClean="0">
                                  <a:solidFill>
                                    <a:schemeClr val="accent1">
                                      <a:lumMod val="75000"/>
                                    </a:schemeClr>
                                  </a:solidFill>
                                  <a:latin typeface="Cambria Math" panose="02040503050406030204" pitchFamily="18" charset="0"/>
                                </a:rPr>
                              </m:ctrlPr>
                            </m:dPr>
                            <m:e>
                              <m:r>
                                <a:rPr lang="en-US" sz="2000" b="0" i="1" smtClean="0">
                                  <a:solidFill>
                                    <a:schemeClr val="accent1">
                                      <a:lumMod val="75000"/>
                                    </a:schemeClr>
                                  </a:solidFill>
                                  <a:latin typeface="Cambria Math" panose="02040503050406030204" pitchFamily="18" charset="0"/>
                                </a:rPr>
                                <m:t>𝑀</m:t>
                              </m:r>
                            </m:e>
                          </m:d>
                        </m:num>
                        <m:den>
                          <m:nary>
                            <m:naryPr>
                              <m:chr m:val="∑"/>
                              <m:supHide m:val="on"/>
                              <m:ctrlPr>
                                <a:rPr lang="en-US" sz="2000" b="0" i="1" smtClean="0">
                                  <a:solidFill>
                                    <a:schemeClr val="tx1"/>
                                  </a:solidFill>
                                  <a:latin typeface="Cambria Math" panose="02040503050406030204" pitchFamily="18" charset="0"/>
                                </a:rPr>
                              </m:ctrlPr>
                            </m:naryPr>
                            <m:sub>
                              <m:r>
                                <a:rPr lang="en-US" sz="2000" b="0" i="1" smtClean="0">
                                  <a:solidFill>
                                    <a:schemeClr val="tx1"/>
                                  </a:solidFill>
                                  <a:latin typeface="Cambria Math" panose="02040503050406030204" pitchFamily="18" charset="0"/>
                                </a:rPr>
                                <m:t>𝑀</m:t>
                              </m:r>
                            </m:sub>
                            <m:sup/>
                            <m:e>
                              <m:r>
                                <a:rPr lang="en-US" sz="2000" i="1">
                                  <a:solidFill>
                                    <a:schemeClr val="accent4">
                                      <a:lumMod val="75000"/>
                                    </a:schemeClr>
                                  </a:solidFill>
                                  <a:latin typeface="Cambria Math" panose="02040503050406030204" pitchFamily="18" charset="0"/>
                                </a:rPr>
                                <m:t>𝑝</m:t>
                              </m:r>
                              <m:r>
                                <a:rPr lang="en-US" sz="2000" i="1">
                                  <a:solidFill>
                                    <a:schemeClr val="accent4">
                                      <a:lumMod val="75000"/>
                                    </a:schemeClr>
                                  </a:solidFill>
                                  <a:latin typeface="Cambria Math" panose="02040503050406030204" pitchFamily="18" charset="0"/>
                                </a:rPr>
                                <m:t>(</m:t>
                              </m:r>
                              <m:sSubSup>
                                <m:sSubSupPr>
                                  <m:ctrlPr>
                                    <a:rPr lang="en-US" sz="2000" b="1" i="1">
                                      <a:solidFill>
                                        <a:schemeClr val="accent4">
                                          <a:lumMod val="75000"/>
                                        </a:schemeClr>
                                      </a:solidFill>
                                      <a:latin typeface="Cambria Math" panose="02040503050406030204" pitchFamily="18" charset="0"/>
                                    </a:rPr>
                                  </m:ctrlPr>
                                </m:sSubSupPr>
                                <m:e>
                                  <m:r>
                                    <a:rPr lang="en-US" sz="2000" b="1" i="1">
                                      <a:solidFill>
                                        <a:schemeClr val="accent4">
                                          <a:lumMod val="75000"/>
                                        </a:schemeClr>
                                      </a:solidFill>
                                      <a:latin typeface="Cambria Math" panose="02040503050406030204" pitchFamily="18" charset="0"/>
                                    </a:rPr>
                                    <m:t>𝑷</m:t>
                                  </m:r>
                                </m:e>
                                <m:sub>
                                  <m:r>
                                    <a:rPr lang="en-US" sz="2000" i="1">
                                      <a:solidFill>
                                        <a:schemeClr val="accent4">
                                          <a:lumMod val="75000"/>
                                        </a:schemeClr>
                                      </a:solidFill>
                                      <a:latin typeface="Cambria Math" panose="02040503050406030204" pitchFamily="18" charset="0"/>
                                    </a:rPr>
                                    <m:t>𝑒𝑥𝑝</m:t>
                                  </m:r>
                                </m:sub>
                                <m:sup>
                                  <m:r>
                                    <a:rPr lang="en-US" sz="2000" i="1">
                                      <a:solidFill>
                                        <a:schemeClr val="accent4">
                                          <a:lumMod val="75000"/>
                                        </a:schemeClr>
                                      </a:solidFill>
                                      <a:latin typeface="Cambria Math" panose="02040503050406030204" pitchFamily="18" charset="0"/>
                                    </a:rPr>
                                    <m:t>∗</m:t>
                                  </m:r>
                                </m:sup>
                              </m:sSubSup>
                              <m:r>
                                <a:rPr lang="en-US" sz="2000" i="1">
                                  <a:solidFill>
                                    <a:schemeClr val="accent4">
                                      <a:lumMod val="75000"/>
                                    </a:schemeClr>
                                  </a:solidFill>
                                  <a:latin typeface="Cambria Math" panose="02040503050406030204" pitchFamily="18" charset="0"/>
                                </a:rPr>
                                <m:t>|</m:t>
                              </m:r>
                              <m:sSub>
                                <m:sSubPr>
                                  <m:ctrlPr>
                                    <a:rPr lang="en-US" sz="2000" i="1">
                                      <a:solidFill>
                                        <a:schemeClr val="accent4">
                                          <a:lumMod val="75000"/>
                                        </a:schemeClr>
                                      </a:solidFill>
                                      <a:latin typeface="Cambria Math" panose="02040503050406030204" pitchFamily="18" charset="0"/>
                                    </a:rPr>
                                  </m:ctrlPr>
                                </m:sSubPr>
                                <m:e>
                                  <m:r>
                                    <a:rPr lang="en-US" sz="2000" b="1" i="1">
                                      <a:solidFill>
                                        <a:schemeClr val="accent4">
                                          <a:lumMod val="75000"/>
                                        </a:schemeClr>
                                      </a:solidFill>
                                      <a:latin typeface="Cambria Math" panose="02040503050406030204" pitchFamily="18" charset="0"/>
                                    </a:rPr>
                                    <m:t>𝑮</m:t>
                                  </m:r>
                                </m:e>
                                <m:sub>
                                  <m:r>
                                    <a:rPr lang="en-US" sz="2000" i="1">
                                      <a:solidFill>
                                        <a:schemeClr val="accent4">
                                          <a:lumMod val="75000"/>
                                        </a:schemeClr>
                                      </a:solidFill>
                                      <a:latin typeface="Cambria Math" panose="02040503050406030204" pitchFamily="18" charset="0"/>
                                    </a:rPr>
                                    <m:t>𝑒𝑥𝑝</m:t>
                                  </m:r>
                                </m:sub>
                              </m:sSub>
                              <m:r>
                                <a:rPr lang="en-US" sz="2000" i="1">
                                  <a:solidFill>
                                    <a:schemeClr val="accent4">
                                      <a:lumMod val="75000"/>
                                    </a:schemeClr>
                                  </a:solidFill>
                                  <a:latin typeface="Cambria Math" panose="02040503050406030204" pitchFamily="18" charset="0"/>
                                </a:rPr>
                                <m:t>,</m:t>
                              </m:r>
                              <m:r>
                                <a:rPr lang="en-US" sz="2000" i="1">
                                  <a:solidFill>
                                    <a:schemeClr val="accent4">
                                      <a:lumMod val="75000"/>
                                    </a:schemeClr>
                                  </a:solidFill>
                                  <a:latin typeface="Cambria Math" panose="02040503050406030204" pitchFamily="18" charset="0"/>
                                </a:rPr>
                                <m:t>𝑀</m:t>
                              </m:r>
                              <m:r>
                                <a:rPr lang="en-US" sz="2000" i="1">
                                  <a:solidFill>
                                    <a:schemeClr val="accent4">
                                      <a:lumMod val="75000"/>
                                    </a:schemeClr>
                                  </a:solidFill>
                                  <a:latin typeface="Cambria Math" panose="02040503050406030204" pitchFamily="18" charset="0"/>
                                  <a:ea typeface="Cambria Math" panose="02040503050406030204" pitchFamily="18" charset="0"/>
                                </a:rPr>
                                <m:t>)</m:t>
                              </m:r>
                              <m:r>
                                <a:rPr lang="en-US" sz="2000" i="1">
                                  <a:solidFill>
                                    <a:schemeClr val="accent1">
                                      <a:lumMod val="75000"/>
                                    </a:schemeClr>
                                  </a:solidFill>
                                  <a:latin typeface="Cambria Math" panose="02040503050406030204" pitchFamily="18" charset="0"/>
                                </a:rPr>
                                <m:t>𝑝</m:t>
                              </m:r>
                              <m:d>
                                <m:dPr>
                                  <m:ctrlPr>
                                    <a:rPr lang="en-US" sz="2000" i="1">
                                      <a:solidFill>
                                        <a:schemeClr val="accent1">
                                          <a:lumMod val="75000"/>
                                        </a:schemeClr>
                                      </a:solidFill>
                                      <a:latin typeface="Cambria Math" panose="02040503050406030204" pitchFamily="18" charset="0"/>
                                    </a:rPr>
                                  </m:ctrlPr>
                                </m:dPr>
                                <m:e>
                                  <m:r>
                                    <a:rPr lang="en-US" sz="2000" i="1">
                                      <a:solidFill>
                                        <a:schemeClr val="accent1">
                                          <a:lumMod val="75000"/>
                                        </a:schemeClr>
                                      </a:solidFill>
                                      <a:latin typeface="Cambria Math" panose="02040503050406030204" pitchFamily="18" charset="0"/>
                                    </a:rPr>
                                    <m:t>𝑀</m:t>
                                  </m:r>
                                </m:e>
                              </m:d>
                            </m:e>
                          </m:nary>
                        </m:den>
                      </m:f>
                    </m:oMath>
                  </m:oMathPara>
                </a14:m>
                <a:endParaRPr lang="en-US" sz="2000" b="1" dirty="0"/>
              </a:p>
            </p:txBody>
          </p:sp>
        </mc:Choice>
        <mc:Fallback xmlns="">
          <p:sp>
            <p:nvSpPr>
              <p:cNvPr id="2" name="Rectangle 1">
                <a:extLst>
                  <a:ext uri="{FF2B5EF4-FFF2-40B4-BE49-F238E27FC236}">
                    <a16:creationId xmlns:a16="http://schemas.microsoft.com/office/drawing/2014/main" id="{F5C95586-FFBC-499A-83C6-1456F61FA912}"/>
                  </a:ext>
                </a:extLst>
              </p:cNvPr>
              <p:cNvSpPr>
                <a:spLocks noRot="1" noChangeAspect="1" noMove="1" noResize="1" noEditPoints="1" noAdjustHandles="1" noChangeArrowheads="1" noChangeShapeType="1" noTextEdit="1"/>
              </p:cNvSpPr>
              <p:nvPr/>
            </p:nvSpPr>
            <p:spPr>
              <a:xfrm>
                <a:off x="5978050" y="1245314"/>
                <a:ext cx="5387221" cy="78412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1577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5B4F4D-1984-0D45-8E9C-04F2605BA564}"/>
                  </a:ext>
                </a:extLst>
              </p:cNvPr>
              <p:cNvSpPr>
                <a:spLocks noGrp="1"/>
              </p:cNvSpPr>
              <p:nvPr>
                <p:ph idx="1"/>
              </p:nvPr>
            </p:nvSpPr>
            <p:spPr>
              <a:xfrm>
                <a:off x="469763" y="2150520"/>
                <a:ext cx="11373854" cy="4351338"/>
              </a:xfrm>
            </p:spPr>
            <p:txBody>
              <a:bodyPr>
                <a:normAutofit/>
              </a:bodyPr>
              <a:lstStyle/>
              <a:p>
                <a:pPr marL="0" indent="0">
                  <a:buNone/>
                </a:pPr>
                <a:endParaRPr lang="en-US" sz="2000" b="1" dirty="0">
                  <a:latin typeface="+mj-lt"/>
                </a:endParaRPr>
              </a:p>
              <a:p>
                <a:r>
                  <a:rPr lang="en-US" sz="2000" b="1" dirty="0">
                    <a:latin typeface="+mj-lt"/>
                  </a:rPr>
                  <a:t>The likelihood function is directly evaluated through the simulations of the indentation experiment.</a:t>
                </a:r>
              </a:p>
              <a:p>
                <a:pPr lvl="1"/>
                <a:r>
                  <a:rPr lang="en-US" sz="2000" b="1" dirty="0">
                    <a:latin typeface="+mj-lt"/>
                  </a:rPr>
                  <a:t>Assumes the experimentally measured indentation property is normally distributed </a:t>
                </a:r>
              </a:p>
              <a:p>
                <a:pPr lvl="1"/>
                <a:r>
                  <a:rPr lang="en-US" sz="2000" b="1" i="1" dirty="0">
                    <a:solidFill>
                      <a:schemeClr val="accent2"/>
                    </a:solidFill>
                    <a:latin typeface="+mj-lt"/>
                  </a:rPr>
                  <a:t>mean</a:t>
                </a:r>
                <a:r>
                  <a:rPr lang="en-US" sz="2000" b="1" i="1" dirty="0">
                    <a:latin typeface="+mj-lt"/>
                  </a:rPr>
                  <a:t> given by the “ground truth” simulated indentation property FE model </a:t>
                </a:r>
              </a:p>
              <a:p>
                <a:pPr lvl="1"/>
                <a:r>
                  <a:rPr lang="en-US" sz="2000" b="1" i="1" dirty="0">
                    <a:solidFill>
                      <a:srgbClr val="7030A0"/>
                    </a:solidFill>
                    <a:latin typeface="+mj-lt"/>
                  </a:rPr>
                  <a:t>covariance</a:t>
                </a:r>
                <a:r>
                  <a:rPr lang="en-US" sz="2000" b="1" i="1" dirty="0">
                    <a:latin typeface="+mj-lt"/>
                  </a:rPr>
                  <a:t> of the indentation process estimated using experimental data.</a:t>
                </a:r>
              </a:p>
              <a:p>
                <a:r>
                  <a:rPr lang="en-US" sz="2000" b="1" dirty="0">
                    <a:latin typeface="+mj-lt"/>
                  </a:rPr>
                  <a:t>RHS is intractable analytically/numerically</a:t>
                </a:r>
              </a:p>
              <a:p>
                <a:pPr lvl="1"/>
                <a:r>
                  <a:rPr lang="en-US" sz="2000" b="1" dirty="0">
                    <a:latin typeface="+mj-lt"/>
                  </a:rPr>
                  <a:t>Markov Chain Monte Carlo (MCMC) Sampling allows estimation up to a normalizing constant (</a:t>
                </a:r>
                <a:r>
                  <a:rPr lang="en-US" sz="2000" b="1" i="1" dirty="0">
                    <a:solidFill>
                      <a:schemeClr val="accent4">
                        <a:lumMod val="75000"/>
                      </a:schemeClr>
                    </a:solidFill>
                    <a:latin typeface="+mj-lt"/>
                  </a:rPr>
                  <a:t>Model</a:t>
                </a:r>
                <a:r>
                  <a:rPr lang="en-US" sz="2000" b="1" i="1" dirty="0">
                    <a:solidFill>
                      <a:srgbClr val="FF0000"/>
                    </a:solidFill>
                    <a:latin typeface="+mj-lt"/>
                  </a:rPr>
                  <a:t> </a:t>
                </a:r>
                <a:r>
                  <a:rPr lang="en-US" sz="2000" b="1" i="1" dirty="0">
                    <a:solidFill>
                      <a:schemeClr val="accent4">
                        <a:lumMod val="75000"/>
                      </a:schemeClr>
                    </a:solidFill>
                    <a:latin typeface="+mj-lt"/>
                  </a:rPr>
                  <a:t>Evidence</a:t>
                </a:r>
                <a:r>
                  <a:rPr lang="en-US" sz="2000" b="1" dirty="0">
                    <a:latin typeface="+mj-lt"/>
                  </a:rPr>
                  <a:t> )</a:t>
                </a:r>
              </a:p>
              <a:p>
                <a:r>
                  <a:rPr lang="en-US" sz="2000" b="1" dirty="0">
                    <a:latin typeface="+mj-lt"/>
                  </a:rPr>
                  <a:t>Markov chain length, </a:t>
                </a:r>
                <a14:m>
                  <m:oMath xmlns:m="http://schemas.openxmlformats.org/officeDocument/2006/math">
                    <m:r>
                      <a:rPr lang="en-US" sz="2000" b="1" i="1" smtClean="0">
                        <a:solidFill>
                          <a:schemeClr val="tx1"/>
                        </a:solidFill>
                        <a:latin typeface="Cambria Math" panose="02040503050406030204" pitchFamily="18" charset="0"/>
                      </a:rPr>
                      <m:t>𝒏</m:t>
                    </m:r>
                  </m:oMath>
                </a14:m>
                <a:r>
                  <a:rPr lang="en-US" sz="2000" b="1" dirty="0">
                    <a:latin typeface="+mj-lt"/>
                  </a:rPr>
                  <a:t>, must be large</a:t>
                </a:r>
              </a:p>
              <a:p>
                <a:pPr lvl="1"/>
                <a:r>
                  <a:rPr lang="en-US" sz="2000" b="1" dirty="0">
                    <a:latin typeface="+mj-lt"/>
                  </a:rPr>
                  <a:t>Use reduced order models (ROMs) to capture the knowledge learned in simulations.  </a:t>
                </a:r>
              </a:p>
              <a:p>
                <a:endParaRPr lang="en-US" sz="2000" b="1" dirty="0">
                  <a:latin typeface="+mj-lt"/>
                </a:endParaRPr>
              </a:p>
              <a:p>
                <a:endParaRPr lang="en-US" sz="2000" b="1" dirty="0">
                  <a:latin typeface="+mj-lt"/>
                </a:endParaRPr>
              </a:p>
              <a:p>
                <a:endParaRPr lang="en-US" sz="2000" b="1" dirty="0">
                  <a:latin typeface="+mj-lt"/>
                </a:endParaRPr>
              </a:p>
              <a:p>
                <a:endParaRPr lang="en-US" sz="2000" b="1" dirty="0">
                  <a:latin typeface="+mj-lt"/>
                </a:endParaRPr>
              </a:p>
              <a:p>
                <a:endParaRPr lang="en-US" sz="2000" b="1" dirty="0">
                  <a:latin typeface="+mj-lt"/>
                </a:endParaRPr>
              </a:p>
            </p:txBody>
          </p:sp>
        </mc:Choice>
        <mc:Fallback xmlns="">
          <p:sp>
            <p:nvSpPr>
              <p:cNvPr id="3" name="Content Placeholder 2">
                <a:extLst>
                  <a:ext uri="{FF2B5EF4-FFF2-40B4-BE49-F238E27FC236}">
                    <a16:creationId xmlns:a16="http://schemas.microsoft.com/office/drawing/2014/main" id="{5F5B4F4D-1984-0D45-8E9C-04F2605BA564}"/>
                  </a:ext>
                </a:extLst>
              </p:cNvPr>
              <p:cNvSpPr>
                <a:spLocks noGrp="1" noRot="1" noChangeAspect="1" noMove="1" noResize="1" noEditPoints="1" noAdjustHandles="1" noChangeArrowheads="1" noChangeShapeType="1" noTextEdit="1"/>
              </p:cNvSpPr>
              <p:nvPr>
                <p:ph idx="1"/>
              </p:nvPr>
            </p:nvSpPr>
            <p:spPr>
              <a:xfrm>
                <a:off x="469763" y="2150520"/>
                <a:ext cx="11373854" cy="4351338"/>
              </a:xfrm>
              <a:blipFill>
                <a:blip r:embed="rId3"/>
                <a:stretch>
                  <a:fillRect l="-4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88CA3F1-C0FF-4A4D-8ED8-68B9AC78B9B9}"/>
                  </a:ext>
                </a:extLst>
              </p:cNvPr>
              <p:cNvSpPr/>
              <p:nvPr/>
            </p:nvSpPr>
            <p:spPr>
              <a:xfrm>
                <a:off x="469763" y="1548357"/>
                <a:ext cx="8688789" cy="587277"/>
              </a:xfrm>
              <a:prstGeom prst="rect">
                <a:avLst/>
              </a:prstGeom>
            </p:spPr>
            <p:txBody>
              <a:bodyPr wrap="none">
                <a:spAutoFit/>
              </a:bodyPr>
              <a:lstStyle/>
              <a:p>
                <a14:m>
                  <m:oMath xmlns:m="http://schemas.openxmlformats.org/officeDocument/2006/math">
                    <m:r>
                      <a:rPr lang="en-US" sz="2800" i="1" smtClean="0">
                        <a:solidFill>
                          <a:srgbClr val="FF0000"/>
                        </a:solidFill>
                        <a:latin typeface="Cambria Math" panose="02040503050406030204" pitchFamily="18" charset="0"/>
                      </a:rPr>
                      <m:t>𝑝</m:t>
                    </m:r>
                    <m:d>
                      <m:dPr>
                        <m:ctrlPr>
                          <a:rPr lang="en-US" sz="2800" i="1">
                            <a:solidFill>
                              <a:srgbClr val="FF0000"/>
                            </a:solidFill>
                            <a:latin typeface="Cambria Math" panose="02040503050406030204" pitchFamily="18" charset="0"/>
                          </a:rPr>
                        </m:ctrlPr>
                      </m:dPr>
                      <m:e>
                        <m:sSubSup>
                          <m:sSubSupPr>
                            <m:ctrlPr>
                              <a:rPr lang="en-US" sz="2800" b="1" i="1" smtClean="0">
                                <a:solidFill>
                                  <a:srgbClr val="FF0000"/>
                                </a:solidFill>
                                <a:latin typeface="Cambria Math" panose="02040503050406030204" pitchFamily="18" charset="0"/>
                              </a:rPr>
                            </m:ctrlPr>
                          </m:sSubSupPr>
                          <m:e>
                            <m:r>
                              <a:rPr lang="en-US" sz="2800" b="1" i="1">
                                <a:solidFill>
                                  <a:srgbClr val="FF0000"/>
                                </a:solidFill>
                                <a:latin typeface="Cambria Math" panose="02040503050406030204" pitchFamily="18" charset="0"/>
                              </a:rPr>
                              <m:t>𝑷</m:t>
                            </m:r>
                          </m:e>
                          <m:sub>
                            <m:r>
                              <a:rPr lang="en-US" sz="2800" i="1">
                                <a:solidFill>
                                  <a:srgbClr val="FF0000"/>
                                </a:solidFill>
                                <a:latin typeface="Cambria Math" panose="02040503050406030204" pitchFamily="18" charset="0"/>
                              </a:rPr>
                              <m:t>𝑒𝑥𝑝</m:t>
                            </m:r>
                          </m:sub>
                          <m:sup>
                            <m:r>
                              <a:rPr lang="en-US" sz="2800" b="1" i="1" smtClean="0">
                                <a:solidFill>
                                  <a:srgbClr val="FF0000"/>
                                </a:solidFill>
                                <a:latin typeface="Cambria Math" panose="02040503050406030204" pitchFamily="18" charset="0"/>
                              </a:rPr>
                              <m:t>∗</m:t>
                            </m:r>
                          </m:sup>
                        </m:sSubSup>
                      </m:e>
                      <m:e>
                        <m:r>
                          <a:rPr lang="en-US" sz="2800" b="1" i="1" smtClean="0">
                            <a:solidFill>
                              <a:srgbClr val="FF0000"/>
                            </a:solidFill>
                            <a:latin typeface="Cambria Math" panose="02040503050406030204" pitchFamily="18" charset="0"/>
                          </a:rPr>
                          <m:t>𝝍</m:t>
                        </m:r>
                        <m:r>
                          <a:rPr lang="en-US" sz="2800" i="1">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1" i="1">
                                <a:solidFill>
                                  <a:srgbClr val="FF0000"/>
                                </a:solidFill>
                                <a:latin typeface="Cambria Math" panose="02040503050406030204" pitchFamily="18" charset="0"/>
                              </a:rPr>
                              <m:t>𝑮</m:t>
                            </m:r>
                          </m:e>
                          <m:sub>
                            <m:r>
                              <a:rPr lang="en-US" sz="2800" i="1">
                                <a:solidFill>
                                  <a:srgbClr val="FF0000"/>
                                </a:solidFill>
                                <a:latin typeface="Cambria Math" panose="02040503050406030204" pitchFamily="18" charset="0"/>
                              </a:rPr>
                              <m:t>𝑒𝑥𝑝</m:t>
                            </m:r>
                          </m:sub>
                        </m:sSub>
                        <m:r>
                          <a:rPr lang="en-US" sz="2800" i="1" smtClean="0">
                            <a:solidFill>
                              <a:srgbClr val="FF0000"/>
                            </a:solidFill>
                            <a:latin typeface="Cambria Math" panose="02040503050406030204" pitchFamily="18" charset="0"/>
                            <a:ea typeface="Cambria Math" panose="02040503050406030204" pitchFamily="18" charset="0"/>
                          </a:rPr>
                          <m:t> </m:t>
                        </m:r>
                        <m:r>
                          <a:rPr lang="en-US" sz="2800" b="0" i="1" smtClean="0">
                            <a:solidFill>
                              <a:srgbClr val="FF0000"/>
                            </a:solidFill>
                            <a:latin typeface="Cambria Math" panose="02040503050406030204" pitchFamily="18" charset="0"/>
                            <a:ea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𝑀</m:t>
                        </m:r>
                      </m:e>
                    </m:d>
                  </m:oMath>
                </a14:m>
                <a:r>
                  <a:rPr lang="en-US" sz="2800" b="1" dirty="0">
                    <a:latin typeface="+mj-lt"/>
                  </a:rPr>
                  <a:t> </a:t>
                </a:r>
                <a14:m>
                  <m:oMath xmlns:m="http://schemas.openxmlformats.org/officeDocument/2006/math">
                    <m:r>
                      <a:rPr lang="en-US" sz="2800" b="1"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𝒩</m:t>
                    </m:r>
                    <m:r>
                      <a:rPr lang="en-US" sz="2800" i="1">
                        <a:latin typeface="Cambria Math" panose="02040503050406030204" pitchFamily="18" charset="0"/>
                        <a:ea typeface="Cambria Math" panose="02040503050406030204" pitchFamily="18" charset="0"/>
                      </a:rPr>
                      <m:t>(</m:t>
                    </m:r>
                    <m:sSubSup>
                      <m:sSubSupPr>
                        <m:ctrlPr>
                          <a:rPr lang="en-US" sz="2800" b="1" i="1" smtClean="0">
                            <a:latin typeface="Cambria Math" panose="02040503050406030204" pitchFamily="18" charset="0"/>
                            <a:ea typeface="Cambria Math" panose="02040503050406030204" pitchFamily="18" charset="0"/>
                          </a:rPr>
                        </m:ctrlPr>
                      </m:sSubSupPr>
                      <m:e>
                        <m:r>
                          <a:rPr lang="en-US" sz="2800" b="1" i="1">
                            <a:latin typeface="Cambria Math" panose="02040503050406030204" pitchFamily="18" charset="0"/>
                            <a:ea typeface="Cambria Math" panose="02040503050406030204" pitchFamily="18" charset="0"/>
                          </a:rPr>
                          <m:t>𝑷</m:t>
                        </m:r>
                      </m:e>
                      <m:sub>
                        <m:r>
                          <a:rPr lang="en-US" sz="2800" b="0" i="1" smtClean="0">
                            <a:latin typeface="Cambria Math" panose="02040503050406030204" pitchFamily="18" charset="0"/>
                            <a:ea typeface="Cambria Math" panose="02040503050406030204" pitchFamily="18" charset="0"/>
                          </a:rPr>
                          <m:t>𝑒𝑥𝑝</m:t>
                        </m:r>
                      </m:sub>
                      <m:sup>
                        <m:r>
                          <a:rPr lang="en-US" sz="2800" b="1" i="1" smtClean="0">
                            <a:latin typeface="Cambria Math" panose="02040503050406030204" pitchFamily="18" charset="0"/>
                            <a:ea typeface="Cambria Math" panose="02040503050406030204" pitchFamily="18" charset="0"/>
                          </a:rPr>
                          <m:t>∗</m:t>
                        </m:r>
                      </m:sup>
                    </m:sSubSup>
                    <m:r>
                      <a:rPr lang="en-US" sz="2800" i="1">
                        <a:latin typeface="Cambria Math" panose="02040503050406030204" pitchFamily="18" charset="0"/>
                        <a:ea typeface="Cambria Math" panose="02040503050406030204" pitchFamily="18" charset="0"/>
                      </a:rPr>
                      <m:t>|</m:t>
                    </m:r>
                    <m:sSubSup>
                      <m:sSubSupPr>
                        <m:ctrlPr>
                          <a:rPr lang="en-US" sz="2800" b="1" i="1" smtClean="0">
                            <a:solidFill>
                              <a:schemeClr val="accent2"/>
                            </a:solidFill>
                            <a:latin typeface="Cambria Math" panose="02040503050406030204" pitchFamily="18" charset="0"/>
                            <a:ea typeface="Cambria Math" panose="02040503050406030204" pitchFamily="18" charset="0"/>
                          </a:rPr>
                        </m:ctrlPr>
                      </m:sSubSupPr>
                      <m:e>
                        <m:r>
                          <a:rPr lang="en-US" sz="2800" b="1" i="1">
                            <a:solidFill>
                              <a:schemeClr val="accent2"/>
                            </a:solidFill>
                            <a:latin typeface="Cambria Math" panose="02040503050406030204" pitchFamily="18" charset="0"/>
                            <a:ea typeface="Cambria Math" panose="02040503050406030204" pitchFamily="18" charset="0"/>
                          </a:rPr>
                          <m:t>𝑷</m:t>
                        </m:r>
                      </m:e>
                      <m:sub>
                        <m:r>
                          <m:rPr>
                            <m:sty m:val="p"/>
                          </m:rPr>
                          <a:rPr lang="en-US" sz="2800">
                            <a:solidFill>
                              <a:schemeClr val="accent2"/>
                            </a:solidFill>
                            <a:latin typeface="Cambria Math" panose="02040503050406030204" pitchFamily="18" charset="0"/>
                            <a:ea typeface="Cambria Math" panose="02040503050406030204" pitchFamily="18" charset="0"/>
                          </a:rPr>
                          <m:t>sim</m:t>
                        </m:r>
                      </m:sub>
                      <m:sup>
                        <m:r>
                          <a:rPr lang="en-US" sz="2800" b="1" i="1" smtClean="0">
                            <a:solidFill>
                              <a:schemeClr val="accent2"/>
                            </a:solidFill>
                            <a:latin typeface="Cambria Math" panose="02040503050406030204" pitchFamily="18" charset="0"/>
                            <a:ea typeface="Cambria Math" panose="02040503050406030204" pitchFamily="18" charset="0"/>
                          </a:rPr>
                          <m:t>∗</m:t>
                        </m:r>
                      </m:sup>
                    </m:sSubSup>
                    <m:r>
                      <a:rPr lang="en-US" sz="2800" i="1">
                        <a:solidFill>
                          <a:schemeClr val="accent2"/>
                        </a:solidFill>
                        <a:latin typeface="Cambria Math" panose="02040503050406030204" pitchFamily="18" charset="0"/>
                        <a:ea typeface="Cambria Math" panose="02040503050406030204" pitchFamily="18" charset="0"/>
                      </a:rPr>
                      <m:t>(</m:t>
                    </m:r>
                    <m:r>
                      <a:rPr lang="en-US" sz="2800" b="1" i="1" smtClean="0">
                        <a:solidFill>
                          <a:schemeClr val="accent2"/>
                        </a:solidFill>
                        <a:latin typeface="Cambria Math" panose="02040503050406030204" pitchFamily="18" charset="0"/>
                        <a:ea typeface="Cambria Math" panose="02040503050406030204" pitchFamily="18" charset="0"/>
                      </a:rPr>
                      <m:t>𝝍</m:t>
                    </m:r>
                    <m:r>
                      <a:rPr lang="en-US" sz="2800" i="1">
                        <a:solidFill>
                          <a:schemeClr val="accent2"/>
                        </a:solidFill>
                        <a:latin typeface="Cambria Math" panose="02040503050406030204" pitchFamily="18" charset="0"/>
                      </a:rPr>
                      <m:t>,</m:t>
                    </m:r>
                    <m:sSub>
                      <m:sSubPr>
                        <m:ctrlPr>
                          <a:rPr lang="en-US" sz="2800" b="1" i="1" smtClean="0">
                            <a:solidFill>
                              <a:schemeClr val="accent2"/>
                            </a:solidFill>
                            <a:latin typeface="Cambria Math" panose="02040503050406030204" pitchFamily="18" charset="0"/>
                          </a:rPr>
                        </m:ctrlPr>
                      </m:sSubPr>
                      <m:e>
                        <m:r>
                          <a:rPr lang="en-US" sz="2800" b="1" i="1" smtClean="0">
                            <a:solidFill>
                              <a:schemeClr val="accent2"/>
                            </a:solidFill>
                            <a:latin typeface="Cambria Math" panose="02040503050406030204" pitchFamily="18" charset="0"/>
                          </a:rPr>
                          <m:t>𝑮</m:t>
                        </m:r>
                      </m:e>
                      <m:sub>
                        <m:r>
                          <a:rPr lang="en-US" sz="2800" b="0" i="1" smtClean="0">
                            <a:solidFill>
                              <a:schemeClr val="accent2"/>
                            </a:solidFill>
                            <a:latin typeface="Cambria Math" panose="02040503050406030204" pitchFamily="18" charset="0"/>
                          </a:rPr>
                          <m:t>𝑒𝑥𝑝</m:t>
                        </m:r>
                      </m:sub>
                    </m:sSub>
                    <m:r>
                      <a:rPr lang="en-US" sz="2800" i="1">
                        <a:solidFill>
                          <a:srgbClr val="7030A0"/>
                        </a:solidFill>
                        <a:latin typeface="Cambria Math" panose="02040503050406030204" pitchFamily="18" charset="0"/>
                        <a:ea typeface="Cambria Math" panose="02040503050406030204" pitchFamily="18" charset="0"/>
                      </a:rPr>
                      <m:t>,</m:t>
                    </m:r>
                    <m:r>
                      <a:rPr lang="en-US" sz="2800" i="1">
                        <a:solidFill>
                          <a:srgbClr val="663300"/>
                        </a:solidFill>
                        <a:latin typeface="Cambria Math" panose="02040503050406030204" pitchFamily="18" charset="0"/>
                        <a:ea typeface="Cambria Math" panose="02040503050406030204" pitchFamily="18" charset="0"/>
                      </a:rPr>
                      <m:t>𝑀</m:t>
                    </m:r>
                    <m:r>
                      <a:rPr lang="en-US" sz="2800" i="1">
                        <a:solidFill>
                          <a:schemeClr val="accent2"/>
                        </a:solidFill>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sSubSup>
                      <m:sSubSupPr>
                        <m:ctrlPr>
                          <a:rPr lang="en-US" sz="2800" i="1" smtClean="0">
                            <a:solidFill>
                              <a:srgbClr val="7030A0"/>
                            </a:solidFill>
                            <a:latin typeface="Cambria Math" panose="02040503050406030204" pitchFamily="18" charset="0"/>
                            <a:ea typeface="Cambria Math" panose="02040503050406030204" pitchFamily="18" charset="0"/>
                          </a:rPr>
                        </m:ctrlPr>
                      </m:sSubSupPr>
                      <m:e>
                        <m:acc>
                          <m:accPr>
                            <m:chr m:val="̂"/>
                            <m:ctrlPr>
                              <a:rPr lang="en-US" sz="2800" b="1" i="1" smtClean="0">
                                <a:solidFill>
                                  <a:srgbClr val="7030A0"/>
                                </a:solidFill>
                                <a:latin typeface="Cambria Math" panose="02040503050406030204" pitchFamily="18" charset="0"/>
                                <a:ea typeface="Cambria Math" panose="02040503050406030204" pitchFamily="18" charset="0"/>
                              </a:rPr>
                            </m:ctrlPr>
                          </m:accPr>
                          <m:e>
                            <m:r>
                              <a:rPr lang="el-GR" sz="2800" b="1" i="1">
                                <a:solidFill>
                                  <a:srgbClr val="7030A0"/>
                                </a:solidFill>
                                <a:latin typeface="Cambria Math" panose="02040503050406030204" pitchFamily="18" charset="0"/>
                                <a:ea typeface="Cambria Math" panose="02040503050406030204" pitchFamily="18" charset="0"/>
                              </a:rPr>
                              <m:t>𝜮</m:t>
                            </m:r>
                          </m:e>
                        </m:acc>
                      </m:e>
                      <m:sub>
                        <m:r>
                          <a:rPr lang="en-US" sz="2800" b="0" i="1" smtClean="0">
                            <a:solidFill>
                              <a:srgbClr val="7030A0"/>
                            </a:solidFill>
                            <a:latin typeface="Cambria Math" panose="02040503050406030204" pitchFamily="18" charset="0"/>
                            <a:ea typeface="Cambria Math" panose="02040503050406030204" pitchFamily="18" charset="0"/>
                          </a:rPr>
                          <m:t>𝑒𝑥𝑝</m:t>
                        </m:r>
                      </m:sub>
                      <m:sup>
                        <m:r>
                          <a:rPr lang="en-US" sz="2800" i="1">
                            <a:solidFill>
                              <a:srgbClr val="7030A0"/>
                            </a:solidFill>
                            <a:latin typeface="Cambria Math" panose="02040503050406030204" pitchFamily="18" charset="0"/>
                            <a:ea typeface="Cambria Math" panose="02040503050406030204" pitchFamily="18" charset="0"/>
                          </a:rPr>
                          <m:t>𝑃</m:t>
                        </m:r>
                      </m:sup>
                    </m:sSubSup>
                    <m:r>
                      <a:rPr lang="en-US" sz="2800" i="1">
                        <a:latin typeface="Cambria Math" panose="02040503050406030204" pitchFamily="18" charset="0"/>
                        <a:ea typeface="Cambria Math" panose="02040503050406030204" pitchFamily="18" charset="0"/>
                      </a:rPr>
                      <m:t>)</m:t>
                    </m:r>
                  </m:oMath>
                </a14:m>
                <a:r>
                  <a:rPr lang="en-US" sz="2800" dirty="0">
                    <a:latin typeface="+mj-lt"/>
                  </a:rPr>
                  <a:t> </a:t>
                </a:r>
              </a:p>
            </p:txBody>
          </p:sp>
        </mc:Choice>
        <mc:Fallback xmlns="">
          <p:sp>
            <p:nvSpPr>
              <p:cNvPr id="4" name="Rectangle 3">
                <a:extLst>
                  <a:ext uri="{FF2B5EF4-FFF2-40B4-BE49-F238E27FC236}">
                    <a16:creationId xmlns:a16="http://schemas.microsoft.com/office/drawing/2014/main" id="{F88CA3F1-C0FF-4A4D-8ED8-68B9AC78B9B9}"/>
                  </a:ext>
                </a:extLst>
              </p:cNvPr>
              <p:cNvSpPr>
                <a:spLocks noRot="1" noChangeAspect="1" noMove="1" noResize="1" noEditPoints="1" noAdjustHandles="1" noChangeArrowheads="1" noChangeShapeType="1" noTextEdit="1"/>
              </p:cNvSpPr>
              <p:nvPr/>
            </p:nvSpPr>
            <p:spPr>
              <a:xfrm>
                <a:off x="469763" y="1548357"/>
                <a:ext cx="8688789" cy="58727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47D5F58-3FD2-5A4C-84D6-3AD83C229C6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150864" y="564902"/>
            <a:ext cx="2262483" cy="1966910"/>
          </a:xfrm>
          <a:prstGeom prst="rect">
            <a:avLst/>
          </a:prstGeom>
        </p:spPr>
      </p:pic>
      <p:sp>
        <p:nvSpPr>
          <p:cNvPr id="13" name="Title 1">
            <a:extLst>
              <a:ext uri="{FF2B5EF4-FFF2-40B4-BE49-F238E27FC236}">
                <a16:creationId xmlns:a16="http://schemas.microsoft.com/office/drawing/2014/main" id="{59D5E508-FDFA-C94F-9CB1-E5FC7521AB65}"/>
              </a:ext>
            </a:extLst>
          </p:cNvPr>
          <p:cNvSpPr txBox="1">
            <a:spLocks/>
          </p:cNvSpPr>
          <p:nvPr/>
        </p:nvSpPr>
        <p:spPr>
          <a:xfrm>
            <a:off x="1909894" y="109772"/>
            <a:ext cx="8372212" cy="6329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Cambria" panose="02040503050406030204" pitchFamily="18" charset="0"/>
                <a:ea typeface="Cambria" panose="02040503050406030204" pitchFamily="18" charset="0"/>
              </a:rPr>
              <a:t>Establishing the Likelihood Function</a:t>
            </a:r>
          </a:p>
        </p:txBody>
      </p:sp>
    </p:spTree>
    <p:extLst>
      <p:ext uri="{BB962C8B-B14F-4D97-AF65-F5344CB8AC3E}">
        <p14:creationId xmlns:p14="http://schemas.microsoft.com/office/powerpoint/2010/main" val="44411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93CE-922E-4333-8586-9870360F5807}"/>
              </a:ext>
            </a:extLst>
          </p:cNvPr>
          <p:cNvSpPr>
            <a:spLocks noGrp="1"/>
          </p:cNvSpPr>
          <p:nvPr>
            <p:ph type="title"/>
          </p:nvPr>
        </p:nvSpPr>
        <p:spPr>
          <a:xfrm>
            <a:off x="838200" y="42862"/>
            <a:ext cx="10515600" cy="625475"/>
          </a:xfrm>
        </p:spPr>
        <p:txBody>
          <a:bodyPr>
            <a:normAutofit/>
          </a:bodyPr>
          <a:lstStyle/>
          <a:p>
            <a:pPr algn="ctr"/>
            <a:r>
              <a:rPr lang="en-US" sz="2800" b="1" dirty="0">
                <a:solidFill>
                  <a:srgbClr val="002060"/>
                </a:solidFill>
                <a:latin typeface="Cambria" panose="02040503050406030204" pitchFamily="18" charset="0"/>
                <a:ea typeface="Cambria" panose="02040503050406030204" pitchFamily="18" charset="0"/>
              </a:rPr>
              <a:t>ROM Building approaches</a:t>
            </a:r>
          </a:p>
        </p:txBody>
      </p:sp>
      <p:sp>
        <p:nvSpPr>
          <p:cNvPr id="3" name="Text Placeholder 2">
            <a:extLst>
              <a:ext uri="{FF2B5EF4-FFF2-40B4-BE49-F238E27FC236}">
                <a16:creationId xmlns:a16="http://schemas.microsoft.com/office/drawing/2014/main" id="{D6D1019B-DDF3-440C-9BCE-200EC9863086}"/>
              </a:ext>
            </a:extLst>
          </p:cNvPr>
          <p:cNvSpPr>
            <a:spLocks noGrp="1"/>
          </p:cNvSpPr>
          <p:nvPr>
            <p:ph type="body" idx="1"/>
          </p:nvPr>
        </p:nvSpPr>
        <p:spPr>
          <a:xfrm>
            <a:off x="839788" y="668337"/>
            <a:ext cx="5157787" cy="487363"/>
          </a:xfrm>
        </p:spPr>
        <p:txBody>
          <a:bodyPr/>
          <a:lstStyle/>
          <a:p>
            <a:pPr algn="ctr"/>
            <a:r>
              <a:rPr lang="en-US" dirty="0">
                <a:solidFill>
                  <a:srgbClr val="002060"/>
                </a:solidFill>
                <a:latin typeface="Cambria" panose="02040503050406030204" pitchFamily="18" charset="0"/>
                <a:ea typeface="Cambria" panose="02040503050406030204" pitchFamily="18" charset="0"/>
              </a:rPr>
              <a:t>Bayesian Linear Regression (BLR)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52CC151-C484-4B0A-B551-BBEB7F6B1233}"/>
                  </a:ext>
                </a:extLst>
              </p:cNvPr>
              <p:cNvSpPr>
                <a:spLocks noGrp="1"/>
              </p:cNvSpPr>
              <p:nvPr>
                <p:ph sz="half" idx="2"/>
              </p:nvPr>
            </p:nvSpPr>
            <p:spPr>
              <a:xfrm>
                <a:off x="839788" y="1155701"/>
                <a:ext cx="5157787" cy="4737100"/>
              </a:xfrm>
            </p:spPr>
            <p:style>
              <a:lnRef idx="2">
                <a:schemeClr val="dk1"/>
              </a:lnRef>
              <a:fillRef idx="1">
                <a:schemeClr val="lt1"/>
              </a:fillRef>
              <a:effectRef idx="0">
                <a:schemeClr val="dk1"/>
              </a:effectRef>
              <a:fontRef idx="minor">
                <a:schemeClr val="dk1"/>
              </a:fontRef>
            </p:style>
            <p:txBody>
              <a:bodyPr>
                <a:normAutofit/>
              </a:bodyPr>
              <a:lstStyle/>
              <a:p>
                <a:pPr marL="342900" lvl="0" indent="-342900">
                  <a:lnSpc>
                    <a:spcPct val="107000"/>
                  </a:lnSpc>
                  <a:spcBef>
                    <a:spcPts val="0"/>
                  </a:spcBef>
                  <a:spcAft>
                    <a:spcPts val="800"/>
                  </a:spcAft>
                  <a:tabLst>
                    <a:tab pos="457200" algn="l"/>
                  </a:tabLst>
                </a:pPr>
                <a14:m>
                  <m:oMath xmlns:m="http://schemas.openxmlformats.org/officeDocument/2006/math">
                    <m:sSubSup>
                      <m:sSubSupPr>
                        <m:ctrlPr>
                          <a:rPr lang="en-US" sz="2400" i="1">
                            <a:solidFill>
                              <a:srgbClr val="ED7D31"/>
                            </a:solidFill>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solidFill>
                              <a:srgbClr val="ED7D31"/>
                            </a:solidFill>
                            <a:latin typeface="Cambria Math" panose="02040503050406030204" pitchFamily="18" charset="0"/>
                            <a:ea typeface="Calibri" panose="020F0502020204030204" pitchFamily="34" charset="0"/>
                            <a:cs typeface="Times New Roman" panose="02020603050405020304" pitchFamily="18" charset="0"/>
                          </a:rPr>
                          <m:t>𝑃</m:t>
                        </m:r>
                      </m:e>
                      <m:sub>
                        <m:r>
                          <a:rPr lang="en-US" sz="2400" i="1">
                            <a:solidFill>
                              <a:srgbClr val="ED7D31"/>
                            </a:solidFill>
                            <a:latin typeface="Cambria Math" panose="02040503050406030204" pitchFamily="18" charset="0"/>
                            <a:ea typeface="Calibri" panose="020F0502020204030204" pitchFamily="34" charset="0"/>
                            <a:cs typeface="Times New Roman" panose="02020603050405020304" pitchFamily="18" charset="0"/>
                          </a:rPr>
                          <m:t>𝑠𝑖𝑚</m:t>
                        </m:r>
                      </m:sub>
                      <m:sup>
                        <m:r>
                          <a:rPr lang="en-US" sz="2400" i="1">
                            <a:solidFill>
                              <a:srgbClr val="ED7D31"/>
                            </a:solidFill>
                            <a:latin typeface="Cambria Math" panose="02040503050406030204" pitchFamily="18" charset="0"/>
                            <a:ea typeface="Calibri" panose="020F0502020204030204" pitchFamily="34" charset="0"/>
                            <a:cs typeface="Times New Roman" panose="02020603050405020304" pitchFamily="18" charset="0"/>
                          </a:rPr>
                          <m:t>∗</m:t>
                        </m:r>
                      </m:sup>
                    </m:sSubSup>
                    <m:r>
                      <a:rPr lang="en-US" sz="2400" i="1">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accPr>
                      <m:e>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𝑃</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sup>
                        </m:sSup>
                      </m:e>
                    </m:acc>
                    <m:d>
                      <m:dPr>
                        <m:ctrlPr>
                          <a:rPr lang="en-US" sz="2400" b="1" i="1">
                            <a:latin typeface="Cambria Math" panose="02040503050406030204" pitchFamily="18" charset="0"/>
                            <a:ea typeface="Calibri" panose="020F0502020204030204" pitchFamily="34" charset="0"/>
                            <a:cs typeface="Times New Roman" panose="02020603050405020304" pitchFamily="18" charset="0"/>
                          </a:rPr>
                        </m:ctrlPr>
                      </m:dPr>
                      <m:e>
                        <m:r>
                          <a:rPr lang="en-US" sz="2400" b="1" i="1">
                            <a:latin typeface="Cambria Math" panose="02040503050406030204" pitchFamily="18" charset="0"/>
                            <a:ea typeface="Calibri" panose="020F0502020204030204" pitchFamily="34" charset="0"/>
                            <a:cs typeface="Times New Roman" panose="02020603050405020304" pitchFamily="18" charset="0"/>
                          </a:rPr>
                          <m:t>𝝍</m:t>
                        </m:r>
                        <m:r>
                          <a:rPr lang="en-US" sz="2400" b="1" i="1">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𝒈</m:t>
                        </m:r>
                      </m:e>
                    </m:d>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𝑙</m:t>
                        </m:r>
                        <m:r>
                          <a:rPr lang="en-US" sz="2400" i="1">
                            <a:latin typeface="Cambria Math" panose="02040503050406030204" pitchFamily="18" charset="0"/>
                            <a:ea typeface="Calibri" panose="020F0502020204030204" pitchFamily="34" charset="0"/>
                            <a:cs typeface="Times New Roman" panose="02020603050405020304" pitchFamily="18" charset="0"/>
                          </a:rPr>
                          <m:t>=0</m:t>
                        </m:r>
                      </m:sub>
                      <m:sup>
                        <m:r>
                          <a:rPr lang="en-US" sz="2400" i="1">
                            <a:latin typeface="Cambria Math" panose="02040503050406030204" pitchFamily="18" charset="0"/>
                            <a:ea typeface="Calibri" panose="020F0502020204030204" pitchFamily="34" charset="0"/>
                            <a:cs typeface="Times New Roman" panose="02020603050405020304" pitchFamily="18" charset="0"/>
                          </a:rPr>
                          <m:t>𝐿</m:t>
                        </m:r>
                      </m:sup>
                      <m:e>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𝑚</m:t>
                            </m:r>
                            <m:r>
                              <a:rPr lang="en-US" sz="2400" i="1">
                                <a:latin typeface="Cambria Math" panose="02040503050406030204" pitchFamily="18" charset="0"/>
                                <a:ea typeface="Calibri" panose="020F0502020204030204" pitchFamily="34" charset="0"/>
                                <a:cs typeface="Times New Roman" panose="02020603050405020304" pitchFamily="18" charset="0"/>
                              </a:rPr>
                              <m:t>=0</m:t>
                            </m:r>
                          </m:sub>
                          <m:sup>
                            <m:r>
                              <a:rPr lang="en-US" sz="2400" i="1">
                                <a:latin typeface="Cambria Math" panose="02040503050406030204" pitchFamily="18" charset="0"/>
                                <a:ea typeface="Calibri" panose="020F0502020204030204" pitchFamily="34" charset="0"/>
                                <a:cs typeface="Times New Roman" panose="02020603050405020304" pitchFamily="18" charset="0"/>
                              </a:rPr>
                              <m:t>𝑀</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𝑙</m:t>
                            </m:r>
                            <m:r>
                              <a:rPr lang="en-US" sz="2400" i="1">
                                <a:latin typeface="Cambria Math" panose="02040503050406030204" pitchFamily="18" charset="0"/>
                                <a:ea typeface="Calibri" panose="020F0502020204030204" pitchFamily="34" charset="0"/>
                                <a:cs typeface="Times New Roman" panose="02020603050405020304" pitchFamily="18" charset="0"/>
                              </a:rPr>
                              <m:t>)</m:t>
                            </m:r>
                          </m:sup>
                          <m:e>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b="1" i="1">
                                    <a:latin typeface="Cambria Math" panose="02040503050406030204" pitchFamily="18" charset="0"/>
                                    <a:ea typeface="Calibri" panose="020F0502020204030204" pitchFamily="34" charset="0"/>
                                    <a:cs typeface="Times New Roman" panose="02020603050405020304" pitchFamily="18" charset="0"/>
                                  </a:rPr>
                                  <m:t>𝒒</m:t>
                                </m:r>
                                <m:r>
                                  <a:rPr lang="en-US" sz="2400" b="1" i="1">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𝟎</m:t>
                                </m:r>
                              </m:sub>
                              <m:sup>
                                <m:r>
                                  <a:rPr lang="en-US" sz="2400" b="1" i="1">
                                    <a:latin typeface="Cambria Math" panose="02040503050406030204" pitchFamily="18" charset="0"/>
                                    <a:ea typeface="Calibri" panose="020F0502020204030204" pitchFamily="34" charset="0"/>
                                    <a:cs typeface="Times New Roman" panose="02020603050405020304" pitchFamily="18" charset="0"/>
                                  </a:rPr>
                                  <m:t>𝑸</m:t>
                                </m:r>
                              </m:sup>
                              <m:e>
                                <m:sSubSup>
                                  <m:sSub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latin typeface="Cambria Math" panose="02040503050406030204" pitchFamily="18" charset="0"/>
                                        <a:ea typeface="Calibri" panose="020F0502020204030204" pitchFamily="34" charset="0"/>
                                        <a:cs typeface="Times New Roman" panose="02020603050405020304" pitchFamily="18" charset="0"/>
                                      </a:rPr>
                                      <m:t>𝐴</m:t>
                                    </m:r>
                                  </m:e>
                                  <m:sub>
                                    <m:r>
                                      <a:rPr lang="en-US" sz="2400" i="1">
                                        <a:latin typeface="Cambria Math" panose="02040503050406030204" pitchFamily="18" charset="0"/>
                                        <a:ea typeface="Calibri" panose="020F0502020204030204" pitchFamily="34" charset="0"/>
                                        <a:cs typeface="Times New Roman" panose="02020603050405020304" pitchFamily="18" charset="0"/>
                                      </a:rPr>
                                      <m:t>𝑙</m:t>
                                    </m:r>
                                  </m:sub>
                                  <m:sup>
                                    <m:r>
                                      <a:rPr lang="en-US" sz="2400" i="1">
                                        <a:latin typeface="Cambria Math" panose="02040503050406030204" pitchFamily="18" charset="0"/>
                                        <a:ea typeface="Calibri" panose="020F0502020204030204" pitchFamily="34" charset="0"/>
                                        <a:cs typeface="Times New Roman" panose="02020603050405020304" pitchFamily="18" charset="0"/>
                                      </a:rPr>
                                      <m:t>𝑚𝑞</m:t>
                                    </m:r>
                                  </m:sup>
                                </m:sSubSup>
                                <m:sSubSup>
                                  <m:sSub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latin typeface="Cambria Math" panose="02040503050406030204" pitchFamily="18" charset="0"/>
                                        <a:ea typeface="Calibri" panose="020F0502020204030204" pitchFamily="34" charset="0"/>
                                        <a:cs typeface="Times New Roman" panose="02020603050405020304" pitchFamily="18" charset="0"/>
                                      </a:rPr>
                                      <m:t>𝐾</m:t>
                                    </m:r>
                                  </m:e>
                                  <m:sub>
                                    <m:r>
                                      <a:rPr lang="en-US" sz="2400" i="1">
                                        <a:latin typeface="Cambria Math" panose="02040503050406030204" pitchFamily="18" charset="0"/>
                                        <a:ea typeface="Calibri" panose="020F0502020204030204" pitchFamily="34" charset="0"/>
                                        <a:cs typeface="Times New Roman" panose="02020603050405020304" pitchFamily="18" charset="0"/>
                                      </a:rPr>
                                      <m:t>𝑙</m:t>
                                    </m:r>
                                  </m:sub>
                                  <m:sup>
                                    <m:r>
                                      <a:rPr lang="en-US" sz="2400" i="1">
                                        <a:latin typeface="Cambria Math" panose="02040503050406030204" pitchFamily="18" charset="0"/>
                                        <a:ea typeface="Calibri" panose="020F0502020204030204" pitchFamily="34" charset="0"/>
                                        <a:cs typeface="Times New Roman" panose="02020603050405020304" pitchFamily="18" charset="0"/>
                                      </a:rPr>
                                      <m:t>𝑚</m:t>
                                    </m:r>
                                  </m:sup>
                                </m:sSubSup>
                                <m:d>
                                  <m:dPr>
                                    <m:ctrlPr>
                                      <a:rPr lang="en-US" sz="2400" i="1">
                                        <a:latin typeface="Cambria Math" panose="02040503050406030204" pitchFamily="18" charset="0"/>
                                        <a:ea typeface="Calibri" panose="020F0502020204030204" pitchFamily="34" charset="0"/>
                                        <a:cs typeface="Times New Roman" panose="02020603050405020304" pitchFamily="18" charset="0"/>
                                      </a:rPr>
                                    </m:ctrlPr>
                                  </m:dPr>
                                  <m:e>
                                    <m:r>
                                      <a:rPr lang="en-US" sz="2400" b="1" i="1">
                                        <a:latin typeface="Cambria Math" panose="02040503050406030204" pitchFamily="18" charset="0"/>
                                        <a:ea typeface="Calibri" panose="020F0502020204030204" pitchFamily="34" charset="0"/>
                                        <a:cs typeface="Times New Roman" panose="02020603050405020304" pitchFamily="18" charset="0"/>
                                      </a:rPr>
                                      <m:t>𝒈</m:t>
                                    </m:r>
                                  </m:e>
                                </m:d>
                                <m:sSup>
                                  <m:sSup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pPr>
                                  <m:e>
                                    <m:acc>
                                      <m:accPr>
                                        <m:chr m:val="̅"/>
                                        <m:ctrlPr>
                                          <a:rPr lang="en-US" sz="2400" b="1" i="1">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latin typeface="Cambria Math" panose="02040503050406030204" pitchFamily="18" charset="0"/>
                                            <a:ea typeface="Calibri" panose="020F0502020204030204" pitchFamily="34" charset="0"/>
                                            <a:cs typeface="Times New Roman" panose="02020603050405020304" pitchFamily="18" charset="0"/>
                                          </a:rPr>
                                          <m:t>𝑷</m:t>
                                        </m:r>
                                      </m:e>
                                    </m:acc>
                                  </m:e>
                                  <m:sup>
                                    <m:r>
                                      <a:rPr lang="en-US" sz="2400" b="1" i="1">
                                        <a:latin typeface="Cambria Math" panose="02040503050406030204" pitchFamily="18" charset="0"/>
                                        <a:ea typeface="Calibri" panose="020F0502020204030204" pitchFamily="34" charset="0"/>
                                        <a:cs typeface="Times New Roman" panose="02020603050405020304" pitchFamily="18" charset="0"/>
                                      </a:rPr>
                                      <m:t>𝒒</m:t>
                                    </m:r>
                                  </m:sup>
                                </m:sSup>
                                <m:r>
                                  <a:rPr lang="en-US" sz="2400" i="1">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400" b="1" i="1">
                                        <a:latin typeface="Cambria Math" panose="02040503050406030204" pitchFamily="18" charset="0"/>
                                        <a:ea typeface="Calibri" panose="020F0502020204030204" pitchFamily="34" charset="0"/>
                                        <a:cs typeface="Times New Roman" panose="02020603050405020304" pitchFamily="18" charset="0"/>
                                      </a:rPr>
                                    </m:ctrlPr>
                                  </m:accPr>
                                  <m:e>
                                    <m:r>
                                      <a:rPr lang="en-US" sz="2400" b="1" i="1">
                                        <a:latin typeface="Cambria Math" panose="02040503050406030204" pitchFamily="18" charset="0"/>
                                        <a:ea typeface="Calibri" panose="020F0502020204030204" pitchFamily="34" charset="0"/>
                                        <a:cs typeface="Times New Roman" panose="02020603050405020304" pitchFamily="18" charset="0"/>
                                      </a:rPr>
                                      <m:t>𝝍</m:t>
                                    </m:r>
                                  </m:e>
                                </m:acc>
                                <m:r>
                                  <a:rPr lang="en-US" sz="2400" i="1">
                                    <a:latin typeface="Cambria Math" panose="02040503050406030204" pitchFamily="18" charset="0"/>
                                    <a:ea typeface="Calibri" panose="020F0502020204030204" pitchFamily="34" charset="0"/>
                                    <a:cs typeface="Times New Roman" panose="02020603050405020304" pitchFamily="18" charset="0"/>
                                  </a:rPr>
                                  <m:t>)</m:t>
                                </m:r>
                              </m:e>
                            </m:nary>
                          </m:e>
                        </m:nary>
                      </m:e>
                    </m:nary>
                  </m:oMath>
                </a14:m>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tabLst>
                    <a:tab pos="457200" algn="l"/>
                  </a:tabLst>
                </a:pPr>
                <a:r>
                  <a:rPr lang="en-US" sz="2400" b="1" dirty="0">
                    <a:latin typeface="Times New Roman" panose="02020603050405020304" pitchFamily="18" charset="0"/>
                    <a:ea typeface="Calibri" panose="020F0502020204030204" pitchFamily="34" charset="0"/>
                    <a:cs typeface="Times New Roman" panose="02020603050405020304" pitchFamily="18" charset="0"/>
                  </a:rPr>
                  <a:t>Goal is to establish model coefficients </a:t>
                </a:r>
                <a14:m>
                  <m:oMath xmlns:m="http://schemas.openxmlformats.org/officeDocument/2006/math">
                    <m:r>
                      <a:rPr lang="en-US" sz="2400" b="1" i="1">
                        <a:latin typeface="Cambria Math" panose="02040503050406030204" pitchFamily="18" charset="0"/>
                        <a:ea typeface="Calibri" panose="020F0502020204030204" pitchFamily="34" charset="0"/>
                        <a:cs typeface="Times New Roman" panose="02020603050405020304" pitchFamily="18" charset="0"/>
                      </a:rPr>
                      <m:t>𝑨</m:t>
                    </m:r>
                    <m:r>
                      <a:rPr lang="en-US" sz="2400" b="1"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b="1" i="1">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latin typeface="Cambria Math" panose="02040503050406030204" pitchFamily="18" charset="0"/>
                                <a:ea typeface="Calibri" panose="020F0502020204030204" pitchFamily="34" charset="0"/>
                                <a:cs typeface="Times New Roman" panose="02020603050405020304" pitchFamily="18" charset="0"/>
                              </a:rPr>
                              <m:t>𝐴</m:t>
                            </m:r>
                          </m:e>
                          <m:sub>
                            <m:r>
                              <a:rPr lang="en-US" sz="2400" i="1">
                                <a:latin typeface="Cambria Math" panose="02040503050406030204" pitchFamily="18" charset="0"/>
                                <a:ea typeface="Calibri" panose="020F0502020204030204" pitchFamily="34" charset="0"/>
                                <a:cs typeface="Times New Roman" panose="02020603050405020304" pitchFamily="18" charset="0"/>
                              </a:rPr>
                              <m:t>𝑙</m:t>
                            </m:r>
                          </m:sub>
                          <m:sup>
                            <m:r>
                              <a:rPr lang="en-US" sz="2400" i="1">
                                <a:latin typeface="Cambria Math" panose="02040503050406030204" pitchFamily="18" charset="0"/>
                                <a:ea typeface="Calibri" panose="020F0502020204030204" pitchFamily="34" charset="0"/>
                                <a:cs typeface="Times New Roman" panose="02020603050405020304" pitchFamily="18" charset="0"/>
                              </a:rPr>
                              <m:t>𝑚𝑞</m:t>
                            </m:r>
                          </m:sup>
                        </m:sSubSup>
                      </m:e>
                    </m:d>
                  </m:oMath>
                </a14:m>
                <a:r>
                  <a:rPr lang="en-US" sz="2400" b="1" dirty="0">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tabLst>
                    <a:tab pos="457200" algn="l"/>
                  </a:tabLst>
                </a:pPr>
                <a14:m>
                  <m:oMath xmlns:m="http://schemas.openxmlformats.org/officeDocument/2006/math">
                    <m:r>
                      <a:rPr lang="en-US" sz="24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𝑝</m:t>
                    </m:r>
                    <m:d>
                      <m:dPr>
                        <m:ctrlPr>
                          <a:rPr lang="en-US" sz="24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𝑨</m:t>
                        </m:r>
                      </m:e>
                      <m:e>
                        <m:sSub>
                          <m:sSubPr>
                            <m:ctrlP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Pr>
                          <m:e>
                            <m:sSubSup>
                              <m:sSubSupPr>
                                <m:ctrlP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𝑷</m:t>
                                </m:r>
                              </m:e>
                              <m:sub>
                                <m:r>
                                  <m:rPr>
                                    <m:sty m:val="p"/>
                                  </m:rPr>
                                  <a:rPr lang="en-US" sz="240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sim</m:t>
                                </m:r>
                              </m:sub>
                              <m:sup>
                                <m: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m:t>
                                </m:r>
                              </m:sup>
                            </m:sSubSup>
                            <m:r>
                              <a:rPr lang="en-US" sz="240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𝚿</m:t>
                            </m:r>
                          </m:e>
                          <m:sub>
                            <m:r>
                              <m:rPr>
                                <m:sty m:val="p"/>
                              </m:rPr>
                              <a:rPr lang="en-US" sz="240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sim</m:t>
                            </m:r>
                          </m:sub>
                        </m:sSub>
                        <m:r>
                          <a:rPr lang="en-US" sz="240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𝑮</m:t>
                            </m:r>
                          </m:e>
                          <m:sub>
                            <m:r>
                              <m:rPr>
                                <m:sty m:val="p"/>
                              </m:rPr>
                              <a:rPr lang="en-US" sz="2400">
                                <a:solidFill>
                                  <a:srgbClr val="00B050"/>
                                </a:solidFill>
                                <a:latin typeface="Cambria Math" panose="02040503050406030204" pitchFamily="18" charset="0"/>
                                <a:ea typeface="Times New Roman" panose="02020603050405020304" pitchFamily="18" charset="0"/>
                                <a:cs typeface="Times New Roman" panose="02020603050405020304" pitchFamily="18" charset="0"/>
                              </a:rPr>
                              <m:t>sim</m:t>
                            </m:r>
                          </m:sub>
                        </m:sSub>
                      </m:e>
                    </m:d>
                    <m:r>
                      <a:rPr lang="en-US" sz="24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𝑝</m:t>
                    </m:r>
                    <m:d>
                      <m:dPr>
                        <m:ctrlP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𝑷</m:t>
                            </m:r>
                          </m:e>
                          <m:sub>
                            <m:r>
                              <m:rPr>
                                <m:sty m:val="p"/>
                              </m:rP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sim</m:t>
                            </m:r>
                          </m:sub>
                          <m:sup>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p>
                        </m:sSubSup>
                      </m:e>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𝑨</m:t>
                        </m:r>
                        <m: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𝚿</m:t>
                            </m:r>
                          </m:e>
                          <m:sub>
                            <m:r>
                              <m:rPr>
                                <m:sty m:val="p"/>
                              </m:rP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sim</m:t>
                            </m:r>
                          </m:sub>
                        </m:sSub>
                        <m: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𝑮</m:t>
                            </m:r>
                          </m:e>
                          <m:sub>
                            <m:r>
                              <m:rPr>
                                <m:sty m:val="p"/>
                              </m:rP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sim</m:t>
                            </m:r>
                          </m:sub>
                        </m:sSub>
                      </m:e>
                    </m:d>
                    <m:r>
                      <a:rPr lang="en-US" sz="2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sz="24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𝑝</m:t>
                    </m:r>
                    <m:r>
                      <a:rPr lang="en-US" sz="24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𝑨</m:t>
                    </m:r>
                    <m:r>
                      <a:rPr lang="en-US" sz="2400" i="1">
                        <a:solidFill>
                          <a:srgbClr val="4472C4"/>
                        </a:solidFill>
                        <a:latin typeface="Cambria Math" panose="02040503050406030204" pitchFamily="18" charset="0"/>
                        <a:ea typeface="Times New Roman" panose="02020603050405020304" pitchFamily="18" charset="0"/>
                        <a:cs typeface="Times New Roman" panose="02020603050405020304" pitchFamily="18" charset="0"/>
                      </a:rPr>
                      <m:t>)</m:t>
                    </m:r>
                  </m:oMath>
                </a14:m>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tabLst>
                    <a:tab pos="457200" algn="l"/>
                  </a:tabLst>
                </a:pPr>
                <a14:m>
                  <m:oMath xmlns:m="http://schemas.openxmlformats.org/officeDocument/2006/math">
                    <m: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𝑝</m:t>
                    </m:r>
                    <m:d>
                      <m:dPr>
                        <m:ctrlP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𝑷</m:t>
                            </m:r>
                          </m:e>
                          <m:sub>
                            <m:r>
                              <m:rPr>
                                <m:sty m:val="p"/>
                              </m:rP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sim</m:t>
                            </m:r>
                          </m:sub>
                          <m:sup>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p>
                        </m:sSubSup>
                      </m:e>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𝑨</m:t>
                        </m:r>
                        <m: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𝚿</m:t>
                            </m:r>
                          </m:e>
                          <m:sub>
                            <m:r>
                              <m:rPr>
                                <m:sty m:val="p"/>
                              </m:rP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sim</m:t>
                            </m:r>
                          </m:sub>
                        </m:sSub>
                        <m: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𝑮</m:t>
                            </m:r>
                          </m:e>
                          <m:sub>
                            <m:r>
                              <m:rPr>
                                <m:sty m:val="p"/>
                              </m:rPr>
                              <a:rPr lang="en-US" sz="240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sim</m:t>
                            </m:r>
                          </m:sub>
                        </m:sSub>
                      </m:e>
                    </m:d>
                    <m:r>
                      <a:rPr lang="en-US" sz="2400">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up>
                        <m:r>
                          <a:rPr lang="en-US" sz="2400" i="1">
                            <a:latin typeface="Cambria Math" panose="02040503050406030204" pitchFamily="18" charset="0"/>
                            <a:ea typeface="Calibri" panose="020F0502020204030204" pitchFamily="34" charset="0"/>
                            <a:cs typeface="Times New Roman" panose="02020603050405020304" pitchFamily="18" charset="0"/>
                          </a:rPr>
                          <m:t>𝑁</m:t>
                        </m:r>
                      </m:sup>
                      <m:e>
                        <m:d>
                          <m:dPr>
                            <m:beg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dPr>
                          <m:e>
                            <m:r>
                              <a:rPr lang="en-US" sz="2400" i="1">
                                <a:latin typeface="Cambria Math" panose="02040503050406030204" pitchFamily="18" charset="0"/>
                                <a:ea typeface="Calibri" panose="020F0502020204030204" pitchFamily="34" charset="0"/>
                                <a:cs typeface="Times New Roman" panose="02020603050405020304" pitchFamily="18" charset="0"/>
                              </a:rPr>
                              <m:t>𝒩</m:t>
                            </m:r>
                            <m:r>
                              <a:rPr lang="en-US" sz="2400">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bSupPr>
                              <m:e>
                                <m:r>
                                  <a:rPr lang="en-US" sz="2400" i="1">
                                    <a:latin typeface="Cambria Math" panose="02040503050406030204" pitchFamily="18" charset="0"/>
                                    <a:ea typeface="Calibri" panose="020F0502020204030204" pitchFamily="34" charset="0"/>
                                    <a:cs typeface="Times New Roman" panose="02020603050405020304" pitchFamily="18" charset="0"/>
                                  </a:rPr>
                                  <m:t>𝑃</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up>
                                <m:r>
                                  <a:rPr lang="en-US" sz="2400" i="1">
                                    <a:latin typeface="Cambria Math" panose="02040503050406030204" pitchFamily="18" charset="0"/>
                                    <a:ea typeface="Calibri" panose="020F0502020204030204" pitchFamily="34" charset="0"/>
                                    <a:cs typeface="Times New Roman" panose="02020603050405020304" pitchFamily="18" charset="0"/>
                                  </a:rPr>
                                  <m:t>∗</m:t>
                                </m:r>
                              </m:sup>
                            </m:sSubSup>
                            <m:r>
                              <a:rPr lang="en-US" sz="2400">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acc>
                                  <m:acc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accPr>
                                  <m:e>
                                    <m:r>
                                      <a:rPr lang="en-US" sz="2400" i="1">
                                        <a:latin typeface="Cambria Math" panose="02040503050406030204" pitchFamily="18" charset="0"/>
                                        <a:ea typeface="Calibri" panose="020F0502020204030204" pitchFamily="34" charset="0"/>
                                        <a:cs typeface="Times New Roman" panose="02020603050405020304" pitchFamily="18" charset="0"/>
                                      </a:rPr>
                                      <m:t>𝑃</m:t>
                                    </m:r>
                                  </m:e>
                                </m:acc>
                              </m:e>
                              <m:sup>
                                <m:r>
                                  <a:rPr lang="en-US" sz="2400" i="1">
                                    <a:latin typeface="Cambria Math" panose="02040503050406030204" pitchFamily="18" charset="0"/>
                                    <a:ea typeface="Calibri" panose="020F0502020204030204" pitchFamily="34" charset="0"/>
                                    <a:cs typeface="Times New Roman" panose="02020603050405020304" pitchFamily="18" charset="0"/>
                                  </a:rPr>
                                  <m:t>∗</m:t>
                                </m:r>
                              </m:sup>
                            </m:sSup>
                            <m:r>
                              <a:rPr lang="en-US" sz="24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𝝍</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r>
                              <a:rPr lang="en-US" sz="24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𝒈</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r>
                              <a:rPr lang="en-US" sz="2400">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𝑨</m:t>
                            </m:r>
                          </m:e>
                        </m:d>
                      </m:e>
                    </m:nary>
                  </m:oMath>
                </a14:m>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400" b="1" dirty="0">
                  <a:latin typeface="+mj-lt"/>
                </a:endParaRPr>
              </a:p>
            </p:txBody>
          </p:sp>
        </mc:Choice>
        <mc:Fallback xmlns="">
          <p:sp>
            <p:nvSpPr>
              <p:cNvPr id="4" name="Content Placeholder 3">
                <a:extLst>
                  <a:ext uri="{FF2B5EF4-FFF2-40B4-BE49-F238E27FC236}">
                    <a16:creationId xmlns:a16="http://schemas.microsoft.com/office/drawing/2014/main" id="{A52CC151-C484-4B0A-B551-BBEB7F6B1233}"/>
                  </a:ext>
                </a:extLst>
              </p:cNvPr>
              <p:cNvSpPr>
                <a:spLocks noGrp="1" noRot="1" noChangeAspect="1" noMove="1" noResize="1" noEditPoints="1" noAdjustHandles="1" noChangeArrowheads="1" noChangeShapeType="1" noTextEdit="1"/>
              </p:cNvSpPr>
              <p:nvPr>
                <p:ph sz="half" idx="2"/>
              </p:nvPr>
            </p:nvSpPr>
            <p:spPr>
              <a:xfrm>
                <a:off x="839788" y="1155701"/>
                <a:ext cx="5157787" cy="4737100"/>
              </a:xfrm>
              <a:blipFill>
                <a:blip r:embed="rId3"/>
                <a:stretch>
                  <a:fillRect l="-1533" t="-128"/>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F32781AD-82C2-422E-B985-FCEFD4394D88}"/>
              </a:ext>
            </a:extLst>
          </p:cNvPr>
          <p:cNvSpPr>
            <a:spLocks noGrp="1"/>
          </p:cNvSpPr>
          <p:nvPr>
            <p:ph type="body" sz="quarter" idx="3"/>
          </p:nvPr>
        </p:nvSpPr>
        <p:spPr>
          <a:xfrm>
            <a:off x="6169024" y="668337"/>
            <a:ext cx="5183188" cy="487363"/>
          </a:xfrm>
        </p:spPr>
        <p:txBody>
          <a:bodyPr/>
          <a:lstStyle/>
          <a:p>
            <a:pPr algn="ctr"/>
            <a:r>
              <a:rPr lang="en-US" dirty="0">
                <a:solidFill>
                  <a:srgbClr val="002060"/>
                </a:solidFill>
                <a:latin typeface="Cambria" panose="02040503050406030204" pitchFamily="18" charset="0"/>
                <a:ea typeface="Cambria" panose="02040503050406030204" pitchFamily="18" charset="0"/>
              </a:rPr>
              <a:t>Gaussian Process Regression (GPR)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5B08F4D-E661-4EB5-8957-62B71041581C}"/>
                  </a:ext>
                </a:extLst>
              </p:cNvPr>
              <p:cNvSpPr>
                <a:spLocks noGrp="1"/>
              </p:cNvSpPr>
              <p:nvPr>
                <p:ph sz="quarter" idx="4"/>
              </p:nvPr>
            </p:nvSpPr>
            <p:spPr>
              <a:xfrm>
                <a:off x="6172200" y="1155701"/>
                <a:ext cx="5183188" cy="4737100"/>
              </a:xfrm>
            </p:spPr>
            <p:style>
              <a:lnRef idx="2">
                <a:schemeClr val="dk1"/>
              </a:lnRef>
              <a:fillRef idx="1">
                <a:schemeClr val="lt1"/>
              </a:fillRef>
              <a:effectRef idx="0">
                <a:schemeClr val="dk1"/>
              </a:effectRef>
              <a:fontRef idx="minor">
                <a:schemeClr val="dk1"/>
              </a:fontRef>
            </p:style>
            <p:txBody>
              <a:bodyPr>
                <a:no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400" b="1" dirty="0">
                    <a:effectLst/>
                    <a:latin typeface="Calibri Light" panose="020F0302020204030204" pitchFamily="34" charset="0"/>
                    <a:ea typeface="Calibri" panose="020F0502020204030204" pitchFamily="34" charset="0"/>
                    <a:cs typeface="Times New Roman" panose="02020603050405020304" pitchFamily="18" charset="0"/>
                  </a:rPr>
                  <a:t>Nonparametric ROM technique</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2400" b="1" dirty="0">
                    <a:effectLst/>
                    <a:latin typeface="Calibri Light" panose="020F0302020204030204" pitchFamily="34" charset="0"/>
                    <a:ea typeface="Calibri" panose="020F0502020204030204" pitchFamily="34" charset="0"/>
                    <a:cs typeface="Times New Roman" panose="02020603050405020304" pitchFamily="18" charset="0"/>
                  </a:rPr>
                  <a:t>Goal is to establish </a:t>
                </a:r>
                <a14:m>
                  <m:oMath xmlns:m="http://schemas.openxmlformats.org/officeDocument/2006/math">
                    <m:acc>
                      <m:accPr>
                        <m:chr m:val="̂"/>
                        <m:ctrlPr>
                          <a:rPr lang="en-US" sz="2400" b="1" i="1">
                            <a:effectLst/>
                            <a:latin typeface="Cambria Math" panose="02040503050406030204" pitchFamily="18" charset="0"/>
                            <a:ea typeface="Calibri" panose="020F0502020204030204" pitchFamily="34" charset="0"/>
                            <a:cs typeface="Calibri Light" panose="020F0302020204030204" pitchFamily="34" charset="0"/>
                          </a:rPr>
                        </m:ctrlPr>
                      </m:accPr>
                      <m:e>
                        <m:r>
                          <a:rPr lang="en-US" sz="2400" i="1">
                            <a:effectLst/>
                            <a:latin typeface="Cambria Math" panose="02040503050406030204" pitchFamily="18" charset="0"/>
                            <a:ea typeface="Calibri" panose="020F0502020204030204" pitchFamily="34" charset="0"/>
                            <a:cs typeface="Calibri Light" panose="020F0302020204030204" pitchFamily="34" charset="0"/>
                          </a:rPr>
                          <m:t>𝑃</m:t>
                        </m:r>
                      </m:e>
                    </m:acc>
                    <m:d>
                      <m:dPr>
                        <m:ctrlPr>
                          <a:rPr lang="en-US" sz="2400" b="1" i="1">
                            <a:effectLst/>
                            <a:latin typeface="Cambria Math" panose="02040503050406030204" pitchFamily="18" charset="0"/>
                            <a:ea typeface="Calibri" panose="020F0502020204030204" pitchFamily="34" charset="0"/>
                            <a:cs typeface="Calibri Light" panose="020F0302020204030204" pitchFamily="34" charset="0"/>
                          </a:rPr>
                        </m:ctrlPr>
                      </m:dPr>
                      <m:e>
                        <m:r>
                          <a:rPr lang="en-US" sz="2400" b="1" i="1">
                            <a:effectLst/>
                            <a:latin typeface="Cambria Math" panose="02040503050406030204" pitchFamily="18" charset="0"/>
                            <a:ea typeface="Calibri" panose="020F0502020204030204" pitchFamily="34" charset="0"/>
                            <a:cs typeface="Calibri Light" panose="020F0302020204030204" pitchFamily="34" charset="0"/>
                          </a:rPr>
                          <m:t>𝝍</m:t>
                        </m:r>
                        <m:r>
                          <a:rPr lang="en-US" sz="2400" b="1" i="1">
                            <a:effectLst/>
                            <a:latin typeface="Cambria Math" panose="02040503050406030204" pitchFamily="18" charset="0"/>
                            <a:ea typeface="Calibri" panose="020F0502020204030204" pitchFamily="34" charset="0"/>
                            <a:cs typeface="Calibri Light" panose="020F0302020204030204" pitchFamily="34" charset="0"/>
                          </a:rPr>
                          <m:t>,</m:t>
                        </m:r>
                        <m:r>
                          <a:rPr lang="en-US" sz="2400" b="1" i="1">
                            <a:effectLst/>
                            <a:latin typeface="Cambria Math" panose="02040503050406030204" pitchFamily="18" charset="0"/>
                            <a:ea typeface="Calibri" panose="020F0502020204030204" pitchFamily="34" charset="0"/>
                            <a:cs typeface="Calibri Light" panose="020F0302020204030204" pitchFamily="34" charset="0"/>
                          </a:rPr>
                          <m:t>𝒈</m:t>
                        </m:r>
                      </m:e>
                    </m:d>
                  </m:oMath>
                </a14:m>
                <a:r>
                  <a:rPr lang="en-US" sz="2400" b="1" dirty="0">
                    <a:effectLst/>
                    <a:latin typeface="Calibri Light" panose="020F0302020204030204" pitchFamily="34" charset="0"/>
                    <a:ea typeface="Times New Roman" panose="02020603050405020304" pitchFamily="18" charset="0"/>
                    <a:cs typeface="Times New Roman" panose="02020603050405020304" pitchFamily="18" charset="0"/>
                  </a:rPr>
                  <a:t> directly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14:m>
                  <m:oMath xmlns:m="http://schemas.openxmlformats.org/officeDocument/2006/math">
                    <m:sSub>
                      <m:sSubPr>
                        <m:ctrlP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m:rPr>
                            <m:sty m:val="p"/>
                          </m:rPr>
                          <a:rPr lang="en-US" sz="2400"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sim</m:t>
                        </m:r>
                      </m:sub>
                    </m:sSub>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2400"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𝚿</m:t>
                            </m:r>
                          </m:e>
                          <m:sub>
                            <m:r>
                              <m:rPr>
                                <m:sty m:val="p"/>
                              </m:rPr>
                              <a:rPr lang="en-US" sz="2400"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sim</m:t>
                            </m:r>
                          </m:sub>
                        </m:sSub>
                        <m:r>
                          <a:rPr lang="en-US" sz="2400"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𝑮</m:t>
                            </m:r>
                          </m:e>
                          <m:sub>
                            <m:r>
                              <m:rPr>
                                <m:sty m:val="p"/>
                              </m:rPr>
                              <a:rPr lang="en-US" sz="2400"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sim</m:t>
                            </m:r>
                          </m:sub>
                        </m:sSub>
                      </m:e>
                    </m:d>
                    <m:r>
                      <a:rPr lang="en-US" sz="2400"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𝒙</m:t>
                    </m:r>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𝝍</m:t>
                        </m:r>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kern="120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𝒈</m:t>
                        </m:r>
                      </m:e>
                    </m:d>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0"/>
                  </a:spcBef>
                  <a:spcAft>
                    <a:spcPts val="800"/>
                  </a:spcAft>
                  <a:tabLst>
                    <a:tab pos="457200" algn="l"/>
                  </a:tabLst>
                </a:pPr>
                <a14:m>
                  <m:oMath xmlns:m="http://schemas.openxmlformats.org/officeDocument/2006/math">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𝒑</m:t>
                    </m:r>
                    <m:d>
                      <m:dPr>
                        <m:ctrlP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dPr>
                      <m:e>
                        <m:sSubSup>
                          <m:sSubSupPr>
                            <m:ctrlP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Sup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𝑷</m:t>
                            </m:r>
                          </m:e>
                          <m:sub>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𝒔𝒊𝒎</m:t>
                            </m:r>
                          </m:sub>
                          <m:sup>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up>
                        </m:sSubSup>
                      </m:e>
                      <m:e>
                        <m:sSub>
                          <m:sSubPr>
                            <m:ctrlP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𝜳</m:t>
                            </m:r>
                          </m:e>
                          <m:sub>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𝒔𝒊𝒎</m:t>
                            </m:r>
                          </m:sub>
                        </m:sSub>
                        <m:r>
                          <a:rPr lang="en-US" sz="2400" b="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𝑮</m:t>
                            </m:r>
                          </m:e>
                          <m:sub>
                            <m:r>
                              <a:rPr lang="en-US" sz="2400" b="1"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𝒔𝒊𝒎</m:t>
                            </m:r>
                          </m:sub>
                        </m:sSub>
                      </m:e>
                    </m:d>
                    <m:r>
                      <a:rPr lang="en-US" sz="2400" b="1"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𝓝</m:t>
                    </m:r>
                    <m:d>
                      <m:d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𝟎</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𝚺</m:t>
                            </m:r>
                          </m:e>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𝒔𝒊𝒎</m:t>
                            </m:r>
                          </m:sub>
                          <m:sup>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𝑷</m:t>
                            </m:r>
                          </m:sup>
                        </m:sSubSup>
                      </m:e>
                    </m:d>
                  </m:oMath>
                </a14:m>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lvl="0"/>
                <a14:m>
                  <m:oMath xmlns:m="http://schemas.openxmlformats.org/officeDocument/2006/math">
                    <m:sSup>
                      <m:sSupPr>
                        <m:ctrlPr>
                          <a:rPr lang="en-US" b="1" i="1" smtClean="0">
                            <a:latin typeface="Cambria Math" panose="02040503050406030204" pitchFamily="18" charset="0"/>
                          </a:rPr>
                        </m:ctrlPr>
                      </m:sSupPr>
                      <m:e>
                        <m:acc>
                          <m:accPr>
                            <m:chr m:val="̂"/>
                            <m:ctrlPr>
                              <a:rPr lang="en-US" b="1" i="1">
                                <a:latin typeface="Cambria Math" panose="02040503050406030204" pitchFamily="18" charset="0"/>
                              </a:rPr>
                            </m:ctrlPr>
                          </m:accPr>
                          <m:e>
                            <m:r>
                              <a:rPr lang="en-US" i="1">
                                <a:latin typeface="Cambria Math" panose="02040503050406030204" pitchFamily="18" charset="0"/>
                              </a:rPr>
                              <m:t>𝑃</m:t>
                            </m:r>
                          </m:e>
                        </m:acc>
                      </m:e>
                      <m:sup>
                        <m:r>
                          <a:rPr lang="en-US" b="1" i="1" smtClean="0">
                            <a:latin typeface="Cambria Math" panose="02040503050406030204" pitchFamily="18" charset="0"/>
                          </a:rPr>
                          <m:t>∗</m:t>
                        </m:r>
                      </m:sup>
                    </m:sSup>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0" i="1">
                        <a:latin typeface="Cambria Math" panose="02040503050406030204" pitchFamily="18" charset="0"/>
                      </a:rPr>
                      <m:t>𝒩</m:t>
                    </m:r>
                    <m:d>
                      <m:dPr>
                        <m:ctrlPr>
                          <a:rPr lang="en-US" b="1" i="1">
                            <a:latin typeface="Cambria Math" panose="02040503050406030204" pitchFamily="18" charset="0"/>
                          </a:rPr>
                        </m:ctrlPr>
                      </m:dPr>
                      <m:e>
                        <m:r>
                          <a:rPr lang="en-US" i="1">
                            <a:latin typeface="Cambria Math" panose="02040503050406030204" pitchFamily="18" charset="0"/>
                          </a:rPr>
                          <m:t>𝑚</m:t>
                        </m:r>
                        <m:d>
                          <m:dPr>
                            <m:ctrlPr>
                              <a:rPr lang="en-US" b="1" i="1">
                                <a:latin typeface="Cambria Math" panose="02040503050406030204" pitchFamily="18" charset="0"/>
                              </a:rPr>
                            </m:ctrlPr>
                          </m:dPr>
                          <m:e>
                            <m:r>
                              <a:rPr lang="en-US" b="1" i="1">
                                <a:latin typeface="Cambria Math" panose="02040503050406030204" pitchFamily="18" charset="0"/>
                              </a:rPr>
                              <m:t>𝒙</m:t>
                            </m:r>
                          </m:e>
                        </m:d>
                        <m:r>
                          <a:rPr lang="en-US" b="1" i="1">
                            <a:latin typeface="Cambria Math" panose="02040503050406030204" pitchFamily="18" charset="0"/>
                          </a:rPr>
                          <m:t>,</m:t>
                        </m:r>
                        <m:r>
                          <a:rPr lang="en-US" i="1">
                            <a:latin typeface="Cambria Math" panose="02040503050406030204" pitchFamily="18" charset="0"/>
                          </a:rPr>
                          <m:t>𝑠</m:t>
                        </m:r>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e>
                    </m:d>
                  </m:oMath>
                </a14:m>
                <a:endParaRPr lang="en-US" dirty="0"/>
              </a:p>
              <a:p>
                <a:pPr lvl="0"/>
                <a14:m>
                  <m:oMath xmlns:m="http://schemas.openxmlformats.org/officeDocument/2006/math">
                    <m:r>
                      <a:rPr lang="en-US" i="1">
                        <a:latin typeface="Cambria Math" panose="02040503050406030204" pitchFamily="18" charset="0"/>
                      </a:rPr>
                      <m:t>𝑚</m:t>
                    </m:r>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b="1" i="1">
                        <a:latin typeface="Cambria Math" panose="02040503050406030204" pitchFamily="18" charset="0"/>
                      </a:rPr>
                      <m:t>𝜮</m:t>
                    </m:r>
                    <m:d>
                      <m:dPr>
                        <m:ctrlPr>
                          <a:rPr lang="en-US" b="1" i="1">
                            <a:latin typeface="Cambria Math" panose="02040503050406030204" pitchFamily="18" charset="0"/>
                          </a:rPr>
                        </m:ctrlPr>
                      </m:dPr>
                      <m:e>
                        <m:r>
                          <a:rPr lang="en-US" b="1" i="1">
                            <a:latin typeface="Cambria Math" panose="02040503050406030204" pitchFamily="18" charset="0"/>
                          </a:rPr>
                          <m:t>𝒙</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𝒔𝒊𝒎</m:t>
                            </m:r>
                          </m:sub>
                        </m:sSub>
                      </m:e>
                    </m:d>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sSubSup>
                              <m:sSubSupPr>
                                <m:ctrlPr>
                                  <a:rPr lang="en-US" b="1" i="1">
                                    <a:latin typeface="Cambria Math" panose="02040503050406030204" pitchFamily="18" charset="0"/>
                                    <a:ea typeface="Calibri" panose="020F0502020204030204" pitchFamily="34" charset="0"/>
                                    <a:cs typeface="Times New Roman" panose="02020603050405020304" pitchFamily="18" charset="0"/>
                                  </a:rPr>
                                </m:ctrlPr>
                              </m:sSubSupPr>
                              <m:e>
                                <m:r>
                                  <a:rPr lang="en-US" b="1" i="1">
                                    <a:latin typeface="Cambria Math" panose="02040503050406030204" pitchFamily="18" charset="0"/>
                                    <a:ea typeface="Calibri" panose="020F0502020204030204" pitchFamily="34" charset="0"/>
                                    <a:cs typeface="Times New Roman" panose="02020603050405020304" pitchFamily="18" charset="0"/>
                                  </a:rPr>
                                  <m:t>𝜮</m:t>
                                </m:r>
                              </m:e>
                              <m:sub>
                                <m:r>
                                  <a:rPr lang="en-US" b="1" i="1">
                                    <a:latin typeface="Cambria Math" panose="02040503050406030204" pitchFamily="18" charset="0"/>
                                    <a:ea typeface="Calibri" panose="020F0502020204030204" pitchFamily="34" charset="0"/>
                                    <a:cs typeface="Times New Roman" panose="02020603050405020304" pitchFamily="18" charset="0"/>
                                  </a:rPr>
                                  <m:t>𝒔𝒊𝒎</m:t>
                                </m:r>
                              </m:sub>
                              <m:sup>
                                <m:r>
                                  <a:rPr lang="en-US" b="1" i="1">
                                    <a:latin typeface="Cambria Math" panose="02040503050406030204" pitchFamily="18" charset="0"/>
                                    <a:ea typeface="Calibri" panose="020F0502020204030204" pitchFamily="34" charset="0"/>
                                    <a:cs typeface="Times New Roman" panose="02020603050405020304" pitchFamily="18" charset="0"/>
                                  </a:rPr>
                                  <m:t>𝑷</m:t>
                                </m:r>
                              </m:sup>
                            </m:sSubSup>
                          </m:e>
                        </m:d>
                      </m:e>
                      <m:sup>
                        <m:r>
                          <a:rPr lang="en-US" b="1" i="1">
                            <a:latin typeface="Cambria Math" panose="02040503050406030204" pitchFamily="18" charset="0"/>
                          </a:rPr>
                          <m:t>−</m:t>
                        </m:r>
                        <m:r>
                          <a:rPr lang="en-US" b="1" i="1">
                            <a:latin typeface="Cambria Math" panose="02040503050406030204" pitchFamily="18" charset="0"/>
                          </a:rPr>
                          <m:t>𝟏</m:t>
                        </m:r>
                      </m:sup>
                    </m:sSup>
                    <m:sSubSup>
                      <m:sSubSupPr>
                        <m:ctrlPr>
                          <a:rPr lang="en-US" b="1" i="1">
                            <a:latin typeface="Cambria Math" panose="02040503050406030204" pitchFamily="18" charset="0"/>
                          </a:rPr>
                        </m:ctrlPr>
                      </m:sSubSupPr>
                      <m:e>
                        <m:r>
                          <a:rPr lang="en-US" b="1" i="1">
                            <a:latin typeface="Cambria Math" panose="02040503050406030204" pitchFamily="18" charset="0"/>
                          </a:rPr>
                          <m:t>𝑷</m:t>
                        </m:r>
                      </m:e>
                      <m:sub>
                        <m:r>
                          <a:rPr lang="en-US" b="1" i="1">
                            <a:latin typeface="Cambria Math" panose="02040503050406030204" pitchFamily="18" charset="0"/>
                          </a:rPr>
                          <m:t>𝒔𝒊𝒎</m:t>
                        </m:r>
                      </m:sub>
                      <m:sup>
                        <m:r>
                          <a:rPr lang="en-US" b="1" i="1">
                            <a:latin typeface="Cambria Math" panose="02040503050406030204" pitchFamily="18" charset="0"/>
                          </a:rPr>
                          <m:t>∗</m:t>
                        </m:r>
                      </m:sup>
                    </m:sSubSup>
                  </m:oMath>
                </a14:m>
                <a:endParaRPr lang="en-US" dirty="0"/>
              </a:p>
              <a:p>
                <a:pPr lvl="0"/>
                <a14:m>
                  <m:oMath xmlns:m="http://schemas.openxmlformats.org/officeDocument/2006/math">
                    <m:r>
                      <a:rPr lang="en-US" i="1">
                        <a:latin typeface="Cambria Math" panose="02040503050406030204" pitchFamily="18" charset="0"/>
                      </a:rPr>
                      <m:t>𝑠</m:t>
                    </m:r>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b="1" i="1">
                        <a:latin typeface="Cambria Math" panose="02040503050406030204" pitchFamily="18" charset="0"/>
                      </a:rPr>
                      <m:t>𝜮</m:t>
                    </m:r>
                    <m:d>
                      <m:dPr>
                        <m:ctrlPr>
                          <a:rPr lang="en-US" b="1" i="1">
                            <a:latin typeface="Cambria Math" panose="02040503050406030204" pitchFamily="18" charset="0"/>
                          </a:rPr>
                        </m:ctrlPr>
                      </m:dPr>
                      <m:e>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𝒙</m:t>
                        </m:r>
                      </m:e>
                    </m:d>
                    <m:r>
                      <a:rPr lang="en-US" b="1" i="1">
                        <a:latin typeface="Cambria Math" panose="02040503050406030204" pitchFamily="18" charset="0"/>
                      </a:rPr>
                      <m:t>− </m:t>
                    </m:r>
                    <m:r>
                      <a:rPr lang="en-US" b="1" i="1">
                        <a:latin typeface="Cambria Math" panose="02040503050406030204" pitchFamily="18" charset="0"/>
                      </a:rPr>
                      <m:t>𝜮</m:t>
                    </m:r>
                    <m:d>
                      <m:dPr>
                        <m:ctrlPr>
                          <a:rPr lang="en-US" b="1" i="1">
                            <a:latin typeface="Cambria Math" panose="02040503050406030204" pitchFamily="18" charset="0"/>
                          </a:rPr>
                        </m:ctrlPr>
                      </m:dPr>
                      <m:e>
                        <m:r>
                          <a:rPr lang="en-US" b="1" i="1">
                            <a:latin typeface="Cambria Math" panose="02040503050406030204" pitchFamily="18" charset="0"/>
                          </a:rPr>
                          <m:t>𝒙</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𝒔𝒊𝒎</m:t>
                            </m:r>
                          </m:sub>
                        </m:sSub>
                      </m:e>
                    </m:d>
                    <m:r>
                      <a:rPr lang="en-US" b="1" i="1">
                        <a:latin typeface="Cambria Math" panose="02040503050406030204" pitchFamily="18" charset="0"/>
                      </a:rPr>
                      <m:t> </m:t>
                    </m:r>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sSubSup>
                              <m:sSubSupPr>
                                <m:ctrlPr>
                                  <a:rPr lang="en-US" b="1" i="1">
                                    <a:latin typeface="Cambria Math" panose="02040503050406030204" pitchFamily="18" charset="0"/>
                                    <a:ea typeface="Calibri" panose="020F0502020204030204" pitchFamily="34" charset="0"/>
                                    <a:cs typeface="Times New Roman" panose="02020603050405020304" pitchFamily="18" charset="0"/>
                                  </a:rPr>
                                </m:ctrlPr>
                              </m:sSubSupPr>
                              <m:e>
                                <m:r>
                                  <a:rPr lang="en-US" b="1" i="1">
                                    <a:latin typeface="Cambria Math" panose="02040503050406030204" pitchFamily="18" charset="0"/>
                                    <a:ea typeface="Calibri" panose="020F0502020204030204" pitchFamily="34" charset="0"/>
                                    <a:cs typeface="Times New Roman" panose="02020603050405020304" pitchFamily="18" charset="0"/>
                                  </a:rPr>
                                  <m:t>𝜮</m:t>
                                </m:r>
                              </m:e>
                              <m:sub>
                                <m:r>
                                  <a:rPr lang="en-US" b="1" i="1">
                                    <a:latin typeface="Cambria Math" panose="02040503050406030204" pitchFamily="18" charset="0"/>
                                    <a:ea typeface="Calibri" panose="020F0502020204030204" pitchFamily="34" charset="0"/>
                                    <a:cs typeface="Times New Roman" panose="02020603050405020304" pitchFamily="18" charset="0"/>
                                  </a:rPr>
                                  <m:t>𝒔𝒊𝒎</m:t>
                                </m:r>
                              </m:sub>
                              <m:sup>
                                <m:r>
                                  <a:rPr lang="en-US" b="1" i="1">
                                    <a:latin typeface="Cambria Math" panose="02040503050406030204" pitchFamily="18" charset="0"/>
                                    <a:ea typeface="Calibri" panose="020F0502020204030204" pitchFamily="34" charset="0"/>
                                    <a:cs typeface="Times New Roman" panose="02020603050405020304" pitchFamily="18" charset="0"/>
                                  </a:rPr>
                                  <m:t>𝑷</m:t>
                                </m:r>
                              </m:sup>
                            </m:sSubSup>
                          </m:e>
                        </m:d>
                      </m:e>
                      <m:sup>
                        <m:r>
                          <a:rPr lang="en-US" b="1" i="1">
                            <a:latin typeface="Cambria Math" panose="02040503050406030204" pitchFamily="18" charset="0"/>
                          </a:rPr>
                          <m:t>−</m:t>
                        </m:r>
                        <m:r>
                          <a:rPr lang="en-US" b="1" i="1">
                            <a:latin typeface="Cambria Math" panose="02040503050406030204" pitchFamily="18" charset="0"/>
                          </a:rPr>
                          <m:t>𝟏</m:t>
                        </m:r>
                      </m:sup>
                    </m:sSup>
                    <m:r>
                      <a:rPr lang="en-US" b="1" i="1">
                        <a:latin typeface="Cambria Math" panose="02040503050406030204" pitchFamily="18" charset="0"/>
                      </a:rPr>
                      <m:t>𝜮</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𝒔𝒊𝒎</m:t>
                            </m:r>
                          </m:sub>
                        </m:sSub>
                        <m:r>
                          <a:rPr lang="en-US" b="1" i="1" smtClean="0">
                            <a:latin typeface="Cambria Math" panose="02040503050406030204" pitchFamily="18" charset="0"/>
                          </a:rPr>
                          <m:t>,</m:t>
                        </m:r>
                        <m:r>
                          <a:rPr lang="en-US" b="1" i="1">
                            <a:latin typeface="Cambria Math" panose="02040503050406030204" pitchFamily="18" charset="0"/>
                          </a:rPr>
                          <m:t>𝒙</m:t>
                        </m:r>
                      </m:e>
                    </m:d>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latin typeface="+mj-lt"/>
                </a:endParaRPr>
              </a:p>
            </p:txBody>
          </p:sp>
        </mc:Choice>
        <mc:Fallback xmlns="">
          <p:sp>
            <p:nvSpPr>
              <p:cNvPr id="6" name="Content Placeholder 5">
                <a:extLst>
                  <a:ext uri="{FF2B5EF4-FFF2-40B4-BE49-F238E27FC236}">
                    <a16:creationId xmlns:a16="http://schemas.microsoft.com/office/drawing/2014/main" id="{75B08F4D-E661-4EB5-8957-62B71041581C}"/>
                  </a:ext>
                </a:extLst>
              </p:cNvPr>
              <p:cNvSpPr>
                <a:spLocks noGrp="1" noRot="1" noChangeAspect="1" noMove="1" noResize="1" noEditPoints="1" noAdjustHandles="1" noChangeArrowheads="1" noChangeShapeType="1" noTextEdit="1"/>
              </p:cNvSpPr>
              <p:nvPr>
                <p:ph sz="quarter" idx="4"/>
              </p:nvPr>
            </p:nvSpPr>
            <p:spPr>
              <a:xfrm>
                <a:off x="6172200" y="1155701"/>
                <a:ext cx="5183188" cy="4737100"/>
              </a:xfrm>
              <a:blipFill>
                <a:blip r:embed="rId4"/>
                <a:stretch>
                  <a:fillRect l="-1995" t="-770"/>
                </a:stretch>
              </a:blipFill>
            </p:spPr>
            <p:txBody>
              <a:bodyPr/>
              <a:lstStyle/>
              <a:p>
                <a:r>
                  <a:rPr lang="en-US">
                    <a:noFill/>
                  </a:rPr>
                  <a:t> </a:t>
                </a:r>
              </a:p>
            </p:txBody>
          </p:sp>
        </mc:Fallback>
      </mc:AlternateContent>
    </p:spTree>
    <p:extLst>
      <p:ext uri="{BB962C8B-B14F-4D97-AF65-F5344CB8AC3E}">
        <p14:creationId xmlns:p14="http://schemas.microsoft.com/office/powerpoint/2010/main" val="3294756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614929-0AD6-AC4B-AC69-46473C02721C}"/>
                  </a:ext>
                </a:extLst>
              </p:cNvPr>
              <p:cNvSpPr>
                <a:spLocks noGrp="1"/>
              </p:cNvSpPr>
              <p:nvPr>
                <p:ph idx="1"/>
              </p:nvPr>
            </p:nvSpPr>
            <p:spPr>
              <a:xfrm>
                <a:off x="838200" y="1990770"/>
                <a:ext cx="10515600" cy="3317648"/>
              </a:xfrm>
            </p:spPr>
            <p:txBody>
              <a:bodyPr>
                <a:normAutofit lnSpcReduction="10000"/>
              </a:bodyPr>
              <a:lstStyle/>
              <a:p>
                <a:r>
                  <a:rPr lang="en-US" sz="2400" b="1" dirty="0">
                    <a:latin typeface="+mj-lt"/>
                  </a:rPr>
                  <a:t>The Posterior Distribution is sampled using Monte Carlo Metropolis Hastings (MCMH) Algorithms. These algorithms generate a </a:t>
                </a:r>
                <a:r>
                  <a:rPr lang="en-US" sz="2400" b="1" i="1" dirty="0">
                    <a:latin typeface="+mj-lt"/>
                  </a:rPr>
                  <a:t>Markov Chain </a:t>
                </a:r>
                <a:r>
                  <a:rPr lang="en-US" sz="2400" b="1" dirty="0">
                    <a:latin typeface="+mj-lt"/>
                  </a:rPr>
                  <a:t>by randomly walking across the parameter space based on a transition kernel.</a:t>
                </a:r>
              </a:p>
              <a:p>
                <a:endParaRPr lang="en-US" sz="2400" b="1" dirty="0">
                  <a:latin typeface="+mj-lt"/>
                </a:endParaRPr>
              </a:p>
              <a:p>
                <a:endParaRPr lang="en-US" sz="2400" b="1" dirty="0">
                  <a:latin typeface="+mj-lt"/>
                </a:endParaRPr>
              </a:p>
              <a:p>
                <a:endParaRPr lang="en-US" sz="2400" b="1" dirty="0">
                  <a:latin typeface="+mj-lt"/>
                </a:endParaRPr>
              </a:p>
              <a:p>
                <a:r>
                  <a:rPr lang="en-US" sz="2400" b="1" dirty="0">
                    <a:latin typeface="+mj-lt"/>
                  </a:rPr>
                  <a:t>Metropolis Hasting algorithms decompose the transition kernel, generating new candidates are generated via distribution </a:t>
                </a:r>
                <a14:m>
                  <m:oMath xmlns:m="http://schemas.openxmlformats.org/officeDocument/2006/math">
                    <m:r>
                      <a:rPr lang="en-US" sz="2400" b="1" i="1" smtClean="0">
                        <a:latin typeface="Cambria Math" panose="02040503050406030204" pitchFamily="18" charset="0"/>
                      </a:rPr>
                      <m:t>𝒒</m:t>
                    </m:r>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smtClean="0">
                                <a:latin typeface="Cambria Math" panose="02040503050406030204" pitchFamily="18" charset="0"/>
                              </a:rPr>
                              <m:t>𝝍</m:t>
                            </m:r>
                          </m:e>
                          <m:sub>
                            <m:r>
                              <a:rPr lang="en-US" sz="2400" b="1" i="1" smtClean="0">
                                <a:latin typeface="Cambria Math" panose="02040503050406030204" pitchFamily="18" charset="0"/>
                              </a:rPr>
                              <m:t>𝒏</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e>
                      <m:e>
                        <m:sSub>
                          <m:sSubPr>
                            <m:ctrlPr>
                              <a:rPr lang="en-US" sz="2400" b="1" i="1">
                                <a:latin typeface="Cambria Math" panose="02040503050406030204" pitchFamily="18" charset="0"/>
                              </a:rPr>
                            </m:ctrlPr>
                          </m:sSubPr>
                          <m:e>
                            <m:r>
                              <a:rPr lang="en-US" sz="2400" b="1" i="1" smtClean="0">
                                <a:latin typeface="Cambria Math" panose="02040503050406030204" pitchFamily="18" charset="0"/>
                              </a:rPr>
                              <m:t>𝝍</m:t>
                            </m:r>
                          </m:e>
                          <m:sub>
                            <m:r>
                              <a:rPr lang="en-US" sz="2400" b="1" i="1" smtClean="0">
                                <a:latin typeface="Cambria Math" panose="02040503050406030204" pitchFamily="18" charset="0"/>
                              </a:rPr>
                              <m:t>𝒏</m:t>
                            </m:r>
                          </m:sub>
                        </m:sSub>
                      </m:e>
                    </m:d>
                  </m:oMath>
                </a14:m>
                <a:r>
                  <a:rPr lang="en-US" sz="2400" b="1" dirty="0">
                    <a:latin typeface="+mj-lt"/>
                  </a:rPr>
                  <a:t>, and accepted based on </a:t>
                </a:r>
                <a14:m>
                  <m:oMath xmlns:m="http://schemas.openxmlformats.org/officeDocument/2006/math">
                    <m:r>
                      <a:rPr lang="en-US" sz="2400" b="1" i="1" smtClean="0">
                        <a:latin typeface="Cambria Math" panose="02040503050406030204" pitchFamily="18" charset="0"/>
                      </a:rPr>
                      <m:t>𝜶</m:t>
                    </m:r>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smtClean="0">
                                <a:latin typeface="Cambria Math" panose="02040503050406030204" pitchFamily="18" charset="0"/>
                              </a:rPr>
                              <m:t>𝝍</m:t>
                            </m:r>
                          </m:e>
                          <m:sub>
                            <m:r>
                              <a:rPr lang="en-US" sz="2400" b="1" i="1" smtClean="0">
                                <a:latin typeface="Cambria Math" panose="02040503050406030204" pitchFamily="18" charset="0"/>
                              </a:rPr>
                              <m:t>𝒏</m:t>
                            </m:r>
                            <m:r>
                              <a:rPr lang="en-US" sz="2400" b="1" i="1" smtClean="0">
                                <a:latin typeface="Cambria Math" panose="02040503050406030204" pitchFamily="18" charset="0"/>
                              </a:rPr>
                              <m:t>+</m:t>
                            </m:r>
                            <m:r>
                              <a:rPr lang="en-US" sz="2400" b="1" i="1" smtClean="0">
                                <a:latin typeface="Cambria Math" panose="02040503050406030204" pitchFamily="18" charset="0"/>
                              </a:rPr>
                              <m:t>𝟏</m:t>
                            </m:r>
                          </m:sub>
                        </m:sSub>
                      </m:e>
                      <m:e>
                        <m:sSub>
                          <m:sSubPr>
                            <m:ctrlPr>
                              <a:rPr lang="en-US" sz="2400" b="1" i="1">
                                <a:latin typeface="Cambria Math" panose="02040503050406030204" pitchFamily="18" charset="0"/>
                              </a:rPr>
                            </m:ctrlPr>
                          </m:sSubPr>
                          <m:e>
                            <m:r>
                              <a:rPr lang="en-US" sz="2400" b="1" i="1" smtClean="0">
                                <a:latin typeface="Cambria Math" panose="02040503050406030204" pitchFamily="18" charset="0"/>
                              </a:rPr>
                              <m:t>𝝍</m:t>
                            </m:r>
                          </m:e>
                          <m:sub>
                            <m:r>
                              <a:rPr lang="en-US" sz="2400" b="1" i="1" smtClean="0">
                                <a:latin typeface="Cambria Math" panose="02040503050406030204" pitchFamily="18" charset="0"/>
                              </a:rPr>
                              <m:t>𝒏</m:t>
                            </m:r>
                          </m:sub>
                        </m:sSub>
                      </m:e>
                    </m:d>
                  </m:oMath>
                </a14:m>
                <a:r>
                  <a:rPr lang="en-US" sz="2400" b="1" dirty="0">
                    <a:latin typeface="+mj-lt"/>
                  </a:rPr>
                  <a:t> </a:t>
                </a:r>
              </a:p>
              <a:p>
                <a:endParaRPr lang="en-US" sz="2400" b="1" dirty="0">
                  <a:latin typeface="+mj-lt"/>
                </a:endParaRPr>
              </a:p>
            </p:txBody>
          </p:sp>
        </mc:Choice>
        <mc:Fallback xmlns="">
          <p:sp>
            <p:nvSpPr>
              <p:cNvPr id="3" name="Content Placeholder 2">
                <a:extLst>
                  <a:ext uri="{FF2B5EF4-FFF2-40B4-BE49-F238E27FC236}">
                    <a16:creationId xmlns:a16="http://schemas.microsoft.com/office/drawing/2014/main" id="{0F614929-0AD6-AC4B-AC69-46473C02721C}"/>
                  </a:ext>
                </a:extLst>
              </p:cNvPr>
              <p:cNvSpPr>
                <a:spLocks noGrp="1" noRot="1" noChangeAspect="1" noMove="1" noResize="1" noEditPoints="1" noAdjustHandles="1" noChangeArrowheads="1" noChangeShapeType="1" noTextEdit="1"/>
              </p:cNvSpPr>
              <p:nvPr>
                <p:ph idx="1"/>
              </p:nvPr>
            </p:nvSpPr>
            <p:spPr>
              <a:xfrm>
                <a:off x="838200" y="1990770"/>
                <a:ext cx="10515600" cy="3317648"/>
              </a:xfrm>
              <a:blipFill>
                <a:blip r:embed="rId3"/>
                <a:stretch>
                  <a:fillRect l="-812" t="-3493" b="-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F108676-32E0-D645-961E-2C4FC3FA14F0}"/>
                  </a:ext>
                </a:extLst>
              </p:cNvPr>
              <p:cNvSpPr/>
              <p:nvPr/>
            </p:nvSpPr>
            <p:spPr>
              <a:xfrm>
                <a:off x="1715144" y="1061884"/>
                <a:ext cx="8610819" cy="658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B050"/>
                          </a:solidFill>
                          <a:latin typeface="Cambria Math" panose="02040503050406030204" pitchFamily="18" charset="0"/>
                        </a:rPr>
                        <m:t>𝑝</m:t>
                      </m:r>
                      <m:d>
                        <m:dPr>
                          <m:ctrlPr>
                            <a:rPr lang="en-US" sz="3200" i="1">
                              <a:solidFill>
                                <a:srgbClr val="00B050"/>
                              </a:solidFill>
                              <a:latin typeface="Cambria Math" panose="02040503050406030204" pitchFamily="18" charset="0"/>
                            </a:rPr>
                          </m:ctrlPr>
                        </m:dPr>
                        <m:e>
                          <m:r>
                            <a:rPr lang="en-US" sz="3200" b="1" i="1" smtClean="0">
                              <a:solidFill>
                                <a:srgbClr val="00B050"/>
                              </a:solidFill>
                              <a:latin typeface="Cambria Math" panose="02040503050406030204" pitchFamily="18" charset="0"/>
                            </a:rPr>
                            <m:t>𝝍</m:t>
                          </m:r>
                        </m:e>
                        <m:e>
                          <m:sSubSup>
                            <m:sSubSupPr>
                              <m:ctrlPr>
                                <a:rPr lang="en-US" sz="3200" b="1" i="1" smtClean="0">
                                  <a:solidFill>
                                    <a:srgbClr val="00B050"/>
                                  </a:solidFill>
                                  <a:latin typeface="Cambria Math" panose="02040503050406030204" pitchFamily="18" charset="0"/>
                                </a:rPr>
                              </m:ctrlPr>
                            </m:sSubSupPr>
                            <m:e>
                              <m:r>
                                <a:rPr lang="en-US" sz="3200" b="1" i="1" smtClean="0">
                                  <a:solidFill>
                                    <a:srgbClr val="00B050"/>
                                  </a:solidFill>
                                  <a:latin typeface="Cambria Math" panose="02040503050406030204" pitchFamily="18" charset="0"/>
                                </a:rPr>
                                <m:t>𝑷</m:t>
                              </m:r>
                            </m:e>
                            <m:sub>
                              <m:r>
                                <a:rPr lang="en-US" sz="3200" i="1">
                                  <a:solidFill>
                                    <a:srgbClr val="00B050"/>
                                  </a:solidFill>
                                  <a:latin typeface="Cambria Math" panose="02040503050406030204" pitchFamily="18" charset="0"/>
                                </a:rPr>
                                <m:t>𝑒𝑥𝑝</m:t>
                              </m:r>
                            </m:sub>
                            <m:sup>
                              <m:r>
                                <a:rPr lang="en-US" sz="3200" b="1" i="1" smtClean="0">
                                  <a:solidFill>
                                    <a:srgbClr val="00B050"/>
                                  </a:solidFill>
                                  <a:latin typeface="Cambria Math" panose="02040503050406030204" pitchFamily="18" charset="0"/>
                                </a:rPr>
                                <m:t>∗</m:t>
                              </m:r>
                            </m:sup>
                          </m:sSubSup>
                          <m:r>
                            <a:rPr lang="en-US" sz="3200" i="1">
                              <a:solidFill>
                                <a:srgbClr val="00B050"/>
                              </a:solidFill>
                              <a:latin typeface="Cambria Math" panose="02040503050406030204" pitchFamily="18" charset="0"/>
                            </a:rPr>
                            <m:t>,</m:t>
                          </m:r>
                          <m:sSub>
                            <m:sSubPr>
                              <m:ctrlPr>
                                <a:rPr lang="en-US" sz="3200" i="1">
                                  <a:solidFill>
                                    <a:srgbClr val="00B050"/>
                                  </a:solidFill>
                                  <a:latin typeface="Cambria Math" panose="02040503050406030204" pitchFamily="18" charset="0"/>
                                </a:rPr>
                              </m:ctrlPr>
                            </m:sSubPr>
                            <m:e>
                              <m:r>
                                <a:rPr lang="en-US" sz="3200" b="1" i="1">
                                  <a:solidFill>
                                    <a:srgbClr val="00B050"/>
                                  </a:solidFill>
                                  <a:latin typeface="Cambria Math" panose="02040503050406030204" pitchFamily="18" charset="0"/>
                                </a:rPr>
                                <m:t>𝑮</m:t>
                              </m:r>
                            </m:e>
                            <m:sub>
                              <m:r>
                                <a:rPr lang="en-US" sz="3200" i="1">
                                  <a:solidFill>
                                    <a:srgbClr val="00B050"/>
                                  </a:solidFill>
                                  <a:latin typeface="Cambria Math" panose="02040503050406030204" pitchFamily="18" charset="0"/>
                                </a:rPr>
                                <m:t>𝑒𝑥𝑝</m:t>
                              </m:r>
                            </m:sub>
                          </m:sSub>
                          <m:r>
                            <a:rPr lang="en-US" sz="3200" i="1" smtClean="0">
                              <a:solidFill>
                                <a:srgbClr val="00B050"/>
                              </a:solidFill>
                              <a:latin typeface="Cambria Math" panose="02040503050406030204" pitchFamily="18" charset="0"/>
                              <a:ea typeface="Cambria Math" panose="02040503050406030204" pitchFamily="18" charset="0"/>
                            </a:rPr>
                            <m:t> </m:t>
                          </m:r>
                          <m:r>
                            <a:rPr lang="en-US" sz="3200" b="0" i="1" smtClean="0">
                              <a:solidFill>
                                <a:srgbClr val="00B050"/>
                              </a:solidFill>
                              <a:latin typeface="Cambria Math" panose="02040503050406030204" pitchFamily="18" charset="0"/>
                              <a:ea typeface="Cambria Math" panose="02040503050406030204" pitchFamily="18" charset="0"/>
                            </a:rPr>
                            <m:t>,</m:t>
                          </m:r>
                          <m:r>
                            <a:rPr lang="en-US" sz="3200" b="0" i="1" smtClean="0">
                              <a:solidFill>
                                <a:srgbClr val="00B050"/>
                              </a:solidFill>
                              <a:latin typeface="Cambria Math" panose="02040503050406030204" pitchFamily="18" charset="0"/>
                              <a:ea typeface="Cambria Math" panose="02040503050406030204" pitchFamily="18" charset="0"/>
                            </a:rPr>
                            <m:t>𝑀</m:t>
                          </m:r>
                        </m:e>
                      </m:d>
                      <m:r>
                        <a:rPr lang="en-US" sz="3200" i="1">
                          <a:latin typeface="Cambria Math" panose="02040503050406030204" pitchFamily="18" charset="0"/>
                        </a:rPr>
                        <m:t>∝</m:t>
                      </m:r>
                      <m:r>
                        <a:rPr lang="en-US" sz="3200" i="1" smtClean="0">
                          <a:solidFill>
                            <a:srgbClr val="FF0000"/>
                          </a:solidFill>
                          <a:latin typeface="Cambria Math" panose="02040503050406030204" pitchFamily="18" charset="0"/>
                        </a:rPr>
                        <m:t>𝑝</m:t>
                      </m:r>
                      <m:d>
                        <m:dPr>
                          <m:ctrlPr>
                            <a:rPr lang="en-US" sz="3200" i="1">
                              <a:solidFill>
                                <a:srgbClr val="FF0000"/>
                              </a:solidFill>
                              <a:latin typeface="Cambria Math" panose="02040503050406030204" pitchFamily="18" charset="0"/>
                            </a:rPr>
                          </m:ctrlPr>
                        </m:dPr>
                        <m:e>
                          <m:sSubSup>
                            <m:sSubSupPr>
                              <m:ctrlPr>
                                <a:rPr lang="en-US" sz="3200" b="1" i="1" smtClean="0">
                                  <a:solidFill>
                                    <a:srgbClr val="FF0000"/>
                                  </a:solidFill>
                                  <a:latin typeface="Cambria Math" panose="02040503050406030204" pitchFamily="18" charset="0"/>
                                </a:rPr>
                              </m:ctrlPr>
                            </m:sSubSupPr>
                            <m:e>
                              <m:r>
                                <a:rPr lang="en-US" sz="3200" b="1" i="1">
                                  <a:solidFill>
                                    <a:srgbClr val="FF0000"/>
                                  </a:solidFill>
                                  <a:latin typeface="Cambria Math" panose="02040503050406030204" pitchFamily="18" charset="0"/>
                                </a:rPr>
                                <m:t>𝑷</m:t>
                              </m:r>
                            </m:e>
                            <m:sub>
                              <m:r>
                                <a:rPr lang="en-US" sz="3200" i="1">
                                  <a:solidFill>
                                    <a:srgbClr val="FF0000"/>
                                  </a:solidFill>
                                  <a:latin typeface="Cambria Math" panose="02040503050406030204" pitchFamily="18" charset="0"/>
                                </a:rPr>
                                <m:t>𝑒𝑥𝑝</m:t>
                              </m:r>
                            </m:sub>
                            <m:sup>
                              <m:r>
                                <a:rPr lang="en-US" sz="3200" b="1" i="1" smtClean="0">
                                  <a:solidFill>
                                    <a:srgbClr val="FF0000"/>
                                  </a:solidFill>
                                  <a:latin typeface="Cambria Math" panose="02040503050406030204" pitchFamily="18" charset="0"/>
                                </a:rPr>
                                <m:t>∗</m:t>
                              </m:r>
                            </m:sup>
                          </m:sSubSup>
                        </m:e>
                        <m:e>
                          <m:r>
                            <a:rPr lang="en-US" sz="3200" b="1" i="1" smtClean="0">
                              <a:solidFill>
                                <a:srgbClr val="FF0000"/>
                              </a:solidFill>
                              <a:latin typeface="Cambria Math" panose="02040503050406030204" pitchFamily="18" charset="0"/>
                            </a:rPr>
                            <m:t>𝝍</m:t>
                          </m:r>
                          <m:r>
                            <a:rPr lang="en-US" sz="3200" i="1">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r>
                                <a:rPr lang="en-US" sz="3200" b="1" i="1">
                                  <a:solidFill>
                                    <a:srgbClr val="FF0000"/>
                                  </a:solidFill>
                                  <a:latin typeface="Cambria Math" panose="02040503050406030204" pitchFamily="18" charset="0"/>
                                </a:rPr>
                                <m:t>𝑮</m:t>
                              </m:r>
                            </m:e>
                            <m:sub>
                              <m:r>
                                <a:rPr lang="en-US" sz="3200" i="1">
                                  <a:solidFill>
                                    <a:srgbClr val="FF0000"/>
                                  </a:solidFill>
                                  <a:latin typeface="Cambria Math" panose="02040503050406030204" pitchFamily="18" charset="0"/>
                                </a:rPr>
                                <m:t>𝑒𝑥𝑝</m:t>
                              </m:r>
                            </m:sub>
                          </m:sSub>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𝑀</m:t>
                          </m:r>
                          <m:r>
                            <a:rPr lang="en-US" sz="3200" i="1" smtClean="0">
                              <a:solidFill>
                                <a:srgbClr val="FF0000"/>
                              </a:solidFill>
                              <a:latin typeface="Cambria Math" panose="02040503050406030204" pitchFamily="18" charset="0"/>
                              <a:ea typeface="Cambria Math" panose="02040503050406030204" pitchFamily="18" charset="0"/>
                            </a:rPr>
                            <m:t> </m:t>
                          </m:r>
                        </m:e>
                      </m:d>
                      <m:r>
                        <a:rPr lang="en-US" sz="3200" i="1" smtClean="0">
                          <a:solidFill>
                            <a:schemeClr val="accent1">
                              <a:lumMod val="75000"/>
                            </a:schemeClr>
                          </a:solidFill>
                          <a:latin typeface="Cambria Math" panose="02040503050406030204" pitchFamily="18" charset="0"/>
                        </a:rPr>
                        <m:t>𝑝</m:t>
                      </m:r>
                      <m:r>
                        <a:rPr lang="en-US" sz="3200" i="1" smtClean="0">
                          <a:solidFill>
                            <a:schemeClr val="accent1">
                              <a:lumMod val="75000"/>
                            </a:schemeClr>
                          </a:solidFill>
                          <a:latin typeface="Cambria Math" panose="02040503050406030204" pitchFamily="18" charset="0"/>
                        </a:rPr>
                        <m:t>(</m:t>
                      </m:r>
                      <m:r>
                        <a:rPr lang="en-US" sz="3200" b="1" i="1" smtClean="0">
                          <a:solidFill>
                            <a:schemeClr val="accent1">
                              <a:lumMod val="75000"/>
                            </a:schemeClr>
                          </a:solidFill>
                          <a:latin typeface="Cambria Math" panose="02040503050406030204" pitchFamily="18" charset="0"/>
                        </a:rPr>
                        <m:t>𝝍</m:t>
                      </m:r>
                      <m:r>
                        <a:rPr lang="en-US" sz="3200" i="1">
                          <a:solidFill>
                            <a:schemeClr val="accent1">
                              <a:lumMod val="75000"/>
                            </a:schemeClr>
                          </a:solidFill>
                          <a:latin typeface="Cambria Math" panose="02040503050406030204" pitchFamily="18" charset="0"/>
                        </a:rPr>
                        <m:t>)</m:t>
                      </m:r>
                    </m:oMath>
                  </m:oMathPara>
                </a14:m>
                <a:endParaRPr lang="en-US" sz="3200" b="1" dirty="0"/>
              </a:p>
            </p:txBody>
          </p:sp>
        </mc:Choice>
        <mc:Fallback xmlns="">
          <p:sp>
            <p:nvSpPr>
              <p:cNvPr id="4" name="Rectangle 3">
                <a:extLst>
                  <a:ext uri="{FF2B5EF4-FFF2-40B4-BE49-F238E27FC236}">
                    <a16:creationId xmlns:a16="http://schemas.microsoft.com/office/drawing/2014/main" id="{2F108676-32E0-D645-961E-2C4FC3FA14F0}"/>
                  </a:ext>
                </a:extLst>
              </p:cNvPr>
              <p:cNvSpPr>
                <a:spLocks noRot="1" noChangeAspect="1" noMove="1" noResize="1" noEditPoints="1" noAdjustHandles="1" noChangeArrowheads="1" noChangeShapeType="1" noTextEdit="1"/>
              </p:cNvSpPr>
              <p:nvPr/>
            </p:nvSpPr>
            <p:spPr>
              <a:xfrm>
                <a:off x="1715144" y="1061884"/>
                <a:ext cx="8610819" cy="6580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8D918BE-38A6-644C-83C6-6A75AC826310}"/>
                  </a:ext>
                </a:extLst>
              </p:cNvPr>
              <p:cNvSpPr txBox="1"/>
              <p:nvPr/>
            </p:nvSpPr>
            <p:spPr>
              <a:xfrm>
                <a:off x="2303593" y="3090446"/>
                <a:ext cx="5325497" cy="338554"/>
              </a:xfrm>
              <a:prstGeom prst="rect">
                <a:avLst/>
              </a:prstGeom>
              <a:noFill/>
            </p:spPr>
            <p:txBody>
              <a:bodyPr wrap="none" lIns="0" tIns="0" rIns="0" bIns="0" rtlCol="0">
                <a:spAutoFit/>
              </a:bodyPr>
              <a:lstStyle/>
              <a:p>
                <a14:m>
                  <m:oMath xmlns:m="http://schemas.openxmlformats.org/officeDocument/2006/math">
                    <m:r>
                      <a:rPr lang="en-US" sz="2200" b="0" i="1" smtClean="0">
                        <a:latin typeface="Cambria Math" panose="02040503050406030204" pitchFamily="18" charset="0"/>
                      </a:rPr>
                      <m:t>𝑝</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1" i="1" smtClean="0">
                            <a:latin typeface="Cambria Math" panose="02040503050406030204" pitchFamily="18" charset="0"/>
                          </a:rPr>
                          <m:t>𝝍</m:t>
                        </m:r>
                      </m:e>
                      <m:sub>
                        <m:r>
                          <a:rPr lang="en-US" sz="2200" b="0" i="1" smtClean="0">
                            <a:latin typeface="Cambria Math" panose="02040503050406030204" pitchFamily="18" charset="0"/>
                          </a:rPr>
                          <m:t>𝑛</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b="0" i="1" smtClean="0">
                            <a:latin typeface="Cambria Math" panose="02040503050406030204" pitchFamily="18" charset="0"/>
                          </a:rPr>
                          <m:t>1</m:t>
                        </m:r>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b="0" i="1" smtClean="0">
                            <a:latin typeface="Cambria Math" panose="02040503050406030204" pitchFamily="18" charset="0"/>
                          </a:rPr>
                          <m:t>0</m:t>
                        </m:r>
                      </m:sub>
                    </m:sSub>
                    <m:r>
                      <a:rPr lang="en-US" sz="2200" b="0" i="1" smtClean="0">
                        <a:latin typeface="Cambria Math" panose="02040503050406030204" pitchFamily="18" charset="0"/>
                      </a:rPr>
                      <m:t>)=</m:t>
                    </m:r>
                    <m:r>
                      <a:rPr lang="en-US" sz="2200" b="0" i="1" smtClean="0">
                        <a:latin typeface="Cambria Math" panose="02040503050406030204" pitchFamily="18" charset="0"/>
                      </a:rPr>
                      <m:t>𝑝</m:t>
                    </m:r>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sub>
                    </m:sSub>
                    <m:r>
                      <a:rPr lang="en-US" sz="2200" b="0" i="1" smtClean="0">
                        <a:latin typeface="Cambria Math" panose="02040503050406030204" pitchFamily="18" charset="0"/>
                      </a:rPr>
                      <m:t>)</m:t>
                    </m:r>
                  </m:oMath>
                </a14:m>
                <a:endParaRPr lang="en-US" sz="2200" dirty="0"/>
              </a:p>
            </p:txBody>
          </p:sp>
        </mc:Choice>
        <mc:Fallback xmlns="">
          <p:sp>
            <p:nvSpPr>
              <p:cNvPr id="5" name="TextBox 4">
                <a:extLst>
                  <a:ext uri="{FF2B5EF4-FFF2-40B4-BE49-F238E27FC236}">
                    <a16:creationId xmlns:a16="http://schemas.microsoft.com/office/drawing/2014/main" id="{E8D918BE-38A6-644C-83C6-6A75AC826310}"/>
                  </a:ext>
                </a:extLst>
              </p:cNvPr>
              <p:cNvSpPr txBox="1">
                <a:spLocks noRot="1" noChangeAspect="1" noMove="1" noResize="1" noEditPoints="1" noAdjustHandles="1" noChangeArrowheads="1" noChangeShapeType="1" noTextEdit="1"/>
              </p:cNvSpPr>
              <p:nvPr/>
            </p:nvSpPr>
            <p:spPr>
              <a:xfrm>
                <a:off x="2303593" y="3090446"/>
                <a:ext cx="5325497" cy="338554"/>
              </a:xfrm>
              <a:prstGeom prst="rect">
                <a:avLst/>
              </a:prstGeom>
              <a:blipFill>
                <a:blip r:embed="rId5"/>
                <a:stretch>
                  <a:fillRect l="-1947" r="-1604"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FC06435-4577-E840-97AC-D10DD00EB856}"/>
                  </a:ext>
                </a:extLst>
              </p:cNvPr>
              <p:cNvSpPr txBox="1"/>
              <p:nvPr/>
            </p:nvSpPr>
            <p:spPr>
              <a:xfrm>
                <a:off x="5765353" y="3660230"/>
                <a:ext cx="3345659"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m:t>
                      </m:r>
                      <m:r>
                        <a:rPr lang="en-US" sz="2200" b="0" i="1" smtClean="0">
                          <a:latin typeface="Cambria Math" panose="02040503050406030204" pitchFamily="18" charset="0"/>
                        </a:rPr>
                        <m:t>𝑞</m:t>
                      </m:r>
                      <m:d>
                        <m:dPr>
                          <m:ctrlPr>
                            <a:rPr lang="en-US" sz="2200" b="0" i="1" smtClean="0">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sub>
                          </m:sSub>
                        </m:e>
                      </m:d>
                      <m:r>
                        <a:rPr lang="en-US" sz="2200" b="0" i="1" smtClean="0">
                          <a:latin typeface="Cambria Math" panose="02040503050406030204" pitchFamily="18" charset="0"/>
                        </a:rPr>
                        <m:t>𝛼</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sub>
                          </m:sSub>
                        </m:e>
                      </m:d>
                    </m:oMath>
                  </m:oMathPara>
                </a14:m>
                <a:endParaRPr lang="en-US" sz="2200" dirty="0"/>
              </a:p>
            </p:txBody>
          </p:sp>
        </mc:Choice>
        <mc:Fallback xmlns="">
          <p:sp>
            <p:nvSpPr>
              <p:cNvPr id="6" name="TextBox 5">
                <a:extLst>
                  <a:ext uri="{FF2B5EF4-FFF2-40B4-BE49-F238E27FC236}">
                    <a16:creationId xmlns:a16="http://schemas.microsoft.com/office/drawing/2014/main" id="{6FC06435-4577-E840-97AC-D10DD00EB856}"/>
                  </a:ext>
                </a:extLst>
              </p:cNvPr>
              <p:cNvSpPr txBox="1">
                <a:spLocks noRot="1" noChangeAspect="1" noMove="1" noResize="1" noEditPoints="1" noAdjustHandles="1" noChangeArrowheads="1" noChangeShapeType="1" noTextEdit="1"/>
              </p:cNvSpPr>
              <p:nvPr/>
            </p:nvSpPr>
            <p:spPr>
              <a:xfrm>
                <a:off x="5765353" y="3660230"/>
                <a:ext cx="3345659" cy="338554"/>
              </a:xfrm>
              <a:prstGeom prst="rect">
                <a:avLst/>
              </a:prstGeom>
              <a:blipFill>
                <a:blip r:embed="rId6"/>
                <a:stretch>
                  <a:fillRect l="-364" b="-33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A7623-BDEC-CA4D-B396-A9EF83A0AB7A}"/>
                  </a:ext>
                </a:extLst>
              </p:cNvPr>
              <p:cNvSpPr txBox="1"/>
              <p:nvPr/>
            </p:nvSpPr>
            <p:spPr>
              <a:xfrm>
                <a:off x="1470734" y="5233785"/>
                <a:ext cx="9489136" cy="775790"/>
              </a:xfrm>
              <a:prstGeom prst="rect">
                <a:avLst/>
              </a:prstGeom>
              <a:noFill/>
            </p:spPr>
            <p:txBody>
              <a:bodyPr wrap="none" lIns="0" tIns="0" rIns="0" bIns="0" rtlCol="0">
                <a:spAutoFit/>
              </a:bodyPr>
              <a:lstStyle/>
              <a:p>
                <a14:m>
                  <m:oMath xmlns:m="http://schemas.openxmlformats.org/officeDocument/2006/math">
                    <m:r>
                      <a:rPr lang="en-US" sz="2200" b="0" i="1" smtClean="0">
                        <a:latin typeface="Cambria Math" panose="02040503050406030204" pitchFamily="18" charset="0"/>
                      </a:rPr>
                      <m:t>𝛼</m:t>
                    </m:r>
                    <m:d>
                      <m:dPr>
                        <m:ctrlPr>
                          <a:rPr lang="en-US" sz="2200" b="0" i="1" smtClean="0">
                            <a:latin typeface="Cambria Math" panose="02040503050406030204" pitchFamily="18" charset="0"/>
                          </a:rPr>
                        </m:ctrlPr>
                      </m:dPr>
                      <m:e>
                        <m:sSub>
                          <m:sSubPr>
                            <m:ctrlPr>
                              <a:rPr lang="en-US" sz="2200" b="1" i="1" smtClean="0">
                                <a:latin typeface="Cambria Math" panose="02040503050406030204" pitchFamily="18" charset="0"/>
                              </a:rPr>
                            </m:ctrlPr>
                          </m:sSubPr>
                          <m:e>
                            <m:r>
                              <a:rPr lang="en-US" sz="2200" b="1" i="1">
                                <a:latin typeface="Cambria Math" panose="02040503050406030204" pitchFamily="18" charset="0"/>
                              </a:rPr>
                              <m:t>𝝍</m:t>
                            </m:r>
                          </m:e>
                          <m:sub>
                            <m:r>
                              <a:rPr lang="en-US" sz="2200" b="0" i="1" smtClean="0">
                                <a:latin typeface="Cambria Math" panose="02040503050406030204" pitchFamily="18" charset="0"/>
                              </a:rPr>
                              <m:t>𝑛</m:t>
                            </m:r>
                            <m:r>
                              <a:rPr lang="en-US" sz="2200" b="0" i="1" smtClean="0">
                                <a:latin typeface="Cambria Math" panose="02040503050406030204" pitchFamily="18" charset="0"/>
                              </a:rPr>
                              <m:t>+1</m:t>
                            </m:r>
                          </m:sub>
                        </m:sSub>
                      </m:e>
                      <m:e>
                        <m:sSub>
                          <m:sSubPr>
                            <m:ctrlPr>
                              <a:rPr lang="en-US" sz="2200" b="1" i="1">
                                <a:latin typeface="Cambria Math" panose="02040503050406030204" pitchFamily="18" charset="0"/>
                              </a:rPr>
                            </m:ctrlPr>
                          </m:sSubPr>
                          <m:e>
                            <m:r>
                              <a:rPr lang="en-US" sz="2200" b="1" i="1">
                                <a:latin typeface="Cambria Math" panose="02040503050406030204" pitchFamily="18" charset="0"/>
                              </a:rPr>
                              <m:t>𝝍</m:t>
                            </m:r>
                          </m:e>
                          <m:sub>
                            <m:r>
                              <a:rPr lang="en-US" sz="2200" i="1">
                                <a:latin typeface="Cambria Math" panose="02040503050406030204" pitchFamily="18" charset="0"/>
                              </a:rPr>
                              <m:t>𝑛</m:t>
                            </m:r>
                          </m:sub>
                        </m:sSub>
                      </m:e>
                    </m:d>
                    <m:r>
                      <a:rPr lang="en-US" sz="2200" b="1" i="1" smtClean="0">
                        <a:latin typeface="Cambria Math" panose="02040503050406030204" pitchFamily="18" charset="0"/>
                      </a:rPr>
                      <m:t>=</m:t>
                    </m:r>
                    <m:f>
                      <m:fPr>
                        <m:ctrlPr>
                          <a:rPr lang="en-US" sz="2200" b="0" i="1" smtClean="0">
                            <a:solidFill>
                              <a:schemeClr val="tx1"/>
                            </a:solidFill>
                            <a:latin typeface="Cambria Math" panose="02040503050406030204" pitchFamily="18" charset="0"/>
                            <a:ea typeface="Cambria Math" panose="02040503050406030204" pitchFamily="18" charset="0"/>
                          </a:rPr>
                        </m:ctrlPr>
                      </m:fPr>
                      <m:num>
                        <m:r>
                          <a:rPr lang="en-US" sz="2200" i="1">
                            <a:solidFill>
                              <a:schemeClr val="tx1"/>
                            </a:solidFill>
                            <a:latin typeface="Cambria Math" panose="02040503050406030204" pitchFamily="18" charset="0"/>
                          </a:rPr>
                          <m:t>𝑞</m:t>
                        </m:r>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latin typeface="Cambria Math" panose="02040503050406030204" pitchFamily="18" charset="0"/>
                                  </a:rPr>
                                  <m:t>𝝍</m:t>
                                </m:r>
                              </m:e>
                              <m:sub>
                                <m:r>
                                  <a:rPr lang="en-US" sz="2200" i="1">
                                    <a:solidFill>
                                      <a:schemeClr val="tx1"/>
                                    </a:solidFill>
                                    <a:latin typeface="Cambria Math" panose="02040503050406030204" pitchFamily="18" charset="0"/>
                                  </a:rPr>
                                  <m:t>𝑛</m:t>
                                </m:r>
                              </m:sub>
                            </m:sSub>
                          </m:e>
                          <m:e>
                            <m:sSub>
                              <m:sSubPr>
                                <m:ctrlPr>
                                  <a:rPr lang="en-US" sz="2200" i="1">
                                    <a:solidFill>
                                      <a:schemeClr val="tx1"/>
                                    </a:solidFill>
                                    <a:latin typeface="Cambria Math" panose="02040503050406030204" pitchFamily="18" charset="0"/>
                                  </a:rPr>
                                </m:ctrlPr>
                              </m:sSubPr>
                              <m:e>
                                <m:r>
                                  <a:rPr lang="en-US" sz="2200" b="1" i="1">
                                    <a:latin typeface="Cambria Math" panose="02040503050406030204" pitchFamily="18" charset="0"/>
                                  </a:rPr>
                                  <m:t>𝝍</m:t>
                                </m:r>
                              </m:e>
                              <m:sub>
                                <m:r>
                                  <a:rPr lang="en-US" sz="2200" i="1">
                                    <a:solidFill>
                                      <a:schemeClr val="tx1"/>
                                    </a:solidFill>
                                    <a:latin typeface="Cambria Math" panose="02040503050406030204" pitchFamily="18" charset="0"/>
                                  </a:rPr>
                                  <m:t>𝑛</m:t>
                                </m:r>
                                <m:r>
                                  <a:rPr lang="en-US" sz="2200" b="0" i="1" smtClean="0">
                                    <a:solidFill>
                                      <a:schemeClr val="tx1"/>
                                    </a:solidFill>
                                    <a:latin typeface="Cambria Math" panose="02040503050406030204" pitchFamily="18" charset="0"/>
                                  </a:rPr>
                                  <m:t>+1</m:t>
                                </m:r>
                              </m:sub>
                            </m:sSub>
                          </m:e>
                        </m:d>
                        <m:r>
                          <a:rPr lang="en-US" sz="2200" i="1" smtClean="0">
                            <a:solidFill>
                              <a:srgbClr val="00B050"/>
                            </a:solidFill>
                            <a:latin typeface="Cambria Math" panose="02040503050406030204" pitchFamily="18" charset="0"/>
                          </a:rPr>
                          <m:t>𝑝</m:t>
                        </m:r>
                        <m:d>
                          <m:dPr>
                            <m:ctrlPr>
                              <a:rPr lang="en-US" sz="2200" i="1">
                                <a:solidFill>
                                  <a:srgbClr val="00B050"/>
                                </a:solidFill>
                                <a:latin typeface="Cambria Math" panose="02040503050406030204" pitchFamily="18" charset="0"/>
                              </a:rPr>
                            </m:ctrlPr>
                          </m:dPr>
                          <m:e>
                            <m:sSub>
                              <m:sSubPr>
                                <m:ctrlPr>
                                  <a:rPr lang="en-US" sz="2200" b="1" i="1" smtClean="0">
                                    <a:solidFill>
                                      <a:srgbClr val="00B050"/>
                                    </a:solidFill>
                                    <a:latin typeface="Cambria Math" panose="02040503050406030204" pitchFamily="18" charset="0"/>
                                  </a:rPr>
                                </m:ctrlPr>
                              </m:sSubPr>
                              <m:e>
                                <m:r>
                                  <a:rPr lang="en-US" sz="2200" b="1" i="1" smtClean="0">
                                    <a:solidFill>
                                      <a:srgbClr val="00B050"/>
                                    </a:solidFill>
                                    <a:latin typeface="Cambria Math" panose="02040503050406030204" pitchFamily="18" charset="0"/>
                                  </a:rPr>
                                  <m:t>𝝍</m:t>
                                </m:r>
                              </m:e>
                              <m:sub>
                                <m:r>
                                  <a:rPr lang="en-US" sz="2200" b="0" i="1" smtClean="0">
                                    <a:solidFill>
                                      <a:srgbClr val="00B050"/>
                                    </a:solidFill>
                                    <a:latin typeface="Cambria Math" panose="02040503050406030204" pitchFamily="18" charset="0"/>
                                  </a:rPr>
                                  <m:t>𝑛</m:t>
                                </m:r>
                                <m:r>
                                  <a:rPr lang="en-US" sz="2200" b="0" i="1" smtClean="0">
                                    <a:solidFill>
                                      <a:srgbClr val="00B050"/>
                                    </a:solidFill>
                                    <a:latin typeface="Cambria Math" panose="02040503050406030204" pitchFamily="18" charset="0"/>
                                  </a:rPr>
                                  <m:t>+1</m:t>
                                </m:r>
                              </m:sub>
                            </m:sSub>
                          </m:e>
                          <m:e>
                            <m:r>
                              <a:rPr lang="en-US" sz="2200" b="1" i="1" smtClean="0">
                                <a:solidFill>
                                  <a:srgbClr val="00B050"/>
                                </a:solidFill>
                                <a:latin typeface="Cambria Math" panose="02040503050406030204" pitchFamily="18" charset="0"/>
                              </a:rPr>
                              <m:t>∗</m:t>
                            </m:r>
                          </m:e>
                        </m:d>
                      </m:num>
                      <m:den>
                        <m:r>
                          <a:rPr lang="en-US" sz="2200" i="1">
                            <a:solidFill>
                              <a:schemeClr val="tx1"/>
                            </a:solidFill>
                            <a:latin typeface="Cambria Math" panose="02040503050406030204" pitchFamily="18" charset="0"/>
                          </a:rPr>
                          <m:t>𝑞</m:t>
                        </m:r>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a:rPr lang="en-US" sz="2200" b="1" i="1">
                                    <a:latin typeface="Cambria Math" panose="02040503050406030204" pitchFamily="18" charset="0"/>
                                  </a:rPr>
                                  <m:t>𝝍</m:t>
                                </m:r>
                              </m:e>
                              <m:sub>
                                <m:r>
                                  <a:rPr lang="en-US" sz="2200" i="1">
                                    <a:solidFill>
                                      <a:schemeClr val="tx1"/>
                                    </a:solidFill>
                                    <a:latin typeface="Cambria Math" panose="02040503050406030204" pitchFamily="18" charset="0"/>
                                  </a:rPr>
                                  <m:t>𝑛</m:t>
                                </m:r>
                                <m:r>
                                  <a:rPr lang="en-US" sz="2200" i="1">
                                    <a:solidFill>
                                      <a:schemeClr val="tx1"/>
                                    </a:solidFill>
                                    <a:latin typeface="Cambria Math" panose="02040503050406030204" pitchFamily="18" charset="0"/>
                                  </a:rPr>
                                  <m:t>+1</m:t>
                                </m:r>
                              </m:sub>
                            </m:sSub>
                          </m:e>
                          <m:e>
                            <m:sSub>
                              <m:sSubPr>
                                <m:ctrlPr>
                                  <a:rPr lang="en-US" sz="2200" i="1">
                                    <a:solidFill>
                                      <a:schemeClr val="tx1"/>
                                    </a:solidFill>
                                    <a:latin typeface="Cambria Math" panose="02040503050406030204" pitchFamily="18" charset="0"/>
                                  </a:rPr>
                                </m:ctrlPr>
                              </m:sSubPr>
                              <m:e>
                                <m:r>
                                  <a:rPr lang="en-US" sz="2200" b="1" i="1">
                                    <a:latin typeface="Cambria Math" panose="02040503050406030204" pitchFamily="18" charset="0"/>
                                  </a:rPr>
                                  <m:t>𝝍</m:t>
                                </m:r>
                              </m:e>
                              <m:sub>
                                <m:r>
                                  <a:rPr lang="en-US" sz="2200" i="1">
                                    <a:solidFill>
                                      <a:schemeClr val="tx1"/>
                                    </a:solidFill>
                                    <a:latin typeface="Cambria Math" panose="02040503050406030204" pitchFamily="18" charset="0"/>
                                  </a:rPr>
                                  <m:t>𝑛</m:t>
                                </m:r>
                              </m:sub>
                            </m:sSub>
                          </m:e>
                        </m:d>
                        <m:r>
                          <a:rPr lang="en-US" sz="2200" i="1" smtClean="0">
                            <a:solidFill>
                              <a:srgbClr val="00B050"/>
                            </a:solidFill>
                            <a:latin typeface="Cambria Math" panose="02040503050406030204" pitchFamily="18" charset="0"/>
                          </a:rPr>
                          <m:t>𝑝</m:t>
                        </m:r>
                        <m:d>
                          <m:dPr>
                            <m:ctrlPr>
                              <a:rPr lang="en-US" sz="2200" i="1">
                                <a:solidFill>
                                  <a:srgbClr val="00B050"/>
                                </a:solidFill>
                                <a:latin typeface="Cambria Math" panose="02040503050406030204" pitchFamily="18" charset="0"/>
                              </a:rPr>
                            </m:ctrlPr>
                          </m:dPr>
                          <m:e>
                            <m:sSub>
                              <m:sSubPr>
                                <m:ctrlPr>
                                  <a:rPr lang="en-US" sz="2200" b="1" i="1" smtClean="0">
                                    <a:solidFill>
                                      <a:srgbClr val="00B050"/>
                                    </a:solidFill>
                                    <a:latin typeface="Cambria Math" panose="02040503050406030204" pitchFamily="18" charset="0"/>
                                  </a:rPr>
                                </m:ctrlPr>
                              </m:sSubPr>
                              <m:e>
                                <m:r>
                                  <a:rPr lang="en-US" sz="2200" b="1" i="1" smtClean="0">
                                    <a:solidFill>
                                      <a:srgbClr val="00B050"/>
                                    </a:solidFill>
                                    <a:latin typeface="Cambria Math" panose="02040503050406030204" pitchFamily="18" charset="0"/>
                                  </a:rPr>
                                  <m:t>𝝍</m:t>
                                </m:r>
                              </m:e>
                              <m:sub>
                                <m:r>
                                  <a:rPr lang="en-US" sz="2200" i="1">
                                    <a:solidFill>
                                      <a:srgbClr val="00B050"/>
                                    </a:solidFill>
                                    <a:latin typeface="Cambria Math" panose="02040503050406030204" pitchFamily="18" charset="0"/>
                                  </a:rPr>
                                  <m:t>𝑛</m:t>
                                </m:r>
                              </m:sub>
                            </m:sSub>
                          </m:e>
                          <m:e>
                            <m:r>
                              <a:rPr lang="en-US" sz="2200" b="1" i="1" smtClean="0">
                                <a:solidFill>
                                  <a:srgbClr val="00B050"/>
                                </a:solidFill>
                                <a:latin typeface="Cambria Math" panose="02040503050406030204" pitchFamily="18" charset="0"/>
                              </a:rPr>
                              <m:t>∗</m:t>
                            </m:r>
                          </m:e>
                        </m:d>
                      </m:den>
                    </m:f>
                    <m:r>
                      <a:rPr lang="en-US" sz="2200" b="0" i="1" smtClean="0">
                        <a:solidFill>
                          <a:schemeClr val="tx1"/>
                        </a:solidFill>
                        <a:latin typeface="Cambria Math" panose="02040503050406030204" pitchFamily="18" charset="0"/>
                      </a:rPr>
                      <m:t>=</m:t>
                    </m:r>
                    <m:f>
                      <m:fPr>
                        <m:ctrlPr>
                          <a:rPr lang="en-US" sz="2200" i="1" smtClean="0">
                            <a:solidFill>
                              <a:schemeClr val="tx1"/>
                            </a:solidFill>
                            <a:latin typeface="Cambria Math" panose="02040503050406030204" pitchFamily="18" charset="0"/>
                            <a:ea typeface="Cambria Math" panose="02040503050406030204" pitchFamily="18" charset="0"/>
                          </a:rPr>
                        </m:ctrlPr>
                      </m:fPr>
                      <m:num>
                        <m:r>
                          <a:rPr lang="en-US" sz="2200" i="1" smtClean="0">
                            <a:solidFill>
                              <a:srgbClr val="FF0000"/>
                            </a:solidFill>
                            <a:latin typeface="Cambria Math" panose="02040503050406030204" pitchFamily="18" charset="0"/>
                          </a:rPr>
                          <m:t>𝑝</m:t>
                        </m:r>
                        <m:d>
                          <m:dPr>
                            <m:ctrlPr>
                              <a:rPr lang="en-US" sz="2200" i="1">
                                <a:solidFill>
                                  <a:srgbClr val="FF0000"/>
                                </a:solidFill>
                                <a:latin typeface="Cambria Math" panose="02040503050406030204" pitchFamily="18" charset="0"/>
                              </a:rPr>
                            </m:ctrlPr>
                          </m:dPr>
                          <m:e>
                            <m:sSubSup>
                              <m:sSubSupPr>
                                <m:ctrlPr>
                                  <a:rPr lang="en-US" sz="2200" b="1" i="1" smtClean="0">
                                    <a:solidFill>
                                      <a:srgbClr val="FF0000"/>
                                    </a:solidFill>
                                    <a:latin typeface="Cambria Math" panose="02040503050406030204" pitchFamily="18" charset="0"/>
                                  </a:rPr>
                                </m:ctrlPr>
                              </m:sSubSupPr>
                              <m:e>
                                <m:r>
                                  <a:rPr lang="en-US" sz="2200" b="1" i="1">
                                    <a:solidFill>
                                      <a:srgbClr val="FF0000"/>
                                    </a:solidFill>
                                    <a:latin typeface="Cambria Math" panose="02040503050406030204" pitchFamily="18" charset="0"/>
                                  </a:rPr>
                                  <m:t>𝑷</m:t>
                                </m:r>
                              </m:e>
                              <m:sub>
                                <m:r>
                                  <a:rPr lang="en-US" sz="2200" i="1">
                                    <a:solidFill>
                                      <a:srgbClr val="FF0000"/>
                                    </a:solidFill>
                                    <a:latin typeface="Cambria Math" panose="02040503050406030204" pitchFamily="18" charset="0"/>
                                  </a:rPr>
                                  <m:t>𝑒𝑥𝑝</m:t>
                                </m:r>
                              </m:sub>
                              <m:sup>
                                <m:r>
                                  <a:rPr lang="en-US" sz="2200" b="1" i="1" smtClean="0">
                                    <a:solidFill>
                                      <a:srgbClr val="FF0000"/>
                                    </a:solidFill>
                                    <a:latin typeface="Cambria Math" panose="02040503050406030204" pitchFamily="18" charset="0"/>
                                  </a:rPr>
                                  <m:t>∗</m:t>
                                </m:r>
                              </m:sup>
                            </m:sSubSup>
                          </m:e>
                          <m:e>
                            <m:sSub>
                              <m:sSubPr>
                                <m:ctrlPr>
                                  <a:rPr lang="en-US" sz="2200" b="0" i="1" smtClean="0">
                                    <a:solidFill>
                                      <a:srgbClr val="FF0000"/>
                                    </a:solidFill>
                                    <a:latin typeface="Cambria Math" panose="02040503050406030204" pitchFamily="18" charset="0"/>
                                  </a:rPr>
                                </m:ctrlPr>
                              </m:sSubPr>
                              <m:e>
                                <m:r>
                                  <a:rPr lang="en-US" sz="2200" b="1" i="1" smtClean="0">
                                    <a:solidFill>
                                      <a:srgbClr val="FF0000"/>
                                    </a:solidFill>
                                    <a:latin typeface="Cambria Math" panose="02040503050406030204" pitchFamily="18" charset="0"/>
                                  </a:rPr>
                                  <m:t>𝝍</m:t>
                                </m:r>
                              </m:e>
                              <m:sub>
                                <m:r>
                                  <a:rPr lang="en-US" sz="2200" b="0" i="1" smtClean="0">
                                    <a:solidFill>
                                      <a:srgbClr val="FF0000"/>
                                    </a:solidFill>
                                    <a:latin typeface="Cambria Math" panose="02040503050406030204" pitchFamily="18" charset="0"/>
                                  </a:rPr>
                                  <m:t>𝑛</m:t>
                                </m:r>
                                <m:r>
                                  <a:rPr lang="en-US" sz="2200" b="0" i="1" smtClean="0">
                                    <a:solidFill>
                                      <a:srgbClr val="FF0000"/>
                                    </a:solidFill>
                                    <a:latin typeface="Cambria Math" panose="02040503050406030204" pitchFamily="18" charset="0"/>
                                  </a:rPr>
                                  <m:t>+1</m:t>
                                </m:r>
                              </m:sub>
                            </m:sSub>
                            <m:r>
                              <a:rPr lang="en-US" sz="2200" i="1">
                                <a:solidFill>
                                  <a:srgbClr val="FF0000"/>
                                </a:solidFill>
                                <a:latin typeface="Cambria Math" panose="02040503050406030204" pitchFamily="18" charset="0"/>
                              </a:rPr>
                              <m:t>,</m:t>
                            </m:r>
                            <m:r>
                              <a:rPr lang="en-US" sz="2200" i="1" smtClean="0">
                                <a:solidFill>
                                  <a:srgbClr val="FF0000"/>
                                </a:solidFill>
                                <a:latin typeface="Cambria Math" panose="02040503050406030204" pitchFamily="18" charset="0"/>
                              </a:rPr>
                              <m:t>∗</m:t>
                            </m:r>
                          </m:e>
                        </m:d>
                        <m:r>
                          <a:rPr lang="en-US" sz="2200" b="0" i="1" smtClean="0">
                            <a:solidFill>
                              <a:schemeClr val="accent1">
                                <a:lumMod val="75000"/>
                              </a:schemeClr>
                            </a:solidFill>
                            <a:latin typeface="Cambria Math" panose="02040503050406030204" pitchFamily="18" charset="0"/>
                            <a:ea typeface="Cambria Math" panose="02040503050406030204" pitchFamily="18" charset="0"/>
                          </a:rPr>
                          <m:t>𝑝</m:t>
                        </m:r>
                        <m:r>
                          <a:rPr lang="en-US" sz="2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b="1"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2200" b="1" i="1" smtClean="0">
                                <a:solidFill>
                                  <a:schemeClr val="accent5">
                                    <a:lumMod val="75000"/>
                                  </a:schemeClr>
                                </a:solidFill>
                                <a:latin typeface="Cambria Math" panose="02040503050406030204" pitchFamily="18" charset="0"/>
                              </a:rPr>
                              <m:t>𝝍</m:t>
                            </m:r>
                          </m:e>
                          <m:sub>
                            <m:r>
                              <a:rPr lang="en-US" sz="2200" b="0" i="1" smtClean="0">
                                <a:solidFill>
                                  <a:schemeClr val="accent1">
                                    <a:lumMod val="75000"/>
                                  </a:schemeClr>
                                </a:solidFill>
                                <a:latin typeface="Cambria Math" panose="02040503050406030204" pitchFamily="18" charset="0"/>
                                <a:ea typeface="Cambria Math" panose="02040503050406030204" pitchFamily="18" charset="0"/>
                              </a:rPr>
                              <m:t>𝑛</m:t>
                            </m:r>
                            <m:r>
                              <a:rPr lang="en-US" sz="2200" b="0" i="1" smtClean="0">
                                <a:solidFill>
                                  <a:schemeClr val="accent1">
                                    <a:lumMod val="75000"/>
                                  </a:schemeClr>
                                </a:solidFill>
                                <a:latin typeface="Cambria Math" panose="02040503050406030204" pitchFamily="18" charset="0"/>
                                <a:ea typeface="Cambria Math" panose="02040503050406030204" pitchFamily="18" charset="0"/>
                              </a:rPr>
                              <m:t>+1</m:t>
                            </m:r>
                          </m:sub>
                        </m:sSub>
                        <m:r>
                          <a:rPr lang="en-US" sz="2200" b="0" i="1" smtClean="0">
                            <a:solidFill>
                              <a:schemeClr val="accent1">
                                <a:lumMod val="75000"/>
                              </a:schemeClr>
                            </a:solidFill>
                            <a:latin typeface="Cambria Math" panose="02040503050406030204" pitchFamily="18" charset="0"/>
                            <a:ea typeface="Cambria Math" panose="02040503050406030204" pitchFamily="18" charset="0"/>
                          </a:rPr>
                          <m:t>)</m:t>
                        </m:r>
                      </m:num>
                      <m:den>
                        <m:r>
                          <a:rPr lang="en-US" sz="2200" i="1" smtClean="0">
                            <a:solidFill>
                              <a:srgbClr val="FF0000"/>
                            </a:solidFill>
                            <a:latin typeface="Cambria Math" panose="02040503050406030204" pitchFamily="18" charset="0"/>
                          </a:rPr>
                          <m:t>𝑝</m:t>
                        </m:r>
                        <m:d>
                          <m:dPr>
                            <m:ctrlPr>
                              <a:rPr lang="en-US" sz="2200" i="1">
                                <a:solidFill>
                                  <a:srgbClr val="FF0000"/>
                                </a:solidFill>
                                <a:latin typeface="Cambria Math" panose="02040503050406030204" pitchFamily="18" charset="0"/>
                              </a:rPr>
                            </m:ctrlPr>
                          </m:dPr>
                          <m:e>
                            <m:sSubSup>
                              <m:sSubSupPr>
                                <m:ctrlPr>
                                  <a:rPr lang="en-US" sz="2200" b="1" i="1" smtClean="0">
                                    <a:solidFill>
                                      <a:srgbClr val="FF0000"/>
                                    </a:solidFill>
                                    <a:latin typeface="Cambria Math" panose="02040503050406030204" pitchFamily="18" charset="0"/>
                                  </a:rPr>
                                </m:ctrlPr>
                              </m:sSubSupPr>
                              <m:e>
                                <m:r>
                                  <a:rPr lang="en-US" sz="2200" b="1" i="1">
                                    <a:solidFill>
                                      <a:srgbClr val="FF0000"/>
                                    </a:solidFill>
                                    <a:latin typeface="Cambria Math" panose="02040503050406030204" pitchFamily="18" charset="0"/>
                                  </a:rPr>
                                  <m:t>𝑷</m:t>
                                </m:r>
                              </m:e>
                              <m:sub>
                                <m:r>
                                  <a:rPr lang="en-US" sz="2200" i="1">
                                    <a:solidFill>
                                      <a:srgbClr val="FF0000"/>
                                    </a:solidFill>
                                    <a:latin typeface="Cambria Math" panose="02040503050406030204" pitchFamily="18" charset="0"/>
                                  </a:rPr>
                                  <m:t>𝑒𝑥𝑝</m:t>
                                </m:r>
                              </m:sub>
                              <m:sup>
                                <m:r>
                                  <a:rPr lang="en-US" sz="2200" b="0" i="1" smtClean="0">
                                    <a:solidFill>
                                      <a:srgbClr val="FF0000"/>
                                    </a:solidFill>
                                    <a:latin typeface="Cambria Math" panose="02040503050406030204" pitchFamily="18" charset="0"/>
                                  </a:rPr>
                                  <m:t>∗</m:t>
                                </m:r>
                              </m:sup>
                            </m:sSubSup>
                          </m:e>
                          <m:e>
                            <m:sSub>
                              <m:sSubPr>
                                <m:ctrlPr>
                                  <a:rPr lang="en-US" sz="2200" b="0" i="1" smtClean="0">
                                    <a:solidFill>
                                      <a:srgbClr val="FF0000"/>
                                    </a:solidFill>
                                    <a:latin typeface="Cambria Math" panose="02040503050406030204" pitchFamily="18" charset="0"/>
                                  </a:rPr>
                                </m:ctrlPr>
                              </m:sSubPr>
                              <m:e>
                                <m:r>
                                  <a:rPr lang="en-US" sz="2200" b="1" i="1" smtClean="0">
                                    <a:solidFill>
                                      <a:srgbClr val="FF0000"/>
                                    </a:solidFill>
                                    <a:latin typeface="Cambria Math" panose="02040503050406030204" pitchFamily="18" charset="0"/>
                                  </a:rPr>
                                  <m:t>𝝍</m:t>
                                </m:r>
                              </m:e>
                              <m:sub>
                                <m:r>
                                  <a:rPr lang="en-US" sz="2200" b="0" i="1" smtClean="0">
                                    <a:solidFill>
                                      <a:srgbClr val="FF0000"/>
                                    </a:solidFill>
                                    <a:latin typeface="Cambria Math" panose="02040503050406030204" pitchFamily="18" charset="0"/>
                                  </a:rPr>
                                  <m:t>𝑛</m:t>
                                </m:r>
                              </m:sub>
                            </m:sSub>
                            <m:r>
                              <a:rPr lang="en-US" sz="2200" i="1">
                                <a:solidFill>
                                  <a:srgbClr val="FF0000"/>
                                </a:solidFill>
                                <a:latin typeface="Cambria Math" panose="02040503050406030204" pitchFamily="18" charset="0"/>
                              </a:rPr>
                              <m:t>,</m:t>
                            </m:r>
                            <m:r>
                              <a:rPr lang="en-US" sz="2200" i="1" smtClean="0">
                                <a:solidFill>
                                  <a:srgbClr val="FF0000"/>
                                </a:solidFill>
                                <a:latin typeface="Cambria Math" panose="02040503050406030204" pitchFamily="18" charset="0"/>
                              </a:rPr>
                              <m:t>∗</m:t>
                            </m:r>
                          </m:e>
                        </m:d>
                        <m:r>
                          <a:rPr lang="en-US" sz="2200" i="1">
                            <a:solidFill>
                              <a:schemeClr val="accent1">
                                <a:lumMod val="75000"/>
                              </a:schemeClr>
                            </a:solidFill>
                            <a:latin typeface="Cambria Math" panose="02040503050406030204" pitchFamily="18" charset="0"/>
                            <a:ea typeface="Cambria Math" panose="02040503050406030204" pitchFamily="18" charset="0"/>
                          </a:rPr>
                          <m:t>𝑝</m:t>
                        </m:r>
                        <m:r>
                          <a:rPr lang="en-US" sz="2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sz="2200" b="1" i="1">
                                <a:solidFill>
                                  <a:schemeClr val="accent1">
                                    <a:lumMod val="75000"/>
                                  </a:schemeClr>
                                </a:solidFill>
                                <a:latin typeface="Cambria Math" panose="02040503050406030204" pitchFamily="18" charset="0"/>
                                <a:ea typeface="Cambria Math" panose="02040503050406030204" pitchFamily="18" charset="0"/>
                              </a:rPr>
                            </m:ctrlPr>
                          </m:sSubPr>
                          <m:e>
                            <m:r>
                              <a:rPr lang="en-US" sz="2200" b="1" i="1" smtClean="0">
                                <a:solidFill>
                                  <a:schemeClr val="accent5">
                                    <a:lumMod val="75000"/>
                                  </a:schemeClr>
                                </a:solidFill>
                                <a:latin typeface="Cambria Math" panose="02040503050406030204" pitchFamily="18" charset="0"/>
                              </a:rPr>
                              <m:t>𝝍</m:t>
                            </m:r>
                          </m:e>
                          <m:sub>
                            <m:r>
                              <a:rPr lang="en-US" sz="2200" i="1">
                                <a:solidFill>
                                  <a:schemeClr val="accent1">
                                    <a:lumMod val="75000"/>
                                  </a:schemeClr>
                                </a:solidFill>
                                <a:latin typeface="Cambria Math" panose="02040503050406030204" pitchFamily="18" charset="0"/>
                                <a:ea typeface="Cambria Math" panose="02040503050406030204" pitchFamily="18" charset="0"/>
                              </a:rPr>
                              <m:t>𝑛</m:t>
                            </m:r>
                          </m:sub>
                        </m:sSub>
                        <m:r>
                          <a:rPr lang="en-US" sz="2200" i="1">
                            <a:solidFill>
                              <a:schemeClr val="accent1">
                                <a:lumMod val="75000"/>
                              </a:schemeClr>
                            </a:solidFill>
                            <a:latin typeface="Cambria Math" panose="02040503050406030204" pitchFamily="18" charset="0"/>
                            <a:ea typeface="Cambria Math" panose="02040503050406030204" pitchFamily="18" charset="0"/>
                          </a:rPr>
                          <m:t>)</m:t>
                        </m:r>
                      </m:den>
                    </m:f>
                  </m:oMath>
                </a14:m>
                <a:r>
                  <a:rPr lang="en-US" sz="2200" b="1" dirty="0"/>
                  <a:t> (for symmetric </a:t>
                </a:r>
                <a14:m>
                  <m:oMath xmlns:m="http://schemas.openxmlformats.org/officeDocument/2006/math">
                    <m:r>
                      <a:rPr lang="en-US" sz="2200" b="0" i="1" smtClean="0">
                        <a:latin typeface="Cambria Math" panose="02040503050406030204" pitchFamily="18" charset="0"/>
                      </a:rPr>
                      <m:t>𝑞</m:t>
                    </m:r>
                  </m:oMath>
                </a14:m>
                <a:r>
                  <a:rPr lang="en-US" sz="2200" dirty="0"/>
                  <a:t>)</a:t>
                </a:r>
              </a:p>
            </p:txBody>
          </p:sp>
        </mc:Choice>
        <mc:Fallback xmlns="">
          <p:sp>
            <p:nvSpPr>
              <p:cNvPr id="7" name="TextBox 6">
                <a:extLst>
                  <a:ext uri="{FF2B5EF4-FFF2-40B4-BE49-F238E27FC236}">
                    <a16:creationId xmlns:a16="http://schemas.microsoft.com/office/drawing/2014/main" id="{1EDA7623-BDEC-CA4D-B396-A9EF83A0AB7A}"/>
                  </a:ext>
                </a:extLst>
              </p:cNvPr>
              <p:cNvSpPr txBox="1">
                <a:spLocks noRot="1" noChangeAspect="1" noMove="1" noResize="1" noEditPoints="1" noAdjustHandles="1" noChangeArrowheads="1" noChangeShapeType="1" noTextEdit="1"/>
              </p:cNvSpPr>
              <p:nvPr/>
            </p:nvSpPr>
            <p:spPr>
              <a:xfrm>
                <a:off x="1470734" y="5233785"/>
                <a:ext cx="9489136" cy="775790"/>
              </a:xfrm>
              <a:prstGeom prst="rect">
                <a:avLst/>
              </a:prstGeom>
              <a:blipFill>
                <a:blip r:embed="rId7"/>
                <a:stretch>
                  <a:fillRect r="-835"/>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CE75157C-696B-B244-A726-A215C2D14EF0}"/>
              </a:ext>
            </a:extLst>
          </p:cNvPr>
          <p:cNvSpPr txBox="1">
            <a:spLocks/>
          </p:cNvSpPr>
          <p:nvPr/>
        </p:nvSpPr>
        <p:spPr>
          <a:xfrm>
            <a:off x="1909893" y="109772"/>
            <a:ext cx="8610819" cy="6329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Cambria" panose="02040503050406030204" pitchFamily="18" charset="0"/>
                <a:ea typeface="Cambria" panose="02040503050406030204" pitchFamily="18" charset="0"/>
              </a:rPr>
              <a:t>MCMH: Extraction of Intrinsic Material Parameters</a:t>
            </a:r>
          </a:p>
        </p:txBody>
      </p:sp>
      <p:sp>
        <p:nvSpPr>
          <p:cNvPr id="11" name="Rectangle 10">
            <a:extLst>
              <a:ext uri="{FF2B5EF4-FFF2-40B4-BE49-F238E27FC236}">
                <a16:creationId xmlns:a16="http://schemas.microsoft.com/office/drawing/2014/main" id="{28450735-AF53-6E48-9827-32FAB143E6E0}"/>
              </a:ext>
            </a:extLst>
          </p:cNvPr>
          <p:cNvSpPr/>
          <p:nvPr/>
        </p:nvSpPr>
        <p:spPr>
          <a:xfrm>
            <a:off x="3327133" y="6168036"/>
            <a:ext cx="5537734" cy="369332"/>
          </a:xfrm>
          <a:prstGeom prst="rect">
            <a:avLst/>
          </a:prstGeom>
        </p:spPr>
        <p:txBody>
          <a:bodyPr wrap="none">
            <a:spAutoFit/>
          </a:bodyPr>
          <a:lstStyle/>
          <a:p>
            <a:pPr algn="ctr"/>
            <a:r>
              <a:rPr lang="en-US" b="1" dirty="0">
                <a:latin typeface="Cambria" panose="02040503050406030204" pitchFamily="18" charset="0"/>
                <a:ea typeface="Cambria" panose="02040503050406030204" pitchFamily="18" charset="0"/>
              </a:rPr>
              <a:t>The </a:t>
            </a:r>
            <a:r>
              <a:rPr lang="en-US" b="1" dirty="0">
                <a:solidFill>
                  <a:srgbClr val="FF0000"/>
                </a:solidFill>
                <a:latin typeface="Cambria" panose="02040503050406030204" pitchFamily="18" charset="0"/>
                <a:ea typeface="Cambria" panose="02040503050406030204" pitchFamily="18" charset="0"/>
              </a:rPr>
              <a:t>likelihood function </a:t>
            </a:r>
            <a:r>
              <a:rPr lang="en-US" b="1" dirty="0">
                <a:latin typeface="Cambria" panose="02040503050406030204" pitchFamily="18" charset="0"/>
                <a:ea typeface="Cambria" panose="02040503050406030204" pitchFamily="18" charset="0"/>
              </a:rPr>
              <a:t>is informed from BLR/GPR</a:t>
            </a:r>
            <a:endParaRPr lang="en-US"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9041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5B4F4D-1984-0D45-8E9C-04F2605BA564}"/>
              </a:ext>
            </a:extLst>
          </p:cNvPr>
          <p:cNvSpPr>
            <a:spLocks noGrp="1"/>
          </p:cNvSpPr>
          <p:nvPr>
            <p:ph idx="1"/>
          </p:nvPr>
        </p:nvSpPr>
        <p:spPr>
          <a:xfrm>
            <a:off x="469183" y="1237567"/>
            <a:ext cx="11373854" cy="3593633"/>
          </a:xfrm>
        </p:spPr>
        <p:txBody>
          <a:bodyPr>
            <a:noAutofit/>
          </a:bodyPr>
          <a:lstStyle/>
          <a:p>
            <a:pPr marL="0" indent="0">
              <a:buNone/>
            </a:pPr>
            <a:endParaRPr lang="en-US" sz="2200" b="1" dirty="0">
              <a:latin typeface="+mj-lt"/>
            </a:endParaRPr>
          </a:p>
          <a:p>
            <a:r>
              <a:rPr lang="en-US" sz="2200" b="1" i="1" dirty="0">
                <a:latin typeface="+mj-lt"/>
              </a:rPr>
              <a:t>Entropy</a:t>
            </a:r>
            <a:r>
              <a:rPr lang="en-US" sz="2200" b="1" dirty="0">
                <a:latin typeface="+mj-lt"/>
              </a:rPr>
              <a:t> measures the amount of disorder in a system  </a:t>
            </a:r>
          </a:p>
          <a:p>
            <a:pPr lvl="1"/>
            <a:r>
              <a:rPr lang="en-US" sz="2200" b="1" dirty="0">
                <a:latin typeface="+mj-lt"/>
              </a:rPr>
              <a:t>Usage throughout Thermodynamics, Statistical Mechanics, and Information Theory</a:t>
            </a:r>
            <a:endParaRPr lang="en-US" sz="2200" b="1" i="1" dirty="0">
              <a:latin typeface="+mj-lt"/>
            </a:endParaRPr>
          </a:p>
          <a:p>
            <a:r>
              <a:rPr lang="en-US" sz="2200" b="1" i="1" dirty="0">
                <a:latin typeface="+mj-lt"/>
              </a:rPr>
              <a:t>Relative Entropy </a:t>
            </a:r>
          </a:p>
          <a:p>
            <a:pPr lvl="1"/>
            <a:r>
              <a:rPr lang="en-US" sz="2200" b="1" dirty="0">
                <a:latin typeface="+mj-lt"/>
              </a:rPr>
              <a:t>Measure of the number of differing microstates between two distributions which produce an observable </a:t>
            </a:r>
            <a:r>
              <a:rPr lang="en-US" sz="2200" b="1" dirty="0" err="1">
                <a:latin typeface="+mj-lt"/>
              </a:rPr>
              <a:t>macrostate</a:t>
            </a:r>
            <a:endParaRPr lang="en-US" sz="2200" b="1" dirty="0">
              <a:latin typeface="+mj-lt"/>
            </a:endParaRPr>
          </a:p>
          <a:p>
            <a:pPr lvl="1"/>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a:p>
            <a:endParaRPr lang="en-US" sz="2200" b="1" dirty="0">
              <a:latin typeface="+mj-lt"/>
            </a:endParaRPr>
          </a:p>
        </p:txBody>
      </p:sp>
      <p:sp>
        <p:nvSpPr>
          <p:cNvPr id="13" name="Title 1">
            <a:extLst>
              <a:ext uri="{FF2B5EF4-FFF2-40B4-BE49-F238E27FC236}">
                <a16:creationId xmlns:a16="http://schemas.microsoft.com/office/drawing/2014/main" id="{59D5E508-FDFA-C94F-9CB1-E5FC7521AB65}"/>
              </a:ext>
            </a:extLst>
          </p:cNvPr>
          <p:cNvSpPr txBox="1">
            <a:spLocks/>
          </p:cNvSpPr>
          <p:nvPr/>
        </p:nvSpPr>
        <p:spPr>
          <a:xfrm>
            <a:off x="1909894" y="109772"/>
            <a:ext cx="8372212" cy="6329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002060"/>
                </a:solidFill>
                <a:latin typeface="Cambria" panose="02040503050406030204" pitchFamily="18" charset="0"/>
                <a:ea typeface="Cambria" panose="02040503050406030204" pitchFamily="18" charset="0"/>
              </a:rPr>
              <a:t>Updating the Posterior Distribution for </a:t>
            </a:r>
            <a:r>
              <a:rPr lang="en-US" sz="2800" b="1" dirty="0" err="1">
                <a:solidFill>
                  <a:srgbClr val="002060"/>
                </a:solidFill>
                <a:latin typeface="Cambria" panose="02040503050406030204" pitchFamily="18" charset="0"/>
                <a:ea typeface="Cambria" panose="02040503050406030204" pitchFamily="18" charset="0"/>
              </a:rPr>
              <a:t>QoI</a:t>
            </a:r>
            <a:endParaRPr lang="en-US" sz="2800" b="1" dirty="0">
              <a:solidFill>
                <a:srgbClr val="002060"/>
              </a:solidFill>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932B002-DACA-C249-8E63-9D2474B8F33F}"/>
                  </a:ext>
                </a:extLst>
              </p:cNvPr>
              <p:cNvSpPr/>
              <p:nvPr/>
            </p:nvSpPr>
            <p:spPr>
              <a:xfrm>
                <a:off x="3848782" y="1073641"/>
                <a:ext cx="429726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B050"/>
                          </a:solidFill>
                          <a:latin typeface="Cambria Math" panose="02040503050406030204" pitchFamily="18" charset="0"/>
                        </a:rPr>
                        <m:t>𝑝</m:t>
                      </m:r>
                      <m:d>
                        <m:dPr>
                          <m:ctrlPr>
                            <a:rPr lang="en-US" sz="3200" i="1">
                              <a:solidFill>
                                <a:srgbClr val="00B050"/>
                              </a:solidFill>
                              <a:latin typeface="Cambria Math" panose="02040503050406030204" pitchFamily="18" charset="0"/>
                            </a:rPr>
                          </m:ctrlPr>
                        </m:dPr>
                        <m:e>
                          <m:r>
                            <a:rPr lang="en-US" sz="3200" b="1" i="1" smtClean="0">
                              <a:solidFill>
                                <a:srgbClr val="00B050"/>
                              </a:solidFill>
                              <a:latin typeface="Cambria Math" panose="02040503050406030204" pitchFamily="18" charset="0"/>
                            </a:rPr>
                            <m:t>𝑸</m:t>
                          </m:r>
                        </m:e>
                        <m:e>
                          <m:r>
                            <a:rPr lang="en-US" sz="3200" b="1" i="1" smtClean="0">
                              <a:solidFill>
                                <a:srgbClr val="00B050"/>
                              </a:solidFill>
                              <a:latin typeface="Cambria Math" panose="02040503050406030204" pitchFamily="18" charset="0"/>
                            </a:rPr>
                            <m:t>𝑫</m:t>
                          </m:r>
                        </m:e>
                      </m:d>
                      <m:r>
                        <a:rPr lang="en-US" sz="3200" i="1">
                          <a:latin typeface="Cambria Math" panose="02040503050406030204" pitchFamily="18" charset="0"/>
                        </a:rPr>
                        <m:t>∝</m:t>
                      </m:r>
                      <m:r>
                        <a:rPr lang="en-US" sz="3200" i="1" smtClean="0">
                          <a:solidFill>
                            <a:srgbClr val="FF0000"/>
                          </a:solidFill>
                          <a:latin typeface="Cambria Math" panose="02040503050406030204" pitchFamily="18" charset="0"/>
                        </a:rPr>
                        <m:t>𝑝</m:t>
                      </m:r>
                      <m:d>
                        <m:dPr>
                          <m:ctrlPr>
                            <a:rPr lang="en-US" sz="3200" i="1">
                              <a:solidFill>
                                <a:srgbClr val="FF0000"/>
                              </a:solidFill>
                              <a:latin typeface="Cambria Math" panose="02040503050406030204" pitchFamily="18" charset="0"/>
                            </a:rPr>
                          </m:ctrlPr>
                        </m:dPr>
                        <m:e>
                          <m:r>
                            <a:rPr lang="en-US" sz="3200" b="1" i="1" smtClean="0">
                              <a:solidFill>
                                <a:srgbClr val="FF0000"/>
                              </a:solidFill>
                              <a:latin typeface="Cambria Math" panose="02040503050406030204" pitchFamily="18" charset="0"/>
                            </a:rPr>
                            <m:t>𝑫</m:t>
                          </m:r>
                        </m:e>
                        <m:e>
                          <m:r>
                            <a:rPr lang="en-US" sz="3200" b="1" i="1" smtClean="0">
                              <a:solidFill>
                                <a:srgbClr val="FF0000"/>
                              </a:solidFill>
                              <a:latin typeface="Cambria Math" panose="02040503050406030204" pitchFamily="18" charset="0"/>
                            </a:rPr>
                            <m:t>𝑸</m:t>
                          </m:r>
                        </m:e>
                      </m:d>
                      <m:r>
                        <a:rPr lang="en-US" sz="3200" i="1" smtClean="0">
                          <a:solidFill>
                            <a:schemeClr val="accent1">
                              <a:lumMod val="75000"/>
                            </a:schemeClr>
                          </a:solidFill>
                          <a:latin typeface="Cambria Math" panose="02040503050406030204" pitchFamily="18" charset="0"/>
                        </a:rPr>
                        <m:t>𝑝</m:t>
                      </m:r>
                      <m:r>
                        <a:rPr lang="en-US" sz="3200" i="1" smtClean="0">
                          <a:solidFill>
                            <a:schemeClr val="accent1">
                              <a:lumMod val="75000"/>
                            </a:schemeClr>
                          </a:solidFill>
                          <a:latin typeface="Cambria Math" panose="02040503050406030204" pitchFamily="18" charset="0"/>
                        </a:rPr>
                        <m:t>(</m:t>
                      </m:r>
                      <m:r>
                        <a:rPr lang="en-US" sz="3200" b="1" i="1" smtClean="0">
                          <a:solidFill>
                            <a:schemeClr val="accent1">
                              <a:lumMod val="75000"/>
                            </a:schemeClr>
                          </a:solidFill>
                          <a:latin typeface="Cambria Math" panose="02040503050406030204" pitchFamily="18" charset="0"/>
                        </a:rPr>
                        <m:t>𝑸</m:t>
                      </m:r>
                      <m:r>
                        <a:rPr lang="en-US" sz="3200" i="1">
                          <a:solidFill>
                            <a:schemeClr val="accent1">
                              <a:lumMod val="75000"/>
                            </a:schemeClr>
                          </a:solidFill>
                          <a:latin typeface="Cambria Math" panose="02040503050406030204" pitchFamily="18" charset="0"/>
                        </a:rPr>
                        <m:t>)</m:t>
                      </m:r>
                    </m:oMath>
                  </m:oMathPara>
                </a14:m>
                <a:endParaRPr lang="en-US" sz="3200" b="1" dirty="0"/>
              </a:p>
            </p:txBody>
          </p:sp>
        </mc:Choice>
        <mc:Fallback xmlns="">
          <p:sp>
            <p:nvSpPr>
              <p:cNvPr id="15" name="Rectangle 14">
                <a:extLst>
                  <a:ext uri="{FF2B5EF4-FFF2-40B4-BE49-F238E27FC236}">
                    <a16:creationId xmlns:a16="http://schemas.microsoft.com/office/drawing/2014/main" id="{C932B002-DACA-C249-8E63-9D2474B8F33F}"/>
                  </a:ext>
                </a:extLst>
              </p:cNvPr>
              <p:cNvSpPr>
                <a:spLocks noRot="1" noChangeAspect="1" noMove="1" noResize="1" noEditPoints="1" noAdjustHandles="1" noChangeArrowheads="1" noChangeShapeType="1" noTextEdit="1"/>
              </p:cNvSpPr>
              <p:nvPr/>
            </p:nvSpPr>
            <p:spPr>
              <a:xfrm>
                <a:off x="3848782" y="1073641"/>
                <a:ext cx="429726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CBA02F2-7E0F-5A4D-88C4-AECEC8D5C352}"/>
                  </a:ext>
                </a:extLst>
              </p:cNvPr>
              <p:cNvSpPr/>
              <p:nvPr/>
            </p:nvSpPr>
            <p:spPr>
              <a:xfrm>
                <a:off x="2355678" y="3503756"/>
                <a:ext cx="7600863" cy="14913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𝐸</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𝑛</m:t>
                          </m:r>
                        </m:e>
                        <m:sub>
                          <m:r>
                            <a:rPr lang="en-US" sz="2800" b="0" i="1" smtClean="0">
                              <a:solidFill>
                                <a:schemeClr val="tx1"/>
                              </a:solidFill>
                              <a:latin typeface="Cambria Math" panose="02040503050406030204" pitchFamily="18" charset="0"/>
                            </a:rPr>
                            <m:t>𝑟</m:t>
                          </m:r>
                        </m:sub>
                      </m:sSub>
                      <m:d>
                        <m:dPr>
                          <m:ctrlPr>
                            <a:rPr lang="en-US" sz="2800" b="0" i="1" smtClean="0">
                              <a:solidFill>
                                <a:schemeClr val="tx1"/>
                              </a:solidFill>
                              <a:latin typeface="Cambria Math" panose="02040503050406030204" pitchFamily="18" charset="0"/>
                            </a:rPr>
                          </m:ctrlPr>
                        </m:dPr>
                        <m:e>
                          <m:r>
                            <a:rPr lang="en-US" sz="2800" i="1">
                              <a:solidFill>
                                <a:srgbClr val="00B050"/>
                              </a:solidFill>
                              <a:latin typeface="Cambria Math" panose="02040503050406030204" pitchFamily="18" charset="0"/>
                            </a:rPr>
                            <m:t>𝑝</m:t>
                          </m:r>
                          <m:d>
                            <m:dPr>
                              <m:ctrlPr>
                                <a:rPr lang="en-US" sz="2800" i="1">
                                  <a:solidFill>
                                    <a:srgbClr val="00B050"/>
                                  </a:solidFill>
                                  <a:latin typeface="Cambria Math" panose="02040503050406030204" pitchFamily="18" charset="0"/>
                                </a:rPr>
                              </m:ctrlPr>
                            </m:dPr>
                            <m:e>
                              <m:r>
                                <a:rPr lang="en-US" sz="2800" b="1" i="1" smtClean="0">
                                  <a:solidFill>
                                    <a:srgbClr val="00B050"/>
                                  </a:solidFill>
                                  <a:latin typeface="Cambria Math" panose="02040503050406030204" pitchFamily="18" charset="0"/>
                                </a:rPr>
                                <m:t>𝑸</m:t>
                              </m:r>
                            </m:e>
                            <m:e>
                              <m:r>
                                <a:rPr lang="en-US" sz="2800" b="1" i="1">
                                  <a:solidFill>
                                    <a:srgbClr val="00B050"/>
                                  </a:solidFill>
                                  <a:latin typeface="Cambria Math" panose="02040503050406030204" pitchFamily="18" charset="0"/>
                                </a:rPr>
                                <m:t>∗</m:t>
                              </m:r>
                            </m:e>
                          </m:d>
                        </m:e>
                      </m:d>
                      <m:r>
                        <a:rPr lang="en-US" sz="2800" b="1" i="0" smtClean="0">
                          <a:solidFill>
                            <a:schemeClr val="tx1"/>
                          </a:solidFill>
                          <a:latin typeface="Cambria Math" panose="02040503050406030204" pitchFamily="18" charset="0"/>
                        </a:rPr>
                        <m:t>=</m:t>
                      </m:r>
                      <m:func>
                        <m:funcPr>
                          <m:ctrlPr>
                            <a:rPr lang="en-US" sz="2800" i="1">
                              <a:latin typeface="Cambria Math" panose="02040503050406030204" pitchFamily="18" charset="0"/>
                            </a:rPr>
                          </m:ctrlPr>
                        </m:funcPr>
                        <m:fName>
                          <m:r>
                            <a:rPr lang="en-US" sz="2800" b="0" i="1" smtClean="0">
                              <a:latin typeface="Cambria Math" panose="02040503050406030204" pitchFamily="18" charset="0"/>
                            </a:rPr>
                            <m:t>−</m:t>
                          </m:r>
                          <m:r>
                            <a:rPr lang="en-US" sz="2800" i="1">
                              <a:latin typeface="Cambria Math" panose="02040503050406030204" pitchFamily="18" charset="0"/>
                            </a:rPr>
                            <m:t>∫</m:t>
                          </m:r>
                          <m:r>
                            <m:rPr>
                              <m:sty m:val="p"/>
                            </m:rPr>
                            <a:rPr lang="en-US" sz="2800">
                              <a:latin typeface="Cambria Math" panose="02040503050406030204" pitchFamily="18" charset="0"/>
                            </a:rPr>
                            <m:t>log</m:t>
                          </m:r>
                        </m:fName>
                        <m:e>
                          <m:d>
                            <m:dPr>
                              <m:ctrlPr>
                                <a:rPr lang="en-US" sz="2800" i="1">
                                  <a:latin typeface="Cambria Math" panose="02040503050406030204" pitchFamily="18" charset="0"/>
                                </a:rPr>
                              </m:ctrlPr>
                            </m:dPr>
                            <m:e>
                              <m:f>
                                <m:fPr>
                                  <m:ctrlPr>
                                    <a:rPr lang="en-US" sz="2800" i="1">
                                      <a:latin typeface="Cambria Math" panose="02040503050406030204" pitchFamily="18" charset="0"/>
                                      <a:ea typeface="Cambria Math" panose="02040503050406030204" pitchFamily="18" charset="0"/>
                                    </a:rPr>
                                  </m:ctrlPr>
                                </m:fPr>
                                <m:num>
                                  <m:r>
                                    <a:rPr lang="en-US" sz="2800" i="1">
                                      <a:solidFill>
                                        <a:srgbClr val="00B050"/>
                                      </a:solidFill>
                                      <a:latin typeface="Cambria Math" panose="02040503050406030204" pitchFamily="18" charset="0"/>
                                    </a:rPr>
                                    <m:t>𝑝</m:t>
                                  </m:r>
                                  <m:d>
                                    <m:dPr>
                                      <m:ctrlPr>
                                        <a:rPr lang="en-US" sz="2800" i="1">
                                          <a:solidFill>
                                            <a:srgbClr val="00B050"/>
                                          </a:solidFill>
                                          <a:latin typeface="Cambria Math" panose="02040503050406030204" pitchFamily="18" charset="0"/>
                                        </a:rPr>
                                      </m:ctrlPr>
                                    </m:dPr>
                                    <m:e>
                                      <m:r>
                                        <a:rPr lang="en-US" sz="2800" b="1" i="1" smtClean="0">
                                          <a:solidFill>
                                            <a:srgbClr val="00B050"/>
                                          </a:solidFill>
                                          <a:latin typeface="Cambria Math" panose="02040503050406030204" pitchFamily="18" charset="0"/>
                                        </a:rPr>
                                        <m:t>𝑸</m:t>
                                      </m:r>
                                    </m:e>
                                    <m:e>
                                      <m:r>
                                        <a:rPr lang="en-US" sz="2800" b="1" i="1">
                                          <a:solidFill>
                                            <a:srgbClr val="00B050"/>
                                          </a:solidFill>
                                          <a:latin typeface="Cambria Math" panose="02040503050406030204" pitchFamily="18" charset="0"/>
                                        </a:rPr>
                                        <m:t>∗</m:t>
                                      </m:r>
                                    </m:e>
                                  </m:d>
                                </m:num>
                                <m:den>
                                  <m:r>
                                    <a:rPr lang="en-US" sz="2800" i="1">
                                      <a:solidFill>
                                        <a:schemeClr val="accent1">
                                          <a:lumMod val="75000"/>
                                        </a:schemeClr>
                                      </a:solidFill>
                                      <a:latin typeface="Cambria Math" panose="02040503050406030204" pitchFamily="18" charset="0"/>
                                    </a:rPr>
                                    <m:t>𝑝</m:t>
                                  </m:r>
                                  <m:d>
                                    <m:dPr>
                                      <m:ctrlPr>
                                        <a:rPr lang="en-US" sz="2800" i="1">
                                          <a:solidFill>
                                            <a:schemeClr val="accent1">
                                              <a:lumMod val="75000"/>
                                            </a:schemeClr>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𝑸</m:t>
                                      </m:r>
                                    </m:e>
                                  </m:d>
                                </m:den>
                              </m:f>
                            </m:e>
                          </m:d>
                          <m:r>
                            <a:rPr lang="en-US" sz="2800" i="1">
                              <a:solidFill>
                                <a:srgbClr val="00B050"/>
                              </a:solidFill>
                              <a:latin typeface="Cambria Math" panose="02040503050406030204" pitchFamily="18" charset="0"/>
                            </a:rPr>
                            <m:t>𝑝</m:t>
                          </m:r>
                          <m:d>
                            <m:dPr>
                              <m:ctrlPr>
                                <a:rPr lang="en-US" sz="2800" i="1">
                                  <a:solidFill>
                                    <a:srgbClr val="00B050"/>
                                  </a:solidFill>
                                  <a:latin typeface="Cambria Math" panose="02040503050406030204" pitchFamily="18" charset="0"/>
                                </a:rPr>
                              </m:ctrlPr>
                            </m:dPr>
                            <m:e>
                              <m:r>
                                <a:rPr lang="en-US" sz="2800" b="1" i="1" smtClean="0">
                                  <a:solidFill>
                                    <a:srgbClr val="00B050"/>
                                  </a:solidFill>
                                  <a:latin typeface="Cambria Math" panose="02040503050406030204" pitchFamily="18" charset="0"/>
                                </a:rPr>
                                <m:t>𝑸</m:t>
                              </m:r>
                            </m:e>
                            <m:e>
                              <m:r>
                                <a:rPr lang="en-US" sz="2800" i="1">
                                  <a:solidFill>
                                    <a:srgbClr val="00B050"/>
                                  </a:solidFill>
                                  <a:latin typeface="Cambria Math" panose="02040503050406030204" pitchFamily="18" charset="0"/>
                                </a:rPr>
                                <m:t>∗</m:t>
                              </m:r>
                              <m:r>
                                <a:rPr lang="en-US" sz="2800" i="1">
                                  <a:solidFill>
                                    <a:srgbClr val="00B050"/>
                                  </a:solidFill>
                                  <a:latin typeface="Cambria Math" panose="02040503050406030204" pitchFamily="18" charset="0"/>
                                  <a:ea typeface="Cambria Math" panose="02040503050406030204" pitchFamily="18" charset="0"/>
                                </a:rPr>
                                <m:t> </m:t>
                              </m:r>
                            </m:e>
                          </m:d>
                          <m:r>
                            <a:rPr lang="en-US" sz="2800" i="1">
                              <a:latin typeface="Cambria Math" panose="02040503050406030204" pitchFamily="18" charset="0"/>
                              <a:ea typeface="Cambria Math" panose="02040503050406030204" pitchFamily="18" charset="0"/>
                            </a:rPr>
                            <m:t>𝑑</m:t>
                          </m:r>
                          <m:r>
                            <a:rPr lang="en-US" sz="2800" b="1" i="1" smtClean="0">
                              <a:latin typeface="Cambria Math" panose="02040503050406030204" pitchFamily="18" charset="0"/>
                              <a:ea typeface="Cambria Math" panose="02040503050406030204" pitchFamily="18" charset="0"/>
                            </a:rPr>
                            <m:t>𝑸</m:t>
                          </m:r>
                        </m:e>
                      </m:func>
                    </m:oMath>
                  </m:oMathPara>
                </a14:m>
                <a:endParaRPr lang="en-US" sz="2800" b="1" dirty="0"/>
              </a:p>
              <a:p>
                <a:endParaRPr lang="en-US" sz="2800" dirty="0"/>
              </a:p>
            </p:txBody>
          </p:sp>
        </mc:Choice>
        <mc:Fallback xmlns="">
          <p:sp>
            <p:nvSpPr>
              <p:cNvPr id="17" name="Rectangle 16">
                <a:extLst>
                  <a:ext uri="{FF2B5EF4-FFF2-40B4-BE49-F238E27FC236}">
                    <a16:creationId xmlns:a16="http://schemas.microsoft.com/office/drawing/2014/main" id="{FCBA02F2-7E0F-5A4D-88C4-AECEC8D5C352}"/>
                  </a:ext>
                </a:extLst>
              </p:cNvPr>
              <p:cNvSpPr>
                <a:spLocks noRot="1" noChangeAspect="1" noMove="1" noResize="1" noEditPoints="1" noAdjustHandles="1" noChangeArrowheads="1" noChangeShapeType="1" noTextEdit="1"/>
              </p:cNvSpPr>
              <p:nvPr/>
            </p:nvSpPr>
            <p:spPr>
              <a:xfrm>
                <a:off x="2355678" y="3503756"/>
                <a:ext cx="7600863" cy="1491370"/>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EA032B7-0A07-F04E-B4CF-1D96484FD56C}"/>
              </a:ext>
            </a:extLst>
          </p:cNvPr>
          <p:cNvSpPr txBox="1"/>
          <p:nvPr/>
        </p:nvSpPr>
        <p:spPr>
          <a:xfrm>
            <a:off x="2094348" y="4833603"/>
            <a:ext cx="9332259" cy="984885"/>
          </a:xfrm>
          <a:prstGeom prst="rect">
            <a:avLst/>
          </a:prstGeom>
          <a:noFill/>
        </p:spPr>
        <p:txBody>
          <a:bodyPr wrap="square" rtlCol="0">
            <a:spAutoFit/>
          </a:bodyPr>
          <a:lstStyle/>
          <a:p>
            <a:pPr marL="342900" indent="-342900">
              <a:buFont typeface="Wingdings" pitchFamily="2" charset="2"/>
              <a:buChar char="v"/>
            </a:pPr>
            <a:r>
              <a:rPr lang="en-US" sz="2000" b="1" dirty="0">
                <a:latin typeface="Cambria" panose="02040503050406030204" pitchFamily="18" charset="0"/>
                <a:ea typeface="Cambria" panose="02040503050406030204" pitchFamily="18" charset="0"/>
              </a:rPr>
              <a:t>Techniques for </a:t>
            </a:r>
            <a:r>
              <a:rPr lang="en-US" sz="2000" b="1" dirty="0">
                <a:solidFill>
                  <a:srgbClr val="FF0000"/>
                </a:solidFill>
                <a:latin typeface="Cambria" panose="02040503050406030204" pitchFamily="18" charset="0"/>
                <a:ea typeface="Cambria" panose="02040503050406030204" pitchFamily="18" charset="0"/>
              </a:rPr>
              <a:t>Statistical Learning </a:t>
            </a:r>
            <a:r>
              <a:rPr lang="en-US" sz="2000" b="1" dirty="0">
                <a:latin typeface="Cambria" panose="02040503050406030204" pitchFamily="18" charset="0"/>
                <a:ea typeface="Cambria" panose="02040503050406030204" pitchFamily="18" charset="0"/>
              </a:rPr>
              <a:t>seek to maximize the </a:t>
            </a:r>
            <a:r>
              <a:rPr lang="en-US" sz="2000" b="1" i="1" dirty="0">
                <a:latin typeface="Cambria" panose="02040503050406030204" pitchFamily="18" charset="0"/>
                <a:ea typeface="Cambria" panose="02040503050406030204" pitchFamily="18" charset="0"/>
              </a:rPr>
              <a:t>Expected</a:t>
            </a:r>
            <a:r>
              <a:rPr lang="en-US" sz="2000" b="1" dirty="0">
                <a:latin typeface="Cambria" panose="02040503050406030204" pitchFamily="18" charset="0"/>
                <a:ea typeface="Cambria" panose="02040503050406030204" pitchFamily="18" charset="0"/>
              </a:rPr>
              <a:t> amount of information gained (-relative entropy)</a:t>
            </a:r>
            <a:endParaRPr lang="en-US" sz="2000" b="1" dirty="0">
              <a:solidFill>
                <a:srgbClr val="FF0000"/>
              </a:solidFill>
              <a:latin typeface="Cambria" panose="02040503050406030204" pitchFamily="18" charset="0"/>
              <a:ea typeface="Cambria" panose="02040503050406030204" pitchFamily="18" charset="0"/>
            </a:endParaRPr>
          </a:p>
          <a:p>
            <a:endParaRPr lang="en-US" b="1"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139409F0-3597-4F3C-85F3-3A6779597722}"/>
                  </a:ext>
                </a:extLst>
              </p:cNvPr>
              <p:cNvGraphicFramePr>
                <a:graphicFrameLocks noGrp="1"/>
              </p:cNvGraphicFramePr>
              <p:nvPr/>
            </p:nvGraphicFramePr>
            <p:xfrm>
              <a:off x="8837059" y="874766"/>
              <a:ext cx="3005978" cy="914400"/>
            </p:xfrm>
            <a:graphic>
              <a:graphicData uri="http://schemas.openxmlformats.org/drawingml/2006/table">
                <a:tbl>
                  <a:tblPr firstRow="1" bandRow="1">
                    <a:tableStyleId>{5C22544A-7EE6-4342-B048-85BDC9FD1C3A}</a:tableStyleId>
                  </a:tblPr>
                  <a:tblGrid>
                    <a:gridCol w="2220615">
                      <a:extLst>
                        <a:ext uri="{9D8B030D-6E8A-4147-A177-3AD203B41FA5}">
                          <a16:colId xmlns:a16="http://schemas.microsoft.com/office/drawing/2014/main" val="385186435"/>
                        </a:ext>
                      </a:extLst>
                    </a:gridCol>
                    <a:gridCol w="785363">
                      <a:extLst>
                        <a:ext uri="{9D8B030D-6E8A-4147-A177-3AD203B41FA5}">
                          <a16:colId xmlns:a16="http://schemas.microsoft.com/office/drawing/2014/main" val="2101676232"/>
                        </a:ext>
                      </a:extLst>
                    </a:gridCol>
                  </a:tblGrid>
                  <a:tr h="264086">
                    <a:tc>
                      <a:txBody>
                        <a:bodyPr/>
                        <a:lstStyle/>
                        <a:p>
                          <a:pPr algn="l"/>
                          <a:r>
                            <a:rPr lang="en-US" sz="1400" b="1" dirty="0">
                              <a:ln>
                                <a:noFill/>
                              </a:ln>
                              <a:solidFill>
                                <a:sysClr val="windowText" lastClr="000000"/>
                              </a:solidFill>
                              <a:latin typeface="+mj-lt"/>
                            </a:rPr>
                            <a:t>Variable</a:t>
                          </a:r>
                        </a:p>
                      </a:txBody>
                      <a:tcPr>
                        <a:lnB w="12700" cap="flat" cmpd="sng" algn="ctr">
                          <a:solidFill>
                            <a:schemeClr val="tx1"/>
                          </a:solidFill>
                          <a:prstDash val="solid"/>
                          <a:round/>
                          <a:headEnd type="none" w="med" len="med"/>
                          <a:tailEnd type="none" w="med" len="med"/>
                        </a:lnB>
                        <a:noFill/>
                      </a:tcPr>
                    </a:tc>
                    <a:tc>
                      <a:txBody>
                        <a:bodyPr/>
                        <a:lstStyle/>
                        <a:p>
                          <a:r>
                            <a:rPr lang="en-US" sz="1400" b="1" dirty="0">
                              <a:ln>
                                <a:noFill/>
                              </a:ln>
                              <a:solidFill>
                                <a:sysClr val="windowText" lastClr="000000"/>
                              </a:solidFill>
                              <a:latin typeface="+mj-lt"/>
                            </a:rPr>
                            <a:t>Symbol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711281"/>
                      </a:ext>
                    </a:extLst>
                  </a:tr>
                  <a:tr h="264086">
                    <a:tc>
                      <a:txBody>
                        <a:bodyPr/>
                        <a:lstStyle/>
                        <a:p>
                          <a:pPr algn="l"/>
                          <a14:m>
                            <m:oMathPara xmlns:m="http://schemas.openxmlformats.org/officeDocument/2006/math">
                              <m:oMathParaPr>
                                <m:jc m:val="left"/>
                              </m:oMathParaPr>
                              <m:oMath xmlns:m="http://schemas.openxmlformats.org/officeDocument/2006/math">
                                <m:r>
                                  <a:rPr lang="en-US" sz="1400" b="1" i="0" smtClean="0">
                                    <a:solidFill>
                                      <a:schemeClr val="tx1"/>
                                    </a:solidFill>
                                    <a:latin typeface="Cambria Math" panose="02040503050406030204" pitchFamily="18" charset="0"/>
                                    <a:ea typeface="Cambria Math" panose="02040503050406030204" pitchFamily="18" charset="0"/>
                                  </a:rPr>
                                  <m:t>𝐐𝐨𝐈</m:t>
                                </m:r>
                                <m:r>
                                  <a:rPr lang="en-US" sz="1400" b="1" i="0" smtClean="0">
                                    <a:solidFill>
                                      <a:schemeClr val="tx1"/>
                                    </a:solidFill>
                                    <a:latin typeface="Cambria Math" panose="02040503050406030204" pitchFamily="18" charset="0"/>
                                    <a:ea typeface="Cambria Math" panose="02040503050406030204" pitchFamily="18" charset="0"/>
                                  </a:rPr>
                                  <m:t> </m:t>
                                </m:r>
                              </m:oMath>
                            </m:oMathPara>
                          </a14:m>
                          <a:endParaRPr lang="en-US" sz="1400" b="1" dirty="0">
                            <a:solidFill>
                              <a:schemeClr val="tx1"/>
                            </a:solidFill>
                            <a:latin typeface="+mj-lt"/>
                          </a:endParaRPr>
                        </a:p>
                      </a:txBody>
                      <a:tcPr>
                        <a:lnT w="12700" cap="flat" cmpd="sng" algn="ctr">
                          <a:solidFill>
                            <a:schemeClr val="tx1"/>
                          </a:solidFill>
                          <a:prstDash val="solid"/>
                          <a:round/>
                          <a:headEnd type="none" w="med" len="med"/>
                          <a:tailEnd type="none" w="med" len="med"/>
                        </a:lnT>
                        <a:noFill/>
                      </a:tcPr>
                    </a:tc>
                    <a:tc>
                      <a:txBody>
                        <a:bodyPr/>
                        <a:lstStyle/>
                        <a:p>
                          <a:pPr algn="ctr"/>
                          <a14:m>
                            <m:oMathPara xmlns:m="http://schemas.openxmlformats.org/officeDocument/2006/math">
                              <m:oMathParaPr>
                                <m:jc m:val="left"/>
                              </m:oMathParaPr>
                              <m:oMath xmlns:m="http://schemas.openxmlformats.org/officeDocument/2006/math">
                                <m:r>
                                  <a:rPr lang="en-US" sz="1400" b="1" i="1" smtClean="0">
                                    <a:solidFill>
                                      <a:schemeClr val="tx1"/>
                                    </a:solidFill>
                                    <a:latin typeface="Cambria Math" panose="02040503050406030204" pitchFamily="18" charset="0"/>
                                    <a:ea typeface="Cambria Math" panose="02040503050406030204" pitchFamily="18" charset="0"/>
                                  </a:rPr>
                                  <m:t>     </m:t>
                                </m:r>
                                <m:r>
                                  <a:rPr lang="en-US" sz="1400" b="1" i="1" smtClean="0">
                                    <a:solidFill>
                                      <a:schemeClr val="tx1"/>
                                    </a:solidFill>
                                    <a:latin typeface="Cambria Math" panose="02040503050406030204" pitchFamily="18" charset="0"/>
                                    <a:ea typeface="Cambria Math" panose="02040503050406030204" pitchFamily="18" charset="0"/>
                                  </a:rPr>
                                  <m:t>𝑸</m:t>
                                </m:r>
                              </m:oMath>
                            </m:oMathPara>
                          </a14:m>
                          <a:endParaRPr lang="en-US" sz="1400" b="1" dirty="0">
                            <a:solidFill>
                              <a:schemeClr val="tx1"/>
                            </a:solidFill>
                            <a:latin typeface="+mj-lt"/>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16197975"/>
                      </a:ext>
                    </a:extLst>
                  </a:tr>
                  <a:tr h="264086">
                    <a:tc>
                      <a:txBody>
                        <a:bodyPr/>
                        <a:lstStyle/>
                        <a:p>
                          <a:pPr algn="l"/>
                          <a14:m>
                            <m:oMathPara xmlns:m="http://schemas.openxmlformats.org/officeDocument/2006/math">
                              <m:oMathParaPr>
                                <m:jc m:val="left"/>
                              </m:oMathParaPr>
                              <m:oMath xmlns:m="http://schemas.openxmlformats.org/officeDocument/2006/math">
                                <m:r>
                                  <m:rPr>
                                    <m:nor/>
                                  </m:rPr>
                                  <a:rPr lang="en-US" sz="1400" b="1" i="0" dirty="0" smtClean="0">
                                    <a:solidFill>
                                      <a:schemeClr val="tx1"/>
                                    </a:solidFill>
                                    <a:latin typeface="+mj-lt"/>
                                    <a:ea typeface="Cambria" panose="02040503050406030204" pitchFamily="18" charset="0"/>
                                  </a:rPr>
                                  <m:t>Evidence</m:t>
                                </m:r>
                              </m:oMath>
                            </m:oMathPara>
                          </a14:m>
                          <a:endParaRPr lang="en-US" sz="1400" b="1" dirty="0">
                            <a:solidFill>
                              <a:schemeClr val="tx1"/>
                            </a:solidFill>
                            <a:latin typeface="+mj-lt"/>
                            <a:ea typeface="Cambria" panose="02040503050406030204" pitchFamily="18" charset="0"/>
                          </a:endParaRPr>
                        </a:p>
                      </a:txBody>
                      <a:tcPr>
                        <a:noFill/>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solidFill>
                                      <a:schemeClr val="tx1"/>
                                    </a:solidFill>
                                    <a:latin typeface="Cambria Math" panose="02040503050406030204" pitchFamily="18" charset="0"/>
                                  </a:rPr>
                                  <m:t>𝑫</m:t>
                                </m:r>
                              </m:oMath>
                            </m:oMathPara>
                          </a14:m>
                          <a:endParaRPr lang="en-US" sz="1400" b="1" dirty="0">
                            <a:solidFill>
                              <a:schemeClr val="tx1"/>
                            </a:solidFill>
                            <a:latin typeface="+mj-lt"/>
                          </a:endParaRPr>
                        </a:p>
                      </a:txBody>
                      <a:tcPr>
                        <a:noFill/>
                      </a:tcPr>
                    </a:tc>
                    <a:extLst>
                      <a:ext uri="{0D108BD9-81ED-4DB2-BD59-A6C34878D82A}">
                        <a16:rowId xmlns:a16="http://schemas.microsoft.com/office/drawing/2014/main" val="1942754578"/>
                      </a:ext>
                    </a:extLst>
                  </a:tr>
                </a:tbl>
              </a:graphicData>
            </a:graphic>
          </p:graphicFrame>
        </mc:Choice>
        <mc:Fallback xmlns="">
          <p:graphicFrame>
            <p:nvGraphicFramePr>
              <p:cNvPr id="2" name="Table 1">
                <a:extLst>
                  <a:ext uri="{FF2B5EF4-FFF2-40B4-BE49-F238E27FC236}">
                    <a16:creationId xmlns:a16="http://schemas.microsoft.com/office/drawing/2014/main" id="{139409F0-3597-4F3C-85F3-3A6779597722}"/>
                  </a:ext>
                </a:extLst>
              </p:cNvPr>
              <p:cNvGraphicFramePr>
                <a:graphicFrameLocks noGrp="1"/>
              </p:cNvGraphicFramePr>
              <p:nvPr>
                <p:extLst>
                  <p:ext uri="{D42A27DB-BD31-4B8C-83A1-F6EECF244321}">
                    <p14:modId xmlns:p14="http://schemas.microsoft.com/office/powerpoint/2010/main" val="2570775766"/>
                  </p:ext>
                </p:extLst>
              </p:nvPr>
            </p:nvGraphicFramePr>
            <p:xfrm>
              <a:off x="8837059" y="874766"/>
              <a:ext cx="3005978" cy="914400"/>
            </p:xfrm>
            <a:graphic>
              <a:graphicData uri="http://schemas.openxmlformats.org/drawingml/2006/table">
                <a:tbl>
                  <a:tblPr firstRow="1" bandRow="1">
                    <a:tableStyleId>{5C22544A-7EE6-4342-B048-85BDC9FD1C3A}</a:tableStyleId>
                  </a:tblPr>
                  <a:tblGrid>
                    <a:gridCol w="2220615">
                      <a:extLst>
                        <a:ext uri="{9D8B030D-6E8A-4147-A177-3AD203B41FA5}">
                          <a16:colId xmlns:a16="http://schemas.microsoft.com/office/drawing/2014/main" val="385186435"/>
                        </a:ext>
                      </a:extLst>
                    </a:gridCol>
                    <a:gridCol w="785363">
                      <a:extLst>
                        <a:ext uri="{9D8B030D-6E8A-4147-A177-3AD203B41FA5}">
                          <a16:colId xmlns:a16="http://schemas.microsoft.com/office/drawing/2014/main" val="2101676232"/>
                        </a:ext>
                      </a:extLst>
                    </a:gridCol>
                  </a:tblGrid>
                  <a:tr h="304800">
                    <a:tc>
                      <a:txBody>
                        <a:bodyPr/>
                        <a:lstStyle/>
                        <a:p>
                          <a:pPr algn="l"/>
                          <a:r>
                            <a:rPr lang="en-US" sz="1400" b="1" dirty="0">
                              <a:ln>
                                <a:noFill/>
                              </a:ln>
                              <a:solidFill>
                                <a:sysClr val="windowText" lastClr="000000"/>
                              </a:solidFill>
                              <a:latin typeface="+mj-lt"/>
                            </a:rPr>
                            <a:t>Variable</a:t>
                          </a:r>
                        </a:p>
                      </a:txBody>
                      <a:tcPr>
                        <a:lnB w="12700" cap="flat" cmpd="sng" algn="ctr">
                          <a:solidFill>
                            <a:schemeClr val="tx1"/>
                          </a:solidFill>
                          <a:prstDash val="solid"/>
                          <a:round/>
                          <a:headEnd type="none" w="med" len="med"/>
                          <a:tailEnd type="none" w="med" len="med"/>
                        </a:lnB>
                        <a:noFill/>
                      </a:tcPr>
                    </a:tc>
                    <a:tc>
                      <a:txBody>
                        <a:bodyPr/>
                        <a:lstStyle/>
                        <a:p>
                          <a:r>
                            <a:rPr lang="en-US" sz="1400" b="1" dirty="0">
                              <a:ln>
                                <a:noFill/>
                              </a:ln>
                              <a:solidFill>
                                <a:sysClr val="windowText" lastClr="000000"/>
                              </a:solidFill>
                              <a:latin typeface="+mj-lt"/>
                            </a:rPr>
                            <a:t>Symbol</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5711281"/>
                      </a:ext>
                    </a:extLst>
                  </a:tr>
                  <a:tr h="304800">
                    <a:tc>
                      <a:txBody>
                        <a:bodyPr/>
                        <a:lstStyle/>
                        <a:p>
                          <a:endParaRPr lang="en-US"/>
                        </a:p>
                      </a:txBody>
                      <a:tcPr>
                        <a:lnT w="12700" cap="flat" cmpd="sng" algn="ctr">
                          <a:solidFill>
                            <a:schemeClr val="tx1"/>
                          </a:solidFill>
                          <a:prstDash val="solid"/>
                          <a:round/>
                          <a:headEnd type="none" w="med" len="med"/>
                          <a:tailEnd type="none" w="med" len="med"/>
                        </a:lnT>
                        <a:blipFill>
                          <a:blip r:embed="rId5"/>
                          <a:stretch>
                            <a:fillRect l="-274" t="-100000" r="-35890" b="-101961"/>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5"/>
                          <a:stretch>
                            <a:fillRect l="-283721" t="-100000" r="-1550" b="-101961"/>
                          </a:stretch>
                        </a:blipFill>
                      </a:tcPr>
                    </a:tc>
                    <a:extLst>
                      <a:ext uri="{0D108BD9-81ED-4DB2-BD59-A6C34878D82A}">
                        <a16:rowId xmlns:a16="http://schemas.microsoft.com/office/drawing/2014/main" val="3816197975"/>
                      </a:ext>
                    </a:extLst>
                  </a:tr>
                  <a:tr h="304800">
                    <a:tc>
                      <a:txBody>
                        <a:bodyPr/>
                        <a:lstStyle/>
                        <a:p>
                          <a:endParaRPr lang="en-US"/>
                        </a:p>
                      </a:txBody>
                      <a:tcPr>
                        <a:blipFill>
                          <a:blip r:embed="rId5"/>
                          <a:stretch>
                            <a:fillRect l="-274" t="-204000" r="-35890" b="-4000"/>
                          </a:stretch>
                        </a:blipFill>
                      </a:tcPr>
                    </a:tc>
                    <a:tc>
                      <a:txBody>
                        <a:bodyPr/>
                        <a:lstStyle/>
                        <a:p>
                          <a:endParaRPr lang="en-US"/>
                        </a:p>
                      </a:txBody>
                      <a:tcPr>
                        <a:blipFill>
                          <a:blip r:embed="rId5"/>
                          <a:stretch>
                            <a:fillRect l="-283721" t="-204000" r="-1550" b="-4000"/>
                          </a:stretch>
                        </a:blipFill>
                      </a:tcPr>
                    </a:tc>
                    <a:extLst>
                      <a:ext uri="{0D108BD9-81ED-4DB2-BD59-A6C34878D82A}">
                        <a16:rowId xmlns:a16="http://schemas.microsoft.com/office/drawing/2014/main" val="1942754578"/>
                      </a:ext>
                    </a:extLst>
                  </a:tr>
                </a:tbl>
              </a:graphicData>
            </a:graphic>
          </p:graphicFrame>
        </mc:Fallback>
      </mc:AlternateContent>
    </p:spTree>
    <p:extLst>
      <p:ext uri="{BB962C8B-B14F-4D97-AF65-F5344CB8AC3E}">
        <p14:creationId xmlns:p14="http://schemas.microsoft.com/office/powerpoint/2010/main" val="280079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EBA0D0-50BB-6241-900A-D4545AFD0B6D}"/>
              </a:ext>
            </a:extLst>
          </p:cNvPr>
          <p:cNvSpPr>
            <a:spLocks noGrp="1"/>
          </p:cNvSpPr>
          <p:nvPr>
            <p:ph type="title"/>
          </p:nvPr>
        </p:nvSpPr>
        <p:spPr>
          <a:xfrm>
            <a:off x="1935892" y="26694"/>
            <a:ext cx="8372212" cy="632949"/>
          </a:xfrm>
        </p:spPr>
        <p:txBody>
          <a:bodyPr>
            <a:normAutofit/>
          </a:bodyPr>
          <a:lstStyle/>
          <a:p>
            <a:pPr algn="ctr"/>
            <a:r>
              <a:rPr lang="en-US" sz="2800" b="1" dirty="0">
                <a:solidFill>
                  <a:srgbClr val="002060"/>
                </a:solidFill>
                <a:latin typeface="Cambria" panose="02040503050406030204" pitchFamily="18" charset="0"/>
                <a:ea typeface="Cambria" panose="02040503050406030204" pitchFamily="18" charset="0"/>
              </a:rPr>
              <a:t>Case Studies</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AE1F4A63-282D-534D-8F2F-1C85AB1256AD}"/>
                  </a:ext>
                </a:extLst>
              </p:cNvPr>
              <p:cNvGraphicFramePr>
                <a:graphicFrameLocks noGrp="1"/>
              </p:cNvGraphicFramePr>
              <p:nvPr>
                <p:extLst>
                  <p:ext uri="{D42A27DB-BD31-4B8C-83A1-F6EECF244321}">
                    <p14:modId xmlns:p14="http://schemas.microsoft.com/office/powerpoint/2010/main" val="2008871477"/>
                  </p:ext>
                </p:extLst>
              </p:nvPr>
            </p:nvGraphicFramePr>
            <p:xfrm>
              <a:off x="278412" y="482154"/>
              <a:ext cx="11687172" cy="5893691"/>
            </p:xfrm>
            <a:graphic>
              <a:graphicData uri="http://schemas.openxmlformats.org/drawingml/2006/table">
                <a:tbl>
                  <a:tblPr firstRow="1" bandRow="1">
                    <a:tableStyleId>{2D5ABB26-0587-4C30-8999-92F81FD0307C}</a:tableStyleId>
                  </a:tblPr>
                  <a:tblGrid>
                    <a:gridCol w="1019731">
                      <a:extLst>
                        <a:ext uri="{9D8B030D-6E8A-4147-A177-3AD203B41FA5}">
                          <a16:colId xmlns:a16="http://schemas.microsoft.com/office/drawing/2014/main" val="2547432792"/>
                        </a:ext>
                      </a:extLst>
                    </a:gridCol>
                    <a:gridCol w="1347824">
                      <a:extLst>
                        <a:ext uri="{9D8B030D-6E8A-4147-A177-3AD203B41FA5}">
                          <a16:colId xmlns:a16="http://schemas.microsoft.com/office/drawing/2014/main" val="1697037953"/>
                        </a:ext>
                      </a:extLst>
                    </a:gridCol>
                    <a:gridCol w="1479887">
                      <a:extLst>
                        <a:ext uri="{9D8B030D-6E8A-4147-A177-3AD203B41FA5}">
                          <a16:colId xmlns:a16="http://schemas.microsoft.com/office/drawing/2014/main" val="659137976"/>
                        </a:ext>
                      </a:extLst>
                    </a:gridCol>
                    <a:gridCol w="3060765">
                      <a:extLst>
                        <a:ext uri="{9D8B030D-6E8A-4147-A177-3AD203B41FA5}">
                          <a16:colId xmlns:a16="http://schemas.microsoft.com/office/drawing/2014/main" val="1541287050"/>
                        </a:ext>
                      </a:extLst>
                    </a:gridCol>
                    <a:gridCol w="1165266">
                      <a:extLst>
                        <a:ext uri="{9D8B030D-6E8A-4147-A177-3AD203B41FA5}">
                          <a16:colId xmlns:a16="http://schemas.microsoft.com/office/drawing/2014/main" val="4214281185"/>
                        </a:ext>
                      </a:extLst>
                    </a:gridCol>
                    <a:gridCol w="2361606">
                      <a:extLst>
                        <a:ext uri="{9D8B030D-6E8A-4147-A177-3AD203B41FA5}">
                          <a16:colId xmlns:a16="http://schemas.microsoft.com/office/drawing/2014/main" val="3972597210"/>
                        </a:ext>
                      </a:extLst>
                    </a:gridCol>
                    <a:gridCol w="1252093">
                      <a:extLst>
                        <a:ext uri="{9D8B030D-6E8A-4147-A177-3AD203B41FA5}">
                          <a16:colId xmlns:a16="http://schemas.microsoft.com/office/drawing/2014/main" val="3926614335"/>
                        </a:ext>
                      </a:extLst>
                    </a:gridCol>
                  </a:tblGrid>
                  <a:tr h="559557">
                    <a:tc>
                      <a:txBody>
                        <a:bodyPr/>
                        <a:lstStyle/>
                        <a:p>
                          <a:pPr algn="ctr"/>
                          <a:r>
                            <a:rPr lang="en-US" sz="1600" b="0" cap="none" spc="0" dirty="0">
                              <a:ln>
                                <a:noFill/>
                              </a:ln>
                              <a:solidFill>
                                <a:schemeClr val="tx1"/>
                              </a:solidFill>
                              <a:effectLst/>
                            </a:rPr>
                            <a:t>Case Study</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Material</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Structure </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Intrinsic Material Parameters, </a:t>
                          </a:r>
                          <a14:m>
                            <m:oMath xmlns:m="http://schemas.openxmlformats.org/officeDocument/2006/math">
                              <m:r>
                                <a:rPr lang="en-US" sz="1600" b="1" i="1" cap="none" spc="0" smtClean="0">
                                  <a:ln>
                                    <a:noFill/>
                                  </a:ln>
                                  <a:solidFill>
                                    <a:schemeClr val="tx1"/>
                                  </a:solidFill>
                                  <a:effectLst/>
                                  <a:latin typeface="Cambria Math" panose="02040503050406030204" pitchFamily="18" charset="0"/>
                                </a:rPr>
                                <m:t>𝝍</m:t>
                              </m:r>
                            </m:oMath>
                          </a14:m>
                          <a:endParaRPr lang="en-US" sz="1600" b="1" cap="none" spc="0" dirty="0">
                            <a:ln>
                              <a:noFill/>
                            </a:ln>
                            <a:solidFill>
                              <a:schemeClr val="tx1"/>
                            </a:solidFill>
                            <a:effectLst/>
                          </a:endParaRP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Model</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Measured Indentation Property, </a:t>
                          </a:r>
                          <a14:m>
                            <m:oMath xmlns:m="http://schemas.openxmlformats.org/officeDocument/2006/math">
                              <m:sSup>
                                <m:sSupPr>
                                  <m:ctrlPr>
                                    <a:rPr lang="en-US" sz="1600" b="0" i="1" cap="none" spc="0" smtClean="0">
                                      <a:ln>
                                        <a:noFill/>
                                      </a:ln>
                                      <a:solidFill>
                                        <a:schemeClr val="tx1"/>
                                      </a:solidFill>
                                      <a:effectLst/>
                                      <a:latin typeface="Cambria Math" panose="02040503050406030204" pitchFamily="18" charset="0"/>
                                    </a:rPr>
                                  </m:ctrlPr>
                                </m:sSupPr>
                                <m:e>
                                  <m:r>
                                    <a:rPr lang="en-US" sz="1600" b="0" i="1" cap="none" spc="0" smtClean="0">
                                      <a:ln>
                                        <a:noFill/>
                                      </a:ln>
                                      <a:solidFill>
                                        <a:schemeClr val="tx1"/>
                                      </a:solidFill>
                                      <a:effectLst/>
                                      <a:latin typeface="Cambria Math" panose="02040503050406030204" pitchFamily="18" charset="0"/>
                                    </a:rPr>
                                    <m:t>𝑃</m:t>
                                  </m:r>
                                </m:e>
                                <m:sup>
                                  <m:r>
                                    <a:rPr lang="en-US" sz="1600" b="0" i="1" cap="none" spc="0" smtClean="0">
                                      <a:ln>
                                        <a:noFill/>
                                      </a:ln>
                                      <a:solidFill>
                                        <a:schemeClr val="tx1"/>
                                      </a:solidFill>
                                      <a:effectLst/>
                                      <a:latin typeface="Cambria Math" panose="02040503050406030204" pitchFamily="18" charset="0"/>
                                    </a:rPr>
                                    <m:t>∗</m:t>
                                  </m:r>
                                </m:sup>
                              </m:sSup>
                            </m:oMath>
                          </a14:m>
                          <a:endParaRPr lang="en-US" sz="1600" b="0" cap="none" spc="0" dirty="0">
                            <a:ln>
                              <a:noFill/>
                            </a:ln>
                            <a:solidFill>
                              <a:schemeClr val="tx1"/>
                            </a:solidFill>
                            <a:effectLst/>
                          </a:endParaRP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Reduced Order Model</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0129523"/>
                      </a:ext>
                    </a:extLst>
                  </a:tr>
                  <a:tr h="514350">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1</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Ti-Alloys (</a:t>
                          </a:r>
                          <a14:m>
                            <m:oMath xmlns:m="http://schemas.openxmlformats.org/officeDocument/2006/math">
                              <m:r>
                                <a:rPr lang="en-US" sz="1600" smtClean="0">
                                  <a:solidFill>
                                    <a:schemeClr val="tx1"/>
                                  </a:solidFill>
                                  <a:latin typeface="Cambria Math" panose="02040503050406030204" pitchFamily="18" charset="0"/>
                                </a:rPr>
                                <m:t>𝛼</m:t>
                              </m:r>
                              <m:r>
                                <a:rPr lang="en-US" sz="1600" smtClean="0">
                                  <a:solidFill>
                                    <a:schemeClr val="tx1"/>
                                  </a:solidFill>
                                  <a:latin typeface="Cambria Math" panose="02040503050406030204" pitchFamily="18" charset="0"/>
                                </a:rPr>
                                <m:t>)</m:t>
                              </m:r>
                            </m:oMath>
                          </a14:m>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HCP Single Crystal</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𝒄</m:t>
                                </m:r>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m:t>
                                    </m:r>
                                    <m:r>
                                      <a:rPr lang="en-US" sz="1600" smtClean="0">
                                        <a:solidFill>
                                          <a:schemeClr val="tx1"/>
                                        </a:solidFill>
                                        <a:latin typeface="Cambria Math" panose="02040503050406030204" pitchFamily="18" charset="0"/>
                                      </a:rPr>
                                      <m:t>𝐶</m:t>
                                    </m:r>
                                  </m:e>
                                  <m:sub>
                                    <m:r>
                                      <a:rPr lang="en-US" sz="1600" smtClean="0">
                                        <a:solidFill>
                                          <a:schemeClr val="tx1"/>
                                        </a:solidFill>
                                        <a:latin typeface="Cambria Math" panose="02040503050406030204" pitchFamily="18" charset="0"/>
                                      </a:rPr>
                                      <m:t>11</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𝐶</m:t>
                                    </m:r>
                                  </m:e>
                                  <m:sub>
                                    <m:r>
                                      <a:rPr lang="en-US" sz="1600" smtClean="0">
                                        <a:solidFill>
                                          <a:schemeClr val="tx1"/>
                                        </a:solidFill>
                                        <a:latin typeface="Cambria Math" panose="02040503050406030204" pitchFamily="18" charset="0"/>
                                      </a:rPr>
                                      <m:t>12</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𝐶</m:t>
                                    </m:r>
                                  </m:e>
                                  <m:sub>
                                    <m:r>
                                      <a:rPr lang="en-US" sz="1600" smtClean="0">
                                        <a:solidFill>
                                          <a:schemeClr val="tx1"/>
                                        </a:solidFill>
                                        <a:latin typeface="Cambria Math" panose="02040503050406030204" pitchFamily="18" charset="0"/>
                                      </a:rPr>
                                      <m:t>44</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𝐶</m:t>
                                    </m:r>
                                  </m:e>
                                  <m:sub>
                                    <m:r>
                                      <a:rPr lang="en-US" sz="1600" smtClean="0">
                                        <a:solidFill>
                                          <a:schemeClr val="tx1"/>
                                        </a:solidFill>
                                        <a:latin typeface="Cambria Math" panose="02040503050406030204" pitchFamily="18" charset="0"/>
                                      </a:rPr>
                                      <m:t>33</m:t>
                                    </m:r>
                                  </m:sub>
                                </m:sSub>
                                <m:r>
                                  <m:rPr>
                                    <m:nor/>
                                  </m:rPr>
                                  <a:rPr lang="en-US" sz="1600" dirty="0">
                                    <a:solidFill>
                                      <a:schemeClr val="tx1"/>
                                    </a:solidFill>
                                  </a:rPr>
                                  <m:t>, </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𝐶</m:t>
                                    </m:r>
                                  </m:e>
                                  <m:sub>
                                    <m:r>
                                      <a:rPr lang="en-US" sz="1600" smtClean="0">
                                        <a:solidFill>
                                          <a:schemeClr val="tx1"/>
                                        </a:solidFill>
                                        <a:latin typeface="Cambria Math" panose="02040503050406030204" pitchFamily="18" charset="0"/>
                                      </a:rPr>
                                      <m:t>13</m:t>
                                    </m:r>
                                  </m:sub>
                                </m:sSub>
                                <m:r>
                                  <a:rPr lang="en-US" sz="1600" smtClean="0">
                                    <a:solidFill>
                                      <a:schemeClr val="tx1"/>
                                    </a:solidFill>
                                    <a:latin typeface="Cambria Math" panose="02040503050406030204" pitchFamily="18" charset="0"/>
                                  </a:rPr>
                                  <m:t>}</m:t>
                                </m:r>
                              </m:oMath>
                            </m:oMathPara>
                          </a14:m>
                          <a:endParaRPr lang="en-US" sz="16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Sub>
                                <m:r>
                                  <a:rPr lang="en-US" sz="1600" b="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𝑐𝑎</m:t>
                                    </m:r>
                                  </m:sub>
                                </m:sSub>
                                <m:r>
                                  <a:rPr lang="en-US" sz="160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1/1</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𝐸</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𝐜</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BLR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3497351"/>
                      </a:ext>
                    </a:extLst>
                  </a:tr>
                  <a:tr h="0">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2a</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Pseudo-HCP</a:t>
                          </a:r>
                        </a:p>
                        <a:p>
                          <a:pPr algn="ctr"/>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up>
                                    <m:r>
                                      <a:rPr lang="en-US" sz="1600" b="0" i="1" smtClean="0">
                                        <a:solidFill>
                                          <a:schemeClr val="tx1"/>
                                        </a:solidFill>
                                        <a:latin typeface="Cambria Math" panose="02040503050406030204" pitchFamily="18" charset="0"/>
                                      </a:rPr>
                                      <m:t>1</m:t>
                                    </m:r>
                                  </m:sup>
                                </m:sSubSup>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up>
                                    <m:r>
                                      <a:rPr lang="en-US" sz="1600" b="0" i="1" smtClean="0">
                                        <a:solidFill>
                                          <a:schemeClr val="tx1"/>
                                        </a:solidFill>
                                        <a:latin typeface="Cambria Math" panose="02040503050406030204" pitchFamily="18" charset="0"/>
                                      </a:rPr>
                                      <m:t>2</m:t>
                                    </m:r>
                                  </m:sup>
                                </m:sSubSup>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up>
                                    <m:r>
                                      <a:rPr lang="en-US" sz="1600" b="0" i="1" smtClean="0">
                                        <a:solidFill>
                                          <a:schemeClr val="tx1"/>
                                        </a:solidFill>
                                        <a:latin typeface="Cambria Math" panose="02040503050406030204" pitchFamily="18" charset="0"/>
                                      </a:rPr>
                                      <m:t>3</m:t>
                                    </m:r>
                                  </m:sup>
                                </m:sSubSup>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up>
                                    <m:r>
                                      <a:rPr lang="en-US" sz="1600" b="0" i="0" smtClean="0">
                                        <a:solidFill>
                                          <a:schemeClr val="tx1"/>
                                        </a:solidFill>
                                        <a:latin typeface="Cambria Math" panose="02040503050406030204" pitchFamily="18" charset="0"/>
                                      </a:rPr>
                                      <m:t>1</m:t>
                                    </m:r>
                                  </m:sup>
                                </m:sSubSup>
                                <m:r>
                                  <a:rPr lang="en-US" sz="1600" smtClean="0">
                                    <a:solidFill>
                                      <a:schemeClr val="tx1"/>
                                    </a:solidFill>
                                    <a:latin typeface="Cambria Math" panose="02040503050406030204" pitchFamily="18" charset="0"/>
                                  </a:rPr>
                                  <m:t>,</m:t>
                                </m:r>
                              </m:oMath>
                            </m:oMathPara>
                          </a14:m>
                          <a:endParaRPr lang="en-US" sz="1600" dirty="0">
                            <a:solidFill>
                              <a:schemeClr val="tx1"/>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up>
                                    <m:r>
                                      <a:rPr lang="en-US" sz="1600" b="0" i="0" smtClean="0">
                                        <a:solidFill>
                                          <a:schemeClr val="tx1"/>
                                        </a:solidFill>
                                        <a:latin typeface="Cambria Math" panose="02040503050406030204" pitchFamily="18" charset="0"/>
                                      </a:rPr>
                                      <m:t>2</m:t>
                                    </m:r>
                                  </m:sup>
                                </m:sSubSup>
                                <m:r>
                                  <a:rPr lang="en-US" sz="1600"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up>
                                    <m:r>
                                      <a:rPr lang="en-US" sz="1600" b="0" i="0" smtClean="0">
                                        <a:solidFill>
                                          <a:schemeClr val="tx1"/>
                                        </a:solidFill>
                                        <a:latin typeface="Cambria Math" panose="02040503050406030204" pitchFamily="18" charset="0"/>
                                      </a:rPr>
                                      <m:t>3</m:t>
                                    </m:r>
                                  </m:sup>
                                </m:sSubSup>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𝑐𝑎</m:t>
                                    </m:r>
                                  </m:sub>
                                </m:sSub>
                                <m:r>
                                  <a:rPr lang="en-US" sz="160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1/2</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647815"/>
                      </a:ext>
                    </a:extLst>
                  </a:tr>
                  <a:tr h="523303">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2b</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Homogenized 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𝜏</m:t>
                                    </m:r>
                                  </m:e>
                                  <m:sub>
                                    <m:r>
                                      <a:rPr lang="en-US" sz="1600" b="0" i="1" smtClean="0">
                                        <a:solidFill>
                                          <a:schemeClr val="tx1"/>
                                        </a:solidFill>
                                        <a:latin typeface="Cambria Math" panose="02040503050406030204" pitchFamily="18" charset="0"/>
                                      </a:rPr>
                                      <m:t>𝑝𝑟</m:t>
                                    </m:r>
                                  </m:sub>
                                  <m:sup>
                                    <m:r>
                                      <a:rPr lang="en-US" sz="1600" b="0" i="1" smtClean="0">
                                        <a:solidFill>
                                          <a:schemeClr val="tx1"/>
                                        </a:solidFill>
                                        <a:latin typeface="Cambria Math" panose="02040503050406030204" pitchFamily="18" charset="0"/>
                                      </a:rPr>
                                      <m:t>𝐶𝑅𝑆</m:t>
                                    </m:r>
                                    <m:r>
                                      <m:rPr>
                                        <m:sty m:val="p"/>
                                      </m:rPr>
                                      <a:rPr lang="en-US" sz="1600" b="0" i="0" smtClean="0">
                                        <a:solidFill>
                                          <a:schemeClr val="tx1"/>
                                        </a:solidFill>
                                        <a:latin typeface="Cambria Math" panose="02040503050406030204" pitchFamily="18" charset="0"/>
                                      </a:rPr>
                                      <m:t>S</m:t>
                                    </m:r>
                                  </m:sup>
                                </m:sSubSup>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𝜏</m:t>
                                    </m:r>
                                  </m:e>
                                  <m:sub>
                                    <m:r>
                                      <a:rPr lang="en-US" sz="1600" b="0" i="1" smtClean="0">
                                        <a:solidFill>
                                          <a:schemeClr val="tx1"/>
                                        </a:solidFill>
                                        <a:latin typeface="Cambria Math" panose="02040503050406030204" pitchFamily="18" charset="0"/>
                                      </a:rPr>
                                      <m:t>𝑏𝑎</m:t>
                                    </m:r>
                                  </m:sub>
                                  <m:sup>
                                    <m:r>
                                      <a:rPr lang="en-US" sz="1600" b="0" i="1" smtClean="0">
                                        <a:solidFill>
                                          <a:schemeClr val="tx1"/>
                                        </a:solidFill>
                                        <a:latin typeface="Cambria Math" panose="02040503050406030204" pitchFamily="18" charset="0"/>
                                      </a:rPr>
                                      <m:t>𝐶𝑅𝑆</m:t>
                                    </m:r>
                                    <m:r>
                                      <m:rPr>
                                        <m:sty m:val="p"/>
                                      </m:rPr>
                                      <a:rPr lang="en-US" sz="1600" b="0" i="0" smtClean="0">
                                        <a:solidFill>
                                          <a:schemeClr val="tx1"/>
                                        </a:solidFill>
                                        <a:latin typeface="Cambria Math" panose="02040503050406030204" pitchFamily="18" charset="0"/>
                                      </a:rPr>
                                      <m:t>S</m:t>
                                    </m:r>
                                  </m:sup>
                                </m:sSubSup>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𝜏</m:t>
                                    </m:r>
                                  </m:e>
                                  <m:sub>
                                    <m:r>
                                      <a:rPr lang="en-US" sz="1600" b="0" i="1" smtClean="0">
                                        <a:solidFill>
                                          <a:schemeClr val="tx1"/>
                                        </a:solidFill>
                                        <a:latin typeface="Cambria Math" panose="02040503050406030204" pitchFamily="18" charset="0"/>
                                      </a:rPr>
                                      <m:t>𝑝𝑦𝑟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sub>
                                  <m:sup>
                                    <m:r>
                                      <a:rPr lang="en-US" sz="1600" b="0" i="1" smtClean="0">
                                        <a:solidFill>
                                          <a:schemeClr val="tx1"/>
                                        </a:solidFill>
                                        <a:latin typeface="Cambria Math" panose="02040503050406030204" pitchFamily="18" charset="0"/>
                                      </a:rPr>
                                      <m:t>𝐶𝑅𝑆</m:t>
                                    </m:r>
                                    <m:r>
                                      <m:rPr>
                                        <m:sty m:val="p"/>
                                      </m:rPr>
                                      <a:rPr lang="en-US" sz="1600" b="0" i="0" smtClean="0">
                                        <a:solidFill>
                                          <a:schemeClr val="tx1"/>
                                        </a:solidFill>
                                        <a:latin typeface="Cambria Math" panose="02040503050406030204" pitchFamily="18" charset="0"/>
                                      </a:rPr>
                                      <m:t>S</m:t>
                                    </m:r>
                                  </m:sup>
                                </m:sSubSup>
                                <m:r>
                                  <a:rPr lang="en-US" sz="1600" b="0" i="1" smtClean="0">
                                    <a:solidFill>
                                      <a:schemeClr val="tx1"/>
                                    </a:solidFill>
                                    <a:latin typeface="Cambria Math" panose="02040503050406030204" pitchFamily="18" charset="0"/>
                                  </a:rPr>
                                  <m:t>,</m:t>
                                </m:r>
                              </m:oMath>
                            </m:oMathPara>
                          </a14:m>
                          <a:endParaRPr lang="en-US" sz="1600" b="0" i="1" dirty="0">
                            <a:solidFill>
                              <a:schemeClr val="tx1"/>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𝜏</m:t>
                                    </m:r>
                                  </m:e>
                                  <m:sub>
                                    <m:r>
                                      <a:rPr lang="en-US" sz="1600" b="0" i="1" smtClean="0">
                                        <a:solidFill>
                                          <a:schemeClr val="tx1"/>
                                        </a:solidFill>
                                        <a:latin typeface="Cambria Math" panose="02040503050406030204" pitchFamily="18" charset="0"/>
                                      </a:rPr>
                                      <m:t>𝑏𝑐𝑐</m:t>
                                    </m:r>
                                  </m:sub>
                                  <m:sup>
                                    <m:r>
                                      <a:rPr lang="en-US" sz="1600" b="0" i="1" smtClean="0">
                                        <a:solidFill>
                                          <a:schemeClr val="tx1"/>
                                        </a:solidFill>
                                        <a:latin typeface="Cambria Math" panose="02040503050406030204" pitchFamily="18" charset="0"/>
                                      </a:rPr>
                                      <m:t>𝐶𝑅𝑆</m:t>
                                    </m:r>
                                    <m:r>
                                      <m:rPr>
                                        <m:sty m:val="p"/>
                                      </m:rPr>
                                      <a:rPr lang="en-US" sz="1600" b="0" i="0" smtClean="0">
                                        <a:solidFill>
                                          <a:schemeClr val="tx1"/>
                                        </a:solidFill>
                                        <a:latin typeface="Cambria Math" panose="02040503050406030204" pitchFamily="18" charset="0"/>
                                      </a:rPr>
                                      <m:t>S</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𝜅</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k</m:t>
                                    </m:r>
                                  </m:e>
                                  <m:sub>
                                    <m:r>
                                      <m:rPr>
                                        <m:sty m:val="p"/>
                                      </m:rPr>
                                      <a:rPr lang="en-US" sz="1600" b="0" i="0" smtClean="0">
                                        <a:solidFill>
                                          <a:schemeClr val="tx1"/>
                                        </a:solidFill>
                                        <a:latin typeface="Cambria Math" panose="02040503050406030204" pitchFamily="18" charset="0"/>
                                      </a:rPr>
                                      <m:t>y</m:t>
                                    </m:r>
                                  </m:sub>
                                </m:sSub>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A</m:t>
                                </m:r>
                                <m:r>
                                  <a:rPr lang="en-US" sz="160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2/2</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9152147"/>
                      </a:ext>
                    </a:extLst>
                  </a:tr>
                  <a:tr h="637656">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3a</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Sub>
                                <m:r>
                                  <a:rPr lang="en-US" sz="1600" b="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 </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sub>
                                </m:sSub>
                                <m:r>
                                  <a:rPr lang="en-US" sz="1600" b="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𝑐𝑎</m:t>
                                    </m:r>
                                  </m:sub>
                                </m:sSub>
                                <m:r>
                                  <a:rPr lang="en-US" sz="1600" b="0" i="1" smtClean="0">
                                    <a:solidFill>
                                      <a:schemeClr val="tx1"/>
                                    </a:solidFill>
                                    <a:latin typeface="Cambria Math" panose="02040503050406030204" pitchFamily="18" charset="0"/>
                                  </a:rPr>
                                  <m:t>,</m:t>
                                </m:r>
                              </m:oMath>
                            </m:oMathPara>
                          </a14:m>
                          <a:endParaRPr lang="en-US" sz="1600" b="0" i="1" dirty="0">
                            <a:solidFill>
                              <a:schemeClr val="tx1"/>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𝑏𝑐𝑐</m:t>
                                    </m:r>
                                  </m:sub>
                                </m:sSub>
                                <m:r>
                                  <a:rPr lang="en-US" sz="1600" i="1" smtClean="0">
                                    <a:solidFill>
                                      <a:schemeClr val="tx1"/>
                                    </a:solidFill>
                                    <a:latin typeface="Cambria Math" panose="02040503050406030204" pitchFamily="18" charset="0"/>
                                  </a:rPr>
                                  <m:t>}</m:t>
                                </m:r>
                              </m:oMath>
                            </m:oMathPara>
                          </a14:m>
                          <a:endParaRPr lang="en-US" sz="1600" i="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1/4</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157953"/>
                      </a:ext>
                    </a:extLst>
                  </a:tr>
                  <a:tr h="527483">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3b</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Sub>
                                <m:r>
                                  <a:rPr lang="en-US" sz="1600" b="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 </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sub>
                                </m:sSub>
                                <m:r>
                                  <a:rPr lang="en-US" sz="1600" b="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𝑐𝑎</m:t>
                                    </m:r>
                                  </m:sub>
                                </m:sSub>
                                <m:r>
                                  <a:rPr lang="en-US" sz="1600" b="0" i="1" smtClean="0">
                                    <a:solidFill>
                                      <a:schemeClr val="tx1"/>
                                    </a:solidFill>
                                    <a:latin typeface="Cambria Math" panose="02040503050406030204" pitchFamily="18" charset="0"/>
                                  </a:rPr>
                                  <m:t>,</m:t>
                                </m:r>
                              </m:oMath>
                            </m:oMathPara>
                          </a14:m>
                          <a:endParaRPr lang="en-US" sz="1600" b="0" i="1" dirty="0">
                            <a:solidFill>
                              <a:schemeClr val="tx1"/>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𝑏𝑐𝑐</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𝑘</m:t>
                                    </m:r>
                                  </m:e>
                                  <m:sub>
                                    <m:r>
                                      <a:rPr lang="en-US" sz="1600" b="0" i="1" smtClean="0">
                                        <a:solidFill>
                                          <a:schemeClr val="tx1"/>
                                        </a:solidFill>
                                        <a:latin typeface="Cambria Math" panose="02040503050406030204" pitchFamily="18" charset="0"/>
                                      </a:rPr>
                                      <m:t>𝑦</m:t>
                                    </m:r>
                                  </m:sub>
                                </m:sSub>
                                <m:r>
                                  <a:rPr lang="en-US" sz="1600" i="1" smtClean="0">
                                    <a:solidFill>
                                      <a:schemeClr val="tx1"/>
                                    </a:solidFill>
                                    <a:latin typeface="Cambria Math" panose="02040503050406030204" pitchFamily="18" charset="0"/>
                                  </a:rPr>
                                  <m:t>}</m:t>
                                </m:r>
                              </m:oMath>
                            </m:oMathPara>
                          </a14:m>
                          <a:endParaRPr lang="en-US" sz="1600" i="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2/4 </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763225"/>
                      </a:ext>
                    </a:extLst>
                  </a:tr>
                  <a:tr h="390958">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3c</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Sub>
                                <m:r>
                                  <a:rPr lang="en-US" sz="1600" b="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 </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sub>
                                </m:sSub>
                                <m:r>
                                  <a:rPr lang="en-US" sz="1600" b="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𝑐𝑎</m:t>
                                    </m:r>
                                  </m:sub>
                                </m:sSub>
                                <m:r>
                                  <a:rPr lang="en-US" sz="1600" b="0" i="1" smtClean="0">
                                    <a:solidFill>
                                      <a:schemeClr val="tx1"/>
                                    </a:solidFill>
                                    <a:latin typeface="Cambria Math" panose="02040503050406030204" pitchFamily="18" charset="0"/>
                                  </a:rPr>
                                  <m:t>,</m:t>
                                </m:r>
                              </m:oMath>
                            </m:oMathPara>
                          </a14:m>
                          <a:endParaRPr lang="en-US" sz="1600" b="0" i="1" dirty="0">
                            <a:solidFill>
                              <a:schemeClr val="tx1"/>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𝑏𝑐𝑐</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𝑘</m:t>
                                    </m:r>
                                  </m:e>
                                  <m:sub>
                                    <m:r>
                                      <a:rPr lang="en-US" sz="1600" b="0" i="1" smtClean="0">
                                        <a:solidFill>
                                          <a:schemeClr val="tx1"/>
                                        </a:solidFill>
                                        <a:latin typeface="Cambria Math" panose="02040503050406030204" pitchFamily="18" charset="0"/>
                                      </a:rPr>
                                      <m:t>𝑦</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𝑐</m:t>
                                    </m:r>
                                  </m:e>
                                  <m:sub>
                                    <m:r>
                                      <a:rPr lang="en-US" sz="1600" b="0" i="1" smtClean="0">
                                        <a:solidFill>
                                          <a:schemeClr val="tx1"/>
                                        </a:solidFill>
                                        <a:latin typeface="Cambria Math" panose="02040503050406030204" pitchFamily="18" charset="0"/>
                                      </a:rPr>
                                      <m:t>𝑜</m:t>
                                    </m:r>
                                  </m:sub>
                                  <m:sup>
                                    <m:r>
                                      <a:rPr lang="en-US" sz="1600" b="0" i="1" smtClean="0">
                                        <a:solidFill>
                                          <a:schemeClr val="tx1"/>
                                        </a:solidFill>
                                        <a:latin typeface="Cambria Math" panose="02040503050406030204" pitchFamily="18" charset="0"/>
                                      </a:rPr>
                                      <m:t>𝐿𝑀</m:t>
                                    </m:r>
                                  </m:sup>
                                </m:sSubSup>
                                <m:r>
                                  <a:rPr lang="en-US" sz="1600" i="1" smtClean="0">
                                    <a:solidFill>
                                      <a:schemeClr val="tx1"/>
                                    </a:solidFill>
                                    <a:latin typeface="Cambria Math" panose="02040503050406030204" pitchFamily="18" charset="0"/>
                                  </a:rPr>
                                  <m:t>}</m:t>
                                </m:r>
                              </m:oMath>
                            </m:oMathPara>
                          </a14:m>
                          <a:endParaRPr lang="en-US" sz="1600" i="1"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3/4 </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107073"/>
                      </a:ext>
                    </a:extLst>
                  </a:tr>
                  <a:tr h="1092200">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3d</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chemeClr val="tx1"/>
                                    </a:solidFill>
                                    <a:latin typeface="Cambria Math" panose="02040503050406030204" pitchFamily="18" charset="0"/>
                                  </a:rPr>
                                  <m:t>𝒔</m:t>
                                </m:r>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𝑝𝑟</m:t>
                                    </m:r>
                                  </m:sub>
                                </m:sSub>
                                <m:r>
                                  <a:rPr lang="en-US" sz="1600" b="0" i="1" smtClean="0">
                                    <a:solidFill>
                                      <a:schemeClr val="tx1"/>
                                    </a:solidFill>
                                    <a:latin typeface="Cambria Math" panose="02040503050406030204" pitchFamily="18" charset="0"/>
                                  </a:rPr>
                                  <m:t>,</m:t>
                                </m:r>
                                <m:r>
                                  <a:rPr lang="en-US" sz="1600" i="1" smtClean="0">
                                    <a:solidFill>
                                      <a:schemeClr val="tx1"/>
                                    </a:solidFill>
                                    <a:latin typeface="Cambria Math" panose="02040503050406030204" pitchFamily="18" charset="0"/>
                                  </a:rPr>
                                  <m:t> </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𝑏</m:t>
                                    </m:r>
                                    <m:r>
                                      <m:rPr>
                                        <m:sty m:val="p"/>
                                      </m:rPr>
                                      <a:rPr lang="en-US" sz="1600" b="0" i="0" smtClean="0">
                                        <a:solidFill>
                                          <a:schemeClr val="tx1"/>
                                        </a:solidFill>
                                        <a:latin typeface="Cambria Math" panose="02040503050406030204" pitchFamily="18" charset="0"/>
                                      </a:rPr>
                                      <m:t>a</m:t>
                                    </m:r>
                                  </m:sub>
                                </m:sSub>
                                <m:r>
                                  <a:rPr lang="en-US" sz="160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sub>
                                </m:sSub>
                                <m:r>
                                  <a:rPr lang="en-US" sz="1600" b="0" i="1"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𝑠</m:t>
                                    </m:r>
                                  </m:e>
                                  <m:sub>
                                    <m:r>
                                      <a:rPr lang="en-US" sz="1600" smtClean="0">
                                        <a:solidFill>
                                          <a:schemeClr val="tx1"/>
                                        </a:solidFill>
                                        <a:latin typeface="Cambria Math" panose="02040503050406030204" pitchFamily="18" charset="0"/>
                                      </a:rPr>
                                      <m:t>𝑝𝑦</m:t>
                                    </m:r>
                                    <m:r>
                                      <m:rPr>
                                        <m:sty m:val="p"/>
                                      </m:rPr>
                                      <a:rPr lang="en-US" sz="1600" b="0" i="0" smtClean="0">
                                        <a:solidFill>
                                          <a:schemeClr val="tx1"/>
                                        </a:solidFill>
                                        <a:latin typeface="Cambria Math" panose="02040503050406030204" pitchFamily="18" charset="0"/>
                                      </a:rPr>
                                      <m:t>r</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𝑐𝑎</m:t>
                                    </m:r>
                                  </m:sub>
                                </m:sSub>
                                <m:r>
                                  <a:rPr lang="en-US" sz="1600" b="0" i="1" smtClean="0">
                                    <a:solidFill>
                                      <a:schemeClr val="tx1"/>
                                    </a:solidFill>
                                    <a:latin typeface="Cambria Math" panose="02040503050406030204" pitchFamily="18" charset="0"/>
                                  </a:rPr>
                                  <m:t>,</m:t>
                                </m:r>
                              </m:oMath>
                            </m:oMathPara>
                          </a14:m>
                          <a:endParaRPr lang="en-US" sz="1600" b="0" i="1" dirty="0">
                            <a:solidFill>
                              <a:schemeClr val="tx1"/>
                            </a:solidFill>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𝑠</m:t>
                                    </m:r>
                                  </m:e>
                                  <m:sub>
                                    <m:r>
                                      <a:rPr lang="en-US" sz="1600" b="0" i="1" smtClean="0">
                                        <a:solidFill>
                                          <a:schemeClr val="tx1"/>
                                        </a:solidFill>
                                        <a:latin typeface="Cambria Math" panose="02040503050406030204" pitchFamily="18" charset="0"/>
                                      </a:rPr>
                                      <m:t>𝑏𝑐𝑐</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𝑘</m:t>
                                    </m:r>
                                  </m:e>
                                  <m:sub>
                                    <m:r>
                                      <a:rPr lang="en-US" sz="1600" b="0" i="1" smtClean="0">
                                        <a:solidFill>
                                          <a:schemeClr val="tx1"/>
                                        </a:solidFill>
                                        <a:latin typeface="Cambria Math" panose="02040503050406030204" pitchFamily="18" charset="0"/>
                                      </a:rPr>
                                      <m:t>𝑦</m:t>
                                    </m:r>
                                  </m:sub>
                                </m:sSub>
                                <m:r>
                                  <a:rPr lang="en-US" sz="1600" b="0" i="1" smtClean="0">
                                    <a:solidFill>
                                      <a:schemeClr val="tx1"/>
                                    </a:solidFill>
                                    <a:latin typeface="Cambria Math" panose="02040503050406030204" pitchFamily="18" charset="0"/>
                                  </a:rPr>
                                  <m:t>,</m:t>
                                </m:r>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𝑐</m:t>
                                    </m:r>
                                  </m:e>
                                  <m:sub>
                                    <m:r>
                                      <a:rPr lang="en-US" sz="1600" b="0" i="1" smtClean="0">
                                        <a:solidFill>
                                          <a:schemeClr val="tx1"/>
                                        </a:solidFill>
                                        <a:latin typeface="Cambria Math" panose="02040503050406030204" pitchFamily="18" charset="0"/>
                                      </a:rPr>
                                      <m:t>𝑜</m:t>
                                    </m:r>
                                  </m:sub>
                                  <m:sup>
                                    <m:r>
                                      <a:rPr lang="en-US" sz="1600" b="0" i="1" smtClean="0">
                                        <a:solidFill>
                                          <a:schemeClr val="tx1"/>
                                        </a:solidFill>
                                        <a:latin typeface="Cambria Math" panose="02040503050406030204" pitchFamily="18" charset="0"/>
                                      </a:rPr>
                                      <m:t>𝑆h𝑒𝑛</m:t>
                                    </m:r>
                                  </m:sup>
                                </m:sSubSup>
                                <m:r>
                                  <a:rPr lang="en-US" sz="1600" i="1" smtClean="0">
                                    <a:solidFill>
                                      <a:schemeClr val="tx1"/>
                                    </a:solidFill>
                                    <a:latin typeface="Cambria Math" panose="02040503050406030204" pitchFamily="18" charset="0"/>
                                  </a:rPr>
                                  <m:t>}</m:t>
                                </m:r>
                              </m:oMath>
                            </m:oMathPara>
                          </a14:m>
                          <a:endParaRPr lang="en-US" sz="1600" i="1" dirty="0">
                            <a:solidFill>
                              <a:schemeClr val="tx1"/>
                            </a:solidFill>
                          </a:endParaRPr>
                        </a:p>
                      </a:txBody>
                      <a:tcPr anchor="ctr">
                        <a:lnT w="38100" cap="flat" cmpd="sng" algn="ctr">
                          <a:solidFill>
                            <a:schemeClr val="tx1"/>
                          </a:solidFill>
                          <a:prstDash val="solid"/>
                          <a:round/>
                          <a:headEnd type="none" w="med" len="med"/>
                          <a:tailEnd type="none" w="med" len="med"/>
                        </a:lnT>
                      </a:tcPr>
                    </a:tc>
                    <a:tc>
                      <a:txBody>
                        <a:bodyPr/>
                        <a:lstStyle/>
                        <a:p>
                          <a:pPr algn="ctr"/>
                          <a:r>
                            <a:rPr lang="en-US" sz="1600" dirty="0">
                              <a:solidFill>
                                <a:schemeClr val="tx1"/>
                              </a:solidFill>
                            </a:rPr>
                            <a:t>4/4 </a:t>
                          </a:r>
                        </a:p>
                      </a:txBody>
                      <a:tcPr anchor="ctr">
                        <a:lnT w="381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𝑌</m:t>
                                    </m:r>
                                  </m:e>
                                  <m:sup>
                                    <m:r>
                                      <a:rPr lang="en-US" sz="1600" b="0" i="1" smtClean="0">
                                        <a:solidFill>
                                          <a:schemeClr val="tx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m:t>
                                </m:r>
                                <m:r>
                                  <a:rPr lang="en-US" sz="1600" b="1" i="0" smtClean="0">
                                    <a:solidFill>
                                      <a:schemeClr val="tx1"/>
                                    </a:solidFill>
                                    <a:latin typeface="Cambria Math" panose="02040503050406030204" pitchFamily="18" charset="0"/>
                                  </a:rPr>
                                  <m:t>𝐬</m:t>
                                </m:r>
                                <m:r>
                                  <a:rPr lang="en-US" sz="1600" b="0" i="0"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Φ</m:t>
                                </m:r>
                                <m:r>
                                  <a:rPr lang="en-US" sz="1600" b="0" i="0" smtClean="0">
                                    <a:solidFill>
                                      <a:schemeClr val="tx1"/>
                                    </a:solidFill>
                                    <a:latin typeface="Cambria Math" panose="02040503050406030204" pitchFamily="18" charset="0"/>
                                  </a:rPr>
                                  <m:t>,</m:t>
                                </m:r>
                                <m:sSub>
                                  <m:sSubPr>
                                    <m:ctrlPr>
                                      <a:rPr lang="en-US" sz="1600" i="1" smtClean="0">
                                        <a:solidFill>
                                          <a:schemeClr val="tx1"/>
                                        </a:solidFill>
                                        <a:latin typeface="Cambria Math" panose="02040503050406030204" pitchFamily="18" charset="0"/>
                                      </a:rPr>
                                    </m:ctrlPr>
                                  </m:sSubPr>
                                  <m:e>
                                    <m:r>
                                      <a:rPr lang="en-US" sz="1600" smtClean="0">
                                        <a:solidFill>
                                          <a:schemeClr val="tx1"/>
                                        </a:solidFill>
                                        <a:latin typeface="Cambria Math" panose="02040503050406030204" pitchFamily="18" charset="0"/>
                                      </a:rPr>
                                      <m:t>𝜑</m:t>
                                    </m:r>
                                  </m:e>
                                  <m:sub>
                                    <m:r>
                                      <a:rPr lang="en-US" sz="1600" smtClean="0">
                                        <a:solidFill>
                                          <a:schemeClr val="tx1"/>
                                        </a:solidFill>
                                        <a:latin typeface="Cambria Math" panose="02040503050406030204" pitchFamily="18" charset="0"/>
                                      </a:rPr>
                                      <m:t>2</m:t>
                                    </m:r>
                                  </m:sub>
                                </m:sSub>
                                <m:r>
                                  <a:rPr lang="en-US" sz="1600" b="0" i="0" smtClean="0">
                                    <a:solidFill>
                                      <a:schemeClr val="tx1"/>
                                    </a:solidFill>
                                    <a:latin typeface="Cambria Math" panose="02040503050406030204" pitchFamily="18" charset="0"/>
                                  </a:rPr>
                                  <m:t>)</m:t>
                                </m:r>
                              </m:oMath>
                            </m:oMathPara>
                          </a14:m>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02877573"/>
                      </a:ext>
                    </a:extLst>
                  </a:tr>
                </a:tbl>
              </a:graphicData>
            </a:graphic>
          </p:graphicFrame>
        </mc:Choice>
        <mc:Fallback xmlns="">
          <p:graphicFrame>
            <p:nvGraphicFramePr>
              <p:cNvPr id="5" name="Table 4">
                <a:extLst>
                  <a:ext uri="{FF2B5EF4-FFF2-40B4-BE49-F238E27FC236}">
                    <a16:creationId xmlns:a16="http://schemas.microsoft.com/office/drawing/2014/main" id="{AE1F4A63-282D-534D-8F2F-1C85AB1256AD}"/>
                  </a:ext>
                </a:extLst>
              </p:cNvPr>
              <p:cNvGraphicFramePr>
                <a:graphicFrameLocks noGrp="1"/>
              </p:cNvGraphicFramePr>
              <p:nvPr>
                <p:extLst>
                  <p:ext uri="{D42A27DB-BD31-4B8C-83A1-F6EECF244321}">
                    <p14:modId xmlns:p14="http://schemas.microsoft.com/office/powerpoint/2010/main" val="2008871477"/>
                  </p:ext>
                </p:extLst>
              </p:nvPr>
            </p:nvGraphicFramePr>
            <p:xfrm>
              <a:off x="278412" y="482154"/>
              <a:ext cx="11687172" cy="5893691"/>
            </p:xfrm>
            <a:graphic>
              <a:graphicData uri="http://schemas.openxmlformats.org/drawingml/2006/table">
                <a:tbl>
                  <a:tblPr firstRow="1" bandRow="1">
                    <a:tableStyleId>{2D5ABB26-0587-4C30-8999-92F81FD0307C}</a:tableStyleId>
                  </a:tblPr>
                  <a:tblGrid>
                    <a:gridCol w="1019731">
                      <a:extLst>
                        <a:ext uri="{9D8B030D-6E8A-4147-A177-3AD203B41FA5}">
                          <a16:colId xmlns:a16="http://schemas.microsoft.com/office/drawing/2014/main" val="2547432792"/>
                        </a:ext>
                      </a:extLst>
                    </a:gridCol>
                    <a:gridCol w="1347824">
                      <a:extLst>
                        <a:ext uri="{9D8B030D-6E8A-4147-A177-3AD203B41FA5}">
                          <a16:colId xmlns:a16="http://schemas.microsoft.com/office/drawing/2014/main" val="1697037953"/>
                        </a:ext>
                      </a:extLst>
                    </a:gridCol>
                    <a:gridCol w="1479887">
                      <a:extLst>
                        <a:ext uri="{9D8B030D-6E8A-4147-A177-3AD203B41FA5}">
                          <a16:colId xmlns:a16="http://schemas.microsoft.com/office/drawing/2014/main" val="659137976"/>
                        </a:ext>
                      </a:extLst>
                    </a:gridCol>
                    <a:gridCol w="3060765">
                      <a:extLst>
                        <a:ext uri="{9D8B030D-6E8A-4147-A177-3AD203B41FA5}">
                          <a16:colId xmlns:a16="http://schemas.microsoft.com/office/drawing/2014/main" val="1541287050"/>
                        </a:ext>
                      </a:extLst>
                    </a:gridCol>
                    <a:gridCol w="1165266">
                      <a:extLst>
                        <a:ext uri="{9D8B030D-6E8A-4147-A177-3AD203B41FA5}">
                          <a16:colId xmlns:a16="http://schemas.microsoft.com/office/drawing/2014/main" val="4214281185"/>
                        </a:ext>
                      </a:extLst>
                    </a:gridCol>
                    <a:gridCol w="2361606">
                      <a:extLst>
                        <a:ext uri="{9D8B030D-6E8A-4147-A177-3AD203B41FA5}">
                          <a16:colId xmlns:a16="http://schemas.microsoft.com/office/drawing/2014/main" val="3972597210"/>
                        </a:ext>
                      </a:extLst>
                    </a:gridCol>
                    <a:gridCol w="1252093">
                      <a:extLst>
                        <a:ext uri="{9D8B030D-6E8A-4147-A177-3AD203B41FA5}">
                          <a16:colId xmlns:a16="http://schemas.microsoft.com/office/drawing/2014/main" val="3926614335"/>
                        </a:ext>
                      </a:extLst>
                    </a:gridCol>
                  </a:tblGrid>
                  <a:tr h="579120">
                    <a:tc>
                      <a:txBody>
                        <a:bodyPr/>
                        <a:lstStyle/>
                        <a:p>
                          <a:pPr algn="ctr"/>
                          <a:r>
                            <a:rPr lang="en-US" sz="1600" b="0" cap="none" spc="0" dirty="0">
                              <a:ln>
                                <a:noFill/>
                              </a:ln>
                              <a:solidFill>
                                <a:schemeClr val="tx1"/>
                              </a:solidFill>
                              <a:effectLst/>
                            </a:rPr>
                            <a:t>Case Study</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Material</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0" cap="none" spc="0" dirty="0">
                              <a:ln>
                                <a:noFill/>
                              </a:ln>
                              <a:solidFill>
                                <a:schemeClr val="tx1"/>
                              </a:solidFill>
                              <a:effectLst/>
                            </a:rPr>
                            <a:t>Structure </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25447" t="-3158" r="-156461" b="-922105"/>
                          </a:stretch>
                        </a:blipFill>
                      </a:tcPr>
                    </a:tc>
                    <a:tc>
                      <a:txBody>
                        <a:bodyPr/>
                        <a:lstStyle/>
                        <a:p>
                          <a:pPr algn="ctr"/>
                          <a:r>
                            <a:rPr lang="en-US" sz="1600" b="0" cap="none" spc="0" dirty="0">
                              <a:ln>
                                <a:noFill/>
                              </a:ln>
                              <a:solidFill>
                                <a:schemeClr val="tx1"/>
                              </a:solidFill>
                              <a:effectLst/>
                            </a:rPr>
                            <a:t>Model</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1495" t="-3158" r="-53608" b="-922105"/>
                          </a:stretch>
                        </a:blipFill>
                      </a:tcPr>
                    </a:tc>
                    <a:tc>
                      <a:txBody>
                        <a:bodyPr/>
                        <a:lstStyle/>
                        <a:p>
                          <a:pPr algn="ctr"/>
                          <a:r>
                            <a:rPr lang="en-US" sz="1600" b="0" cap="none" spc="0" dirty="0">
                              <a:ln>
                                <a:noFill/>
                              </a:ln>
                              <a:solidFill>
                                <a:schemeClr val="tx1"/>
                              </a:solidFill>
                              <a:effectLst/>
                            </a:rPr>
                            <a:t>Reduced Order Model</a:t>
                          </a:r>
                        </a:p>
                      </a:txBody>
                      <a:tcPr anchor="ctr">
                        <a:lnL>
                          <a:noFill/>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0129523"/>
                      </a:ext>
                    </a:extLst>
                  </a:tr>
                  <a:tr h="598361">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1</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5225" t="-100000" r="-690090" b="-793878"/>
                          </a:stretch>
                        </a:blipFill>
                      </a:tcPr>
                    </a:tc>
                    <a:tc>
                      <a:txBody>
                        <a:bodyPr/>
                        <a:lstStyle/>
                        <a:p>
                          <a:pPr algn="ctr"/>
                          <a:r>
                            <a:rPr lang="en-US" sz="1600" dirty="0">
                              <a:solidFill>
                                <a:schemeClr val="tx1"/>
                              </a:solidFill>
                            </a:rPr>
                            <a:t>HCP Single Crystal</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25447" t="-100000" r="-156461" b="-793878"/>
                          </a:stretch>
                        </a:blipFill>
                      </a:tcPr>
                    </a:tc>
                    <a:tc>
                      <a:txBody>
                        <a:bodyPr/>
                        <a:lstStyle/>
                        <a:p>
                          <a:pPr algn="ctr"/>
                          <a:r>
                            <a:rPr lang="en-US" sz="1600" dirty="0">
                              <a:solidFill>
                                <a:schemeClr val="tx1"/>
                              </a:solidFill>
                            </a:rPr>
                            <a:t>1/1</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41495" t="-100000" r="-53608" b="-79387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BLR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3497351"/>
                      </a:ext>
                    </a:extLst>
                  </a:tr>
                  <a:tr h="639763">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2a</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Pseudo-HCP</a:t>
                          </a:r>
                        </a:p>
                        <a:p>
                          <a:pPr algn="ctr"/>
                          <a:endParaRPr lang="en-US" sz="1600" dirty="0">
                            <a:solidFill>
                              <a:schemeClr val="tx1"/>
                            </a:solidFill>
                          </a:endParaRP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25447" t="-186667" r="-156461" b="-640952"/>
                          </a:stretch>
                        </a:blipFill>
                      </a:tcPr>
                    </a:tc>
                    <a:tc>
                      <a:txBody>
                        <a:bodyPr/>
                        <a:lstStyle/>
                        <a:p>
                          <a:pPr algn="ctr"/>
                          <a:r>
                            <a:rPr lang="en-US" sz="1600" dirty="0">
                              <a:solidFill>
                                <a:schemeClr val="tx1"/>
                              </a:solidFill>
                            </a:rPr>
                            <a:t>1/2</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41495" t="-186667" r="-53608" b="-64095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2647815"/>
                      </a:ext>
                    </a:extLst>
                  </a:tr>
                  <a:tr h="657987">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2b</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Homogenized 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25447" t="-278704" r="-156461" b="-523148"/>
                          </a:stretch>
                        </a:blipFill>
                      </a:tcPr>
                    </a:tc>
                    <a:tc>
                      <a:txBody>
                        <a:bodyPr/>
                        <a:lstStyle/>
                        <a:p>
                          <a:pPr algn="ctr"/>
                          <a:r>
                            <a:rPr lang="en-US" sz="1600" dirty="0">
                              <a:solidFill>
                                <a:schemeClr val="tx1"/>
                              </a:solidFill>
                            </a:rPr>
                            <a:t>2/2</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41495" t="-278704" r="-53608" b="-52314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9152147"/>
                      </a:ext>
                    </a:extLst>
                  </a:tr>
                  <a:tr h="842201">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3a</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25447" t="-296377" r="-156461" b="-309420"/>
                          </a:stretch>
                        </a:blipFill>
                      </a:tcPr>
                    </a:tc>
                    <a:tc>
                      <a:txBody>
                        <a:bodyPr/>
                        <a:lstStyle/>
                        <a:p>
                          <a:pPr algn="ctr"/>
                          <a:r>
                            <a:rPr lang="en-US" sz="1600" dirty="0">
                              <a:solidFill>
                                <a:schemeClr val="tx1"/>
                              </a:solidFill>
                            </a:rPr>
                            <a:t>1/4</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41495" t="-296377" r="-53608" b="-30942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157953"/>
                      </a:ext>
                    </a:extLst>
                  </a:tr>
                  <a:tr h="861441">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3b</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25447" t="-385211" r="-156461" b="-200704"/>
                          </a:stretch>
                        </a:blipFill>
                      </a:tcPr>
                    </a:tc>
                    <a:tc>
                      <a:txBody>
                        <a:bodyPr/>
                        <a:lstStyle/>
                        <a:p>
                          <a:pPr algn="ctr"/>
                          <a:r>
                            <a:rPr lang="en-US" sz="1600" dirty="0">
                              <a:solidFill>
                                <a:schemeClr val="tx1"/>
                              </a:solidFill>
                            </a:rPr>
                            <a:t>2/4 </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41495" t="-385211" r="-53608" b="-20070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763225"/>
                      </a:ext>
                    </a:extLst>
                  </a:tr>
                  <a:tr h="622618">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3c</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25447" t="-675490" r="-156461" b="-179412"/>
                          </a:stretch>
                        </a:blipFill>
                      </a:tcPr>
                    </a:tc>
                    <a:tc>
                      <a:txBody>
                        <a:bodyPr/>
                        <a:lstStyle/>
                        <a:p>
                          <a:pPr algn="ctr"/>
                          <a:r>
                            <a:rPr lang="en-US" sz="1600" dirty="0">
                              <a:solidFill>
                                <a:schemeClr val="tx1"/>
                              </a:solidFill>
                            </a:rPr>
                            <a:t>3/4 </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41495" t="-675490" r="-53608" b="-17941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107073"/>
                      </a:ext>
                    </a:extLst>
                  </a:tr>
                  <a:tr h="1092200">
                    <a:tc>
                      <a:txBody>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3d</a:t>
                          </a:r>
                        </a:p>
                      </a:txBody>
                      <a:tcPr anchor="ctr">
                        <a:lnR w="38100" cap="flat" cmpd="sng" algn="ctr">
                          <a:solidFill>
                            <a:schemeClr val="tx1">
                              <a:lumMod val="75000"/>
                              <a:lumOff val="25000"/>
                            </a:schemeClr>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Ti</a:t>
                          </a:r>
                          <a:r>
                            <a:rPr lang="en-US" sz="1600" dirty="0">
                              <a:solidFill>
                                <a:schemeClr val="tx1"/>
                              </a:solidFill>
                            </a:rPr>
                            <a:t>-Alloys (</a:t>
                          </a:r>
                          <a:r>
                            <a:rPr lang="el-GR" sz="1600" dirty="0">
                              <a:solidFill>
                                <a:schemeClr val="tx1"/>
                              </a:solidFill>
                            </a:rPr>
                            <a:t>αβ</a:t>
                          </a:r>
                          <a:r>
                            <a:rPr lang="en-US" sz="1600" dirty="0">
                              <a:solidFill>
                                <a:schemeClr val="tx1"/>
                              </a:solidFill>
                            </a:rPr>
                            <a:t>)</a:t>
                          </a:r>
                          <a:endParaRPr lang="en-US" sz="1600" b="0" dirty="0">
                            <a:solidFill>
                              <a:schemeClr val="tx1"/>
                            </a:solidFill>
                          </a:endParaRPr>
                        </a:p>
                      </a:txBody>
                      <a:tcPr anchor="ctr">
                        <a:lnL w="38100" cap="flat" cmpd="sng" algn="ctr">
                          <a:solidFill>
                            <a:schemeClr val="tx1">
                              <a:lumMod val="75000"/>
                              <a:lumOff val="25000"/>
                            </a:schemeClr>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solidFill>
                                <a:schemeClr val="tx1"/>
                              </a:solidFill>
                            </a:rPr>
                            <a:t>HCP+BCC</a:t>
                          </a:r>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25447" t="-441899" r="-156461" b="-2235"/>
                          </a:stretch>
                        </a:blipFill>
                      </a:tcPr>
                    </a:tc>
                    <a:tc>
                      <a:txBody>
                        <a:bodyPr/>
                        <a:lstStyle/>
                        <a:p>
                          <a:pPr algn="ctr"/>
                          <a:r>
                            <a:rPr lang="en-US" sz="1600" dirty="0">
                              <a:solidFill>
                                <a:schemeClr val="tx1"/>
                              </a:solidFill>
                            </a:rPr>
                            <a:t>4/4 </a:t>
                          </a:r>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341495" t="-441899" r="-53608" b="-223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GPR</a:t>
                          </a:r>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02877573"/>
                      </a:ext>
                    </a:extLst>
                  </a:tr>
                </a:tbl>
              </a:graphicData>
            </a:graphic>
          </p:graphicFrame>
        </mc:Fallback>
      </mc:AlternateContent>
      <p:sp>
        <p:nvSpPr>
          <p:cNvPr id="21" name="Rectangle 20">
            <a:extLst>
              <a:ext uri="{FF2B5EF4-FFF2-40B4-BE49-F238E27FC236}">
                <a16:creationId xmlns:a16="http://schemas.microsoft.com/office/drawing/2014/main" id="{82C4A029-9FEC-524D-8907-A47DD96DF967}"/>
              </a:ext>
            </a:extLst>
          </p:cNvPr>
          <p:cNvSpPr/>
          <p:nvPr/>
        </p:nvSpPr>
        <p:spPr>
          <a:xfrm>
            <a:off x="10748447" y="5526051"/>
            <a:ext cx="316112" cy="369332"/>
          </a:xfrm>
          <a:prstGeom prst="rect">
            <a:avLst/>
          </a:prstGeom>
        </p:spPr>
        <p:txBody>
          <a:bodyPr wrap="none">
            <a:spAutoFit/>
          </a:bodyPr>
          <a:lstStyle/>
          <a:p>
            <a:r>
              <a:rPr lang="el-GR" dirty="0">
                <a:solidFill>
                  <a:prstClr val="white"/>
                </a:solidFill>
              </a:rPr>
              <a:t>α</a:t>
            </a:r>
            <a:endParaRPr lang="en-US" dirty="0">
              <a:solidFill>
                <a:prstClr val="white"/>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5DB4AA3-9AB9-7C45-A6DD-6163D86B4539}"/>
                  </a:ext>
                </a:extLst>
              </p:cNvPr>
              <p:cNvSpPr txBox="1"/>
              <p:nvPr/>
            </p:nvSpPr>
            <p:spPr>
              <a:xfrm>
                <a:off x="4298950" y="6308788"/>
                <a:ext cx="3594099" cy="400110"/>
              </a:xfrm>
              <a:prstGeom prst="rect">
                <a:avLst/>
              </a:prstGeom>
              <a:noFill/>
            </p:spPr>
            <p:txBody>
              <a:bodyPr wrap="square" rtlCol="0">
                <a:spAutoFit/>
              </a:bodyPr>
              <a:lstStyle/>
              <a:p>
                <a:r>
                  <a:rPr lang="en-US" sz="2000" dirty="0"/>
                  <a:t>Bunge-Euler angles: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𝜑</m:t>
                        </m:r>
                      </m:e>
                      <m:sub>
                        <m:r>
                          <a:rPr lang="en-US" sz="2000">
                            <a:latin typeface="Cambria Math" panose="02040503050406030204" pitchFamily="18" charset="0"/>
                          </a:rPr>
                          <m:t>1</m:t>
                        </m:r>
                      </m:sub>
                    </m:sSub>
                    <m:r>
                      <a:rPr lang="en-US" sz="2000">
                        <a:latin typeface="Cambria Math" panose="02040503050406030204" pitchFamily="18" charset="0"/>
                      </a:rPr>
                      <m:t>,</m:t>
                    </m:r>
                    <m:r>
                      <m:rPr>
                        <m:sty m:val="p"/>
                      </m:rPr>
                      <a:rPr lang="en-US" sz="2000">
                        <a:latin typeface="Cambria Math" panose="02040503050406030204" pitchFamily="18" charset="0"/>
                      </a:rPr>
                      <m:t>Φ</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a:latin typeface="Cambria Math" panose="02040503050406030204" pitchFamily="18" charset="0"/>
                          </a:rPr>
                          <m:t>𝜑</m:t>
                        </m:r>
                      </m:e>
                      <m:sub>
                        <m:r>
                          <a:rPr lang="en-US" sz="2000">
                            <a:latin typeface="Cambria Math" panose="02040503050406030204" pitchFamily="18" charset="0"/>
                          </a:rPr>
                          <m:t>2</m:t>
                        </m:r>
                      </m:sub>
                    </m:sSub>
                  </m:oMath>
                </a14:m>
                <a:r>
                  <a:rPr lang="en-US" sz="2000" dirty="0"/>
                  <a:t>}</a:t>
                </a:r>
              </a:p>
            </p:txBody>
          </p:sp>
        </mc:Choice>
        <mc:Fallback xmlns="">
          <p:sp>
            <p:nvSpPr>
              <p:cNvPr id="14" name="TextBox 13">
                <a:extLst>
                  <a:ext uri="{FF2B5EF4-FFF2-40B4-BE49-F238E27FC236}">
                    <a16:creationId xmlns:a16="http://schemas.microsoft.com/office/drawing/2014/main" id="{05DB4AA3-9AB9-7C45-A6DD-6163D86B4539}"/>
                  </a:ext>
                </a:extLst>
              </p:cNvPr>
              <p:cNvSpPr txBox="1">
                <a:spLocks noRot="1" noChangeAspect="1" noMove="1" noResize="1" noEditPoints="1" noAdjustHandles="1" noChangeArrowheads="1" noChangeShapeType="1" noTextEdit="1"/>
              </p:cNvSpPr>
              <p:nvPr/>
            </p:nvSpPr>
            <p:spPr>
              <a:xfrm>
                <a:off x="4298950" y="6308788"/>
                <a:ext cx="3594099" cy="400110"/>
              </a:xfrm>
              <a:prstGeom prst="rect">
                <a:avLst/>
              </a:prstGeom>
              <a:blipFill>
                <a:blip r:embed="rId4"/>
                <a:stretch>
                  <a:fillRect l="-1695" t="-9091" b="-25758"/>
                </a:stretch>
              </a:blipFill>
            </p:spPr>
            <p:txBody>
              <a:bodyPr/>
              <a:lstStyle/>
              <a:p>
                <a:r>
                  <a:rPr lang="en-US">
                    <a:noFill/>
                  </a:rPr>
                  <a:t> </a:t>
                </a:r>
              </a:p>
            </p:txBody>
          </p:sp>
        </mc:Fallback>
      </mc:AlternateContent>
    </p:spTree>
    <p:extLst>
      <p:ext uri="{BB962C8B-B14F-4D97-AF65-F5344CB8AC3E}">
        <p14:creationId xmlns:p14="http://schemas.microsoft.com/office/powerpoint/2010/main" val="369790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0" name="Picture 4549">
            <a:extLst>
              <a:ext uri="{FF2B5EF4-FFF2-40B4-BE49-F238E27FC236}">
                <a16:creationId xmlns:a16="http://schemas.microsoft.com/office/drawing/2014/main" id="{06E5E63F-3401-408F-A9AE-1A0F37E1F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706" y="4274555"/>
            <a:ext cx="3355174" cy="2516381"/>
          </a:xfrm>
          <a:prstGeom prst="rect">
            <a:avLst/>
          </a:prstGeom>
        </p:spPr>
      </p:pic>
      <p:sp>
        <p:nvSpPr>
          <p:cNvPr id="10" name="Title 1">
            <a:extLst>
              <a:ext uri="{FF2B5EF4-FFF2-40B4-BE49-F238E27FC236}">
                <a16:creationId xmlns:a16="http://schemas.microsoft.com/office/drawing/2014/main" id="{E446CC61-3E35-6942-A471-B393D2020F1E}"/>
              </a:ext>
            </a:extLst>
          </p:cNvPr>
          <p:cNvSpPr txBox="1">
            <a:spLocks/>
          </p:cNvSpPr>
          <p:nvPr/>
        </p:nvSpPr>
        <p:spPr>
          <a:xfrm>
            <a:off x="983082" y="189208"/>
            <a:ext cx="10225836"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1: FE simulation of spherical nanoindentation</a:t>
            </a:r>
          </a:p>
        </p:txBody>
      </p:sp>
      <p:pic>
        <p:nvPicPr>
          <p:cNvPr id="4309" name="Picture 4308" descr="A close up of a map&#10;&#10;Description automatically generated">
            <a:extLst>
              <a:ext uri="{FF2B5EF4-FFF2-40B4-BE49-F238E27FC236}">
                <a16:creationId xmlns:a16="http://schemas.microsoft.com/office/drawing/2014/main" id="{0FA75AAF-6579-4142-B7D7-A40158D8F428}"/>
              </a:ext>
            </a:extLst>
          </p:cNvPr>
          <p:cNvPicPr>
            <a:picLocks noChangeAspect="1"/>
          </p:cNvPicPr>
          <p:nvPr/>
        </p:nvPicPr>
        <p:blipFill rotWithShape="1">
          <a:blip r:embed="rId4"/>
          <a:srcRect l="5334" t="5866" r="9185"/>
          <a:stretch/>
        </p:blipFill>
        <p:spPr>
          <a:xfrm>
            <a:off x="3917443" y="1424557"/>
            <a:ext cx="3253633" cy="2401912"/>
          </a:xfrm>
          <a:prstGeom prst="rect">
            <a:avLst/>
          </a:prstGeom>
          <a:ln>
            <a:solidFill>
              <a:schemeClr val="tx1"/>
            </a:solidFill>
          </a:ln>
        </p:spPr>
      </p:pic>
      <p:grpSp>
        <p:nvGrpSpPr>
          <p:cNvPr id="4359" name="Group 4358">
            <a:extLst>
              <a:ext uri="{FF2B5EF4-FFF2-40B4-BE49-F238E27FC236}">
                <a16:creationId xmlns:a16="http://schemas.microsoft.com/office/drawing/2014/main" id="{6271F499-E5C4-4667-A6CF-6B670F508CB9}"/>
              </a:ext>
            </a:extLst>
          </p:cNvPr>
          <p:cNvGrpSpPr/>
          <p:nvPr/>
        </p:nvGrpSpPr>
        <p:grpSpPr>
          <a:xfrm>
            <a:off x="3859020" y="4383889"/>
            <a:ext cx="2665157" cy="2047220"/>
            <a:chOff x="6410153" y="3854247"/>
            <a:chExt cx="2854596" cy="2236285"/>
          </a:xfrm>
        </p:grpSpPr>
        <p:grpSp>
          <p:nvGrpSpPr>
            <p:cNvPr id="4358" name="Group 4357">
              <a:extLst>
                <a:ext uri="{FF2B5EF4-FFF2-40B4-BE49-F238E27FC236}">
                  <a16:creationId xmlns:a16="http://schemas.microsoft.com/office/drawing/2014/main" id="{66DF3019-F0D1-4873-BCDE-A1B9C459A706}"/>
                </a:ext>
              </a:extLst>
            </p:cNvPr>
            <p:cNvGrpSpPr/>
            <p:nvPr/>
          </p:nvGrpSpPr>
          <p:grpSpPr>
            <a:xfrm>
              <a:off x="6868776" y="4144391"/>
              <a:ext cx="2395973" cy="1946141"/>
              <a:chOff x="6868776" y="4144391"/>
              <a:chExt cx="2395973" cy="1946141"/>
            </a:xfrm>
          </p:grpSpPr>
          <p:grpSp>
            <p:nvGrpSpPr>
              <p:cNvPr id="4348" name="Group 4347">
                <a:extLst>
                  <a:ext uri="{FF2B5EF4-FFF2-40B4-BE49-F238E27FC236}">
                    <a16:creationId xmlns:a16="http://schemas.microsoft.com/office/drawing/2014/main" id="{0ECB3A3F-D1CE-4FEA-8769-25EC49354DED}"/>
                  </a:ext>
                </a:extLst>
              </p:cNvPr>
              <p:cNvGrpSpPr/>
              <p:nvPr/>
            </p:nvGrpSpPr>
            <p:grpSpPr>
              <a:xfrm>
                <a:off x="6884941" y="4144391"/>
                <a:ext cx="2379808" cy="1946141"/>
                <a:chOff x="7767971" y="4713443"/>
                <a:chExt cx="1708464" cy="1580137"/>
              </a:xfrm>
            </p:grpSpPr>
            <p:cxnSp>
              <p:nvCxnSpPr>
                <p:cNvPr id="4339" name="Straight Connector 4338">
                  <a:extLst>
                    <a:ext uri="{FF2B5EF4-FFF2-40B4-BE49-F238E27FC236}">
                      <a16:creationId xmlns:a16="http://schemas.microsoft.com/office/drawing/2014/main" id="{7DB055F3-C3BC-42B7-8BCB-FC6CAFAB9C84}"/>
                    </a:ext>
                  </a:extLst>
                </p:cNvPr>
                <p:cNvCxnSpPr>
                  <a:cxnSpLocks/>
                </p:cNvCxnSpPr>
                <p:nvPr/>
              </p:nvCxnSpPr>
              <p:spPr>
                <a:xfrm flipH="1">
                  <a:off x="8320294" y="4713443"/>
                  <a:ext cx="1156140" cy="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340" name="Straight Connector 4339">
                  <a:extLst>
                    <a:ext uri="{FF2B5EF4-FFF2-40B4-BE49-F238E27FC236}">
                      <a16:creationId xmlns:a16="http://schemas.microsoft.com/office/drawing/2014/main" id="{55FD41FF-68E9-4F30-B3A7-A27314CD37BC}"/>
                    </a:ext>
                  </a:extLst>
                </p:cNvPr>
                <p:cNvCxnSpPr>
                  <a:cxnSpLocks/>
                </p:cNvCxnSpPr>
                <p:nvPr/>
              </p:nvCxnSpPr>
              <p:spPr>
                <a:xfrm flipV="1">
                  <a:off x="7767971" y="5249459"/>
                  <a:ext cx="750531" cy="1036167"/>
                </a:xfrm>
                <a:prstGeom prst="line">
                  <a:avLst/>
                </a:prstGeom>
                <a:ln w="28575">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4341" name="Straight Connector 4340">
                  <a:extLst>
                    <a:ext uri="{FF2B5EF4-FFF2-40B4-BE49-F238E27FC236}">
                      <a16:creationId xmlns:a16="http://schemas.microsoft.com/office/drawing/2014/main" id="{002AFE42-E5E6-4ED1-8F89-2331F36121F0}"/>
                    </a:ext>
                  </a:extLst>
                </p:cNvPr>
                <p:cNvCxnSpPr>
                  <a:cxnSpLocks/>
                </p:cNvCxnSpPr>
                <p:nvPr/>
              </p:nvCxnSpPr>
              <p:spPr>
                <a:xfrm flipH="1">
                  <a:off x="8125521" y="5249459"/>
                  <a:ext cx="384809" cy="4901"/>
                </a:xfrm>
                <a:prstGeom prst="line">
                  <a:avLst/>
                </a:prstGeom>
                <a:ln w="28575">
                  <a:solidFill>
                    <a:srgbClr val="A50021"/>
                  </a:solidFill>
                </a:ln>
              </p:spPr>
              <p:style>
                <a:lnRef idx="1">
                  <a:schemeClr val="dk1"/>
                </a:lnRef>
                <a:fillRef idx="0">
                  <a:schemeClr val="dk1"/>
                </a:fillRef>
                <a:effectRef idx="0">
                  <a:schemeClr val="dk1"/>
                </a:effectRef>
                <a:fontRef idx="minor">
                  <a:schemeClr val="tx1"/>
                </a:fontRef>
              </p:style>
            </p:cxnSp>
            <p:cxnSp>
              <p:nvCxnSpPr>
                <p:cNvPr id="4342" name="Straight Connector 4341">
                  <a:extLst>
                    <a:ext uri="{FF2B5EF4-FFF2-40B4-BE49-F238E27FC236}">
                      <a16:creationId xmlns:a16="http://schemas.microsoft.com/office/drawing/2014/main" id="{5187F017-A76D-45AB-985A-E51A984A59EA}"/>
                    </a:ext>
                  </a:extLst>
                </p:cNvPr>
                <p:cNvCxnSpPr>
                  <a:cxnSpLocks/>
                </p:cNvCxnSpPr>
                <p:nvPr/>
              </p:nvCxnSpPr>
              <p:spPr>
                <a:xfrm>
                  <a:off x="8138949" y="5264394"/>
                  <a:ext cx="0" cy="503148"/>
                </a:xfrm>
                <a:prstGeom prst="line">
                  <a:avLst/>
                </a:prstGeom>
                <a:ln w="28575">
                  <a:solidFill>
                    <a:srgbClr val="A50021"/>
                  </a:solidFill>
                </a:ln>
              </p:spPr>
              <p:style>
                <a:lnRef idx="1">
                  <a:schemeClr val="dk1"/>
                </a:lnRef>
                <a:fillRef idx="0">
                  <a:schemeClr val="dk1"/>
                </a:fillRef>
                <a:effectRef idx="0">
                  <a:schemeClr val="dk1"/>
                </a:effectRef>
                <a:fontRef idx="minor">
                  <a:schemeClr val="tx1"/>
                </a:fontRef>
              </p:style>
            </p:cxnSp>
            <p:cxnSp>
              <p:nvCxnSpPr>
                <p:cNvPr id="4344" name="Straight Connector 4343">
                  <a:extLst>
                    <a:ext uri="{FF2B5EF4-FFF2-40B4-BE49-F238E27FC236}">
                      <a16:creationId xmlns:a16="http://schemas.microsoft.com/office/drawing/2014/main" id="{04A9BF20-8AF5-4466-ACE2-F70DD46B4A51}"/>
                    </a:ext>
                  </a:extLst>
                </p:cNvPr>
                <p:cNvCxnSpPr>
                  <a:cxnSpLocks/>
                </p:cNvCxnSpPr>
                <p:nvPr/>
              </p:nvCxnSpPr>
              <p:spPr>
                <a:xfrm flipV="1">
                  <a:off x="8265364" y="4713443"/>
                  <a:ext cx="1211071" cy="1580137"/>
                </a:xfrm>
                <a:prstGeom prst="line">
                  <a:avLst/>
                </a:prstGeom>
                <a:ln w="28575">
                  <a:solidFill>
                    <a:srgbClr val="A50021"/>
                  </a:solidFill>
                </a:ln>
              </p:spPr>
              <p:style>
                <a:lnRef idx="1">
                  <a:schemeClr val="accent1"/>
                </a:lnRef>
                <a:fillRef idx="0">
                  <a:schemeClr val="accent1"/>
                </a:fillRef>
                <a:effectRef idx="0">
                  <a:schemeClr val="accent1"/>
                </a:effectRef>
                <a:fontRef idx="minor">
                  <a:schemeClr val="tx1"/>
                </a:fontRef>
              </p:style>
            </p:cxnSp>
            <p:sp>
              <p:nvSpPr>
                <p:cNvPr id="4347" name="Arc 4346">
                  <a:extLst>
                    <a:ext uri="{FF2B5EF4-FFF2-40B4-BE49-F238E27FC236}">
                      <a16:creationId xmlns:a16="http://schemas.microsoft.com/office/drawing/2014/main" id="{E7DC3C9A-7BFF-4DC8-BCBA-12B62AFC4453}"/>
                    </a:ext>
                  </a:extLst>
                </p:cNvPr>
                <p:cNvSpPr/>
                <p:nvPr/>
              </p:nvSpPr>
              <p:spPr>
                <a:xfrm rot="10997102">
                  <a:off x="8401982" y="5164630"/>
                  <a:ext cx="216693" cy="182824"/>
                </a:xfrm>
                <a:prstGeom prst="arc">
                  <a:avLst>
                    <a:gd name="adj1" fmla="val 18381090"/>
                    <a:gd name="adj2" fmla="val 0"/>
                  </a:avLst>
                </a:prstGeom>
                <a:ln w="28575">
                  <a:solidFill>
                    <a:srgbClr val="A5002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cxnSp>
            <p:nvCxnSpPr>
              <p:cNvPr id="4356" name="Straight Connector 4355">
                <a:extLst>
                  <a:ext uri="{FF2B5EF4-FFF2-40B4-BE49-F238E27FC236}">
                    <a16:creationId xmlns:a16="http://schemas.microsoft.com/office/drawing/2014/main" id="{A4FD6B6D-93BA-49D5-AC16-6CCBB55E7280}"/>
                  </a:ext>
                </a:extLst>
              </p:cNvPr>
              <p:cNvCxnSpPr>
                <a:cxnSpLocks/>
              </p:cNvCxnSpPr>
              <p:nvPr/>
            </p:nvCxnSpPr>
            <p:spPr>
              <a:xfrm flipH="1">
                <a:off x="6868776" y="4144391"/>
                <a:ext cx="71774"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4338" name="TextBox 4337">
                  <a:extLst>
                    <a:ext uri="{FF2B5EF4-FFF2-40B4-BE49-F238E27FC236}">
                      <a16:creationId xmlns:a16="http://schemas.microsoft.com/office/drawing/2014/main" id="{049947A0-D06B-4495-B4A7-ACA6EBB77779}"/>
                    </a:ext>
                  </a:extLst>
                </p:cNvPr>
                <p:cNvSpPr txBox="1"/>
                <p:nvPr/>
              </p:nvSpPr>
              <p:spPr>
                <a:xfrm>
                  <a:off x="6410153" y="3854247"/>
                  <a:ext cx="305156" cy="307777"/>
                </a:xfrm>
                <a:prstGeom prst="rect">
                  <a:avLst/>
                </a:prstGeom>
                <a:no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𝑌</m:t>
                            </m:r>
                          </m:e>
                          <m:sub>
                            <m:r>
                              <a:rPr lang="en-US" sz="1400" b="0" i="1" smtClean="0">
                                <a:latin typeface="Cambria Math" panose="02040503050406030204" pitchFamily="18" charset="0"/>
                              </a:rPr>
                              <m:t>𝑠𝑖𝑚</m:t>
                            </m:r>
                          </m:sub>
                        </m:sSub>
                      </m:oMath>
                    </m:oMathPara>
                  </a14:m>
                  <a:endParaRPr lang="en-US" sz="1400" dirty="0"/>
                </a:p>
              </p:txBody>
            </p:sp>
          </mc:Choice>
          <mc:Fallback xmlns="">
            <p:sp>
              <p:nvSpPr>
                <p:cNvPr id="4338" name="TextBox 4337">
                  <a:extLst>
                    <a:ext uri="{FF2B5EF4-FFF2-40B4-BE49-F238E27FC236}">
                      <a16:creationId xmlns:a16="http://schemas.microsoft.com/office/drawing/2014/main" id="{049947A0-D06B-4495-B4A7-ACA6EBB77779}"/>
                    </a:ext>
                  </a:extLst>
                </p:cNvPr>
                <p:cNvSpPr txBox="1">
                  <a:spLocks noRot="1" noChangeAspect="1" noMove="1" noResize="1" noEditPoints="1" noAdjustHandles="1" noChangeArrowheads="1" noChangeShapeType="1" noTextEdit="1"/>
                </p:cNvSpPr>
                <p:nvPr/>
              </p:nvSpPr>
              <p:spPr>
                <a:xfrm>
                  <a:off x="6410153" y="3854247"/>
                  <a:ext cx="305156" cy="307777"/>
                </a:xfrm>
                <a:prstGeom prst="rect">
                  <a:avLst/>
                </a:prstGeom>
                <a:blipFill>
                  <a:blip r:embed="rId5"/>
                  <a:stretch>
                    <a:fillRect r="-51020" b="-2083"/>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3" name="TextBox 4342">
                  <a:extLst>
                    <a:ext uri="{FF2B5EF4-FFF2-40B4-BE49-F238E27FC236}">
                      <a16:creationId xmlns:a16="http://schemas.microsoft.com/office/drawing/2014/main" id="{EB214F5C-CED2-4A4D-9450-ADAA000A31E2}"/>
                    </a:ext>
                  </a:extLst>
                </p:cNvPr>
                <p:cNvSpPr txBox="1"/>
                <p:nvPr/>
              </p:nvSpPr>
              <p:spPr>
                <a:xfrm>
                  <a:off x="7309882" y="4804565"/>
                  <a:ext cx="436227" cy="30258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𝑠𝑖𝑚</m:t>
                            </m:r>
                          </m:sub>
                        </m:sSub>
                      </m:oMath>
                    </m:oMathPara>
                  </a14:m>
                  <a:endParaRPr lang="en-US" sz="1200" dirty="0"/>
                </a:p>
              </p:txBody>
            </p:sp>
          </mc:Choice>
          <mc:Fallback xmlns="">
            <p:sp>
              <p:nvSpPr>
                <p:cNvPr id="4343" name="TextBox 4342">
                  <a:extLst>
                    <a:ext uri="{FF2B5EF4-FFF2-40B4-BE49-F238E27FC236}">
                      <a16:creationId xmlns:a16="http://schemas.microsoft.com/office/drawing/2014/main" id="{EB214F5C-CED2-4A4D-9450-ADAA000A31E2}"/>
                    </a:ext>
                  </a:extLst>
                </p:cNvPr>
                <p:cNvSpPr txBox="1">
                  <a:spLocks noRot="1" noChangeAspect="1" noMove="1" noResize="1" noEditPoints="1" noAdjustHandles="1" noChangeArrowheads="1" noChangeShapeType="1" noTextEdit="1"/>
                </p:cNvSpPr>
                <p:nvPr/>
              </p:nvSpPr>
              <p:spPr>
                <a:xfrm>
                  <a:off x="7309882" y="4804565"/>
                  <a:ext cx="436227" cy="302580"/>
                </a:xfrm>
                <a:prstGeom prst="rect">
                  <a:avLst/>
                </a:prstGeom>
                <a:blipFill>
                  <a:blip r:embed="rId6"/>
                  <a:stretch>
                    <a:fillRect r="-2985"/>
                  </a:stretch>
                </a:blipFill>
                <a:ln>
                  <a:noFill/>
                </a:ln>
              </p:spPr>
              <p:txBody>
                <a:bodyPr/>
                <a:lstStyle/>
                <a:p>
                  <a:r>
                    <a:rPr lang="en-US">
                      <a:noFill/>
                    </a:rPr>
                    <a:t> </a:t>
                  </a:r>
                </a:p>
              </p:txBody>
            </p:sp>
          </mc:Fallback>
        </mc:AlternateContent>
      </p:grpSp>
      <p:grpSp>
        <p:nvGrpSpPr>
          <p:cNvPr id="4291" name="Group 4290">
            <a:extLst>
              <a:ext uri="{FF2B5EF4-FFF2-40B4-BE49-F238E27FC236}">
                <a16:creationId xmlns:a16="http://schemas.microsoft.com/office/drawing/2014/main" id="{231ECEC9-61B7-4E9A-85F4-ADB59AE3609B}"/>
              </a:ext>
            </a:extLst>
          </p:cNvPr>
          <p:cNvGrpSpPr/>
          <p:nvPr/>
        </p:nvGrpSpPr>
        <p:grpSpPr>
          <a:xfrm>
            <a:off x="149181" y="1042525"/>
            <a:ext cx="3253634" cy="3049931"/>
            <a:chOff x="605087" y="373293"/>
            <a:chExt cx="3052513" cy="2579632"/>
          </a:xfrm>
        </p:grpSpPr>
        <mc:AlternateContent xmlns:mc="http://schemas.openxmlformats.org/markup-compatibility/2006" xmlns:a14="http://schemas.microsoft.com/office/drawing/2010/main">
          <mc:Choice Requires="a14">
            <p:sp>
              <p:nvSpPr>
                <p:cNvPr id="4292" name="TextBox 4291">
                  <a:extLst>
                    <a:ext uri="{FF2B5EF4-FFF2-40B4-BE49-F238E27FC236}">
                      <a16:creationId xmlns:a16="http://schemas.microsoft.com/office/drawing/2014/main" id="{590D2976-2C16-4068-B953-BBA319C8C381}"/>
                    </a:ext>
                  </a:extLst>
                </p:cNvPr>
                <p:cNvSpPr txBox="1"/>
                <p:nvPr/>
              </p:nvSpPr>
              <p:spPr>
                <a:xfrm>
                  <a:off x="605087" y="373293"/>
                  <a:ext cx="3052512" cy="9677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latin typeface="+mj-lt"/>
                    </a:rPr>
                    <a:t>Crystal plasticity model</a:t>
                  </a:r>
                </a:p>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𝛾</m:t>
                                </m:r>
                              </m:e>
                            </m:acc>
                          </m:e>
                          <m:sup>
                            <m:r>
                              <a:rPr lang="en-US" b="0" i="1" smtClean="0">
                                <a:latin typeface="Cambria Math" panose="02040503050406030204" pitchFamily="18" charset="0"/>
                              </a:rPr>
                              <m:t>𝛼</m:t>
                            </m:r>
                          </m:sup>
                        </m:sSup>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0</m:t>
                                </m:r>
                              </m:sub>
                            </m:sSub>
                          </m:e>
                        </m:acc>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𝛼</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𝛼</m:t>
                                        </m:r>
                                      </m:sup>
                                    </m:sSup>
                                  </m:den>
                                </m:f>
                              </m:e>
                            </m:d>
                          </m:e>
                          <m:sup>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sup>
                        </m:sSup>
                      </m:oMath>
                    </m:oMathPara>
                  </a14:m>
                  <a:endParaRPr lang="en-US" dirty="0">
                    <a:latin typeface="+mj-lt"/>
                  </a:endParaRPr>
                </a:p>
              </p:txBody>
            </p:sp>
          </mc:Choice>
          <mc:Fallback xmlns="">
            <p:sp>
              <p:nvSpPr>
                <p:cNvPr id="4292" name="TextBox 4291">
                  <a:extLst>
                    <a:ext uri="{FF2B5EF4-FFF2-40B4-BE49-F238E27FC236}">
                      <a16:creationId xmlns:a16="http://schemas.microsoft.com/office/drawing/2014/main" id="{590D2976-2C16-4068-B953-BBA319C8C381}"/>
                    </a:ext>
                  </a:extLst>
                </p:cNvPr>
                <p:cNvSpPr txBox="1">
                  <a:spLocks noRot="1" noChangeAspect="1" noMove="1" noResize="1" noEditPoints="1" noAdjustHandles="1" noChangeArrowheads="1" noChangeShapeType="1" noTextEdit="1"/>
                </p:cNvSpPr>
                <p:nvPr/>
              </p:nvSpPr>
              <p:spPr>
                <a:xfrm>
                  <a:off x="605087" y="373293"/>
                  <a:ext cx="3052512" cy="967785"/>
                </a:xfrm>
                <a:prstGeom prst="rect">
                  <a:avLst/>
                </a:prstGeom>
                <a:blipFill>
                  <a:blip r:embed="rId7"/>
                  <a:stretch>
                    <a:fillRect t="-2105"/>
                  </a:stretch>
                </a:blipFill>
              </p:spPr>
              <p:txBody>
                <a:bodyPr/>
                <a:lstStyle/>
                <a:p>
                  <a:r>
                    <a:rPr lang="en-US">
                      <a:noFill/>
                    </a:rPr>
                    <a:t> </a:t>
                  </a:r>
                </a:p>
              </p:txBody>
            </p:sp>
          </mc:Fallback>
        </mc:AlternateContent>
        <p:pic>
          <p:nvPicPr>
            <p:cNvPr id="4293" name="Picture 4292">
              <a:extLst>
                <a:ext uri="{FF2B5EF4-FFF2-40B4-BE49-F238E27FC236}">
                  <a16:creationId xmlns:a16="http://schemas.microsoft.com/office/drawing/2014/main" id="{F912D74E-2396-465E-ADDD-4CC4E6FB69A2}"/>
                </a:ext>
              </a:extLst>
            </p:cNvPr>
            <p:cNvPicPr>
              <a:picLocks noChangeAspect="1"/>
            </p:cNvPicPr>
            <p:nvPr/>
          </p:nvPicPr>
          <p:blipFill>
            <a:blip r:embed="rId8"/>
            <a:stretch>
              <a:fillRect/>
            </a:stretch>
          </p:blipFill>
          <p:spPr>
            <a:xfrm>
              <a:off x="605088" y="1311710"/>
              <a:ext cx="3052512" cy="1641215"/>
            </a:xfrm>
            <a:prstGeom prst="rect">
              <a:avLst/>
            </a:prstGeom>
            <a:ln>
              <a:solidFill>
                <a:schemeClr val="tx1"/>
              </a:solidFill>
            </a:ln>
          </p:spPr>
        </p:pic>
      </p:grpSp>
      <p:cxnSp>
        <p:nvCxnSpPr>
          <p:cNvPr id="4364" name="Straight Arrow Connector 4363">
            <a:extLst>
              <a:ext uri="{FF2B5EF4-FFF2-40B4-BE49-F238E27FC236}">
                <a16:creationId xmlns:a16="http://schemas.microsoft.com/office/drawing/2014/main" id="{1F3FEC5C-113F-4103-98DC-DD244C99C6F8}"/>
              </a:ext>
            </a:extLst>
          </p:cNvPr>
          <p:cNvCxnSpPr>
            <a:stCxn id="4293" idx="2"/>
          </p:cNvCxnSpPr>
          <p:nvPr/>
        </p:nvCxnSpPr>
        <p:spPr>
          <a:xfrm flipH="1">
            <a:off x="1775997" y="4092456"/>
            <a:ext cx="2" cy="4227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66" name="Connector: Elbow 4365">
            <a:extLst>
              <a:ext uri="{FF2B5EF4-FFF2-40B4-BE49-F238E27FC236}">
                <a16:creationId xmlns:a16="http://schemas.microsoft.com/office/drawing/2014/main" id="{6663C768-585F-438A-B7FD-34346B8C3DDD}"/>
              </a:ext>
            </a:extLst>
          </p:cNvPr>
          <p:cNvCxnSpPr>
            <a:cxnSpLocks/>
            <a:stCxn id="4322" idx="3"/>
            <a:endCxn id="4309" idx="1"/>
          </p:cNvCxnSpPr>
          <p:nvPr/>
        </p:nvCxnSpPr>
        <p:spPr>
          <a:xfrm flipV="1">
            <a:off x="3017201" y="2625513"/>
            <a:ext cx="900242" cy="34810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67" name="Straight Arrow Connector 4366">
            <a:extLst>
              <a:ext uri="{FF2B5EF4-FFF2-40B4-BE49-F238E27FC236}">
                <a16:creationId xmlns:a16="http://schemas.microsoft.com/office/drawing/2014/main" id="{15C897DC-CC13-44E0-80F2-5F87D90C3A95}"/>
              </a:ext>
            </a:extLst>
          </p:cNvPr>
          <p:cNvCxnSpPr>
            <a:cxnSpLocks/>
            <a:stCxn id="4309" idx="2"/>
            <a:endCxn id="4550" idx="0"/>
          </p:cNvCxnSpPr>
          <p:nvPr/>
        </p:nvCxnSpPr>
        <p:spPr>
          <a:xfrm flipH="1">
            <a:off x="5539293" y="3826469"/>
            <a:ext cx="4967" cy="4480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75" name="Group 4374">
            <a:extLst>
              <a:ext uri="{FF2B5EF4-FFF2-40B4-BE49-F238E27FC236}">
                <a16:creationId xmlns:a16="http://schemas.microsoft.com/office/drawing/2014/main" id="{0DB03BB0-B063-4D66-BB27-D70528E5BEA8}"/>
              </a:ext>
            </a:extLst>
          </p:cNvPr>
          <p:cNvGrpSpPr/>
          <p:nvPr/>
        </p:nvGrpSpPr>
        <p:grpSpPr>
          <a:xfrm>
            <a:off x="195968" y="4207414"/>
            <a:ext cx="3060856" cy="2547761"/>
            <a:chOff x="898118" y="4235989"/>
            <a:chExt cx="3060856" cy="2547761"/>
          </a:xfrm>
        </p:grpSpPr>
        <p:grpSp>
          <p:nvGrpSpPr>
            <p:cNvPr id="4332" name="Group 4331">
              <a:extLst>
                <a:ext uri="{FF2B5EF4-FFF2-40B4-BE49-F238E27FC236}">
                  <a16:creationId xmlns:a16="http://schemas.microsoft.com/office/drawing/2014/main" id="{B41B8A54-7AC4-4451-8A8A-F36EED8C6124}"/>
                </a:ext>
              </a:extLst>
            </p:cNvPr>
            <p:cNvGrpSpPr/>
            <p:nvPr/>
          </p:nvGrpSpPr>
          <p:grpSpPr>
            <a:xfrm>
              <a:off x="983082" y="4235989"/>
              <a:ext cx="2975892" cy="2547761"/>
              <a:chOff x="147887" y="3721713"/>
              <a:chExt cx="2975892" cy="2967444"/>
            </a:xfrm>
          </p:grpSpPr>
          <p:pic>
            <p:nvPicPr>
              <p:cNvPr id="4331" name="Picture 4330" descr="A picture containing drawing, table&#10;&#10;Description automatically generated">
                <a:extLst>
                  <a:ext uri="{FF2B5EF4-FFF2-40B4-BE49-F238E27FC236}">
                    <a16:creationId xmlns:a16="http://schemas.microsoft.com/office/drawing/2014/main" id="{03CDCD1B-19B9-455F-BEEB-C86D5CF5AFE7}"/>
                  </a:ext>
                </a:extLst>
              </p:cNvPr>
              <p:cNvPicPr>
                <a:picLocks noChangeAspect="1"/>
              </p:cNvPicPr>
              <p:nvPr/>
            </p:nvPicPr>
            <p:blipFill>
              <a:blip r:embed="rId9"/>
              <a:stretch>
                <a:fillRect/>
              </a:stretch>
            </p:blipFill>
            <p:spPr>
              <a:xfrm>
                <a:off x="147887" y="4454574"/>
                <a:ext cx="2741112" cy="2234583"/>
              </a:xfrm>
              <a:prstGeom prst="rect">
                <a:avLst/>
              </a:prstGeom>
              <a:solidFill>
                <a:schemeClr val="accent2"/>
              </a:solidFill>
            </p:spPr>
          </p:pic>
          <p:cxnSp>
            <p:nvCxnSpPr>
              <p:cNvPr id="4329" name="Straight Connector 4328">
                <a:extLst>
                  <a:ext uri="{FF2B5EF4-FFF2-40B4-BE49-F238E27FC236}">
                    <a16:creationId xmlns:a16="http://schemas.microsoft.com/office/drawing/2014/main" id="{BAB99B74-E747-4B7A-9CEB-9587BA053C06}"/>
                  </a:ext>
                </a:extLst>
              </p:cNvPr>
              <p:cNvCxnSpPr>
                <a:cxnSpLocks/>
                <a:stCxn id="4331" idx="3"/>
              </p:cNvCxnSpPr>
              <p:nvPr/>
            </p:nvCxnSpPr>
            <p:spPr>
              <a:xfrm flipV="1">
                <a:off x="2888999" y="4454574"/>
                <a:ext cx="0" cy="1117292"/>
              </a:xfrm>
              <a:prstGeom prst="line">
                <a:avLst/>
              </a:prstGeom>
              <a:solidFill>
                <a:schemeClr val="accent2"/>
              </a:solidFill>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21" name="Rectangle 4320">
                <a:extLst>
                  <a:ext uri="{FF2B5EF4-FFF2-40B4-BE49-F238E27FC236}">
                    <a16:creationId xmlns:a16="http://schemas.microsoft.com/office/drawing/2014/main" id="{D8AC708D-3E8E-4B23-8380-848C7114A69C}"/>
                  </a:ext>
                </a:extLst>
              </p:cNvPr>
              <p:cNvSpPr/>
              <p:nvPr/>
            </p:nvSpPr>
            <p:spPr>
              <a:xfrm>
                <a:off x="1072299" y="5198672"/>
                <a:ext cx="446145" cy="1470120"/>
              </a:xfrm>
              <a:prstGeom prst="rect">
                <a:avLst/>
              </a:prstGeom>
              <a:solidFill>
                <a:srgbClr val="36866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2" name="Rectangle 4321">
                <a:extLst>
                  <a:ext uri="{FF2B5EF4-FFF2-40B4-BE49-F238E27FC236}">
                    <a16:creationId xmlns:a16="http://schemas.microsoft.com/office/drawing/2014/main" id="{3FFBD52A-A242-4A04-A363-DCCC0454E40B}"/>
                  </a:ext>
                </a:extLst>
              </p:cNvPr>
              <p:cNvSpPr/>
              <p:nvPr/>
            </p:nvSpPr>
            <p:spPr>
              <a:xfrm>
                <a:off x="2438011" y="5198672"/>
                <a:ext cx="446145" cy="1470120"/>
              </a:xfrm>
              <a:prstGeom prst="rect">
                <a:avLst/>
              </a:prstGeom>
              <a:solidFill>
                <a:srgbClr val="36866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23" name="Rectangle 4322">
                <a:extLst>
                  <a:ext uri="{FF2B5EF4-FFF2-40B4-BE49-F238E27FC236}">
                    <a16:creationId xmlns:a16="http://schemas.microsoft.com/office/drawing/2014/main" id="{2A77D894-132B-4056-9CA5-E41CCBA56CE4}"/>
                  </a:ext>
                </a:extLst>
              </p:cNvPr>
              <p:cNvSpPr/>
              <p:nvPr/>
            </p:nvSpPr>
            <p:spPr>
              <a:xfrm>
                <a:off x="1484597" y="5933732"/>
                <a:ext cx="996902" cy="735060"/>
              </a:xfrm>
              <a:prstGeom prst="rect">
                <a:avLst/>
              </a:prstGeom>
              <a:solidFill>
                <a:srgbClr val="3686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4" name="Rectangle 4323">
                <a:extLst>
                  <a:ext uri="{FF2B5EF4-FFF2-40B4-BE49-F238E27FC236}">
                    <a16:creationId xmlns:a16="http://schemas.microsoft.com/office/drawing/2014/main" id="{B47083B9-16D0-4228-AF03-9A773E12A1A3}"/>
                  </a:ext>
                </a:extLst>
              </p:cNvPr>
              <p:cNvSpPr/>
              <p:nvPr/>
            </p:nvSpPr>
            <p:spPr>
              <a:xfrm>
                <a:off x="1518443" y="5198672"/>
                <a:ext cx="919568" cy="735060"/>
              </a:xfrm>
              <a:prstGeom prst="rect">
                <a:avLst/>
              </a:prstGeom>
              <a:solidFill>
                <a:srgbClr val="FBFCE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4" name="Partial Circle 4313">
                <a:extLst>
                  <a:ext uri="{FF2B5EF4-FFF2-40B4-BE49-F238E27FC236}">
                    <a16:creationId xmlns:a16="http://schemas.microsoft.com/office/drawing/2014/main" id="{89298E18-8E93-40BF-9F07-575AB3B982AF}"/>
                  </a:ext>
                </a:extLst>
              </p:cNvPr>
              <p:cNvSpPr/>
              <p:nvPr/>
            </p:nvSpPr>
            <p:spPr>
              <a:xfrm>
                <a:off x="862607" y="3721713"/>
                <a:ext cx="2261172" cy="1470120"/>
              </a:xfrm>
              <a:prstGeom prst="pie">
                <a:avLst>
                  <a:gd name="adj1" fmla="val 3087"/>
                  <a:gd name="adj2" fmla="val 10788964"/>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315" name="TextBox 4314">
                <a:extLst>
                  <a:ext uri="{FF2B5EF4-FFF2-40B4-BE49-F238E27FC236}">
                    <a16:creationId xmlns:a16="http://schemas.microsoft.com/office/drawing/2014/main" id="{4D10620D-38AE-4628-949B-16606013867B}"/>
                  </a:ext>
                </a:extLst>
              </p:cNvPr>
              <p:cNvSpPr txBox="1"/>
              <p:nvPr/>
            </p:nvSpPr>
            <p:spPr>
              <a:xfrm>
                <a:off x="1389312" y="5213222"/>
                <a:ext cx="1207762" cy="52112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Primary Indentation </a:t>
                </a:r>
              </a:p>
              <a:p>
                <a:pPr algn="ctr"/>
                <a:r>
                  <a:rPr lang="en-US" sz="1200" dirty="0">
                    <a:latin typeface="Times New Roman" panose="02020603050405020304" pitchFamily="18" charset="0"/>
                    <a:cs typeface="Times New Roman" panose="02020603050405020304" pitchFamily="18" charset="0"/>
                  </a:rPr>
                  <a:t>Zone</a:t>
                </a:r>
              </a:p>
            </p:txBody>
          </p:sp>
          <p:sp>
            <p:nvSpPr>
              <p:cNvPr id="4316" name="TextBox 4315">
                <a:extLst>
                  <a:ext uri="{FF2B5EF4-FFF2-40B4-BE49-F238E27FC236}">
                    <a16:creationId xmlns:a16="http://schemas.microsoft.com/office/drawing/2014/main" id="{11769B3E-3CC9-4738-AA3F-E1E55BE62467}"/>
                  </a:ext>
                </a:extLst>
              </p:cNvPr>
              <p:cNvSpPr txBox="1"/>
              <p:nvPr/>
            </p:nvSpPr>
            <p:spPr>
              <a:xfrm>
                <a:off x="1379167" y="5941715"/>
                <a:ext cx="1207762" cy="372230"/>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Infinite Elements </a:t>
                </a:r>
              </a:p>
              <a:p>
                <a:pPr algn="ctr"/>
                <a:r>
                  <a:rPr lang="en-US" sz="1200" dirty="0">
                    <a:latin typeface="Times New Roman" panose="02020603050405020304" pitchFamily="18" charset="0"/>
                    <a:cs typeface="Times New Roman" panose="02020603050405020304" pitchFamily="18" charset="0"/>
                  </a:rPr>
                  <a:t>Zone</a:t>
                </a:r>
              </a:p>
            </p:txBody>
          </p:sp>
        </p:grpSp>
        <p:cxnSp>
          <p:nvCxnSpPr>
            <p:cNvPr id="4372" name="Straight Arrow Connector 4371">
              <a:extLst>
                <a:ext uri="{FF2B5EF4-FFF2-40B4-BE49-F238E27FC236}">
                  <a16:creationId xmlns:a16="http://schemas.microsoft.com/office/drawing/2014/main" id="{AE665DB2-5451-415A-9947-7589989B3228}"/>
                </a:ext>
              </a:extLst>
            </p:cNvPr>
            <p:cNvCxnSpPr/>
            <p:nvPr/>
          </p:nvCxnSpPr>
          <p:spPr>
            <a:xfrm flipH="1">
              <a:off x="1536786" y="4875364"/>
              <a:ext cx="2" cy="4227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74" name="TextBox 4373">
                  <a:extLst>
                    <a:ext uri="{FF2B5EF4-FFF2-40B4-BE49-F238E27FC236}">
                      <a16:creationId xmlns:a16="http://schemas.microsoft.com/office/drawing/2014/main" id="{A4BA5B76-77DD-489C-878F-8387B5714280}"/>
                    </a:ext>
                  </a:extLst>
                </p:cNvPr>
                <p:cNvSpPr txBox="1"/>
                <p:nvPr/>
              </p:nvSpPr>
              <p:spPr>
                <a:xfrm>
                  <a:off x="898118" y="4909602"/>
                  <a:ext cx="680355" cy="307777"/>
                </a:xfrm>
                <a:prstGeom prst="rect">
                  <a:avLst/>
                </a:prstGeom>
                <a:noFill/>
                <a:ln>
                  <a:noFill/>
                </a:ln>
              </p:spPr>
              <p:txBody>
                <a:bodyPr wrap="square" rtlCol="0">
                  <a:spAutoFit/>
                </a:bodyPr>
                <a:lstStyle/>
                <a:p>
                  <a:r>
                    <a:rPr lang="en-US" sz="1400" b="1" dirty="0">
                      <a:latin typeface="+mj-lt"/>
                    </a:rPr>
                    <a:t>h (</a:t>
                  </a:r>
                  <a14:m>
                    <m:oMath xmlns:m="http://schemas.openxmlformats.org/officeDocument/2006/math">
                      <m:r>
                        <a:rPr lang="en-US" sz="1400" b="1" i="1" smtClean="0">
                          <a:latin typeface="Cambria Math" panose="02040503050406030204" pitchFamily="18" charset="0"/>
                        </a:rPr>
                        <m:t>𝝁</m:t>
                      </m:r>
                    </m:oMath>
                  </a14:m>
                  <a:r>
                    <a:rPr lang="en-US" sz="1400" b="1" dirty="0">
                      <a:latin typeface="+mj-lt"/>
                    </a:rPr>
                    <a:t>m)</a:t>
                  </a:r>
                </a:p>
              </p:txBody>
            </p:sp>
          </mc:Choice>
          <mc:Fallback xmlns="">
            <p:sp>
              <p:nvSpPr>
                <p:cNvPr id="4374" name="TextBox 4373">
                  <a:extLst>
                    <a:ext uri="{FF2B5EF4-FFF2-40B4-BE49-F238E27FC236}">
                      <a16:creationId xmlns:a16="http://schemas.microsoft.com/office/drawing/2014/main" id="{A4BA5B76-77DD-489C-878F-8387B5714280}"/>
                    </a:ext>
                  </a:extLst>
                </p:cNvPr>
                <p:cNvSpPr txBox="1">
                  <a:spLocks noRot="1" noChangeAspect="1" noMove="1" noResize="1" noEditPoints="1" noAdjustHandles="1" noChangeArrowheads="1" noChangeShapeType="1" noTextEdit="1"/>
                </p:cNvSpPr>
                <p:nvPr/>
              </p:nvSpPr>
              <p:spPr>
                <a:xfrm>
                  <a:off x="898118" y="4909602"/>
                  <a:ext cx="680355" cy="307777"/>
                </a:xfrm>
                <a:prstGeom prst="rect">
                  <a:avLst/>
                </a:prstGeom>
                <a:blipFill>
                  <a:blip r:embed="rId10"/>
                  <a:stretch>
                    <a:fillRect l="-2679" t="-4000" r="-2679" b="-20000"/>
                  </a:stretch>
                </a:blipFill>
                <a:ln>
                  <a:noFill/>
                </a:ln>
              </p:spPr>
              <p:txBody>
                <a:bodyPr/>
                <a:lstStyle/>
                <a:p>
                  <a:r>
                    <a:rPr lang="en-US">
                      <a:noFill/>
                    </a:rPr>
                    <a:t> </a:t>
                  </a:r>
                </a:p>
              </p:txBody>
            </p:sp>
          </mc:Fallback>
        </mc:AlternateContent>
      </p:grpSp>
      <p:sp>
        <p:nvSpPr>
          <p:cNvPr id="4389" name="TextBox 4388">
            <a:extLst>
              <a:ext uri="{FF2B5EF4-FFF2-40B4-BE49-F238E27FC236}">
                <a16:creationId xmlns:a16="http://schemas.microsoft.com/office/drawing/2014/main" id="{958A519D-FF27-439B-B79B-0B19E00DCE30}"/>
              </a:ext>
            </a:extLst>
          </p:cNvPr>
          <p:cNvSpPr txBox="1"/>
          <p:nvPr/>
        </p:nvSpPr>
        <p:spPr>
          <a:xfrm>
            <a:off x="280931" y="1042525"/>
            <a:ext cx="595392" cy="369332"/>
          </a:xfrm>
          <a:prstGeom prst="rect">
            <a:avLst/>
          </a:prstGeom>
          <a:noFill/>
        </p:spPr>
        <p:txBody>
          <a:bodyPr wrap="square" rtlCol="0">
            <a:spAutoFit/>
          </a:bodyPr>
          <a:lstStyle/>
          <a:p>
            <a:r>
              <a:rPr lang="en-US" b="1" dirty="0">
                <a:latin typeface="+mj-lt"/>
              </a:rPr>
              <a:t>(a)</a:t>
            </a:r>
          </a:p>
        </p:txBody>
      </p:sp>
      <p:sp>
        <p:nvSpPr>
          <p:cNvPr id="4391" name="TextBox 4390">
            <a:extLst>
              <a:ext uri="{FF2B5EF4-FFF2-40B4-BE49-F238E27FC236}">
                <a16:creationId xmlns:a16="http://schemas.microsoft.com/office/drawing/2014/main" id="{AC42358C-6837-4247-9FCC-4C5E72C0C810}"/>
              </a:ext>
            </a:extLst>
          </p:cNvPr>
          <p:cNvSpPr txBox="1"/>
          <p:nvPr/>
        </p:nvSpPr>
        <p:spPr>
          <a:xfrm>
            <a:off x="256719" y="4337962"/>
            <a:ext cx="595392" cy="369332"/>
          </a:xfrm>
          <a:prstGeom prst="rect">
            <a:avLst/>
          </a:prstGeom>
          <a:noFill/>
        </p:spPr>
        <p:txBody>
          <a:bodyPr wrap="square" rtlCol="0">
            <a:spAutoFit/>
          </a:bodyPr>
          <a:lstStyle/>
          <a:p>
            <a:r>
              <a:rPr lang="en-US" b="1" dirty="0">
                <a:latin typeface="+mj-lt"/>
              </a:rPr>
              <a:t>(b)</a:t>
            </a:r>
          </a:p>
        </p:txBody>
      </p:sp>
      <p:sp>
        <p:nvSpPr>
          <p:cNvPr id="4393" name="TextBox 4392">
            <a:extLst>
              <a:ext uri="{FF2B5EF4-FFF2-40B4-BE49-F238E27FC236}">
                <a16:creationId xmlns:a16="http://schemas.microsoft.com/office/drawing/2014/main" id="{21F65E71-271C-4CA1-B023-A9BC99691FA8}"/>
              </a:ext>
            </a:extLst>
          </p:cNvPr>
          <p:cNvSpPr txBox="1"/>
          <p:nvPr/>
        </p:nvSpPr>
        <p:spPr>
          <a:xfrm>
            <a:off x="3889910" y="1068124"/>
            <a:ext cx="595392" cy="369332"/>
          </a:xfrm>
          <a:prstGeom prst="rect">
            <a:avLst/>
          </a:prstGeom>
          <a:noFill/>
        </p:spPr>
        <p:txBody>
          <a:bodyPr wrap="square" rtlCol="0">
            <a:spAutoFit/>
          </a:bodyPr>
          <a:lstStyle/>
          <a:p>
            <a:r>
              <a:rPr lang="en-US" b="1" dirty="0">
                <a:latin typeface="+mj-lt"/>
              </a:rPr>
              <a:t>(c)</a:t>
            </a:r>
          </a:p>
        </p:txBody>
      </p:sp>
      <p:sp>
        <p:nvSpPr>
          <p:cNvPr id="4397" name="TextBox 4396">
            <a:extLst>
              <a:ext uri="{FF2B5EF4-FFF2-40B4-BE49-F238E27FC236}">
                <a16:creationId xmlns:a16="http://schemas.microsoft.com/office/drawing/2014/main" id="{E502936B-92AE-41AE-AA47-9CF52B2F3A85}"/>
              </a:ext>
            </a:extLst>
          </p:cNvPr>
          <p:cNvSpPr txBox="1"/>
          <p:nvPr/>
        </p:nvSpPr>
        <p:spPr>
          <a:xfrm>
            <a:off x="3889910" y="3939356"/>
            <a:ext cx="595392" cy="369332"/>
          </a:xfrm>
          <a:prstGeom prst="rect">
            <a:avLst/>
          </a:prstGeom>
          <a:noFill/>
        </p:spPr>
        <p:txBody>
          <a:bodyPr wrap="square" rtlCol="0">
            <a:spAutoFit/>
          </a:bodyPr>
          <a:lstStyle/>
          <a:p>
            <a:r>
              <a:rPr lang="en-US" b="1" dirty="0">
                <a:latin typeface="+mj-lt"/>
              </a:rPr>
              <a:t>(d)</a:t>
            </a:r>
          </a:p>
        </p:txBody>
      </p:sp>
      <p:grpSp>
        <p:nvGrpSpPr>
          <p:cNvPr id="4546" name="Group 4545">
            <a:extLst>
              <a:ext uri="{FF2B5EF4-FFF2-40B4-BE49-F238E27FC236}">
                <a16:creationId xmlns:a16="http://schemas.microsoft.com/office/drawing/2014/main" id="{AAAF90D5-9B0B-4640-9B88-3D5CF0C1668B}"/>
              </a:ext>
            </a:extLst>
          </p:cNvPr>
          <p:cNvGrpSpPr/>
          <p:nvPr/>
        </p:nvGrpSpPr>
        <p:grpSpPr>
          <a:xfrm>
            <a:off x="7496494" y="1430704"/>
            <a:ext cx="4558983" cy="5338396"/>
            <a:chOff x="7496494" y="1430704"/>
            <a:chExt cx="4558983" cy="5338396"/>
          </a:xfrm>
        </p:grpSpPr>
        <p:sp>
          <p:nvSpPr>
            <p:cNvPr id="4399" name="TextBox 4398">
              <a:extLst>
                <a:ext uri="{FF2B5EF4-FFF2-40B4-BE49-F238E27FC236}">
                  <a16:creationId xmlns:a16="http://schemas.microsoft.com/office/drawing/2014/main" id="{C7A4572E-6F1A-484E-A828-05083EF989F3}"/>
                </a:ext>
              </a:extLst>
            </p:cNvPr>
            <p:cNvSpPr txBox="1"/>
            <p:nvPr/>
          </p:nvSpPr>
          <p:spPr>
            <a:xfrm>
              <a:off x="10064067" y="1771423"/>
              <a:ext cx="595392" cy="369332"/>
            </a:xfrm>
            <a:prstGeom prst="rect">
              <a:avLst/>
            </a:prstGeom>
            <a:noFill/>
          </p:spPr>
          <p:txBody>
            <a:bodyPr wrap="square" rtlCol="0">
              <a:spAutoFit/>
            </a:bodyPr>
            <a:lstStyle/>
            <a:p>
              <a:r>
                <a:rPr lang="en-US" b="1" dirty="0">
                  <a:latin typeface="+mj-lt"/>
                </a:rPr>
                <a:t>(e)</a:t>
              </a:r>
            </a:p>
          </p:txBody>
        </p:sp>
        <p:grpSp>
          <p:nvGrpSpPr>
            <p:cNvPr id="4445" name="Group 4">
              <a:extLst>
                <a:ext uri="{FF2B5EF4-FFF2-40B4-BE49-F238E27FC236}">
                  <a16:creationId xmlns:a16="http://schemas.microsoft.com/office/drawing/2014/main" id="{3E478D71-BCE1-41D6-A4FF-8C2796A60CDD}"/>
                </a:ext>
              </a:extLst>
            </p:cNvPr>
            <p:cNvGrpSpPr>
              <a:grpSpLocks noChangeAspect="1"/>
            </p:cNvGrpSpPr>
            <p:nvPr/>
          </p:nvGrpSpPr>
          <p:grpSpPr bwMode="auto">
            <a:xfrm>
              <a:off x="7499352" y="1477963"/>
              <a:ext cx="4556125" cy="5291137"/>
              <a:chOff x="4724" y="931"/>
              <a:chExt cx="2870" cy="3333"/>
            </a:xfrm>
          </p:grpSpPr>
          <p:pic>
            <p:nvPicPr>
              <p:cNvPr id="4447" name="Picture 5">
                <a:extLst>
                  <a:ext uri="{FF2B5EF4-FFF2-40B4-BE49-F238E27FC236}">
                    <a16:creationId xmlns:a16="http://schemas.microsoft.com/office/drawing/2014/main" id="{D4883112-1B2F-4456-9E07-C508983C9A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1" y="1639"/>
                <a:ext cx="56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8" name="Rectangle 6">
                <a:extLst>
                  <a:ext uri="{FF2B5EF4-FFF2-40B4-BE49-F238E27FC236}">
                    <a16:creationId xmlns:a16="http://schemas.microsoft.com/office/drawing/2014/main" id="{473C071B-BF31-4439-A54F-148EE3CA2482}"/>
                  </a:ext>
                </a:extLst>
              </p:cNvPr>
              <p:cNvSpPr>
                <a:spLocks noChangeArrowheads="1"/>
              </p:cNvSpPr>
              <p:nvPr/>
            </p:nvSpPr>
            <p:spPr bwMode="auto">
              <a:xfrm>
                <a:off x="5349" y="1637"/>
                <a:ext cx="571"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49" name="Picture 7">
                <a:extLst>
                  <a:ext uri="{FF2B5EF4-FFF2-40B4-BE49-F238E27FC236}">
                    <a16:creationId xmlns:a16="http://schemas.microsoft.com/office/drawing/2014/main" id="{62CC8230-CC22-4B96-8A14-A5D8FFE09B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88" y="1639"/>
                <a:ext cx="56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0" name="Rectangle 8">
                <a:extLst>
                  <a:ext uri="{FF2B5EF4-FFF2-40B4-BE49-F238E27FC236}">
                    <a16:creationId xmlns:a16="http://schemas.microsoft.com/office/drawing/2014/main" id="{67DF635C-09AD-49F0-942D-FD9B82ED58F9}"/>
                  </a:ext>
                </a:extLst>
              </p:cNvPr>
              <p:cNvSpPr>
                <a:spLocks noChangeArrowheads="1"/>
              </p:cNvSpPr>
              <p:nvPr/>
            </p:nvSpPr>
            <p:spPr bwMode="auto">
              <a:xfrm>
                <a:off x="6185" y="1637"/>
                <a:ext cx="572"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51" name="Picture 9">
                <a:extLst>
                  <a:ext uri="{FF2B5EF4-FFF2-40B4-BE49-F238E27FC236}">
                    <a16:creationId xmlns:a16="http://schemas.microsoft.com/office/drawing/2014/main" id="{B585E298-80C8-44BE-A004-11F77DA405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93" y="1639"/>
                <a:ext cx="599"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 name="Rectangle 10">
                <a:extLst>
                  <a:ext uri="{FF2B5EF4-FFF2-40B4-BE49-F238E27FC236}">
                    <a16:creationId xmlns:a16="http://schemas.microsoft.com/office/drawing/2014/main" id="{7913155E-AA61-4BD6-9DC4-FA8C15AABD6F}"/>
                  </a:ext>
                </a:extLst>
              </p:cNvPr>
              <p:cNvSpPr>
                <a:spLocks noChangeArrowheads="1"/>
              </p:cNvSpPr>
              <p:nvPr/>
            </p:nvSpPr>
            <p:spPr bwMode="auto">
              <a:xfrm>
                <a:off x="6990" y="1637"/>
                <a:ext cx="604"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53" name="Picture 11">
                <a:extLst>
                  <a:ext uri="{FF2B5EF4-FFF2-40B4-BE49-F238E27FC236}">
                    <a16:creationId xmlns:a16="http://schemas.microsoft.com/office/drawing/2014/main" id="{B475C903-928F-484C-92E7-5650558814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51" y="2335"/>
                <a:ext cx="56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4" name="Rectangle 12">
                <a:extLst>
                  <a:ext uri="{FF2B5EF4-FFF2-40B4-BE49-F238E27FC236}">
                    <a16:creationId xmlns:a16="http://schemas.microsoft.com/office/drawing/2014/main" id="{95A8A982-819A-47BD-9C82-FB994FE47D10}"/>
                  </a:ext>
                </a:extLst>
              </p:cNvPr>
              <p:cNvSpPr>
                <a:spLocks noChangeArrowheads="1"/>
              </p:cNvSpPr>
              <p:nvPr/>
            </p:nvSpPr>
            <p:spPr bwMode="auto">
              <a:xfrm>
                <a:off x="5349" y="2333"/>
                <a:ext cx="571"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55" name="Picture 13">
                <a:extLst>
                  <a:ext uri="{FF2B5EF4-FFF2-40B4-BE49-F238E27FC236}">
                    <a16:creationId xmlns:a16="http://schemas.microsoft.com/office/drawing/2014/main" id="{749E24FB-F99A-4747-B213-F9D7107FF5A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88" y="2335"/>
                <a:ext cx="56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6" name="Rectangle 14">
                <a:extLst>
                  <a:ext uri="{FF2B5EF4-FFF2-40B4-BE49-F238E27FC236}">
                    <a16:creationId xmlns:a16="http://schemas.microsoft.com/office/drawing/2014/main" id="{EA17F481-42E9-4779-9C97-041ED014DB8B}"/>
                  </a:ext>
                </a:extLst>
              </p:cNvPr>
              <p:cNvSpPr>
                <a:spLocks noChangeArrowheads="1"/>
              </p:cNvSpPr>
              <p:nvPr/>
            </p:nvSpPr>
            <p:spPr bwMode="auto">
              <a:xfrm>
                <a:off x="6185" y="2333"/>
                <a:ext cx="572"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57" name="Picture 15">
                <a:extLst>
                  <a:ext uri="{FF2B5EF4-FFF2-40B4-BE49-F238E27FC236}">
                    <a16:creationId xmlns:a16="http://schemas.microsoft.com/office/drawing/2014/main" id="{CAC7317E-B5A5-4905-813A-2798F8A1BD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93" y="2335"/>
                <a:ext cx="59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8" name="Rectangle 16">
                <a:extLst>
                  <a:ext uri="{FF2B5EF4-FFF2-40B4-BE49-F238E27FC236}">
                    <a16:creationId xmlns:a16="http://schemas.microsoft.com/office/drawing/2014/main" id="{5500943F-6FE3-41B5-AB76-0F6C2FB7E25C}"/>
                  </a:ext>
                </a:extLst>
              </p:cNvPr>
              <p:cNvSpPr>
                <a:spLocks noChangeArrowheads="1"/>
              </p:cNvSpPr>
              <p:nvPr/>
            </p:nvSpPr>
            <p:spPr bwMode="auto">
              <a:xfrm>
                <a:off x="6990" y="2333"/>
                <a:ext cx="603"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59" name="Picture 17">
                <a:extLst>
                  <a:ext uri="{FF2B5EF4-FFF2-40B4-BE49-F238E27FC236}">
                    <a16:creationId xmlns:a16="http://schemas.microsoft.com/office/drawing/2014/main" id="{E7B76F3A-C4F0-4FA1-90B1-B9F9CD7DE1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51" y="3031"/>
                <a:ext cx="56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0" name="Rectangle 18">
                <a:extLst>
                  <a:ext uri="{FF2B5EF4-FFF2-40B4-BE49-F238E27FC236}">
                    <a16:creationId xmlns:a16="http://schemas.microsoft.com/office/drawing/2014/main" id="{6119D54A-029E-44DF-B1CA-EECBD5E1569A}"/>
                  </a:ext>
                </a:extLst>
              </p:cNvPr>
              <p:cNvSpPr>
                <a:spLocks noChangeArrowheads="1"/>
              </p:cNvSpPr>
              <p:nvPr/>
            </p:nvSpPr>
            <p:spPr bwMode="auto">
              <a:xfrm>
                <a:off x="5349" y="3029"/>
                <a:ext cx="572"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61" name="Picture 19">
                <a:extLst>
                  <a:ext uri="{FF2B5EF4-FFF2-40B4-BE49-F238E27FC236}">
                    <a16:creationId xmlns:a16="http://schemas.microsoft.com/office/drawing/2014/main" id="{6BF943DE-CF07-4C40-B085-2ADEBB5579D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88" y="3031"/>
                <a:ext cx="56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2" name="Rectangle 20">
                <a:extLst>
                  <a:ext uri="{FF2B5EF4-FFF2-40B4-BE49-F238E27FC236}">
                    <a16:creationId xmlns:a16="http://schemas.microsoft.com/office/drawing/2014/main" id="{C36ED861-A104-479F-A3D9-63E43B5B2F04}"/>
                  </a:ext>
                </a:extLst>
              </p:cNvPr>
              <p:cNvSpPr>
                <a:spLocks noChangeArrowheads="1"/>
              </p:cNvSpPr>
              <p:nvPr/>
            </p:nvSpPr>
            <p:spPr bwMode="auto">
              <a:xfrm>
                <a:off x="6185" y="3029"/>
                <a:ext cx="572"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63" name="Picture 21">
                <a:extLst>
                  <a:ext uri="{FF2B5EF4-FFF2-40B4-BE49-F238E27FC236}">
                    <a16:creationId xmlns:a16="http://schemas.microsoft.com/office/drawing/2014/main" id="{D38632DA-BB64-4F79-A197-9D3476524D3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93" y="3727"/>
                <a:ext cx="599"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 name="Rectangle 22">
                <a:extLst>
                  <a:ext uri="{FF2B5EF4-FFF2-40B4-BE49-F238E27FC236}">
                    <a16:creationId xmlns:a16="http://schemas.microsoft.com/office/drawing/2014/main" id="{07C38395-FE27-461F-AD0B-73E3E21C7F00}"/>
                  </a:ext>
                </a:extLst>
              </p:cNvPr>
              <p:cNvSpPr>
                <a:spLocks noChangeArrowheads="1"/>
              </p:cNvSpPr>
              <p:nvPr/>
            </p:nvSpPr>
            <p:spPr bwMode="auto">
              <a:xfrm>
                <a:off x="6990" y="3725"/>
                <a:ext cx="604"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65" name="Picture 23">
                <a:extLst>
                  <a:ext uri="{FF2B5EF4-FFF2-40B4-BE49-F238E27FC236}">
                    <a16:creationId xmlns:a16="http://schemas.microsoft.com/office/drawing/2014/main" id="{0E9513C7-EA3C-4F35-A4F6-EC063968598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93" y="3029"/>
                <a:ext cx="599"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6" name="Rectangle 24">
                <a:extLst>
                  <a:ext uri="{FF2B5EF4-FFF2-40B4-BE49-F238E27FC236}">
                    <a16:creationId xmlns:a16="http://schemas.microsoft.com/office/drawing/2014/main" id="{D15384BF-21D5-4DC9-A0F5-F127E14970AE}"/>
                  </a:ext>
                </a:extLst>
              </p:cNvPr>
              <p:cNvSpPr>
                <a:spLocks noChangeArrowheads="1"/>
              </p:cNvSpPr>
              <p:nvPr/>
            </p:nvSpPr>
            <p:spPr bwMode="auto">
              <a:xfrm>
                <a:off x="6990" y="3027"/>
                <a:ext cx="604" cy="543"/>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67" name="Picture 25">
                <a:extLst>
                  <a:ext uri="{FF2B5EF4-FFF2-40B4-BE49-F238E27FC236}">
                    <a16:creationId xmlns:a16="http://schemas.microsoft.com/office/drawing/2014/main" id="{DC49A9B4-C23D-4C49-B9C5-F1BD5A8BA2C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51" y="3727"/>
                <a:ext cx="56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8" name="Rectangle 26">
                <a:extLst>
                  <a:ext uri="{FF2B5EF4-FFF2-40B4-BE49-F238E27FC236}">
                    <a16:creationId xmlns:a16="http://schemas.microsoft.com/office/drawing/2014/main" id="{6CF210E7-0CED-44E0-B760-D410316F8545}"/>
                  </a:ext>
                </a:extLst>
              </p:cNvPr>
              <p:cNvSpPr>
                <a:spLocks noChangeArrowheads="1"/>
              </p:cNvSpPr>
              <p:nvPr/>
            </p:nvSpPr>
            <p:spPr bwMode="auto">
              <a:xfrm>
                <a:off x="5349" y="3725"/>
                <a:ext cx="572" cy="539"/>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69" name="Picture 27">
                <a:extLst>
                  <a:ext uri="{FF2B5EF4-FFF2-40B4-BE49-F238E27FC236}">
                    <a16:creationId xmlns:a16="http://schemas.microsoft.com/office/drawing/2014/main" id="{4DABADA7-A512-4F7B-BAB1-16641F84E57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88" y="3725"/>
                <a:ext cx="567"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70" name="Rectangle 28">
                <a:extLst>
                  <a:ext uri="{FF2B5EF4-FFF2-40B4-BE49-F238E27FC236}">
                    <a16:creationId xmlns:a16="http://schemas.microsoft.com/office/drawing/2014/main" id="{0E410316-167E-41DF-B317-637EF02E5625}"/>
                  </a:ext>
                </a:extLst>
              </p:cNvPr>
              <p:cNvSpPr>
                <a:spLocks noChangeArrowheads="1"/>
              </p:cNvSpPr>
              <p:nvPr/>
            </p:nvSpPr>
            <p:spPr bwMode="auto">
              <a:xfrm>
                <a:off x="6185" y="3723"/>
                <a:ext cx="572" cy="538"/>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3" name="Rectangle 41">
                <a:extLst>
                  <a:ext uri="{FF2B5EF4-FFF2-40B4-BE49-F238E27FC236}">
                    <a16:creationId xmlns:a16="http://schemas.microsoft.com/office/drawing/2014/main" id="{EFB8AB78-0EBC-460D-8DA3-1BF973FB0A9A}"/>
                  </a:ext>
                </a:extLst>
              </p:cNvPr>
              <p:cNvSpPr>
                <a:spLocks noChangeArrowheads="1"/>
              </p:cNvSpPr>
              <p:nvPr/>
            </p:nvSpPr>
            <p:spPr bwMode="auto">
              <a:xfrm>
                <a:off x="4752" y="2564"/>
                <a:ext cx="497"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PRISMATIC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84" name="Rectangle 42">
                <a:extLst>
                  <a:ext uri="{FF2B5EF4-FFF2-40B4-BE49-F238E27FC236}">
                    <a16:creationId xmlns:a16="http://schemas.microsoft.com/office/drawing/2014/main" id="{312394BF-0B1D-4556-ACC1-0B490C2A018C}"/>
                  </a:ext>
                </a:extLst>
              </p:cNvPr>
              <p:cNvSpPr>
                <a:spLocks noChangeArrowheads="1"/>
              </p:cNvSpPr>
              <p:nvPr/>
            </p:nvSpPr>
            <p:spPr bwMode="auto">
              <a:xfrm>
                <a:off x="4750" y="3264"/>
                <a:ext cx="57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PYRAMIDAL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85" name="Rectangle 43">
                <a:extLst>
                  <a:ext uri="{FF2B5EF4-FFF2-40B4-BE49-F238E27FC236}">
                    <a16:creationId xmlns:a16="http://schemas.microsoft.com/office/drawing/2014/main" id="{F47523C3-9827-4FAB-B17E-0B78CD2F1A3E}"/>
                  </a:ext>
                </a:extLst>
              </p:cNvPr>
              <p:cNvSpPr>
                <a:spLocks noChangeArrowheads="1"/>
              </p:cNvSpPr>
              <p:nvPr/>
            </p:nvSpPr>
            <p:spPr bwMode="auto">
              <a:xfrm>
                <a:off x="5274" y="3264"/>
                <a:ext cx="6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86" name="Rectangle 44">
                <a:extLst>
                  <a:ext uri="{FF2B5EF4-FFF2-40B4-BE49-F238E27FC236}">
                    <a16:creationId xmlns:a16="http://schemas.microsoft.com/office/drawing/2014/main" id="{058E8E62-A61B-4810-9A6F-D35E693CA59D}"/>
                  </a:ext>
                </a:extLst>
              </p:cNvPr>
              <p:cNvSpPr>
                <a:spLocks noChangeArrowheads="1"/>
              </p:cNvSpPr>
              <p:nvPr/>
            </p:nvSpPr>
            <p:spPr bwMode="auto">
              <a:xfrm>
                <a:off x="4750" y="3349"/>
                <a:ext cx="171"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&lt;a&gt;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87" name="Rectangle 45">
                <a:extLst>
                  <a:ext uri="{FF2B5EF4-FFF2-40B4-BE49-F238E27FC236}">
                    <a16:creationId xmlns:a16="http://schemas.microsoft.com/office/drawing/2014/main" id="{C1161519-DA6F-4ED9-A4AC-BA38706106DE}"/>
                  </a:ext>
                </a:extLst>
              </p:cNvPr>
              <p:cNvSpPr>
                <a:spLocks noChangeArrowheads="1"/>
              </p:cNvSpPr>
              <p:nvPr/>
            </p:nvSpPr>
            <p:spPr bwMode="auto">
              <a:xfrm>
                <a:off x="4750" y="3893"/>
                <a:ext cx="57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PYRAMIDAL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88" name="Rectangle 46">
                <a:extLst>
                  <a:ext uri="{FF2B5EF4-FFF2-40B4-BE49-F238E27FC236}">
                    <a16:creationId xmlns:a16="http://schemas.microsoft.com/office/drawing/2014/main" id="{76C6FBA9-1519-43D9-A11A-BB58AEEA597F}"/>
                  </a:ext>
                </a:extLst>
              </p:cNvPr>
              <p:cNvSpPr>
                <a:spLocks noChangeArrowheads="1"/>
              </p:cNvSpPr>
              <p:nvPr/>
            </p:nvSpPr>
            <p:spPr bwMode="auto">
              <a:xfrm>
                <a:off x="5274" y="3893"/>
                <a:ext cx="6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89" name="Rectangle 47">
                <a:extLst>
                  <a:ext uri="{FF2B5EF4-FFF2-40B4-BE49-F238E27FC236}">
                    <a16:creationId xmlns:a16="http://schemas.microsoft.com/office/drawing/2014/main" id="{EA1B4534-E836-4C11-825A-1169A752227A}"/>
                  </a:ext>
                </a:extLst>
              </p:cNvPr>
              <p:cNvSpPr>
                <a:spLocks noChangeArrowheads="1"/>
              </p:cNvSpPr>
              <p:nvPr/>
            </p:nvSpPr>
            <p:spPr bwMode="auto">
              <a:xfrm>
                <a:off x="4750" y="3978"/>
                <a:ext cx="83"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&lt;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0" name="Rectangle 48">
                <a:extLst>
                  <a:ext uri="{FF2B5EF4-FFF2-40B4-BE49-F238E27FC236}">
                    <a16:creationId xmlns:a16="http://schemas.microsoft.com/office/drawing/2014/main" id="{93B6767D-6E07-4EEF-BABB-5202296570CB}"/>
                  </a:ext>
                </a:extLst>
              </p:cNvPr>
              <p:cNvSpPr>
                <a:spLocks noChangeArrowheads="1"/>
              </p:cNvSpPr>
              <p:nvPr/>
            </p:nvSpPr>
            <p:spPr bwMode="auto">
              <a:xfrm>
                <a:off x="4797" y="3978"/>
                <a:ext cx="162"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c+a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1" name="Rectangle 49">
                <a:extLst>
                  <a:ext uri="{FF2B5EF4-FFF2-40B4-BE49-F238E27FC236}">
                    <a16:creationId xmlns:a16="http://schemas.microsoft.com/office/drawing/2014/main" id="{90F982B4-EC1C-46A7-9C64-CEC962A1CE4F}"/>
                  </a:ext>
                </a:extLst>
              </p:cNvPr>
              <p:cNvSpPr>
                <a:spLocks noChangeArrowheads="1"/>
              </p:cNvSpPr>
              <p:nvPr/>
            </p:nvSpPr>
            <p:spPr bwMode="auto">
              <a:xfrm>
                <a:off x="4920" y="3978"/>
                <a:ext cx="84" cy="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2" name="Rectangle 50">
                <a:extLst>
                  <a:ext uri="{FF2B5EF4-FFF2-40B4-BE49-F238E27FC236}">
                    <a16:creationId xmlns:a16="http://schemas.microsoft.com/office/drawing/2014/main" id="{4978F158-E50C-406E-B87E-8574F3396687}"/>
                  </a:ext>
                </a:extLst>
              </p:cNvPr>
              <p:cNvSpPr>
                <a:spLocks noChangeArrowheads="1"/>
              </p:cNvSpPr>
              <p:nvPr/>
            </p:nvSpPr>
            <p:spPr bwMode="auto">
              <a:xfrm>
                <a:off x="4790" y="1094"/>
                <a:ext cx="486" cy="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3" name="Rectangle 51">
                <a:extLst>
                  <a:ext uri="{FF2B5EF4-FFF2-40B4-BE49-F238E27FC236}">
                    <a16:creationId xmlns:a16="http://schemas.microsoft.com/office/drawing/2014/main" id="{16806E48-D9F5-4E15-8EEF-DC1458825AE9}"/>
                  </a:ext>
                </a:extLst>
              </p:cNvPr>
              <p:cNvSpPr>
                <a:spLocks noChangeArrowheads="1"/>
              </p:cNvSpPr>
              <p:nvPr/>
            </p:nvSpPr>
            <p:spPr bwMode="auto">
              <a:xfrm>
                <a:off x="4896" y="1116"/>
                <a:ext cx="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4" name="Rectangle 52">
                <a:extLst>
                  <a:ext uri="{FF2B5EF4-FFF2-40B4-BE49-F238E27FC236}">
                    <a16:creationId xmlns:a16="http://schemas.microsoft.com/office/drawing/2014/main" id="{65243177-5CE3-4F8C-80F3-B867F163D444}"/>
                  </a:ext>
                </a:extLst>
              </p:cNvPr>
              <p:cNvSpPr>
                <a:spLocks noChangeArrowheads="1"/>
              </p:cNvSpPr>
              <p:nvPr/>
            </p:nvSpPr>
            <p:spPr bwMode="auto">
              <a:xfrm>
                <a:off x="4937" y="1116"/>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6.3E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5" name="Rectangle 53">
                <a:extLst>
                  <a:ext uri="{FF2B5EF4-FFF2-40B4-BE49-F238E27FC236}">
                    <a16:creationId xmlns:a16="http://schemas.microsoft.com/office/drawing/2014/main" id="{F9913C1A-C5B4-4A27-B9A6-8F696C46F202}"/>
                  </a:ext>
                </a:extLst>
              </p:cNvPr>
              <p:cNvSpPr>
                <a:spLocks noChangeArrowheads="1"/>
              </p:cNvSpPr>
              <p:nvPr/>
            </p:nvSpPr>
            <p:spPr bwMode="auto">
              <a:xfrm>
                <a:off x="5073" y="1116"/>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6" name="Rectangle 54">
                <a:extLst>
                  <a:ext uri="{FF2B5EF4-FFF2-40B4-BE49-F238E27FC236}">
                    <a16:creationId xmlns:a16="http://schemas.microsoft.com/office/drawing/2014/main" id="{56FA834D-FA07-44DE-B217-2232391B123F}"/>
                  </a:ext>
                </a:extLst>
              </p:cNvPr>
              <p:cNvSpPr>
                <a:spLocks noChangeArrowheads="1"/>
              </p:cNvSpPr>
              <p:nvPr/>
            </p:nvSpPr>
            <p:spPr bwMode="auto">
              <a:xfrm>
                <a:off x="5097" y="1116"/>
                <a:ext cx="10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7" name="Rectangle 55">
                <a:extLst>
                  <a:ext uri="{FF2B5EF4-FFF2-40B4-BE49-F238E27FC236}">
                    <a16:creationId xmlns:a16="http://schemas.microsoft.com/office/drawing/2014/main" id="{C6922B91-75CD-4B1F-BC32-2879B852FD17}"/>
                  </a:ext>
                </a:extLst>
              </p:cNvPr>
              <p:cNvSpPr>
                <a:spLocks noChangeArrowheads="1"/>
              </p:cNvSpPr>
              <p:nvPr/>
            </p:nvSpPr>
            <p:spPr bwMode="auto">
              <a:xfrm>
                <a:off x="4896" y="1189"/>
                <a:ext cx="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8" name="Rectangle 56">
                <a:extLst>
                  <a:ext uri="{FF2B5EF4-FFF2-40B4-BE49-F238E27FC236}">
                    <a16:creationId xmlns:a16="http://schemas.microsoft.com/office/drawing/2014/main" id="{A39C3BB5-65FF-40D2-B2AF-72A08D2CD760}"/>
                  </a:ext>
                </a:extLst>
              </p:cNvPr>
              <p:cNvSpPr>
                <a:spLocks noChangeArrowheads="1"/>
              </p:cNvSpPr>
              <p:nvPr/>
            </p:nvSpPr>
            <p:spPr bwMode="auto">
              <a:xfrm>
                <a:off x="4937" y="1189"/>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5.4E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99" name="Rectangle 57">
                <a:extLst>
                  <a:ext uri="{FF2B5EF4-FFF2-40B4-BE49-F238E27FC236}">
                    <a16:creationId xmlns:a16="http://schemas.microsoft.com/office/drawing/2014/main" id="{333F4380-DB1A-4854-B497-7455C671DFA3}"/>
                  </a:ext>
                </a:extLst>
              </p:cNvPr>
              <p:cNvSpPr>
                <a:spLocks noChangeArrowheads="1"/>
              </p:cNvSpPr>
              <p:nvPr/>
            </p:nvSpPr>
            <p:spPr bwMode="auto">
              <a:xfrm>
                <a:off x="5073" y="1189"/>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0" name="Rectangle 58">
                <a:extLst>
                  <a:ext uri="{FF2B5EF4-FFF2-40B4-BE49-F238E27FC236}">
                    <a16:creationId xmlns:a16="http://schemas.microsoft.com/office/drawing/2014/main" id="{0483A4A2-28D7-4523-B5EC-99AE0A5E611E}"/>
                  </a:ext>
                </a:extLst>
              </p:cNvPr>
              <p:cNvSpPr>
                <a:spLocks noChangeArrowheads="1"/>
              </p:cNvSpPr>
              <p:nvPr/>
            </p:nvSpPr>
            <p:spPr bwMode="auto">
              <a:xfrm>
                <a:off x="5097" y="1189"/>
                <a:ext cx="10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1" name="Rectangle 59">
                <a:extLst>
                  <a:ext uri="{FF2B5EF4-FFF2-40B4-BE49-F238E27FC236}">
                    <a16:creationId xmlns:a16="http://schemas.microsoft.com/office/drawing/2014/main" id="{5352FEF6-E289-46BC-96C4-F77FD3326995}"/>
                  </a:ext>
                </a:extLst>
              </p:cNvPr>
              <p:cNvSpPr>
                <a:spLocks noChangeArrowheads="1"/>
              </p:cNvSpPr>
              <p:nvPr/>
            </p:nvSpPr>
            <p:spPr bwMode="auto">
              <a:xfrm>
                <a:off x="4896" y="1262"/>
                <a:ext cx="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2" name="Rectangle 60">
                <a:extLst>
                  <a:ext uri="{FF2B5EF4-FFF2-40B4-BE49-F238E27FC236}">
                    <a16:creationId xmlns:a16="http://schemas.microsoft.com/office/drawing/2014/main" id="{989B00BC-F6CD-4003-A7B2-E41A254AB4D5}"/>
                  </a:ext>
                </a:extLst>
              </p:cNvPr>
              <p:cNvSpPr>
                <a:spLocks noChangeArrowheads="1"/>
              </p:cNvSpPr>
              <p:nvPr/>
            </p:nvSpPr>
            <p:spPr bwMode="auto">
              <a:xfrm>
                <a:off x="4937" y="1262"/>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4.5E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3" name="Rectangle 61">
                <a:extLst>
                  <a:ext uri="{FF2B5EF4-FFF2-40B4-BE49-F238E27FC236}">
                    <a16:creationId xmlns:a16="http://schemas.microsoft.com/office/drawing/2014/main" id="{DE714F37-1FD2-430A-B541-2D320D67C610}"/>
                  </a:ext>
                </a:extLst>
              </p:cNvPr>
              <p:cNvSpPr>
                <a:spLocks noChangeArrowheads="1"/>
              </p:cNvSpPr>
              <p:nvPr/>
            </p:nvSpPr>
            <p:spPr bwMode="auto">
              <a:xfrm>
                <a:off x="5073" y="1262"/>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4" name="Rectangle 62">
                <a:extLst>
                  <a:ext uri="{FF2B5EF4-FFF2-40B4-BE49-F238E27FC236}">
                    <a16:creationId xmlns:a16="http://schemas.microsoft.com/office/drawing/2014/main" id="{23118FD8-5636-44CD-B038-F3EFE047C28B}"/>
                  </a:ext>
                </a:extLst>
              </p:cNvPr>
              <p:cNvSpPr>
                <a:spLocks noChangeArrowheads="1"/>
              </p:cNvSpPr>
              <p:nvPr/>
            </p:nvSpPr>
            <p:spPr bwMode="auto">
              <a:xfrm>
                <a:off x="5097" y="1262"/>
                <a:ext cx="10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5" name="Rectangle 63">
                <a:extLst>
                  <a:ext uri="{FF2B5EF4-FFF2-40B4-BE49-F238E27FC236}">
                    <a16:creationId xmlns:a16="http://schemas.microsoft.com/office/drawing/2014/main" id="{D040F7F6-09C0-40D8-B494-3448917E3AA1}"/>
                  </a:ext>
                </a:extLst>
              </p:cNvPr>
              <p:cNvSpPr>
                <a:spLocks noChangeArrowheads="1"/>
              </p:cNvSpPr>
              <p:nvPr/>
            </p:nvSpPr>
            <p:spPr bwMode="auto">
              <a:xfrm>
                <a:off x="4896" y="1334"/>
                <a:ext cx="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6" name="Rectangle 64">
                <a:extLst>
                  <a:ext uri="{FF2B5EF4-FFF2-40B4-BE49-F238E27FC236}">
                    <a16:creationId xmlns:a16="http://schemas.microsoft.com/office/drawing/2014/main" id="{DB5D5047-BCD4-40E3-9430-98A6C85D1C57}"/>
                  </a:ext>
                </a:extLst>
              </p:cNvPr>
              <p:cNvSpPr>
                <a:spLocks noChangeArrowheads="1"/>
              </p:cNvSpPr>
              <p:nvPr/>
            </p:nvSpPr>
            <p:spPr bwMode="auto">
              <a:xfrm>
                <a:off x="4937" y="1334"/>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2.7E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7" name="Rectangle 65">
                <a:extLst>
                  <a:ext uri="{FF2B5EF4-FFF2-40B4-BE49-F238E27FC236}">
                    <a16:creationId xmlns:a16="http://schemas.microsoft.com/office/drawing/2014/main" id="{B601E31F-E288-4E5B-80CB-916213DEF025}"/>
                  </a:ext>
                </a:extLst>
              </p:cNvPr>
              <p:cNvSpPr>
                <a:spLocks noChangeArrowheads="1"/>
              </p:cNvSpPr>
              <p:nvPr/>
            </p:nvSpPr>
            <p:spPr bwMode="auto">
              <a:xfrm>
                <a:off x="5073" y="1334"/>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8" name="Rectangle 66">
                <a:extLst>
                  <a:ext uri="{FF2B5EF4-FFF2-40B4-BE49-F238E27FC236}">
                    <a16:creationId xmlns:a16="http://schemas.microsoft.com/office/drawing/2014/main" id="{7E20892C-7E81-42C2-BF3A-83C40363D1C8}"/>
                  </a:ext>
                </a:extLst>
              </p:cNvPr>
              <p:cNvSpPr>
                <a:spLocks noChangeArrowheads="1"/>
              </p:cNvSpPr>
              <p:nvPr/>
            </p:nvSpPr>
            <p:spPr bwMode="auto">
              <a:xfrm>
                <a:off x="5097" y="1334"/>
                <a:ext cx="10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09" name="Rectangle 67">
                <a:extLst>
                  <a:ext uri="{FF2B5EF4-FFF2-40B4-BE49-F238E27FC236}">
                    <a16:creationId xmlns:a16="http://schemas.microsoft.com/office/drawing/2014/main" id="{33B41848-B2A7-4043-B2B3-5275585FA9E0}"/>
                  </a:ext>
                </a:extLst>
              </p:cNvPr>
              <p:cNvSpPr>
                <a:spLocks noChangeArrowheads="1"/>
              </p:cNvSpPr>
              <p:nvPr/>
            </p:nvSpPr>
            <p:spPr bwMode="auto">
              <a:xfrm>
                <a:off x="4896" y="1407"/>
                <a:ext cx="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0" name="Rectangle 68">
                <a:extLst>
                  <a:ext uri="{FF2B5EF4-FFF2-40B4-BE49-F238E27FC236}">
                    <a16:creationId xmlns:a16="http://schemas.microsoft.com/office/drawing/2014/main" id="{7484451A-207B-4C5D-B58D-C83816D814CD}"/>
                  </a:ext>
                </a:extLst>
              </p:cNvPr>
              <p:cNvSpPr>
                <a:spLocks noChangeArrowheads="1"/>
              </p:cNvSpPr>
              <p:nvPr/>
            </p:nvSpPr>
            <p:spPr bwMode="auto">
              <a:xfrm>
                <a:off x="4937" y="1407"/>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1.8E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1" name="Rectangle 69">
                <a:extLst>
                  <a:ext uri="{FF2B5EF4-FFF2-40B4-BE49-F238E27FC236}">
                    <a16:creationId xmlns:a16="http://schemas.microsoft.com/office/drawing/2014/main" id="{F9C356FE-99F2-4247-9756-F80119F33242}"/>
                  </a:ext>
                </a:extLst>
              </p:cNvPr>
              <p:cNvSpPr>
                <a:spLocks noChangeArrowheads="1"/>
              </p:cNvSpPr>
              <p:nvPr/>
            </p:nvSpPr>
            <p:spPr bwMode="auto">
              <a:xfrm>
                <a:off x="5073" y="1407"/>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2" name="Rectangle 70">
                <a:extLst>
                  <a:ext uri="{FF2B5EF4-FFF2-40B4-BE49-F238E27FC236}">
                    <a16:creationId xmlns:a16="http://schemas.microsoft.com/office/drawing/2014/main" id="{4D7E9449-3430-46B7-8892-724F52898D2F}"/>
                  </a:ext>
                </a:extLst>
              </p:cNvPr>
              <p:cNvSpPr>
                <a:spLocks noChangeArrowheads="1"/>
              </p:cNvSpPr>
              <p:nvPr/>
            </p:nvSpPr>
            <p:spPr bwMode="auto">
              <a:xfrm>
                <a:off x="5097" y="1407"/>
                <a:ext cx="10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3" name="Rectangle 71">
                <a:extLst>
                  <a:ext uri="{FF2B5EF4-FFF2-40B4-BE49-F238E27FC236}">
                    <a16:creationId xmlns:a16="http://schemas.microsoft.com/office/drawing/2014/main" id="{B9B075D3-AEAE-45FD-B4F4-F33821761FBB}"/>
                  </a:ext>
                </a:extLst>
              </p:cNvPr>
              <p:cNvSpPr>
                <a:spLocks noChangeArrowheads="1"/>
              </p:cNvSpPr>
              <p:nvPr/>
            </p:nvSpPr>
            <p:spPr bwMode="auto">
              <a:xfrm>
                <a:off x="4896" y="1480"/>
                <a:ext cx="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4" name="Rectangle 72">
                <a:extLst>
                  <a:ext uri="{FF2B5EF4-FFF2-40B4-BE49-F238E27FC236}">
                    <a16:creationId xmlns:a16="http://schemas.microsoft.com/office/drawing/2014/main" id="{716E7FD6-C0E4-4A35-B8CB-D3E1FAC0ABE3}"/>
                  </a:ext>
                </a:extLst>
              </p:cNvPr>
              <p:cNvSpPr>
                <a:spLocks noChangeArrowheads="1"/>
              </p:cNvSpPr>
              <p:nvPr/>
            </p:nvSpPr>
            <p:spPr bwMode="auto">
              <a:xfrm>
                <a:off x="4937" y="1480"/>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9.0E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5" name="Rectangle 73">
                <a:extLst>
                  <a:ext uri="{FF2B5EF4-FFF2-40B4-BE49-F238E27FC236}">
                    <a16:creationId xmlns:a16="http://schemas.microsoft.com/office/drawing/2014/main" id="{638634FB-162C-4391-A0E8-8683A21BC12F}"/>
                  </a:ext>
                </a:extLst>
              </p:cNvPr>
              <p:cNvSpPr>
                <a:spLocks noChangeArrowheads="1"/>
              </p:cNvSpPr>
              <p:nvPr/>
            </p:nvSpPr>
            <p:spPr bwMode="auto">
              <a:xfrm>
                <a:off x="5073" y="1480"/>
                <a:ext cx="57"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6" name="Rectangle 74">
                <a:extLst>
                  <a:ext uri="{FF2B5EF4-FFF2-40B4-BE49-F238E27FC236}">
                    <a16:creationId xmlns:a16="http://schemas.microsoft.com/office/drawing/2014/main" id="{33ECA00B-C1C3-466B-A9FE-2BA3EEB7A4EB}"/>
                  </a:ext>
                </a:extLst>
              </p:cNvPr>
              <p:cNvSpPr>
                <a:spLocks noChangeArrowheads="1"/>
              </p:cNvSpPr>
              <p:nvPr/>
            </p:nvSpPr>
            <p:spPr bwMode="auto">
              <a:xfrm>
                <a:off x="5097" y="1480"/>
                <a:ext cx="109"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7" name="Rectangle 75">
                <a:extLst>
                  <a:ext uri="{FF2B5EF4-FFF2-40B4-BE49-F238E27FC236}">
                    <a16:creationId xmlns:a16="http://schemas.microsoft.com/office/drawing/2014/main" id="{A246DA5A-D4C5-4314-BF68-407111F9340B}"/>
                  </a:ext>
                </a:extLst>
              </p:cNvPr>
              <p:cNvSpPr>
                <a:spLocks noChangeArrowheads="1"/>
              </p:cNvSpPr>
              <p:nvPr/>
            </p:nvSpPr>
            <p:spPr bwMode="auto">
              <a:xfrm>
                <a:off x="4887" y="1552"/>
                <a:ext cx="76"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8" name="Rectangle 76">
                <a:extLst>
                  <a:ext uri="{FF2B5EF4-FFF2-40B4-BE49-F238E27FC236}">
                    <a16:creationId xmlns:a16="http://schemas.microsoft.com/office/drawing/2014/main" id="{65E7BF37-FBD0-4566-94C0-AE043CD65862}"/>
                  </a:ext>
                </a:extLst>
              </p:cNvPr>
              <p:cNvSpPr>
                <a:spLocks noChangeArrowheads="1"/>
              </p:cNvSpPr>
              <p:nvPr/>
            </p:nvSpPr>
            <p:spPr bwMode="auto">
              <a:xfrm>
                <a:off x="4929" y="1552"/>
                <a:ext cx="175"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0.0E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19" name="Rectangle 77">
                <a:extLst>
                  <a:ext uri="{FF2B5EF4-FFF2-40B4-BE49-F238E27FC236}">
                    <a16:creationId xmlns:a16="http://schemas.microsoft.com/office/drawing/2014/main" id="{572CAA81-3D50-49DF-9205-E83973431D5B}"/>
                  </a:ext>
                </a:extLst>
              </p:cNvPr>
              <p:cNvSpPr>
                <a:spLocks noChangeArrowheads="1"/>
              </p:cNvSpPr>
              <p:nvPr/>
            </p:nvSpPr>
            <p:spPr bwMode="auto">
              <a:xfrm>
                <a:off x="5064" y="1552"/>
                <a:ext cx="153"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rgbClr val="000000"/>
                    </a:solidFill>
                    <a:effectLst/>
                    <a:latin typeface="Times New Roman" panose="02020603050405020304" pitchFamily="18" charset="0"/>
                  </a:rPr>
                  <a:t>+00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520" name="Picture 78">
                <a:extLst>
                  <a:ext uri="{FF2B5EF4-FFF2-40B4-BE49-F238E27FC236}">
                    <a16:creationId xmlns:a16="http://schemas.microsoft.com/office/drawing/2014/main" id="{0457505C-32DB-4AF2-A015-030D80ECD5B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36" y="1084"/>
                <a:ext cx="86"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 name="Line 79">
                <a:extLst>
                  <a:ext uri="{FF2B5EF4-FFF2-40B4-BE49-F238E27FC236}">
                    <a16:creationId xmlns:a16="http://schemas.microsoft.com/office/drawing/2014/main" id="{72811117-E055-4F68-89A8-B2821A642E4E}"/>
                  </a:ext>
                </a:extLst>
              </p:cNvPr>
              <p:cNvSpPr>
                <a:spLocks noChangeShapeType="1"/>
              </p:cNvSpPr>
              <p:nvPr/>
            </p:nvSpPr>
            <p:spPr bwMode="auto">
              <a:xfrm>
                <a:off x="4822" y="1130"/>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2" name="Line 80">
                <a:extLst>
                  <a:ext uri="{FF2B5EF4-FFF2-40B4-BE49-F238E27FC236}">
                    <a16:creationId xmlns:a16="http://schemas.microsoft.com/office/drawing/2014/main" id="{86434ABA-6F83-4BD0-989B-C592A6CC99E0}"/>
                  </a:ext>
                </a:extLst>
              </p:cNvPr>
              <p:cNvSpPr>
                <a:spLocks noChangeShapeType="1"/>
              </p:cNvSpPr>
              <p:nvPr/>
            </p:nvSpPr>
            <p:spPr bwMode="auto">
              <a:xfrm>
                <a:off x="4822" y="1202"/>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3" name="Line 81">
                <a:extLst>
                  <a:ext uri="{FF2B5EF4-FFF2-40B4-BE49-F238E27FC236}">
                    <a16:creationId xmlns:a16="http://schemas.microsoft.com/office/drawing/2014/main" id="{8D26F239-CDAF-42F7-BFF3-ACE74D647F3B}"/>
                  </a:ext>
                </a:extLst>
              </p:cNvPr>
              <p:cNvSpPr>
                <a:spLocks noChangeShapeType="1"/>
              </p:cNvSpPr>
              <p:nvPr/>
            </p:nvSpPr>
            <p:spPr bwMode="auto">
              <a:xfrm>
                <a:off x="4822" y="1275"/>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4" name="Line 82">
                <a:extLst>
                  <a:ext uri="{FF2B5EF4-FFF2-40B4-BE49-F238E27FC236}">
                    <a16:creationId xmlns:a16="http://schemas.microsoft.com/office/drawing/2014/main" id="{619CD7D5-FC01-47B1-B667-2045A2090897}"/>
                  </a:ext>
                </a:extLst>
              </p:cNvPr>
              <p:cNvSpPr>
                <a:spLocks noChangeShapeType="1"/>
              </p:cNvSpPr>
              <p:nvPr/>
            </p:nvSpPr>
            <p:spPr bwMode="auto">
              <a:xfrm>
                <a:off x="4822" y="1348"/>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5" name="Line 83">
                <a:extLst>
                  <a:ext uri="{FF2B5EF4-FFF2-40B4-BE49-F238E27FC236}">
                    <a16:creationId xmlns:a16="http://schemas.microsoft.com/office/drawing/2014/main" id="{5666F7E7-FD74-4069-BA8E-DC79E7A9164D}"/>
                  </a:ext>
                </a:extLst>
              </p:cNvPr>
              <p:cNvSpPr>
                <a:spLocks noChangeShapeType="1"/>
              </p:cNvSpPr>
              <p:nvPr/>
            </p:nvSpPr>
            <p:spPr bwMode="auto">
              <a:xfrm>
                <a:off x="4822" y="1421"/>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6" name="Line 84">
                <a:extLst>
                  <a:ext uri="{FF2B5EF4-FFF2-40B4-BE49-F238E27FC236}">
                    <a16:creationId xmlns:a16="http://schemas.microsoft.com/office/drawing/2014/main" id="{3B7CD66A-258F-4050-AFB8-D279972B5E30}"/>
                  </a:ext>
                </a:extLst>
              </p:cNvPr>
              <p:cNvSpPr>
                <a:spLocks noChangeShapeType="1"/>
              </p:cNvSpPr>
              <p:nvPr/>
            </p:nvSpPr>
            <p:spPr bwMode="auto">
              <a:xfrm>
                <a:off x="4822" y="1493"/>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7" name="Line 85">
                <a:extLst>
                  <a:ext uri="{FF2B5EF4-FFF2-40B4-BE49-F238E27FC236}">
                    <a16:creationId xmlns:a16="http://schemas.microsoft.com/office/drawing/2014/main" id="{AA675F60-CF6D-47E3-84B9-D9F7542C20D2}"/>
                  </a:ext>
                </a:extLst>
              </p:cNvPr>
              <p:cNvSpPr>
                <a:spLocks noChangeShapeType="1"/>
              </p:cNvSpPr>
              <p:nvPr/>
            </p:nvSpPr>
            <p:spPr bwMode="auto">
              <a:xfrm>
                <a:off x="4822" y="1566"/>
                <a:ext cx="36" cy="0"/>
              </a:xfrm>
              <a:prstGeom prst="line">
                <a:avLst/>
              </a:prstGeom>
              <a:noFill/>
              <a:ln w="4763"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8" name="Rectangle 86">
                <a:extLst>
                  <a:ext uri="{FF2B5EF4-FFF2-40B4-BE49-F238E27FC236}">
                    <a16:creationId xmlns:a16="http://schemas.microsoft.com/office/drawing/2014/main" id="{D2D0C80F-D4D3-42D2-A50E-76424C7617EB}"/>
                  </a:ext>
                </a:extLst>
              </p:cNvPr>
              <p:cNvSpPr>
                <a:spLocks noChangeArrowheads="1"/>
              </p:cNvSpPr>
              <p:nvPr/>
            </p:nvSpPr>
            <p:spPr bwMode="auto">
              <a:xfrm>
                <a:off x="4724" y="1078"/>
                <a:ext cx="487" cy="550"/>
              </a:xfrm>
              <a:prstGeom prst="rect">
                <a:avLst/>
              </a:prstGeom>
              <a:noFill/>
              <a:ln w="95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9" name="Rectangle 87">
                <a:extLst>
                  <a:ext uri="{FF2B5EF4-FFF2-40B4-BE49-F238E27FC236}">
                    <a16:creationId xmlns:a16="http://schemas.microsoft.com/office/drawing/2014/main" id="{0DDBDCAC-410B-4B1C-8F30-732B07F2BD44}"/>
                  </a:ext>
                </a:extLst>
              </p:cNvPr>
              <p:cNvSpPr>
                <a:spLocks noChangeArrowheads="1"/>
              </p:cNvSpPr>
              <p:nvPr/>
            </p:nvSpPr>
            <p:spPr bwMode="auto">
              <a:xfrm>
                <a:off x="4724" y="931"/>
                <a:ext cx="487" cy="147"/>
              </a:xfrm>
              <a:prstGeom prst="rect">
                <a:avLst/>
              </a:prstGeom>
              <a:noFill/>
              <a:ln w="793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4533" name="TextBox 4532">
                  <a:extLst>
                    <a:ext uri="{FF2B5EF4-FFF2-40B4-BE49-F238E27FC236}">
                      <a16:creationId xmlns:a16="http://schemas.microsoft.com/office/drawing/2014/main" id="{D9725AB7-5C77-4797-9B47-5BA2913E817E}"/>
                    </a:ext>
                  </a:extLst>
                </p:cNvPr>
                <p:cNvSpPr txBox="1"/>
                <p:nvPr/>
              </p:nvSpPr>
              <p:spPr>
                <a:xfrm>
                  <a:off x="7496494" y="1430704"/>
                  <a:ext cx="767722" cy="329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𝜀</m:t>
                            </m:r>
                          </m:e>
                          <m:sub>
                            <m:r>
                              <a:rPr lang="en-US" sz="1200" b="0" i="1" smtClean="0">
                                <a:latin typeface="Cambria Math" panose="02040503050406030204" pitchFamily="18" charset="0"/>
                              </a:rPr>
                              <m:t>𝑝</m:t>
                            </m:r>
                          </m:sub>
                          <m:sup>
                            <m:r>
                              <a:rPr lang="en-US" sz="1200" b="0" i="1" smtClean="0">
                                <a:latin typeface="Cambria Math" panose="02040503050406030204" pitchFamily="18" charset="0"/>
                              </a:rPr>
                              <m:t>𝑓</m:t>
                            </m:r>
                          </m:sup>
                        </m:sSubSup>
                      </m:oMath>
                    </m:oMathPara>
                  </a14:m>
                  <a:endParaRPr lang="en-US" sz="1200" dirty="0"/>
                </a:p>
              </p:txBody>
            </p:sp>
          </mc:Choice>
          <mc:Fallback xmlns="">
            <p:sp>
              <p:nvSpPr>
                <p:cNvPr id="4533" name="TextBox 4532">
                  <a:extLst>
                    <a:ext uri="{FF2B5EF4-FFF2-40B4-BE49-F238E27FC236}">
                      <a16:creationId xmlns:a16="http://schemas.microsoft.com/office/drawing/2014/main" id="{D9725AB7-5C77-4797-9B47-5BA2913E817E}"/>
                    </a:ext>
                  </a:extLst>
                </p:cNvPr>
                <p:cNvSpPr txBox="1">
                  <a:spLocks noRot="1" noChangeAspect="1" noMove="1" noResize="1" noEditPoints="1" noAdjustHandles="1" noChangeArrowheads="1" noChangeShapeType="1" noTextEdit="1"/>
                </p:cNvSpPr>
                <p:nvPr/>
              </p:nvSpPr>
              <p:spPr>
                <a:xfrm>
                  <a:off x="7496494" y="1430704"/>
                  <a:ext cx="767722" cy="329834"/>
                </a:xfrm>
                <a:prstGeom prst="rect">
                  <a:avLst/>
                </a:prstGeom>
                <a:blipFill>
                  <a:blip r:embed="rId24"/>
                  <a:stretch>
                    <a:fillRect/>
                  </a:stretch>
                </a:blipFill>
              </p:spPr>
              <p:txBody>
                <a:bodyPr/>
                <a:lstStyle/>
                <a:p>
                  <a:r>
                    <a:rPr lang="en-US">
                      <a:noFill/>
                    </a:rPr>
                    <a:t> </a:t>
                  </a:r>
                </a:p>
              </p:txBody>
            </p:sp>
          </mc:Fallback>
        </mc:AlternateContent>
        <p:sp>
          <p:nvSpPr>
            <p:cNvPr id="4535" name="Rectangle 41">
              <a:extLst>
                <a:ext uri="{FF2B5EF4-FFF2-40B4-BE49-F238E27FC236}">
                  <a16:creationId xmlns:a16="http://schemas.microsoft.com/office/drawing/2014/main" id="{338439FD-CF34-4326-894B-5D898804AB93}"/>
                </a:ext>
              </a:extLst>
            </p:cNvPr>
            <p:cNvSpPr>
              <a:spLocks noChangeArrowheads="1"/>
            </p:cNvSpPr>
            <p:nvPr/>
          </p:nvSpPr>
          <p:spPr bwMode="auto">
            <a:xfrm>
              <a:off x="7559622" y="3078376"/>
              <a:ext cx="37830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BASAL</a:t>
              </a:r>
            </a:p>
          </p:txBody>
        </p:sp>
        <mc:AlternateContent xmlns:mc="http://schemas.openxmlformats.org/markup-compatibility/2006" xmlns:a14="http://schemas.microsoft.com/office/drawing/2010/main">
          <mc:Choice Requires="a14">
            <p:sp>
              <p:nvSpPr>
                <p:cNvPr id="4537" name="TextBox 4536">
                  <a:extLst>
                    <a:ext uri="{FF2B5EF4-FFF2-40B4-BE49-F238E27FC236}">
                      <a16:creationId xmlns:a16="http://schemas.microsoft.com/office/drawing/2014/main" id="{36854E1E-6C00-4BD6-93E2-D152E547B161}"/>
                    </a:ext>
                  </a:extLst>
                </p:cNvPr>
                <p:cNvSpPr txBox="1"/>
                <p:nvPr/>
              </p:nvSpPr>
              <p:spPr>
                <a:xfrm>
                  <a:off x="8519805" y="2226041"/>
                  <a:ext cx="76772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Φ</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0</m:t>
                            </m:r>
                          </m:e>
                          <m:sup>
                            <m:r>
                              <a:rPr lang="en-US" sz="1200" b="0" i="1" smtClean="0">
                                <a:latin typeface="Cambria Math" panose="02040503050406030204" pitchFamily="18" charset="0"/>
                              </a:rPr>
                              <m:t>𝑜</m:t>
                            </m:r>
                          </m:sup>
                        </m:sSup>
                        <m:r>
                          <a:rPr lang="en-US" sz="1200" b="0" i="1" smtClean="0">
                            <a:latin typeface="Cambria Math" panose="02040503050406030204" pitchFamily="18" charset="0"/>
                          </a:rPr>
                          <m:t>  </m:t>
                        </m:r>
                      </m:oMath>
                    </m:oMathPara>
                  </a14:m>
                  <a:endParaRPr lang="en-US" sz="1200" dirty="0"/>
                </a:p>
              </p:txBody>
            </p:sp>
          </mc:Choice>
          <mc:Fallback xmlns="">
            <p:sp>
              <p:nvSpPr>
                <p:cNvPr id="4537" name="TextBox 4536">
                  <a:extLst>
                    <a:ext uri="{FF2B5EF4-FFF2-40B4-BE49-F238E27FC236}">
                      <a16:creationId xmlns:a16="http://schemas.microsoft.com/office/drawing/2014/main" id="{36854E1E-6C00-4BD6-93E2-D152E547B161}"/>
                    </a:ext>
                  </a:extLst>
                </p:cNvPr>
                <p:cNvSpPr txBox="1">
                  <a:spLocks noRot="1" noChangeAspect="1" noMove="1" noResize="1" noEditPoints="1" noAdjustHandles="1" noChangeArrowheads="1" noChangeShapeType="1" noTextEdit="1"/>
                </p:cNvSpPr>
                <p:nvPr/>
              </p:nvSpPr>
              <p:spPr>
                <a:xfrm>
                  <a:off x="8519805" y="2226041"/>
                  <a:ext cx="767722" cy="276999"/>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3" name="TextBox 4542">
                  <a:extLst>
                    <a:ext uri="{FF2B5EF4-FFF2-40B4-BE49-F238E27FC236}">
                      <a16:creationId xmlns:a16="http://schemas.microsoft.com/office/drawing/2014/main" id="{83EA6CD0-1AD3-4177-925C-ACA92834C7D6}"/>
                    </a:ext>
                  </a:extLst>
                </p:cNvPr>
                <p:cNvSpPr txBox="1"/>
                <p:nvPr/>
              </p:nvSpPr>
              <p:spPr>
                <a:xfrm>
                  <a:off x="9888853" y="2226041"/>
                  <a:ext cx="83471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Φ</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45</m:t>
                            </m:r>
                          </m:e>
                          <m:sup>
                            <m:r>
                              <a:rPr lang="en-US" sz="1200" b="0" i="1" smtClean="0">
                                <a:latin typeface="Cambria Math" panose="02040503050406030204" pitchFamily="18" charset="0"/>
                              </a:rPr>
                              <m:t>𝑜</m:t>
                            </m:r>
                          </m:sup>
                        </m:sSup>
                        <m:r>
                          <a:rPr lang="en-US" sz="1200" b="0" i="1" smtClean="0">
                            <a:latin typeface="Cambria Math" panose="02040503050406030204" pitchFamily="18" charset="0"/>
                          </a:rPr>
                          <m:t>  </m:t>
                        </m:r>
                      </m:oMath>
                    </m:oMathPara>
                  </a14:m>
                  <a:endParaRPr lang="en-US" sz="1200" dirty="0"/>
                </a:p>
              </p:txBody>
            </p:sp>
          </mc:Choice>
          <mc:Fallback xmlns="">
            <p:sp>
              <p:nvSpPr>
                <p:cNvPr id="4543" name="TextBox 4542">
                  <a:extLst>
                    <a:ext uri="{FF2B5EF4-FFF2-40B4-BE49-F238E27FC236}">
                      <a16:creationId xmlns:a16="http://schemas.microsoft.com/office/drawing/2014/main" id="{83EA6CD0-1AD3-4177-925C-ACA92834C7D6}"/>
                    </a:ext>
                  </a:extLst>
                </p:cNvPr>
                <p:cNvSpPr txBox="1">
                  <a:spLocks noRot="1" noChangeAspect="1" noMove="1" noResize="1" noEditPoints="1" noAdjustHandles="1" noChangeArrowheads="1" noChangeShapeType="1" noTextEdit="1"/>
                </p:cNvSpPr>
                <p:nvPr/>
              </p:nvSpPr>
              <p:spPr>
                <a:xfrm>
                  <a:off x="9888853" y="2226041"/>
                  <a:ext cx="834711"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5" name="TextBox 4544">
                  <a:extLst>
                    <a:ext uri="{FF2B5EF4-FFF2-40B4-BE49-F238E27FC236}">
                      <a16:creationId xmlns:a16="http://schemas.microsoft.com/office/drawing/2014/main" id="{A5C12E91-1A24-4A95-B999-0EE2FA7FF892}"/>
                    </a:ext>
                  </a:extLst>
                </p:cNvPr>
                <p:cNvSpPr txBox="1"/>
                <p:nvPr/>
              </p:nvSpPr>
              <p:spPr>
                <a:xfrm>
                  <a:off x="11191396" y="2181652"/>
                  <a:ext cx="8514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b="0" i="0" smtClean="0">
                            <a:latin typeface="Cambria Math" panose="02040503050406030204" pitchFamily="18" charset="0"/>
                          </a:rPr>
                          <m:t>Φ</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90</m:t>
                            </m:r>
                          </m:e>
                          <m:sup>
                            <m:r>
                              <a:rPr lang="en-US" sz="1200" b="0" i="1" smtClean="0">
                                <a:latin typeface="Cambria Math" panose="02040503050406030204" pitchFamily="18" charset="0"/>
                              </a:rPr>
                              <m:t>𝑜</m:t>
                            </m:r>
                          </m:sup>
                        </m:sSup>
                        <m:r>
                          <a:rPr lang="en-US" sz="1200" b="0" i="1" smtClean="0">
                            <a:latin typeface="Cambria Math" panose="02040503050406030204" pitchFamily="18" charset="0"/>
                          </a:rPr>
                          <m:t>  </m:t>
                        </m:r>
                      </m:oMath>
                    </m:oMathPara>
                  </a14:m>
                  <a:endParaRPr lang="en-US" sz="1200" dirty="0"/>
                </a:p>
              </p:txBody>
            </p:sp>
          </mc:Choice>
          <mc:Fallback xmlns="">
            <p:sp>
              <p:nvSpPr>
                <p:cNvPr id="4545" name="TextBox 4544">
                  <a:extLst>
                    <a:ext uri="{FF2B5EF4-FFF2-40B4-BE49-F238E27FC236}">
                      <a16:creationId xmlns:a16="http://schemas.microsoft.com/office/drawing/2014/main" id="{A5C12E91-1A24-4A95-B999-0EE2FA7FF892}"/>
                    </a:ext>
                  </a:extLst>
                </p:cNvPr>
                <p:cNvSpPr txBox="1">
                  <a:spLocks noRot="1" noChangeAspect="1" noMove="1" noResize="1" noEditPoints="1" noAdjustHandles="1" noChangeArrowheads="1" noChangeShapeType="1" noTextEdit="1"/>
                </p:cNvSpPr>
                <p:nvPr/>
              </p:nvSpPr>
              <p:spPr>
                <a:xfrm>
                  <a:off x="11191396" y="2181652"/>
                  <a:ext cx="851421" cy="276999"/>
                </a:xfrm>
                <a:prstGeom prst="rect">
                  <a:avLst/>
                </a:prstGeom>
                <a:blipFill>
                  <a:blip r:embed="rId2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2047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446CC61-3E35-6942-A471-B393D2020F1E}"/>
              </a:ext>
            </a:extLst>
          </p:cNvPr>
          <p:cNvSpPr txBox="1">
            <a:spLocks/>
          </p:cNvSpPr>
          <p:nvPr/>
        </p:nvSpPr>
        <p:spPr>
          <a:xfrm>
            <a:off x="983082" y="189208"/>
            <a:ext cx="10225836"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1: Reduced-order Models using BLR</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B3CCC47-28D3-6245-BC5E-D4CAA1465A02}"/>
                  </a:ext>
                </a:extLst>
              </p:cNvPr>
              <p:cNvSpPr/>
              <p:nvPr/>
            </p:nvSpPr>
            <p:spPr>
              <a:xfrm>
                <a:off x="288280" y="1040798"/>
                <a:ext cx="5200574" cy="8320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𝐸</m:t>
                          </m:r>
                        </m:e>
                        <m:sub>
                          <m:r>
                            <a:rPr lang="en-US" sz="1600" b="0" i="1" smtClean="0">
                              <a:latin typeface="Cambria Math" panose="02040503050406030204" pitchFamily="18" charset="0"/>
                            </a:rPr>
                            <m:t>𝑠𝑖𝑚</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𝒄</m:t>
                          </m:r>
                          <m:r>
                            <a:rPr lang="en-US" sz="1600" b="0" i="1" smtClean="0">
                              <a:latin typeface="Cambria Math" panose="02040503050406030204" pitchFamily="18" charset="0"/>
                            </a:rPr>
                            <m:t>,</m:t>
                          </m:r>
                          <m:r>
                            <a:rPr lang="en-US" sz="1600" b="1" i="1" smtClean="0">
                              <a:latin typeface="Cambria Math" panose="02040503050406030204" pitchFamily="18" charset="0"/>
                            </a:rPr>
                            <m:t>𝒈</m:t>
                          </m:r>
                        </m:e>
                      </m:d>
                      <m:r>
                        <a:rPr lang="en-US" sz="160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𝑙</m:t>
                          </m:r>
                          <m:r>
                            <a:rPr lang="en-US" sz="1600">
                              <a:latin typeface="Cambria Math" panose="02040503050406030204" pitchFamily="18" charset="0"/>
                            </a:rPr>
                            <m:t>=0</m:t>
                          </m:r>
                        </m:sub>
                        <m:sup>
                          <m:r>
                            <a:rPr lang="en-US" sz="1600" i="1">
                              <a:latin typeface="Cambria Math" panose="02040503050406030204" pitchFamily="18" charset="0"/>
                            </a:rPr>
                            <m:t>𝐿</m:t>
                          </m:r>
                        </m:sup>
                        <m:e>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𝑚</m:t>
                              </m:r>
                              <m:r>
                                <a:rPr lang="en-US" sz="1600">
                                  <a:latin typeface="Cambria Math" panose="02040503050406030204" pitchFamily="18" charset="0"/>
                                </a:rPr>
                                <m:t>=1</m:t>
                              </m:r>
                            </m:sub>
                            <m:sup>
                              <m:d>
                                <m:dPr>
                                  <m:begChr m:val=""/>
                                  <m:ctrlPr>
                                    <a:rPr lang="en-US" sz="1600" i="1">
                                      <a:latin typeface="Cambria Math" panose="02040503050406030204" pitchFamily="18" charset="0"/>
                                    </a:rPr>
                                  </m:ctrlPr>
                                </m:dPr>
                                <m:e>
                                  <m:r>
                                    <a:rPr lang="en-US" sz="1600" i="1">
                                      <a:latin typeface="Cambria Math" panose="02040503050406030204" pitchFamily="18" charset="0"/>
                                    </a:rPr>
                                    <m:t>𝑀</m:t>
                                  </m:r>
                                  <m:r>
                                    <a:rPr lang="en-US" sz="1600">
                                      <a:latin typeface="Cambria Math" panose="02040503050406030204" pitchFamily="18" charset="0"/>
                                    </a:rPr>
                                    <m:t>(</m:t>
                                  </m:r>
                                  <m:r>
                                    <a:rPr lang="en-US" sz="1600" i="1">
                                      <a:latin typeface="Cambria Math" panose="02040503050406030204" pitchFamily="18" charset="0"/>
                                    </a:rPr>
                                    <m:t>𝑙</m:t>
                                  </m:r>
                                </m:e>
                              </m:d>
                            </m:sup>
                            <m:e>
                              <m:nary>
                                <m:naryPr>
                                  <m:chr m:val="∑"/>
                                  <m:limLoc m:val="undOvr"/>
                                  <m:ctrlPr>
                                    <a:rPr lang="en-US" sz="1600" i="1">
                                      <a:latin typeface="Cambria Math" panose="02040503050406030204" pitchFamily="18" charset="0"/>
                                    </a:rPr>
                                  </m:ctrlPr>
                                </m:naryPr>
                                <m:sub>
                                  <m:r>
                                    <a:rPr lang="en-US" sz="1600" b="1" i="1">
                                      <a:latin typeface="Cambria Math" panose="02040503050406030204" pitchFamily="18" charset="0"/>
                                    </a:rPr>
                                    <m:t>𝒒</m:t>
                                  </m:r>
                                </m:sub>
                                <m:sup>
                                  <m:r>
                                    <a:rPr lang="en-US" sz="1600" b="1" i="1">
                                      <a:latin typeface="Cambria Math" panose="02040503050406030204" pitchFamily="18" charset="0"/>
                                    </a:rPr>
                                    <m:t>𝑸</m:t>
                                  </m:r>
                                </m:sup>
                                <m:e>
                                  <m:d>
                                    <m:dPr>
                                      <m:begChr m:val=""/>
                                      <m:ctrlPr>
                                        <a:rPr lang="en-US" sz="1600" b="1" i="1">
                                          <a:latin typeface="Cambria Math" panose="02040503050406030204" pitchFamily="18" charset="0"/>
                                        </a:rPr>
                                      </m:ctrlPr>
                                    </m:dPr>
                                    <m:e>
                                      <m:sSubSup>
                                        <m:sSubSupPr>
                                          <m:ctrlPr>
                                            <a:rPr lang="en-US" sz="1600" b="1" i="1">
                                              <a:latin typeface="Cambria Math" panose="02040503050406030204" pitchFamily="18" charset="0"/>
                                            </a:rPr>
                                          </m:ctrlPr>
                                        </m:sSubSupPr>
                                        <m:e>
                                          <m:r>
                                            <a:rPr lang="en-US" sz="1600" i="1">
                                              <a:latin typeface="Cambria Math" panose="02040503050406030204" pitchFamily="18" charset="0"/>
                                            </a:rPr>
                                            <m:t>𝐴</m:t>
                                          </m:r>
                                        </m:e>
                                        <m:sub>
                                          <m:r>
                                            <a:rPr lang="en-US" sz="1600" i="1">
                                              <a:latin typeface="Cambria Math" panose="02040503050406030204" pitchFamily="18" charset="0"/>
                                            </a:rPr>
                                            <m:t>𝑙</m:t>
                                          </m:r>
                                        </m:sub>
                                        <m:sup>
                                          <m:r>
                                            <a:rPr lang="en-US" sz="1600" i="1">
                                              <a:latin typeface="Cambria Math" panose="02040503050406030204" pitchFamily="18" charset="0"/>
                                            </a:rPr>
                                            <m:t>𝑚𝑞</m:t>
                                          </m:r>
                                        </m:sup>
                                      </m:sSubSup>
                                      <m:sSubSup>
                                        <m:sSubSupPr>
                                          <m:ctrlPr>
                                            <a:rPr lang="en-US" sz="1600" b="1" i="1">
                                              <a:latin typeface="Cambria Math" panose="02040503050406030204" pitchFamily="18" charset="0"/>
                                            </a:rPr>
                                          </m:ctrlPr>
                                        </m:sSubSupPr>
                                        <m:e>
                                          <m:r>
                                            <m:rPr>
                                              <m:sty m:val="p"/>
                                            </m:rPr>
                                            <a:rPr lang="en-US" sz="1600">
                                              <a:latin typeface="Cambria Math" panose="02040503050406030204" pitchFamily="18" charset="0"/>
                                            </a:rPr>
                                            <m:t>K</m:t>
                                          </m:r>
                                        </m:e>
                                        <m:sub>
                                          <m:r>
                                            <a:rPr lang="en-US" sz="1600" i="1">
                                              <a:latin typeface="Cambria Math" panose="02040503050406030204" pitchFamily="18" charset="0"/>
                                            </a:rPr>
                                            <m:t>𝑙</m:t>
                                          </m:r>
                                        </m:sub>
                                        <m:sup>
                                          <m:r>
                                            <a:rPr lang="en-US" sz="1600" i="1">
                                              <a:latin typeface="Cambria Math" panose="02040503050406030204" pitchFamily="18" charset="0"/>
                                            </a:rPr>
                                            <m:t>𝑚</m:t>
                                          </m:r>
                                        </m:sup>
                                      </m:sSubSup>
                                      <m:d>
                                        <m:dPr>
                                          <m:ctrlPr>
                                            <a:rPr lang="en-US" sz="1600" b="1" i="1">
                                              <a:latin typeface="Cambria Math" panose="02040503050406030204" pitchFamily="18" charset="0"/>
                                            </a:rPr>
                                          </m:ctrlPr>
                                        </m:dPr>
                                        <m:e>
                                          <m:r>
                                            <a:rPr lang="en-US" sz="1600" b="1" i="1">
                                              <a:latin typeface="Cambria Math" panose="02040503050406030204" pitchFamily="18" charset="0"/>
                                            </a:rPr>
                                            <m:t>𝒈</m:t>
                                          </m:r>
                                        </m:e>
                                      </m:d>
                                      <m:sSup>
                                        <m:sSupPr>
                                          <m:ctrlPr>
                                            <a:rPr lang="en-US" sz="1600" b="1" i="1">
                                              <a:latin typeface="Cambria Math" panose="02040503050406030204" pitchFamily="18" charset="0"/>
                                            </a:rPr>
                                          </m:ctrlPr>
                                        </m:sSupPr>
                                        <m:e>
                                          <m:acc>
                                            <m:accPr>
                                              <m:chr m:val="̃"/>
                                              <m:ctrlPr>
                                                <a:rPr lang="en-US" sz="1600" b="1" i="1">
                                                  <a:latin typeface="Cambria Math" panose="02040503050406030204" pitchFamily="18" charset="0"/>
                                                </a:rPr>
                                              </m:ctrlPr>
                                            </m:accPr>
                                            <m:e>
                                              <m:r>
                                                <m:rPr>
                                                  <m:sty m:val="p"/>
                                                </m:rPr>
                                                <a:rPr lang="en-US" sz="1600">
                                                  <a:latin typeface="Cambria Math" panose="02040503050406030204" pitchFamily="18" charset="0"/>
                                                </a:rPr>
                                                <m:t>P</m:t>
                                              </m:r>
                                            </m:e>
                                          </m:acc>
                                        </m:e>
                                        <m:sup>
                                          <m:r>
                                            <a:rPr lang="en-US" sz="1600" b="1" i="1">
                                              <a:latin typeface="Cambria Math" panose="02040503050406030204" pitchFamily="18" charset="0"/>
                                            </a:rPr>
                                            <m:t>𝒒</m:t>
                                          </m:r>
                                        </m:sup>
                                      </m:sSup>
                                      <m:r>
                                        <a:rPr lang="en-US" sz="1600">
                                          <a:latin typeface="Cambria Math" panose="02040503050406030204" pitchFamily="18" charset="0"/>
                                        </a:rPr>
                                        <m:t>(</m:t>
                                      </m:r>
                                      <m:acc>
                                        <m:accPr>
                                          <m:chr m:val="̅"/>
                                          <m:ctrlPr>
                                            <a:rPr lang="en-US" sz="1600" i="1">
                                              <a:latin typeface="Cambria Math" panose="02040503050406030204" pitchFamily="18" charset="0"/>
                                            </a:rPr>
                                          </m:ctrlPr>
                                        </m:accPr>
                                        <m:e>
                                          <m:r>
                                            <a:rPr lang="en-US" sz="1600" b="1" i="1">
                                              <a:latin typeface="Cambria Math" panose="02040503050406030204" pitchFamily="18" charset="0"/>
                                            </a:rPr>
                                            <m:t>𝒄</m:t>
                                          </m:r>
                                        </m:e>
                                      </m:acc>
                                    </m:e>
                                  </m:d>
                                </m:e>
                              </m:nary>
                            </m:e>
                          </m:nary>
                        </m:e>
                      </m:nary>
                      <m:r>
                        <m:rPr>
                          <m:nor/>
                        </m:rPr>
                        <a:rPr lang="en-US" sz="1600" dirty="0"/>
                        <m:t>; </m:t>
                      </m:r>
                      <m:r>
                        <m:rPr>
                          <m:nor/>
                        </m:rPr>
                        <a:rPr lang="en-US" sz="1600" dirty="0"/>
                        <m:t>Q</m:t>
                      </m:r>
                      <m:r>
                        <m:rPr>
                          <m:nor/>
                        </m:rPr>
                        <a:rPr lang="en-US" sz="1600" dirty="0"/>
                        <m:t>=2,</m:t>
                      </m:r>
                      <m:r>
                        <m:rPr>
                          <m:nor/>
                        </m:rPr>
                        <a:rPr lang="en-US" sz="1600" dirty="0"/>
                        <m:t>L</m:t>
                      </m:r>
                      <m:r>
                        <m:rPr>
                          <m:nor/>
                        </m:rPr>
                        <a:rPr lang="en-US" sz="1600" dirty="0"/>
                        <m:t>=4</m:t>
                      </m:r>
                    </m:oMath>
                  </m:oMathPara>
                </a14:m>
                <a:endParaRPr lang="en-US" sz="1600" dirty="0"/>
              </a:p>
            </p:txBody>
          </p:sp>
        </mc:Choice>
        <mc:Fallback xmlns="">
          <p:sp>
            <p:nvSpPr>
              <p:cNvPr id="7" name="Rectangle 6">
                <a:extLst>
                  <a:ext uri="{FF2B5EF4-FFF2-40B4-BE49-F238E27FC236}">
                    <a16:creationId xmlns:a16="http://schemas.microsoft.com/office/drawing/2014/main" id="{4B3CCC47-28D3-6245-BC5E-D4CAA1465A02}"/>
                  </a:ext>
                </a:extLst>
              </p:cNvPr>
              <p:cNvSpPr>
                <a:spLocks noRot="1" noChangeAspect="1" noMove="1" noResize="1" noEditPoints="1" noAdjustHandles="1" noChangeArrowheads="1" noChangeShapeType="1" noTextEdit="1"/>
              </p:cNvSpPr>
              <p:nvPr/>
            </p:nvSpPr>
            <p:spPr>
              <a:xfrm>
                <a:off x="288280" y="1040798"/>
                <a:ext cx="5200574" cy="8320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0EDE85-E95C-F648-95C4-D9A80F776711}"/>
                  </a:ext>
                </a:extLst>
              </p:cNvPr>
              <p:cNvSpPr txBox="1"/>
              <p:nvPr/>
            </p:nvSpPr>
            <p:spPr>
              <a:xfrm>
                <a:off x="5175332" y="1074290"/>
                <a:ext cx="7002216" cy="8504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sSubSup>
                            <m:sSubSupPr>
                              <m:ctrlPr>
                                <a:rPr lang="en-US" sz="1600" i="1">
                                  <a:latin typeface="Cambria Math" panose="02040503050406030204" pitchFamily="18" charset="0"/>
                                </a:rPr>
                              </m:ctrlPr>
                            </m:sSubSupPr>
                            <m:e>
                              <m:r>
                                <a:rPr lang="en-US" sz="1600" i="1">
                                  <a:latin typeface="Cambria Math" panose="02040503050406030204" pitchFamily="18" charset="0"/>
                                </a:rPr>
                                <m:t>𝑌</m:t>
                              </m:r>
                            </m:e>
                            <m:sub>
                              <m:r>
                                <a:rPr lang="en-US" sz="1600" i="1">
                                  <a:latin typeface="Cambria Math" panose="02040503050406030204" pitchFamily="18" charset="0"/>
                                </a:rPr>
                                <m:t>𝑠𝑖𝑚</m:t>
                              </m:r>
                            </m:sub>
                            <m:sup>
                              <m:r>
                                <a:rPr lang="en-US" sz="1600" i="1">
                                  <a:latin typeface="Cambria Math" panose="02040503050406030204" pitchFamily="18" charset="0"/>
                                </a:rPr>
                                <m:t>∗</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r>
                        <a:rPr lang="en-US" sz="1600" i="1">
                          <a:latin typeface="Cambria Math" panose="02040503050406030204" pitchFamily="18" charset="0"/>
                        </a:rPr>
                        <m:t>≈</m:t>
                      </m:r>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𝑌</m:t>
                              </m:r>
                            </m:e>
                          </m:acc>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b="1" i="1">
                          <a:latin typeface="Cambria Math" panose="02040503050406030204" pitchFamily="18" charset="0"/>
                        </a:rPr>
                        <m:t>𝒓</m:t>
                      </m:r>
                      <m:r>
                        <a:rPr lang="en-US" sz="1600" b="1" i="1">
                          <a:latin typeface="Cambria Math" panose="02040503050406030204" pitchFamily="18" charset="0"/>
                        </a:rPr>
                        <m:t>,</m:t>
                      </m:r>
                      <m:r>
                        <a:rPr lang="en-US" sz="1600" b="1" i="1" smtClean="0">
                          <a:latin typeface="Cambria Math" panose="02040503050406030204" pitchFamily="18" charset="0"/>
                        </a:rPr>
                        <m:t>𝒈</m:t>
                      </m:r>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a:rPr lang="en-US" sz="1600" i="1">
                              <a:latin typeface="Cambria Math" panose="02040503050406030204" pitchFamily="18" charset="0"/>
                            </a:rPr>
                            <m:t>𝑙</m:t>
                          </m:r>
                          <m:r>
                            <a:rPr lang="en-US" sz="1600" i="1">
                              <a:latin typeface="Cambria Math" panose="02040503050406030204" pitchFamily="18" charset="0"/>
                            </a:rPr>
                            <m:t>=0</m:t>
                          </m:r>
                        </m:sub>
                        <m:sup>
                          <m:acc>
                            <m:accPr>
                              <m:chr m:val="̃"/>
                              <m:ctrlPr>
                                <a:rPr lang="en-US" sz="1600" i="1">
                                  <a:latin typeface="Cambria Math" panose="02040503050406030204" pitchFamily="18" charset="0"/>
                                </a:rPr>
                              </m:ctrlPr>
                            </m:accPr>
                            <m:e>
                              <m:r>
                                <a:rPr lang="en-US" sz="1600" i="1">
                                  <a:latin typeface="Cambria Math" panose="02040503050406030204" pitchFamily="18" charset="0"/>
                                </a:rPr>
                                <m:t>𝐿</m:t>
                              </m:r>
                            </m:e>
                          </m:acc>
                        </m:sup>
                        <m:e>
                          <m:nary>
                            <m:naryPr>
                              <m:chr m:val="∑"/>
                              <m:ctrlPr>
                                <a:rPr lang="en-US" sz="1600" i="1">
                                  <a:latin typeface="Cambria Math" panose="02040503050406030204" pitchFamily="18" charset="0"/>
                                </a:rPr>
                              </m:ctrlPr>
                            </m:naryPr>
                            <m:sub>
                              <m:r>
                                <a:rPr lang="en-US" sz="1600" i="1">
                                  <a:latin typeface="Cambria Math" panose="02040503050406030204" pitchFamily="18" charset="0"/>
                                </a:rPr>
                                <m:t>𝑚</m:t>
                              </m:r>
                              <m:r>
                                <a:rPr lang="en-US" sz="1600" i="1">
                                  <a:latin typeface="Cambria Math" panose="02040503050406030204" pitchFamily="18" charset="0"/>
                                </a:rPr>
                                <m:t>=1</m:t>
                              </m:r>
                            </m:sub>
                            <m:sup>
                              <m:acc>
                                <m:accPr>
                                  <m:chr m:val="̃"/>
                                  <m:ctrlPr>
                                    <a:rPr lang="en-US" sz="1600" i="1">
                                      <a:latin typeface="Cambria Math" panose="02040503050406030204" pitchFamily="18" charset="0"/>
                                    </a:rPr>
                                  </m:ctrlPr>
                                </m:accPr>
                                <m:e>
                                  <m:r>
                                    <a:rPr lang="en-US" sz="1600" i="1">
                                      <a:latin typeface="Cambria Math" panose="02040503050406030204" pitchFamily="18" charset="0"/>
                                    </a:rPr>
                                    <m:t>𝑀</m:t>
                                  </m:r>
                                </m:e>
                              </m:acc>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sup>
                            <m:e>
                              <m:nary>
                                <m:naryPr>
                                  <m:chr m:val="∑"/>
                                  <m:ctrlPr>
                                    <a:rPr lang="en-US" sz="1600" i="1">
                                      <a:latin typeface="Cambria Math" panose="02040503050406030204" pitchFamily="18" charset="0"/>
                                    </a:rPr>
                                  </m:ctrlPr>
                                </m:naryPr>
                                <m:sub>
                                  <m:r>
                                    <a:rPr lang="en-US" sz="1600" b="1" i="1">
                                      <a:latin typeface="Cambria Math" panose="02040503050406030204" pitchFamily="18" charset="0"/>
                                    </a:rPr>
                                    <m:t>𝜼</m:t>
                                  </m:r>
                                </m:sub>
                                <m:sup>
                                  <m:acc>
                                    <m:accPr>
                                      <m:chr m:val="̃"/>
                                      <m:ctrlPr>
                                        <a:rPr lang="en-US" sz="1600" b="1" i="1">
                                          <a:latin typeface="Cambria Math" panose="02040503050406030204" pitchFamily="18" charset="0"/>
                                        </a:rPr>
                                      </m:ctrlPr>
                                    </m:accPr>
                                    <m:e>
                                      <m:r>
                                        <a:rPr lang="en-US" sz="1600" b="1" i="1">
                                          <a:latin typeface="Cambria Math" panose="02040503050406030204" pitchFamily="18" charset="0"/>
                                        </a:rPr>
                                        <m:t>𝑸</m:t>
                                      </m:r>
                                    </m:e>
                                  </m:acc>
                                </m:sup>
                                <m:e>
                                  <m:sSubSup>
                                    <m:sSubSupPr>
                                      <m:ctrlPr>
                                        <a:rPr lang="en-US" sz="1600" i="1">
                                          <a:latin typeface="Cambria Math" panose="02040503050406030204" pitchFamily="18" charset="0"/>
                                        </a:rPr>
                                      </m:ctrlPr>
                                    </m:sSubSupPr>
                                    <m:e>
                                      <m:r>
                                        <a:rPr lang="en-US" sz="1600" i="1" smtClean="0">
                                          <a:latin typeface="Cambria Math" panose="02040503050406030204" pitchFamily="18" charset="0"/>
                                        </a:rPr>
                                        <m:t>𝐵</m:t>
                                      </m:r>
                                    </m:e>
                                    <m:sub>
                                      <m:r>
                                        <a:rPr lang="en-US" sz="1600" i="1">
                                          <a:latin typeface="Cambria Math" panose="02040503050406030204" pitchFamily="18" charset="0"/>
                                        </a:rPr>
                                        <m:t>𝑙</m:t>
                                      </m:r>
                                    </m:sub>
                                    <m:sup>
                                      <m:r>
                                        <a:rPr lang="en-US" sz="1600" i="1">
                                          <a:latin typeface="Cambria Math" panose="02040503050406030204" pitchFamily="18" charset="0"/>
                                        </a:rPr>
                                        <m:t>𝑚</m:t>
                                      </m:r>
                                      <m:r>
                                        <a:rPr lang="en-US" sz="1600" b="1" i="1">
                                          <a:latin typeface="Cambria Math" panose="02040503050406030204" pitchFamily="18" charset="0"/>
                                        </a:rPr>
                                        <m:t>𝜼</m:t>
                                      </m:r>
                                    </m:sup>
                                  </m:sSubSup>
                                  <m:sSubSup>
                                    <m:sSubSupPr>
                                      <m:ctrlPr>
                                        <a:rPr lang="en-US" sz="1600" i="1">
                                          <a:latin typeface="Cambria Math" panose="02040503050406030204" pitchFamily="18" charset="0"/>
                                        </a:rPr>
                                      </m:ctrlPr>
                                    </m:sSubSupPr>
                                    <m:e>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𝐾</m:t>
                                          </m:r>
                                        </m:e>
                                      </m:acc>
                                    </m:e>
                                    <m:sub>
                                      <m:r>
                                        <a:rPr lang="en-US" sz="1600" i="1">
                                          <a:latin typeface="Cambria Math" panose="02040503050406030204" pitchFamily="18" charset="0"/>
                                        </a:rPr>
                                        <m:t>𝑙</m:t>
                                      </m:r>
                                    </m:sub>
                                    <m:sup>
                                      <m:r>
                                        <a:rPr lang="en-US" sz="1600" i="1">
                                          <a:latin typeface="Cambria Math" panose="02040503050406030204" pitchFamily="18" charset="0"/>
                                        </a:rPr>
                                        <m:t>𝑚</m:t>
                                      </m:r>
                                    </m:sup>
                                  </m:sSubSup>
                                  <m:d>
                                    <m:dPr>
                                      <m:ctrlPr>
                                        <a:rPr lang="en-US" sz="1600" i="1">
                                          <a:latin typeface="Cambria Math" panose="02040503050406030204" pitchFamily="18" charset="0"/>
                                        </a:rPr>
                                      </m:ctrlPr>
                                    </m:dPr>
                                    <m:e>
                                      <m:r>
                                        <a:rPr lang="en-US" sz="1600" b="1" i="1">
                                          <a:latin typeface="Cambria Math" panose="02040503050406030204" pitchFamily="18" charset="0"/>
                                        </a:rPr>
                                        <m:t>𝒈</m:t>
                                      </m:r>
                                    </m:e>
                                  </m:d>
                                  <m:sSup>
                                    <m:sSupPr>
                                      <m:ctrlPr>
                                        <a:rPr lang="en-US" sz="1600" i="1">
                                          <a:latin typeface="Cambria Math" panose="02040503050406030204" pitchFamily="18" charset="0"/>
                                        </a:rPr>
                                      </m:ctrlPr>
                                    </m:sSupPr>
                                    <m:e>
                                      <m:acc>
                                        <m:accPr>
                                          <m:chr m:val="̃"/>
                                          <m:ctrlPr>
                                            <a:rPr lang="en-US" sz="1600" i="1">
                                              <a:latin typeface="Cambria Math" panose="02040503050406030204" pitchFamily="18" charset="0"/>
                                            </a:rPr>
                                          </m:ctrlPr>
                                        </m:accPr>
                                        <m:e>
                                          <m:r>
                                            <a:rPr lang="en-US" sz="1600" i="1">
                                              <a:latin typeface="Cambria Math" panose="02040503050406030204" pitchFamily="18" charset="0"/>
                                            </a:rPr>
                                            <m:t>𝑃</m:t>
                                          </m:r>
                                        </m:e>
                                      </m:acc>
                                    </m:e>
                                    <m:sup>
                                      <m:r>
                                        <a:rPr lang="en-US" sz="1600" b="1" i="1">
                                          <a:latin typeface="Cambria Math" panose="02040503050406030204" pitchFamily="18" charset="0"/>
                                        </a:rPr>
                                        <m:t>𝜼</m:t>
                                      </m:r>
                                    </m:sup>
                                  </m:sSup>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b="1" i="1">
                                          <a:latin typeface="Cambria Math" panose="02040503050406030204" pitchFamily="18" charset="0"/>
                                        </a:rPr>
                                        <m:t>𝒓</m:t>
                                      </m:r>
                                    </m:e>
                                  </m:acc>
                                  <m:r>
                                    <a:rPr lang="en-US" sz="1600" i="1">
                                      <a:latin typeface="Cambria Math" panose="02040503050406030204" pitchFamily="18" charset="0"/>
                                    </a:rPr>
                                    <m:t>)</m:t>
                                  </m:r>
                                </m:e>
                              </m:nary>
                              <m:r>
                                <m:rPr>
                                  <m:nor/>
                                </m:rPr>
                                <a:rPr lang="en-US" sz="1600" dirty="0"/>
                                <m:t>;</m:t>
                              </m:r>
                              <m:acc>
                                <m:accPr>
                                  <m:chr m:val="̃"/>
                                  <m:ctrlPr>
                                    <a:rPr lang="en-US" sz="1600" i="1" dirty="0" smtClean="0">
                                      <a:latin typeface="Cambria Math" panose="02040503050406030204" pitchFamily="18" charset="0"/>
                                    </a:rPr>
                                  </m:ctrlPr>
                                </m:accPr>
                                <m:e>
                                  <m:r>
                                    <a:rPr lang="en-US" sz="1600" b="0" i="1" dirty="0" smtClean="0">
                                      <a:latin typeface="Cambria Math" panose="02040503050406030204" pitchFamily="18" charset="0"/>
                                    </a:rPr>
                                    <m:t>𝑄</m:t>
                                  </m:r>
                                </m:e>
                              </m:acc>
                              <m:r>
                                <m:rPr>
                                  <m:nor/>
                                </m:rPr>
                                <a:rPr lang="en-US" sz="1600" dirty="0"/>
                                <m:t>=</m:t>
                              </m:r>
                              <m:r>
                                <m:rPr>
                                  <m:nor/>
                                </m:rPr>
                                <a:rPr lang="en-US" sz="1600" b="0" i="0" dirty="0" smtClean="0"/>
                                <m:t>1</m:t>
                              </m:r>
                              <m:r>
                                <m:rPr>
                                  <m:nor/>
                                </m:rPr>
                                <a:rPr lang="en-US" sz="1600" dirty="0"/>
                                <m:t>,</m:t>
                              </m:r>
                              <m:acc>
                                <m:accPr>
                                  <m:chr m:val="̃"/>
                                  <m:ctrlPr>
                                    <a:rPr lang="en-US" sz="1600" i="1" dirty="0">
                                      <a:latin typeface="Cambria Math" panose="02040503050406030204" pitchFamily="18" charset="0"/>
                                    </a:rPr>
                                  </m:ctrlPr>
                                </m:accPr>
                                <m:e>
                                  <m:r>
                                    <a:rPr lang="en-US" sz="1600" b="0" i="1" dirty="0" smtClean="0">
                                      <a:latin typeface="Cambria Math" panose="02040503050406030204" pitchFamily="18" charset="0"/>
                                    </a:rPr>
                                    <m:t>𝐿</m:t>
                                  </m:r>
                                </m:e>
                              </m:acc>
                              <m:r>
                                <m:rPr>
                                  <m:nor/>
                                </m:rPr>
                                <a:rPr lang="en-US" sz="1600" dirty="0"/>
                                <m:t>=</m:t>
                              </m:r>
                              <m:r>
                                <m:rPr>
                                  <m:nor/>
                                </m:rPr>
                                <a:rPr lang="en-US" sz="1600" b="0" i="0" dirty="0" smtClean="0"/>
                                <m:t>1</m:t>
                              </m:r>
                              <m:r>
                                <m:rPr>
                                  <m:nor/>
                                </m:rPr>
                                <a:rPr lang="en-US" sz="1600" dirty="0"/>
                                <m:t>4</m:t>
                              </m:r>
                            </m:e>
                          </m:nary>
                        </m:e>
                      </m:nary>
                    </m:oMath>
                  </m:oMathPara>
                </a14:m>
                <a:endParaRPr lang="en-US" dirty="0"/>
              </a:p>
            </p:txBody>
          </p:sp>
        </mc:Choice>
        <mc:Fallback xmlns="">
          <p:sp>
            <p:nvSpPr>
              <p:cNvPr id="8" name="TextBox 7">
                <a:extLst>
                  <a:ext uri="{FF2B5EF4-FFF2-40B4-BE49-F238E27FC236}">
                    <a16:creationId xmlns:a16="http://schemas.microsoft.com/office/drawing/2014/main" id="{3D0EDE85-E95C-F648-95C4-D9A80F776711}"/>
                  </a:ext>
                </a:extLst>
              </p:cNvPr>
              <p:cNvSpPr txBox="1">
                <a:spLocks noRot="1" noChangeAspect="1" noMove="1" noResize="1" noEditPoints="1" noAdjustHandles="1" noChangeArrowheads="1" noChangeShapeType="1" noTextEdit="1"/>
              </p:cNvSpPr>
              <p:nvPr/>
            </p:nvSpPr>
            <p:spPr>
              <a:xfrm>
                <a:off x="5175332" y="1074290"/>
                <a:ext cx="7002216" cy="8504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414F197-9DA9-1742-ADFE-5D3C9D508274}"/>
                  </a:ext>
                </a:extLst>
              </p:cNvPr>
              <p:cNvSpPr/>
              <p:nvPr/>
            </p:nvSpPr>
            <p:spPr>
              <a:xfrm>
                <a:off x="5611754" y="2190871"/>
                <a:ext cx="6129372" cy="7130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𝑟</m:t>
                              </m:r>
                            </m:e>
                          </m:acc>
                        </m:e>
                        <m:sub>
                          <m:r>
                            <a:rPr lang="en-US" sz="1600" i="1">
                              <a:latin typeface="Cambria Math" panose="02040503050406030204" pitchFamily="18" charset="0"/>
                            </a:rPr>
                            <m:t>𝑗</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𝑗</m:t>
                              </m:r>
                            </m:sub>
                          </m:sSub>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𝑟</m:t>
                              </m:r>
                            </m:e>
                            <m:sub>
                              <m:r>
                                <a:rPr lang="en-US" sz="1600" i="1">
                                  <a:latin typeface="Cambria Math" panose="02040503050406030204" pitchFamily="18" charset="0"/>
                                </a:rPr>
                                <m:t>𝑗</m:t>
                              </m:r>
                            </m:sub>
                            <m:sup>
                              <m:r>
                                <a:rPr lang="en-US" sz="1600" i="1">
                                  <a:latin typeface="Cambria Math" panose="02040503050406030204" pitchFamily="18" charset="0"/>
                                </a:rPr>
                                <m:t>𝑚𝑖𝑛</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𝑟</m:t>
                              </m:r>
                            </m:e>
                            <m:sub>
                              <m:r>
                                <a:rPr lang="en-US" sz="1600" i="1">
                                  <a:latin typeface="Cambria Math" panose="02040503050406030204" pitchFamily="18" charset="0"/>
                                </a:rPr>
                                <m:t>𝑗</m:t>
                              </m:r>
                            </m:sub>
                            <m:sup>
                              <m:r>
                                <a:rPr lang="en-US" sz="1600" i="1">
                                  <a:latin typeface="Cambria Math" panose="02040503050406030204" pitchFamily="18" charset="0"/>
                                </a:rPr>
                                <m:t>𝑚𝑎𝑥</m:t>
                              </m:r>
                            </m:sup>
                          </m:sSubSup>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𝑟</m:t>
                              </m:r>
                            </m:e>
                            <m:sub>
                              <m:r>
                                <a:rPr lang="en-US" sz="1600" i="1">
                                  <a:latin typeface="Cambria Math" panose="02040503050406030204" pitchFamily="18" charset="0"/>
                                </a:rPr>
                                <m:t>𝑗</m:t>
                              </m:r>
                            </m:sub>
                            <m:sup>
                              <m:r>
                                <a:rPr lang="en-US" sz="1600" i="1">
                                  <a:latin typeface="Cambria Math" panose="02040503050406030204" pitchFamily="18" charset="0"/>
                                </a:rPr>
                                <m:t>𝑚𝑎𝑥</m:t>
                              </m:r>
                            </m:sup>
                          </m:sSubSup>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𝑟</m:t>
                              </m:r>
                            </m:e>
                            <m:sub>
                              <m:r>
                                <a:rPr lang="en-US" sz="1600" i="1">
                                  <a:latin typeface="Cambria Math" panose="02040503050406030204" pitchFamily="18" charset="0"/>
                                </a:rPr>
                                <m:t>𝑗</m:t>
                              </m:r>
                            </m:sub>
                            <m:sup>
                              <m:r>
                                <a:rPr lang="en-US" sz="1600" i="1">
                                  <a:latin typeface="Cambria Math" panose="02040503050406030204" pitchFamily="18" charset="0"/>
                                </a:rPr>
                                <m:t>𝑚𝑖𝑛</m:t>
                              </m:r>
                            </m:sup>
                          </m:sSubSup>
                        </m:den>
                      </m:f>
                      <m:r>
                        <a:rPr lang="en-US" sz="1600" i="1">
                          <a:latin typeface="Cambria Math" panose="02040503050406030204" pitchFamily="18" charset="0"/>
                        </a:rPr>
                        <m:t>, </m:t>
                      </m:r>
                      <m:r>
                        <a:rPr lang="en-US" sz="1600" b="1" i="1">
                          <a:latin typeface="Cambria Math" panose="02040503050406030204" pitchFamily="18" charset="0"/>
                        </a:rPr>
                        <m:t>𝒓</m:t>
                      </m:r>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𝑏𝑎</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𝑝𝑦𝑟</m:t>
                                  </m:r>
                                  <m:r>
                                    <a:rPr lang="en-US" sz="1600" i="1">
                                      <a:latin typeface="Cambria Math" panose="02040503050406030204" pitchFamily="18" charset="0"/>
                                    </a:rPr>
                                    <m:t>−</m:t>
                                  </m:r>
                                  <m:r>
                                    <a:rPr lang="en-US" sz="1600" i="1">
                                      <a:latin typeface="Cambria Math" panose="02040503050406030204" pitchFamily="18" charset="0"/>
                                    </a:rPr>
                                    <m:t>𝑎</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𝑝𝑦𝑟</m:t>
                                  </m:r>
                                  <m:r>
                                    <a:rPr lang="en-US" sz="1600" i="1">
                                      <a:latin typeface="Cambria Math" panose="02040503050406030204" pitchFamily="18" charset="0"/>
                                    </a:rPr>
                                    <m:t>−</m:t>
                                  </m:r>
                                  <m:r>
                                    <a:rPr lang="en-US" sz="1600" i="1">
                                      <a:latin typeface="Cambria Math" panose="02040503050406030204" pitchFamily="18" charset="0"/>
                                    </a:rPr>
                                    <m:t>𝑐𝑎</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e>
                      </m:d>
                    </m:oMath>
                  </m:oMathPara>
                </a14:m>
                <a:endParaRPr lang="en-US" dirty="0"/>
              </a:p>
            </p:txBody>
          </p:sp>
        </mc:Choice>
        <mc:Fallback xmlns="">
          <p:sp>
            <p:nvSpPr>
              <p:cNvPr id="11" name="Rectangle 10">
                <a:extLst>
                  <a:ext uri="{FF2B5EF4-FFF2-40B4-BE49-F238E27FC236}">
                    <a16:creationId xmlns:a16="http://schemas.microsoft.com/office/drawing/2014/main" id="{A414F197-9DA9-1742-ADFE-5D3C9D508274}"/>
                  </a:ext>
                </a:extLst>
              </p:cNvPr>
              <p:cNvSpPr>
                <a:spLocks noRot="1" noChangeAspect="1" noMove="1" noResize="1" noEditPoints="1" noAdjustHandles="1" noChangeArrowheads="1" noChangeShapeType="1" noTextEdit="1"/>
              </p:cNvSpPr>
              <p:nvPr/>
            </p:nvSpPr>
            <p:spPr>
              <a:xfrm>
                <a:off x="5611754" y="2190871"/>
                <a:ext cx="6129372" cy="713016"/>
              </a:xfrm>
              <a:prstGeom prst="rect">
                <a:avLst/>
              </a:prstGeom>
              <a:blipFill>
                <a:blip r:embed="rId5"/>
                <a:stretch>
                  <a:fillRect/>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40185CF3-C425-6545-B944-B138F61789DA}"/>
              </a:ext>
            </a:extLst>
          </p:cNvPr>
          <p:cNvPicPr>
            <a:picLocks noChangeAspect="1"/>
          </p:cNvPicPr>
          <p:nvPr/>
        </p:nvPicPr>
        <p:blipFill>
          <a:blip r:embed="rId6"/>
          <a:stretch>
            <a:fillRect/>
          </a:stretch>
        </p:blipFill>
        <p:spPr>
          <a:xfrm>
            <a:off x="717668" y="5875940"/>
            <a:ext cx="4194215" cy="98206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EABA72D-B99E-FF47-BCA4-6AC67500F2D8}"/>
                  </a:ext>
                </a:extLst>
              </p:cNvPr>
              <p:cNvSpPr/>
              <p:nvPr/>
            </p:nvSpPr>
            <p:spPr>
              <a:xfrm>
                <a:off x="6096000" y="6248766"/>
                <a:ext cx="5554982" cy="491545"/>
              </a:xfrm>
              <a:prstGeom prst="rect">
                <a:avLst/>
              </a:prstGeom>
            </p:spPr>
            <p:txBody>
              <a:bodyPr wrap="none">
                <a:spAutoFit/>
              </a:bodyPr>
              <a:lstStyle/>
              <a:p>
                <a14:m>
                  <m:oMath xmlns:m="http://schemas.openxmlformats.org/officeDocument/2006/math">
                    <m:r>
                      <a:rPr lang="en-US" sz="1600" b="1" i="1">
                        <a:latin typeface="Cambria Math" panose="02040503050406030204" pitchFamily="18" charset="0"/>
                      </a:rPr>
                      <m:t>𝒓</m:t>
                    </m:r>
                    <m:r>
                      <a:rPr lang="en-US" sz="1600" i="1">
                        <a:latin typeface="Cambria Math" panose="02040503050406030204" pitchFamily="18" charset="0"/>
                      </a:rPr>
                      <m:t>=</m:t>
                    </m:r>
                  </m:oMath>
                </a14:m>
                <a:r>
                  <a:rPr lang="en-US" sz="1600" dirty="0"/>
                  <a:t> {</a:t>
                </a:r>
                <a14:m>
                  <m:oMath xmlns:m="http://schemas.openxmlformats.org/officeDocument/2006/math">
                    <m:r>
                      <a:rPr lang="en-US" sz="1600">
                        <a:latin typeface="Cambria Math" panose="02040503050406030204" pitchFamily="18" charset="0"/>
                      </a:rPr>
                      <m:t>0.75</m:t>
                    </m:r>
                    <m:r>
                      <a:rPr lang="en-US" sz="1600" i="0">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𝑏𝑎</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r>
                      <a:rPr lang="en-US" sz="1600" i="0">
                        <a:latin typeface="Cambria Math" panose="02040503050406030204" pitchFamily="18" charset="0"/>
                      </a:rPr>
                      <m:t>≤2.0 </m:t>
                    </m:r>
                    <m:r>
                      <a:rPr lang="en-US" sz="1600" b="0" i="0" smtClean="0">
                        <a:latin typeface="Cambria Math" panose="02040503050406030204" pitchFamily="18" charset="0"/>
                      </a:rPr>
                      <m:t>,</m:t>
                    </m:r>
                    <m:r>
                      <a:rPr lang="en-US" sz="1600" i="0">
                        <a:latin typeface="Cambria Math" panose="02040503050406030204" pitchFamily="18" charset="0"/>
                      </a:rPr>
                      <m:t>2.0≤</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𝑝𝑦𝑟</m:t>
                            </m:r>
                            <m:r>
                              <a:rPr lang="en-US" sz="1600" i="0">
                                <a:latin typeface="Cambria Math" panose="02040503050406030204" pitchFamily="18" charset="0"/>
                              </a:rPr>
                              <m:t>−</m:t>
                            </m:r>
                            <m:r>
                              <a:rPr lang="en-US" sz="1600" i="1">
                                <a:latin typeface="Cambria Math" panose="02040503050406030204" pitchFamily="18" charset="0"/>
                              </a:rPr>
                              <m:t>𝑎</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r>
                      <a:rPr lang="en-US" sz="1600" i="0">
                        <a:latin typeface="Cambria Math" panose="02040503050406030204" pitchFamily="18" charset="0"/>
                      </a:rPr>
                      <m:t>≤4.5 </m:t>
                    </m:r>
                    <m:r>
                      <a:rPr lang="en-US" sz="1600" b="0" i="0" smtClean="0">
                        <a:latin typeface="Cambria Math" panose="02040503050406030204" pitchFamily="18" charset="0"/>
                      </a:rPr>
                      <m:t>,</m:t>
                    </m:r>
                    <m:r>
                      <a:rPr lang="en-US" sz="1600" i="0">
                        <a:latin typeface="Cambria Math" panose="02040503050406030204" pitchFamily="18" charset="0"/>
                      </a:rPr>
                      <m:t>2.5≤</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𝑝𝑦𝑟</m:t>
                            </m:r>
                            <m:r>
                              <a:rPr lang="en-US" sz="1600" i="0">
                                <a:latin typeface="Cambria Math" panose="02040503050406030204" pitchFamily="18" charset="0"/>
                              </a:rPr>
                              <m:t>−</m:t>
                            </m:r>
                            <m:r>
                              <a:rPr lang="en-US" sz="1600" i="1">
                                <a:latin typeface="Cambria Math" panose="02040503050406030204" pitchFamily="18" charset="0"/>
                              </a:rPr>
                              <m:t>𝑐𝑎</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𝑝𝑟</m:t>
                            </m:r>
                          </m:sub>
                        </m:sSub>
                      </m:den>
                    </m:f>
                    <m:r>
                      <a:rPr lang="en-US" sz="1600" i="0">
                        <a:latin typeface="Cambria Math" panose="02040503050406030204" pitchFamily="18" charset="0"/>
                      </a:rPr>
                      <m:t>≤6.5</m:t>
                    </m:r>
                    <m:r>
                      <a:rPr lang="en-US" sz="1600" b="0" i="0" smtClean="0">
                        <a:latin typeface="Cambria Math" panose="02040503050406030204" pitchFamily="18" charset="0"/>
                      </a:rPr>
                      <m:t>}</m:t>
                    </m:r>
                  </m:oMath>
                </a14:m>
                <a:endParaRPr lang="en-US" sz="1600" dirty="0"/>
              </a:p>
            </p:txBody>
          </p:sp>
        </mc:Choice>
        <mc:Fallback xmlns="">
          <p:sp>
            <p:nvSpPr>
              <p:cNvPr id="17" name="Rectangle 16">
                <a:extLst>
                  <a:ext uri="{FF2B5EF4-FFF2-40B4-BE49-F238E27FC236}">
                    <a16:creationId xmlns:a16="http://schemas.microsoft.com/office/drawing/2014/main" id="{EEABA72D-B99E-FF47-BCA4-6AC67500F2D8}"/>
                  </a:ext>
                </a:extLst>
              </p:cNvPr>
              <p:cNvSpPr>
                <a:spLocks noRot="1" noChangeAspect="1" noMove="1" noResize="1" noEditPoints="1" noAdjustHandles="1" noChangeArrowheads="1" noChangeShapeType="1" noTextEdit="1"/>
              </p:cNvSpPr>
              <p:nvPr/>
            </p:nvSpPr>
            <p:spPr>
              <a:xfrm>
                <a:off x="6096000" y="6248766"/>
                <a:ext cx="5554982" cy="491545"/>
              </a:xfrm>
              <a:prstGeom prst="rect">
                <a:avLst/>
              </a:prstGeom>
              <a:blipFill>
                <a:blip r:embed="rId7"/>
                <a:stretch>
                  <a:fillRect/>
                </a:stretch>
              </a:blipFill>
            </p:spPr>
            <p:txBody>
              <a:bodyPr/>
              <a:lstStyle/>
              <a:p>
                <a:r>
                  <a:rPr lang="en-US">
                    <a:noFill/>
                  </a:rPr>
                  <a:t> </a:t>
                </a:r>
              </a:p>
            </p:txBody>
          </p:sp>
        </mc:Fallback>
      </mc:AlternateContent>
      <p:grpSp>
        <p:nvGrpSpPr>
          <p:cNvPr id="4282" name="Group 4281">
            <a:extLst>
              <a:ext uri="{FF2B5EF4-FFF2-40B4-BE49-F238E27FC236}">
                <a16:creationId xmlns:a16="http://schemas.microsoft.com/office/drawing/2014/main" id="{625D0DF2-6C88-43F8-9F14-F0D07A0CB62B}"/>
              </a:ext>
            </a:extLst>
          </p:cNvPr>
          <p:cNvGrpSpPr/>
          <p:nvPr/>
        </p:nvGrpSpPr>
        <p:grpSpPr>
          <a:xfrm>
            <a:off x="332195" y="1977731"/>
            <a:ext cx="5021907" cy="4207355"/>
            <a:chOff x="332195" y="1977731"/>
            <a:chExt cx="5021907" cy="4207355"/>
          </a:xfrm>
        </p:grpSpPr>
        <p:grpSp>
          <p:nvGrpSpPr>
            <p:cNvPr id="3" name="Graphic 27">
              <a:extLst>
                <a:ext uri="{FF2B5EF4-FFF2-40B4-BE49-F238E27FC236}">
                  <a16:creationId xmlns:a16="http://schemas.microsoft.com/office/drawing/2014/main" id="{54A4E0B3-C6B6-3648-90FC-1A9BB5395B52}"/>
                </a:ext>
              </a:extLst>
            </p:cNvPr>
            <p:cNvGrpSpPr/>
            <p:nvPr/>
          </p:nvGrpSpPr>
          <p:grpSpPr>
            <a:xfrm>
              <a:off x="332195" y="1977731"/>
              <a:ext cx="5021907" cy="4207355"/>
              <a:chOff x="332195" y="1977731"/>
              <a:chExt cx="5021907" cy="4207355"/>
            </a:xfrm>
          </p:grpSpPr>
          <p:sp>
            <p:nvSpPr>
              <p:cNvPr id="4" name="Freeform: Shape 3">
                <a:extLst>
                  <a:ext uri="{FF2B5EF4-FFF2-40B4-BE49-F238E27FC236}">
                    <a16:creationId xmlns:a16="http://schemas.microsoft.com/office/drawing/2014/main" id="{D0C240F7-13EB-4D9B-9672-AE25E821A3EE}"/>
                  </a:ext>
                </a:extLst>
              </p:cNvPr>
              <p:cNvSpPr/>
              <p:nvPr/>
            </p:nvSpPr>
            <p:spPr>
              <a:xfrm>
                <a:off x="332195" y="1977731"/>
                <a:ext cx="4965560" cy="4207355"/>
              </a:xfrm>
              <a:custGeom>
                <a:avLst/>
                <a:gdLst>
                  <a:gd name="connsiteX0" fmla="*/ 0 w 4965560"/>
                  <a:gd name="connsiteY0" fmla="*/ 0 h 4207355"/>
                  <a:gd name="connsiteX1" fmla="*/ 4965560 w 4965560"/>
                  <a:gd name="connsiteY1" fmla="*/ 0 h 4207355"/>
                  <a:gd name="connsiteX2" fmla="*/ 4965560 w 4965560"/>
                  <a:gd name="connsiteY2" fmla="*/ 4207356 h 4207355"/>
                  <a:gd name="connsiteX3" fmla="*/ 0 w 4965560"/>
                  <a:gd name="connsiteY3" fmla="*/ 4207356 h 4207355"/>
                </a:gdLst>
                <a:ahLst/>
                <a:cxnLst>
                  <a:cxn ang="0">
                    <a:pos x="connsiteX0" y="connsiteY0"/>
                  </a:cxn>
                  <a:cxn ang="0">
                    <a:pos x="connsiteX1" y="connsiteY1"/>
                  </a:cxn>
                  <a:cxn ang="0">
                    <a:pos x="connsiteX2" y="connsiteY2"/>
                  </a:cxn>
                  <a:cxn ang="0">
                    <a:pos x="connsiteX3" y="connsiteY3"/>
                  </a:cxn>
                </a:cxnLst>
                <a:rect l="l" t="t" r="r" b="b"/>
                <a:pathLst>
                  <a:path w="4965560" h="4207355">
                    <a:moveTo>
                      <a:pt x="0" y="0"/>
                    </a:moveTo>
                    <a:lnTo>
                      <a:pt x="4965560" y="0"/>
                    </a:lnTo>
                    <a:lnTo>
                      <a:pt x="4965560" y="4207356"/>
                    </a:lnTo>
                    <a:lnTo>
                      <a:pt x="0" y="4207356"/>
                    </a:lnTo>
                    <a:close/>
                  </a:path>
                </a:pathLst>
              </a:custGeom>
              <a:solidFill>
                <a:srgbClr val="FFFFFF"/>
              </a:solidFill>
              <a:ln w="5965" cap="sq">
                <a:noFill/>
                <a:prstDash val="solid"/>
                <a:miter/>
              </a:ln>
            </p:spPr>
            <p:txBody>
              <a:bodyPr rtlCol="0" anchor="ctr"/>
              <a:lstStyle/>
              <a:p>
                <a:endParaRPr lang="en-US"/>
              </a:p>
            </p:txBody>
          </p:sp>
          <p:grpSp>
            <p:nvGrpSpPr>
              <p:cNvPr id="5" name="Graphic 27">
                <a:extLst>
                  <a:ext uri="{FF2B5EF4-FFF2-40B4-BE49-F238E27FC236}">
                    <a16:creationId xmlns:a16="http://schemas.microsoft.com/office/drawing/2014/main" id="{54A4E0B3-C6B6-3648-90FC-1A9BB5395B52}"/>
                  </a:ext>
                </a:extLst>
              </p:cNvPr>
              <p:cNvGrpSpPr/>
              <p:nvPr/>
            </p:nvGrpSpPr>
            <p:grpSpPr>
              <a:xfrm>
                <a:off x="332195" y="1977731"/>
                <a:ext cx="4965560" cy="4207355"/>
                <a:chOff x="332195" y="1977731"/>
                <a:chExt cx="4965560" cy="4207355"/>
              </a:xfrm>
              <a:solidFill>
                <a:srgbClr val="FFFFFF"/>
              </a:solidFill>
            </p:grpSpPr>
            <p:sp>
              <p:nvSpPr>
                <p:cNvPr id="9" name="Freeform: Shape 8">
                  <a:extLst>
                    <a:ext uri="{FF2B5EF4-FFF2-40B4-BE49-F238E27FC236}">
                      <a16:creationId xmlns:a16="http://schemas.microsoft.com/office/drawing/2014/main" id="{FA81CA1F-0F59-40BD-A296-448B5BA017DD}"/>
                    </a:ext>
                  </a:extLst>
                </p:cNvPr>
                <p:cNvSpPr/>
                <p:nvPr/>
              </p:nvSpPr>
              <p:spPr>
                <a:xfrm>
                  <a:off x="332195" y="1977731"/>
                  <a:ext cx="4965560" cy="4207355"/>
                </a:xfrm>
                <a:custGeom>
                  <a:avLst/>
                  <a:gdLst>
                    <a:gd name="connsiteX0" fmla="*/ 0 w 4965560"/>
                    <a:gd name="connsiteY0" fmla="*/ 0 h 4207355"/>
                    <a:gd name="connsiteX1" fmla="*/ 4965560 w 4965560"/>
                    <a:gd name="connsiteY1" fmla="*/ 0 h 4207355"/>
                    <a:gd name="connsiteX2" fmla="*/ 4965560 w 4965560"/>
                    <a:gd name="connsiteY2" fmla="*/ 4207356 h 4207355"/>
                    <a:gd name="connsiteX3" fmla="*/ 0 w 4965560"/>
                    <a:gd name="connsiteY3" fmla="*/ 4207356 h 4207355"/>
                  </a:gdLst>
                  <a:ahLst/>
                  <a:cxnLst>
                    <a:cxn ang="0">
                      <a:pos x="connsiteX0" y="connsiteY0"/>
                    </a:cxn>
                    <a:cxn ang="0">
                      <a:pos x="connsiteX1" y="connsiteY1"/>
                    </a:cxn>
                    <a:cxn ang="0">
                      <a:pos x="connsiteX2" y="connsiteY2"/>
                    </a:cxn>
                    <a:cxn ang="0">
                      <a:pos x="connsiteX3" y="connsiteY3"/>
                    </a:cxn>
                  </a:cxnLst>
                  <a:rect l="l" t="t" r="r" b="b"/>
                  <a:pathLst>
                    <a:path w="4965560" h="4207355">
                      <a:moveTo>
                        <a:pt x="0" y="0"/>
                      </a:moveTo>
                      <a:lnTo>
                        <a:pt x="4965560" y="0"/>
                      </a:lnTo>
                      <a:lnTo>
                        <a:pt x="4965560" y="4207356"/>
                      </a:lnTo>
                      <a:lnTo>
                        <a:pt x="0" y="4207356"/>
                      </a:lnTo>
                      <a:close/>
                    </a:path>
                  </a:pathLst>
                </a:custGeom>
                <a:solidFill>
                  <a:srgbClr val="FFFFFF"/>
                </a:solidFill>
                <a:ln w="5965" cap="sq">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05AC620-C3AC-4E23-B222-5A902F9CD7B6}"/>
                    </a:ext>
                  </a:extLst>
                </p:cNvPr>
                <p:cNvSpPr/>
                <p:nvPr/>
              </p:nvSpPr>
              <p:spPr>
                <a:xfrm>
                  <a:off x="976762" y="2293873"/>
                  <a:ext cx="3849502" cy="3427340"/>
                </a:xfrm>
                <a:custGeom>
                  <a:avLst/>
                  <a:gdLst>
                    <a:gd name="connsiteX0" fmla="*/ 0 w 3849502"/>
                    <a:gd name="connsiteY0" fmla="*/ 3427340 h 3427340"/>
                    <a:gd name="connsiteX1" fmla="*/ 3849503 w 3849502"/>
                    <a:gd name="connsiteY1" fmla="*/ 3427340 h 3427340"/>
                    <a:gd name="connsiteX2" fmla="*/ 3849503 w 3849502"/>
                    <a:gd name="connsiteY2" fmla="*/ 0 h 3427340"/>
                    <a:gd name="connsiteX3" fmla="*/ 0 w 3849502"/>
                    <a:gd name="connsiteY3" fmla="*/ 0 h 3427340"/>
                  </a:gdLst>
                  <a:ahLst/>
                  <a:cxnLst>
                    <a:cxn ang="0">
                      <a:pos x="connsiteX0" y="connsiteY0"/>
                    </a:cxn>
                    <a:cxn ang="0">
                      <a:pos x="connsiteX1" y="connsiteY1"/>
                    </a:cxn>
                    <a:cxn ang="0">
                      <a:pos x="connsiteX2" y="connsiteY2"/>
                    </a:cxn>
                    <a:cxn ang="0">
                      <a:pos x="connsiteX3" y="connsiteY3"/>
                    </a:cxn>
                  </a:cxnLst>
                  <a:rect l="l" t="t" r="r" b="b"/>
                  <a:pathLst>
                    <a:path w="3849502" h="3427340">
                      <a:moveTo>
                        <a:pt x="0" y="3427340"/>
                      </a:moveTo>
                      <a:lnTo>
                        <a:pt x="3849503" y="3427340"/>
                      </a:lnTo>
                      <a:lnTo>
                        <a:pt x="3849503" y="0"/>
                      </a:lnTo>
                      <a:lnTo>
                        <a:pt x="0" y="0"/>
                      </a:lnTo>
                      <a:close/>
                    </a:path>
                  </a:pathLst>
                </a:custGeom>
                <a:solidFill>
                  <a:srgbClr val="FFFFFF"/>
                </a:solidFill>
                <a:ln w="5965" cap="sq">
                  <a:noFill/>
                  <a:prstDash val="solid"/>
                  <a:miter/>
                </a:ln>
              </p:spPr>
              <p:txBody>
                <a:bodyPr rtlCol="0" anchor="ctr"/>
                <a:lstStyle/>
                <a:p>
                  <a:endParaRPr lang="en-US"/>
                </a:p>
              </p:txBody>
            </p:sp>
          </p:grpSp>
          <p:grpSp>
            <p:nvGrpSpPr>
              <p:cNvPr id="13" name="Graphic 27">
                <a:extLst>
                  <a:ext uri="{FF2B5EF4-FFF2-40B4-BE49-F238E27FC236}">
                    <a16:creationId xmlns:a16="http://schemas.microsoft.com/office/drawing/2014/main" id="{54A4E0B3-C6B6-3648-90FC-1A9BB5395B52}"/>
                  </a:ext>
                </a:extLst>
              </p:cNvPr>
              <p:cNvGrpSpPr/>
              <p:nvPr/>
            </p:nvGrpSpPr>
            <p:grpSpPr>
              <a:xfrm>
                <a:off x="976762" y="5683099"/>
                <a:ext cx="3849809" cy="39445"/>
                <a:chOff x="976762" y="5683099"/>
                <a:chExt cx="3849809" cy="39445"/>
              </a:xfrm>
            </p:grpSpPr>
            <p:sp>
              <p:nvSpPr>
                <p:cNvPr id="14" name="Freeform: Shape 13">
                  <a:extLst>
                    <a:ext uri="{FF2B5EF4-FFF2-40B4-BE49-F238E27FC236}">
                      <a16:creationId xmlns:a16="http://schemas.microsoft.com/office/drawing/2014/main" id="{AAF0CD4B-A14E-4DFB-A5DC-EC68AB3ED96E}"/>
                    </a:ext>
                  </a:extLst>
                </p:cNvPr>
                <p:cNvSpPr/>
                <p:nvPr/>
              </p:nvSpPr>
              <p:spPr>
                <a:xfrm>
                  <a:off x="976762" y="5721213"/>
                  <a:ext cx="3849502" cy="5909"/>
                </a:xfrm>
                <a:custGeom>
                  <a:avLst/>
                  <a:gdLst>
                    <a:gd name="connsiteX0" fmla="*/ 0 w 3849502"/>
                    <a:gd name="connsiteY0" fmla="*/ 0 h 5909"/>
                    <a:gd name="connsiteX1" fmla="*/ 3849503 w 3849502"/>
                    <a:gd name="connsiteY1" fmla="*/ 0 h 5909"/>
                  </a:gdLst>
                  <a:ahLst/>
                  <a:cxnLst>
                    <a:cxn ang="0">
                      <a:pos x="connsiteX0" y="connsiteY0"/>
                    </a:cxn>
                    <a:cxn ang="0">
                      <a:pos x="connsiteX1" y="connsiteY1"/>
                    </a:cxn>
                  </a:cxnLst>
                  <a:rect l="l" t="t" r="r" b="b"/>
                  <a:pathLst>
                    <a:path w="3849502" h="5909">
                      <a:moveTo>
                        <a:pt x="0" y="0"/>
                      </a:moveTo>
                      <a:lnTo>
                        <a:pt x="3849503" y="0"/>
                      </a:lnTo>
                    </a:path>
                  </a:pathLst>
                </a:custGeom>
                <a:ln w="2982" cap="sq">
                  <a:solidFill>
                    <a:srgbClr val="262626"/>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B13EA3BF-8F6A-40F2-A627-D489B4FB74C8}"/>
                    </a:ext>
                  </a:extLst>
                </p:cNvPr>
                <p:cNvSpPr/>
                <p:nvPr/>
              </p:nvSpPr>
              <p:spPr>
                <a:xfrm>
                  <a:off x="976762"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DA8D11B9-F0FC-4BA9-9855-254320AF0DFE}"/>
                    </a:ext>
                  </a:extLst>
                </p:cNvPr>
                <p:cNvSpPr/>
                <p:nvPr/>
              </p:nvSpPr>
              <p:spPr>
                <a:xfrm>
                  <a:off x="1343382"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9B122DA-14FD-41D8-A99F-FF75C3C79EFA}"/>
                    </a:ext>
                  </a:extLst>
                </p:cNvPr>
                <p:cNvSpPr/>
                <p:nvPr/>
              </p:nvSpPr>
              <p:spPr>
                <a:xfrm>
                  <a:off x="1710001"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15D6741-C722-483B-A4BA-39BBA892E325}"/>
                    </a:ext>
                  </a:extLst>
                </p:cNvPr>
                <p:cNvSpPr/>
                <p:nvPr/>
              </p:nvSpPr>
              <p:spPr>
                <a:xfrm>
                  <a:off x="2076620"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3074AA7C-DEA3-413F-AD59-A96D94BD0754}"/>
                    </a:ext>
                  </a:extLst>
                </p:cNvPr>
                <p:cNvSpPr/>
                <p:nvPr/>
              </p:nvSpPr>
              <p:spPr>
                <a:xfrm>
                  <a:off x="2443240"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F9F8AC89-240D-429B-8D9E-F8BB2AA3CF1C}"/>
                    </a:ext>
                  </a:extLst>
                </p:cNvPr>
                <p:cNvSpPr/>
                <p:nvPr/>
              </p:nvSpPr>
              <p:spPr>
                <a:xfrm>
                  <a:off x="2809859"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E7CDB0A-9807-4096-A0F7-DA1456DD6D27}"/>
                    </a:ext>
                  </a:extLst>
                </p:cNvPr>
                <p:cNvSpPr/>
                <p:nvPr/>
              </p:nvSpPr>
              <p:spPr>
                <a:xfrm>
                  <a:off x="3176478"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A1C01650-32BB-4C8C-83E2-951F1AB84558}"/>
                    </a:ext>
                  </a:extLst>
                </p:cNvPr>
                <p:cNvSpPr/>
                <p:nvPr/>
              </p:nvSpPr>
              <p:spPr>
                <a:xfrm>
                  <a:off x="3543098"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A199FE8A-6BC1-4A04-A484-1F205DA404A6}"/>
                    </a:ext>
                  </a:extLst>
                </p:cNvPr>
                <p:cNvSpPr/>
                <p:nvPr/>
              </p:nvSpPr>
              <p:spPr>
                <a:xfrm>
                  <a:off x="3909717"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CD1907D3-5243-447F-8A69-0AABA1DE2E74}"/>
                    </a:ext>
                  </a:extLst>
                </p:cNvPr>
                <p:cNvSpPr/>
                <p:nvPr/>
              </p:nvSpPr>
              <p:spPr>
                <a:xfrm>
                  <a:off x="4276336"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CFCDF4D3-9F8A-4128-A6D0-2BF259CDAB58}"/>
                    </a:ext>
                  </a:extLst>
                </p:cNvPr>
                <p:cNvSpPr/>
                <p:nvPr/>
              </p:nvSpPr>
              <p:spPr>
                <a:xfrm>
                  <a:off x="4642956" y="5683099"/>
                  <a:ext cx="5968" cy="38114"/>
                </a:xfrm>
                <a:custGeom>
                  <a:avLst/>
                  <a:gdLst>
                    <a:gd name="connsiteX0" fmla="*/ 0 w 5968"/>
                    <a:gd name="connsiteY0" fmla="*/ 38114 h 38114"/>
                    <a:gd name="connsiteX1" fmla="*/ 0 w 5968"/>
                    <a:gd name="connsiteY1" fmla="*/ 0 h 38114"/>
                  </a:gdLst>
                  <a:ahLst/>
                  <a:cxnLst>
                    <a:cxn ang="0">
                      <a:pos x="connsiteX0" y="connsiteY0"/>
                    </a:cxn>
                    <a:cxn ang="0">
                      <a:pos x="connsiteX1" y="connsiteY1"/>
                    </a:cxn>
                  </a:cxnLst>
                  <a:rect l="l" t="t" r="r" b="b"/>
                  <a:pathLst>
                    <a:path w="5968" h="38114">
                      <a:moveTo>
                        <a:pt x="0" y="38114"/>
                      </a:moveTo>
                      <a:lnTo>
                        <a:pt x="0" y="0"/>
                      </a:lnTo>
                    </a:path>
                  </a:pathLst>
                </a:custGeom>
                <a:ln w="2982" cap="sq">
                  <a:solidFill>
                    <a:srgbClr val="262626"/>
                  </a:solidFill>
                  <a:prstDash val="solid"/>
                  <a:round/>
                </a:ln>
              </p:spPr>
              <p:txBody>
                <a:bodyPr rtlCol="0" anchor="ctr"/>
                <a:lstStyle/>
                <a:p>
                  <a:endParaRPr lang="en-US"/>
                </a:p>
              </p:txBody>
            </p:sp>
          </p:grpSp>
          <p:sp>
            <p:nvSpPr>
              <p:cNvPr id="28" name="TextBox 27">
                <a:extLst>
                  <a:ext uri="{FF2B5EF4-FFF2-40B4-BE49-F238E27FC236}">
                    <a16:creationId xmlns:a16="http://schemas.microsoft.com/office/drawing/2014/main" id="{210D6F33-A76C-413D-AF0E-683C09731A74}"/>
                  </a:ext>
                </a:extLst>
              </p:cNvPr>
              <p:cNvSpPr txBox="1"/>
              <p:nvPr/>
            </p:nvSpPr>
            <p:spPr>
              <a:xfrm>
                <a:off x="831608" y="5718039"/>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20</a:t>
                </a:r>
              </a:p>
            </p:txBody>
          </p:sp>
          <p:sp>
            <p:nvSpPr>
              <p:cNvPr id="29" name="TextBox 28">
                <a:extLst>
                  <a:ext uri="{FF2B5EF4-FFF2-40B4-BE49-F238E27FC236}">
                    <a16:creationId xmlns:a16="http://schemas.microsoft.com/office/drawing/2014/main" id="{6313B06E-0446-4245-8E39-57680D18CC90}"/>
                  </a:ext>
                </a:extLst>
              </p:cNvPr>
              <p:cNvSpPr txBox="1"/>
              <p:nvPr/>
            </p:nvSpPr>
            <p:spPr>
              <a:xfrm>
                <a:off x="1198228" y="5718039"/>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40</a:t>
                </a:r>
              </a:p>
            </p:txBody>
          </p:sp>
          <p:sp>
            <p:nvSpPr>
              <p:cNvPr id="30" name="TextBox 29">
                <a:extLst>
                  <a:ext uri="{FF2B5EF4-FFF2-40B4-BE49-F238E27FC236}">
                    <a16:creationId xmlns:a16="http://schemas.microsoft.com/office/drawing/2014/main" id="{B936BEA1-3665-45B5-B8AB-A1A22ABDB9D4}"/>
                  </a:ext>
                </a:extLst>
              </p:cNvPr>
              <p:cNvSpPr txBox="1"/>
              <p:nvPr/>
            </p:nvSpPr>
            <p:spPr>
              <a:xfrm>
                <a:off x="1564847" y="5718039"/>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60</a:t>
                </a:r>
              </a:p>
            </p:txBody>
          </p:sp>
          <p:sp>
            <p:nvSpPr>
              <p:cNvPr id="31" name="TextBox 30">
                <a:extLst>
                  <a:ext uri="{FF2B5EF4-FFF2-40B4-BE49-F238E27FC236}">
                    <a16:creationId xmlns:a16="http://schemas.microsoft.com/office/drawing/2014/main" id="{907A38C5-7854-4AF8-B5ED-F54C165B753E}"/>
                  </a:ext>
                </a:extLst>
              </p:cNvPr>
              <p:cNvSpPr txBox="1"/>
              <p:nvPr/>
            </p:nvSpPr>
            <p:spPr>
              <a:xfrm>
                <a:off x="1931466" y="5718039"/>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80</a:t>
                </a:r>
              </a:p>
            </p:txBody>
          </p:sp>
          <p:sp>
            <p:nvSpPr>
              <p:cNvPr id="32" name="TextBox 31">
                <a:extLst>
                  <a:ext uri="{FF2B5EF4-FFF2-40B4-BE49-F238E27FC236}">
                    <a16:creationId xmlns:a16="http://schemas.microsoft.com/office/drawing/2014/main" id="{A61FDC71-6B23-4EB2-B53A-EA8B10D2C818}"/>
                  </a:ext>
                </a:extLst>
              </p:cNvPr>
              <p:cNvSpPr txBox="1"/>
              <p:nvPr/>
            </p:nvSpPr>
            <p:spPr>
              <a:xfrm>
                <a:off x="2271229"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100</a:t>
                </a:r>
              </a:p>
            </p:txBody>
          </p:sp>
          <p:sp>
            <p:nvSpPr>
              <p:cNvPr id="33" name="TextBox 32">
                <a:extLst>
                  <a:ext uri="{FF2B5EF4-FFF2-40B4-BE49-F238E27FC236}">
                    <a16:creationId xmlns:a16="http://schemas.microsoft.com/office/drawing/2014/main" id="{1B944ED0-B70B-4EF2-894A-CF750B059DE0}"/>
                  </a:ext>
                </a:extLst>
              </p:cNvPr>
              <p:cNvSpPr txBox="1"/>
              <p:nvPr/>
            </p:nvSpPr>
            <p:spPr>
              <a:xfrm>
                <a:off x="2637848"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120</a:t>
                </a:r>
              </a:p>
            </p:txBody>
          </p:sp>
          <p:sp>
            <p:nvSpPr>
              <p:cNvPr id="34" name="TextBox 33">
                <a:extLst>
                  <a:ext uri="{FF2B5EF4-FFF2-40B4-BE49-F238E27FC236}">
                    <a16:creationId xmlns:a16="http://schemas.microsoft.com/office/drawing/2014/main" id="{AF3922CC-34E4-476C-9CB3-843BB177DD80}"/>
                  </a:ext>
                </a:extLst>
              </p:cNvPr>
              <p:cNvSpPr txBox="1"/>
              <p:nvPr/>
            </p:nvSpPr>
            <p:spPr>
              <a:xfrm>
                <a:off x="3004467"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140</a:t>
                </a:r>
              </a:p>
            </p:txBody>
          </p:sp>
          <p:sp>
            <p:nvSpPr>
              <p:cNvPr id="35" name="TextBox 34">
                <a:extLst>
                  <a:ext uri="{FF2B5EF4-FFF2-40B4-BE49-F238E27FC236}">
                    <a16:creationId xmlns:a16="http://schemas.microsoft.com/office/drawing/2014/main" id="{84A548C2-E782-4CA1-B1A8-BF8BB93B3A2E}"/>
                  </a:ext>
                </a:extLst>
              </p:cNvPr>
              <p:cNvSpPr txBox="1"/>
              <p:nvPr/>
            </p:nvSpPr>
            <p:spPr>
              <a:xfrm>
                <a:off x="3371087"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160</a:t>
                </a:r>
              </a:p>
            </p:txBody>
          </p:sp>
          <p:sp>
            <p:nvSpPr>
              <p:cNvPr id="36" name="TextBox 35">
                <a:extLst>
                  <a:ext uri="{FF2B5EF4-FFF2-40B4-BE49-F238E27FC236}">
                    <a16:creationId xmlns:a16="http://schemas.microsoft.com/office/drawing/2014/main" id="{648D5AA5-87B5-4885-94E7-DC5ADC207F10}"/>
                  </a:ext>
                </a:extLst>
              </p:cNvPr>
              <p:cNvSpPr txBox="1"/>
              <p:nvPr/>
            </p:nvSpPr>
            <p:spPr>
              <a:xfrm>
                <a:off x="3737706"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180</a:t>
                </a:r>
              </a:p>
            </p:txBody>
          </p:sp>
          <p:sp>
            <p:nvSpPr>
              <p:cNvPr id="37" name="TextBox 36">
                <a:extLst>
                  <a:ext uri="{FF2B5EF4-FFF2-40B4-BE49-F238E27FC236}">
                    <a16:creationId xmlns:a16="http://schemas.microsoft.com/office/drawing/2014/main" id="{B0A78D58-822C-44D7-824C-997E8744277D}"/>
                  </a:ext>
                </a:extLst>
              </p:cNvPr>
              <p:cNvSpPr txBox="1"/>
              <p:nvPr/>
            </p:nvSpPr>
            <p:spPr>
              <a:xfrm>
                <a:off x="4104325"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200</a:t>
                </a:r>
              </a:p>
            </p:txBody>
          </p:sp>
          <p:sp>
            <p:nvSpPr>
              <p:cNvPr id="38" name="TextBox 37">
                <a:extLst>
                  <a:ext uri="{FF2B5EF4-FFF2-40B4-BE49-F238E27FC236}">
                    <a16:creationId xmlns:a16="http://schemas.microsoft.com/office/drawing/2014/main" id="{86E26955-4E98-49A9-8A0E-F102D9C6CD23}"/>
                  </a:ext>
                </a:extLst>
              </p:cNvPr>
              <p:cNvSpPr txBox="1"/>
              <p:nvPr/>
            </p:nvSpPr>
            <p:spPr>
              <a:xfrm>
                <a:off x="4470945" y="57180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220</a:t>
                </a:r>
              </a:p>
            </p:txBody>
          </p:sp>
          <p:grpSp>
            <p:nvGrpSpPr>
              <p:cNvPr id="40" name="Graphic 27">
                <a:extLst>
                  <a:ext uri="{FF2B5EF4-FFF2-40B4-BE49-F238E27FC236}">
                    <a16:creationId xmlns:a16="http://schemas.microsoft.com/office/drawing/2014/main" id="{54A4E0B3-C6B6-3648-90FC-1A9BB5395B52}"/>
                  </a:ext>
                </a:extLst>
              </p:cNvPr>
              <p:cNvGrpSpPr/>
              <p:nvPr/>
            </p:nvGrpSpPr>
            <p:grpSpPr>
              <a:xfrm>
                <a:off x="976762" y="2293873"/>
                <a:ext cx="38498" cy="3547089"/>
                <a:chOff x="976762" y="2293873"/>
                <a:chExt cx="38498" cy="3547089"/>
              </a:xfrm>
            </p:grpSpPr>
            <p:sp>
              <p:nvSpPr>
                <p:cNvPr id="41" name="Freeform: Shape 40">
                  <a:extLst>
                    <a:ext uri="{FF2B5EF4-FFF2-40B4-BE49-F238E27FC236}">
                      <a16:creationId xmlns:a16="http://schemas.microsoft.com/office/drawing/2014/main" id="{45FC79F9-393D-443C-A506-180C54B0DA87}"/>
                    </a:ext>
                  </a:extLst>
                </p:cNvPr>
                <p:cNvSpPr/>
                <p:nvPr/>
              </p:nvSpPr>
              <p:spPr>
                <a:xfrm>
                  <a:off x="976762" y="2293873"/>
                  <a:ext cx="5968" cy="3427340"/>
                </a:xfrm>
                <a:custGeom>
                  <a:avLst/>
                  <a:gdLst>
                    <a:gd name="connsiteX0" fmla="*/ 0 w 5968"/>
                    <a:gd name="connsiteY0" fmla="*/ 3427340 h 3427340"/>
                    <a:gd name="connsiteX1" fmla="*/ 0 w 5968"/>
                    <a:gd name="connsiteY1" fmla="*/ 0 h 3427340"/>
                  </a:gdLst>
                  <a:ahLst/>
                  <a:cxnLst>
                    <a:cxn ang="0">
                      <a:pos x="connsiteX0" y="connsiteY0"/>
                    </a:cxn>
                    <a:cxn ang="0">
                      <a:pos x="connsiteX1" y="connsiteY1"/>
                    </a:cxn>
                  </a:cxnLst>
                  <a:rect l="l" t="t" r="r" b="b"/>
                  <a:pathLst>
                    <a:path w="5968" h="3427340">
                      <a:moveTo>
                        <a:pt x="0" y="3427340"/>
                      </a:moveTo>
                      <a:lnTo>
                        <a:pt x="0" y="0"/>
                      </a:lnTo>
                    </a:path>
                  </a:pathLst>
                </a:custGeom>
                <a:ln w="2982" cap="sq">
                  <a:solidFill>
                    <a:srgbClr val="262626"/>
                  </a:solid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3F6BA40D-4795-4A5F-8F13-C648AE4CD627}"/>
                    </a:ext>
                  </a:extLst>
                </p:cNvPr>
                <p:cNvSpPr/>
                <p:nvPr/>
              </p:nvSpPr>
              <p:spPr>
                <a:xfrm>
                  <a:off x="976762" y="5721213"/>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B5E495EC-C530-49DF-B594-10A2B60ED20F}"/>
                    </a:ext>
                  </a:extLst>
                </p:cNvPr>
                <p:cNvSpPr/>
                <p:nvPr/>
              </p:nvSpPr>
              <p:spPr>
                <a:xfrm>
                  <a:off x="976762" y="5394800"/>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875470BD-30D8-4F13-BB33-18BAF68599B1}"/>
                    </a:ext>
                  </a:extLst>
                </p:cNvPr>
                <p:cNvSpPr/>
                <p:nvPr/>
              </p:nvSpPr>
              <p:spPr>
                <a:xfrm>
                  <a:off x="976762" y="5068386"/>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4118F7A6-4046-463F-ABA0-4571CA814C88}"/>
                    </a:ext>
                  </a:extLst>
                </p:cNvPr>
                <p:cNvSpPr/>
                <p:nvPr/>
              </p:nvSpPr>
              <p:spPr>
                <a:xfrm>
                  <a:off x="976762" y="4741973"/>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A6860C2A-59F8-4792-8FD8-63C1E7DFD702}"/>
                    </a:ext>
                  </a:extLst>
                </p:cNvPr>
                <p:cNvSpPr/>
                <p:nvPr/>
              </p:nvSpPr>
              <p:spPr>
                <a:xfrm>
                  <a:off x="976762" y="4415560"/>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B1D580A9-0C08-4101-9A8C-98A4131DAA73}"/>
                    </a:ext>
                  </a:extLst>
                </p:cNvPr>
                <p:cNvSpPr/>
                <p:nvPr/>
              </p:nvSpPr>
              <p:spPr>
                <a:xfrm>
                  <a:off x="976762" y="4089146"/>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505EDE5B-EE9E-4435-9C28-AAA9AB719A26}"/>
                    </a:ext>
                  </a:extLst>
                </p:cNvPr>
                <p:cNvSpPr/>
                <p:nvPr/>
              </p:nvSpPr>
              <p:spPr>
                <a:xfrm>
                  <a:off x="976762" y="3762733"/>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E8B48FA1-DAD4-4586-814C-E0B1A2AAD398}"/>
                    </a:ext>
                  </a:extLst>
                </p:cNvPr>
                <p:cNvSpPr/>
                <p:nvPr/>
              </p:nvSpPr>
              <p:spPr>
                <a:xfrm>
                  <a:off x="976762" y="3436320"/>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9500E351-6CB4-41F1-93BE-A897FFEDECD2}"/>
                    </a:ext>
                  </a:extLst>
                </p:cNvPr>
                <p:cNvSpPr/>
                <p:nvPr/>
              </p:nvSpPr>
              <p:spPr>
                <a:xfrm>
                  <a:off x="976762" y="3109906"/>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32FE9AA8-C5D4-49A0-B28C-875E70BFAA60}"/>
                    </a:ext>
                  </a:extLst>
                </p:cNvPr>
                <p:cNvSpPr/>
                <p:nvPr/>
              </p:nvSpPr>
              <p:spPr>
                <a:xfrm>
                  <a:off x="976762" y="2783493"/>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8B1EDCD2-E6ED-4673-876E-D2C487E3C0E0}"/>
                    </a:ext>
                  </a:extLst>
                </p:cNvPr>
                <p:cNvSpPr/>
                <p:nvPr/>
              </p:nvSpPr>
              <p:spPr>
                <a:xfrm>
                  <a:off x="976762" y="2457079"/>
                  <a:ext cx="38495" cy="5909"/>
                </a:xfrm>
                <a:custGeom>
                  <a:avLst/>
                  <a:gdLst>
                    <a:gd name="connsiteX0" fmla="*/ 0 w 38495"/>
                    <a:gd name="connsiteY0" fmla="*/ 0 h 5909"/>
                    <a:gd name="connsiteX1" fmla="*/ 38495 w 38495"/>
                    <a:gd name="connsiteY1" fmla="*/ 0 h 5909"/>
                  </a:gdLst>
                  <a:ahLst/>
                  <a:cxnLst>
                    <a:cxn ang="0">
                      <a:pos x="connsiteX0" y="connsiteY0"/>
                    </a:cxn>
                    <a:cxn ang="0">
                      <a:pos x="connsiteX1" y="connsiteY1"/>
                    </a:cxn>
                  </a:cxnLst>
                  <a:rect l="l" t="t" r="r" b="b"/>
                  <a:pathLst>
                    <a:path w="38495" h="5909">
                      <a:moveTo>
                        <a:pt x="0" y="0"/>
                      </a:moveTo>
                      <a:lnTo>
                        <a:pt x="38495" y="0"/>
                      </a:lnTo>
                    </a:path>
                  </a:pathLst>
                </a:custGeom>
                <a:ln w="2982" cap="sq">
                  <a:solidFill>
                    <a:srgbClr val="262626"/>
                  </a:solidFill>
                  <a:prstDash val="solid"/>
                  <a:round/>
                </a:ln>
              </p:spPr>
              <p:txBody>
                <a:bodyPr rtlCol="0" anchor="ctr"/>
                <a:lstStyle/>
                <a:p>
                  <a:endParaRPr lang="en-US"/>
                </a:p>
              </p:txBody>
            </p:sp>
          </p:grpSp>
          <p:sp>
            <p:nvSpPr>
              <p:cNvPr id="53" name="TextBox 52">
                <a:extLst>
                  <a:ext uri="{FF2B5EF4-FFF2-40B4-BE49-F238E27FC236}">
                    <a16:creationId xmlns:a16="http://schemas.microsoft.com/office/drawing/2014/main" id="{B5BF3FF4-2023-4576-9773-958AE578C69B}"/>
                  </a:ext>
                </a:extLst>
              </p:cNvPr>
              <p:cNvSpPr txBox="1"/>
              <p:nvPr/>
            </p:nvSpPr>
            <p:spPr>
              <a:xfrm>
                <a:off x="746860" y="5628219"/>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20</a:t>
                </a:r>
              </a:p>
            </p:txBody>
          </p:sp>
          <p:sp>
            <p:nvSpPr>
              <p:cNvPr id="54" name="TextBox 53">
                <a:extLst>
                  <a:ext uri="{FF2B5EF4-FFF2-40B4-BE49-F238E27FC236}">
                    <a16:creationId xmlns:a16="http://schemas.microsoft.com/office/drawing/2014/main" id="{6832344B-A3F9-4485-93F9-ECAF0A1DD21D}"/>
                  </a:ext>
                </a:extLst>
              </p:cNvPr>
              <p:cNvSpPr txBox="1"/>
              <p:nvPr/>
            </p:nvSpPr>
            <p:spPr>
              <a:xfrm>
                <a:off x="746860" y="5301806"/>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40</a:t>
                </a:r>
              </a:p>
            </p:txBody>
          </p:sp>
          <p:sp>
            <p:nvSpPr>
              <p:cNvPr id="55" name="TextBox 54">
                <a:extLst>
                  <a:ext uri="{FF2B5EF4-FFF2-40B4-BE49-F238E27FC236}">
                    <a16:creationId xmlns:a16="http://schemas.microsoft.com/office/drawing/2014/main" id="{9A09D734-C482-4461-8D94-56BC32E45939}"/>
                  </a:ext>
                </a:extLst>
              </p:cNvPr>
              <p:cNvSpPr txBox="1"/>
              <p:nvPr/>
            </p:nvSpPr>
            <p:spPr>
              <a:xfrm>
                <a:off x="746860" y="4975393"/>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60</a:t>
                </a:r>
              </a:p>
            </p:txBody>
          </p:sp>
          <p:sp>
            <p:nvSpPr>
              <p:cNvPr id="56" name="TextBox 55">
                <a:extLst>
                  <a:ext uri="{FF2B5EF4-FFF2-40B4-BE49-F238E27FC236}">
                    <a16:creationId xmlns:a16="http://schemas.microsoft.com/office/drawing/2014/main" id="{18A698F8-4396-43DF-A89C-B9558C0069D9}"/>
                  </a:ext>
                </a:extLst>
              </p:cNvPr>
              <p:cNvSpPr txBox="1"/>
              <p:nvPr/>
            </p:nvSpPr>
            <p:spPr>
              <a:xfrm>
                <a:off x="746860" y="4648979"/>
                <a:ext cx="290307"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80</a:t>
                </a:r>
              </a:p>
            </p:txBody>
          </p:sp>
          <p:sp>
            <p:nvSpPr>
              <p:cNvPr id="57" name="TextBox 56">
                <a:extLst>
                  <a:ext uri="{FF2B5EF4-FFF2-40B4-BE49-F238E27FC236}">
                    <a16:creationId xmlns:a16="http://schemas.microsoft.com/office/drawing/2014/main" id="{C13A8EF0-A242-4741-97D8-45B3A39CF2D6}"/>
                  </a:ext>
                </a:extLst>
              </p:cNvPr>
              <p:cNvSpPr txBox="1"/>
              <p:nvPr/>
            </p:nvSpPr>
            <p:spPr>
              <a:xfrm>
                <a:off x="693146" y="4322566"/>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100</a:t>
                </a:r>
              </a:p>
            </p:txBody>
          </p:sp>
          <p:sp>
            <p:nvSpPr>
              <p:cNvPr id="58" name="TextBox 57">
                <a:extLst>
                  <a:ext uri="{FF2B5EF4-FFF2-40B4-BE49-F238E27FC236}">
                    <a16:creationId xmlns:a16="http://schemas.microsoft.com/office/drawing/2014/main" id="{08C1CFF1-EB56-4671-9DAF-536DDFF99214}"/>
                  </a:ext>
                </a:extLst>
              </p:cNvPr>
              <p:cNvSpPr txBox="1"/>
              <p:nvPr/>
            </p:nvSpPr>
            <p:spPr>
              <a:xfrm>
                <a:off x="693146" y="3996153"/>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120</a:t>
                </a:r>
              </a:p>
            </p:txBody>
          </p:sp>
          <p:sp>
            <p:nvSpPr>
              <p:cNvPr id="59" name="TextBox 58">
                <a:extLst>
                  <a:ext uri="{FF2B5EF4-FFF2-40B4-BE49-F238E27FC236}">
                    <a16:creationId xmlns:a16="http://schemas.microsoft.com/office/drawing/2014/main" id="{AA1475A1-8269-496F-BACE-D0AE259E3F5E}"/>
                  </a:ext>
                </a:extLst>
              </p:cNvPr>
              <p:cNvSpPr txBox="1"/>
              <p:nvPr/>
            </p:nvSpPr>
            <p:spPr>
              <a:xfrm>
                <a:off x="693146" y="366973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140</a:t>
                </a:r>
              </a:p>
            </p:txBody>
          </p:sp>
          <p:sp>
            <p:nvSpPr>
              <p:cNvPr id="60" name="TextBox 59">
                <a:extLst>
                  <a:ext uri="{FF2B5EF4-FFF2-40B4-BE49-F238E27FC236}">
                    <a16:creationId xmlns:a16="http://schemas.microsoft.com/office/drawing/2014/main" id="{24557FB3-0441-4A5F-B8AA-BB63C337A728}"/>
                  </a:ext>
                </a:extLst>
              </p:cNvPr>
              <p:cNvSpPr txBox="1"/>
              <p:nvPr/>
            </p:nvSpPr>
            <p:spPr>
              <a:xfrm>
                <a:off x="693146" y="3343326"/>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160</a:t>
                </a:r>
              </a:p>
            </p:txBody>
          </p:sp>
          <p:sp>
            <p:nvSpPr>
              <p:cNvPr id="61" name="TextBox 60">
                <a:extLst>
                  <a:ext uri="{FF2B5EF4-FFF2-40B4-BE49-F238E27FC236}">
                    <a16:creationId xmlns:a16="http://schemas.microsoft.com/office/drawing/2014/main" id="{E91F08AA-C14C-42E2-984C-54F3500F8ACF}"/>
                  </a:ext>
                </a:extLst>
              </p:cNvPr>
              <p:cNvSpPr txBox="1"/>
              <p:nvPr/>
            </p:nvSpPr>
            <p:spPr>
              <a:xfrm>
                <a:off x="693146" y="3016913"/>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180</a:t>
                </a:r>
              </a:p>
            </p:txBody>
          </p:sp>
          <p:sp>
            <p:nvSpPr>
              <p:cNvPr id="62" name="TextBox 61">
                <a:extLst>
                  <a:ext uri="{FF2B5EF4-FFF2-40B4-BE49-F238E27FC236}">
                    <a16:creationId xmlns:a16="http://schemas.microsoft.com/office/drawing/2014/main" id="{A5801004-87AF-482A-B8F1-AC1C27AC3989}"/>
                  </a:ext>
                </a:extLst>
              </p:cNvPr>
              <p:cNvSpPr txBox="1"/>
              <p:nvPr/>
            </p:nvSpPr>
            <p:spPr>
              <a:xfrm>
                <a:off x="693146" y="2690499"/>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200</a:t>
                </a:r>
              </a:p>
            </p:txBody>
          </p:sp>
          <p:sp>
            <p:nvSpPr>
              <p:cNvPr id="63" name="TextBox 62">
                <a:extLst>
                  <a:ext uri="{FF2B5EF4-FFF2-40B4-BE49-F238E27FC236}">
                    <a16:creationId xmlns:a16="http://schemas.microsoft.com/office/drawing/2014/main" id="{C469D93D-E95B-4CB7-A7F5-D9A44BCF2680}"/>
                  </a:ext>
                </a:extLst>
              </p:cNvPr>
              <p:cNvSpPr txBox="1"/>
              <p:nvPr/>
            </p:nvSpPr>
            <p:spPr>
              <a:xfrm>
                <a:off x="693146" y="2364086"/>
                <a:ext cx="344021" cy="191896"/>
              </a:xfrm>
              <a:prstGeom prst="rect">
                <a:avLst/>
              </a:prstGeom>
              <a:noFill/>
            </p:spPr>
            <p:txBody>
              <a:bodyPr wrap="none" rtlCol="0">
                <a:spAutoFit/>
              </a:bodyPr>
              <a:lstStyle/>
              <a:p>
                <a:pPr algn="l"/>
                <a:r>
                  <a:rPr lang="en-US" sz="748" spc="0" baseline="0">
                    <a:solidFill>
                      <a:srgbClr val="262626"/>
                    </a:solidFill>
                    <a:latin typeface="Arial"/>
                    <a:cs typeface="Arial"/>
                    <a:sym typeface="Arial"/>
                    <a:rtl val="0"/>
                  </a:rPr>
                  <a:t>220</a:t>
                </a:r>
              </a:p>
            </p:txBody>
          </p:sp>
          <p:grpSp>
            <p:nvGrpSpPr>
              <p:cNvPr id="65" name="Graphic 27">
                <a:extLst>
                  <a:ext uri="{FF2B5EF4-FFF2-40B4-BE49-F238E27FC236}">
                    <a16:creationId xmlns:a16="http://schemas.microsoft.com/office/drawing/2014/main" id="{54A4E0B3-C6B6-3648-90FC-1A9BB5395B52}"/>
                  </a:ext>
                </a:extLst>
              </p:cNvPr>
              <p:cNvGrpSpPr/>
              <p:nvPr/>
            </p:nvGrpSpPr>
            <p:grpSpPr>
              <a:xfrm>
                <a:off x="1289331" y="2751203"/>
                <a:ext cx="3035386" cy="2808493"/>
                <a:chOff x="1289331" y="2751203"/>
                <a:chExt cx="3035386" cy="2808493"/>
              </a:xfrm>
              <a:noFill/>
            </p:grpSpPr>
            <p:sp>
              <p:nvSpPr>
                <p:cNvPr id="66" name="Freeform: Shape 65">
                  <a:extLst>
                    <a:ext uri="{FF2B5EF4-FFF2-40B4-BE49-F238E27FC236}">
                      <a16:creationId xmlns:a16="http://schemas.microsoft.com/office/drawing/2014/main" id="{AC10B957-9F83-4DD0-A958-CBD7C737126E}"/>
                    </a:ext>
                  </a:extLst>
                </p:cNvPr>
                <p:cNvSpPr/>
                <p:nvPr/>
              </p:nvSpPr>
              <p:spPr>
                <a:xfrm>
                  <a:off x="2549230" y="4358893"/>
                  <a:ext cx="5968" cy="21520"/>
                </a:xfrm>
                <a:custGeom>
                  <a:avLst/>
                  <a:gdLst>
                    <a:gd name="connsiteX0" fmla="*/ 0 w 5968"/>
                    <a:gd name="connsiteY0" fmla="*/ 0 h 21520"/>
                    <a:gd name="connsiteX1" fmla="*/ 0 w 5968"/>
                    <a:gd name="connsiteY1" fmla="*/ 21520 h 21520"/>
                  </a:gdLst>
                  <a:ahLst/>
                  <a:cxnLst>
                    <a:cxn ang="0">
                      <a:pos x="connsiteX0" y="connsiteY0"/>
                    </a:cxn>
                    <a:cxn ang="0">
                      <a:pos x="connsiteX1" y="connsiteY1"/>
                    </a:cxn>
                  </a:cxnLst>
                  <a:rect l="l" t="t" r="r" b="b"/>
                  <a:pathLst>
                    <a:path w="5968" h="21520">
                      <a:moveTo>
                        <a:pt x="0" y="0"/>
                      </a:moveTo>
                      <a:lnTo>
                        <a:pt x="0" y="21520"/>
                      </a:lnTo>
                    </a:path>
                  </a:pathLst>
                </a:custGeom>
                <a:ln w="5965" cap="flat">
                  <a:solidFill>
                    <a:srgbClr val="EC4E44"/>
                  </a:solidFill>
                  <a:prstDash val="solid"/>
                  <a:round/>
                </a:ln>
              </p:spPr>
              <p:txBody>
                <a:bodyPr rtlCol="0" anchor="ctr"/>
                <a:lstStyle/>
                <a:p>
                  <a:endParaRPr lang="en-US"/>
                </a:p>
              </p:txBody>
            </p:sp>
            <p:sp>
              <p:nvSpPr>
                <p:cNvPr id="67" name="Freeform: Shape 66">
                  <a:extLst>
                    <a:ext uri="{FF2B5EF4-FFF2-40B4-BE49-F238E27FC236}">
                      <a16:creationId xmlns:a16="http://schemas.microsoft.com/office/drawing/2014/main" id="{7A7F7F8E-34E2-4794-A019-406C5060555C}"/>
                    </a:ext>
                  </a:extLst>
                </p:cNvPr>
                <p:cNvSpPr/>
                <p:nvPr/>
              </p:nvSpPr>
              <p:spPr>
                <a:xfrm>
                  <a:off x="3122921" y="3772747"/>
                  <a:ext cx="5968" cy="33049"/>
                </a:xfrm>
                <a:custGeom>
                  <a:avLst/>
                  <a:gdLst>
                    <a:gd name="connsiteX0" fmla="*/ 0 w 5968"/>
                    <a:gd name="connsiteY0" fmla="*/ 0 h 33049"/>
                    <a:gd name="connsiteX1" fmla="*/ 0 w 5968"/>
                    <a:gd name="connsiteY1" fmla="*/ 33050 h 33049"/>
                  </a:gdLst>
                  <a:ahLst/>
                  <a:cxnLst>
                    <a:cxn ang="0">
                      <a:pos x="connsiteX0" y="connsiteY0"/>
                    </a:cxn>
                    <a:cxn ang="0">
                      <a:pos x="connsiteX1" y="connsiteY1"/>
                    </a:cxn>
                  </a:cxnLst>
                  <a:rect l="l" t="t" r="r" b="b"/>
                  <a:pathLst>
                    <a:path w="5968" h="33049">
                      <a:moveTo>
                        <a:pt x="0" y="0"/>
                      </a:moveTo>
                      <a:lnTo>
                        <a:pt x="0" y="33050"/>
                      </a:lnTo>
                    </a:path>
                  </a:pathLst>
                </a:custGeom>
                <a:ln w="5965" cap="flat">
                  <a:solidFill>
                    <a:srgbClr val="EC4E44"/>
                  </a:solidFill>
                  <a:prstDash val="solid"/>
                  <a:round/>
                </a:ln>
              </p:spPr>
              <p:txBody>
                <a:bodyPr rtlCol="0" anchor="ctr"/>
                <a:lstStyle/>
                <a:p>
                  <a:endParaRPr lang="en-US"/>
                </a:p>
              </p:txBody>
            </p:sp>
            <p:sp>
              <p:nvSpPr>
                <p:cNvPr id="68" name="Freeform: Shape 67">
                  <a:extLst>
                    <a:ext uri="{FF2B5EF4-FFF2-40B4-BE49-F238E27FC236}">
                      <a16:creationId xmlns:a16="http://schemas.microsoft.com/office/drawing/2014/main" id="{D2167FF7-2D8F-4D92-8FC0-E3CDB6C3DFF3}"/>
                    </a:ext>
                  </a:extLst>
                </p:cNvPr>
                <p:cNvSpPr/>
                <p:nvPr/>
              </p:nvSpPr>
              <p:spPr>
                <a:xfrm>
                  <a:off x="3894258" y="3130413"/>
                  <a:ext cx="5968" cy="24619"/>
                </a:xfrm>
                <a:custGeom>
                  <a:avLst/>
                  <a:gdLst>
                    <a:gd name="connsiteX0" fmla="*/ 0 w 5968"/>
                    <a:gd name="connsiteY0" fmla="*/ 0 h 24619"/>
                    <a:gd name="connsiteX1" fmla="*/ 0 w 5968"/>
                    <a:gd name="connsiteY1" fmla="*/ 24620 h 24619"/>
                  </a:gdLst>
                  <a:ahLst/>
                  <a:cxnLst>
                    <a:cxn ang="0">
                      <a:pos x="connsiteX0" y="connsiteY0"/>
                    </a:cxn>
                    <a:cxn ang="0">
                      <a:pos x="connsiteX1" y="connsiteY1"/>
                    </a:cxn>
                  </a:cxnLst>
                  <a:rect l="l" t="t" r="r" b="b"/>
                  <a:pathLst>
                    <a:path w="5968" h="24619">
                      <a:moveTo>
                        <a:pt x="0" y="0"/>
                      </a:moveTo>
                      <a:lnTo>
                        <a:pt x="0" y="24620"/>
                      </a:lnTo>
                    </a:path>
                  </a:pathLst>
                </a:custGeom>
                <a:ln w="5965" cap="flat">
                  <a:solidFill>
                    <a:srgbClr val="EC4E44"/>
                  </a:solidFill>
                  <a:prstDash val="solid"/>
                  <a:round/>
                </a:ln>
              </p:spPr>
              <p:txBody>
                <a:bodyPr rtlCol="0" anchor="ctr"/>
                <a:lstStyle/>
                <a:p>
                  <a:endParaRPr lang="en-US"/>
                </a:p>
              </p:txBody>
            </p:sp>
            <p:sp>
              <p:nvSpPr>
                <p:cNvPr id="69" name="Freeform: Shape 68">
                  <a:extLst>
                    <a:ext uri="{FF2B5EF4-FFF2-40B4-BE49-F238E27FC236}">
                      <a16:creationId xmlns:a16="http://schemas.microsoft.com/office/drawing/2014/main" id="{50063C90-0EBF-4A9A-A5DE-36689952A539}"/>
                    </a:ext>
                  </a:extLst>
                </p:cNvPr>
                <p:cNvSpPr/>
                <p:nvPr/>
              </p:nvSpPr>
              <p:spPr>
                <a:xfrm>
                  <a:off x="1652786" y="5066959"/>
                  <a:ext cx="5968" cy="25849"/>
                </a:xfrm>
                <a:custGeom>
                  <a:avLst/>
                  <a:gdLst>
                    <a:gd name="connsiteX0" fmla="*/ 0 w 5968"/>
                    <a:gd name="connsiteY0" fmla="*/ 0 h 25849"/>
                    <a:gd name="connsiteX1" fmla="*/ 0 w 5968"/>
                    <a:gd name="connsiteY1" fmla="*/ 25849 h 25849"/>
                  </a:gdLst>
                  <a:ahLst/>
                  <a:cxnLst>
                    <a:cxn ang="0">
                      <a:pos x="connsiteX0" y="connsiteY0"/>
                    </a:cxn>
                    <a:cxn ang="0">
                      <a:pos x="connsiteX1" y="connsiteY1"/>
                    </a:cxn>
                  </a:cxnLst>
                  <a:rect l="l" t="t" r="r" b="b"/>
                  <a:pathLst>
                    <a:path w="5968" h="25849">
                      <a:moveTo>
                        <a:pt x="0" y="0"/>
                      </a:moveTo>
                      <a:lnTo>
                        <a:pt x="0" y="25849"/>
                      </a:lnTo>
                    </a:path>
                  </a:pathLst>
                </a:custGeom>
                <a:ln w="5965" cap="flat">
                  <a:solidFill>
                    <a:srgbClr val="EC4E44"/>
                  </a:solidFill>
                  <a:prstDash val="solid"/>
                  <a:round/>
                </a:ln>
              </p:spPr>
              <p:txBody>
                <a:bodyPr rtlCol="0" anchor="ctr"/>
                <a:lstStyle/>
                <a:p>
                  <a:endParaRPr lang="en-US"/>
                </a:p>
              </p:txBody>
            </p:sp>
            <p:sp>
              <p:nvSpPr>
                <p:cNvPr id="70" name="Freeform: Shape 69">
                  <a:extLst>
                    <a:ext uri="{FF2B5EF4-FFF2-40B4-BE49-F238E27FC236}">
                      <a16:creationId xmlns:a16="http://schemas.microsoft.com/office/drawing/2014/main" id="{8C4C9634-8598-4132-A166-2AA815E053DA}"/>
                    </a:ext>
                  </a:extLst>
                </p:cNvPr>
                <p:cNvSpPr/>
                <p:nvPr/>
              </p:nvSpPr>
              <p:spPr>
                <a:xfrm>
                  <a:off x="2775999" y="4089409"/>
                  <a:ext cx="5968" cy="25056"/>
                </a:xfrm>
                <a:custGeom>
                  <a:avLst/>
                  <a:gdLst>
                    <a:gd name="connsiteX0" fmla="*/ 0 w 5968"/>
                    <a:gd name="connsiteY0" fmla="*/ 0 h 25056"/>
                    <a:gd name="connsiteX1" fmla="*/ 0 w 5968"/>
                    <a:gd name="connsiteY1" fmla="*/ 25057 h 25056"/>
                  </a:gdLst>
                  <a:ahLst/>
                  <a:cxnLst>
                    <a:cxn ang="0">
                      <a:pos x="connsiteX0" y="connsiteY0"/>
                    </a:cxn>
                    <a:cxn ang="0">
                      <a:pos x="connsiteX1" y="connsiteY1"/>
                    </a:cxn>
                  </a:cxnLst>
                  <a:rect l="l" t="t" r="r" b="b"/>
                  <a:pathLst>
                    <a:path w="5968" h="25056">
                      <a:moveTo>
                        <a:pt x="0" y="0"/>
                      </a:moveTo>
                      <a:lnTo>
                        <a:pt x="0" y="25057"/>
                      </a:lnTo>
                    </a:path>
                  </a:pathLst>
                </a:custGeom>
                <a:ln w="5965" cap="flat">
                  <a:solidFill>
                    <a:srgbClr val="EC4E44"/>
                  </a:solid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C2865749-9150-4E40-A69C-253B243FC581}"/>
                    </a:ext>
                  </a:extLst>
                </p:cNvPr>
                <p:cNvSpPr/>
                <p:nvPr/>
              </p:nvSpPr>
              <p:spPr>
                <a:xfrm>
                  <a:off x="2170705" y="4708028"/>
                  <a:ext cx="5968" cy="23401"/>
                </a:xfrm>
                <a:custGeom>
                  <a:avLst/>
                  <a:gdLst>
                    <a:gd name="connsiteX0" fmla="*/ 0 w 5968"/>
                    <a:gd name="connsiteY0" fmla="*/ 0 h 23401"/>
                    <a:gd name="connsiteX1" fmla="*/ 0 w 5968"/>
                    <a:gd name="connsiteY1" fmla="*/ 23401 h 23401"/>
                  </a:gdLst>
                  <a:ahLst/>
                  <a:cxnLst>
                    <a:cxn ang="0">
                      <a:pos x="connsiteX0" y="connsiteY0"/>
                    </a:cxn>
                    <a:cxn ang="0">
                      <a:pos x="connsiteX1" y="connsiteY1"/>
                    </a:cxn>
                  </a:cxnLst>
                  <a:rect l="l" t="t" r="r" b="b"/>
                  <a:pathLst>
                    <a:path w="5968" h="23401">
                      <a:moveTo>
                        <a:pt x="0" y="0"/>
                      </a:moveTo>
                      <a:lnTo>
                        <a:pt x="0" y="23401"/>
                      </a:lnTo>
                    </a:path>
                  </a:pathLst>
                </a:custGeom>
                <a:ln w="5965" cap="flat">
                  <a:solidFill>
                    <a:srgbClr val="EC4E44"/>
                  </a:solidFill>
                  <a:prstDash val="solid"/>
                  <a:round/>
                </a:ln>
              </p:spPr>
              <p:txBody>
                <a:bodyPr rtlCol="0" anchor="ctr"/>
                <a:lstStyle/>
                <a:p>
                  <a:endParaRPr lang="en-US"/>
                </a:p>
              </p:txBody>
            </p:sp>
            <p:sp>
              <p:nvSpPr>
                <p:cNvPr id="72" name="Freeform: Shape 71">
                  <a:extLst>
                    <a:ext uri="{FF2B5EF4-FFF2-40B4-BE49-F238E27FC236}">
                      <a16:creationId xmlns:a16="http://schemas.microsoft.com/office/drawing/2014/main" id="{D235ABA4-6E50-4BE4-87A3-803D16F698A5}"/>
                    </a:ext>
                  </a:extLst>
                </p:cNvPr>
                <p:cNvSpPr/>
                <p:nvPr/>
              </p:nvSpPr>
              <p:spPr>
                <a:xfrm>
                  <a:off x="2251142" y="4588483"/>
                  <a:ext cx="5968" cy="26284"/>
                </a:xfrm>
                <a:custGeom>
                  <a:avLst/>
                  <a:gdLst>
                    <a:gd name="connsiteX0" fmla="*/ 0 w 5968"/>
                    <a:gd name="connsiteY0" fmla="*/ 0 h 26284"/>
                    <a:gd name="connsiteX1" fmla="*/ 0 w 5968"/>
                    <a:gd name="connsiteY1" fmla="*/ 26284 h 26284"/>
                  </a:gdLst>
                  <a:ahLst/>
                  <a:cxnLst>
                    <a:cxn ang="0">
                      <a:pos x="connsiteX0" y="connsiteY0"/>
                    </a:cxn>
                    <a:cxn ang="0">
                      <a:pos x="connsiteX1" y="connsiteY1"/>
                    </a:cxn>
                  </a:cxnLst>
                  <a:rect l="l" t="t" r="r" b="b"/>
                  <a:pathLst>
                    <a:path w="5968" h="26284">
                      <a:moveTo>
                        <a:pt x="0" y="0"/>
                      </a:moveTo>
                      <a:lnTo>
                        <a:pt x="0" y="26284"/>
                      </a:lnTo>
                    </a:path>
                  </a:pathLst>
                </a:custGeom>
                <a:ln w="5965" cap="flat">
                  <a:solidFill>
                    <a:srgbClr val="EC4E44"/>
                  </a:solidFill>
                  <a:prstDash val="solid"/>
                  <a:round/>
                </a:ln>
              </p:spPr>
              <p:txBody>
                <a:bodyPr rtlCol="0" anchor="ctr"/>
                <a:lstStyle/>
                <a:p>
                  <a:endParaRPr lang="en-US"/>
                </a:p>
              </p:txBody>
            </p:sp>
            <p:sp>
              <p:nvSpPr>
                <p:cNvPr id="73" name="Freeform: Shape 72">
                  <a:extLst>
                    <a:ext uri="{FF2B5EF4-FFF2-40B4-BE49-F238E27FC236}">
                      <a16:creationId xmlns:a16="http://schemas.microsoft.com/office/drawing/2014/main" id="{22D29A22-25E0-4A14-9A23-0160DEEF70D2}"/>
                    </a:ext>
                  </a:extLst>
                </p:cNvPr>
                <p:cNvSpPr/>
                <p:nvPr/>
              </p:nvSpPr>
              <p:spPr>
                <a:xfrm>
                  <a:off x="2402135" y="4502964"/>
                  <a:ext cx="5968" cy="30867"/>
                </a:xfrm>
                <a:custGeom>
                  <a:avLst/>
                  <a:gdLst>
                    <a:gd name="connsiteX0" fmla="*/ 0 w 5968"/>
                    <a:gd name="connsiteY0" fmla="*/ 0 h 30867"/>
                    <a:gd name="connsiteX1" fmla="*/ 0 w 5968"/>
                    <a:gd name="connsiteY1" fmla="*/ 30867 h 30867"/>
                  </a:gdLst>
                  <a:ahLst/>
                  <a:cxnLst>
                    <a:cxn ang="0">
                      <a:pos x="connsiteX0" y="connsiteY0"/>
                    </a:cxn>
                    <a:cxn ang="0">
                      <a:pos x="connsiteX1" y="connsiteY1"/>
                    </a:cxn>
                  </a:cxnLst>
                  <a:rect l="l" t="t" r="r" b="b"/>
                  <a:pathLst>
                    <a:path w="5968" h="30867">
                      <a:moveTo>
                        <a:pt x="0" y="0"/>
                      </a:moveTo>
                      <a:lnTo>
                        <a:pt x="0" y="30867"/>
                      </a:lnTo>
                    </a:path>
                  </a:pathLst>
                </a:custGeom>
                <a:ln w="5965" cap="flat">
                  <a:solidFill>
                    <a:srgbClr val="EC4E44"/>
                  </a:solidFill>
                  <a:prstDash val="solid"/>
                  <a:round/>
                </a:ln>
              </p:spPr>
              <p:txBody>
                <a:bodyPr rtlCol="0" anchor="ctr"/>
                <a:lstStyle/>
                <a:p>
                  <a:endParaRPr lang="en-US"/>
                </a:p>
              </p:txBody>
            </p:sp>
            <p:sp>
              <p:nvSpPr>
                <p:cNvPr id="74" name="Freeform: Shape 73">
                  <a:extLst>
                    <a:ext uri="{FF2B5EF4-FFF2-40B4-BE49-F238E27FC236}">
                      <a16:creationId xmlns:a16="http://schemas.microsoft.com/office/drawing/2014/main" id="{99145C77-71BC-4D33-B186-06F649EA30A2}"/>
                    </a:ext>
                  </a:extLst>
                </p:cNvPr>
                <p:cNvSpPr/>
                <p:nvPr/>
              </p:nvSpPr>
              <p:spPr>
                <a:xfrm>
                  <a:off x="2535227" y="4321183"/>
                  <a:ext cx="5968" cy="22322"/>
                </a:xfrm>
                <a:custGeom>
                  <a:avLst/>
                  <a:gdLst>
                    <a:gd name="connsiteX0" fmla="*/ 0 w 5968"/>
                    <a:gd name="connsiteY0" fmla="*/ 0 h 22322"/>
                    <a:gd name="connsiteX1" fmla="*/ 0 w 5968"/>
                    <a:gd name="connsiteY1" fmla="*/ 22323 h 22322"/>
                  </a:gdLst>
                  <a:ahLst/>
                  <a:cxnLst>
                    <a:cxn ang="0">
                      <a:pos x="connsiteX0" y="connsiteY0"/>
                    </a:cxn>
                    <a:cxn ang="0">
                      <a:pos x="connsiteX1" y="connsiteY1"/>
                    </a:cxn>
                  </a:cxnLst>
                  <a:rect l="l" t="t" r="r" b="b"/>
                  <a:pathLst>
                    <a:path w="5968" h="22322">
                      <a:moveTo>
                        <a:pt x="0" y="0"/>
                      </a:moveTo>
                      <a:lnTo>
                        <a:pt x="0" y="22323"/>
                      </a:lnTo>
                    </a:path>
                  </a:pathLst>
                </a:custGeom>
                <a:ln w="5965" cap="flat">
                  <a:solidFill>
                    <a:srgbClr val="EC4E44"/>
                  </a:solidFill>
                  <a:prstDash val="solid"/>
                  <a:round/>
                </a:ln>
              </p:spPr>
              <p:txBody>
                <a:bodyPr rtlCol="0" anchor="ctr"/>
                <a:lstStyle/>
                <a:p>
                  <a:endParaRPr lang="en-US"/>
                </a:p>
              </p:txBody>
            </p:sp>
            <p:sp>
              <p:nvSpPr>
                <p:cNvPr id="75" name="Freeform: Shape 74">
                  <a:extLst>
                    <a:ext uri="{FF2B5EF4-FFF2-40B4-BE49-F238E27FC236}">
                      <a16:creationId xmlns:a16="http://schemas.microsoft.com/office/drawing/2014/main" id="{B52B8CBC-819C-4918-B3D4-F07CE263D394}"/>
                    </a:ext>
                  </a:extLst>
                </p:cNvPr>
                <p:cNvSpPr/>
                <p:nvPr/>
              </p:nvSpPr>
              <p:spPr>
                <a:xfrm>
                  <a:off x="2793589" y="4109228"/>
                  <a:ext cx="5968" cy="23817"/>
                </a:xfrm>
                <a:custGeom>
                  <a:avLst/>
                  <a:gdLst>
                    <a:gd name="connsiteX0" fmla="*/ 0 w 5968"/>
                    <a:gd name="connsiteY0" fmla="*/ 0 h 23817"/>
                    <a:gd name="connsiteX1" fmla="*/ 0 w 5968"/>
                    <a:gd name="connsiteY1" fmla="*/ 23817 h 23817"/>
                  </a:gdLst>
                  <a:ahLst/>
                  <a:cxnLst>
                    <a:cxn ang="0">
                      <a:pos x="connsiteX0" y="connsiteY0"/>
                    </a:cxn>
                    <a:cxn ang="0">
                      <a:pos x="connsiteX1" y="connsiteY1"/>
                    </a:cxn>
                  </a:cxnLst>
                  <a:rect l="l" t="t" r="r" b="b"/>
                  <a:pathLst>
                    <a:path w="5968" h="23817">
                      <a:moveTo>
                        <a:pt x="0" y="0"/>
                      </a:moveTo>
                      <a:lnTo>
                        <a:pt x="0" y="23817"/>
                      </a:lnTo>
                    </a:path>
                  </a:pathLst>
                </a:custGeom>
                <a:ln w="5965" cap="flat">
                  <a:solidFill>
                    <a:srgbClr val="EC4E44"/>
                  </a:solidFill>
                  <a:prstDash val="solid"/>
                  <a:round/>
                </a:ln>
              </p:spPr>
              <p:txBody>
                <a:bodyPr rtlCol="0" anchor="ctr"/>
                <a:lstStyle/>
                <a:p>
                  <a:endParaRPr lang="en-US"/>
                </a:p>
              </p:txBody>
            </p:sp>
            <p:sp>
              <p:nvSpPr>
                <p:cNvPr id="76" name="Freeform: Shape 75">
                  <a:extLst>
                    <a:ext uri="{FF2B5EF4-FFF2-40B4-BE49-F238E27FC236}">
                      <a16:creationId xmlns:a16="http://schemas.microsoft.com/office/drawing/2014/main" id="{2060E9B1-B01A-4B14-BA9A-873DE0FF4A6D}"/>
                    </a:ext>
                  </a:extLst>
                </p:cNvPr>
                <p:cNvSpPr/>
                <p:nvPr/>
              </p:nvSpPr>
              <p:spPr>
                <a:xfrm>
                  <a:off x="2465083" y="4396262"/>
                  <a:ext cx="5968" cy="112502"/>
                </a:xfrm>
                <a:custGeom>
                  <a:avLst/>
                  <a:gdLst>
                    <a:gd name="connsiteX0" fmla="*/ 0 w 5968"/>
                    <a:gd name="connsiteY0" fmla="*/ 0 h 112502"/>
                    <a:gd name="connsiteX1" fmla="*/ 0 w 5968"/>
                    <a:gd name="connsiteY1" fmla="*/ 112502 h 112502"/>
                  </a:gdLst>
                  <a:ahLst/>
                  <a:cxnLst>
                    <a:cxn ang="0">
                      <a:pos x="connsiteX0" y="connsiteY0"/>
                    </a:cxn>
                    <a:cxn ang="0">
                      <a:pos x="connsiteX1" y="connsiteY1"/>
                    </a:cxn>
                  </a:cxnLst>
                  <a:rect l="l" t="t" r="r" b="b"/>
                  <a:pathLst>
                    <a:path w="5968" h="112502">
                      <a:moveTo>
                        <a:pt x="0" y="0"/>
                      </a:moveTo>
                      <a:lnTo>
                        <a:pt x="0" y="112502"/>
                      </a:lnTo>
                    </a:path>
                  </a:pathLst>
                </a:custGeom>
                <a:ln w="5965" cap="flat">
                  <a:solidFill>
                    <a:srgbClr val="EC4E44"/>
                  </a:solidFill>
                  <a:prstDash val="solid"/>
                  <a:round/>
                </a:ln>
              </p:spPr>
              <p:txBody>
                <a:bodyPr rtlCol="0" anchor="ctr"/>
                <a:lstStyle/>
                <a:p>
                  <a:endParaRPr lang="en-US"/>
                </a:p>
              </p:txBody>
            </p:sp>
            <p:sp>
              <p:nvSpPr>
                <p:cNvPr id="77" name="Freeform: Shape 76">
                  <a:extLst>
                    <a:ext uri="{FF2B5EF4-FFF2-40B4-BE49-F238E27FC236}">
                      <a16:creationId xmlns:a16="http://schemas.microsoft.com/office/drawing/2014/main" id="{64FC9EB4-5530-4B89-8AB4-15440C4A0DF2}"/>
                    </a:ext>
                  </a:extLst>
                </p:cNvPr>
                <p:cNvSpPr/>
                <p:nvPr/>
              </p:nvSpPr>
              <p:spPr>
                <a:xfrm>
                  <a:off x="3015581" y="3944519"/>
                  <a:ext cx="5968" cy="27766"/>
                </a:xfrm>
                <a:custGeom>
                  <a:avLst/>
                  <a:gdLst>
                    <a:gd name="connsiteX0" fmla="*/ 0 w 5968"/>
                    <a:gd name="connsiteY0" fmla="*/ 0 h 27766"/>
                    <a:gd name="connsiteX1" fmla="*/ 0 w 5968"/>
                    <a:gd name="connsiteY1" fmla="*/ 27767 h 27766"/>
                  </a:gdLst>
                  <a:ahLst/>
                  <a:cxnLst>
                    <a:cxn ang="0">
                      <a:pos x="connsiteX0" y="connsiteY0"/>
                    </a:cxn>
                    <a:cxn ang="0">
                      <a:pos x="connsiteX1" y="connsiteY1"/>
                    </a:cxn>
                  </a:cxnLst>
                  <a:rect l="l" t="t" r="r" b="b"/>
                  <a:pathLst>
                    <a:path w="5968" h="27766">
                      <a:moveTo>
                        <a:pt x="0" y="0"/>
                      </a:moveTo>
                      <a:lnTo>
                        <a:pt x="0" y="27767"/>
                      </a:lnTo>
                    </a:path>
                  </a:pathLst>
                </a:custGeom>
                <a:ln w="5965" cap="flat">
                  <a:solidFill>
                    <a:srgbClr val="EC4E44"/>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FCBD1CD5-EF3C-42BF-BF9B-6E38EBE29B8D}"/>
                    </a:ext>
                  </a:extLst>
                </p:cNvPr>
                <p:cNvSpPr/>
                <p:nvPr/>
              </p:nvSpPr>
              <p:spPr>
                <a:xfrm>
                  <a:off x="3647164" y="3330712"/>
                  <a:ext cx="5968" cy="22850"/>
                </a:xfrm>
                <a:custGeom>
                  <a:avLst/>
                  <a:gdLst>
                    <a:gd name="connsiteX0" fmla="*/ 0 w 5968"/>
                    <a:gd name="connsiteY0" fmla="*/ 0 h 22850"/>
                    <a:gd name="connsiteX1" fmla="*/ 0 w 5968"/>
                    <a:gd name="connsiteY1" fmla="*/ 22850 h 22850"/>
                  </a:gdLst>
                  <a:ahLst/>
                  <a:cxnLst>
                    <a:cxn ang="0">
                      <a:pos x="connsiteX0" y="connsiteY0"/>
                    </a:cxn>
                    <a:cxn ang="0">
                      <a:pos x="connsiteX1" y="connsiteY1"/>
                    </a:cxn>
                  </a:cxnLst>
                  <a:rect l="l" t="t" r="r" b="b"/>
                  <a:pathLst>
                    <a:path w="5968" h="22850">
                      <a:moveTo>
                        <a:pt x="0" y="0"/>
                      </a:moveTo>
                      <a:lnTo>
                        <a:pt x="0" y="22850"/>
                      </a:lnTo>
                    </a:path>
                  </a:pathLst>
                </a:custGeom>
                <a:ln w="5965" cap="flat">
                  <a:solidFill>
                    <a:srgbClr val="EC4E44"/>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0275D7B7-3B9D-4584-97B9-A5B82AD6611E}"/>
                    </a:ext>
                  </a:extLst>
                </p:cNvPr>
                <p:cNvSpPr/>
                <p:nvPr/>
              </p:nvSpPr>
              <p:spPr>
                <a:xfrm>
                  <a:off x="3336412" y="3745548"/>
                  <a:ext cx="5968" cy="65925"/>
                </a:xfrm>
                <a:custGeom>
                  <a:avLst/>
                  <a:gdLst>
                    <a:gd name="connsiteX0" fmla="*/ 0 w 5968"/>
                    <a:gd name="connsiteY0" fmla="*/ 0 h 65925"/>
                    <a:gd name="connsiteX1" fmla="*/ 0 w 5968"/>
                    <a:gd name="connsiteY1" fmla="*/ 65925 h 65925"/>
                  </a:gdLst>
                  <a:ahLst/>
                  <a:cxnLst>
                    <a:cxn ang="0">
                      <a:pos x="connsiteX0" y="connsiteY0"/>
                    </a:cxn>
                    <a:cxn ang="0">
                      <a:pos x="connsiteX1" y="connsiteY1"/>
                    </a:cxn>
                  </a:cxnLst>
                  <a:rect l="l" t="t" r="r" b="b"/>
                  <a:pathLst>
                    <a:path w="5968" h="65925">
                      <a:moveTo>
                        <a:pt x="0" y="0"/>
                      </a:moveTo>
                      <a:lnTo>
                        <a:pt x="0" y="65925"/>
                      </a:lnTo>
                    </a:path>
                  </a:pathLst>
                </a:custGeom>
                <a:ln w="5965" cap="flat">
                  <a:solidFill>
                    <a:srgbClr val="EC4E44"/>
                  </a:solidFill>
                  <a:prstDash val="solid"/>
                  <a:round/>
                </a:ln>
              </p:spPr>
              <p:txBody>
                <a:bodyPr rtlCol="0" anchor="ctr"/>
                <a:lstStyle/>
                <a:p>
                  <a:endParaRPr lang="en-US"/>
                </a:p>
              </p:txBody>
            </p:sp>
            <p:sp>
              <p:nvSpPr>
                <p:cNvPr id="80" name="Freeform: Shape 79">
                  <a:extLst>
                    <a:ext uri="{FF2B5EF4-FFF2-40B4-BE49-F238E27FC236}">
                      <a16:creationId xmlns:a16="http://schemas.microsoft.com/office/drawing/2014/main" id="{874B6C0F-8FFF-45C6-99DA-44FF72ACAD41}"/>
                    </a:ext>
                  </a:extLst>
                </p:cNvPr>
                <p:cNvSpPr/>
                <p:nvPr/>
              </p:nvSpPr>
              <p:spPr>
                <a:xfrm>
                  <a:off x="2677115" y="4258154"/>
                  <a:ext cx="5968" cy="24659"/>
                </a:xfrm>
                <a:custGeom>
                  <a:avLst/>
                  <a:gdLst>
                    <a:gd name="connsiteX0" fmla="*/ 0 w 5968"/>
                    <a:gd name="connsiteY0" fmla="*/ 0 h 24659"/>
                    <a:gd name="connsiteX1" fmla="*/ 0 w 5968"/>
                    <a:gd name="connsiteY1" fmla="*/ 24660 h 24659"/>
                  </a:gdLst>
                  <a:ahLst/>
                  <a:cxnLst>
                    <a:cxn ang="0">
                      <a:pos x="connsiteX0" y="connsiteY0"/>
                    </a:cxn>
                    <a:cxn ang="0">
                      <a:pos x="connsiteX1" y="connsiteY1"/>
                    </a:cxn>
                  </a:cxnLst>
                  <a:rect l="l" t="t" r="r" b="b"/>
                  <a:pathLst>
                    <a:path w="5968" h="24659">
                      <a:moveTo>
                        <a:pt x="0" y="0"/>
                      </a:moveTo>
                      <a:lnTo>
                        <a:pt x="0" y="24660"/>
                      </a:lnTo>
                    </a:path>
                  </a:pathLst>
                </a:custGeom>
                <a:ln w="5965" cap="flat">
                  <a:solidFill>
                    <a:srgbClr val="EC4E44"/>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9E8B3A7C-9C35-494D-A36B-8A04DA21F7F9}"/>
                    </a:ext>
                  </a:extLst>
                </p:cNvPr>
                <p:cNvSpPr/>
                <p:nvPr/>
              </p:nvSpPr>
              <p:spPr>
                <a:xfrm>
                  <a:off x="2820386" y="4072701"/>
                  <a:ext cx="5968" cy="35406"/>
                </a:xfrm>
                <a:custGeom>
                  <a:avLst/>
                  <a:gdLst>
                    <a:gd name="connsiteX0" fmla="*/ 0 w 5968"/>
                    <a:gd name="connsiteY0" fmla="*/ 0 h 35406"/>
                    <a:gd name="connsiteX1" fmla="*/ 0 w 5968"/>
                    <a:gd name="connsiteY1" fmla="*/ 35407 h 35406"/>
                  </a:gdLst>
                  <a:ahLst/>
                  <a:cxnLst>
                    <a:cxn ang="0">
                      <a:pos x="connsiteX0" y="connsiteY0"/>
                    </a:cxn>
                    <a:cxn ang="0">
                      <a:pos x="connsiteX1" y="connsiteY1"/>
                    </a:cxn>
                  </a:cxnLst>
                  <a:rect l="l" t="t" r="r" b="b"/>
                  <a:pathLst>
                    <a:path w="5968" h="35406">
                      <a:moveTo>
                        <a:pt x="0" y="0"/>
                      </a:moveTo>
                      <a:lnTo>
                        <a:pt x="0" y="35407"/>
                      </a:lnTo>
                    </a:path>
                  </a:pathLst>
                </a:custGeom>
                <a:ln w="5965" cap="flat">
                  <a:solidFill>
                    <a:srgbClr val="EC4E44"/>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D354BE33-5A21-4FF8-974B-A20C09CB2278}"/>
                    </a:ext>
                  </a:extLst>
                </p:cNvPr>
                <p:cNvSpPr/>
                <p:nvPr/>
              </p:nvSpPr>
              <p:spPr>
                <a:xfrm>
                  <a:off x="3960110" y="3065254"/>
                  <a:ext cx="5968" cy="24366"/>
                </a:xfrm>
                <a:custGeom>
                  <a:avLst/>
                  <a:gdLst>
                    <a:gd name="connsiteX0" fmla="*/ 0 w 5968"/>
                    <a:gd name="connsiteY0" fmla="*/ 0 h 24366"/>
                    <a:gd name="connsiteX1" fmla="*/ 0 w 5968"/>
                    <a:gd name="connsiteY1" fmla="*/ 24366 h 24366"/>
                  </a:gdLst>
                  <a:ahLst/>
                  <a:cxnLst>
                    <a:cxn ang="0">
                      <a:pos x="connsiteX0" y="connsiteY0"/>
                    </a:cxn>
                    <a:cxn ang="0">
                      <a:pos x="connsiteX1" y="connsiteY1"/>
                    </a:cxn>
                  </a:cxnLst>
                  <a:rect l="l" t="t" r="r" b="b"/>
                  <a:pathLst>
                    <a:path w="5968" h="24366">
                      <a:moveTo>
                        <a:pt x="0" y="0"/>
                      </a:moveTo>
                      <a:lnTo>
                        <a:pt x="0" y="24366"/>
                      </a:lnTo>
                    </a:path>
                  </a:pathLst>
                </a:custGeom>
                <a:ln w="5965" cap="flat">
                  <a:solidFill>
                    <a:srgbClr val="EC4E44"/>
                  </a:solid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E5636EAA-0401-4401-8CBE-E4A26F6C10C1}"/>
                    </a:ext>
                  </a:extLst>
                </p:cNvPr>
                <p:cNvSpPr/>
                <p:nvPr/>
              </p:nvSpPr>
              <p:spPr>
                <a:xfrm>
                  <a:off x="3409614" y="3547683"/>
                  <a:ext cx="5968" cy="22976"/>
                </a:xfrm>
                <a:custGeom>
                  <a:avLst/>
                  <a:gdLst>
                    <a:gd name="connsiteX0" fmla="*/ 0 w 5968"/>
                    <a:gd name="connsiteY0" fmla="*/ 0 h 22976"/>
                    <a:gd name="connsiteX1" fmla="*/ 0 w 5968"/>
                    <a:gd name="connsiteY1" fmla="*/ 22976 h 22976"/>
                  </a:gdLst>
                  <a:ahLst/>
                  <a:cxnLst>
                    <a:cxn ang="0">
                      <a:pos x="connsiteX0" y="connsiteY0"/>
                    </a:cxn>
                    <a:cxn ang="0">
                      <a:pos x="connsiteX1" y="connsiteY1"/>
                    </a:cxn>
                  </a:cxnLst>
                  <a:rect l="l" t="t" r="r" b="b"/>
                  <a:pathLst>
                    <a:path w="5968" h="22976">
                      <a:moveTo>
                        <a:pt x="0" y="0"/>
                      </a:moveTo>
                      <a:lnTo>
                        <a:pt x="0" y="22976"/>
                      </a:lnTo>
                    </a:path>
                  </a:pathLst>
                </a:custGeom>
                <a:ln w="5965" cap="flat">
                  <a:solidFill>
                    <a:srgbClr val="EC4E44"/>
                  </a:solid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3463C7BE-3CA8-4EF0-8EAB-E854479CC638}"/>
                    </a:ext>
                  </a:extLst>
                </p:cNvPr>
                <p:cNvSpPr/>
                <p:nvPr/>
              </p:nvSpPr>
              <p:spPr>
                <a:xfrm>
                  <a:off x="2255213" y="4571092"/>
                  <a:ext cx="5968" cy="27966"/>
                </a:xfrm>
                <a:custGeom>
                  <a:avLst/>
                  <a:gdLst>
                    <a:gd name="connsiteX0" fmla="*/ 0 w 5968"/>
                    <a:gd name="connsiteY0" fmla="*/ 0 h 27966"/>
                    <a:gd name="connsiteX1" fmla="*/ 0 w 5968"/>
                    <a:gd name="connsiteY1" fmla="*/ 27967 h 27966"/>
                  </a:gdLst>
                  <a:ahLst/>
                  <a:cxnLst>
                    <a:cxn ang="0">
                      <a:pos x="connsiteX0" y="connsiteY0"/>
                    </a:cxn>
                    <a:cxn ang="0">
                      <a:pos x="connsiteX1" y="connsiteY1"/>
                    </a:cxn>
                  </a:cxnLst>
                  <a:rect l="l" t="t" r="r" b="b"/>
                  <a:pathLst>
                    <a:path w="5968" h="27966">
                      <a:moveTo>
                        <a:pt x="0" y="0"/>
                      </a:moveTo>
                      <a:lnTo>
                        <a:pt x="0" y="27967"/>
                      </a:lnTo>
                    </a:path>
                  </a:pathLst>
                </a:custGeom>
                <a:ln w="5965" cap="flat">
                  <a:solidFill>
                    <a:srgbClr val="EC4E44"/>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DE055B41-5D88-45A2-AB76-6D6DDB00FFD2}"/>
                    </a:ext>
                  </a:extLst>
                </p:cNvPr>
                <p:cNvSpPr/>
                <p:nvPr/>
              </p:nvSpPr>
              <p:spPr>
                <a:xfrm>
                  <a:off x="3301200" y="3665913"/>
                  <a:ext cx="5968" cy="21674"/>
                </a:xfrm>
                <a:custGeom>
                  <a:avLst/>
                  <a:gdLst>
                    <a:gd name="connsiteX0" fmla="*/ 0 w 5968"/>
                    <a:gd name="connsiteY0" fmla="*/ 0 h 21674"/>
                    <a:gd name="connsiteX1" fmla="*/ 0 w 5968"/>
                    <a:gd name="connsiteY1" fmla="*/ 21674 h 21674"/>
                  </a:gdLst>
                  <a:ahLst/>
                  <a:cxnLst>
                    <a:cxn ang="0">
                      <a:pos x="connsiteX0" y="connsiteY0"/>
                    </a:cxn>
                    <a:cxn ang="0">
                      <a:pos x="connsiteX1" y="connsiteY1"/>
                    </a:cxn>
                  </a:cxnLst>
                  <a:rect l="l" t="t" r="r" b="b"/>
                  <a:pathLst>
                    <a:path w="5968" h="21674">
                      <a:moveTo>
                        <a:pt x="0" y="0"/>
                      </a:moveTo>
                      <a:lnTo>
                        <a:pt x="0" y="21674"/>
                      </a:lnTo>
                    </a:path>
                  </a:pathLst>
                </a:custGeom>
                <a:ln w="5965" cap="flat">
                  <a:solidFill>
                    <a:srgbClr val="EC4E44"/>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5CE1A110-2525-480B-B7CF-E783B95CFE19}"/>
                    </a:ext>
                  </a:extLst>
                </p:cNvPr>
                <p:cNvSpPr/>
                <p:nvPr/>
              </p:nvSpPr>
              <p:spPr>
                <a:xfrm>
                  <a:off x="3899914" y="3087683"/>
                  <a:ext cx="5968" cy="21929"/>
                </a:xfrm>
                <a:custGeom>
                  <a:avLst/>
                  <a:gdLst>
                    <a:gd name="connsiteX0" fmla="*/ 0 w 5968"/>
                    <a:gd name="connsiteY0" fmla="*/ 0 h 21929"/>
                    <a:gd name="connsiteX1" fmla="*/ 0 w 5968"/>
                    <a:gd name="connsiteY1" fmla="*/ 21930 h 21929"/>
                  </a:gdLst>
                  <a:ahLst/>
                  <a:cxnLst>
                    <a:cxn ang="0">
                      <a:pos x="connsiteX0" y="connsiteY0"/>
                    </a:cxn>
                    <a:cxn ang="0">
                      <a:pos x="connsiteX1" y="connsiteY1"/>
                    </a:cxn>
                  </a:cxnLst>
                  <a:rect l="l" t="t" r="r" b="b"/>
                  <a:pathLst>
                    <a:path w="5968" h="21929">
                      <a:moveTo>
                        <a:pt x="0" y="0"/>
                      </a:moveTo>
                      <a:lnTo>
                        <a:pt x="0" y="21930"/>
                      </a:lnTo>
                    </a:path>
                  </a:pathLst>
                </a:custGeom>
                <a:ln w="5965" cap="flat">
                  <a:solidFill>
                    <a:srgbClr val="EC4E44"/>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3C7B6703-E53B-4B72-ACA4-5AF756E1E0A0}"/>
                    </a:ext>
                  </a:extLst>
                </p:cNvPr>
                <p:cNvSpPr/>
                <p:nvPr/>
              </p:nvSpPr>
              <p:spPr>
                <a:xfrm>
                  <a:off x="3619406" y="3427412"/>
                  <a:ext cx="5968" cy="28841"/>
                </a:xfrm>
                <a:custGeom>
                  <a:avLst/>
                  <a:gdLst>
                    <a:gd name="connsiteX0" fmla="*/ 0 w 5968"/>
                    <a:gd name="connsiteY0" fmla="*/ 0 h 28841"/>
                    <a:gd name="connsiteX1" fmla="*/ 0 w 5968"/>
                    <a:gd name="connsiteY1" fmla="*/ 28841 h 28841"/>
                  </a:gdLst>
                  <a:ahLst/>
                  <a:cxnLst>
                    <a:cxn ang="0">
                      <a:pos x="connsiteX0" y="connsiteY0"/>
                    </a:cxn>
                    <a:cxn ang="0">
                      <a:pos x="connsiteX1" y="connsiteY1"/>
                    </a:cxn>
                  </a:cxnLst>
                  <a:rect l="l" t="t" r="r" b="b"/>
                  <a:pathLst>
                    <a:path w="5968" h="28841">
                      <a:moveTo>
                        <a:pt x="0" y="0"/>
                      </a:moveTo>
                      <a:lnTo>
                        <a:pt x="0" y="28841"/>
                      </a:lnTo>
                    </a:path>
                  </a:pathLst>
                </a:custGeom>
                <a:ln w="5965" cap="flat">
                  <a:solidFill>
                    <a:srgbClr val="EC4E44"/>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F52E26F6-602F-438D-8842-037BAF428875}"/>
                    </a:ext>
                  </a:extLst>
                </p:cNvPr>
                <p:cNvSpPr/>
                <p:nvPr/>
              </p:nvSpPr>
              <p:spPr>
                <a:xfrm>
                  <a:off x="2889228" y="3999835"/>
                  <a:ext cx="5968" cy="23646"/>
                </a:xfrm>
                <a:custGeom>
                  <a:avLst/>
                  <a:gdLst>
                    <a:gd name="connsiteX0" fmla="*/ 0 w 5968"/>
                    <a:gd name="connsiteY0" fmla="*/ 0 h 23646"/>
                    <a:gd name="connsiteX1" fmla="*/ 0 w 5968"/>
                    <a:gd name="connsiteY1" fmla="*/ 23646 h 23646"/>
                  </a:gdLst>
                  <a:ahLst/>
                  <a:cxnLst>
                    <a:cxn ang="0">
                      <a:pos x="connsiteX0" y="connsiteY0"/>
                    </a:cxn>
                    <a:cxn ang="0">
                      <a:pos x="connsiteX1" y="connsiteY1"/>
                    </a:cxn>
                  </a:cxnLst>
                  <a:rect l="l" t="t" r="r" b="b"/>
                  <a:pathLst>
                    <a:path w="5968" h="23646">
                      <a:moveTo>
                        <a:pt x="0" y="0"/>
                      </a:moveTo>
                      <a:lnTo>
                        <a:pt x="0" y="23646"/>
                      </a:lnTo>
                    </a:path>
                  </a:pathLst>
                </a:custGeom>
                <a:ln w="5965" cap="flat">
                  <a:solidFill>
                    <a:srgbClr val="EC4E44"/>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AAECC6F7-C55E-4C5C-8A97-8D1D0D0E7319}"/>
                    </a:ext>
                  </a:extLst>
                </p:cNvPr>
                <p:cNvSpPr/>
                <p:nvPr/>
              </p:nvSpPr>
              <p:spPr>
                <a:xfrm>
                  <a:off x="3217911" y="3695080"/>
                  <a:ext cx="5968" cy="22938"/>
                </a:xfrm>
                <a:custGeom>
                  <a:avLst/>
                  <a:gdLst>
                    <a:gd name="connsiteX0" fmla="*/ 0 w 5968"/>
                    <a:gd name="connsiteY0" fmla="*/ 0 h 22938"/>
                    <a:gd name="connsiteX1" fmla="*/ 0 w 5968"/>
                    <a:gd name="connsiteY1" fmla="*/ 22938 h 22938"/>
                  </a:gdLst>
                  <a:ahLst/>
                  <a:cxnLst>
                    <a:cxn ang="0">
                      <a:pos x="connsiteX0" y="connsiteY0"/>
                    </a:cxn>
                    <a:cxn ang="0">
                      <a:pos x="connsiteX1" y="connsiteY1"/>
                    </a:cxn>
                  </a:cxnLst>
                  <a:rect l="l" t="t" r="r" b="b"/>
                  <a:pathLst>
                    <a:path w="5968" h="22938">
                      <a:moveTo>
                        <a:pt x="0" y="0"/>
                      </a:moveTo>
                      <a:lnTo>
                        <a:pt x="0" y="22938"/>
                      </a:lnTo>
                    </a:path>
                  </a:pathLst>
                </a:custGeom>
                <a:ln w="5965" cap="flat">
                  <a:solidFill>
                    <a:srgbClr val="EC4E44"/>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AF7827A5-97F2-4EE6-A37C-ADF7E47CDFCE}"/>
                    </a:ext>
                  </a:extLst>
                </p:cNvPr>
                <p:cNvSpPr/>
                <p:nvPr/>
              </p:nvSpPr>
              <p:spPr>
                <a:xfrm>
                  <a:off x="2087703" y="4693625"/>
                  <a:ext cx="5968" cy="38494"/>
                </a:xfrm>
                <a:custGeom>
                  <a:avLst/>
                  <a:gdLst>
                    <a:gd name="connsiteX0" fmla="*/ 0 w 5968"/>
                    <a:gd name="connsiteY0" fmla="*/ 0 h 38494"/>
                    <a:gd name="connsiteX1" fmla="*/ 0 w 5968"/>
                    <a:gd name="connsiteY1" fmla="*/ 38494 h 38494"/>
                  </a:gdLst>
                  <a:ahLst/>
                  <a:cxnLst>
                    <a:cxn ang="0">
                      <a:pos x="connsiteX0" y="connsiteY0"/>
                    </a:cxn>
                    <a:cxn ang="0">
                      <a:pos x="connsiteX1" y="connsiteY1"/>
                    </a:cxn>
                  </a:cxnLst>
                  <a:rect l="l" t="t" r="r" b="b"/>
                  <a:pathLst>
                    <a:path w="5968" h="38494">
                      <a:moveTo>
                        <a:pt x="0" y="0"/>
                      </a:moveTo>
                      <a:lnTo>
                        <a:pt x="0" y="38494"/>
                      </a:lnTo>
                    </a:path>
                  </a:pathLst>
                </a:custGeom>
                <a:ln w="5965" cap="flat">
                  <a:solidFill>
                    <a:srgbClr val="EC4E44"/>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B5C23D05-222B-4BB5-8610-A247EE867C16}"/>
                    </a:ext>
                  </a:extLst>
                </p:cNvPr>
                <p:cNvSpPr/>
                <p:nvPr/>
              </p:nvSpPr>
              <p:spPr>
                <a:xfrm>
                  <a:off x="3728669" y="3266921"/>
                  <a:ext cx="5968" cy="25557"/>
                </a:xfrm>
                <a:custGeom>
                  <a:avLst/>
                  <a:gdLst>
                    <a:gd name="connsiteX0" fmla="*/ 0 w 5968"/>
                    <a:gd name="connsiteY0" fmla="*/ 0 h 25557"/>
                    <a:gd name="connsiteX1" fmla="*/ 0 w 5968"/>
                    <a:gd name="connsiteY1" fmla="*/ 25557 h 25557"/>
                  </a:gdLst>
                  <a:ahLst/>
                  <a:cxnLst>
                    <a:cxn ang="0">
                      <a:pos x="connsiteX0" y="connsiteY0"/>
                    </a:cxn>
                    <a:cxn ang="0">
                      <a:pos x="connsiteX1" y="connsiteY1"/>
                    </a:cxn>
                  </a:cxnLst>
                  <a:rect l="l" t="t" r="r" b="b"/>
                  <a:pathLst>
                    <a:path w="5968" h="25557">
                      <a:moveTo>
                        <a:pt x="0" y="0"/>
                      </a:moveTo>
                      <a:lnTo>
                        <a:pt x="0" y="25557"/>
                      </a:lnTo>
                    </a:path>
                  </a:pathLst>
                </a:custGeom>
                <a:ln w="5965" cap="flat">
                  <a:solidFill>
                    <a:srgbClr val="EC4E44"/>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F12A658-1413-4A1F-A2AE-7606A00D9D2C}"/>
                    </a:ext>
                  </a:extLst>
                </p:cNvPr>
                <p:cNvSpPr/>
                <p:nvPr/>
              </p:nvSpPr>
              <p:spPr>
                <a:xfrm>
                  <a:off x="2187770" y="4576879"/>
                  <a:ext cx="5968" cy="31607"/>
                </a:xfrm>
                <a:custGeom>
                  <a:avLst/>
                  <a:gdLst>
                    <a:gd name="connsiteX0" fmla="*/ 0 w 5968"/>
                    <a:gd name="connsiteY0" fmla="*/ 0 h 31607"/>
                    <a:gd name="connsiteX1" fmla="*/ 0 w 5968"/>
                    <a:gd name="connsiteY1" fmla="*/ 31608 h 31607"/>
                  </a:gdLst>
                  <a:ahLst/>
                  <a:cxnLst>
                    <a:cxn ang="0">
                      <a:pos x="connsiteX0" y="connsiteY0"/>
                    </a:cxn>
                    <a:cxn ang="0">
                      <a:pos x="connsiteX1" y="connsiteY1"/>
                    </a:cxn>
                  </a:cxnLst>
                  <a:rect l="l" t="t" r="r" b="b"/>
                  <a:pathLst>
                    <a:path w="5968" h="31607">
                      <a:moveTo>
                        <a:pt x="0" y="0"/>
                      </a:moveTo>
                      <a:lnTo>
                        <a:pt x="0" y="31608"/>
                      </a:lnTo>
                    </a:path>
                  </a:pathLst>
                </a:custGeom>
                <a:ln w="5965" cap="flat">
                  <a:solidFill>
                    <a:srgbClr val="EC4E44"/>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FAA2E2CF-442D-4671-8C12-6B466BE862E8}"/>
                    </a:ext>
                  </a:extLst>
                </p:cNvPr>
                <p:cNvSpPr/>
                <p:nvPr/>
              </p:nvSpPr>
              <p:spPr>
                <a:xfrm>
                  <a:off x="2416580" y="4425699"/>
                  <a:ext cx="5968" cy="23691"/>
                </a:xfrm>
                <a:custGeom>
                  <a:avLst/>
                  <a:gdLst>
                    <a:gd name="connsiteX0" fmla="*/ 0 w 5968"/>
                    <a:gd name="connsiteY0" fmla="*/ 0 h 23691"/>
                    <a:gd name="connsiteX1" fmla="*/ 0 w 5968"/>
                    <a:gd name="connsiteY1" fmla="*/ 23692 h 23691"/>
                  </a:gdLst>
                  <a:ahLst/>
                  <a:cxnLst>
                    <a:cxn ang="0">
                      <a:pos x="connsiteX0" y="connsiteY0"/>
                    </a:cxn>
                    <a:cxn ang="0">
                      <a:pos x="connsiteX1" y="connsiteY1"/>
                    </a:cxn>
                  </a:cxnLst>
                  <a:rect l="l" t="t" r="r" b="b"/>
                  <a:pathLst>
                    <a:path w="5968" h="23691">
                      <a:moveTo>
                        <a:pt x="0" y="0"/>
                      </a:moveTo>
                      <a:lnTo>
                        <a:pt x="0" y="23692"/>
                      </a:lnTo>
                    </a:path>
                  </a:pathLst>
                </a:custGeom>
                <a:ln w="5965" cap="flat">
                  <a:solidFill>
                    <a:srgbClr val="EC4E44"/>
                  </a:solid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B4504A0-F051-469B-80A7-0657EC0659C2}"/>
                    </a:ext>
                  </a:extLst>
                </p:cNvPr>
                <p:cNvSpPr/>
                <p:nvPr/>
              </p:nvSpPr>
              <p:spPr>
                <a:xfrm>
                  <a:off x="2486697" y="4337424"/>
                  <a:ext cx="5968" cy="22755"/>
                </a:xfrm>
                <a:custGeom>
                  <a:avLst/>
                  <a:gdLst>
                    <a:gd name="connsiteX0" fmla="*/ 0 w 5968"/>
                    <a:gd name="connsiteY0" fmla="*/ 0 h 22755"/>
                    <a:gd name="connsiteX1" fmla="*/ 0 w 5968"/>
                    <a:gd name="connsiteY1" fmla="*/ 22756 h 22755"/>
                  </a:gdLst>
                  <a:ahLst/>
                  <a:cxnLst>
                    <a:cxn ang="0">
                      <a:pos x="connsiteX0" y="connsiteY0"/>
                    </a:cxn>
                    <a:cxn ang="0">
                      <a:pos x="connsiteX1" y="connsiteY1"/>
                    </a:cxn>
                  </a:cxnLst>
                  <a:rect l="l" t="t" r="r" b="b"/>
                  <a:pathLst>
                    <a:path w="5968" h="22755">
                      <a:moveTo>
                        <a:pt x="0" y="0"/>
                      </a:moveTo>
                      <a:lnTo>
                        <a:pt x="0" y="22756"/>
                      </a:lnTo>
                    </a:path>
                  </a:pathLst>
                </a:custGeom>
                <a:ln w="5965" cap="flat">
                  <a:solidFill>
                    <a:srgbClr val="EC4E44"/>
                  </a:solid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0F43361B-07E3-4916-A532-BB00D5C0DEBF}"/>
                    </a:ext>
                  </a:extLst>
                </p:cNvPr>
                <p:cNvSpPr/>
                <p:nvPr/>
              </p:nvSpPr>
              <p:spPr>
                <a:xfrm>
                  <a:off x="2115902" y="4679584"/>
                  <a:ext cx="5968" cy="22609"/>
                </a:xfrm>
                <a:custGeom>
                  <a:avLst/>
                  <a:gdLst>
                    <a:gd name="connsiteX0" fmla="*/ 0 w 5968"/>
                    <a:gd name="connsiteY0" fmla="*/ 0 h 22609"/>
                    <a:gd name="connsiteX1" fmla="*/ 0 w 5968"/>
                    <a:gd name="connsiteY1" fmla="*/ 22609 h 22609"/>
                  </a:gdLst>
                  <a:ahLst/>
                  <a:cxnLst>
                    <a:cxn ang="0">
                      <a:pos x="connsiteX0" y="connsiteY0"/>
                    </a:cxn>
                    <a:cxn ang="0">
                      <a:pos x="connsiteX1" y="connsiteY1"/>
                    </a:cxn>
                  </a:cxnLst>
                  <a:rect l="l" t="t" r="r" b="b"/>
                  <a:pathLst>
                    <a:path w="5968" h="22609">
                      <a:moveTo>
                        <a:pt x="0" y="0"/>
                      </a:moveTo>
                      <a:lnTo>
                        <a:pt x="0" y="22609"/>
                      </a:lnTo>
                    </a:path>
                  </a:pathLst>
                </a:custGeom>
                <a:ln w="5965" cap="flat">
                  <a:solidFill>
                    <a:srgbClr val="EC4E44"/>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D540550C-5808-4262-9187-075775DA08F7}"/>
                    </a:ext>
                  </a:extLst>
                </p:cNvPr>
                <p:cNvSpPr/>
                <p:nvPr/>
              </p:nvSpPr>
              <p:spPr>
                <a:xfrm>
                  <a:off x="2369892" y="4526417"/>
                  <a:ext cx="5968" cy="24855"/>
                </a:xfrm>
                <a:custGeom>
                  <a:avLst/>
                  <a:gdLst>
                    <a:gd name="connsiteX0" fmla="*/ 0 w 5968"/>
                    <a:gd name="connsiteY0" fmla="*/ 0 h 24855"/>
                    <a:gd name="connsiteX1" fmla="*/ 0 w 5968"/>
                    <a:gd name="connsiteY1" fmla="*/ 24856 h 24855"/>
                  </a:gdLst>
                  <a:ahLst/>
                  <a:cxnLst>
                    <a:cxn ang="0">
                      <a:pos x="connsiteX0" y="connsiteY0"/>
                    </a:cxn>
                    <a:cxn ang="0">
                      <a:pos x="connsiteX1" y="connsiteY1"/>
                    </a:cxn>
                  </a:cxnLst>
                  <a:rect l="l" t="t" r="r" b="b"/>
                  <a:pathLst>
                    <a:path w="5968" h="24855">
                      <a:moveTo>
                        <a:pt x="0" y="0"/>
                      </a:moveTo>
                      <a:lnTo>
                        <a:pt x="0" y="24856"/>
                      </a:lnTo>
                    </a:path>
                  </a:pathLst>
                </a:custGeom>
                <a:ln w="5965" cap="flat">
                  <a:solidFill>
                    <a:srgbClr val="EC4E44"/>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5BEF9E53-67A1-44AD-804B-E665C5C4F317}"/>
                    </a:ext>
                  </a:extLst>
                </p:cNvPr>
                <p:cNvSpPr/>
                <p:nvPr/>
              </p:nvSpPr>
              <p:spPr>
                <a:xfrm>
                  <a:off x="2913914" y="3983605"/>
                  <a:ext cx="5968" cy="21705"/>
                </a:xfrm>
                <a:custGeom>
                  <a:avLst/>
                  <a:gdLst>
                    <a:gd name="connsiteX0" fmla="*/ 0 w 5968"/>
                    <a:gd name="connsiteY0" fmla="*/ 0 h 21705"/>
                    <a:gd name="connsiteX1" fmla="*/ 0 w 5968"/>
                    <a:gd name="connsiteY1" fmla="*/ 21705 h 21705"/>
                  </a:gdLst>
                  <a:ahLst/>
                  <a:cxnLst>
                    <a:cxn ang="0">
                      <a:pos x="connsiteX0" y="connsiteY0"/>
                    </a:cxn>
                    <a:cxn ang="0">
                      <a:pos x="connsiteX1" y="connsiteY1"/>
                    </a:cxn>
                  </a:cxnLst>
                  <a:rect l="l" t="t" r="r" b="b"/>
                  <a:pathLst>
                    <a:path w="5968" h="21705">
                      <a:moveTo>
                        <a:pt x="0" y="0"/>
                      </a:moveTo>
                      <a:lnTo>
                        <a:pt x="0" y="21705"/>
                      </a:lnTo>
                    </a:path>
                  </a:pathLst>
                </a:custGeom>
                <a:ln w="5965" cap="flat">
                  <a:solidFill>
                    <a:srgbClr val="EC4E44"/>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6BC687BC-81FF-4658-AC54-55EE0C4B2091}"/>
                    </a:ext>
                  </a:extLst>
                </p:cNvPr>
                <p:cNvSpPr/>
                <p:nvPr/>
              </p:nvSpPr>
              <p:spPr>
                <a:xfrm>
                  <a:off x="2285669" y="4588274"/>
                  <a:ext cx="5968" cy="23006"/>
                </a:xfrm>
                <a:custGeom>
                  <a:avLst/>
                  <a:gdLst>
                    <a:gd name="connsiteX0" fmla="*/ 0 w 5968"/>
                    <a:gd name="connsiteY0" fmla="*/ 0 h 23006"/>
                    <a:gd name="connsiteX1" fmla="*/ 0 w 5968"/>
                    <a:gd name="connsiteY1" fmla="*/ 23007 h 23006"/>
                  </a:gdLst>
                  <a:ahLst/>
                  <a:cxnLst>
                    <a:cxn ang="0">
                      <a:pos x="connsiteX0" y="connsiteY0"/>
                    </a:cxn>
                    <a:cxn ang="0">
                      <a:pos x="connsiteX1" y="connsiteY1"/>
                    </a:cxn>
                  </a:cxnLst>
                  <a:rect l="l" t="t" r="r" b="b"/>
                  <a:pathLst>
                    <a:path w="5968" h="23006">
                      <a:moveTo>
                        <a:pt x="0" y="0"/>
                      </a:moveTo>
                      <a:lnTo>
                        <a:pt x="0" y="23007"/>
                      </a:lnTo>
                    </a:path>
                  </a:pathLst>
                </a:custGeom>
                <a:ln w="5965" cap="flat">
                  <a:solidFill>
                    <a:srgbClr val="EC4E44"/>
                  </a:solid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DBA90D35-C819-4CEA-9F4E-406102B858FE}"/>
                    </a:ext>
                  </a:extLst>
                </p:cNvPr>
                <p:cNvSpPr/>
                <p:nvPr/>
              </p:nvSpPr>
              <p:spPr>
                <a:xfrm>
                  <a:off x="1957603" y="4901906"/>
                  <a:ext cx="5968" cy="26827"/>
                </a:xfrm>
                <a:custGeom>
                  <a:avLst/>
                  <a:gdLst>
                    <a:gd name="connsiteX0" fmla="*/ 0 w 5968"/>
                    <a:gd name="connsiteY0" fmla="*/ 0 h 26827"/>
                    <a:gd name="connsiteX1" fmla="*/ 0 w 5968"/>
                    <a:gd name="connsiteY1" fmla="*/ 26828 h 26827"/>
                  </a:gdLst>
                  <a:ahLst/>
                  <a:cxnLst>
                    <a:cxn ang="0">
                      <a:pos x="connsiteX0" y="connsiteY0"/>
                    </a:cxn>
                    <a:cxn ang="0">
                      <a:pos x="connsiteX1" y="connsiteY1"/>
                    </a:cxn>
                  </a:cxnLst>
                  <a:rect l="l" t="t" r="r" b="b"/>
                  <a:pathLst>
                    <a:path w="5968" h="26827">
                      <a:moveTo>
                        <a:pt x="0" y="0"/>
                      </a:moveTo>
                      <a:lnTo>
                        <a:pt x="0" y="26828"/>
                      </a:lnTo>
                    </a:path>
                  </a:pathLst>
                </a:custGeom>
                <a:ln w="5965" cap="flat">
                  <a:solidFill>
                    <a:srgbClr val="EC4E44"/>
                  </a:solid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4F137A0A-7794-47F7-8B83-DCCAD7C3F1E1}"/>
                    </a:ext>
                  </a:extLst>
                </p:cNvPr>
                <p:cNvSpPr/>
                <p:nvPr/>
              </p:nvSpPr>
              <p:spPr>
                <a:xfrm>
                  <a:off x="2333308" y="4506443"/>
                  <a:ext cx="5968" cy="22929"/>
                </a:xfrm>
                <a:custGeom>
                  <a:avLst/>
                  <a:gdLst>
                    <a:gd name="connsiteX0" fmla="*/ 0 w 5968"/>
                    <a:gd name="connsiteY0" fmla="*/ 0 h 22929"/>
                    <a:gd name="connsiteX1" fmla="*/ 0 w 5968"/>
                    <a:gd name="connsiteY1" fmla="*/ 22929 h 22929"/>
                  </a:gdLst>
                  <a:ahLst/>
                  <a:cxnLst>
                    <a:cxn ang="0">
                      <a:pos x="connsiteX0" y="connsiteY0"/>
                    </a:cxn>
                    <a:cxn ang="0">
                      <a:pos x="connsiteX1" y="connsiteY1"/>
                    </a:cxn>
                  </a:cxnLst>
                  <a:rect l="l" t="t" r="r" b="b"/>
                  <a:pathLst>
                    <a:path w="5968" h="22929">
                      <a:moveTo>
                        <a:pt x="0" y="0"/>
                      </a:moveTo>
                      <a:lnTo>
                        <a:pt x="0" y="22929"/>
                      </a:lnTo>
                    </a:path>
                  </a:pathLst>
                </a:custGeom>
                <a:ln w="5965" cap="flat">
                  <a:solidFill>
                    <a:srgbClr val="EC4E44"/>
                  </a:solid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068F907F-1E14-40E7-8540-3768B7984DBD}"/>
                    </a:ext>
                  </a:extLst>
                </p:cNvPr>
                <p:cNvSpPr/>
                <p:nvPr/>
              </p:nvSpPr>
              <p:spPr>
                <a:xfrm>
                  <a:off x="2768912" y="4151167"/>
                  <a:ext cx="5968" cy="52297"/>
                </a:xfrm>
                <a:custGeom>
                  <a:avLst/>
                  <a:gdLst>
                    <a:gd name="connsiteX0" fmla="*/ 0 w 5968"/>
                    <a:gd name="connsiteY0" fmla="*/ 0 h 52297"/>
                    <a:gd name="connsiteX1" fmla="*/ 0 w 5968"/>
                    <a:gd name="connsiteY1" fmla="*/ 52297 h 52297"/>
                  </a:gdLst>
                  <a:ahLst/>
                  <a:cxnLst>
                    <a:cxn ang="0">
                      <a:pos x="connsiteX0" y="connsiteY0"/>
                    </a:cxn>
                    <a:cxn ang="0">
                      <a:pos x="connsiteX1" y="connsiteY1"/>
                    </a:cxn>
                  </a:cxnLst>
                  <a:rect l="l" t="t" r="r" b="b"/>
                  <a:pathLst>
                    <a:path w="5968" h="52297">
                      <a:moveTo>
                        <a:pt x="0" y="0"/>
                      </a:moveTo>
                      <a:lnTo>
                        <a:pt x="0" y="52297"/>
                      </a:lnTo>
                    </a:path>
                  </a:pathLst>
                </a:custGeom>
                <a:ln w="5965" cap="flat">
                  <a:solidFill>
                    <a:srgbClr val="EC4E44"/>
                  </a:solid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1D2C7939-504E-43A2-B7E6-541158252543}"/>
                    </a:ext>
                  </a:extLst>
                </p:cNvPr>
                <p:cNvSpPr/>
                <p:nvPr/>
              </p:nvSpPr>
              <p:spPr>
                <a:xfrm>
                  <a:off x="2743396" y="4161867"/>
                  <a:ext cx="5968" cy="22509"/>
                </a:xfrm>
                <a:custGeom>
                  <a:avLst/>
                  <a:gdLst>
                    <a:gd name="connsiteX0" fmla="*/ 0 w 5968"/>
                    <a:gd name="connsiteY0" fmla="*/ 0 h 22509"/>
                    <a:gd name="connsiteX1" fmla="*/ 0 w 5968"/>
                    <a:gd name="connsiteY1" fmla="*/ 22510 h 22509"/>
                  </a:gdLst>
                  <a:ahLst/>
                  <a:cxnLst>
                    <a:cxn ang="0">
                      <a:pos x="connsiteX0" y="connsiteY0"/>
                    </a:cxn>
                    <a:cxn ang="0">
                      <a:pos x="connsiteX1" y="connsiteY1"/>
                    </a:cxn>
                  </a:cxnLst>
                  <a:rect l="l" t="t" r="r" b="b"/>
                  <a:pathLst>
                    <a:path w="5968" h="22509">
                      <a:moveTo>
                        <a:pt x="0" y="0"/>
                      </a:moveTo>
                      <a:lnTo>
                        <a:pt x="0" y="22510"/>
                      </a:lnTo>
                    </a:path>
                  </a:pathLst>
                </a:custGeom>
                <a:ln w="5965" cap="flat">
                  <a:solidFill>
                    <a:srgbClr val="EC4E44"/>
                  </a:solid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259943A9-43F9-42C5-90FA-7E43B07BACC8}"/>
                    </a:ext>
                  </a:extLst>
                </p:cNvPr>
                <p:cNvSpPr/>
                <p:nvPr/>
              </p:nvSpPr>
              <p:spPr>
                <a:xfrm>
                  <a:off x="3001378" y="3904323"/>
                  <a:ext cx="5968" cy="31337"/>
                </a:xfrm>
                <a:custGeom>
                  <a:avLst/>
                  <a:gdLst>
                    <a:gd name="connsiteX0" fmla="*/ 0 w 5968"/>
                    <a:gd name="connsiteY0" fmla="*/ 0 h 31337"/>
                    <a:gd name="connsiteX1" fmla="*/ 0 w 5968"/>
                    <a:gd name="connsiteY1" fmla="*/ 31337 h 31337"/>
                  </a:gdLst>
                  <a:ahLst/>
                  <a:cxnLst>
                    <a:cxn ang="0">
                      <a:pos x="connsiteX0" y="connsiteY0"/>
                    </a:cxn>
                    <a:cxn ang="0">
                      <a:pos x="connsiteX1" y="connsiteY1"/>
                    </a:cxn>
                  </a:cxnLst>
                  <a:rect l="l" t="t" r="r" b="b"/>
                  <a:pathLst>
                    <a:path w="5968" h="31337">
                      <a:moveTo>
                        <a:pt x="0" y="0"/>
                      </a:moveTo>
                      <a:lnTo>
                        <a:pt x="0" y="31337"/>
                      </a:lnTo>
                    </a:path>
                  </a:pathLst>
                </a:custGeom>
                <a:ln w="5965" cap="flat">
                  <a:solidFill>
                    <a:srgbClr val="EC4E44"/>
                  </a:solid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8069EC25-218A-483F-B398-1E9FC638E431}"/>
                    </a:ext>
                  </a:extLst>
                </p:cNvPr>
                <p:cNvSpPr/>
                <p:nvPr/>
              </p:nvSpPr>
              <p:spPr>
                <a:xfrm>
                  <a:off x="3229925" y="3761565"/>
                  <a:ext cx="5968" cy="29951"/>
                </a:xfrm>
                <a:custGeom>
                  <a:avLst/>
                  <a:gdLst>
                    <a:gd name="connsiteX0" fmla="*/ 0 w 5968"/>
                    <a:gd name="connsiteY0" fmla="*/ 0 h 29951"/>
                    <a:gd name="connsiteX1" fmla="*/ 0 w 5968"/>
                    <a:gd name="connsiteY1" fmla="*/ 29952 h 29951"/>
                  </a:gdLst>
                  <a:ahLst/>
                  <a:cxnLst>
                    <a:cxn ang="0">
                      <a:pos x="connsiteX0" y="connsiteY0"/>
                    </a:cxn>
                    <a:cxn ang="0">
                      <a:pos x="connsiteX1" y="connsiteY1"/>
                    </a:cxn>
                  </a:cxnLst>
                  <a:rect l="l" t="t" r="r" b="b"/>
                  <a:pathLst>
                    <a:path w="5968" h="29951">
                      <a:moveTo>
                        <a:pt x="0" y="0"/>
                      </a:moveTo>
                      <a:lnTo>
                        <a:pt x="0" y="29952"/>
                      </a:lnTo>
                    </a:path>
                  </a:pathLst>
                </a:custGeom>
                <a:ln w="5965" cap="flat">
                  <a:solidFill>
                    <a:srgbClr val="EC4E44"/>
                  </a:solid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8FD98E6C-6AFC-4958-B834-A3E728696670}"/>
                    </a:ext>
                  </a:extLst>
                </p:cNvPr>
                <p:cNvSpPr/>
                <p:nvPr/>
              </p:nvSpPr>
              <p:spPr>
                <a:xfrm>
                  <a:off x="2807378" y="4108843"/>
                  <a:ext cx="5968" cy="21751"/>
                </a:xfrm>
                <a:custGeom>
                  <a:avLst/>
                  <a:gdLst>
                    <a:gd name="connsiteX0" fmla="*/ 0 w 5968"/>
                    <a:gd name="connsiteY0" fmla="*/ 0 h 21751"/>
                    <a:gd name="connsiteX1" fmla="*/ 0 w 5968"/>
                    <a:gd name="connsiteY1" fmla="*/ 21751 h 21751"/>
                  </a:gdLst>
                  <a:ahLst/>
                  <a:cxnLst>
                    <a:cxn ang="0">
                      <a:pos x="connsiteX0" y="connsiteY0"/>
                    </a:cxn>
                    <a:cxn ang="0">
                      <a:pos x="connsiteX1" y="connsiteY1"/>
                    </a:cxn>
                  </a:cxnLst>
                  <a:rect l="l" t="t" r="r" b="b"/>
                  <a:pathLst>
                    <a:path w="5968" h="21751">
                      <a:moveTo>
                        <a:pt x="0" y="0"/>
                      </a:moveTo>
                      <a:lnTo>
                        <a:pt x="0" y="21751"/>
                      </a:lnTo>
                    </a:path>
                  </a:pathLst>
                </a:custGeom>
                <a:ln w="5965" cap="flat">
                  <a:solidFill>
                    <a:srgbClr val="EC4E44"/>
                  </a:solid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8775CA97-5702-4887-A5F7-D7A77B376FE7}"/>
                    </a:ext>
                  </a:extLst>
                </p:cNvPr>
                <p:cNvSpPr/>
                <p:nvPr/>
              </p:nvSpPr>
              <p:spPr>
                <a:xfrm>
                  <a:off x="2942151" y="3965559"/>
                  <a:ext cx="5968" cy="22189"/>
                </a:xfrm>
                <a:custGeom>
                  <a:avLst/>
                  <a:gdLst>
                    <a:gd name="connsiteX0" fmla="*/ 0 w 5968"/>
                    <a:gd name="connsiteY0" fmla="*/ 0 h 22189"/>
                    <a:gd name="connsiteX1" fmla="*/ 0 w 5968"/>
                    <a:gd name="connsiteY1" fmla="*/ 22189 h 22189"/>
                  </a:gdLst>
                  <a:ahLst/>
                  <a:cxnLst>
                    <a:cxn ang="0">
                      <a:pos x="connsiteX0" y="connsiteY0"/>
                    </a:cxn>
                    <a:cxn ang="0">
                      <a:pos x="connsiteX1" y="connsiteY1"/>
                    </a:cxn>
                  </a:cxnLst>
                  <a:rect l="l" t="t" r="r" b="b"/>
                  <a:pathLst>
                    <a:path w="5968" h="22189">
                      <a:moveTo>
                        <a:pt x="0" y="0"/>
                      </a:moveTo>
                      <a:lnTo>
                        <a:pt x="0" y="22189"/>
                      </a:lnTo>
                    </a:path>
                  </a:pathLst>
                </a:custGeom>
                <a:ln w="5965" cap="flat">
                  <a:solidFill>
                    <a:srgbClr val="EC4E44"/>
                  </a:solid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1DAC5BA2-6E83-44EE-B38E-256B803EDEC3}"/>
                    </a:ext>
                  </a:extLst>
                </p:cNvPr>
                <p:cNvSpPr/>
                <p:nvPr/>
              </p:nvSpPr>
              <p:spPr>
                <a:xfrm>
                  <a:off x="3054578" y="3878003"/>
                  <a:ext cx="5968" cy="28029"/>
                </a:xfrm>
                <a:custGeom>
                  <a:avLst/>
                  <a:gdLst>
                    <a:gd name="connsiteX0" fmla="*/ 0 w 5968"/>
                    <a:gd name="connsiteY0" fmla="*/ 0 h 28029"/>
                    <a:gd name="connsiteX1" fmla="*/ 0 w 5968"/>
                    <a:gd name="connsiteY1" fmla="*/ 28030 h 28029"/>
                  </a:gdLst>
                  <a:ahLst/>
                  <a:cxnLst>
                    <a:cxn ang="0">
                      <a:pos x="connsiteX0" y="connsiteY0"/>
                    </a:cxn>
                    <a:cxn ang="0">
                      <a:pos x="connsiteX1" y="connsiteY1"/>
                    </a:cxn>
                  </a:cxnLst>
                  <a:rect l="l" t="t" r="r" b="b"/>
                  <a:pathLst>
                    <a:path w="5968" h="28029">
                      <a:moveTo>
                        <a:pt x="0" y="0"/>
                      </a:moveTo>
                      <a:lnTo>
                        <a:pt x="0" y="28030"/>
                      </a:lnTo>
                    </a:path>
                  </a:pathLst>
                </a:custGeom>
                <a:ln w="5965" cap="flat">
                  <a:solidFill>
                    <a:srgbClr val="EC4E44"/>
                  </a:solid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EE8014E0-1387-4A82-9C5F-068B134917DA}"/>
                    </a:ext>
                  </a:extLst>
                </p:cNvPr>
                <p:cNvSpPr/>
                <p:nvPr/>
              </p:nvSpPr>
              <p:spPr>
                <a:xfrm>
                  <a:off x="3224444" y="3705955"/>
                  <a:ext cx="5968" cy="25107"/>
                </a:xfrm>
                <a:custGeom>
                  <a:avLst/>
                  <a:gdLst>
                    <a:gd name="connsiteX0" fmla="*/ 0 w 5968"/>
                    <a:gd name="connsiteY0" fmla="*/ 0 h 25107"/>
                    <a:gd name="connsiteX1" fmla="*/ 0 w 5968"/>
                    <a:gd name="connsiteY1" fmla="*/ 25107 h 25107"/>
                  </a:gdLst>
                  <a:ahLst/>
                  <a:cxnLst>
                    <a:cxn ang="0">
                      <a:pos x="connsiteX0" y="connsiteY0"/>
                    </a:cxn>
                    <a:cxn ang="0">
                      <a:pos x="connsiteX1" y="connsiteY1"/>
                    </a:cxn>
                  </a:cxnLst>
                  <a:rect l="l" t="t" r="r" b="b"/>
                  <a:pathLst>
                    <a:path w="5968" h="25107">
                      <a:moveTo>
                        <a:pt x="0" y="0"/>
                      </a:moveTo>
                      <a:lnTo>
                        <a:pt x="0" y="25107"/>
                      </a:lnTo>
                    </a:path>
                  </a:pathLst>
                </a:custGeom>
                <a:ln w="5965" cap="flat">
                  <a:solidFill>
                    <a:srgbClr val="EC4E44"/>
                  </a:solid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59502D45-A1FF-4715-877C-A1029789E295}"/>
                    </a:ext>
                  </a:extLst>
                </p:cNvPr>
                <p:cNvSpPr/>
                <p:nvPr/>
              </p:nvSpPr>
              <p:spPr>
                <a:xfrm>
                  <a:off x="2669659" y="4224251"/>
                  <a:ext cx="5968" cy="23478"/>
                </a:xfrm>
                <a:custGeom>
                  <a:avLst/>
                  <a:gdLst>
                    <a:gd name="connsiteX0" fmla="*/ 0 w 5968"/>
                    <a:gd name="connsiteY0" fmla="*/ 0 h 23478"/>
                    <a:gd name="connsiteX1" fmla="*/ 0 w 5968"/>
                    <a:gd name="connsiteY1" fmla="*/ 23478 h 23478"/>
                  </a:gdLst>
                  <a:ahLst/>
                  <a:cxnLst>
                    <a:cxn ang="0">
                      <a:pos x="connsiteX0" y="connsiteY0"/>
                    </a:cxn>
                    <a:cxn ang="0">
                      <a:pos x="connsiteX1" y="connsiteY1"/>
                    </a:cxn>
                  </a:cxnLst>
                  <a:rect l="l" t="t" r="r" b="b"/>
                  <a:pathLst>
                    <a:path w="5968" h="23478">
                      <a:moveTo>
                        <a:pt x="0" y="0"/>
                      </a:moveTo>
                      <a:lnTo>
                        <a:pt x="0" y="23478"/>
                      </a:lnTo>
                    </a:path>
                  </a:pathLst>
                </a:custGeom>
                <a:ln w="5965" cap="flat">
                  <a:solidFill>
                    <a:srgbClr val="EC4E44"/>
                  </a:solid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CCEA80D1-E452-40A8-AC36-30D4AC949CE4}"/>
                    </a:ext>
                  </a:extLst>
                </p:cNvPr>
                <p:cNvSpPr/>
                <p:nvPr/>
              </p:nvSpPr>
              <p:spPr>
                <a:xfrm>
                  <a:off x="3045856" y="3871715"/>
                  <a:ext cx="5968" cy="22228"/>
                </a:xfrm>
                <a:custGeom>
                  <a:avLst/>
                  <a:gdLst>
                    <a:gd name="connsiteX0" fmla="*/ 0 w 5968"/>
                    <a:gd name="connsiteY0" fmla="*/ 0 h 22228"/>
                    <a:gd name="connsiteX1" fmla="*/ 0 w 5968"/>
                    <a:gd name="connsiteY1" fmla="*/ 22229 h 22228"/>
                  </a:gdLst>
                  <a:ahLst/>
                  <a:cxnLst>
                    <a:cxn ang="0">
                      <a:pos x="connsiteX0" y="connsiteY0"/>
                    </a:cxn>
                    <a:cxn ang="0">
                      <a:pos x="connsiteX1" y="connsiteY1"/>
                    </a:cxn>
                  </a:cxnLst>
                  <a:rect l="l" t="t" r="r" b="b"/>
                  <a:pathLst>
                    <a:path w="5968" h="22228">
                      <a:moveTo>
                        <a:pt x="0" y="0"/>
                      </a:moveTo>
                      <a:lnTo>
                        <a:pt x="0" y="22229"/>
                      </a:lnTo>
                    </a:path>
                  </a:pathLst>
                </a:custGeom>
                <a:ln w="5965" cap="flat">
                  <a:solidFill>
                    <a:srgbClr val="EC4E44"/>
                  </a:solid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007B9464-814E-41F5-A524-7DD3D8419E2A}"/>
                    </a:ext>
                  </a:extLst>
                </p:cNvPr>
                <p:cNvSpPr/>
                <p:nvPr/>
              </p:nvSpPr>
              <p:spPr>
                <a:xfrm>
                  <a:off x="2782360" y="4113707"/>
                  <a:ext cx="5968" cy="24270"/>
                </a:xfrm>
                <a:custGeom>
                  <a:avLst/>
                  <a:gdLst>
                    <a:gd name="connsiteX0" fmla="*/ 0 w 5968"/>
                    <a:gd name="connsiteY0" fmla="*/ 0 h 24270"/>
                    <a:gd name="connsiteX1" fmla="*/ 0 w 5968"/>
                    <a:gd name="connsiteY1" fmla="*/ 24271 h 24270"/>
                  </a:gdLst>
                  <a:ahLst/>
                  <a:cxnLst>
                    <a:cxn ang="0">
                      <a:pos x="connsiteX0" y="connsiteY0"/>
                    </a:cxn>
                    <a:cxn ang="0">
                      <a:pos x="connsiteX1" y="connsiteY1"/>
                    </a:cxn>
                  </a:cxnLst>
                  <a:rect l="l" t="t" r="r" b="b"/>
                  <a:pathLst>
                    <a:path w="5968" h="24270">
                      <a:moveTo>
                        <a:pt x="0" y="0"/>
                      </a:moveTo>
                      <a:lnTo>
                        <a:pt x="0" y="24271"/>
                      </a:lnTo>
                    </a:path>
                  </a:pathLst>
                </a:custGeom>
                <a:ln w="5965" cap="flat">
                  <a:solidFill>
                    <a:srgbClr val="EC4E44"/>
                  </a:solid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A20723CE-4DF7-4367-B9E6-5A94BAF3AC85}"/>
                    </a:ext>
                  </a:extLst>
                </p:cNvPr>
                <p:cNvSpPr/>
                <p:nvPr/>
              </p:nvSpPr>
              <p:spPr>
                <a:xfrm>
                  <a:off x="2269735" y="4615466"/>
                  <a:ext cx="5968" cy="22930"/>
                </a:xfrm>
                <a:custGeom>
                  <a:avLst/>
                  <a:gdLst>
                    <a:gd name="connsiteX0" fmla="*/ 0 w 5968"/>
                    <a:gd name="connsiteY0" fmla="*/ 0 h 22930"/>
                    <a:gd name="connsiteX1" fmla="*/ 0 w 5968"/>
                    <a:gd name="connsiteY1" fmla="*/ 22931 h 22930"/>
                  </a:gdLst>
                  <a:ahLst/>
                  <a:cxnLst>
                    <a:cxn ang="0">
                      <a:pos x="connsiteX0" y="connsiteY0"/>
                    </a:cxn>
                    <a:cxn ang="0">
                      <a:pos x="connsiteX1" y="connsiteY1"/>
                    </a:cxn>
                  </a:cxnLst>
                  <a:rect l="l" t="t" r="r" b="b"/>
                  <a:pathLst>
                    <a:path w="5968" h="22930">
                      <a:moveTo>
                        <a:pt x="0" y="0"/>
                      </a:moveTo>
                      <a:lnTo>
                        <a:pt x="0" y="22931"/>
                      </a:lnTo>
                    </a:path>
                  </a:pathLst>
                </a:custGeom>
                <a:ln w="5965" cap="flat">
                  <a:solidFill>
                    <a:srgbClr val="EC4E44"/>
                  </a:solid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80B8F682-A8B1-4A7D-AE47-C649CC46A1C4}"/>
                    </a:ext>
                  </a:extLst>
                </p:cNvPr>
                <p:cNvSpPr/>
                <p:nvPr/>
              </p:nvSpPr>
              <p:spPr>
                <a:xfrm>
                  <a:off x="2468159" y="4434152"/>
                  <a:ext cx="5968" cy="24192"/>
                </a:xfrm>
                <a:custGeom>
                  <a:avLst/>
                  <a:gdLst>
                    <a:gd name="connsiteX0" fmla="*/ 0 w 5968"/>
                    <a:gd name="connsiteY0" fmla="*/ 0 h 24192"/>
                    <a:gd name="connsiteX1" fmla="*/ 0 w 5968"/>
                    <a:gd name="connsiteY1" fmla="*/ 24192 h 24192"/>
                  </a:gdLst>
                  <a:ahLst/>
                  <a:cxnLst>
                    <a:cxn ang="0">
                      <a:pos x="connsiteX0" y="connsiteY0"/>
                    </a:cxn>
                    <a:cxn ang="0">
                      <a:pos x="connsiteX1" y="connsiteY1"/>
                    </a:cxn>
                  </a:cxnLst>
                  <a:rect l="l" t="t" r="r" b="b"/>
                  <a:pathLst>
                    <a:path w="5968" h="24192">
                      <a:moveTo>
                        <a:pt x="0" y="0"/>
                      </a:moveTo>
                      <a:lnTo>
                        <a:pt x="0" y="24192"/>
                      </a:lnTo>
                    </a:path>
                  </a:pathLst>
                </a:custGeom>
                <a:ln w="5965" cap="flat">
                  <a:solidFill>
                    <a:srgbClr val="EC4E44"/>
                  </a:solid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5D5B2355-9577-4E17-ABA7-793BF62E457C}"/>
                    </a:ext>
                  </a:extLst>
                </p:cNvPr>
                <p:cNvSpPr/>
                <p:nvPr/>
              </p:nvSpPr>
              <p:spPr>
                <a:xfrm>
                  <a:off x="2483921" y="4370836"/>
                  <a:ext cx="5968" cy="22811"/>
                </a:xfrm>
                <a:custGeom>
                  <a:avLst/>
                  <a:gdLst>
                    <a:gd name="connsiteX0" fmla="*/ 0 w 5968"/>
                    <a:gd name="connsiteY0" fmla="*/ 0 h 22811"/>
                    <a:gd name="connsiteX1" fmla="*/ 0 w 5968"/>
                    <a:gd name="connsiteY1" fmla="*/ 22811 h 22811"/>
                  </a:gdLst>
                  <a:ahLst/>
                  <a:cxnLst>
                    <a:cxn ang="0">
                      <a:pos x="connsiteX0" y="connsiteY0"/>
                    </a:cxn>
                    <a:cxn ang="0">
                      <a:pos x="connsiteX1" y="connsiteY1"/>
                    </a:cxn>
                  </a:cxnLst>
                  <a:rect l="l" t="t" r="r" b="b"/>
                  <a:pathLst>
                    <a:path w="5968" h="22811">
                      <a:moveTo>
                        <a:pt x="0" y="0"/>
                      </a:moveTo>
                      <a:lnTo>
                        <a:pt x="0" y="22811"/>
                      </a:lnTo>
                    </a:path>
                  </a:pathLst>
                </a:custGeom>
                <a:ln w="5965" cap="flat">
                  <a:solidFill>
                    <a:srgbClr val="EC4E44"/>
                  </a:solid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FCA55B31-018D-4679-B41B-7E0A187A1C6A}"/>
                    </a:ext>
                  </a:extLst>
                </p:cNvPr>
                <p:cNvSpPr/>
                <p:nvPr/>
              </p:nvSpPr>
              <p:spPr>
                <a:xfrm>
                  <a:off x="3404668" y="3636876"/>
                  <a:ext cx="5968" cy="31919"/>
                </a:xfrm>
                <a:custGeom>
                  <a:avLst/>
                  <a:gdLst>
                    <a:gd name="connsiteX0" fmla="*/ 0 w 5968"/>
                    <a:gd name="connsiteY0" fmla="*/ 0 h 31919"/>
                    <a:gd name="connsiteX1" fmla="*/ 0 w 5968"/>
                    <a:gd name="connsiteY1" fmla="*/ 31920 h 31919"/>
                  </a:gdLst>
                  <a:ahLst/>
                  <a:cxnLst>
                    <a:cxn ang="0">
                      <a:pos x="connsiteX0" y="connsiteY0"/>
                    </a:cxn>
                    <a:cxn ang="0">
                      <a:pos x="connsiteX1" y="connsiteY1"/>
                    </a:cxn>
                  </a:cxnLst>
                  <a:rect l="l" t="t" r="r" b="b"/>
                  <a:pathLst>
                    <a:path w="5968" h="31919">
                      <a:moveTo>
                        <a:pt x="0" y="0"/>
                      </a:moveTo>
                      <a:lnTo>
                        <a:pt x="0" y="31920"/>
                      </a:lnTo>
                    </a:path>
                  </a:pathLst>
                </a:custGeom>
                <a:ln w="5965" cap="flat">
                  <a:solidFill>
                    <a:srgbClr val="EC4E44"/>
                  </a:solid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AA0E6675-EE8C-44C1-8B15-F6D486A2B8C0}"/>
                    </a:ext>
                  </a:extLst>
                </p:cNvPr>
                <p:cNvSpPr/>
                <p:nvPr/>
              </p:nvSpPr>
              <p:spPr>
                <a:xfrm>
                  <a:off x="3052166" y="3894509"/>
                  <a:ext cx="5968" cy="26995"/>
                </a:xfrm>
                <a:custGeom>
                  <a:avLst/>
                  <a:gdLst>
                    <a:gd name="connsiteX0" fmla="*/ 0 w 5968"/>
                    <a:gd name="connsiteY0" fmla="*/ 0 h 26995"/>
                    <a:gd name="connsiteX1" fmla="*/ 0 w 5968"/>
                    <a:gd name="connsiteY1" fmla="*/ 26995 h 26995"/>
                  </a:gdLst>
                  <a:ahLst/>
                  <a:cxnLst>
                    <a:cxn ang="0">
                      <a:pos x="connsiteX0" y="connsiteY0"/>
                    </a:cxn>
                    <a:cxn ang="0">
                      <a:pos x="connsiteX1" y="connsiteY1"/>
                    </a:cxn>
                  </a:cxnLst>
                  <a:rect l="l" t="t" r="r" b="b"/>
                  <a:pathLst>
                    <a:path w="5968" h="26995">
                      <a:moveTo>
                        <a:pt x="0" y="0"/>
                      </a:moveTo>
                      <a:lnTo>
                        <a:pt x="0" y="26995"/>
                      </a:lnTo>
                    </a:path>
                  </a:pathLst>
                </a:custGeom>
                <a:ln w="5965" cap="flat">
                  <a:solidFill>
                    <a:srgbClr val="EC4E44"/>
                  </a:solid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2D6E06D4-7392-4DFA-A2BF-F1254134EB5D}"/>
                    </a:ext>
                  </a:extLst>
                </p:cNvPr>
                <p:cNvSpPr/>
                <p:nvPr/>
              </p:nvSpPr>
              <p:spPr>
                <a:xfrm>
                  <a:off x="2552767" y="4302827"/>
                  <a:ext cx="5968" cy="23180"/>
                </a:xfrm>
                <a:custGeom>
                  <a:avLst/>
                  <a:gdLst>
                    <a:gd name="connsiteX0" fmla="*/ 0 w 5968"/>
                    <a:gd name="connsiteY0" fmla="*/ 0 h 23180"/>
                    <a:gd name="connsiteX1" fmla="*/ 0 w 5968"/>
                    <a:gd name="connsiteY1" fmla="*/ 23181 h 23180"/>
                  </a:gdLst>
                  <a:ahLst/>
                  <a:cxnLst>
                    <a:cxn ang="0">
                      <a:pos x="connsiteX0" y="connsiteY0"/>
                    </a:cxn>
                    <a:cxn ang="0">
                      <a:pos x="connsiteX1" y="connsiteY1"/>
                    </a:cxn>
                  </a:cxnLst>
                  <a:rect l="l" t="t" r="r" b="b"/>
                  <a:pathLst>
                    <a:path w="5968" h="23180">
                      <a:moveTo>
                        <a:pt x="0" y="0"/>
                      </a:moveTo>
                      <a:lnTo>
                        <a:pt x="0" y="23181"/>
                      </a:lnTo>
                    </a:path>
                  </a:pathLst>
                </a:custGeom>
                <a:ln w="5965" cap="flat">
                  <a:solidFill>
                    <a:srgbClr val="EC4E44"/>
                  </a:solidFill>
                  <a:prstDash val="solid"/>
                  <a:round/>
                </a:ln>
              </p:spPr>
              <p:txBody>
                <a:bodyPr rtlCol="0" anchor="ctr"/>
                <a:lstStyle/>
                <a:p>
                  <a:endParaRPr lang="en-US"/>
                </a:p>
              </p:txBody>
            </p:sp>
            <p:sp>
              <p:nvSpPr>
                <p:cNvPr id="118" name="Freeform: Shape 117">
                  <a:extLst>
                    <a:ext uri="{FF2B5EF4-FFF2-40B4-BE49-F238E27FC236}">
                      <a16:creationId xmlns:a16="http://schemas.microsoft.com/office/drawing/2014/main" id="{EDF129FA-BEC1-4D24-89A8-14C5A96880B0}"/>
                    </a:ext>
                  </a:extLst>
                </p:cNvPr>
                <p:cNvSpPr/>
                <p:nvPr/>
              </p:nvSpPr>
              <p:spPr>
                <a:xfrm>
                  <a:off x="1728850" y="5124348"/>
                  <a:ext cx="5968" cy="43185"/>
                </a:xfrm>
                <a:custGeom>
                  <a:avLst/>
                  <a:gdLst>
                    <a:gd name="connsiteX0" fmla="*/ 0 w 5968"/>
                    <a:gd name="connsiteY0" fmla="*/ 0 h 43185"/>
                    <a:gd name="connsiteX1" fmla="*/ 0 w 5968"/>
                    <a:gd name="connsiteY1" fmla="*/ 43185 h 43185"/>
                  </a:gdLst>
                  <a:ahLst/>
                  <a:cxnLst>
                    <a:cxn ang="0">
                      <a:pos x="connsiteX0" y="connsiteY0"/>
                    </a:cxn>
                    <a:cxn ang="0">
                      <a:pos x="connsiteX1" y="connsiteY1"/>
                    </a:cxn>
                  </a:cxnLst>
                  <a:rect l="l" t="t" r="r" b="b"/>
                  <a:pathLst>
                    <a:path w="5968" h="43185">
                      <a:moveTo>
                        <a:pt x="0" y="0"/>
                      </a:moveTo>
                      <a:lnTo>
                        <a:pt x="0" y="43185"/>
                      </a:lnTo>
                    </a:path>
                  </a:pathLst>
                </a:custGeom>
                <a:ln w="5965" cap="flat">
                  <a:solidFill>
                    <a:srgbClr val="EC4E44"/>
                  </a:solidFill>
                  <a:prstDash val="solid"/>
                  <a:round/>
                </a:ln>
              </p:spPr>
              <p:txBody>
                <a:bodyPr rtlCol="0" anchor="ctr"/>
                <a:lstStyle/>
                <a:p>
                  <a:endParaRPr lang="en-US"/>
                </a:p>
              </p:txBody>
            </p:sp>
            <p:sp>
              <p:nvSpPr>
                <p:cNvPr id="119" name="Freeform: Shape 118">
                  <a:extLst>
                    <a:ext uri="{FF2B5EF4-FFF2-40B4-BE49-F238E27FC236}">
                      <a16:creationId xmlns:a16="http://schemas.microsoft.com/office/drawing/2014/main" id="{6418CEFC-B7B3-4C7B-9E89-305DA7C603A0}"/>
                    </a:ext>
                  </a:extLst>
                </p:cNvPr>
                <p:cNvSpPr/>
                <p:nvPr/>
              </p:nvSpPr>
              <p:spPr>
                <a:xfrm>
                  <a:off x="2262313" y="4584367"/>
                  <a:ext cx="5968" cy="31262"/>
                </a:xfrm>
                <a:custGeom>
                  <a:avLst/>
                  <a:gdLst>
                    <a:gd name="connsiteX0" fmla="*/ 0 w 5968"/>
                    <a:gd name="connsiteY0" fmla="*/ 0 h 31262"/>
                    <a:gd name="connsiteX1" fmla="*/ 0 w 5968"/>
                    <a:gd name="connsiteY1" fmla="*/ 31263 h 31262"/>
                  </a:gdLst>
                  <a:ahLst/>
                  <a:cxnLst>
                    <a:cxn ang="0">
                      <a:pos x="connsiteX0" y="connsiteY0"/>
                    </a:cxn>
                    <a:cxn ang="0">
                      <a:pos x="connsiteX1" y="connsiteY1"/>
                    </a:cxn>
                  </a:cxnLst>
                  <a:rect l="l" t="t" r="r" b="b"/>
                  <a:pathLst>
                    <a:path w="5968" h="31262">
                      <a:moveTo>
                        <a:pt x="0" y="0"/>
                      </a:moveTo>
                      <a:lnTo>
                        <a:pt x="0" y="31263"/>
                      </a:lnTo>
                    </a:path>
                  </a:pathLst>
                </a:custGeom>
                <a:ln w="5965" cap="flat">
                  <a:solidFill>
                    <a:srgbClr val="EC4E44"/>
                  </a:solidFill>
                  <a:prstDash val="solid"/>
                  <a:round/>
                </a:ln>
              </p:spPr>
              <p:txBody>
                <a:bodyPr rtlCol="0" anchor="ctr"/>
                <a:lstStyle/>
                <a:p>
                  <a:endParaRPr lang="en-US"/>
                </a:p>
              </p:txBody>
            </p:sp>
            <p:sp>
              <p:nvSpPr>
                <p:cNvPr id="120" name="Freeform: Shape 119">
                  <a:extLst>
                    <a:ext uri="{FF2B5EF4-FFF2-40B4-BE49-F238E27FC236}">
                      <a16:creationId xmlns:a16="http://schemas.microsoft.com/office/drawing/2014/main" id="{3E1AF3D3-0F7D-4371-8A00-274C94315134}"/>
                    </a:ext>
                  </a:extLst>
                </p:cNvPr>
                <p:cNvSpPr/>
                <p:nvPr/>
              </p:nvSpPr>
              <p:spPr>
                <a:xfrm>
                  <a:off x="3198784" y="3691770"/>
                  <a:ext cx="5968" cy="34932"/>
                </a:xfrm>
                <a:custGeom>
                  <a:avLst/>
                  <a:gdLst>
                    <a:gd name="connsiteX0" fmla="*/ 0 w 5968"/>
                    <a:gd name="connsiteY0" fmla="*/ 0 h 34932"/>
                    <a:gd name="connsiteX1" fmla="*/ 0 w 5968"/>
                    <a:gd name="connsiteY1" fmla="*/ 34933 h 34932"/>
                  </a:gdLst>
                  <a:ahLst/>
                  <a:cxnLst>
                    <a:cxn ang="0">
                      <a:pos x="connsiteX0" y="connsiteY0"/>
                    </a:cxn>
                    <a:cxn ang="0">
                      <a:pos x="connsiteX1" y="connsiteY1"/>
                    </a:cxn>
                  </a:cxnLst>
                  <a:rect l="l" t="t" r="r" b="b"/>
                  <a:pathLst>
                    <a:path w="5968" h="34932">
                      <a:moveTo>
                        <a:pt x="0" y="0"/>
                      </a:moveTo>
                      <a:lnTo>
                        <a:pt x="0" y="34933"/>
                      </a:lnTo>
                    </a:path>
                  </a:pathLst>
                </a:custGeom>
                <a:ln w="5965" cap="flat">
                  <a:solidFill>
                    <a:srgbClr val="EC4E44"/>
                  </a:solidFill>
                  <a:prstDash val="solid"/>
                  <a:round/>
                </a:ln>
              </p:spPr>
              <p:txBody>
                <a:bodyPr rtlCol="0" anchor="ctr"/>
                <a:lstStyle/>
                <a:p>
                  <a:endParaRPr lang="en-US"/>
                </a:p>
              </p:txBody>
            </p:sp>
            <p:sp>
              <p:nvSpPr>
                <p:cNvPr id="121" name="Freeform: Shape 120">
                  <a:extLst>
                    <a:ext uri="{FF2B5EF4-FFF2-40B4-BE49-F238E27FC236}">
                      <a16:creationId xmlns:a16="http://schemas.microsoft.com/office/drawing/2014/main" id="{52915937-05AF-4C01-A1A0-F24FE8F98A36}"/>
                    </a:ext>
                  </a:extLst>
                </p:cNvPr>
                <p:cNvSpPr/>
                <p:nvPr/>
              </p:nvSpPr>
              <p:spPr>
                <a:xfrm>
                  <a:off x="3700734" y="3299862"/>
                  <a:ext cx="5968" cy="35840"/>
                </a:xfrm>
                <a:custGeom>
                  <a:avLst/>
                  <a:gdLst>
                    <a:gd name="connsiteX0" fmla="*/ 0 w 5968"/>
                    <a:gd name="connsiteY0" fmla="*/ 0 h 35840"/>
                    <a:gd name="connsiteX1" fmla="*/ 0 w 5968"/>
                    <a:gd name="connsiteY1" fmla="*/ 35841 h 35840"/>
                  </a:gdLst>
                  <a:ahLst/>
                  <a:cxnLst>
                    <a:cxn ang="0">
                      <a:pos x="connsiteX0" y="connsiteY0"/>
                    </a:cxn>
                    <a:cxn ang="0">
                      <a:pos x="connsiteX1" y="connsiteY1"/>
                    </a:cxn>
                  </a:cxnLst>
                  <a:rect l="l" t="t" r="r" b="b"/>
                  <a:pathLst>
                    <a:path w="5968" h="35840">
                      <a:moveTo>
                        <a:pt x="0" y="0"/>
                      </a:moveTo>
                      <a:lnTo>
                        <a:pt x="0" y="35841"/>
                      </a:lnTo>
                    </a:path>
                  </a:pathLst>
                </a:custGeom>
                <a:ln w="5965" cap="flat">
                  <a:solidFill>
                    <a:srgbClr val="EC4E44"/>
                  </a:solid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0B7DEBF2-FC0F-4DA8-90B6-08C36CB97076}"/>
                    </a:ext>
                  </a:extLst>
                </p:cNvPr>
                <p:cNvSpPr/>
                <p:nvPr/>
              </p:nvSpPr>
              <p:spPr>
                <a:xfrm>
                  <a:off x="2177578" y="4663480"/>
                  <a:ext cx="5968" cy="23702"/>
                </a:xfrm>
                <a:custGeom>
                  <a:avLst/>
                  <a:gdLst>
                    <a:gd name="connsiteX0" fmla="*/ 0 w 5968"/>
                    <a:gd name="connsiteY0" fmla="*/ 0 h 23702"/>
                    <a:gd name="connsiteX1" fmla="*/ 0 w 5968"/>
                    <a:gd name="connsiteY1" fmla="*/ 23702 h 23702"/>
                  </a:gdLst>
                  <a:ahLst/>
                  <a:cxnLst>
                    <a:cxn ang="0">
                      <a:pos x="connsiteX0" y="connsiteY0"/>
                    </a:cxn>
                    <a:cxn ang="0">
                      <a:pos x="connsiteX1" y="connsiteY1"/>
                    </a:cxn>
                  </a:cxnLst>
                  <a:rect l="l" t="t" r="r" b="b"/>
                  <a:pathLst>
                    <a:path w="5968" h="23702">
                      <a:moveTo>
                        <a:pt x="0" y="0"/>
                      </a:moveTo>
                      <a:lnTo>
                        <a:pt x="0" y="23702"/>
                      </a:lnTo>
                    </a:path>
                  </a:pathLst>
                </a:custGeom>
                <a:ln w="5965" cap="flat">
                  <a:solidFill>
                    <a:srgbClr val="EC4E44"/>
                  </a:solid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03629437-11F1-40D9-A454-098A63455F4D}"/>
                    </a:ext>
                  </a:extLst>
                </p:cNvPr>
                <p:cNvSpPr/>
                <p:nvPr/>
              </p:nvSpPr>
              <p:spPr>
                <a:xfrm>
                  <a:off x="2631967" y="4265520"/>
                  <a:ext cx="5968" cy="22168"/>
                </a:xfrm>
                <a:custGeom>
                  <a:avLst/>
                  <a:gdLst>
                    <a:gd name="connsiteX0" fmla="*/ 0 w 5968"/>
                    <a:gd name="connsiteY0" fmla="*/ 0 h 22168"/>
                    <a:gd name="connsiteX1" fmla="*/ 0 w 5968"/>
                    <a:gd name="connsiteY1" fmla="*/ 22169 h 22168"/>
                  </a:gdLst>
                  <a:ahLst/>
                  <a:cxnLst>
                    <a:cxn ang="0">
                      <a:pos x="connsiteX0" y="connsiteY0"/>
                    </a:cxn>
                    <a:cxn ang="0">
                      <a:pos x="connsiteX1" y="connsiteY1"/>
                    </a:cxn>
                  </a:cxnLst>
                  <a:rect l="l" t="t" r="r" b="b"/>
                  <a:pathLst>
                    <a:path w="5968" h="22168">
                      <a:moveTo>
                        <a:pt x="0" y="0"/>
                      </a:moveTo>
                      <a:lnTo>
                        <a:pt x="0" y="22169"/>
                      </a:lnTo>
                    </a:path>
                  </a:pathLst>
                </a:custGeom>
                <a:ln w="5965" cap="flat">
                  <a:solidFill>
                    <a:srgbClr val="EC4E44"/>
                  </a:solidFill>
                  <a:prstDash val="solid"/>
                  <a:round/>
                </a:ln>
              </p:spPr>
              <p:txBody>
                <a:bodyPr rtlCol="0" anchor="ctr"/>
                <a:lstStyle/>
                <a:p>
                  <a:endParaRPr lang="en-US"/>
                </a:p>
              </p:txBody>
            </p:sp>
            <p:sp>
              <p:nvSpPr>
                <p:cNvPr id="124" name="Freeform: Shape 123">
                  <a:extLst>
                    <a:ext uri="{FF2B5EF4-FFF2-40B4-BE49-F238E27FC236}">
                      <a16:creationId xmlns:a16="http://schemas.microsoft.com/office/drawing/2014/main" id="{ADE626FF-F719-455C-8A90-037CF8ACC5ED}"/>
                    </a:ext>
                  </a:extLst>
                </p:cNvPr>
                <p:cNvSpPr/>
                <p:nvPr/>
              </p:nvSpPr>
              <p:spPr>
                <a:xfrm>
                  <a:off x="3061392" y="3865399"/>
                  <a:ext cx="5968" cy="24702"/>
                </a:xfrm>
                <a:custGeom>
                  <a:avLst/>
                  <a:gdLst>
                    <a:gd name="connsiteX0" fmla="*/ 0 w 5968"/>
                    <a:gd name="connsiteY0" fmla="*/ 0 h 24702"/>
                    <a:gd name="connsiteX1" fmla="*/ 0 w 5968"/>
                    <a:gd name="connsiteY1" fmla="*/ 24702 h 24702"/>
                  </a:gdLst>
                  <a:ahLst/>
                  <a:cxnLst>
                    <a:cxn ang="0">
                      <a:pos x="connsiteX0" y="connsiteY0"/>
                    </a:cxn>
                    <a:cxn ang="0">
                      <a:pos x="connsiteX1" y="connsiteY1"/>
                    </a:cxn>
                  </a:cxnLst>
                  <a:rect l="l" t="t" r="r" b="b"/>
                  <a:pathLst>
                    <a:path w="5968" h="24702">
                      <a:moveTo>
                        <a:pt x="0" y="0"/>
                      </a:moveTo>
                      <a:lnTo>
                        <a:pt x="0" y="24702"/>
                      </a:lnTo>
                    </a:path>
                  </a:pathLst>
                </a:custGeom>
                <a:ln w="5965" cap="flat">
                  <a:solidFill>
                    <a:srgbClr val="EC4E44"/>
                  </a:solidFill>
                  <a:prstDash val="solid"/>
                  <a:round/>
                </a:ln>
              </p:spPr>
              <p:txBody>
                <a:bodyPr rtlCol="0" anchor="ctr"/>
                <a:lstStyle/>
                <a:p>
                  <a:endParaRPr lang="en-US"/>
                </a:p>
              </p:txBody>
            </p:sp>
            <p:sp>
              <p:nvSpPr>
                <p:cNvPr id="125" name="Freeform: Shape 124">
                  <a:extLst>
                    <a:ext uri="{FF2B5EF4-FFF2-40B4-BE49-F238E27FC236}">
                      <a16:creationId xmlns:a16="http://schemas.microsoft.com/office/drawing/2014/main" id="{E2D904F1-FD36-4D7B-ABCD-27FADCFDF2D0}"/>
                    </a:ext>
                  </a:extLst>
                </p:cNvPr>
                <p:cNvSpPr/>
                <p:nvPr/>
              </p:nvSpPr>
              <p:spPr>
                <a:xfrm>
                  <a:off x="2594426" y="4299232"/>
                  <a:ext cx="5968" cy="33686"/>
                </a:xfrm>
                <a:custGeom>
                  <a:avLst/>
                  <a:gdLst>
                    <a:gd name="connsiteX0" fmla="*/ 0 w 5968"/>
                    <a:gd name="connsiteY0" fmla="*/ 0 h 33686"/>
                    <a:gd name="connsiteX1" fmla="*/ 0 w 5968"/>
                    <a:gd name="connsiteY1" fmla="*/ 33686 h 33686"/>
                  </a:gdLst>
                  <a:ahLst/>
                  <a:cxnLst>
                    <a:cxn ang="0">
                      <a:pos x="connsiteX0" y="connsiteY0"/>
                    </a:cxn>
                    <a:cxn ang="0">
                      <a:pos x="connsiteX1" y="connsiteY1"/>
                    </a:cxn>
                  </a:cxnLst>
                  <a:rect l="l" t="t" r="r" b="b"/>
                  <a:pathLst>
                    <a:path w="5968" h="33686">
                      <a:moveTo>
                        <a:pt x="0" y="0"/>
                      </a:moveTo>
                      <a:lnTo>
                        <a:pt x="0" y="33686"/>
                      </a:lnTo>
                    </a:path>
                  </a:pathLst>
                </a:custGeom>
                <a:ln w="5965" cap="flat">
                  <a:solidFill>
                    <a:srgbClr val="EC4E44"/>
                  </a:solidFill>
                  <a:prstDash val="solid"/>
                  <a:round/>
                </a:ln>
              </p:spPr>
              <p:txBody>
                <a:bodyPr rtlCol="0" anchor="ctr"/>
                <a:lstStyle/>
                <a:p>
                  <a:endParaRPr lang="en-US"/>
                </a:p>
              </p:txBody>
            </p:sp>
            <p:sp>
              <p:nvSpPr>
                <p:cNvPr id="126" name="Freeform: Shape 125">
                  <a:extLst>
                    <a:ext uri="{FF2B5EF4-FFF2-40B4-BE49-F238E27FC236}">
                      <a16:creationId xmlns:a16="http://schemas.microsoft.com/office/drawing/2014/main" id="{FD9459C7-89B5-4C2E-A212-8659482A41C9}"/>
                    </a:ext>
                  </a:extLst>
                </p:cNvPr>
                <p:cNvSpPr/>
                <p:nvPr/>
              </p:nvSpPr>
              <p:spPr>
                <a:xfrm>
                  <a:off x="3205970" y="3750615"/>
                  <a:ext cx="5968" cy="22629"/>
                </a:xfrm>
                <a:custGeom>
                  <a:avLst/>
                  <a:gdLst>
                    <a:gd name="connsiteX0" fmla="*/ 0 w 5968"/>
                    <a:gd name="connsiteY0" fmla="*/ 0 h 22629"/>
                    <a:gd name="connsiteX1" fmla="*/ 0 w 5968"/>
                    <a:gd name="connsiteY1" fmla="*/ 22629 h 22629"/>
                  </a:gdLst>
                  <a:ahLst/>
                  <a:cxnLst>
                    <a:cxn ang="0">
                      <a:pos x="connsiteX0" y="connsiteY0"/>
                    </a:cxn>
                    <a:cxn ang="0">
                      <a:pos x="connsiteX1" y="connsiteY1"/>
                    </a:cxn>
                  </a:cxnLst>
                  <a:rect l="l" t="t" r="r" b="b"/>
                  <a:pathLst>
                    <a:path w="5968" h="22629">
                      <a:moveTo>
                        <a:pt x="0" y="0"/>
                      </a:moveTo>
                      <a:lnTo>
                        <a:pt x="0" y="22629"/>
                      </a:lnTo>
                    </a:path>
                  </a:pathLst>
                </a:custGeom>
                <a:ln w="5965" cap="flat">
                  <a:solidFill>
                    <a:srgbClr val="EC4E44"/>
                  </a:solidFill>
                  <a:prstDash val="solid"/>
                  <a:round/>
                </a:ln>
              </p:spPr>
              <p:txBody>
                <a:bodyPr rtlCol="0" anchor="ctr"/>
                <a:lstStyle/>
                <a:p>
                  <a:endParaRPr lang="en-US"/>
                </a:p>
              </p:txBody>
            </p:sp>
            <p:sp>
              <p:nvSpPr>
                <p:cNvPr id="127" name="Freeform: Shape 126">
                  <a:extLst>
                    <a:ext uri="{FF2B5EF4-FFF2-40B4-BE49-F238E27FC236}">
                      <a16:creationId xmlns:a16="http://schemas.microsoft.com/office/drawing/2014/main" id="{A0244C3D-6BF9-4287-8718-A76C168D5619}"/>
                    </a:ext>
                  </a:extLst>
                </p:cNvPr>
                <p:cNvSpPr/>
                <p:nvPr/>
              </p:nvSpPr>
              <p:spPr>
                <a:xfrm>
                  <a:off x="3585045" y="3398566"/>
                  <a:ext cx="5968" cy="21416"/>
                </a:xfrm>
                <a:custGeom>
                  <a:avLst/>
                  <a:gdLst>
                    <a:gd name="connsiteX0" fmla="*/ 0 w 5968"/>
                    <a:gd name="connsiteY0" fmla="*/ 0 h 21416"/>
                    <a:gd name="connsiteX1" fmla="*/ 0 w 5968"/>
                    <a:gd name="connsiteY1" fmla="*/ 21417 h 21416"/>
                  </a:gdLst>
                  <a:ahLst/>
                  <a:cxnLst>
                    <a:cxn ang="0">
                      <a:pos x="connsiteX0" y="connsiteY0"/>
                    </a:cxn>
                    <a:cxn ang="0">
                      <a:pos x="connsiteX1" y="connsiteY1"/>
                    </a:cxn>
                  </a:cxnLst>
                  <a:rect l="l" t="t" r="r" b="b"/>
                  <a:pathLst>
                    <a:path w="5968" h="21416">
                      <a:moveTo>
                        <a:pt x="0" y="0"/>
                      </a:moveTo>
                      <a:lnTo>
                        <a:pt x="0" y="21417"/>
                      </a:lnTo>
                    </a:path>
                  </a:pathLst>
                </a:custGeom>
                <a:ln w="5965" cap="flat">
                  <a:solidFill>
                    <a:srgbClr val="EC4E44"/>
                  </a:solid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05DC262E-42C8-4BDD-B706-8CA8007CC784}"/>
                    </a:ext>
                  </a:extLst>
                </p:cNvPr>
                <p:cNvSpPr/>
                <p:nvPr/>
              </p:nvSpPr>
              <p:spPr>
                <a:xfrm>
                  <a:off x="2484185" y="4347669"/>
                  <a:ext cx="5968" cy="22246"/>
                </a:xfrm>
                <a:custGeom>
                  <a:avLst/>
                  <a:gdLst>
                    <a:gd name="connsiteX0" fmla="*/ 0 w 5968"/>
                    <a:gd name="connsiteY0" fmla="*/ 0 h 22246"/>
                    <a:gd name="connsiteX1" fmla="*/ 0 w 5968"/>
                    <a:gd name="connsiteY1" fmla="*/ 22247 h 22246"/>
                  </a:gdLst>
                  <a:ahLst/>
                  <a:cxnLst>
                    <a:cxn ang="0">
                      <a:pos x="connsiteX0" y="connsiteY0"/>
                    </a:cxn>
                    <a:cxn ang="0">
                      <a:pos x="connsiteX1" y="connsiteY1"/>
                    </a:cxn>
                  </a:cxnLst>
                  <a:rect l="l" t="t" r="r" b="b"/>
                  <a:pathLst>
                    <a:path w="5968" h="22246">
                      <a:moveTo>
                        <a:pt x="0" y="0"/>
                      </a:moveTo>
                      <a:lnTo>
                        <a:pt x="0" y="22247"/>
                      </a:lnTo>
                    </a:path>
                  </a:pathLst>
                </a:custGeom>
                <a:ln w="5965" cap="flat">
                  <a:solidFill>
                    <a:srgbClr val="EC4E44"/>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B5335A07-6120-4665-B33E-BD17DC8DE186}"/>
                    </a:ext>
                  </a:extLst>
                </p:cNvPr>
                <p:cNvSpPr/>
                <p:nvPr/>
              </p:nvSpPr>
              <p:spPr>
                <a:xfrm>
                  <a:off x="2980219" y="3909681"/>
                  <a:ext cx="5968" cy="23076"/>
                </a:xfrm>
                <a:custGeom>
                  <a:avLst/>
                  <a:gdLst>
                    <a:gd name="connsiteX0" fmla="*/ 0 w 5968"/>
                    <a:gd name="connsiteY0" fmla="*/ 0 h 23076"/>
                    <a:gd name="connsiteX1" fmla="*/ 0 w 5968"/>
                    <a:gd name="connsiteY1" fmla="*/ 23077 h 23076"/>
                  </a:gdLst>
                  <a:ahLst/>
                  <a:cxnLst>
                    <a:cxn ang="0">
                      <a:pos x="connsiteX0" y="connsiteY0"/>
                    </a:cxn>
                    <a:cxn ang="0">
                      <a:pos x="connsiteX1" y="connsiteY1"/>
                    </a:cxn>
                  </a:cxnLst>
                  <a:rect l="l" t="t" r="r" b="b"/>
                  <a:pathLst>
                    <a:path w="5968" h="23076">
                      <a:moveTo>
                        <a:pt x="0" y="0"/>
                      </a:moveTo>
                      <a:lnTo>
                        <a:pt x="0" y="23077"/>
                      </a:lnTo>
                    </a:path>
                  </a:pathLst>
                </a:custGeom>
                <a:ln w="5965" cap="flat">
                  <a:solidFill>
                    <a:srgbClr val="EC4E44"/>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B18D37E1-8B1D-45F7-83E3-03A5020C05D2}"/>
                    </a:ext>
                  </a:extLst>
                </p:cNvPr>
                <p:cNvSpPr/>
                <p:nvPr/>
              </p:nvSpPr>
              <p:spPr>
                <a:xfrm>
                  <a:off x="1546705" y="5137567"/>
                  <a:ext cx="5968" cy="22987"/>
                </a:xfrm>
                <a:custGeom>
                  <a:avLst/>
                  <a:gdLst>
                    <a:gd name="connsiteX0" fmla="*/ 0 w 5968"/>
                    <a:gd name="connsiteY0" fmla="*/ 0 h 22987"/>
                    <a:gd name="connsiteX1" fmla="*/ 0 w 5968"/>
                    <a:gd name="connsiteY1" fmla="*/ 22988 h 22987"/>
                  </a:gdLst>
                  <a:ahLst/>
                  <a:cxnLst>
                    <a:cxn ang="0">
                      <a:pos x="connsiteX0" y="connsiteY0"/>
                    </a:cxn>
                    <a:cxn ang="0">
                      <a:pos x="connsiteX1" y="connsiteY1"/>
                    </a:cxn>
                  </a:cxnLst>
                  <a:rect l="l" t="t" r="r" b="b"/>
                  <a:pathLst>
                    <a:path w="5968" h="22987">
                      <a:moveTo>
                        <a:pt x="0" y="0"/>
                      </a:moveTo>
                      <a:lnTo>
                        <a:pt x="0" y="22988"/>
                      </a:lnTo>
                    </a:path>
                  </a:pathLst>
                </a:custGeom>
                <a:ln w="5965" cap="flat">
                  <a:solidFill>
                    <a:srgbClr val="EC4E44"/>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44B1BBE7-66F7-4C80-AB61-7ED02DD82C3A}"/>
                    </a:ext>
                  </a:extLst>
                </p:cNvPr>
                <p:cNvSpPr/>
                <p:nvPr/>
              </p:nvSpPr>
              <p:spPr>
                <a:xfrm>
                  <a:off x="3663348" y="3332871"/>
                  <a:ext cx="5968" cy="22581"/>
                </a:xfrm>
                <a:custGeom>
                  <a:avLst/>
                  <a:gdLst>
                    <a:gd name="connsiteX0" fmla="*/ 0 w 5968"/>
                    <a:gd name="connsiteY0" fmla="*/ 0 h 22581"/>
                    <a:gd name="connsiteX1" fmla="*/ 0 w 5968"/>
                    <a:gd name="connsiteY1" fmla="*/ 22581 h 22581"/>
                  </a:gdLst>
                  <a:ahLst/>
                  <a:cxnLst>
                    <a:cxn ang="0">
                      <a:pos x="connsiteX0" y="connsiteY0"/>
                    </a:cxn>
                    <a:cxn ang="0">
                      <a:pos x="connsiteX1" y="connsiteY1"/>
                    </a:cxn>
                  </a:cxnLst>
                  <a:rect l="l" t="t" r="r" b="b"/>
                  <a:pathLst>
                    <a:path w="5968" h="22581">
                      <a:moveTo>
                        <a:pt x="0" y="0"/>
                      </a:moveTo>
                      <a:lnTo>
                        <a:pt x="0" y="22581"/>
                      </a:lnTo>
                    </a:path>
                  </a:pathLst>
                </a:custGeom>
                <a:ln w="5965" cap="flat">
                  <a:solidFill>
                    <a:srgbClr val="EC4E44"/>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C6E8A286-3B88-4481-899B-7B8009259604}"/>
                    </a:ext>
                  </a:extLst>
                </p:cNvPr>
                <p:cNvSpPr/>
                <p:nvPr/>
              </p:nvSpPr>
              <p:spPr>
                <a:xfrm>
                  <a:off x="2766072" y="4102363"/>
                  <a:ext cx="5968" cy="23659"/>
                </a:xfrm>
                <a:custGeom>
                  <a:avLst/>
                  <a:gdLst>
                    <a:gd name="connsiteX0" fmla="*/ 0 w 5968"/>
                    <a:gd name="connsiteY0" fmla="*/ 0 h 23659"/>
                    <a:gd name="connsiteX1" fmla="*/ 0 w 5968"/>
                    <a:gd name="connsiteY1" fmla="*/ 23660 h 23659"/>
                  </a:gdLst>
                  <a:ahLst/>
                  <a:cxnLst>
                    <a:cxn ang="0">
                      <a:pos x="connsiteX0" y="connsiteY0"/>
                    </a:cxn>
                    <a:cxn ang="0">
                      <a:pos x="connsiteX1" y="connsiteY1"/>
                    </a:cxn>
                  </a:cxnLst>
                  <a:rect l="l" t="t" r="r" b="b"/>
                  <a:pathLst>
                    <a:path w="5968" h="23659">
                      <a:moveTo>
                        <a:pt x="0" y="0"/>
                      </a:moveTo>
                      <a:lnTo>
                        <a:pt x="0" y="23660"/>
                      </a:lnTo>
                    </a:path>
                  </a:pathLst>
                </a:custGeom>
                <a:ln w="5965" cap="flat">
                  <a:solidFill>
                    <a:srgbClr val="EC4E44"/>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05EF44BB-64E8-43B4-AEB7-E70BA24D18EC}"/>
                    </a:ext>
                  </a:extLst>
                </p:cNvPr>
                <p:cNvSpPr/>
                <p:nvPr/>
              </p:nvSpPr>
              <p:spPr>
                <a:xfrm>
                  <a:off x="3177336" y="3742422"/>
                  <a:ext cx="5968" cy="21475"/>
                </a:xfrm>
                <a:custGeom>
                  <a:avLst/>
                  <a:gdLst>
                    <a:gd name="connsiteX0" fmla="*/ 0 w 5968"/>
                    <a:gd name="connsiteY0" fmla="*/ 0 h 21475"/>
                    <a:gd name="connsiteX1" fmla="*/ 0 w 5968"/>
                    <a:gd name="connsiteY1" fmla="*/ 21476 h 21475"/>
                  </a:gdLst>
                  <a:ahLst/>
                  <a:cxnLst>
                    <a:cxn ang="0">
                      <a:pos x="connsiteX0" y="connsiteY0"/>
                    </a:cxn>
                    <a:cxn ang="0">
                      <a:pos x="connsiteX1" y="connsiteY1"/>
                    </a:cxn>
                  </a:cxnLst>
                  <a:rect l="l" t="t" r="r" b="b"/>
                  <a:pathLst>
                    <a:path w="5968" h="21475">
                      <a:moveTo>
                        <a:pt x="0" y="0"/>
                      </a:moveTo>
                      <a:lnTo>
                        <a:pt x="0" y="21476"/>
                      </a:lnTo>
                    </a:path>
                  </a:pathLst>
                </a:custGeom>
                <a:ln w="5965" cap="flat">
                  <a:solidFill>
                    <a:srgbClr val="EC4E44"/>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9D1A9F40-DA3A-4013-A2D5-F9724A4CBDBF}"/>
                    </a:ext>
                  </a:extLst>
                </p:cNvPr>
                <p:cNvSpPr/>
                <p:nvPr/>
              </p:nvSpPr>
              <p:spPr>
                <a:xfrm>
                  <a:off x="3642171" y="3338005"/>
                  <a:ext cx="5968" cy="23789"/>
                </a:xfrm>
                <a:custGeom>
                  <a:avLst/>
                  <a:gdLst>
                    <a:gd name="connsiteX0" fmla="*/ 0 w 5968"/>
                    <a:gd name="connsiteY0" fmla="*/ 0 h 23789"/>
                    <a:gd name="connsiteX1" fmla="*/ 0 w 5968"/>
                    <a:gd name="connsiteY1" fmla="*/ 23790 h 23789"/>
                  </a:gdLst>
                  <a:ahLst/>
                  <a:cxnLst>
                    <a:cxn ang="0">
                      <a:pos x="connsiteX0" y="connsiteY0"/>
                    </a:cxn>
                    <a:cxn ang="0">
                      <a:pos x="connsiteX1" y="connsiteY1"/>
                    </a:cxn>
                  </a:cxnLst>
                  <a:rect l="l" t="t" r="r" b="b"/>
                  <a:pathLst>
                    <a:path w="5968" h="23789">
                      <a:moveTo>
                        <a:pt x="0" y="0"/>
                      </a:moveTo>
                      <a:lnTo>
                        <a:pt x="0" y="23790"/>
                      </a:lnTo>
                    </a:path>
                  </a:pathLst>
                </a:custGeom>
                <a:ln w="5965" cap="flat">
                  <a:solidFill>
                    <a:srgbClr val="EC4E44"/>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A6E311D7-6BCA-4D70-803E-BEC7103368BC}"/>
                    </a:ext>
                  </a:extLst>
                </p:cNvPr>
                <p:cNvSpPr/>
                <p:nvPr/>
              </p:nvSpPr>
              <p:spPr>
                <a:xfrm>
                  <a:off x="2483776" y="4391898"/>
                  <a:ext cx="5968" cy="22585"/>
                </a:xfrm>
                <a:custGeom>
                  <a:avLst/>
                  <a:gdLst>
                    <a:gd name="connsiteX0" fmla="*/ 0 w 5968"/>
                    <a:gd name="connsiteY0" fmla="*/ 0 h 22585"/>
                    <a:gd name="connsiteX1" fmla="*/ 0 w 5968"/>
                    <a:gd name="connsiteY1" fmla="*/ 22586 h 22585"/>
                  </a:gdLst>
                  <a:ahLst/>
                  <a:cxnLst>
                    <a:cxn ang="0">
                      <a:pos x="connsiteX0" y="connsiteY0"/>
                    </a:cxn>
                    <a:cxn ang="0">
                      <a:pos x="connsiteX1" y="connsiteY1"/>
                    </a:cxn>
                  </a:cxnLst>
                  <a:rect l="l" t="t" r="r" b="b"/>
                  <a:pathLst>
                    <a:path w="5968" h="22585">
                      <a:moveTo>
                        <a:pt x="0" y="0"/>
                      </a:moveTo>
                      <a:lnTo>
                        <a:pt x="0" y="22586"/>
                      </a:lnTo>
                    </a:path>
                  </a:pathLst>
                </a:custGeom>
                <a:ln w="5965" cap="flat">
                  <a:solidFill>
                    <a:srgbClr val="EC4E44"/>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B906E7B4-8831-436F-9699-E45D7DABDAB7}"/>
                    </a:ext>
                  </a:extLst>
                </p:cNvPr>
                <p:cNvSpPr/>
                <p:nvPr/>
              </p:nvSpPr>
              <p:spPr>
                <a:xfrm>
                  <a:off x="2985280" y="3859608"/>
                  <a:ext cx="5968" cy="29556"/>
                </a:xfrm>
                <a:custGeom>
                  <a:avLst/>
                  <a:gdLst>
                    <a:gd name="connsiteX0" fmla="*/ 0 w 5968"/>
                    <a:gd name="connsiteY0" fmla="*/ 0 h 29556"/>
                    <a:gd name="connsiteX1" fmla="*/ 0 w 5968"/>
                    <a:gd name="connsiteY1" fmla="*/ 29557 h 29556"/>
                  </a:gdLst>
                  <a:ahLst/>
                  <a:cxnLst>
                    <a:cxn ang="0">
                      <a:pos x="connsiteX0" y="connsiteY0"/>
                    </a:cxn>
                    <a:cxn ang="0">
                      <a:pos x="connsiteX1" y="connsiteY1"/>
                    </a:cxn>
                  </a:cxnLst>
                  <a:rect l="l" t="t" r="r" b="b"/>
                  <a:pathLst>
                    <a:path w="5968" h="29556">
                      <a:moveTo>
                        <a:pt x="0" y="0"/>
                      </a:moveTo>
                      <a:lnTo>
                        <a:pt x="0" y="29557"/>
                      </a:lnTo>
                    </a:path>
                  </a:pathLst>
                </a:custGeom>
                <a:ln w="5965" cap="flat">
                  <a:solidFill>
                    <a:srgbClr val="EC4E44"/>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431C64A3-0064-4175-AE1E-0C926FEFDB56}"/>
                    </a:ext>
                  </a:extLst>
                </p:cNvPr>
                <p:cNvSpPr/>
                <p:nvPr/>
              </p:nvSpPr>
              <p:spPr>
                <a:xfrm>
                  <a:off x="2851220" y="4055850"/>
                  <a:ext cx="5968" cy="23558"/>
                </a:xfrm>
                <a:custGeom>
                  <a:avLst/>
                  <a:gdLst>
                    <a:gd name="connsiteX0" fmla="*/ 0 w 5968"/>
                    <a:gd name="connsiteY0" fmla="*/ 0 h 23558"/>
                    <a:gd name="connsiteX1" fmla="*/ 0 w 5968"/>
                    <a:gd name="connsiteY1" fmla="*/ 23558 h 23558"/>
                  </a:gdLst>
                  <a:ahLst/>
                  <a:cxnLst>
                    <a:cxn ang="0">
                      <a:pos x="connsiteX0" y="connsiteY0"/>
                    </a:cxn>
                    <a:cxn ang="0">
                      <a:pos x="connsiteX1" y="connsiteY1"/>
                    </a:cxn>
                  </a:cxnLst>
                  <a:rect l="l" t="t" r="r" b="b"/>
                  <a:pathLst>
                    <a:path w="5968" h="23558">
                      <a:moveTo>
                        <a:pt x="0" y="0"/>
                      </a:moveTo>
                      <a:lnTo>
                        <a:pt x="0" y="23558"/>
                      </a:lnTo>
                    </a:path>
                  </a:pathLst>
                </a:custGeom>
                <a:ln w="5965" cap="flat">
                  <a:solidFill>
                    <a:srgbClr val="EC4E44"/>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5662F957-3343-4C3A-A782-729EBCD92A25}"/>
                    </a:ext>
                  </a:extLst>
                </p:cNvPr>
                <p:cNvSpPr/>
                <p:nvPr/>
              </p:nvSpPr>
              <p:spPr>
                <a:xfrm>
                  <a:off x="2929269" y="3983485"/>
                  <a:ext cx="5968" cy="25896"/>
                </a:xfrm>
                <a:custGeom>
                  <a:avLst/>
                  <a:gdLst>
                    <a:gd name="connsiteX0" fmla="*/ 0 w 5968"/>
                    <a:gd name="connsiteY0" fmla="*/ 0 h 25896"/>
                    <a:gd name="connsiteX1" fmla="*/ 0 w 5968"/>
                    <a:gd name="connsiteY1" fmla="*/ 25896 h 25896"/>
                  </a:gdLst>
                  <a:ahLst/>
                  <a:cxnLst>
                    <a:cxn ang="0">
                      <a:pos x="connsiteX0" y="connsiteY0"/>
                    </a:cxn>
                    <a:cxn ang="0">
                      <a:pos x="connsiteX1" y="connsiteY1"/>
                    </a:cxn>
                  </a:cxnLst>
                  <a:rect l="l" t="t" r="r" b="b"/>
                  <a:pathLst>
                    <a:path w="5968" h="25896">
                      <a:moveTo>
                        <a:pt x="0" y="0"/>
                      </a:moveTo>
                      <a:lnTo>
                        <a:pt x="0" y="25896"/>
                      </a:lnTo>
                    </a:path>
                  </a:pathLst>
                </a:custGeom>
                <a:ln w="5965" cap="flat">
                  <a:solidFill>
                    <a:srgbClr val="EC4E44"/>
                  </a:solidFill>
                  <a:prstDash val="solid"/>
                  <a:round/>
                </a:ln>
              </p:spPr>
              <p:txBody>
                <a:bodyPr rtlCol="0" anchor="ctr"/>
                <a:lstStyle/>
                <a:p>
                  <a:endParaRPr lang="en-US"/>
                </a:p>
              </p:txBody>
            </p:sp>
            <p:sp>
              <p:nvSpPr>
                <p:cNvPr id="139" name="Freeform: Shape 138">
                  <a:extLst>
                    <a:ext uri="{FF2B5EF4-FFF2-40B4-BE49-F238E27FC236}">
                      <a16:creationId xmlns:a16="http://schemas.microsoft.com/office/drawing/2014/main" id="{47910CB3-921F-4AE3-A8DD-2FA22C4D2A08}"/>
                    </a:ext>
                  </a:extLst>
                </p:cNvPr>
                <p:cNvSpPr/>
                <p:nvPr/>
              </p:nvSpPr>
              <p:spPr>
                <a:xfrm>
                  <a:off x="2907433" y="4017031"/>
                  <a:ext cx="5968" cy="23551"/>
                </a:xfrm>
                <a:custGeom>
                  <a:avLst/>
                  <a:gdLst>
                    <a:gd name="connsiteX0" fmla="*/ 0 w 5968"/>
                    <a:gd name="connsiteY0" fmla="*/ 0 h 23551"/>
                    <a:gd name="connsiteX1" fmla="*/ 0 w 5968"/>
                    <a:gd name="connsiteY1" fmla="*/ 23551 h 23551"/>
                  </a:gdLst>
                  <a:ahLst/>
                  <a:cxnLst>
                    <a:cxn ang="0">
                      <a:pos x="connsiteX0" y="connsiteY0"/>
                    </a:cxn>
                    <a:cxn ang="0">
                      <a:pos x="connsiteX1" y="connsiteY1"/>
                    </a:cxn>
                  </a:cxnLst>
                  <a:rect l="l" t="t" r="r" b="b"/>
                  <a:pathLst>
                    <a:path w="5968" h="23551">
                      <a:moveTo>
                        <a:pt x="0" y="0"/>
                      </a:moveTo>
                      <a:lnTo>
                        <a:pt x="0" y="23551"/>
                      </a:lnTo>
                    </a:path>
                  </a:pathLst>
                </a:custGeom>
                <a:ln w="5965" cap="flat">
                  <a:solidFill>
                    <a:srgbClr val="EC4E44"/>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87D87A9-A0AA-4686-921B-A04D40E0B3FC}"/>
                    </a:ext>
                  </a:extLst>
                </p:cNvPr>
                <p:cNvSpPr/>
                <p:nvPr/>
              </p:nvSpPr>
              <p:spPr>
                <a:xfrm>
                  <a:off x="3119086" y="3828056"/>
                  <a:ext cx="5968" cy="23646"/>
                </a:xfrm>
                <a:custGeom>
                  <a:avLst/>
                  <a:gdLst>
                    <a:gd name="connsiteX0" fmla="*/ 0 w 5968"/>
                    <a:gd name="connsiteY0" fmla="*/ 0 h 23646"/>
                    <a:gd name="connsiteX1" fmla="*/ 0 w 5968"/>
                    <a:gd name="connsiteY1" fmla="*/ 23647 h 23646"/>
                  </a:gdLst>
                  <a:ahLst/>
                  <a:cxnLst>
                    <a:cxn ang="0">
                      <a:pos x="connsiteX0" y="connsiteY0"/>
                    </a:cxn>
                    <a:cxn ang="0">
                      <a:pos x="connsiteX1" y="connsiteY1"/>
                    </a:cxn>
                  </a:cxnLst>
                  <a:rect l="l" t="t" r="r" b="b"/>
                  <a:pathLst>
                    <a:path w="5968" h="23646">
                      <a:moveTo>
                        <a:pt x="0" y="0"/>
                      </a:moveTo>
                      <a:lnTo>
                        <a:pt x="0" y="23647"/>
                      </a:lnTo>
                    </a:path>
                  </a:pathLst>
                </a:custGeom>
                <a:ln w="5965" cap="flat">
                  <a:solidFill>
                    <a:srgbClr val="EC4E44"/>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94791241-2E79-464B-B6B0-AEC6F10F14E9}"/>
                    </a:ext>
                  </a:extLst>
                </p:cNvPr>
                <p:cNvSpPr/>
                <p:nvPr/>
              </p:nvSpPr>
              <p:spPr>
                <a:xfrm>
                  <a:off x="3492623" y="3456381"/>
                  <a:ext cx="5968" cy="23820"/>
                </a:xfrm>
                <a:custGeom>
                  <a:avLst/>
                  <a:gdLst>
                    <a:gd name="connsiteX0" fmla="*/ 0 w 5968"/>
                    <a:gd name="connsiteY0" fmla="*/ 0 h 23820"/>
                    <a:gd name="connsiteX1" fmla="*/ 0 w 5968"/>
                    <a:gd name="connsiteY1" fmla="*/ 23820 h 23820"/>
                  </a:gdLst>
                  <a:ahLst/>
                  <a:cxnLst>
                    <a:cxn ang="0">
                      <a:pos x="connsiteX0" y="connsiteY0"/>
                    </a:cxn>
                    <a:cxn ang="0">
                      <a:pos x="connsiteX1" y="connsiteY1"/>
                    </a:cxn>
                  </a:cxnLst>
                  <a:rect l="l" t="t" r="r" b="b"/>
                  <a:pathLst>
                    <a:path w="5968" h="23820">
                      <a:moveTo>
                        <a:pt x="0" y="0"/>
                      </a:moveTo>
                      <a:lnTo>
                        <a:pt x="0" y="23820"/>
                      </a:lnTo>
                    </a:path>
                  </a:pathLst>
                </a:custGeom>
                <a:ln w="5965" cap="flat">
                  <a:solidFill>
                    <a:srgbClr val="EC4E44"/>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CCA46083-A025-465D-B77E-9B50092DE445}"/>
                    </a:ext>
                  </a:extLst>
                </p:cNvPr>
                <p:cNvSpPr/>
                <p:nvPr/>
              </p:nvSpPr>
              <p:spPr>
                <a:xfrm>
                  <a:off x="2782746" y="4148214"/>
                  <a:ext cx="5968" cy="21880"/>
                </a:xfrm>
                <a:custGeom>
                  <a:avLst/>
                  <a:gdLst>
                    <a:gd name="connsiteX0" fmla="*/ 0 w 5968"/>
                    <a:gd name="connsiteY0" fmla="*/ 0 h 21880"/>
                    <a:gd name="connsiteX1" fmla="*/ 0 w 5968"/>
                    <a:gd name="connsiteY1" fmla="*/ 21880 h 21880"/>
                  </a:gdLst>
                  <a:ahLst/>
                  <a:cxnLst>
                    <a:cxn ang="0">
                      <a:pos x="connsiteX0" y="connsiteY0"/>
                    </a:cxn>
                    <a:cxn ang="0">
                      <a:pos x="connsiteX1" y="connsiteY1"/>
                    </a:cxn>
                  </a:cxnLst>
                  <a:rect l="l" t="t" r="r" b="b"/>
                  <a:pathLst>
                    <a:path w="5968" h="21880">
                      <a:moveTo>
                        <a:pt x="0" y="0"/>
                      </a:moveTo>
                      <a:lnTo>
                        <a:pt x="0" y="21880"/>
                      </a:lnTo>
                    </a:path>
                  </a:pathLst>
                </a:custGeom>
                <a:ln w="5965" cap="flat">
                  <a:solidFill>
                    <a:srgbClr val="EC4E44"/>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53F0F669-306D-4AF3-A564-3EECEDF252AD}"/>
                    </a:ext>
                  </a:extLst>
                </p:cNvPr>
                <p:cNvSpPr/>
                <p:nvPr/>
              </p:nvSpPr>
              <p:spPr>
                <a:xfrm>
                  <a:off x="3046259" y="3863926"/>
                  <a:ext cx="5968" cy="21747"/>
                </a:xfrm>
                <a:custGeom>
                  <a:avLst/>
                  <a:gdLst>
                    <a:gd name="connsiteX0" fmla="*/ 0 w 5968"/>
                    <a:gd name="connsiteY0" fmla="*/ 0 h 21747"/>
                    <a:gd name="connsiteX1" fmla="*/ 0 w 5968"/>
                    <a:gd name="connsiteY1" fmla="*/ 21748 h 21747"/>
                  </a:gdLst>
                  <a:ahLst/>
                  <a:cxnLst>
                    <a:cxn ang="0">
                      <a:pos x="connsiteX0" y="connsiteY0"/>
                    </a:cxn>
                    <a:cxn ang="0">
                      <a:pos x="connsiteX1" y="connsiteY1"/>
                    </a:cxn>
                  </a:cxnLst>
                  <a:rect l="l" t="t" r="r" b="b"/>
                  <a:pathLst>
                    <a:path w="5968" h="21747">
                      <a:moveTo>
                        <a:pt x="0" y="0"/>
                      </a:moveTo>
                      <a:lnTo>
                        <a:pt x="0" y="21748"/>
                      </a:lnTo>
                    </a:path>
                  </a:pathLst>
                </a:custGeom>
                <a:ln w="5965" cap="flat">
                  <a:solidFill>
                    <a:srgbClr val="EC4E44"/>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93398E55-441A-435C-9585-675465CB4149}"/>
                    </a:ext>
                  </a:extLst>
                </p:cNvPr>
                <p:cNvSpPr/>
                <p:nvPr/>
              </p:nvSpPr>
              <p:spPr>
                <a:xfrm>
                  <a:off x="2470247" y="4356932"/>
                  <a:ext cx="5968" cy="26048"/>
                </a:xfrm>
                <a:custGeom>
                  <a:avLst/>
                  <a:gdLst>
                    <a:gd name="connsiteX0" fmla="*/ 0 w 5968"/>
                    <a:gd name="connsiteY0" fmla="*/ 0 h 26048"/>
                    <a:gd name="connsiteX1" fmla="*/ 0 w 5968"/>
                    <a:gd name="connsiteY1" fmla="*/ 26048 h 26048"/>
                  </a:gdLst>
                  <a:ahLst/>
                  <a:cxnLst>
                    <a:cxn ang="0">
                      <a:pos x="connsiteX0" y="connsiteY0"/>
                    </a:cxn>
                    <a:cxn ang="0">
                      <a:pos x="connsiteX1" y="connsiteY1"/>
                    </a:cxn>
                  </a:cxnLst>
                  <a:rect l="l" t="t" r="r" b="b"/>
                  <a:pathLst>
                    <a:path w="5968" h="26048">
                      <a:moveTo>
                        <a:pt x="0" y="0"/>
                      </a:moveTo>
                      <a:lnTo>
                        <a:pt x="0" y="26048"/>
                      </a:lnTo>
                    </a:path>
                  </a:pathLst>
                </a:custGeom>
                <a:ln w="5965" cap="flat">
                  <a:solidFill>
                    <a:srgbClr val="EC4E44"/>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29D7CCEE-F7DF-4061-8F2E-A4EA667DC264}"/>
                    </a:ext>
                  </a:extLst>
                </p:cNvPr>
                <p:cNvSpPr/>
                <p:nvPr/>
              </p:nvSpPr>
              <p:spPr>
                <a:xfrm>
                  <a:off x="3418361" y="3527425"/>
                  <a:ext cx="5968" cy="25001"/>
                </a:xfrm>
                <a:custGeom>
                  <a:avLst/>
                  <a:gdLst>
                    <a:gd name="connsiteX0" fmla="*/ 0 w 5968"/>
                    <a:gd name="connsiteY0" fmla="*/ 0 h 25001"/>
                    <a:gd name="connsiteX1" fmla="*/ 0 w 5968"/>
                    <a:gd name="connsiteY1" fmla="*/ 25001 h 25001"/>
                  </a:gdLst>
                  <a:ahLst/>
                  <a:cxnLst>
                    <a:cxn ang="0">
                      <a:pos x="connsiteX0" y="connsiteY0"/>
                    </a:cxn>
                    <a:cxn ang="0">
                      <a:pos x="connsiteX1" y="connsiteY1"/>
                    </a:cxn>
                  </a:cxnLst>
                  <a:rect l="l" t="t" r="r" b="b"/>
                  <a:pathLst>
                    <a:path w="5968" h="25001">
                      <a:moveTo>
                        <a:pt x="0" y="0"/>
                      </a:moveTo>
                      <a:lnTo>
                        <a:pt x="0" y="25001"/>
                      </a:lnTo>
                    </a:path>
                  </a:pathLst>
                </a:custGeom>
                <a:ln w="5965" cap="flat">
                  <a:solidFill>
                    <a:srgbClr val="EC4E44"/>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74E52B0C-4760-446E-9FE2-AF229DD96F5B}"/>
                    </a:ext>
                  </a:extLst>
                </p:cNvPr>
                <p:cNvSpPr/>
                <p:nvPr/>
              </p:nvSpPr>
              <p:spPr>
                <a:xfrm>
                  <a:off x="2706326" y="4136109"/>
                  <a:ext cx="5968" cy="34755"/>
                </a:xfrm>
                <a:custGeom>
                  <a:avLst/>
                  <a:gdLst>
                    <a:gd name="connsiteX0" fmla="*/ 0 w 5968"/>
                    <a:gd name="connsiteY0" fmla="*/ 0 h 34755"/>
                    <a:gd name="connsiteX1" fmla="*/ 0 w 5968"/>
                    <a:gd name="connsiteY1" fmla="*/ 34756 h 34755"/>
                  </a:gdLst>
                  <a:ahLst/>
                  <a:cxnLst>
                    <a:cxn ang="0">
                      <a:pos x="connsiteX0" y="connsiteY0"/>
                    </a:cxn>
                    <a:cxn ang="0">
                      <a:pos x="connsiteX1" y="connsiteY1"/>
                    </a:cxn>
                  </a:cxnLst>
                  <a:rect l="l" t="t" r="r" b="b"/>
                  <a:pathLst>
                    <a:path w="5968" h="34755">
                      <a:moveTo>
                        <a:pt x="0" y="0"/>
                      </a:moveTo>
                      <a:lnTo>
                        <a:pt x="0" y="34756"/>
                      </a:lnTo>
                    </a:path>
                  </a:pathLst>
                </a:custGeom>
                <a:ln w="5965" cap="flat">
                  <a:solidFill>
                    <a:srgbClr val="EC4E44"/>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C7C2239B-7DE3-449E-9323-F88D3BF00CC6}"/>
                    </a:ext>
                  </a:extLst>
                </p:cNvPr>
                <p:cNvSpPr/>
                <p:nvPr/>
              </p:nvSpPr>
              <p:spPr>
                <a:xfrm>
                  <a:off x="2852709" y="4063231"/>
                  <a:ext cx="5968" cy="23369"/>
                </a:xfrm>
                <a:custGeom>
                  <a:avLst/>
                  <a:gdLst>
                    <a:gd name="connsiteX0" fmla="*/ 0 w 5968"/>
                    <a:gd name="connsiteY0" fmla="*/ 0 h 23369"/>
                    <a:gd name="connsiteX1" fmla="*/ 0 w 5968"/>
                    <a:gd name="connsiteY1" fmla="*/ 23370 h 23369"/>
                  </a:gdLst>
                  <a:ahLst/>
                  <a:cxnLst>
                    <a:cxn ang="0">
                      <a:pos x="connsiteX0" y="connsiteY0"/>
                    </a:cxn>
                    <a:cxn ang="0">
                      <a:pos x="connsiteX1" y="connsiteY1"/>
                    </a:cxn>
                  </a:cxnLst>
                  <a:rect l="l" t="t" r="r" b="b"/>
                  <a:pathLst>
                    <a:path w="5968" h="23369">
                      <a:moveTo>
                        <a:pt x="0" y="0"/>
                      </a:moveTo>
                      <a:lnTo>
                        <a:pt x="0" y="23370"/>
                      </a:lnTo>
                    </a:path>
                  </a:pathLst>
                </a:custGeom>
                <a:ln w="5965" cap="flat">
                  <a:solidFill>
                    <a:srgbClr val="EC4E44"/>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2D21B2FA-3484-4DCD-AEED-7CAAC82FC885}"/>
                    </a:ext>
                  </a:extLst>
                </p:cNvPr>
                <p:cNvSpPr/>
                <p:nvPr/>
              </p:nvSpPr>
              <p:spPr>
                <a:xfrm>
                  <a:off x="2489695" y="4402327"/>
                  <a:ext cx="5968" cy="27406"/>
                </a:xfrm>
                <a:custGeom>
                  <a:avLst/>
                  <a:gdLst>
                    <a:gd name="connsiteX0" fmla="*/ 0 w 5968"/>
                    <a:gd name="connsiteY0" fmla="*/ 0 h 27406"/>
                    <a:gd name="connsiteX1" fmla="*/ 0 w 5968"/>
                    <a:gd name="connsiteY1" fmla="*/ 27407 h 27406"/>
                  </a:gdLst>
                  <a:ahLst/>
                  <a:cxnLst>
                    <a:cxn ang="0">
                      <a:pos x="connsiteX0" y="connsiteY0"/>
                    </a:cxn>
                    <a:cxn ang="0">
                      <a:pos x="connsiteX1" y="connsiteY1"/>
                    </a:cxn>
                  </a:cxnLst>
                  <a:rect l="l" t="t" r="r" b="b"/>
                  <a:pathLst>
                    <a:path w="5968" h="27406">
                      <a:moveTo>
                        <a:pt x="0" y="0"/>
                      </a:moveTo>
                      <a:lnTo>
                        <a:pt x="0" y="27407"/>
                      </a:lnTo>
                    </a:path>
                  </a:pathLst>
                </a:custGeom>
                <a:ln w="5965" cap="flat">
                  <a:solidFill>
                    <a:srgbClr val="EC4E44"/>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41BB53C2-2530-4483-A0FF-1743C64E22BD}"/>
                    </a:ext>
                  </a:extLst>
                </p:cNvPr>
                <p:cNvSpPr/>
                <p:nvPr/>
              </p:nvSpPr>
              <p:spPr>
                <a:xfrm>
                  <a:off x="3206915" y="3741573"/>
                  <a:ext cx="5968" cy="21323"/>
                </a:xfrm>
                <a:custGeom>
                  <a:avLst/>
                  <a:gdLst>
                    <a:gd name="connsiteX0" fmla="*/ 0 w 5968"/>
                    <a:gd name="connsiteY0" fmla="*/ 0 h 21323"/>
                    <a:gd name="connsiteX1" fmla="*/ 0 w 5968"/>
                    <a:gd name="connsiteY1" fmla="*/ 21324 h 21323"/>
                  </a:gdLst>
                  <a:ahLst/>
                  <a:cxnLst>
                    <a:cxn ang="0">
                      <a:pos x="connsiteX0" y="connsiteY0"/>
                    </a:cxn>
                    <a:cxn ang="0">
                      <a:pos x="connsiteX1" y="connsiteY1"/>
                    </a:cxn>
                  </a:cxnLst>
                  <a:rect l="l" t="t" r="r" b="b"/>
                  <a:pathLst>
                    <a:path w="5968" h="21323">
                      <a:moveTo>
                        <a:pt x="0" y="0"/>
                      </a:moveTo>
                      <a:lnTo>
                        <a:pt x="0" y="21324"/>
                      </a:lnTo>
                    </a:path>
                  </a:pathLst>
                </a:custGeom>
                <a:ln w="5965" cap="flat">
                  <a:solidFill>
                    <a:srgbClr val="EC4E44"/>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5CA1CEDA-A0AE-4ACC-AF0B-556B2AAA87B1}"/>
                    </a:ext>
                  </a:extLst>
                </p:cNvPr>
                <p:cNvSpPr/>
                <p:nvPr/>
              </p:nvSpPr>
              <p:spPr>
                <a:xfrm>
                  <a:off x="2668314" y="4219659"/>
                  <a:ext cx="5968" cy="22190"/>
                </a:xfrm>
                <a:custGeom>
                  <a:avLst/>
                  <a:gdLst>
                    <a:gd name="connsiteX0" fmla="*/ 0 w 5968"/>
                    <a:gd name="connsiteY0" fmla="*/ 0 h 22190"/>
                    <a:gd name="connsiteX1" fmla="*/ 0 w 5968"/>
                    <a:gd name="connsiteY1" fmla="*/ 22190 h 22190"/>
                  </a:gdLst>
                  <a:ahLst/>
                  <a:cxnLst>
                    <a:cxn ang="0">
                      <a:pos x="connsiteX0" y="connsiteY0"/>
                    </a:cxn>
                    <a:cxn ang="0">
                      <a:pos x="connsiteX1" y="connsiteY1"/>
                    </a:cxn>
                  </a:cxnLst>
                  <a:rect l="l" t="t" r="r" b="b"/>
                  <a:pathLst>
                    <a:path w="5968" h="22190">
                      <a:moveTo>
                        <a:pt x="0" y="0"/>
                      </a:moveTo>
                      <a:lnTo>
                        <a:pt x="0" y="22190"/>
                      </a:lnTo>
                    </a:path>
                  </a:pathLst>
                </a:custGeom>
                <a:ln w="5965" cap="flat">
                  <a:solidFill>
                    <a:srgbClr val="EC4E44"/>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11A8B669-D6FE-400B-8C5A-D11652687B0E}"/>
                    </a:ext>
                  </a:extLst>
                </p:cNvPr>
                <p:cNvSpPr/>
                <p:nvPr/>
              </p:nvSpPr>
              <p:spPr>
                <a:xfrm>
                  <a:off x="2318181" y="4461386"/>
                  <a:ext cx="5968" cy="31888"/>
                </a:xfrm>
                <a:custGeom>
                  <a:avLst/>
                  <a:gdLst>
                    <a:gd name="connsiteX0" fmla="*/ 0 w 5968"/>
                    <a:gd name="connsiteY0" fmla="*/ 0 h 31888"/>
                    <a:gd name="connsiteX1" fmla="*/ 0 w 5968"/>
                    <a:gd name="connsiteY1" fmla="*/ 31888 h 31888"/>
                  </a:gdLst>
                  <a:ahLst/>
                  <a:cxnLst>
                    <a:cxn ang="0">
                      <a:pos x="connsiteX0" y="connsiteY0"/>
                    </a:cxn>
                    <a:cxn ang="0">
                      <a:pos x="connsiteX1" y="connsiteY1"/>
                    </a:cxn>
                  </a:cxnLst>
                  <a:rect l="l" t="t" r="r" b="b"/>
                  <a:pathLst>
                    <a:path w="5968" h="31888">
                      <a:moveTo>
                        <a:pt x="0" y="0"/>
                      </a:moveTo>
                      <a:lnTo>
                        <a:pt x="0" y="31888"/>
                      </a:lnTo>
                    </a:path>
                  </a:pathLst>
                </a:custGeom>
                <a:ln w="5965" cap="flat">
                  <a:solidFill>
                    <a:srgbClr val="EC4E44"/>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EA3F1AD-9BC5-441B-B1C1-7793D57251A4}"/>
                    </a:ext>
                  </a:extLst>
                </p:cNvPr>
                <p:cNvSpPr/>
                <p:nvPr/>
              </p:nvSpPr>
              <p:spPr>
                <a:xfrm>
                  <a:off x="2687760" y="4181041"/>
                  <a:ext cx="5968" cy="31886"/>
                </a:xfrm>
                <a:custGeom>
                  <a:avLst/>
                  <a:gdLst>
                    <a:gd name="connsiteX0" fmla="*/ 0 w 5968"/>
                    <a:gd name="connsiteY0" fmla="*/ 0 h 31886"/>
                    <a:gd name="connsiteX1" fmla="*/ 0 w 5968"/>
                    <a:gd name="connsiteY1" fmla="*/ 31887 h 31886"/>
                  </a:gdLst>
                  <a:ahLst/>
                  <a:cxnLst>
                    <a:cxn ang="0">
                      <a:pos x="connsiteX0" y="connsiteY0"/>
                    </a:cxn>
                    <a:cxn ang="0">
                      <a:pos x="connsiteX1" y="connsiteY1"/>
                    </a:cxn>
                  </a:cxnLst>
                  <a:rect l="l" t="t" r="r" b="b"/>
                  <a:pathLst>
                    <a:path w="5968" h="31886">
                      <a:moveTo>
                        <a:pt x="0" y="0"/>
                      </a:moveTo>
                      <a:lnTo>
                        <a:pt x="0" y="31887"/>
                      </a:lnTo>
                    </a:path>
                  </a:pathLst>
                </a:custGeom>
                <a:ln w="5965" cap="flat">
                  <a:solidFill>
                    <a:srgbClr val="EC4E44"/>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5BEAFF3C-7319-466E-AB1A-D1A5E9C2D467}"/>
                    </a:ext>
                  </a:extLst>
                </p:cNvPr>
                <p:cNvSpPr/>
                <p:nvPr/>
              </p:nvSpPr>
              <p:spPr>
                <a:xfrm>
                  <a:off x="3475696" y="3460880"/>
                  <a:ext cx="5968" cy="22506"/>
                </a:xfrm>
                <a:custGeom>
                  <a:avLst/>
                  <a:gdLst>
                    <a:gd name="connsiteX0" fmla="*/ 0 w 5968"/>
                    <a:gd name="connsiteY0" fmla="*/ 0 h 22506"/>
                    <a:gd name="connsiteX1" fmla="*/ 0 w 5968"/>
                    <a:gd name="connsiteY1" fmla="*/ 22506 h 22506"/>
                  </a:gdLst>
                  <a:ahLst/>
                  <a:cxnLst>
                    <a:cxn ang="0">
                      <a:pos x="connsiteX0" y="connsiteY0"/>
                    </a:cxn>
                    <a:cxn ang="0">
                      <a:pos x="connsiteX1" y="connsiteY1"/>
                    </a:cxn>
                  </a:cxnLst>
                  <a:rect l="l" t="t" r="r" b="b"/>
                  <a:pathLst>
                    <a:path w="5968" h="22506">
                      <a:moveTo>
                        <a:pt x="0" y="0"/>
                      </a:moveTo>
                      <a:lnTo>
                        <a:pt x="0" y="22506"/>
                      </a:lnTo>
                    </a:path>
                  </a:pathLst>
                </a:custGeom>
                <a:ln w="5965" cap="flat">
                  <a:solidFill>
                    <a:srgbClr val="EC4E44"/>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B5ADB499-2CC6-4461-9EC8-29B1B81D8629}"/>
                    </a:ext>
                  </a:extLst>
                </p:cNvPr>
                <p:cNvSpPr/>
                <p:nvPr/>
              </p:nvSpPr>
              <p:spPr>
                <a:xfrm>
                  <a:off x="3489753" y="3482649"/>
                  <a:ext cx="5968" cy="24246"/>
                </a:xfrm>
                <a:custGeom>
                  <a:avLst/>
                  <a:gdLst>
                    <a:gd name="connsiteX0" fmla="*/ 0 w 5968"/>
                    <a:gd name="connsiteY0" fmla="*/ 0 h 24246"/>
                    <a:gd name="connsiteX1" fmla="*/ 0 w 5968"/>
                    <a:gd name="connsiteY1" fmla="*/ 24247 h 24246"/>
                  </a:gdLst>
                  <a:ahLst/>
                  <a:cxnLst>
                    <a:cxn ang="0">
                      <a:pos x="connsiteX0" y="connsiteY0"/>
                    </a:cxn>
                    <a:cxn ang="0">
                      <a:pos x="connsiteX1" y="connsiteY1"/>
                    </a:cxn>
                  </a:cxnLst>
                  <a:rect l="l" t="t" r="r" b="b"/>
                  <a:pathLst>
                    <a:path w="5968" h="24246">
                      <a:moveTo>
                        <a:pt x="0" y="0"/>
                      </a:moveTo>
                      <a:lnTo>
                        <a:pt x="0" y="24247"/>
                      </a:lnTo>
                    </a:path>
                  </a:pathLst>
                </a:custGeom>
                <a:ln w="5965" cap="flat">
                  <a:solidFill>
                    <a:srgbClr val="EC4E44"/>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3F5FC1EF-5081-403B-89FF-8DAA6CFF160F}"/>
                    </a:ext>
                  </a:extLst>
                </p:cNvPr>
                <p:cNvSpPr/>
                <p:nvPr/>
              </p:nvSpPr>
              <p:spPr>
                <a:xfrm>
                  <a:off x="3155342" y="3774489"/>
                  <a:ext cx="5968" cy="28925"/>
                </a:xfrm>
                <a:custGeom>
                  <a:avLst/>
                  <a:gdLst>
                    <a:gd name="connsiteX0" fmla="*/ 0 w 5968"/>
                    <a:gd name="connsiteY0" fmla="*/ 0 h 28925"/>
                    <a:gd name="connsiteX1" fmla="*/ 0 w 5968"/>
                    <a:gd name="connsiteY1" fmla="*/ 28926 h 28925"/>
                  </a:gdLst>
                  <a:ahLst/>
                  <a:cxnLst>
                    <a:cxn ang="0">
                      <a:pos x="connsiteX0" y="connsiteY0"/>
                    </a:cxn>
                    <a:cxn ang="0">
                      <a:pos x="connsiteX1" y="connsiteY1"/>
                    </a:cxn>
                  </a:cxnLst>
                  <a:rect l="l" t="t" r="r" b="b"/>
                  <a:pathLst>
                    <a:path w="5968" h="28925">
                      <a:moveTo>
                        <a:pt x="0" y="0"/>
                      </a:moveTo>
                      <a:lnTo>
                        <a:pt x="0" y="28926"/>
                      </a:lnTo>
                    </a:path>
                  </a:pathLst>
                </a:custGeom>
                <a:ln w="5965" cap="flat">
                  <a:solidFill>
                    <a:srgbClr val="EC4E44"/>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16B21122-1B7B-4411-86CF-AA04718804CF}"/>
                    </a:ext>
                  </a:extLst>
                </p:cNvPr>
                <p:cNvSpPr/>
                <p:nvPr/>
              </p:nvSpPr>
              <p:spPr>
                <a:xfrm>
                  <a:off x="2760405" y="4160505"/>
                  <a:ext cx="5968" cy="43518"/>
                </a:xfrm>
                <a:custGeom>
                  <a:avLst/>
                  <a:gdLst>
                    <a:gd name="connsiteX0" fmla="*/ 0 w 5968"/>
                    <a:gd name="connsiteY0" fmla="*/ 0 h 43518"/>
                    <a:gd name="connsiteX1" fmla="*/ 0 w 5968"/>
                    <a:gd name="connsiteY1" fmla="*/ 43519 h 43518"/>
                  </a:gdLst>
                  <a:ahLst/>
                  <a:cxnLst>
                    <a:cxn ang="0">
                      <a:pos x="connsiteX0" y="connsiteY0"/>
                    </a:cxn>
                    <a:cxn ang="0">
                      <a:pos x="connsiteX1" y="connsiteY1"/>
                    </a:cxn>
                  </a:cxnLst>
                  <a:rect l="l" t="t" r="r" b="b"/>
                  <a:pathLst>
                    <a:path w="5968" h="43518">
                      <a:moveTo>
                        <a:pt x="0" y="0"/>
                      </a:moveTo>
                      <a:lnTo>
                        <a:pt x="0" y="43519"/>
                      </a:lnTo>
                    </a:path>
                  </a:pathLst>
                </a:custGeom>
                <a:ln w="5965" cap="flat">
                  <a:solidFill>
                    <a:srgbClr val="EC4E44"/>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86446750-5846-498E-A21F-59C2B0A381AB}"/>
                    </a:ext>
                  </a:extLst>
                </p:cNvPr>
                <p:cNvSpPr/>
                <p:nvPr/>
              </p:nvSpPr>
              <p:spPr>
                <a:xfrm>
                  <a:off x="2538287" y="4324519"/>
                  <a:ext cx="5968" cy="21952"/>
                </a:xfrm>
                <a:custGeom>
                  <a:avLst/>
                  <a:gdLst>
                    <a:gd name="connsiteX0" fmla="*/ 0 w 5968"/>
                    <a:gd name="connsiteY0" fmla="*/ 0 h 21952"/>
                    <a:gd name="connsiteX1" fmla="*/ 0 w 5968"/>
                    <a:gd name="connsiteY1" fmla="*/ 21953 h 21952"/>
                  </a:gdLst>
                  <a:ahLst/>
                  <a:cxnLst>
                    <a:cxn ang="0">
                      <a:pos x="connsiteX0" y="connsiteY0"/>
                    </a:cxn>
                    <a:cxn ang="0">
                      <a:pos x="connsiteX1" y="connsiteY1"/>
                    </a:cxn>
                  </a:cxnLst>
                  <a:rect l="l" t="t" r="r" b="b"/>
                  <a:pathLst>
                    <a:path w="5968" h="21952">
                      <a:moveTo>
                        <a:pt x="0" y="0"/>
                      </a:moveTo>
                      <a:lnTo>
                        <a:pt x="0" y="21953"/>
                      </a:lnTo>
                    </a:path>
                  </a:pathLst>
                </a:custGeom>
                <a:ln w="5965" cap="flat">
                  <a:solidFill>
                    <a:srgbClr val="EC4E44"/>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26238AEF-CC3F-4AC1-BC19-3B111149D4B6}"/>
                    </a:ext>
                  </a:extLst>
                </p:cNvPr>
                <p:cNvSpPr/>
                <p:nvPr/>
              </p:nvSpPr>
              <p:spPr>
                <a:xfrm>
                  <a:off x="3222261" y="3711148"/>
                  <a:ext cx="5968" cy="21527"/>
                </a:xfrm>
                <a:custGeom>
                  <a:avLst/>
                  <a:gdLst>
                    <a:gd name="connsiteX0" fmla="*/ 0 w 5968"/>
                    <a:gd name="connsiteY0" fmla="*/ 0 h 21527"/>
                    <a:gd name="connsiteX1" fmla="*/ 0 w 5968"/>
                    <a:gd name="connsiteY1" fmla="*/ 21528 h 21527"/>
                  </a:gdLst>
                  <a:ahLst/>
                  <a:cxnLst>
                    <a:cxn ang="0">
                      <a:pos x="connsiteX0" y="connsiteY0"/>
                    </a:cxn>
                    <a:cxn ang="0">
                      <a:pos x="connsiteX1" y="connsiteY1"/>
                    </a:cxn>
                  </a:cxnLst>
                  <a:rect l="l" t="t" r="r" b="b"/>
                  <a:pathLst>
                    <a:path w="5968" h="21527">
                      <a:moveTo>
                        <a:pt x="0" y="0"/>
                      </a:moveTo>
                      <a:lnTo>
                        <a:pt x="0" y="21528"/>
                      </a:lnTo>
                    </a:path>
                  </a:pathLst>
                </a:custGeom>
                <a:ln w="5965" cap="flat">
                  <a:solidFill>
                    <a:srgbClr val="EC4E44"/>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2FB87022-9D69-4D6B-BACB-01574FD76B3A}"/>
                    </a:ext>
                  </a:extLst>
                </p:cNvPr>
                <p:cNvSpPr/>
                <p:nvPr/>
              </p:nvSpPr>
              <p:spPr>
                <a:xfrm>
                  <a:off x="2884611" y="4024935"/>
                  <a:ext cx="5968" cy="23449"/>
                </a:xfrm>
                <a:custGeom>
                  <a:avLst/>
                  <a:gdLst>
                    <a:gd name="connsiteX0" fmla="*/ 0 w 5968"/>
                    <a:gd name="connsiteY0" fmla="*/ 0 h 23449"/>
                    <a:gd name="connsiteX1" fmla="*/ 0 w 5968"/>
                    <a:gd name="connsiteY1" fmla="*/ 23450 h 23449"/>
                  </a:gdLst>
                  <a:ahLst/>
                  <a:cxnLst>
                    <a:cxn ang="0">
                      <a:pos x="connsiteX0" y="connsiteY0"/>
                    </a:cxn>
                    <a:cxn ang="0">
                      <a:pos x="connsiteX1" y="connsiteY1"/>
                    </a:cxn>
                  </a:cxnLst>
                  <a:rect l="l" t="t" r="r" b="b"/>
                  <a:pathLst>
                    <a:path w="5968" h="23449">
                      <a:moveTo>
                        <a:pt x="0" y="0"/>
                      </a:moveTo>
                      <a:lnTo>
                        <a:pt x="0" y="23450"/>
                      </a:lnTo>
                    </a:path>
                  </a:pathLst>
                </a:custGeom>
                <a:ln w="5965" cap="flat">
                  <a:solidFill>
                    <a:srgbClr val="EC4E44"/>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7FAB060A-4134-489C-8D00-0E9B0038D458}"/>
                    </a:ext>
                  </a:extLst>
                </p:cNvPr>
                <p:cNvSpPr/>
                <p:nvPr/>
              </p:nvSpPr>
              <p:spPr>
                <a:xfrm>
                  <a:off x="2801168" y="4090688"/>
                  <a:ext cx="5968" cy="29892"/>
                </a:xfrm>
                <a:custGeom>
                  <a:avLst/>
                  <a:gdLst>
                    <a:gd name="connsiteX0" fmla="*/ 0 w 5968"/>
                    <a:gd name="connsiteY0" fmla="*/ 0 h 29892"/>
                    <a:gd name="connsiteX1" fmla="*/ 0 w 5968"/>
                    <a:gd name="connsiteY1" fmla="*/ 29892 h 29892"/>
                  </a:gdLst>
                  <a:ahLst/>
                  <a:cxnLst>
                    <a:cxn ang="0">
                      <a:pos x="connsiteX0" y="connsiteY0"/>
                    </a:cxn>
                    <a:cxn ang="0">
                      <a:pos x="connsiteX1" y="connsiteY1"/>
                    </a:cxn>
                  </a:cxnLst>
                  <a:rect l="l" t="t" r="r" b="b"/>
                  <a:pathLst>
                    <a:path w="5968" h="29892">
                      <a:moveTo>
                        <a:pt x="0" y="0"/>
                      </a:moveTo>
                      <a:lnTo>
                        <a:pt x="0" y="29892"/>
                      </a:lnTo>
                    </a:path>
                  </a:pathLst>
                </a:custGeom>
                <a:ln w="5965" cap="flat">
                  <a:solidFill>
                    <a:srgbClr val="EC4E44"/>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D3DA5771-9030-448E-8443-FB279CA5FCBA}"/>
                    </a:ext>
                  </a:extLst>
                </p:cNvPr>
                <p:cNvSpPr/>
                <p:nvPr/>
              </p:nvSpPr>
              <p:spPr>
                <a:xfrm>
                  <a:off x="3624767" y="3339242"/>
                  <a:ext cx="5968" cy="21674"/>
                </a:xfrm>
                <a:custGeom>
                  <a:avLst/>
                  <a:gdLst>
                    <a:gd name="connsiteX0" fmla="*/ 0 w 5968"/>
                    <a:gd name="connsiteY0" fmla="*/ 0 h 21674"/>
                    <a:gd name="connsiteX1" fmla="*/ 0 w 5968"/>
                    <a:gd name="connsiteY1" fmla="*/ 21674 h 21674"/>
                  </a:gdLst>
                  <a:ahLst/>
                  <a:cxnLst>
                    <a:cxn ang="0">
                      <a:pos x="connsiteX0" y="connsiteY0"/>
                    </a:cxn>
                    <a:cxn ang="0">
                      <a:pos x="connsiteX1" y="connsiteY1"/>
                    </a:cxn>
                  </a:cxnLst>
                  <a:rect l="l" t="t" r="r" b="b"/>
                  <a:pathLst>
                    <a:path w="5968" h="21674">
                      <a:moveTo>
                        <a:pt x="0" y="0"/>
                      </a:moveTo>
                      <a:lnTo>
                        <a:pt x="0" y="21674"/>
                      </a:lnTo>
                    </a:path>
                  </a:pathLst>
                </a:custGeom>
                <a:ln w="5965" cap="flat">
                  <a:solidFill>
                    <a:srgbClr val="EC4E44"/>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783235D-BB04-4E79-927A-D43D945B0B75}"/>
                    </a:ext>
                  </a:extLst>
                </p:cNvPr>
                <p:cNvSpPr/>
                <p:nvPr/>
              </p:nvSpPr>
              <p:spPr>
                <a:xfrm>
                  <a:off x="2204338" y="4628000"/>
                  <a:ext cx="5968" cy="22761"/>
                </a:xfrm>
                <a:custGeom>
                  <a:avLst/>
                  <a:gdLst>
                    <a:gd name="connsiteX0" fmla="*/ 0 w 5968"/>
                    <a:gd name="connsiteY0" fmla="*/ 0 h 22761"/>
                    <a:gd name="connsiteX1" fmla="*/ 0 w 5968"/>
                    <a:gd name="connsiteY1" fmla="*/ 22762 h 22761"/>
                  </a:gdLst>
                  <a:ahLst/>
                  <a:cxnLst>
                    <a:cxn ang="0">
                      <a:pos x="connsiteX0" y="connsiteY0"/>
                    </a:cxn>
                    <a:cxn ang="0">
                      <a:pos x="connsiteX1" y="connsiteY1"/>
                    </a:cxn>
                  </a:cxnLst>
                  <a:rect l="l" t="t" r="r" b="b"/>
                  <a:pathLst>
                    <a:path w="5968" h="22761">
                      <a:moveTo>
                        <a:pt x="0" y="0"/>
                      </a:moveTo>
                      <a:lnTo>
                        <a:pt x="0" y="22762"/>
                      </a:lnTo>
                    </a:path>
                  </a:pathLst>
                </a:custGeom>
                <a:ln w="5965" cap="flat">
                  <a:solidFill>
                    <a:srgbClr val="EC4E44"/>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BC7A65FB-58B2-4E55-B7F1-7E8B98CE9AAA}"/>
                    </a:ext>
                  </a:extLst>
                </p:cNvPr>
                <p:cNvSpPr/>
                <p:nvPr/>
              </p:nvSpPr>
              <p:spPr>
                <a:xfrm>
                  <a:off x="2067393" y="4641017"/>
                  <a:ext cx="5968" cy="37027"/>
                </a:xfrm>
                <a:custGeom>
                  <a:avLst/>
                  <a:gdLst>
                    <a:gd name="connsiteX0" fmla="*/ 0 w 5968"/>
                    <a:gd name="connsiteY0" fmla="*/ 0 h 37027"/>
                    <a:gd name="connsiteX1" fmla="*/ 0 w 5968"/>
                    <a:gd name="connsiteY1" fmla="*/ 37028 h 37027"/>
                  </a:gdLst>
                  <a:ahLst/>
                  <a:cxnLst>
                    <a:cxn ang="0">
                      <a:pos x="connsiteX0" y="connsiteY0"/>
                    </a:cxn>
                    <a:cxn ang="0">
                      <a:pos x="connsiteX1" y="connsiteY1"/>
                    </a:cxn>
                  </a:cxnLst>
                  <a:rect l="l" t="t" r="r" b="b"/>
                  <a:pathLst>
                    <a:path w="5968" h="37027">
                      <a:moveTo>
                        <a:pt x="0" y="0"/>
                      </a:moveTo>
                      <a:lnTo>
                        <a:pt x="0" y="37028"/>
                      </a:lnTo>
                    </a:path>
                  </a:pathLst>
                </a:custGeom>
                <a:ln w="5965" cap="flat">
                  <a:solidFill>
                    <a:srgbClr val="EC4E44"/>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6D96EA79-C475-4AAF-B165-9A9E5525FD0A}"/>
                    </a:ext>
                  </a:extLst>
                </p:cNvPr>
                <p:cNvSpPr/>
                <p:nvPr/>
              </p:nvSpPr>
              <p:spPr>
                <a:xfrm>
                  <a:off x="2754573" y="4128261"/>
                  <a:ext cx="5968" cy="23699"/>
                </a:xfrm>
                <a:custGeom>
                  <a:avLst/>
                  <a:gdLst>
                    <a:gd name="connsiteX0" fmla="*/ 0 w 5968"/>
                    <a:gd name="connsiteY0" fmla="*/ 0 h 23699"/>
                    <a:gd name="connsiteX1" fmla="*/ 0 w 5968"/>
                    <a:gd name="connsiteY1" fmla="*/ 23699 h 23699"/>
                  </a:gdLst>
                  <a:ahLst/>
                  <a:cxnLst>
                    <a:cxn ang="0">
                      <a:pos x="connsiteX0" y="connsiteY0"/>
                    </a:cxn>
                    <a:cxn ang="0">
                      <a:pos x="connsiteX1" y="connsiteY1"/>
                    </a:cxn>
                  </a:cxnLst>
                  <a:rect l="l" t="t" r="r" b="b"/>
                  <a:pathLst>
                    <a:path w="5968" h="23699">
                      <a:moveTo>
                        <a:pt x="0" y="0"/>
                      </a:moveTo>
                      <a:lnTo>
                        <a:pt x="0" y="23699"/>
                      </a:lnTo>
                    </a:path>
                  </a:pathLst>
                </a:custGeom>
                <a:ln w="5965" cap="flat">
                  <a:solidFill>
                    <a:srgbClr val="EC4E44"/>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C0DC8F3D-0590-4233-9E96-B690215CEFD1}"/>
                    </a:ext>
                  </a:extLst>
                </p:cNvPr>
                <p:cNvSpPr/>
                <p:nvPr/>
              </p:nvSpPr>
              <p:spPr>
                <a:xfrm>
                  <a:off x="3076701" y="3885987"/>
                  <a:ext cx="5968" cy="27301"/>
                </a:xfrm>
                <a:custGeom>
                  <a:avLst/>
                  <a:gdLst>
                    <a:gd name="connsiteX0" fmla="*/ 0 w 5968"/>
                    <a:gd name="connsiteY0" fmla="*/ 0 h 27301"/>
                    <a:gd name="connsiteX1" fmla="*/ 0 w 5968"/>
                    <a:gd name="connsiteY1" fmla="*/ 27301 h 27301"/>
                  </a:gdLst>
                  <a:ahLst/>
                  <a:cxnLst>
                    <a:cxn ang="0">
                      <a:pos x="connsiteX0" y="connsiteY0"/>
                    </a:cxn>
                    <a:cxn ang="0">
                      <a:pos x="connsiteX1" y="connsiteY1"/>
                    </a:cxn>
                  </a:cxnLst>
                  <a:rect l="l" t="t" r="r" b="b"/>
                  <a:pathLst>
                    <a:path w="5968" h="27301">
                      <a:moveTo>
                        <a:pt x="0" y="0"/>
                      </a:moveTo>
                      <a:lnTo>
                        <a:pt x="0" y="27301"/>
                      </a:lnTo>
                    </a:path>
                  </a:pathLst>
                </a:custGeom>
                <a:ln w="5965" cap="flat">
                  <a:solidFill>
                    <a:srgbClr val="EC4E44"/>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D906E1D3-A143-458A-9698-E6A025DDFF4B}"/>
                    </a:ext>
                  </a:extLst>
                </p:cNvPr>
                <p:cNvSpPr/>
                <p:nvPr/>
              </p:nvSpPr>
              <p:spPr>
                <a:xfrm>
                  <a:off x="3893285" y="3118541"/>
                  <a:ext cx="5968" cy="41282"/>
                </a:xfrm>
                <a:custGeom>
                  <a:avLst/>
                  <a:gdLst>
                    <a:gd name="connsiteX0" fmla="*/ 0 w 5968"/>
                    <a:gd name="connsiteY0" fmla="*/ 0 h 41282"/>
                    <a:gd name="connsiteX1" fmla="*/ 0 w 5968"/>
                    <a:gd name="connsiteY1" fmla="*/ 41282 h 41282"/>
                  </a:gdLst>
                  <a:ahLst/>
                  <a:cxnLst>
                    <a:cxn ang="0">
                      <a:pos x="connsiteX0" y="connsiteY0"/>
                    </a:cxn>
                    <a:cxn ang="0">
                      <a:pos x="connsiteX1" y="connsiteY1"/>
                    </a:cxn>
                  </a:cxnLst>
                  <a:rect l="l" t="t" r="r" b="b"/>
                  <a:pathLst>
                    <a:path w="5968" h="41282">
                      <a:moveTo>
                        <a:pt x="0" y="0"/>
                      </a:moveTo>
                      <a:lnTo>
                        <a:pt x="0" y="41282"/>
                      </a:lnTo>
                    </a:path>
                  </a:pathLst>
                </a:custGeom>
                <a:ln w="5965" cap="flat">
                  <a:solidFill>
                    <a:srgbClr val="EC4E44"/>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2FFA913D-93A4-4883-B843-A51482BE1FA5}"/>
                    </a:ext>
                  </a:extLst>
                </p:cNvPr>
                <p:cNvSpPr/>
                <p:nvPr/>
              </p:nvSpPr>
              <p:spPr>
                <a:xfrm>
                  <a:off x="3460668" y="3525469"/>
                  <a:ext cx="5968" cy="38270"/>
                </a:xfrm>
                <a:custGeom>
                  <a:avLst/>
                  <a:gdLst>
                    <a:gd name="connsiteX0" fmla="*/ 0 w 5968"/>
                    <a:gd name="connsiteY0" fmla="*/ 0 h 38270"/>
                    <a:gd name="connsiteX1" fmla="*/ 0 w 5968"/>
                    <a:gd name="connsiteY1" fmla="*/ 38271 h 38270"/>
                  </a:gdLst>
                  <a:ahLst/>
                  <a:cxnLst>
                    <a:cxn ang="0">
                      <a:pos x="connsiteX0" y="connsiteY0"/>
                    </a:cxn>
                    <a:cxn ang="0">
                      <a:pos x="connsiteX1" y="connsiteY1"/>
                    </a:cxn>
                  </a:cxnLst>
                  <a:rect l="l" t="t" r="r" b="b"/>
                  <a:pathLst>
                    <a:path w="5968" h="38270">
                      <a:moveTo>
                        <a:pt x="0" y="0"/>
                      </a:moveTo>
                      <a:lnTo>
                        <a:pt x="0" y="38271"/>
                      </a:lnTo>
                    </a:path>
                  </a:pathLst>
                </a:custGeom>
                <a:ln w="5965" cap="flat">
                  <a:solidFill>
                    <a:srgbClr val="EC4E44"/>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68098D98-BFE5-44B8-980E-EC54B61AB773}"/>
                    </a:ext>
                  </a:extLst>
                </p:cNvPr>
                <p:cNvSpPr/>
                <p:nvPr/>
              </p:nvSpPr>
              <p:spPr>
                <a:xfrm>
                  <a:off x="2632389" y="4242053"/>
                  <a:ext cx="5968" cy="22908"/>
                </a:xfrm>
                <a:custGeom>
                  <a:avLst/>
                  <a:gdLst>
                    <a:gd name="connsiteX0" fmla="*/ 0 w 5968"/>
                    <a:gd name="connsiteY0" fmla="*/ 0 h 22908"/>
                    <a:gd name="connsiteX1" fmla="*/ 0 w 5968"/>
                    <a:gd name="connsiteY1" fmla="*/ 22909 h 22908"/>
                  </a:gdLst>
                  <a:ahLst/>
                  <a:cxnLst>
                    <a:cxn ang="0">
                      <a:pos x="connsiteX0" y="connsiteY0"/>
                    </a:cxn>
                    <a:cxn ang="0">
                      <a:pos x="connsiteX1" y="connsiteY1"/>
                    </a:cxn>
                  </a:cxnLst>
                  <a:rect l="l" t="t" r="r" b="b"/>
                  <a:pathLst>
                    <a:path w="5968" h="22908">
                      <a:moveTo>
                        <a:pt x="0" y="0"/>
                      </a:moveTo>
                      <a:lnTo>
                        <a:pt x="0" y="22909"/>
                      </a:lnTo>
                    </a:path>
                  </a:pathLst>
                </a:custGeom>
                <a:ln w="5965" cap="flat">
                  <a:solidFill>
                    <a:srgbClr val="EC4E44"/>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E82DE453-6A49-4BBA-99B3-257036AAA4C2}"/>
                    </a:ext>
                  </a:extLst>
                </p:cNvPr>
                <p:cNvSpPr/>
                <p:nvPr/>
              </p:nvSpPr>
              <p:spPr>
                <a:xfrm>
                  <a:off x="3507474" y="3433281"/>
                  <a:ext cx="5968" cy="21385"/>
                </a:xfrm>
                <a:custGeom>
                  <a:avLst/>
                  <a:gdLst>
                    <a:gd name="connsiteX0" fmla="*/ 0 w 5968"/>
                    <a:gd name="connsiteY0" fmla="*/ 0 h 21385"/>
                    <a:gd name="connsiteX1" fmla="*/ 0 w 5968"/>
                    <a:gd name="connsiteY1" fmla="*/ 21385 h 21385"/>
                  </a:gdLst>
                  <a:ahLst/>
                  <a:cxnLst>
                    <a:cxn ang="0">
                      <a:pos x="connsiteX0" y="connsiteY0"/>
                    </a:cxn>
                    <a:cxn ang="0">
                      <a:pos x="connsiteX1" y="connsiteY1"/>
                    </a:cxn>
                  </a:cxnLst>
                  <a:rect l="l" t="t" r="r" b="b"/>
                  <a:pathLst>
                    <a:path w="5968" h="21385">
                      <a:moveTo>
                        <a:pt x="0" y="0"/>
                      </a:moveTo>
                      <a:lnTo>
                        <a:pt x="0" y="21385"/>
                      </a:lnTo>
                    </a:path>
                  </a:pathLst>
                </a:custGeom>
                <a:ln w="5965" cap="flat">
                  <a:solidFill>
                    <a:srgbClr val="EC4E44"/>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CDD2B64F-5E98-4B79-ADB2-C8F5E0210E0B}"/>
                    </a:ext>
                  </a:extLst>
                </p:cNvPr>
                <p:cNvSpPr/>
                <p:nvPr/>
              </p:nvSpPr>
              <p:spPr>
                <a:xfrm>
                  <a:off x="2133900" y="4626526"/>
                  <a:ext cx="5968" cy="29566"/>
                </a:xfrm>
                <a:custGeom>
                  <a:avLst/>
                  <a:gdLst>
                    <a:gd name="connsiteX0" fmla="*/ 0 w 5968"/>
                    <a:gd name="connsiteY0" fmla="*/ 0 h 29566"/>
                    <a:gd name="connsiteX1" fmla="*/ 0 w 5968"/>
                    <a:gd name="connsiteY1" fmla="*/ 29567 h 29566"/>
                  </a:gdLst>
                  <a:ahLst/>
                  <a:cxnLst>
                    <a:cxn ang="0">
                      <a:pos x="connsiteX0" y="connsiteY0"/>
                    </a:cxn>
                    <a:cxn ang="0">
                      <a:pos x="connsiteX1" y="connsiteY1"/>
                    </a:cxn>
                  </a:cxnLst>
                  <a:rect l="l" t="t" r="r" b="b"/>
                  <a:pathLst>
                    <a:path w="5968" h="29566">
                      <a:moveTo>
                        <a:pt x="0" y="0"/>
                      </a:moveTo>
                      <a:lnTo>
                        <a:pt x="0" y="29567"/>
                      </a:lnTo>
                    </a:path>
                  </a:pathLst>
                </a:custGeom>
                <a:ln w="5965" cap="flat">
                  <a:solidFill>
                    <a:srgbClr val="EC4E44"/>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0C3987E1-C11F-4A57-9F10-0AD01DC504EE}"/>
                    </a:ext>
                  </a:extLst>
                </p:cNvPr>
                <p:cNvSpPr/>
                <p:nvPr/>
              </p:nvSpPr>
              <p:spPr>
                <a:xfrm>
                  <a:off x="3666143" y="3354699"/>
                  <a:ext cx="5968" cy="30437"/>
                </a:xfrm>
                <a:custGeom>
                  <a:avLst/>
                  <a:gdLst>
                    <a:gd name="connsiteX0" fmla="*/ 0 w 5968"/>
                    <a:gd name="connsiteY0" fmla="*/ 0 h 30437"/>
                    <a:gd name="connsiteX1" fmla="*/ 0 w 5968"/>
                    <a:gd name="connsiteY1" fmla="*/ 30437 h 30437"/>
                  </a:gdLst>
                  <a:ahLst/>
                  <a:cxnLst>
                    <a:cxn ang="0">
                      <a:pos x="connsiteX0" y="connsiteY0"/>
                    </a:cxn>
                    <a:cxn ang="0">
                      <a:pos x="connsiteX1" y="connsiteY1"/>
                    </a:cxn>
                  </a:cxnLst>
                  <a:rect l="l" t="t" r="r" b="b"/>
                  <a:pathLst>
                    <a:path w="5968" h="30437">
                      <a:moveTo>
                        <a:pt x="0" y="0"/>
                      </a:moveTo>
                      <a:lnTo>
                        <a:pt x="0" y="30437"/>
                      </a:lnTo>
                    </a:path>
                  </a:pathLst>
                </a:custGeom>
                <a:ln w="5965" cap="flat">
                  <a:solidFill>
                    <a:srgbClr val="EC4E44"/>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0EFE8187-4A6B-4644-B587-2142E320402F}"/>
                    </a:ext>
                  </a:extLst>
                </p:cNvPr>
                <p:cNvSpPr/>
                <p:nvPr/>
              </p:nvSpPr>
              <p:spPr>
                <a:xfrm>
                  <a:off x="3350355" y="3604759"/>
                  <a:ext cx="5968" cy="22300"/>
                </a:xfrm>
                <a:custGeom>
                  <a:avLst/>
                  <a:gdLst>
                    <a:gd name="connsiteX0" fmla="*/ 0 w 5968"/>
                    <a:gd name="connsiteY0" fmla="*/ 0 h 22300"/>
                    <a:gd name="connsiteX1" fmla="*/ 0 w 5968"/>
                    <a:gd name="connsiteY1" fmla="*/ 22301 h 22300"/>
                  </a:gdLst>
                  <a:ahLst/>
                  <a:cxnLst>
                    <a:cxn ang="0">
                      <a:pos x="connsiteX0" y="connsiteY0"/>
                    </a:cxn>
                    <a:cxn ang="0">
                      <a:pos x="connsiteX1" y="connsiteY1"/>
                    </a:cxn>
                  </a:cxnLst>
                  <a:rect l="l" t="t" r="r" b="b"/>
                  <a:pathLst>
                    <a:path w="5968" h="22300">
                      <a:moveTo>
                        <a:pt x="0" y="0"/>
                      </a:moveTo>
                      <a:lnTo>
                        <a:pt x="0" y="22301"/>
                      </a:lnTo>
                    </a:path>
                  </a:pathLst>
                </a:custGeom>
                <a:ln w="5965" cap="flat">
                  <a:solidFill>
                    <a:srgbClr val="EC4E44"/>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E9BCADE0-9E57-4CF8-AD9E-6A13BEB66B0C}"/>
                    </a:ext>
                  </a:extLst>
                </p:cNvPr>
                <p:cNvSpPr/>
                <p:nvPr/>
              </p:nvSpPr>
              <p:spPr>
                <a:xfrm>
                  <a:off x="3133850" y="3800561"/>
                  <a:ext cx="5968" cy="36094"/>
                </a:xfrm>
                <a:custGeom>
                  <a:avLst/>
                  <a:gdLst>
                    <a:gd name="connsiteX0" fmla="*/ 0 w 5968"/>
                    <a:gd name="connsiteY0" fmla="*/ 0 h 36094"/>
                    <a:gd name="connsiteX1" fmla="*/ 0 w 5968"/>
                    <a:gd name="connsiteY1" fmla="*/ 36095 h 36094"/>
                  </a:gdLst>
                  <a:ahLst/>
                  <a:cxnLst>
                    <a:cxn ang="0">
                      <a:pos x="connsiteX0" y="connsiteY0"/>
                    </a:cxn>
                    <a:cxn ang="0">
                      <a:pos x="connsiteX1" y="connsiteY1"/>
                    </a:cxn>
                  </a:cxnLst>
                  <a:rect l="l" t="t" r="r" b="b"/>
                  <a:pathLst>
                    <a:path w="5968" h="36094">
                      <a:moveTo>
                        <a:pt x="0" y="0"/>
                      </a:moveTo>
                      <a:lnTo>
                        <a:pt x="0" y="36095"/>
                      </a:lnTo>
                    </a:path>
                  </a:pathLst>
                </a:custGeom>
                <a:ln w="5965" cap="flat">
                  <a:solidFill>
                    <a:srgbClr val="EC4E44"/>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BF3E7AD3-4FE7-4BB7-B973-A0875F43045B}"/>
                    </a:ext>
                  </a:extLst>
                </p:cNvPr>
                <p:cNvSpPr/>
                <p:nvPr/>
              </p:nvSpPr>
              <p:spPr>
                <a:xfrm>
                  <a:off x="2221680" y="4541589"/>
                  <a:ext cx="5968" cy="38841"/>
                </a:xfrm>
                <a:custGeom>
                  <a:avLst/>
                  <a:gdLst>
                    <a:gd name="connsiteX0" fmla="*/ 0 w 5968"/>
                    <a:gd name="connsiteY0" fmla="*/ 0 h 38841"/>
                    <a:gd name="connsiteX1" fmla="*/ 0 w 5968"/>
                    <a:gd name="connsiteY1" fmla="*/ 38841 h 38841"/>
                  </a:gdLst>
                  <a:ahLst/>
                  <a:cxnLst>
                    <a:cxn ang="0">
                      <a:pos x="connsiteX0" y="connsiteY0"/>
                    </a:cxn>
                    <a:cxn ang="0">
                      <a:pos x="connsiteX1" y="connsiteY1"/>
                    </a:cxn>
                  </a:cxnLst>
                  <a:rect l="l" t="t" r="r" b="b"/>
                  <a:pathLst>
                    <a:path w="5968" h="38841">
                      <a:moveTo>
                        <a:pt x="0" y="0"/>
                      </a:moveTo>
                      <a:lnTo>
                        <a:pt x="0" y="38841"/>
                      </a:lnTo>
                    </a:path>
                  </a:pathLst>
                </a:custGeom>
                <a:ln w="5965" cap="flat">
                  <a:solidFill>
                    <a:srgbClr val="EC4E44"/>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5A7F8611-FB27-46F5-AB51-FA7CD81BFF64}"/>
                    </a:ext>
                  </a:extLst>
                </p:cNvPr>
                <p:cNvSpPr/>
                <p:nvPr/>
              </p:nvSpPr>
              <p:spPr>
                <a:xfrm>
                  <a:off x="2590220" y="4291888"/>
                  <a:ext cx="5968" cy="21716"/>
                </a:xfrm>
                <a:custGeom>
                  <a:avLst/>
                  <a:gdLst>
                    <a:gd name="connsiteX0" fmla="*/ 0 w 5968"/>
                    <a:gd name="connsiteY0" fmla="*/ 0 h 21716"/>
                    <a:gd name="connsiteX1" fmla="*/ 0 w 5968"/>
                    <a:gd name="connsiteY1" fmla="*/ 21717 h 21716"/>
                  </a:gdLst>
                  <a:ahLst/>
                  <a:cxnLst>
                    <a:cxn ang="0">
                      <a:pos x="connsiteX0" y="connsiteY0"/>
                    </a:cxn>
                    <a:cxn ang="0">
                      <a:pos x="connsiteX1" y="connsiteY1"/>
                    </a:cxn>
                  </a:cxnLst>
                  <a:rect l="l" t="t" r="r" b="b"/>
                  <a:pathLst>
                    <a:path w="5968" h="21716">
                      <a:moveTo>
                        <a:pt x="0" y="0"/>
                      </a:moveTo>
                      <a:lnTo>
                        <a:pt x="0" y="21717"/>
                      </a:lnTo>
                    </a:path>
                  </a:pathLst>
                </a:custGeom>
                <a:ln w="5965" cap="flat">
                  <a:solidFill>
                    <a:srgbClr val="EC4E44"/>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F75013C1-4BC6-4632-99FD-14E4E5CD09A2}"/>
                    </a:ext>
                  </a:extLst>
                </p:cNvPr>
                <p:cNvSpPr/>
                <p:nvPr/>
              </p:nvSpPr>
              <p:spPr>
                <a:xfrm>
                  <a:off x="3268047" y="3697476"/>
                  <a:ext cx="5968" cy="21921"/>
                </a:xfrm>
                <a:custGeom>
                  <a:avLst/>
                  <a:gdLst>
                    <a:gd name="connsiteX0" fmla="*/ 0 w 5968"/>
                    <a:gd name="connsiteY0" fmla="*/ 0 h 21921"/>
                    <a:gd name="connsiteX1" fmla="*/ 0 w 5968"/>
                    <a:gd name="connsiteY1" fmla="*/ 21922 h 21921"/>
                  </a:gdLst>
                  <a:ahLst/>
                  <a:cxnLst>
                    <a:cxn ang="0">
                      <a:pos x="connsiteX0" y="connsiteY0"/>
                    </a:cxn>
                    <a:cxn ang="0">
                      <a:pos x="connsiteX1" y="connsiteY1"/>
                    </a:cxn>
                  </a:cxnLst>
                  <a:rect l="l" t="t" r="r" b="b"/>
                  <a:pathLst>
                    <a:path w="5968" h="21921">
                      <a:moveTo>
                        <a:pt x="0" y="0"/>
                      </a:moveTo>
                      <a:lnTo>
                        <a:pt x="0" y="21922"/>
                      </a:lnTo>
                    </a:path>
                  </a:pathLst>
                </a:custGeom>
                <a:ln w="5965" cap="flat">
                  <a:solidFill>
                    <a:srgbClr val="EC4E44"/>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B68F50E1-D5AA-4A0D-A0F9-69189BE0ACC6}"/>
                    </a:ext>
                  </a:extLst>
                </p:cNvPr>
                <p:cNvSpPr/>
                <p:nvPr/>
              </p:nvSpPr>
              <p:spPr>
                <a:xfrm>
                  <a:off x="1603681" y="5022821"/>
                  <a:ext cx="5968" cy="29712"/>
                </a:xfrm>
                <a:custGeom>
                  <a:avLst/>
                  <a:gdLst>
                    <a:gd name="connsiteX0" fmla="*/ 0 w 5968"/>
                    <a:gd name="connsiteY0" fmla="*/ 0 h 29712"/>
                    <a:gd name="connsiteX1" fmla="*/ 0 w 5968"/>
                    <a:gd name="connsiteY1" fmla="*/ 29712 h 29712"/>
                  </a:gdLst>
                  <a:ahLst/>
                  <a:cxnLst>
                    <a:cxn ang="0">
                      <a:pos x="connsiteX0" y="connsiteY0"/>
                    </a:cxn>
                    <a:cxn ang="0">
                      <a:pos x="connsiteX1" y="connsiteY1"/>
                    </a:cxn>
                  </a:cxnLst>
                  <a:rect l="l" t="t" r="r" b="b"/>
                  <a:pathLst>
                    <a:path w="5968" h="29712">
                      <a:moveTo>
                        <a:pt x="0" y="0"/>
                      </a:moveTo>
                      <a:lnTo>
                        <a:pt x="0" y="29712"/>
                      </a:lnTo>
                    </a:path>
                  </a:pathLst>
                </a:custGeom>
                <a:ln w="5965" cap="flat">
                  <a:solidFill>
                    <a:srgbClr val="EC4E44"/>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74CE2B14-9384-44AE-BBAE-016A60B510D4}"/>
                    </a:ext>
                  </a:extLst>
                </p:cNvPr>
                <p:cNvSpPr/>
                <p:nvPr/>
              </p:nvSpPr>
              <p:spPr>
                <a:xfrm>
                  <a:off x="1581335" y="5140571"/>
                  <a:ext cx="5968" cy="23789"/>
                </a:xfrm>
                <a:custGeom>
                  <a:avLst/>
                  <a:gdLst>
                    <a:gd name="connsiteX0" fmla="*/ 0 w 5968"/>
                    <a:gd name="connsiteY0" fmla="*/ 0 h 23789"/>
                    <a:gd name="connsiteX1" fmla="*/ 0 w 5968"/>
                    <a:gd name="connsiteY1" fmla="*/ 23789 h 23789"/>
                  </a:gdLst>
                  <a:ahLst/>
                  <a:cxnLst>
                    <a:cxn ang="0">
                      <a:pos x="connsiteX0" y="connsiteY0"/>
                    </a:cxn>
                    <a:cxn ang="0">
                      <a:pos x="connsiteX1" y="connsiteY1"/>
                    </a:cxn>
                  </a:cxnLst>
                  <a:rect l="l" t="t" r="r" b="b"/>
                  <a:pathLst>
                    <a:path w="5968" h="23789">
                      <a:moveTo>
                        <a:pt x="0" y="0"/>
                      </a:moveTo>
                      <a:lnTo>
                        <a:pt x="0" y="23789"/>
                      </a:lnTo>
                    </a:path>
                  </a:pathLst>
                </a:custGeom>
                <a:ln w="5965" cap="flat">
                  <a:solidFill>
                    <a:srgbClr val="EC4E44"/>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BCCF75C7-9089-4B55-9B62-D4605DBB0001}"/>
                    </a:ext>
                  </a:extLst>
                </p:cNvPr>
                <p:cNvSpPr/>
                <p:nvPr/>
              </p:nvSpPr>
              <p:spPr>
                <a:xfrm>
                  <a:off x="2559997" y="4334709"/>
                  <a:ext cx="5968" cy="21725"/>
                </a:xfrm>
                <a:custGeom>
                  <a:avLst/>
                  <a:gdLst>
                    <a:gd name="connsiteX0" fmla="*/ 0 w 5968"/>
                    <a:gd name="connsiteY0" fmla="*/ 0 h 21725"/>
                    <a:gd name="connsiteX1" fmla="*/ 0 w 5968"/>
                    <a:gd name="connsiteY1" fmla="*/ 21726 h 21725"/>
                  </a:gdLst>
                  <a:ahLst/>
                  <a:cxnLst>
                    <a:cxn ang="0">
                      <a:pos x="connsiteX0" y="connsiteY0"/>
                    </a:cxn>
                    <a:cxn ang="0">
                      <a:pos x="connsiteX1" y="connsiteY1"/>
                    </a:cxn>
                  </a:cxnLst>
                  <a:rect l="l" t="t" r="r" b="b"/>
                  <a:pathLst>
                    <a:path w="5968" h="21725">
                      <a:moveTo>
                        <a:pt x="0" y="0"/>
                      </a:moveTo>
                      <a:lnTo>
                        <a:pt x="0" y="21726"/>
                      </a:lnTo>
                    </a:path>
                  </a:pathLst>
                </a:custGeom>
                <a:ln w="5965" cap="flat">
                  <a:solidFill>
                    <a:srgbClr val="EC4E44"/>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74756BA9-88A4-4B18-99C5-29E75BB99F0B}"/>
                    </a:ext>
                  </a:extLst>
                </p:cNvPr>
                <p:cNvSpPr/>
                <p:nvPr/>
              </p:nvSpPr>
              <p:spPr>
                <a:xfrm>
                  <a:off x="3353629" y="3592912"/>
                  <a:ext cx="5968" cy="21515"/>
                </a:xfrm>
                <a:custGeom>
                  <a:avLst/>
                  <a:gdLst>
                    <a:gd name="connsiteX0" fmla="*/ 0 w 5968"/>
                    <a:gd name="connsiteY0" fmla="*/ 0 h 21515"/>
                    <a:gd name="connsiteX1" fmla="*/ 0 w 5968"/>
                    <a:gd name="connsiteY1" fmla="*/ 21515 h 21515"/>
                  </a:gdLst>
                  <a:ahLst/>
                  <a:cxnLst>
                    <a:cxn ang="0">
                      <a:pos x="connsiteX0" y="connsiteY0"/>
                    </a:cxn>
                    <a:cxn ang="0">
                      <a:pos x="connsiteX1" y="connsiteY1"/>
                    </a:cxn>
                  </a:cxnLst>
                  <a:rect l="l" t="t" r="r" b="b"/>
                  <a:pathLst>
                    <a:path w="5968" h="21515">
                      <a:moveTo>
                        <a:pt x="0" y="0"/>
                      </a:moveTo>
                      <a:lnTo>
                        <a:pt x="0" y="21515"/>
                      </a:lnTo>
                    </a:path>
                  </a:pathLst>
                </a:custGeom>
                <a:ln w="5965" cap="flat">
                  <a:solidFill>
                    <a:srgbClr val="EC4E44"/>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CF1B89D1-9CEF-4A90-B34D-37DBDB0ABA65}"/>
                    </a:ext>
                  </a:extLst>
                </p:cNvPr>
                <p:cNvSpPr/>
                <p:nvPr/>
              </p:nvSpPr>
              <p:spPr>
                <a:xfrm>
                  <a:off x="2702046" y="4191289"/>
                  <a:ext cx="5968" cy="21607"/>
                </a:xfrm>
                <a:custGeom>
                  <a:avLst/>
                  <a:gdLst>
                    <a:gd name="connsiteX0" fmla="*/ 0 w 5968"/>
                    <a:gd name="connsiteY0" fmla="*/ 0 h 21607"/>
                    <a:gd name="connsiteX1" fmla="*/ 0 w 5968"/>
                    <a:gd name="connsiteY1" fmla="*/ 21608 h 21607"/>
                  </a:gdLst>
                  <a:ahLst/>
                  <a:cxnLst>
                    <a:cxn ang="0">
                      <a:pos x="connsiteX0" y="connsiteY0"/>
                    </a:cxn>
                    <a:cxn ang="0">
                      <a:pos x="connsiteX1" y="connsiteY1"/>
                    </a:cxn>
                  </a:cxnLst>
                  <a:rect l="l" t="t" r="r" b="b"/>
                  <a:pathLst>
                    <a:path w="5968" h="21607">
                      <a:moveTo>
                        <a:pt x="0" y="0"/>
                      </a:moveTo>
                      <a:lnTo>
                        <a:pt x="0" y="21608"/>
                      </a:lnTo>
                    </a:path>
                  </a:pathLst>
                </a:custGeom>
                <a:ln w="5965" cap="flat">
                  <a:solidFill>
                    <a:srgbClr val="EC4E44"/>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249D4E14-5E41-42B5-8CB7-1B5640996378}"/>
                    </a:ext>
                  </a:extLst>
                </p:cNvPr>
                <p:cNvSpPr/>
                <p:nvPr/>
              </p:nvSpPr>
              <p:spPr>
                <a:xfrm>
                  <a:off x="2293673" y="4549377"/>
                  <a:ext cx="5968" cy="28095"/>
                </a:xfrm>
                <a:custGeom>
                  <a:avLst/>
                  <a:gdLst>
                    <a:gd name="connsiteX0" fmla="*/ 0 w 5968"/>
                    <a:gd name="connsiteY0" fmla="*/ 0 h 28095"/>
                    <a:gd name="connsiteX1" fmla="*/ 0 w 5968"/>
                    <a:gd name="connsiteY1" fmla="*/ 28096 h 28095"/>
                  </a:gdLst>
                  <a:ahLst/>
                  <a:cxnLst>
                    <a:cxn ang="0">
                      <a:pos x="connsiteX0" y="connsiteY0"/>
                    </a:cxn>
                    <a:cxn ang="0">
                      <a:pos x="connsiteX1" y="connsiteY1"/>
                    </a:cxn>
                  </a:cxnLst>
                  <a:rect l="l" t="t" r="r" b="b"/>
                  <a:pathLst>
                    <a:path w="5968" h="28095">
                      <a:moveTo>
                        <a:pt x="0" y="0"/>
                      </a:moveTo>
                      <a:lnTo>
                        <a:pt x="0" y="28096"/>
                      </a:lnTo>
                    </a:path>
                  </a:pathLst>
                </a:custGeom>
                <a:ln w="5965" cap="flat">
                  <a:solidFill>
                    <a:srgbClr val="EC4E44"/>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151B3F5B-85D4-43A9-9743-9843D4B920DA}"/>
                    </a:ext>
                  </a:extLst>
                </p:cNvPr>
                <p:cNvSpPr/>
                <p:nvPr/>
              </p:nvSpPr>
              <p:spPr>
                <a:xfrm>
                  <a:off x="3966653" y="3054428"/>
                  <a:ext cx="5968" cy="23445"/>
                </a:xfrm>
                <a:custGeom>
                  <a:avLst/>
                  <a:gdLst>
                    <a:gd name="connsiteX0" fmla="*/ 0 w 5968"/>
                    <a:gd name="connsiteY0" fmla="*/ 0 h 23445"/>
                    <a:gd name="connsiteX1" fmla="*/ 0 w 5968"/>
                    <a:gd name="connsiteY1" fmla="*/ 23445 h 23445"/>
                  </a:gdLst>
                  <a:ahLst/>
                  <a:cxnLst>
                    <a:cxn ang="0">
                      <a:pos x="connsiteX0" y="connsiteY0"/>
                    </a:cxn>
                    <a:cxn ang="0">
                      <a:pos x="connsiteX1" y="connsiteY1"/>
                    </a:cxn>
                  </a:cxnLst>
                  <a:rect l="l" t="t" r="r" b="b"/>
                  <a:pathLst>
                    <a:path w="5968" h="23445">
                      <a:moveTo>
                        <a:pt x="0" y="0"/>
                      </a:moveTo>
                      <a:lnTo>
                        <a:pt x="0" y="23445"/>
                      </a:lnTo>
                    </a:path>
                  </a:pathLst>
                </a:custGeom>
                <a:ln w="5965" cap="flat">
                  <a:solidFill>
                    <a:srgbClr val="EC4E44"/>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E09ADB2D-7B48-44F5-B471-7709555B01F1}"/>
                    </a:ext>
                  </a:extLst>
                </p:cNvPr>
                <p:cNvSpPr/>
                <p:nvPr/>
              </p:nvSpPr>
              <p:spPr>
                <a:xfrm>
                  <a:off x="3955737" y="3035077"/>
                  <a:ext cx="5968" cy="25262"/>
                </a:xfrm>
                <a:custGeom>
                  <a:avLst/>
                  <a:gdLst>
                    <a:gd name="connsiteX0" fmla="*/ 0 w 5968"/>
                    <a:gd name="connsiteY0" fmla="*/ 0 h 25262"/>
                    <a:gd name="connsiteX1" fmla="*/ 0 w 5968"/>
                    <a:gd name="connsiteY1" fmla="*/ 25262 h 25262"/>
                  </a:gdLst>
                  <a:ahLst/>
                  <a:cxnLst>
                    <a:cxn ang="0">
                      <a:pos x="connsiteX0" y="connsiteY0"/>
                    </a:cxn>
                    <a:cxn ang="0">
                      <a:pos x="connsiteX1" y="connsiteY1"/>
                    </a:cxn>
                  </a:cxnLst>
                  <a:rect l="l" t="t" r="r" b="b"/>
                  <a:pathLst>
                    <a:path w="5968" h="25262">
                      <a:moveTo>
                        <a:pt x="0" y="0"/>
                      </a:moveTo>
                      <a:lnTo>
                        <a:pt x="0" y="25262"/>
                      </a:lnTo>
                    </a:path>
                  </a:pathLst>
                </a:custGeom>
                <a:ln w="5965" cap="flat">
                  <a:solidFill>
                    <a:srgbClr val="EC4E44"/>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47B775D9-9EA2-417D-B423-B5A272D9C7B7}"/>
                    </a:ext>
                  </a:extLst>
                </p:cNvPr>
                <p:cNvSpPr/>
                <p:nvPr/>
              </p:nvSpPr>
              <p:spPr>
                <a:xfrm>
                  <a:off x="3753810" y="3257696"/>
                  <a:ext cx="5968" cy="23966"/>
                </a:xfrm>
                <a:custGeom>
                  <a:avLst/>
                  <a:gdLst>
                    <a:gd name="connsiteX0" fmla="*/ 0 w 5968"/>
                    <a:gd name="connsiteY0" fmla="*/ 0 h 23966"/>
                    <a:gd name="connsiteX1" fmla="*/ 0 w 5968"/>
                    <a:gd name="connsiteY1" fmla="*/ 23967 h 23966"/>
                  </a:gdLst>
                  <a:ahLst/>
                  <a:cxnLst>
                    <a:cxn ang="0">
                      <a:pos x="connsiteX0" y="connsiteY0"/>
                    </a:cxn>
                    <a:cxn ang="0">
                      <a:pos x="connsiteX1" y="connsiteY1"/>
                    </a:cxn>
                  </a:cxnLst>
                  <a:rect l="l" t="t" r="r" b="b"/>
                  <a:pathLst>
                    <a:path w="5968" h="23966">
                      <a:moveTo>
                        <a:pt x="0" y="0"/>
                      </a:moveTo>
                      <a:lnTo>
                        <a:pt x="0" y="23967"/>
                      </a:lnTo>
                    </a:path>
                  </a:pathLst>
                </a:custGeom>
                <a:ln w="5965" cap="flat">
                  <a:solidFill>
                    <a:srgbClr val="EC4E44"/>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27195E6A-31E2-4426-BB7E-B86963FC0E05}"/>
                    </a:ext>
                  </a:extLst>
                </p:cNvPr>
                <p:cNvSpPr/>
                <p:nvPr/>
              </p:nvSpPr>
              <p:spPr>
                <a:xfrm>
                  <a:off x="3827666" y="3172627"/>
                  <a:ext cx="5968" cy="22733"/>
                </a:xfrm>
                <a:custGeom>
                  <a:avLst/>
                  <a:gdLst>
                    <a:gd name="connsiteX0" fmla="*/ 0 w 5968"/>
                    <a:gd name="connsiteY0" fmla="*/ 0 h 22733"/>
                    <a:gd name="connsiteX1" fmla="*/ 0 w 5968"/>
                    <a:gd name="connsiteY1" fmla="*/ 22734 h 22733"/>
                  </a:gdLst>
                  <a:ahLst/>
                  <a:cxnLst>
                    <a:cxn ang="0">
                      <a:pos x="connsiteX0" y="connsiteY0"/>
                    </a:cxn>
                    <a:cxn ang="0">
                      <a:pos x="connsiteX1" y="connsiteY1"/>
                    </a:cxn>
                  </a:cxnLst>
                  <a:rect l="l" t="t" r="r" b="b"/>
                  <a:pathLst>
                    <a:path w="5968" h="22733">
                      <a:moveTo>
                        <a:pt x="0" y="0"/>
                      </a:moveTo>
                      <a:lnTo>
                        <a:pt x="0" y="22734"/>
                      </a:lnTo>
                    </a:path>
                  </a:pathLst>
                </a:custGeom>
                <a:ln w="5965" cap="flat">
                  <a:solidFill>
                    <a:srgbClr val="EC4E44"/>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A58866C6-A669-4BA3-91B4-2D02E016E156}"/>
                    </a:ext>
                  </a:extLst>
                </p:cNvPr>
                <p:cNvSpPr/>
                <p:nvPr/>
              </p:nvSpPr>
              <p:spPr>
                <a:xfrm>
                  <a:off x="2634142" y="4252252"/>
                  <a:ext cx="5968" cy="30699"/>
                </a:xfrm>
                <a:custGeom>
                  <a:avLst/>
                  <a:gdLst>
                    <a:gd name="connsiteX0" fmla="*/ 0 w 5968"/>
                    <a:gd name="connsiteY0" fmla="*/ 0 h 30699"/>
                    <a:gd name="connsiteX1" fmla="*/ 0 w 5968"/>
                    <a:gd name="connsiteY1" fmla="*/ 30700 h 30699"/>
                  </a:gdLst>
                  <a:ahLst/>
                  <a:cxnLst>
                    <a:cxn ang="0">
                      <a:pos x="connsiteX0" y="connsiteY0"/>
                    </a:cxn>
                    <a:cxn ang="0">
                      <a:pos x="connsiteX1" y="connsiteY1"/>
                    </a:cxn>
                  </a:cxnLst>
                  <a:rect l="l" t="t" r="r" b="b"/>
                  <a:pathLst>
                    <a:path w="5968" h="30699">
                      <a:moveTo>
                        <a:pt x="0" y="0"/>
                      </a:moveTo>
                      <a:lnTo>
                        <a:pt x="0" y="30700"/>
                      </a:lnTo>
                    </a:path>
                  </a:pathLst>
                </a:custGeom>
                <a:ln w="5965" cap="flat">
                  <a:solidFill>
                    <a:srgbClr val="EC4E44"/>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D5824967-6D8F-4410-9EFB-B7646D2AAD31}"/>
                    </a:ext>
                  </a:extLst>
                </p:cNvPr>
                <p:cNvSpPr/>
                <p:nvPr/>
              </p:nvSpPr>
              <p:spPr>
                <a:xfrm>
                  <a:off x="2622380" y="4297400"/>
                  <a:ext cx="5968" cy="28117"/>
                </a:xfrm>
                <a:custGeom>
                  <a:avLst/>
                  <a:gdLst>
                    <a:gd name="connsiteX0" fmla="*/ 0 w 5968"/>
                    <a:gd name="connsiteY0" fmla="*/ 0 h 28117"/>
                    <a:gd name="connsiteX1" fmla="*/ 0 w 5968"/>
                    <a:gd name="connsiteY1" fmla="*/ 28117 h 28117"/>
                  </a:gdLst>
                  <a:ahLst/>
                  <a:cxnLst>
                    <a:cxn ang="0">
                      <a:pos x="connsiteX0" y="connsiteY0"/>
                    </a:cxn>
                    <a:cxn ang="0">
                      <a:pos x="connsiteX1" y="connsiteY1"/>
                    </a:cxn>
                  </a:cxnLst>
                  <a:rect l="l" t="t" r="r" b="b"/>
                  <a:pathLst>
                    <a:path w="5968" h="28117">
                      <a:moveTo>
                        <a:pt x="0" y="0"/>
                      </a:moveTo>
                      <a:lnTo>
                        <a:pt x="0" y="28117"/>
                      </a:lnTo>
                    </a:path>
                  </a:pathLst>
                </a:custGeom>
                <a:ln w="5965" cap="flat">
                  <a:solidFill>
                    <a:srgbClr val="EC4E44"/>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4091DE27-3983-49C2-931E-DC5D7E028C15}"/>
                    </a:ext>
                  </a:extLst>
                </p:cNvPr>
                <p:cNvSpPr/>
                <p:nvPr/>
              </p:nvSpPr>
              <p:spPr>
                <a:xfrm>
                  <a:off x="4106843" y="3012746"/>
                  <a:ext cx="5968" cy="104067"/>
                </a:xfrm>
                <a:custGeom>
                  <a:avLst/>
                  <a:gdLst>
                    <a:gd name="connsiteX0" fmla="*/ 0 w 5968"/>
                    <a:gd name="connsiteY0" fmla="*/ 0 h 104067"/>
                    <a:gd name="connsiteX1" fmla="*/ 0 w 5968"/>
                    <a:gd name="connsiteY1" fmla="*/ 104068 h 104067"/>
                  </a:gdLst>
                  <a:ahLst/>
                  <a:cxnLst>
                    <a:cxn ang="0">
                      <a:pos x="connsiteX0" y="connsiteY0"/>
                    </a:cxn>
                    <a:cxn ang="0">
                      <a:pos x="connsiteX1" y="connsiteY1"/>
                    </a:cxn>
                  </a:cxnLst>
                  <a:rect l="l" t="t" r="r" b="b"/>
                  <a:pathLst>
                    <a:path w="5968" h="104067">
                      <a:moveTo>
                        <a:pt x="0" y="0"/>
                      </a:moveTo>
                      <a:lnTo>
                        <a:pt x="0" y="104068"/>
                      </a:lnTo>
                    </a:path>
                  </a:pathLst>
                </a:custGeom>
                <a:ln w="5965" cap="flat">
                  <a:solidFill>
                    <a:srgbClr val="EC4E44"/>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D1912B4A-4526-449C-9A27-1D2DED8F1F8D}"/>
                    </a:ext>
                  </a:extLst>
                </p:cNvPr>
                <p:cNvSpPr/>
                <p:nvPr/>
              </p:nvSpPr>
              <p:spPr>
                <a:xfrm>
                  <a:off x="3518982" y="3487889"/>
                  <a:ext cx="5968" cy="27265"/>
                </a:xfrm>
                <a:custGeom>
                  <a:avLst/>
                  <a:gdLst>
                    <a:gd name="connsiteX0" fmla="*/ 0 w 5968"/>
                    <a:gd name="connsiteY0" fmla="*/ 0 h 27265"/>
                    <a:gd name="connsiteX1" fmla="*/ 0 w 5968"/>
                    <a:gd name="connsiteY1" fmla="*/ 27265 h 27265"/>
                  </a:gdLst>
                  <a:ahLst/>
                  <a:cxnLst>
                    <a:cxn ang="0">
                      <a:pos x="connsiteX0" y="connsiteY0"/>
                    </a:cxn>
                    <a:cxn ang="0">
                      <a:pos x="connsiteX1" y="connsiteY1"/>
                    </a:cxn>
                  </a:cxnLst>
                  <a:rect l="l" t="t" r="r" b="b"/>
                  <a:pathLst>
                    <a:path w="5968" h="27265">
                      <a:moveTo>
                        <a:pt x="0" y="0"/>
                      </a:moveTo>
                      <a:lnTo>
                        <a:pt x="0" y="27265"/>
                      </a:lnTo>
                    </a:path>
                  </a:pathLst>
                </a:custGeom>
                <a:ln w="5965" cap="flat">
                  <a:solidFill>
                    <a:srgbClr val="EC4E44"/>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4D517886-58BA-4371-AE52-2970BE7C5403}"/>
                    </a:ext>
                  </a:extLst>
                </p:cNvPr>
                <p:cNvSpPr/>
                <p:nvPr/>
              </p:nvSpPr>
              <p:spPr>
                <a:xfrm>
                  <a:off x="2595380" y="4283885"/>
                  <a:ext cx="5968" cy="21955"/>
                </a:xfrm>
                <a:custGeom>
                  <a:avLst/>
                  <a:gdLst>
                    <a:gd name="connsiteX0" fmla="*/ 0 w 5968"/>
                    <a:gd name="connsiteY0" fmla="*/ 0 h 21955"/>
                    <a:gd name="connsiteX1" fmla="*/ 0 w 5968"/>
                    <a:gd name="connsiteY1" fmla="*/ 21956 h 21955"/>
                  </a:gdLst>
                  <a:ahLst/>
                  <a:cxnLst>
                    <a:cxn ang="0">
                      <a:pos x="connsiteX0" y="connsiteY0"/>
                    </a:cxn>
                    <a:cxn ang="0">
                      <a:pos x="connsiteX1" y="connsiteY1"/>
                    </a:cxn>
                  </a:cxnLst>
                  <a:rect l="l" t="t" r="r" b="b"/>
                  <a:pathLst>
                    <a:path w="5968" h="21955">
                      <a:moveTo>
                        <a:pt x="0" y="0"/>
                      </a:moveTo>
                      <a:lnTo>
                        <a:pt x="0" y="21956"/>
                      </a:lnTo>
                    </a:path>
                  </a:pathLst>
                </a:custGeom>
                <a:ln w="5965" cap="flat">
                  <a:solidFill>
                    <a:srgbClr val="EC4E44"/>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3FBC5043-5705-4121-9696-A69DFCC1BD08}"/>
                    </a:ext>
                  </a:extLst>
                </p:cNvPr>
                <p:cNvSpPr/>
                <p:nvPr/>
              </p:nvSpPr>
              <p:spPr>
                <a:xfrm>
                  <a:off x="2942988" y="3967220"/>
                  <a:ext cx="5968" cy="22047"/>
                </a:xfrm>
                <a:custGeom>
                  <a:avLst/>
                  <a:gdLst>
                    <a:gd name="connsiteX0" fmla="*/ 0 w 5968"/>
                    <a:gd name="connsiteY0" fmla="*/ 0 h 22047"/>
                    <a:gd name="connsiteX1" fmla="*/ 0 w 5968"/>
                    <a:gd name="connsiteY1" fmla="*/ 22048 h 22047"/>
                  </a:gdLst>
                  <a:ahLst/>
                  <a:cxnLst>
                    <a:cxn ang="0">
                      <a:pos x="connsiteX0" y="connsiteY0"/>
                    </a:cxn>
                    <a:cxn ang="0">
                      <a:pos x="connsiteX1" y="connsiteY1"/>
                    </a:cxn>
                  </a:cxnLst>
                  <a:rect l="l" t="t" r="r" b="b"/>
                  <a:pathLst>
                    <a:path w="5968" h="22047">
                      <a:moveTo>
                        <a:pt x="0" y="0"/>
                      </a:moveTo>
                      <a:lnTo>
                        <a:pt x="0" y="22048"/>
                      </a:lnTo>
                    </a:path>
                  </a:pathLst>
                </a:custGeom>
                <a:ln w="5965" cap="flat">
                  <a:solidFill>
                    <a:srgbClr val="EC4E44"/>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266BFC1F-8057-4862-950D-62D068A6105A}"/>
                    </a:ext>
                  </a:extLst>
                </p:cNvPr>
                <p:cNvSpPr/>
                <p:nvPr/>
              </p:nvSpPr>
              <p:spPr>
                <a:xfrm>
                  <a:off x="2701681" y="4166669"/>
                  <a:ext cx="5968" cy="22931"/>
                </a:xfrm>
                <a:custGeom>
                  <a:avLst/>
                  <a:gdLst>
                    <a:gd name="connsiteX0" fmla="*/ 0 w 5968"/>
                    <a:gd name="connsiteY0" fmla="*/ 0 h 22931"/>
                    <a:gd name="connsiteX1" fmla="*/ 0 w 5968"/>
                    <a:gd name="connsiteY1" fmla="*/ 22931 h 22931"/>
                  </a:gdLst>
                  <a:ahLst/>
                  <a:cxnLst>
                    <a:cxn ang="0">
                      <a:pos x="connsiteX0" y="connsiteY0"/>
                    </a:cxn>
                    <a:cxn ang="0">
                      <a:pos x="connsiteX1" y="connsiteY1"/>
                    </a:cxn>
                  </a:cxnLst>
                  <a:rect l="l" t="t" r="r" b="b"/>
                  <a:pathLst>
                    <a:path w="5968" h="22931">
                      <a:moveTo>
                        <a:pt x="0" y="0"/>
                      </a:moveTo>
                      <a:lnTo>
                        <a:pt x="0" y="22931"/>
                      </a:lnTo>
                    </a:path>
                  </a:pathLst>
                </a:custGeom>
                <a:ln w="5965" cap="flat">
                  <a:solidFill>
                    <a:srgbClr val="EC4E44"/>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D9993234-AC36-49B6-A9F8-FB3EE2FA6F30}"/>
                    </a:ext>
                  </a:extLst>
                </p:cNvPr>
                <p:cNvSpPr/>
                <p:nvPr/>
              </p:nvSpPr>
              <p:spPr>
                <a:xfrm>
                  <a:off x="2087793" y="4768047"/>
                  <a:ext cx="5968" cy="52474"/>
                </a:xfrm>
                <a:custGeom>
                  <a:avLst/>
                  <a:gdLst>
                    <a:gd name="connsiteX0" fmla="*/ 0 w 5968"/>
                    <a:gd name="connsiteY0" fmla="*/ 0 h 52474"/>
                    <a:gd name="connsiteX1" fmla="*/ 0 w 5968"/>
                    <a:gd name="connsiteY1" fmla="*/ 52475 h 52474"/>
                  </a:gdLst>
                  <a:ahLst/>
                  <a:cxnLst>
                    <a:cxn ang="0">
                      <a:pos x="connsiteX0" y="connsiteY0"/>
                    </a:cxn>
                    <a:cxn ang="0">
                      <a:pos x="connsiteX1" y="connsiteY1"/>
                    </a:cxn>
                  </a:cxnLst>
                  <a:rect l="l" t="t" r="r" b="b"/>
                  <a:pathLst>
                    <a:path w="5968" h="52474">
                      <a:moveTo>
                        <a:pt x="0" y="0"/>
                      </a:moveTo>
                      <a:lnTo>
                        <a:pt x="0" y="52475"/>
                      </a:lnTo>
                    </a:path>
                  </a:pathLst>
                </a:custGeom>
                <a:ln w="5965" cap="flat">
                  <a:solidFill>
                    <a:srgbClr val="EC4E44"/>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ADEC3A03-147C-40D6-942A-AE28B396DEDC}"/>
                    </a:ext>
                  </a:extLst>
                </p:cNvPr>
                <p:cNvSpPr/>
                <p:nvPr/>
              </p:nvSpPr>
              <p:spPr>
                <a:xfrm>
                  <a:off x="2958920" y="3974545"/>
                  <a:ext cx="5968" cy="22009"/>
                </a:xfrm>
                <a:custGeom>
                  <a:avLst/>
                  <a:gdLst>
                    <a:gd name="connsiteX0" fmla="*/ 0 w 5968"/>
                    <a:gd name="connsiteY0" fmla="*/ 0 h 22009"/>
                    <a:gd name="connsiteX1" fmla="*/ 0 w 5968"/>
                    <a:gd name="connsiteY1" fmla="*/ 22009 h 22009"/>
                  </a:gdLst>
                  <a:ahLst/>
                  <a:cxnLst>
                    <a:cxn ang="0">
                      <a:pos x="connsiteX0" y="connsiteY0"/>
                    </a:cxn>
                    <a:cxn ang="0">
                      <a:pos x="connsiteX1" y="connsiteY1"/>
                    </a:cxn>
                  </a:cxnLst>
                  <a:rect l="l" t="t" r="r" b="b"/>
                  <a:pathLst>
                    <a:path w="5968" h="22009">
                      <a:moveTo>
                        <a:pt x="0" y="0"/>
                      </a:moveTo>
                      <a:lnTo>
                        <a:pt x="0" y="22009"/>
                      </a:lnTo>
                    </a:path>
                  </a:pathLst>
                </a:custGeom>
                <a:ln w="5965" cap="flat">
                  <a:solidFill>
                    <a:srgbClr val="EC4E44"/>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2EA3F82A-600E-435B-BBC2-6A134AB3C786}"/>
                    </a:ext>
                  </a:extLst>
                </p:cNvPr>
                <p:cNvSpPr/>
                <p:nvPr/>
              </p:nvSpPr>
              <p:spPr>
                <a:xfrm>
                  <a:off x="3165596" y="3768602"/>
                  <a:ext cx="5968" cy="40576"/>
                </a:xfrm>
                <a:custGeom>
                  <a:avLst/>
                  <a:gdLst>
                    <a:gd name="connsiteX0" fmla="*/ 0 w 5968"/>
                    <a:gd name="connsiteY0" fmla="*/ 0 h 40576"/>
                    <a:gd name="connsiteX1" fmla="*/ 0 w 5968"/>
                    <a:gd name="connsiteY1" fmla="*/ 40576 h 40576"/>
                  </a:gdLst>
                  <a:ahLst/>
                  <a:cxnLst>
                    <a:cxn ang="0">
                      <a:pos x="connsiteX0" y="connsiteY0"/>
                    </a:cxn>
                    <a:cxn ang="0">
                      <a:pos x="connsiteX1" y="connsiteY1"/>
                    </a:cxn>
                  </a:cxnLst>
                  <a:rect l="l" t="t" r="r" b="b"/>
                  <a:pathLst>
                    <a:path w="5968" h="40576">
                      <a:moveTo>
                        <a:pt x="0" y="0"/>
                      </a:moveTo>
                      <a:lnTo>
                        <a:pt x="0" y="40576"/>
                      </a:lnTo>
                    </a:path>
                  </a:pathLst>
                </a:custGeom>
                <a:ln w="5965" cap="flat">
                  <a:solidFill>
                    <a:srgbClr val="EC4E44"/>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584FDA8E-7A5E-4AEB-823B-0194E10D10F5}"/>
                    </a:ext>
                  </a:extLst>
                </p:cNvPr>
                <p:cNvSpPr/>
                <p:nvPr/>
              </p:nvSpPr>
              <p:spPr>
                <a:xfrm>
                  <a:off x="2979779" y="3939866"/>
                  <a:ext cx="5968" cy="24826"/>
                </a:xfrm>
                <a:custGeom>
                  <a:avLst/>
                  <a:gdLst>
                    <a:gd name="connsiteX0" fmla="*/ 0 w 5968"/>
                    <a:gd name="connsiteY0" fmla="*/ 0 h 24826"/>
                    <a:gd name="connsiteX1" fmla="*/ 0 w 5968"/>
                    <a:gd name="connsiteY1" fmla="*/ 24827 h 24826"/>
                  </a:gdLst>
                  <a:ahLst/>
                  <a:cxnLst>
                    <a:cxn ang="0">
                      <a:pos x="connsiteX0" y="connsiteY0"/>
                    </a:cxn>
                    <a:cxn ang="0">
                      <a:pos x="connsiteX1" y="connsiteY1"/>
                    </a:cxn>
                  </a:cxnLst>
                  <a:rect l="l" t="t" r="r" b="b"/>
                  <a:pathLst>
                    <a:path w="5968" h="24826">
                      <a:moveTo>
                        <a:pt x="0" y="0"/>
                      </a:moveTo>
                      <a:lnTo>
                        <a:pt x="0" y="24827"/>
                      </a:lnTo>
                    </a:path>
                  </a:pathLst>
                </a:custGeom>
                <a:ln w="5965" cap="flat">
                  <a:solidFill>
                    <a:srgbClr val="EC4E44"/>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AB7B4CFB-6A77-495E-8C89-72CD80936E3C}"/>
                    </a:ext>
                  </a:extLst>
                </p:cNvPr>
                <p:cNvSpPr/>
                <p:nvPr/>
              </p:nvSpPr>
              <p:spPr>
                <a:xfrm>
                  <a:off x="2294892" y="4519516"/>
                  <a:ext cx="5968" cy="28086"/>
                </a:xfrm>
                <a:custGeom>
                  <a:avLst/>
                  <a:gdLst>
                    <a:gd name="connsiteX0" fmla="*/ 0 w 5968"/>
                    <a:gd name="connsiteY0" fmla="*/ 0 h 28086"/>
                    <a:gd name="connsiteX1" fmla="*/ 0 w 5968"/>
                    <a:gd name="connsiteY1" fmla="*/ 28086 h 28086"/>
                  </a:gdLst>
                  <a:ahLst/>
                  <a:cxnLst>
                    <a:cxn ang="0">
                      <a:pos x="connsiteX0" y="connsiteY0"/>
                    </a:cxn>
                    <a:cxn ang="0">
                      <a:pos x="connsiteX1" y="connsiteY1"/>
                    </a:cxn>
                  </a:cxnLst>
                  <a:rect l="l" t="t" r="r" b="b"/>
                  <a:pathLst>
                    <a:path w="5968" h="28086">
                      <a:moveTo>
                        <a:pt x="0" y="0"/>
                      </a:moveTo>
                      <a:lnTo>
                        <a:pt x="0" y="28086"/>
                      </a:lnTo>
                    </a:path>
                  </a:pathLst>
                </a:custGeom>
                <a:ln w="5965" cap="flat">
                  <a:solidFill>
                    <a:srgbClr val="EC4E44"/>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6AFB479C-7A21-4383-8C89-282F8B1E650F}"/>
                    </a:ext>
                  </a:extLst>
                </p:cNvPr>
                <p:cNvSpPr/>
                <p:nvPr/>
              </p:nvSpPr>
              <p:spPr>
                <a:xfrm>
                  <a:off x="2909246" y="3994290"/>
                  <a:ext cx="5968" cy="22998"/>
                </a:xfrm>
                <a:custGeom>
                  <a:avLst/>
                  <a:gdLst>
                    <a:gd name="connsiteX0" fmla="*/ 0 w 5968"/>
                    <a:gd name="connsiteY0" fmla="*/ 0 h 22998"/>
                    <a:gd name="connsiteX1" fmla="*/ 0 w 5968"/>
                    <a:gd name="connsiteY1" fmla="*/ 22998 h 22998"/>
                  </a:gdLst>
                  <a:ahLst/>
                  <a:cxnLst>
                    <a:cxn ang="0">
                      <a:pos x="connsiteX0" y="connsiteY0"/>
                    </a:cxn>
                    <a:cxn ang="0">
                      <a:pos x="connsiteX1" y="connsiteY1"/>
                    </a:cxn>
                  </a:cxnLst>
                  <a:rect l="l" t="t" r="r" b="b"/>
                  <a:pathLst>
                    <a:path w="5968" h="22998">
                      <a:moveTo>
                        <a:pt x="0" y="0"/>
                      </a:moveTo>
                      <a:lnTo>
                        <a:pt x="0" y="22998"/>
                      </a:lnTo>
                    </a:path>
                  </a:pathLst>
                </a:custGeom>
                <a:ln w="5965" cap="flat">
                  <a:solidFill>
                    <a:srgbClr val="EC4E44"/>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F13FF1BD-2B40-4F41-996A-9C67F66856D3}"/>
                    </a:ext>
                  </a:extLst>
                </p:cNvPr>
                <p:cNvSpPr/>
                <p:nvPr/>
              </p:nvSpPr>
              <p:spPr>
                <a:xfrm>
                  <a:off x="3452632" y="3506256"/>
                  <a:ext cx="5968" cy="22834"/>
                </a:xfrm>
                <a:custGeom>
                  <a:avLst/>
                  <a:gdLst>
                    <a:gd name="connsiteX0" fmla="*/ 0 w 5968"/>
                    <a:gd name="connsiteY0" fmla="*/ 0 h 22834"/>
                    <a:gd name="connsiteX1" fmla="*/ 0 w 5968"/>
                    <a:gd name="connsiteY1" fmla="*/ 22834 h 22834"/>
                  </a:gdLst>
                  <a:ahLst/>
                  <a:cxnLst>
                    <a:cxn ang="0">
                      <a:pos x="connsiteX0" y="connsiteY0"/>
                    </a:cxn>
                    <a:cxn ang="0">
                      <a:pos x="connsiteX1" y="connsiteY1"/>
                    </a:cxn>
                  </a:cxnLst>
                  <a:rect l="l" t="t" r="r" b="b"/>
                  <a:pathLst>
                    <a:path w="5968" h="22834">
                      <a:moveTo>
                        <a:pt x="0" y="0"/>
                      </a:moveTo>
                      <a:lnTo>
                        <a:pt x="0" y="22834"/>
                      </a:lnTo>
                    </a:path>
                  </a:pathLst>
                </a:custGeom>
                <a:ln w="5965" cap="flat">
                  <a:solidFill>
                    <a:srgbClr val="EC4E44"/>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30713848-DE1F-4F4E-BBA6-F9A0C0F7C1EF}"/>
                    </a:ext>
                  </a:extLst>
                </p:cNvPr>
                <p:cNvSpPr/>
                <p:nvPr/>
              </p:nvSpPr>
              <p:spPr>
                <a:xfrm>
                  <a:off x="2019486" y="4818189"/>
                  <a:ext cx="5968" cy="21898"/>
                </a:xfrm>
                <a:custGeom>
                  <a:avLst/>
                  <a:gdLst>
                    <a:gd name="connsiteX0" fmla="*/ 0 w 5968"/>
                    <a:gd name="connsiteY0" fmla="*/ 0 h 21898"/>
                    <a:gd name="connsiteX1" fmla="*/ 0 w 5968"/>
                    <a:gd name="connsiteY1" fmla="*/ 21899 h 21898"/>
                  </a:gdLst>
                  <a:ahLst/>
                  <a:cxnLst>
                    <a:cxn ang="0">
                      <a:pos x="connsiteX0" y="connsiteY0"/>
                    </a:cxn>
                    <a:cxn ang="0">
                      <a:pos x="connsiteX1" y="connsiteY1"/>
                    </a:cxn>
                  </a:cxnLst>
                  <a:rect l="l" t="t" r="r" b="b"/>
                  <a:pathLst>
                    <a:path w="5968" h="21898">
                      <a:moveTo>
                        <a:pt x="0" y="0"/>
                      </a:moveTo>
                      <a:lnTo>
                        <a:pt x="0" y="21899"/>
                      </a:lnTo>
                    </a:path>
                  </a:pathLst>
                </a:custGeom>
                <a:ln w="5965" cap="flat">
                  <a:solidFill>
                    <a:srgbClr val="EC4E44"/>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708F6897-3FB3-457C-AD74-0D9975563776}"/>
                    </a:ext>
                  </a:extLst>
                </p:cNvPr>
                <p:cNvSpPr/>
                <p:nvPr/>
              </p:nvSpPr>
              <p:spPr>
                <a:xfrm>
                  <a:off x="2513427" y="4366975"/>
                  <a:ext cx="5968" cy="22326"/>
                </a:xfrm>
                <a:custGeom>
                  <a:avLst/>
                  <a:gdLst>
                    <a:gd name="connsiteX0" fmla="*/ 0 w 5968"/>
                    <a:gd name="connsiteY0" fmla="*/ 0 h 22326"/>
                    <a:gd name="connsiteX1" fmla="*/ 0 w 5968"/>
                    <a:gd name="connsiteY1" fmla="*/ 22327 h 22326"/>
                  </a:gdLst>
                  <a:ahLst/>
                  <a:cxnLst>
                    <a:cxn ang="0">
                      <a:pos x="connsiteX0" y="connsiteY0"/>
                    </a:cxn>
                    <a:cxn ang="0">
                      <a:pos x="connsiteX1" y="connsiteY1"/>
                    </a:cxn>
                  </a:cxnLst>
                  <a:rect l="l" t="t" r="r" b="b"/>
                  <a:pathLst>
                    <a:path w="5968" h="22326">
                      <a:moveTo>
                        <a:pt x="0" y="0"/>
                      </a:moveTo>
                      <a:lnTo>
                        <a:pt x="0" y="22327"/>
                      </a:lnTo>
                    </a:path>
                  </a:pathLst>
                </a:custGeom>
                <a:ln w="5965" cap="flat">
                  <a:solidFill>
                    <a:srgbClr val="EC4E44"/>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2519DCEF-4E2E-4099-98D3-B7B72CABA47E}"/>
                    </a:ext>
                  </a:extLst>
                </p:cNvPr>
                <p:cNvSpPr/>
                <p:nvPr/>
              </p:nvSpPr>
              <p:spPr>
                <a:xfrm>
                  <a:off x="2527274" y="4340567"/>
                  <a:ext cx="5968" cy="21872"/>
                </a:xfrm>
                <a:custGeom>
                  <a:avLst/>
                  <a:gdLst>
                    <a:gd name="connsiteX0" fmla="*/ 0 w 5968"/>
                    <a:gd name="connsiteY0" fmla="*/ 0 h 21872"/>
                    <a:gd name="connsiteX1" fmla="*/ 0 w 5968"/>
                    <a:gd name="connsiteY1" fmla="*/ 21873 h 21872"/>
                  </a:gdLst>
                  <a:ahLst/>
                  <a:cxnLst>
                    <a:cxn ang="0">
                      <a:pos x="connsiteX0" y="connsiteY0"/>
                    </a:cxn>
                    <a:cxn ang="0">
                      <a:pos x="connsiteX1" y="connsiteY1"/>
                    </a:cxn>
                  </a:cxnLst>
                  <a:rect l="l" t="t" r="r" b="b"/>
                  <a:pathLst>
                    <a:path w="5968" h="21872">
                      <a:moveTo>
                        <a:pt x="0" y="0"/>
                      </a:moveTo>
                      <a:lnTo>
                        <a:pt x="0" y="21873"/>
                      </a:lnTo>
                    </a:path>
                  </a:pathLst>
                </a:custGeom>
                <a:ln w="5965" cap="flat">
                  <a:solidFill>
                    <a:srgbClr val="EC4E44"/>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6A0ABBD4-12EF-4B7D-9EAD-273B577358BF}"/>
                    </a:ext>
                  </a:extLst>
                </p:cNvPr>
                <p:cNvSpPr/>
                <p:nvPr/>
              </p:nvSpPr>
              <p:spPr>
                <a:xfrm>
                  <a:off x="3689127" y="3302340"/>
                  <a:ext cx="5968" cy="35953"/>
                </a:xfrm>
                <a:custGeom>
                  <a:avLst/>
                  <a:gdLst>
                    <a:gd name="connsiteX0" fmla="*/ 0 w 5968"/>
                    <a:gd name="connsiteY0" fmla="*/ 0 h 35953"/>
                    <a:gd name="connsiteX1" fmla="*/ 0 w 5968"/>
                    <a:gd name="connsiteY1" fmla="*/ 35953 h 35953"/>
                  </a:gdLst>
                  <a:ahLst/>
                  <a:cxnLst>
                    <a:cxn ang="0">
                      <a:pos x="connsiteX0" y="connsiteY0"/>
                    </a:cxn>
                    <a:cxn ang="0">
                      <a:pos x="connsiteX1" y="connsiteY1"/>
                    </a:cxn>
                  </a:cxnLst>
                  <a:rect l="l" t="t" r="r" b="b"/>
                  <a:pathLst>
                    <a:path w="5968" h="35953">
                      <a:moveTo>
                        <a:pt x="0" y="0"/>
                      </a:moveTo>
                      <a:lnTo>
                        <a:pt x="0" y="35953"/>
                      </a:lnTo>
                    </a:path>
                  </a:pathLst>
                </a:custGeom>
                <a:ln w="5965" cap="flat">
                  <a:solidFill>
                    <a:srgbClr val="EC4E44"/>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39FFAB94-4D40-44BE-823A-6B8F4A15E31B}"/>
                    </a:ext>
                  </a:extLst>
                </p:cNvPr>
                <p:cNvSpPr/>
                <p:nvPr/>
              </p:nvSpPr>
              <p:spPr>
                <a:xfrm>
                  <a:off x="2933895" y="3969573"/>
                  <a:ext cx="5968" cy="22945"/>
                </a:xfrm>
                <a:custGeom>
                  <a:avLst/>
                  <a:gdLst>
                    <a:gd name="connsiteX0" fmla="*/ 0 w 5968"/>
                    <a:gd name="connsiteY0" fmla="*/ 0 h 22945"/>
                    <a:gd name="connsiteX1" fmla="*/ 0 w 5968"/>
                    <a:gd name="connsiteY1" fmla="*/ 22945 h 22945"/>
                  </a:gdLst>
                  <a:ahLst/>
                  <a:cxnLst>
                    <a:cxn ang="0">
                      <a:pos x="connsiteX0" y="connsiteY0"/>
                    </a:cxn>
                    <a:cxn ang="0">
                      <a:pos x="connsiteX1" y="connsiteY1"/>
                    </a:cxn>
                  </a:cxnLst>
                  <a:rect l="l" t="t" r="r" b="b"/>
                  <a:pathLst>
                    <a:path w="5968" h="22945">
                      <a:moveTo>
                        <a:pt x="0" y="0"/>
                      </a:moveTo>
                      <a:lnTo>
                        <a:pt x="0" y="22945"/>
                      </a:lnTo>
                    </a:path>
                  </a:pathLst>
                </a:custGeom>
                <a:ln w="5965" cap="flat">
                  <a:solidFill>
                    <a:srgbClr val="EC4E44"/>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FDE57051-7873-4AB3-86EB-B467AD08BCA3}"/>
                    </a:ext>
                  </a:extLst>
                </p:cNvPr>
                <p:cNvSpPr/>
                <p:nvPr/>
              </p:nvSpPr>
              <p:spPr>
                <a:xfrm>
                  <a:off x="2682093" y="4247752"/>
                  <a:ext cx="5968" cy="23861"/>
                </a:xfrm>
                <a:custGeom>
                  <a:avLst/>
                  <a:gdLst>
                    <a:gd name="connsiteX0" fmla="*/ 0 w 5968"/>
                    <a:gd name="connsiteY0" fmla="*/ 0 h 23861"/>
                    <a:gd name="connsiteX1" fmla="*/ 0 w 5968"/>
                    <a:gd name="connsiteY1" fmla="*/ 23861 h 23861"/>
                  </a:gdLst>
                  <a:ahLst/>
                  <a:cxnLst>
                    <a:cxn ang="0">
                      <a:pos x="connsiteX0" y="connsiteY0"/>
                    </a:cxn>
                    <a:cxn ang="0">
                      <a:pos x="connsiteX1" y="connsiteY1"/>
                    </a:cxn>
                  </a:cxnLst>
                  <a:rect l="l" t="t" r="r" b="b"/>
                  <a:pathLst>
                    <a:path w="5968" h="23861">
                      <a:moveTo>
                        <a:pt x="0" y="0"/>
                      </a:moveTo>
                      <a:lnTo>
                        <a:pt x="0" y="23861"/>
                      </a:lnTo>
                    </a:path>
                  </a:pathLst>
                </a:custGeom>
                <a:ln w="5965" cap="flat">
                  <a:solidFill>
                    <a:srgbClr val="EC4E44"/>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C037D20E-2AA7-4D86-99F7-FFBC4CB51D02}"/>
                    </a:ext>
                  </a:extLst>
                </p:cNvPr>
                <p:cNvSpPr/>
                <p:nvPr/>
              </p:nvSpPr>
              <p:spPr>
                <a:xfrm>
                  <a:off x="2914423" y="4010342"/>
                  <a:ext cx="5968" cy="21778"/>
                </a:xfrm>
                <a:custGeom>
                  <a:avLst/>
                  <a:gdLst>
                    <a:gd name="connsiteX0" fmla="*/ 0 w 5968"/>
                    <a:gd name="connsiteY0" fmla="*/ 0 h 21778"/>
                    <a:gd name="connsiteX1" fmla="*/ 0 w 5968"/>
                    <a:gd name="connsiteY1" fmla="*/ 21778 h 21778"/>
                  </a:gdLst>
                  <a:ahLst/>
                  <a:cxnLst>
                    <a:cxn ang="0">
                      <a:pos x="connsiteX0" y="connsiteY0"/>
                    </a:cxn>
                    <a:cxn ang="0">
                      <a:pos x="connsiteX1" y="connsiteY1"/>
                    </a:cxn>
                  </a:cxnLst>
                  <a:rect l="l" t="t" r="r" b="b"/>
                  <a:pathLst>
                    <a:path w="5968" h="21778">
                      <a:moveTo>
                        <a:pt x="0" y="0"/>
                      </a:moveTo>
                      <a:lnTo>
                        <a:pt x="0" y="21778"/>
                      </a:lnTo>
                    </a:path>
                  </a:pathLst>
                </a:custGeom>
                <a:ln w="5965" cap="flat">
                  <a:solidFill>
                    <a:srgbClr val="EC4E44"/>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4518321E-A5A9-49EB-B728-B0477E99320E}"/>
                    </a:ext>
                  </a:extLst>
                </p:cNvPr>
                <p:cNvSpPr/>
                <p:nvPr/>
              </p:nvSpPr>
              <p:spPr>
                <a:xfrm>
                  <a:off x="2247322" y="4601806"/>
                  <a:ext cx="5968" cy="22979"/>
                </a:xfrm>
                <a:custGeom>
                  <a:avLst/>
                  <a:gdLst>
                    <a:gd name="connsiteX0" fmla="*/ 0 w 5968"/>
                    <a:gd name="connsiteY0" fmla="*/ 0 h 22979"/>
                    <a:gd name="connsiteX1" fmla="*/ 0 w 5968"/>
                    <a:gd name="connsiteY1" fmla="*/ 22980 h 22979"/>
                  </a:gdLst>
                  <a:ahLst/>
                  <a:cxnLst>
                    <a:cxn ang="0">
                      <a:pos x="connsiteX0" y="connsiteY0"/>
                    </a:cxn>
                    <a:cxn ang="0">
                      <a:pos x="connsiteX1" y="connsiteY1"/>
                    </a:cxn>
                  </a:cxnLst>
                  <a:rect l="l" t="t" r="r" b="b"/>
                  <a:pathLst>
                    <a:path w="5968" h="22979">
                      <a:moveTo>
                        <a:pt x="0" y="0"/>
                      </a:moveTo>
                      <a:lnTo>
                        <a:pt x="0" y="22980"/>
                      </a:lnTo>
                    </a:path>
                  </a:pathLst>
                </a:custGeom>
                <a:ln w="5965" cap="flat">
                  <a:solidFill>
                    <a:srgbClr val="EC4E44"/>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D8E8D112-1F70-4226-BC65-0165A253A846}"/>
                    </a:ext>
                  </a:extLst>
                </p:cNvPr>
                <p:cNvSpPr/>
                <p:nvPr/>
              </p:nvSpPr>
              <p:spPr>
                <a:xfrm>
                  <a:off x="3766958" y="3192241"/>
                  <a:ext cx="5968" cy="22423"/>
                </a:xfrm>
                <a:custGeom>
                  <a:avLst/>
                  <a:gdLst>
                    <a:gd name="connsiteX0" fmla="*/ 0 w 5968"/>
                    <a:gd name="connsiteY0" fmla="*/ 0 h 22423"/>
                    <a:gd name="connsiteX1" fmla="*/ 0 w 5968"/>
                    <a:gd name="connsiteY1" fmla="*/ 22423 h 22423"/>
                  </a:gdLst>
                  <a:ahLst/>
                  <a:cxnLst>
                    <a:cxn ang="0">
                      <a:pos x="connsiteX0" y="connsiteY0"/>
                    </a:cxn>
                    <a:cxn ang="0">
                      <a:pos x="connsiteX1" y="connsiteY1"/>
                    </a:cxn>
                  </a:cxnLst>
                  <a:rect l="l" t="t" r="r" b="b"/>
                  <a:pathLst>
                    <a:path w="5968" h="22423">
                      <a:moveTo>
                        <a:pt x="0" y="0"/>
                      </a:moveTo>
                      <a:lnTo>
                        <a:pt x="0" y="22423"/>
                      </a:lnTo>
                    </a:path>
                  </a:pathLst>
                </a:custGeom>
                <a:ln w="5965" cap="flat">
                  <a:solidFill>
                    <a:srgbClr val="EC4E44"/>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41FA43B3-4B0E-4D82-8BEF-7D79BF9EDD2B}"/>
                    </a:ext>
                  </a:extLst>
                </p:cNvPr>
                <p:cNvSpPr/>
                <p:nvPr/>
              </p:nvSpPr>
              <p:spPr>
                <a:xfrm>
                  <a:off x="2692165" y="4219102"/>
                  <a:ext cx="5968" cy="21972"/>
                </a:xfrm>
                <a:custGeom>
                  <a:avLst/>
                  <a:gdLst>
                    <a:gd name="connsiteX0" fmla="*/ 0 w 5968"/>
                    <a:gd name="connsiteY0" fmla="*/ 0 h 21972"/>
                    <a:gd name="connsiteX1" fmla="*/ 0 w 5968"/>
                    <a:gd name="connsiteY1" fmla="*/ 21972 h 21972"/>
                  </a:gdLst>
                  <a:ahLst/>
                  <a:cxnLst>
                    <a:cxn ang="0">
                      <a:pos x="connsiteX0" y="connsiteY0"/>
                    </a:cxn>
                    <a:cxn ang="0">
                      <a:pos x="connsiteX1" y="connsiteY1"/>
                    </a:cxn>
                  </a:cxnLst>
                  <a:rect l="l" t="t" r="r" b="b"/>
                  <a:pathLst>
                    <a:path w="5968" h="21972">
                      <a:moveTo>
                        <a:pt x="0" y="0"/>
                      </a:moveTo>
                      <a:lnTo>
                        <a:pt x="0" y="21972"/>
                      </a:lnTo>
                    </a:path>
                  </a:pathLst>
                </a:custGeom>
                <a:ln w="5965" cap="flat">
                  <a:solidFill>
                    <a:srgbClr val="EC4E44"/>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AFC799BB-1ADC-4F00-88EA-7252C96A4AD8}"/>
                    </a:ext>
                  </a:extLst>
                </p:cNvPr>
                <p:cNvSpPr/>
                <p:nvPr/>
              </p:nvSpPr>
              <p:spPr>
                <a:xfrm>
                  <a:off x="3405493" y="3551346"/>
                  <a:ext cx="5968" cy="22535"/>
                </a:xfrm>
                <a:custGeom>
                  <a:avLst/>
                  <a:gdLst>
                    <a:gd name="connsiteX0" fmla="*/ 0 w 5968"/>
                    <a:gd name="connsiteY0" fmla="*/ 0 h 22535"/>
                    <a:gd name="connsiteX1" fmla="*/ 0 w 5968"/>
                    <a:gd name="connsiteY1" fmla="*/ 22535 h 22535"/>
                  </a:gdLst>
                  <a:ahLst/>
                  <a:cxnLst>
                    <a:cxn ang="0">
                      <a:pos x="connsiteX0" y="connsiteY0"/>
                    </a:cxn>
                    <a:cxn ang="0">
                      <a:pos x="connsiteX1" y="connsiteY1"/>
                    </a:cxn>
                  </a:cxnLst>
                  <a:rect l="l" t="t" r="r" b="b"/>
                  <a:pathLst>
                    <a:path w="5968" h="22535">
                      <a:moveTo>
                        <a:pt x="0" y="0"/>
                      </a:moveTo>
                      <a:lnTo>
                        <a:pt x="0" y="22535"/>
                      </a:lnTo>
                    </a:path>
                  </a:pathLst>
                </a:custGeom>
                <a:ln w="5965" cap="flat">
                  <a:solidFill>
                    <a:srgbClr val="EC4E44"/>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DFECF11A-4F79-4860-83BC-9979E7036B59}"/>
                    </a:ext>
                  </a:extLst>
                </p:cNvPr>
                <p:cNvSpPr/>
                <p:nvPr/>
              </p:nvSpPr>
              <p:spPr>
                <a:xfrm>
                  <a:off x="2471246" y="4440430"/>
                  <a:ext cx="5968" cy="21419"/>
                </a:xfrm>
                <a:custGeom>
                  <a:avLst/>
                  <a:gdLst>
                    <a:gd name="connsiteX0" fmla="*/ 0 w 5968"/>
                    <a:gd name="connsiteY0" fmla="*/ 0 h 21419"/>
                    <a:gd name="connsiteX1" fmla="*/ 0 w 5968"/>
                    <a:gd name="connsiteY1" fmla="*/ 21419 h 21419"/>
                  </a:gdLst>
                  <a:ahLst/>
                  <a:cxnLst>
                    <a:cxn ang="0">
                      <a:pos x="connsiteX0" y="connsiteY0"/>
                    </a:cxn>
                    <a:cxn ang="0">
                      <a:pos x="connsiteX1" y="connsiteY1"/>
                    </a:cxn>
                  </a:cxnLst>
                  <a:rect l="l" t="t" r="r" b="b"/>
                  <a:pathLst>
                    <a:path w="5968" h="21419">
                      <a:moveTo>
                        <a:pt x="0" y="0"/>
                      </a:moveTo>
                      <a:lnTo>
                        <a:pt x="0" y="21419"/>
                      </a:lnTo>
                    </a:path>
                  </a:pathLst>
                </a:custGeom>
                <a:ln w="5965" cap="flat">
                  <a:solidFill>
                    <a:srgbClr val="EC4E44"/>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FD0162FF-65E9-4162-A7C2-855FB3837515}"/>
                    </a:ext>
                  </a:extLst>
                </p:cNvPr>
                <p:cNvSpPr/>
                <p:nvPr/>
              </p:nvSpPr>
              <p:spPr>
                <a:xfrm>
                  <a:off x="2735256" y="4165400"/>
                  <a:ext cx="5968" cy="23457"/>
                </a:xfrm>
                <a:custGeom>
                  <a:avLst/>
                  <a:gdLst>
                    <a:gd name="connsiteX0" fmla="*/ 0 w 5968"/>
                    <a:gd name="connsiteY0" fmla="*/ 0 h 23457"/>
                    <a:gd name="connsiteX1" fmla="*/ 0 w 5968"/>
                    <a:gd name="connsiteY1" fmla="*/ 23458 h 23457"/>
                  </a:gdLst>
                  <a:ahLst/>
                  <a:cxnLst>
                    <a:cxn ang="0">
                      <a:pos x="connsiteX0" y="connsiteY0"/>
                    </a:cxn>
                    <a:cxn ang="0">
                      <a:pos x="connsiteX1" y="connsiteY1"/>
                    </a:cxn>
                  </a:cxnLst>
                  <a:rect l="l" t="t" r="r" b="b"/>
                  <a:pathLst>
                    <a:path w="5968" h="23457">
                      <a:moveTo>
                        <a:pt x="0" y="0"/>
                      </a:moveTo>
                      <a:lnTo>
                        <a:pt x="0" y="23458"/>
                      </a:lnTo>
                    </a:path>
                  </a:pathLst>
                </a:custGeom>
                <a:ln w="5965" cap="flat">
                  <a:solidFill>
                    <a:srgbClr val="EC4E44"/>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0FD9D259-2B6D-4E4F-ACAA-ADEB9BDF1605}"/>
                    </a:ext>
                  </a:extLst>
                </p:cNvPr>
                <p:cNvSpPr/>
                <p:nvPr/>
              </p:nvSpPr>
              <p:spPr>
                <a:xfrm>
                  <a:off x="2689295" y="4216660"/>
                  <a:ext cx="5968" cy="24302"/>
                </a:xfrm>
                <a:custGeom>
                  <a:avLst/>
                  <a:gdLst>
                    <a:gd name="connsiteX0" fmla="*/ 0 w 5968"/>
                    <a:gd name="connsiteY0" fmla="*/ 0 h 24302"/>
                    <a:gd name="connsiteX1" fmla="*/ 0 w 5968"/>
                    <a:gd name="connsiteY1" fmla="*/ 24303 h 24302"/>
                  </a:gdLst>
                  <a:ahLst/>
                  <a:cxnLst>
                    <a:cxn ang="0">
                      <a:pos x="connsiteX0" y="connsiteY0"/>
                    </a:cxn>
                    <a:cxn ang="0">
                      <a:pos x="connsiteX1" y="connsiteY1"/>
                    </a:cxn>
                  </a:cxnLst>
                  <a:rect l="l" t="t" r="r" b="b"/>
                  <a:pathLst>
                    <a:path w="5968" h="24302">
                      <a:moveTo>
                        <a:pt x="0" y="0"/>
                      </a:moveTo>
                      <a:lnTo>
                        <a:pt x="0" y="24303"/>
                      </a:lnTo>
                    </a:path>
                  </a:pathLst>
                </a:custGeom>
                <a:ln w="5965" cap="flat">
                  <a:solidFill>
                    <a:srgbClr val="EC4E44"/>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33414DC3-E167-4AB3-B379-40A65F0F8577}"/>
                    </a:ext>
                  </a:extLst>
                </p:cNvPr>
                <p:cNvSpPr/>
                <p:nvPr/>
              </p:nvSpPr>
              <p:spPr>
                <a:xfrm>
                  <a:off x="3027476" y="3889289"/>
                  <a:ext cx="5968" cy="25514"/>
                </a:xfrm>
                <a:custGeom>
                  <a:avLst/>
                  <a:gdLst>
                    <a:gd name="connsiteX0" fmla="*/ 0 w 5968"/>
                    <a:gd name="connsiteY0" fmla="*/ 0 h 25514"/>
                    <a:gd name="connsiteX1" fmla="*/ 0 w 5968"/>
                    <a:gd name="connsiteY1" fmla="*/ 25514 h 25514"/>
                  </a:gdLst>
                  <a:ahLst/>
                  <a:cxnLst>
                    <a:cxn ang="0">
                      <a:pos x="connsiteX0" y="connsiteY0"/>
                    </a:cxn>
                    <a:cxn ang="0">
                      <a:pos x="connsiteX1" y="connsiteY1"/>
                    </a:cxn>
                  </a:cxnLst>
                  <a:rect l="l" t="t" r="r" b="b"/>
                  <a:pathLst>
                    <a:path w="5968" h="25514">
                      <a:moveTo>
                        <a:pt x="0" y="0"/>
                      </a:moveTo>
                      <a:lnTo>
                        <a:pt x="0" y="25514"/>
                      </a:lnTo>
                    </a:path>
                  </a:pathLst>
                </a:custGeom>
                <a:ln w="5965" cap="flat">
                  <a:solidFill>
                    <a:srgbClr val="EC4E44"/>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2E44E048-82F1-4E3D-AFB7-E1173B14E153}"/>
                    </a:ext>
                  </a:extLst>
                </p:cNvPr>
                <p:cNvSpPr/>
                <p:nvPr/>
              </p:nvSpPr>
              <p:spPr>
                <a:xfrm>
                  <a:off x="2479849" y="4414796"/>
                  <a:ext cx="5968" cy="23439"/>
                </a:xfrm>
                <a:custGeom>
                  <a:avLst/>
                  <a:gdLst>
                    <a:gd name="connsiteX0" fmla="*/ 0 w 5968"/>
                    <a:gd name="connsiteY0" fmla="*/ 0 h 23439"/>
                    <a:gd name="connsiteX1" fmla="*/ 0 w 5968"/>
                    <a:gd name="connsiteY1" fmla="*/ 23439 h 23439"/>
                  </a:gdLst>
                  <a:ahLst/>
                  <a:cxnLst>
                    <a:cxn ang="0">
                      <a:pos x="connsiteX0" y="connsiteY0"/>
                    </a:cxn>
                    <a:cxn ang="0">
                      <a:pos x="connsiteX1" y="connsiteY1"/>
                    </a:cxn>
                  </a:cxnLst>
                  <a:rect l="l" t="t" r="r" b="b"/>
                  <a:pathLst>
                    <a:path w="5968" h="23439">
                      <a:moveTo>
                        <a:pt x="0" y="0"/>
                      </a:moveTo>
                      <a:lnTo>
                        <a:pt x="0" y="23439"/>
                      </a:lnTo>
                    </a:path>
                  </a:pathLst>
                </a:custGeom>
                <a:ln w="5965" cap="flat">
                  <a:solidFill>
                    <a:srgbClr val="EC4E44"/>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16632E65-5F9F-4595-BEE4-21E5F18383CB}"/>
                    </a:ext>
                  </a:extLst>
                </p:cNvPr>
                <p:cNvSpPr/>
                <p:nvPr/>
              </p:nvSpPr>
              <p:spPr>
                <a:xfrm>
                  <a:off x="2170258" y="4671866"/>
                  <a:ext cx="5968" cy="31209"/>
                </a:xfrm>
                <a:custGeom>
                  <a:avLst/>
                  <a:gdLst>
                    <a:gd name="connsiteX0" fmla="*/ 0 w 5968"/>
                    <a:gd name="connsiteY0" fmla="*/ 0 h 31209"/>
                    <a:gd name="connsiteX1" fmla="*/ 0 w 5968"/>
                    <a:gd name="connsiteY1" fmla="*/ 31209 h 31209"/>
                  </a:gdLst>
                  <a:ahLst/>
                  <a:cxnLst>
                    <a:cxn ang="0">
                      <a:pos x="connsiteX0" y="connsiteY0"/>
                    </a:cxn>
                    <a:cxn ang="0">
                      <a:pos x="connsiteX1" y="connsiteY1"/>
                    </a:cxn>
                  </a:cxnLst>
                  <a:rect l="l" t="t" r="r" b="b"/>
                  <a:pathLst>
                    <a:path w="5968" h="31209">
                      <a:moveTo>
                        <a:pt x="0" y="0"/>
                      </a:moveTo>
                      <a:lnTo>
                        <a:pt x="0" y="31209"/>
                      </a:lnTo>
                    </a:path>
                  </a:pathLst>
                </a:custGeom>
                <a:ln w="5965" cap="flat">
                  <a:solidFill>
                    <a:srgbClr val="EC4E44"/>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8162C996-8816-4008-8C14-2EC36E5B2A59}"/>
                    </a:ext>
                  </a:extLst>
                </p:cNvPr>
                <p:cNvSpPr/>
                <p:nvPr/>
              </p:nvSpPr>
              <p:spPr>
                <a:xfrm>
                  <a:off x="2524795" y="4352215"/>
                  <a:ext cx="5968" cy="24389"/>
                </a:xfrm>
                <a:custGeom>
                  <a:avLst/>
                  <a:gdLst>
                    <a:gd name="connsiteX0" fmla="*/ 0 w 5968"/>
                    <a:gd name="connsiteY0" fmla="*/ 0 h 24389"/>
                    <a:gd name="connsiteX1" fmla="*/ 0 w 5968"/>
                    <a:gd name="connsiteY1" fmla="*/ 24390 h 24389"/>
                  </a:gdLst>
                  <a:ahLst/>
                  <a:cxnLst>
                    <a:cxn ang="0">
                      <a:pos x="connsiteX0" y="connsiteY0"/>
                    </a:cxn>
                    <a:cxn ang="0">
                      <a:pos x="connsiteX1" y="connsiteY1"/>
                    </a:cxn>
                  </a:cxnLst>
                  <a:rect l="l" t="t" r="r" b="b"/>
                  <a:pathLst>
                    <a:path w="5968" h="24389">
                      <a:moveTo>
                        <a:pt x="0" y="0"/>
                      </a:moveTo>
                      <a:lnTo>
                        <a:pt x="0" y="24390"/>
                      </a:lnTo>
                    </a:path>
                  </a:pathLst>
                </a:custGeom>
                <a:ln w="5965" cap="flat">
                  <a:solidFill>
                    <a:srgbClr val="EC4E44"/>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0DB23641-6ED2-48D6-8698-44963FBD9978}"/>
                    </a:ext>
                  </a:extLst>
                </p:cNvPr>
                <p:cNvSpPr/>
                <p:nvPr/>
              </p:nvSpPr>
              <p:spPr>
                <a:xfrm>
                  <a:off x="2661976" y="4216970"/>
                  <a:ext cx="5968" cy="25565"/>
                </a:xfrm>
                <a:custGeom>
                  <a:avLst/>
                  <a:gdLst>
                    <a:gd name="connsiteX0" fmla="*/ 0 w 5968"/>
                    <a:gd name="connsiteY0" fmla="*/ 0 h 25565"/>
                    <a:gd name="connsiteX1" fmla="*/ 0 w 5968"/>
                    <a:gd name="connsiteY1" fmla="*/ 25565 h 25565"/>
                  </a:gdLst>
                  <a:ahLst/>
                  <a:cxnLst>
                    <a:cxn ang="0">
                      <a:pos x="connsiteX0" y="connsiteY0"/>
                    </a:cxn>
                    <a:cxn ang="0">
                      <a:pos x="connsiteX1" y="connsiteY1"/>
                    </a:cxn>
                  </a:cxnLst>
                  <a:rect l="l" t="t" r="r" b="b"/>
                  <a:pathLst>
                    <a:path w="5968" h="25565">
                      <a:moveTo>
                        <a:pt x="0" y="0"/>
                      </a:moveTo>
                      <a:lnTo>
                        <a:pt x="0" y="25565"/>
                      </a:lnTo>
                    </a:path>
                  </a:pathLst>
                </a:custGeom>
                <a:ln w="5965" cap="flat">
                  <a:solidFill>
                    <a:srgbClr val="EC4E44"/>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0397927A-7DC4-4D6E-B8EE-C758B764F661}"/>
                    </a:ext>
                  </a:extLst>
                </p:cNvPr>
                <p:cNvSpPr/>
                <p:nvPr/>
              </p:nvSpPr>
              <p:spPr>
                <a:xfrm>
                  <a:off x="2547250" y="4312175"/>
                  <a:ext cx="5968" cy="27786"/>
                </a:xfrm>
                <a:custGeom>
                  <a:avLst/>
                  <a:gdLst>
                    <a:gd name="connsiteX0" fmla="*/ 0 w 5968"/>
                    <a:gd name="connsiteY0" fmla="*/ 0 h 27786"/>
                    <a:gd name="connsiteX1" fmla="*/ 0 w 5968"/>
                    <a:gd name="connsiteY1" fmla="*/ 27786 h 27786"/>
                  </a:gdLst>
                  <a:ahLst/>
                  <a:cxnLst>
                    <a:cxn ang="0">
                      <a:pos x="connsiteX0" y="connsiteY0"/>
                    </a:cxn>
                    <a:cxn ang="0">
                      <a:pos x="connsiteX1" y="connsiteY1"/>
                    </a:cxn>
                  </a:cxnLst>
                  <a:rect l="l" t="t" r="r" b="b"/>
                  <a:pathLst>
                    <a:path w="5968" h="27786">
                      <a:moveTo>
                        <a:pt x="0" y="0"/>
                      </a:moveTo>
                      <a:lnTo>
                        <a:pt x="0" y="27786"/>
                      </a:lnTo>
                    </a:path>
                  </a:pathLst>
                </a:custGeom>
                <a:ln w="5965" cap="flat">
                  <a:solidFill>
                    <a:srgbClr val="EC4E44"/>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4B07D84A-5750-4736-A607-F53587E18034}"/>
                    </a:ext>
                  </a:extLst>
                </p:cNvPr>
                <p:cNvSpPr/>
                <p:nvPr/>
              </p:nvSpPr>
              <p:spPr>
                <a:xfrm>
                  <a:off x="2600793" y="4272443"/>
                  <a:ext cx="5968" cy="21959"/>
                </a:xfrm>
                <a:custGeom>
                  <a:avLst/>
                  <a:gdLst>
                    <a:gd name="connsiteX0" fmla="*/ 0 w 5968"/>
                    <a:gd name="connsiteY0" fmla="*/ 0 h 21959"/>
                    <a:gd name="connsiteX1" fmla="*/ 0 w 5968"/>
                    <a:gd name="connsiteY1" fmla="*/ 21959 h 21959"/>
                  </a:gdLst>
                  <a:ahLst/>
                  <a:cxnLst>
                    <a:cxn ang="0">
                      <a:pos x="connsiteX0" y="connsiteY0"/>
                    </a:cxn>
                    <a:cxn ang="0">
                      <a:pos x="connsiteX1" y="connsiteY1"/>
                    </a:cxn>
                  </a:cxnLst>
                  <a:rect l="l" t="t" r="r" b="b"/>
                  <a:pathLst>
                    <a:path w="5968" h="21959">
                      <a:moveTo>
                        <a:pt x="0" y="0"/>
                      </a:moveTo>
                      <a:lnTo>
                        <a:pt x="0" y="21959"/>
                      </a:lnTo>
                    </a:path>
                  </a:pathLst>
                </a:custGeom>
                <a:ln w="5965" cap="flat">
                  <a:solidFill>
                    <a:srgbClr val="EC4E44"/>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721A55B0-B338-41B0-B060-64E84B88201F}"/>
                    </a:ext>
                  </a:extLst>
                </p:cNvPr>
                <p:cNvSpPr/>
                <p:nvPr/>
              </p:nvSpPr>
              <p:spPr>
                <a:xfrm>
                  <a:off x="3890165" y="3108189"/>
                  <a:ext cx="5968" cy="24736"/>
                </a:xfrm>
                <a:custGeom>
                  <a:avLst/>
                  <a:gdLst>
                    <a:gd name="connsiteX0" fmla="*/ 0 w 5968"/>
                    <a:gd name="connsiteY0" fmla="*/ 0 h 24736"/>
                    <a:gd name="connsiteX1" fmla="*/ 0 w 5968"/>
                    <a:gd name="connsiteY1" fmla="*/ 24737 h 24736"/>
                  </a:gdLst>
                  <a:ahLst/>
                  <a:cxnLst>
                    <a:cxn ang="0">
                      <a:pos x="connsiteX0" y="connsiteY0"/>
                    </a:cxn>
                    <a:cxn ang="0">
                      <a:pos x="connsiteX1" y="connsiteY1"/>
                    </a:cxn>
                  </a:cxnLst>
                  <a:rect l="l" t="t" r="r" b="b"/>
                  <a:pathLst>
                    <a:path w="5968" h="24736">
                      <a:moveTo>
                        <a:pt x="0" y="0"/>
                      </a:moveTo>
                      <a:lnTo>
                        <a:pt x="0" y="24737"/>
                      </a:lnTo>
                    </a:path>
                  </a:pathLst>
                </a:custGeom>
                <a:ln w="5965" cap="flat">
                  <a:solidFill>
                    <a:srgbClr val="EC4E44"/>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8064D449-343E-414B-BCC1-02DD1BB82422}"/>
                    </a:ext>
                  </a:extLst>
                </p:cNvPr>
                <p:cNvSpPr/>
                <p:nvPr/>
              </p:nvSpPr>
              <p:spPr>
                <a:xfrm>
                  <a:off x="3194143" y="3734454"/>
                  <a:ext cx="5968" cy="22291"/>
                </a:xfrm>
                <a:custGeom>
                  <a:avLst/>
                  <a:gdLst>
                    <a:gd name="connsiteX0" fmla="*/ 0 w 5968"/>
                    <a:gd name="connsiteY0" fmla="*/ 0 h 22291"/>
                    <a:gd name="connsiteX1" fmla="*/ 0 w 5968"/>
                    <a:gd name="connsiteY1" fmla="*/ 22292 h 22291"/>
                  </a:gdLst>
                  <a:ahLst/>
                  <a:cxnLst>
                    <a:cxn ang="0">
                      <a:pos x="connsiteX0" y="connsiteY0"/>
                    </a:cxn>
                    <a:cxn ang="0">
                      <a:pos x="connsiteX1" y="connsiteY1"/>
                    </a:cxn>
                  </a:cxnLst>
                  <a:rect l="l" t="t" r="r" b="b"/>
                  <a:pathLst>
                    <a:path w="5968" h="22291">
                      <a:moveTo>
                        <a:pt x="0" y="0"/>
                      </a:moveTo>
                      <a:lnTo>
                        <a:pt x="0" y="22292"/>
                      </a:lnTo>
                    </a:path>
                  </a:pathLst>
                </a:custGeom>
                <a:ln w="5965" cap="flat">
                  <a:solidFill>
                    <a:srgbClr val="EC4E44"/>
                  </a:solid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80B6E669-3776-477A-88A2-F26FF29CF8CB}"/>
                    </a:ext>
                  </a:extLst>
                </p:cNvPr>
                <p:cNvSpPr/>
                <p:nvPr/>
              </p:nvSpPr>
              <p:spPr>
                <a:xfrm>
                  <a:off x="3864521" y="3115829"/>
                  <a:ext cx="5968" cy="22126"/>
                </a:xfrm>
                <a:custGeom>
                  <a:avLst/>
                  <a:gdLst>
                    <a:gd name="connsiteX0" fmla="*/ 0 w 5968"/>
                    <a:gd name="connsiteY0" fmla="*/ 0 h 22126"/>
                    <a:gd name="connsiteX1" fmla="*/ 0 w 5968"/>
                    <a:gd name="connsiteY1" fmla="*/ 22126 h 22126"/>
                  </a:gdLst>
                  <a:ahLst/>
                  <a:cxnLst>
                    <a:cxn ang="0">
                      <a:pos x="connsiteX0" y="connsiteY0"/>
                    </a:cxn>
                    <a:cxn ang="0">
                      <a:pos x="connsiteX1" y="connsiteY1"/>
                    </a:cxn>
                  </a:cxnLst>
                  <a:rect l="l" t="t" r="r" b="b"/>
                  <a:pathLst>
                    <a:path w="5968" h="22126">
                      <a:moveTo>
                        <a:pt x="0" y="0"/>
                      </a:moveTo>
                      <a:lnTo>
                        <a:pt x="0" y="22126"/>
                      </a:lnTo>
                    </a:path>
                  </a:pathLst>
                </a:custGeom>
                <a:ln w="5965" cap="flat">
                  <a:solidFill>
                    <a:srgbClr val="EC4E44"/>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15B0B762-8F2E-485A-AE20-1DBCF622A141}"/>
                    </a:ext>
                  </a:extLst>
                </p:cNvPr>
                <p:cNvSpPr/>
                <p:nvPr/>
              </p:nvSpPr>
              <p:spPr>
                <a:xfrm>
                  <a:off x="2371439" y="4491628"/>
                  <a:ext cx="5968" cy="22288"/>
                </a:xfrm>
                <a:custGeom>
                  <a:avLst/>
                  <a:gdLst>
                    <a:gd name="connsiteX0" fmla="*/ 0 w 5968"/>
                    <a:gd name="connsiteY0" fmla="*/ 0 h 22288"/>
                    <a:gd name="connsiteX1" fmla="*/ 0 w 5968"/>
                    <a:gd name="connsiteY1" fmla="*/ 22289 h 22288"/>
                  </a:gdLst>
                  <a:ahLst/>
                  <a:cxnLst>
                    <a:cxn ang="0">
                      <a:pos x="connsiteX0" y="connsiteY0"/>
                    </a:cxn>
                    <a:cxn ang="0">
                      <a:pos x="connsiteX1" y="connsiteY1"/>
                    </a:cxn>
                  </a:cxnLst>
                  <a:rect l="l" t="t" r="r" b="b"/>
                  <a:pathLst>
                    <a:path w="5968" h="22288">
                      <a:moveTo>
                        <a:pt x="0" y="0"/>
                      </a:moveTo>
                      <a:lnTo>
                        <a:pt x="0" y="22289"/>
                      </a:lnTo>
                    </a:path>
                  </a:pathLst>
                </a:custGeom>
                <a:ln w="5965" cap="flat">
                  <a:solidFill>
                    <a:srgbClr val="EC4E44"/>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E943A0E4-ED5A-4F4A-B9CE-EDF6C8D2E05A}"/>
                    </a:ext>
                  </a:extLst>
                </p:cNvPr>
                <p:cNvSpPr/>
                <p:nvPr/>
              </p:nvSpPr>
              <p:spPr>
                <a:xfrm>
                  <a:off x="1936352" y="4899631"/>
                  <a:ext cx="5968" cy="21943"/>
                </a:xfrm>
                <a:custGeom>
                  <a:avLst/>
                  <a:gdLst>
                    <a:gd name="connsiteX0" fmla="*/ 0 w 5968"/>
                    <a:gd name="connsiteY0" fmla="*/ 0 h 21943"/>
                    <a:gd name="connsiteX1" fmla="*/ 0 w 5968"/>
                    <a:gd name="connsiteY1" fmla="*/ 21944 h 21943"/>
                  </a:gdLst>
                  <a:ahLst/>
                  <a:cxnLst>
                    <a:cxn ang="0">
                      <a:pos x="connsiteX0" y="connsiteY0"/>
                    </a:cxn>
                    <a:cxn ang="0">
                      <a:pos x="connsiteX1" y="connsiteY1"/>
                    </a:cxn>
                  </a:cxnLst>
                  <a:rect l="l" t="t" r="r" b="b"/>
                  <a:pathLst>
                    <a:path w="5968" h="21943">
                      <a:moveTo>
                        <a:pt x="0" y="0"/>
                      </a:moveTo>
                      <a:lnTo>
                        <a:pt x="0" y="21944"/>
                      </a:lnTo>
                    </a:path>
                  </a:pathLst>
                </a:custGeom>
                <a:ln w="5965" cap="flat">
                  <a:solidFill>
                    <a:srgbClr val="EC4E44"/>
                  </a:solid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5F125AE1-C932-45E1-A60D-743ECDB51CCF}"/>
                    </a:ext>
                  </a:extLst>
                </p:cNvPr>
                <p:cNvSpPr/>
                <p:nvPr/>
              </p:nvSpPr>
              <p:spPr>
                <a:xfrm>
                  <a:off x="1900356" y="4802925"/>
                  <a:ext cx="5968" cy="33016"/>
                </a:xfrm>
                <a:custGeom>
                  <a:avLst/>
                  <a:gdLst>
                    <a:gd name="connsiteX0" fmla="*/ 0 w 5968"/>
                    <a:gd name="connsiteY0" fmla="*/ 0 h 33016"/>
                    <a:gd name="connsiteX1" fmla="*/ 0 w 5968"/>
                    <a:gd name="connsiteY1" fmla="*/ 33017 h 33016"/>
                  </a:gdLst>
                  <a:ahLst/>
                  <a:cxnLst>
                    <a:cxn ang="0">
                      <a:pos x="connsiteX0" y="connsiteY0"/>
                    </a:cxn>
                    <a:cxn ang="0">
                      <a:pos x="connsiteX1" y="connsiteY1"/>
                    </a:cxn>
                  </a:cxnLst>
                  <a:rect l="l" t="t" r="r" b="b"/>
                  <a:pathLst>
                    <a:path w="5968" h="33016">
                      <a:moveTo>
                        <a:pt x="0" y="0"/>
                      </a:moveTo>
                      <a:lnTo>
                        <a:pt x="0" y="33017"/>
                      </a:lnTo>
                    </a:path>
                  </a:pathLst>
                </a:custGeom>
                <a:ln w="5965" cap="flat">
                  <a:solidFill>
                    <a:srgbClr val="EC4E44"/>
                  </a:solidFill>
                  <a:prstDash val="solid"/>
                  <a:round/>
                </a:ln>
              </p:spPr>
              <p:txBody>
                <a:bodyPr rtlCol="0" anchor="ctr"/>
                <a:lstStyle/>
                <a:p>
                  <a:endParaRPr lang="en-US"/>
                </a:p>
              </p:txBody>
            </p:sp>
            <p:sp>
              <p:nvSpPr>
                <p:cNvPr id="228" name="Freeform: Shape 227">
                  <a:extLst>
                    <a:ext uri="{FF2B5EF4-FFF2-40B4-BE49-F238E27FC236}">
                      <a16:creationId xmlns:a16="http://schemas.microsoft.com/office/drawing/2014/main" id="{634DAFEF-5EED-45BA-AE03-F321352443EE}"/>
                    </a:ext>
                  </a:extLst>
                </p:cNvPr>
                <p:cNvSpPr/>
                <p:nvPr/>
              </p:nvSpPr>
              <p:spPr>
                <a:xfrm>
                  <a:off x="3029383" y="3877087"/>
                  <a:ext cx="5968" cy="21692"/>
                </a:xfrm>
                <a:custGeom>
                  <a:avLst/>
                  <a:gdLst>
                    <a:gd name="connsiteX0" fmla="*/ 0 w 5968"/>
                    <a:gd name="connsiteY0" fmla="*/ 0 h 21692"/>
                    <a:gd name="connsiteX1" fmla="*/ 0 w 5968"/>
                    <a:gd name="connsiteY1" fmla="*/ 21693 h 21692"/>
                  </a:gdLst>
                  <a:ahLst/>
                  <a:cxnLst>
                    <a:cxn ang="0">
                      <a:pos x="connsiteX0" y="connsiteY0"/>
                    </a:cxn>
                    <a:cxn ang="0">
                      <a:pos x="connsiteX1" y="connsiteY1"/>
                    </a:cxn>
                  </a:cxnLst>
                  <a:rect l="l" t="t" r="r" b="b"/>
                  <a:pathLst>
                    <a:path w="5968" h="21692">
                      <a:moveTo>
                        <a:pt x="0" y="0"/>
                      </a:moveTo>
                      <a:lnTo>
                        <a:pt x="0" y="21693"/>
                      </a:lnTo>
                    </a:path>
                  </a:pathLst>
                </a:custGeom>
                <a:ln w="5965" cap="flat">
                  <a:solidFill>
                    <a:srgbClr val="EC4E44"/>
                  </a:solidFill>
                  <a:prstDash val="solid"/>
                  <a:round/>
                </a:ln>
              </p:spPr>
              <p:txBody>
                <a:bodyPr rtlCol="0" anchor="ctr"/>
                <a:lstStyle/>
                <a:p>
                  <a:endParaRPr lang="en-US"/>
                </a:p>
              </p:txBody>
            </p:sp>
            <p:sp>
              <p:nvSpPr>
                <p:cNvPr id="229" name="Freeform: Shape 228">
                  <a:extLst>
                    <a:ext uri="{FF2B5EF4-FFF2-40B4-BE49-F238E27FC236}">
                      <a16:creationId xmlns:a16="http://schemas.microsoft.com/office/drawing/2014/main" id="{816FDC5B-7CA9-4954-BE74-7D0C9C905426}"/>
                    </a:ext>
                  </a:extLst>
                </p:cNvPr>
                <p:cNvSpPr/>
                <p:nvPr/>
              </p:nvSpPr>
              <p:spPr>
                <a:xfrm>
                  <a:off x="2867123" y="4032362"/>
                  <a:ext cx="5968" cy="22502"/>
                </a:xfrm>
                <a:custGeom>
                  <a:avLst/>
                  <a:gdLst>
                    <a:gd name="connsiteX0" fmla="*/ 0 w 5968"/>
                    <a:gd name="connsiteY0" fmla="*/ 0 h 22502"/>
                    <a:gd name="connsiteX1" fmla="*/ 0 w 5968"/>
                    <a:gd name="connsiteY1" fmla="*/ 22502 h 22502"/>
                  </a:gdLst>
                  <a:ahLst/>
                  <a:cxnLst>
                    <a:cxn ang="0">
                      <a:pos x="connsiteX0" y="connsiteY0"/>
                    </a:cxn>
                    <a:cxn ang="0">
                      <a:pos x="connsiteX1" y="connsiteY1"/>
                    </a:cxn>
                  </a:cxnLst>
                  <a:rect l="l" t="t" r="r" b="b"/>
                  <a:pathLst>
                    <a:path w="5968" h="22502">
                      <a:moveTo>
                        <a:pt x="0" y="0"/>
                      </a:moveTo>
                      <a:lnTo>
                        <a:pt x="0" y="22502"/>
                      </a:lnTo>
                    </a:path>
                  </a:pathLst>
                </a:custGeom>
                <a:ln w="5965" cap="flat">
                  <a:solidFill>
                    <a:srgbClr val="EC4E44"/>
                  </a:solidFill>
                  <a:prstDash val="solid"/>
                  <a:round/>
                </a:ln>
              </p:spPr>
              <p:txBody>
                <a:bodyPr rtlCol="0" anchor="ctr"/>
                <a:lstStyle/>
                <a:p>
                  <a:endParaRPr lang="en-US"/>
                </a:p>
              </p:txBody>
            </p:sp>
            <p:sp>
              <p:nvSpPr>
                <p:cNvPr id="230" name="Freeform: Shape 229">
                  <a:extLst>
                    <a:ext uri="{FF2B5EF4-FFF2-40B4-BE49-F238E27FC236}">
                      <a16:creationId xmlns:a16="http://schemas.microsoft.com/office/drawing/2014/main" id="{3116EF15-7E59-47E6-9CF8-F4E643B8C04E}"/>
                    </a:ext>
                  </a:extLst>
                </p:cNvPr>
                <p:cNvSpPr/>
                <p:nvPr/>
              </p:nvSpPr>
              <p:spPr>
                <a:xfrm>
                  <a:off x="3108933" y="3746497"/>
                  <a:ext cx="5968" cy="79768"/>
                </a:xfrm>
                <a:custGeom>
                  <a:avLst/>
                  <a:gdLst>
                    <a:gd name="connsiteX0" fmla="*/ 0 w 5968"/>
                    <a:gd name="connsiteY0" fmla="*/ 0 h 79768"/>
                    <a:gd name="connsiteX1" fmla="*/ 0 w 5968"/>
                    <a:gd name="connsiteY1" fmla="*/ 79768 h 79768"/>
                  </a:gdLst>
                  <a:ahLst/>
                  <a:cxnLst>
                    <a:cxn ang="0">
                      <a:pos x="connsiteX0" y="connsiteY0"/>
                    </a:cxn>
                    <a:cxn ang="0">
                      <a:pos x="connsiteX1" y="connsiteY1"/>
                    </a:cxn>
                  </a:cxnLst>
                  <a:rect l="l" t="t" r="r" b="b"/>
                  <a:pathLst>
                    <a:path w="5968" h="79768">
                      <a:moveTo>
                        <a:pt x="0" y="0"/>
                      </a:moveTo>
                      <a:lnTo>
                        <a:pt x="0" y="79768"/>
                      </a:lnTo>
                    </a:path>
                  </a:pathLst>
                </a:custGeom>
                <a:ln w="5965" cap="flat">
                  <a:solidFill>
                    <a:srgbClr val="EC4E44"/>
                  </a:solidFill>
                  <a:prstDash val="solid"/>
                  <a:round/>
                </a:ln>
              </p:spPr>
              <p:txBody>
                <a:bodyPr rtlCol="0" anchor="ctr"/>
                <a:lstStyle/>
                <a:p>
                  <a:endParaRPr lang="en-US"/>
                </a:p>
              </p:txBody>
            </p:sp>
            <p:sp>
              <p:nvSpPr>
                <p:cNvPr id="231" name="Freeform: Shape 230">
                  <a:extLst>
                    <a:ext uri="{FF2B5EF4-FFF2-40B4-BE49-F238E27FC236}">
                      <a16:creationId xmlns:a16="http://schemas.microsoft.com/office/drawing/2014/main" id="{37071487-F078-4F80-BB9E-A536E901E2C1}"/>
                    </a:ext>
                  </a:extLst>
                </p:cNvPr>
                <p:cNvSpPr/>
                <p:nvPr/>
              </p:nvSpPr>
              <p:spPr>
                <a:xfrm>
                  <a:off x="2378335" y="4460061"/>
                  <a:ext cx="5968" cy="23194"/>
                </a:xfrm>
                <a:custGeom>
                  <a:avLst/>
                  <a:gdLst>
                    <a:gd name="connsiteX0" fmla="*/ 0 w 5968"/>
                    <a:gd name="connsiteY0" fmla="*/ 0 h 23194"/>
                    <a:gd name="connsiteX1" fmla="*/ 0 w 5968"/>
                    <a:gd name="connsiteY1" fmla="*/ 23194 h 23194"/>
                  </a:gdLst>
                  <a:ahLst/>
                  <a:cxnLst>
                    <a:cxn ang="0">
                      <a:pos x="connsiteX0" y="connsiteY0"/>
                    </a:cxn>
                    <a:cxn ang="0">
                      <a:pos x="connsiteX1" y="connsiteY1"/>
                    </a:cxn>
                  </a:cxnLst>
                  <a:rect l="l" t="t" r="r" b="b"/>
                  <a:pathLst>
                    <a:path w="5968" h="23194">
                      <a:moveTo>
                        <a:pt x="0" y="0"/>
                      </a:moveTo>
                      <a:lnTo>
                        <a:pt x="0" y="23194"/>
                      </a:lnTo>
                    </a:path>
                  </a:pathLst>
                </a:custGeom>
                <a:ln w="5965" cap="flat">
                  <a:solidFill>
                    <a:srgbClr val="EC4E44"/>
                  </a:solidFill>
                  <a:prstDash val="solid"/>
                  <a:round/>
                </a:ln>
              </p:spPr>
              <p:txBody>
                <a:bodyPr rtlCol="0" anchor="ctr"/>
                <a:lstStyle/>
                <a:p>
                  <a:endParaRPr lang="en-US"/>
                </a:p>
              </p:txBody>
            </p:sp>
            <p:sp>
              <p:nvSpPr>
                <p:cNvPr id="232" name="Freeform: Shape 231">
                  <a:extLst>
                    <a:ext uri="{FF2B5EF4-FFF2-40B4-BE49-F238E27FC236}">
                      <a16:creationId xmlns:a16="http://schemas.microsoft.com/office/drawing/2014/main" id="{2C59EC0B-EF68-4261-9837-E8DECF0E47D0}"/>
                    </a:ext>
                  </a:extLst>
                </p:cNvPr>
                <p:cNvSpPr/>
                <p:nvPr/>
              </p:nvSpPr>
              <p:spPr>
                <a:xfrm>
                  <a:off x="3380499" y="3613490"/>
                  <a:ext cx="5968" cy="43270"/>
                </a:xfrm>
                <a:custGeom>
                  <a:avLst/>
                  <a:gdLst>
                    <a:gd name="connsiteX0" fmla="*/ 0 w 5968"/>
                    <a:gd name="connsiteY0" fmla="*/ 0 h 43270"/>
                    <a:gd name="connsiteX1" fmla="*/ 0 w 5968"/>
                    <a:gd name="connsiteY1" fmla="*/ 43271 h 43270"/>
                  </a:gdLst>
                  <a:ahLst/>
                  <a:cxnLst>
                    <a:cxn ang="0">
                      <a:pos x="connsiteX0" y="connsiteY0"/>
                    </a:cxn>
                    <a:cxn ang="0">
                      <a:pos x="connsiteX1" y="connsiteY1"/>
                    </a:cxn>
                  </a:cxnLst>
                  <a:rect l="l" t="t" r="r" b="b"/>
                  <a:pathLst>
                    <a:path w="5968" h="43270">
                      <a:moveTo>
                        <a:pt x="0" y="0"/>
                      </a:moveTo>
                      <a:lnTo>
                        <a:pt x="0" y="43271"/>
                      </a:lnTo>
                    </a:path>
                  </a:pathLst>
                </a:custGeom>
                <a:ln w="5965" cap="flat">
                  <a:solidFill>
                    <a:srgbClr val="EC4E44"/>
                  </a:solidFill>
                  <a:prstDash val="solid"/>
                  <a:round/>
                </a:ln>
              </p:spPr>
              <p:txBody>
                <a:bodyPr rtlCol="0" anchor="ctr"/>
                <a:lstStyle/>
                <a:p>
                  <a:endParaRPr lang="en-US"/>
                </a:p>
              </p:txBody>
            </p:sp>
            <p:sp>
              <p:nvSpPr>
                <p:cNvPr id="233" name="Freeform: Shape 232">
                  <a:extLst>
                    <a:ext uri="{FF2B5EF4-FFF2-40B4-BE49-F238E27FC236}">
                      <a16:creationId xmlns:a16="http://schemas.microsoft.com/office/drawing/2014/main" id="{E26254D4-09EA-461C-A492-4B0BDE34A69D}"/>
                    </a:ext>
                  </a:extLst>
                </p:cNvPr>
                <p:cNvSpPr/>
                <p:nvPr/>
              </p:nvSpPr>
              <p:spPr>
                <a:xfrm>
                  <a:off x="3887724" y="3122108"/>
                  <a:ext cx="5968" cy="23646"/>
                </a:xfrm>
                <a:custGeom>
                  <a:avLst/>
                  <a:gdLst>
                    <a:gd name="connsiteX0" fmla="*/ 0 w 5968"/>
                    <a:gd name="connsiteY0" fmla="*/ 0 h 23646"/>
                    <a:gd name="connsiteX1" fmla="*/ 0 w 5968"/>
                    <a:gd name="connsiteY1" fmla="*/ 23647 h 23646"/>
                  </a:gdLst>
                  <a:ahLst/>
                  <a:cxnLst>
                    <a:cxn ang="0">
                      <a:pos x="connsiteX0" y="connsiteY0"/>
                    </a:cxn>
                    <a:cxn ang="0">
                      <a:pos x="connsiteX1" y="connsiteY1"/>
                    </a:cxn>
                  </a:cxnLst>
                  <a:rect l="l" t="t" r="r" b="b"/>
                  <a:pathLst>
                    <a:path w="5968" h="23646">
                      <a:moveTo>
                        <a:pt x="0" y="0"/>
                      </a:moveTo>
                      <a:lnTo>
                        <a:pt x="0" y="23647"/>
                      </a:lnTo>
                    </a:path>
                  </a:pathLst>
                </a:custGeom>
                <a:ln w="5965" cap="flat">
                  <a:solidFill>
                    <a:srgbClr val="EC4E44"/>
                  </a:solidFill>
                  <a:prstDash val="solid"/>
                  <a:round/>
                </a:ln>
              </p:spPr>
              <p:txBody>
                <a:bodyPr rtlCol="0" anchor="ctr"/>
                <a:lstStyle/>
                <a:p>
                  <a:endParaRPr lang="en-US"/>
                </a:p>
              </p:txBody>
            </p:sp>
            <p:sp>
              <p:nvSpPr>
                <p:cNvPr id="234" name="Freeform: Shape 233">
                  <a:extLst>
                    <a:ext uri="{FF2B5EF4-FFF2-40B4-BE49-F238E27FC236}">
                      <a16:creationId xmlns:a16="http://schemas.microsoft.com/office/drawing/2014/main" id="{7508F5F5-19B4-4787-A5C7-610C541CBC22}"/>
                    </a:ext>
                  </a:extLst>
                </p:cNvPr>
                <p:cNvSpPr/>
                <p:nvPr/>
              </p:nvSpPr>
              <p:spPr>
                <a:xfrm>
                  <a:off x="2824529" y="4082919"/>
                  <a:ext cx="5968" cy="21609"/>
                </a:xfrm>
                <a:custGeom>
                  <a:avLst/>
                  <a:gdLst>
                    <a:gd name="connsiteX0" fmla="*/ 0 w 5968"/>
                    <a:gd name="connsiteY0" fmla="*/ 0 h 21609"/>
                    <a:gd name="connsiteX1" fmla="*/ 0 w 5968"/>
                    <a:gd name="connsiteY1" fmla="*/ 21610 h 21609"/>
                  </a:gdLst>
                  <a:ahLst/>
                  <a:cxnLst>
                    <a:cxn ang="0">
                      <a:pos x="connsiteX0" y="connsiteY0"/>
                    </a:cxn>
                    <a:cxn ang="0">
                      <a:pos x="connsiteX1" y="connsiteY1"/>
                    </a:cxn>
                  </a:cxnLst>
                  <a:rect l="l" t="t" r="r" b="b"/>
                  <a:pathLst>
                    <a:path w="5968" h="21609">
                      <a:moveTo>
                        <a:pt x="0" y="0"/>
                      </a:moveTo>
                      <a:lnTo>
                        <a:pt x="0" y="21610"/>
                      </a:lnTo>
                    </a:path>
                  </a:pathLst>
                </a:custGeom>
                <a:ln w="5965" cap="flat">
                  <a:solidFill>
                    <a:srgbClr val="EC4E44"/>
                  </a:solidFill>
                  <a:prstDash val="solid"/>
                  <a:round/>
                </a:ln>
              </p:spPr>
              <p:txBody>
                <a:bodyPr rtlCol="0" anchor="ctr"/>
                <a:lstStyle/>
                <a:p>
                  <a:endParaRPr lang="en-US"/>
                </a:p>
              </p:txBody>
            </p:sp>
            <p:sp>
              <p:nvSpPr>
                <p:cNvPr id="235" name="Freeform: Shape 234">
                  <a:extLst>
                    <a:ext uri="{FF2B5EF4-FFF2-40B4-BE49-F238E27FC236}">
                      <a16:creationId xmlns:a16="http://schemas.microsoft.com/office/drawing/2014/main" id="{2E310BAB-D2E5-4B6E-89E5-26E8910E8CA0}"/>
                    </a:ext>
                  </a:extLst>
                </p:cNvPr>
                <p:cNvSpPr/>
                <p:nvPr/>
              </p:nvSpPr>
              <p:spPr>
                <a:xfrm>
                  <a:off x="2715779" y="4163702"/>
                  <a:ext cx="5968" cy="32676"/>
                </a:xfrm>
                <a:custGeom>
                  <a:avLst/>
                  <a:gdLst>
                    <a:gd name="connsiteX0" fmla="*/ 0 w 5968"/>
                    <a:gd name="connsiteY0" fmla="*/ 0 h 32676"/>
                    <a:gd name="connsiteX1" fmla="*/ 0 w 5968"/>
                    <a:gd name="connsiteY1" fmla="*/ 32677 h 32676"/>
                  </a:gdLst>
                  <a:ahLst/>
                  <a:cxnLst>
                    <a:cxn ang="0">
                      <a:pos x="connsiteX0" y="connsiteY0"/>
                    </a:cxn>
                    <a:cxn ang="0">
                      <a:pos x="connsiteX1" y="connsiteY1"/>
                    </a:cxn>
                  </a:cxnLst>
                  <a:rect l="l" t="t" r="r" b="b"/>
                  <a:pathLst>
                    <a:path w="5968" h="32676">
                      <a:moveTo>
                        <a:pt x="0" y="0"/>
                      </a:moveTo>
                      <a:lnTo>
                        <a:pt x="0" y="32677"/>
                      </a:lnTo>
                    </a:path>
                  </a:pathLst>
                </a:custGeom>
                <a:ln w="5965" cap="flat">
                  <a:solidFill>
                    <a:srgbClr val="EC4E44"/>
                  </a:solidFill>
                  <a:prstDash val="solid"/>
                  <a:round/>
                </a:ln>
              </p:spPr>
              <p:txBody>
                <a:bodyPr rtlCol="0" anchor="ctr"/>
                <a:lstStyle/>
                <a:p>
                  <a:endParaRPr lang="en-US"/>
                </a:p>
              </p:txBody>
            </p:sp>
            <p:sp>
              <p:nvSpPr>
                <p:cNvPr id="236" name="Freeform: Shape 235">
                  <a:extLst>
                    <a:ext uri="{FF2B5EF4-FFF2-40B4-BE49-F238E27FC236}">
                      <a16:creationId xmlns:a16="http://schemas.microsoft.com/office/drawing/2014/main" id="{A6286BB4-E7BD-48E3-83A2-9DCFA61A95CE}"/>
                    </a:ext>
                  </a:extLst>
                </p:cNvPr>
                <p:cNvSpPr/>
                <p:nvPr/>
              </p:nvSpPr>
              <p:spPr>
                <a:xfrm>
                  <a:off x="3919782" y="3137422"/>
                  <a:ext cx="5968" cy="24997"/>
                </a:xfrm>
                <a:custGeom>
                  <a:avLst/>
                  <a:gdLst>
                    <a:gd name="connsiteX0" fmla="*/ 0 w 5968"/>
                    <a:gd name="connsiteY0" fmla="*/ 0 h 24997"/>
                    <a:gd name="connsiteX1" fmla="*/ 0 w 5968"/>
                    <a:gd name="connsiteY1" fmla="*/ 24997 h 24997"/>
                  </a:gdLst>
                  <a:ahLst/>
                  <a:cxnLst>
                    <a:cxn ang="0">
                      <a:pos x="connsiteX0" y="connsiteY0"/>
                    </a:cxn>
                    <a:cxn ang="0">
                      <a:pos x="connsiteX1" y="connsiteY1"/>
                    </a:cxn>
                  </a:cxnLst>
                  <a:rect l="l" t="t" r="r" b="b"/>
                  <a:pathLst>
                    <a:path w="5968" h="24997">
                      <a:moveTo>
                        <a:pt x="0" y="0"/>
                      </a:moveTo>
                      <a:lnTo>
                        <a:pt x="0" y="24997"/>
                      </a:lnTo>
                    </a:path>
                  </a:pathLst>
                </a:custGeom>
                <a:ln w="5965" cap="flat">
                  <a:solidFill>
                    <a:srgbClr val="EC4E44"/>
                  </a:solidFill>
                  <a:prstDash val="solid"/>
                  <a:round/>
                </a:ln>
              </p:spPr>
              <p:txBody>
                <a:bodyPr rtlCol="0" anchor="ctr"/>
                <a:lstStyle/>
                <a:p>
                  <a:endParaRPr lang="en-US"/>
                </a:p>
              </p:txBody>
            </p:sp>
            <p:sp>
              <p:nvSpPr>
                <p:cNvPr id="237" name="Freeform: Shape 236">
                  <a:extLst>
                    <a:ext uri="{FF2B5EF4-FFF2-40B4-BE49-F238E27FC236}">
                      <a16:creationId xmlns:a16="http://schemas.microsoft.com/office/drawing/2014/main" id="{0D3917E3-FEC2-4999-876C-A57283B6ADB2}"/>
                    </a:ext>
                  </a:extLst>
                </p:cNvPr>
                <p:cNvSpPr/>
                <p:nvPr/>
              </p:nvSpPr>
              <p:spPr>
                <a:xfrm>
                  <a:off x="2741539" y="4159437"/>
                  <a:ext cx="5968" cy="28143"/>
                </a:xfrm>
                <a:custGeom>
                  <a:avLst/>
                  <a:gdLst>
                    <a:gd name="connsiteX0" fmla="*/ 0 w 5968"/>
                    <a:gd name="connsiteY0" fmla="*/ 0 h 28143"/>
                    <a:gd name="connsiteX1" fmla="*/ 0 w 5968"/>
                    <a:gd name="connsiteY1" fmla="*/ 28144 h 28143"/>
                  </a:gdLst>
                  <a:ahLst/>
                  <a:cxnLst>
                    <a:cxn ang="0">
                      <a:pos x="connsiteX0" y="connsiteY0"/>
                    </a:cxn>
                    <a:cxn ang="0">
                      <a:pos x="connsiteX1" y="connsiteY1"/>
                    </a:cxn>
                  </a:cxnLst>
                  <a:rect l="l" t="t" r="r" b="b"/>
                  <a:pathLst>
                    <a:path w="5968" h="28143">
                      <a:moveTo>
                        <a:pt x="0" y="0"/>
                      </a:moveTo>
                      <a:lnTo>
                        <a:pt x="0" y="28144"/>
                      </a:lnTo>
                    </a:path>
                  </a:pathLst>
                </a:custGeom>
                <a:ln w="5965" cap="flat">
                  <a:solidFill>
                    <a:srgbClr val="EC4E44"/>
                  </a:solidFill>
                  <a:prstDash val="solid"/>
                  <a:round/>
                </a:ln>
              </p:spPr>
              <p:txBody>
                <a:bodyPr rtlCol="0" anchor="ctr"/>
                <a:lstStyle/>
                <a:p>
                  <a:endParaRPr lang="en-US"/>
                </a:p>
              </p:txBody>
            </p:sp>
            <p:sp>
              <p:nvSpPr>
                <p:cNvPr id="238" name="Freeform: Shape 237">
                  <a:extLst>
                    <a:ext uri="{FF2B5EF4-FFF2-40B4-BE49-F238E27FC236}">
                      <a16:creationId xmlns:a16="http://schemas.microsoft.com/office/drawing/2014/main" id="{B1FA9B0C-2228-48A0-A41C-42696AE51A47}"/>
                    </a:ext>
                  </a:extLst>
                </p:cNvPr>
                <p:cNvSpPr/>
                <p:nvPr/>
              </p:nvSpPr>
              <p:spPr>
                <a:xfrm>
                  <a:off x="2405230" y="4445306"/>
                  <a:ext cx="5968" cy="23929"/>
                </a:xfrm>
                <a:custGeom>
                  <a:avLst/>
                  <a:gdLst>
                    <a:gd name="connsiteX0" fmla="*/ 0 w 5968"/>
                    <a:gd name="connsiteY0" fmla="*/ 0 h 23929"/>
                    <a:gd name="connsiteX1" fmla="*/ 0 w 5968"/>
                    <a:gd name="connsiteY1" fmla="*/ 23930 h 23929"/>
                  </a:gdLst>
                  <a:ahLst/>
                  <a:cxnLst>
                    <a:cxn ang="0">
                      <a:pos x="connsiteX0" y="connsiteY0"/>
                    </a:cxn>
                    <a:cxn ang="0">
                      <a:pos x="connsiteX1" y="connsiteY1"/>
                    </a:cxn>
                  </a:cxnLst>
                  <a:rect l="l" t="t" r="r" b="b"/>
                  <a:pathLst>
                    <a:path w="5968" h="23929">
                      <a:moveTo>
                        <a:pt x="0" y="0"/>
                      </a:moveTo>
                      <a:lnTo>
                        <a:pt x="0" y="23930"/>
                      </a:lnTo>
                    </a:path>
                  </a:pathLst>
                </a:custGeom>
                <a:ln w="5965" cap="flat">
                  <a:solidFill>
                    <a:srgbClr val="EC4E44"/>
                  </a:solidFill>
                  <a:prstDash val="solid"/>
                  <a:round/>
                </a:ln>
              </p:spPr>
              <p:txBody>
                <a:bodyPr rtlCol="0" anchor="ctr"/>
                <a:lstStyle/>
                <a:p>
                  <a:endParaRPr lang="en-US"/>
                </a:p>
              </p:txBody>
            </p:sp>
            <p:sp>
              <p:nvSpPr>
                <p:cNvPr id="239" name="Freeform: Shape 238">
                  <a:extLst>
                    <a:ext uri="{FF2B5EF4-FFF2-40B4-BE49-F238E27FC236}">
                      <a16:creationId xmlns:a16="http://schemas.microsoft.com/office/drawing/2014/main" id="{3B5F0C79-C465-4728-8434-4FD1936F5E3E}"/>
                    </a:ext>
                  </a:extLst>
                </p:cNvPr>
                <p:cNvSpPr/>
                <p:nvPr/>
              </p:nvSpPr>
              <p:spPr>
                <a:xfrm>
                  <a:off x="2862229" y="4061612"/>
                  <a:ext cx="5968" cy="22414"/>
                </a:xfrm>
                <a:custGeom>
                  <a:avLst/>
                  <a:gdLst>
                    <a:gd name="connsiteX0" fmla="*/ 0 w 5968"/>
                    <a:gd name="connsiteY0" fmla="*/ 0 h 22414"/>
                    <a:gd name="connsiteX1" fmla="*/ 0 w 5968"/>
                    <a:gd name="connsiteY1" fmla="*/ 22415 h 22414"/>
                  </a:gdLst>
                  <a:ahLst/>
                  <a:cxnLst>
                    <a:cxn ang="0">
                      <a:pos x="connsiteX0" y="connsiteY0"/>
                    </a:cxn>
                    <a:cxn ang="0">
                      <a:pos x="connsiteX1" y="connsiteY1"/>
                    </a:cxn>
                  </a:cxnLst>
                  <a:rect l="l" t="t" r="r" b="b"/>
                  <a:pathLst>
                    <a:path w="5968" h="22414">
                      <a:moveTo>
                        <a:pt x="0" y="0"/>
                      </a:moveTo>
                      <a:lnTo>
                        <a:pt x="0" y="22415"/>
                      </a:lnTo>
                    </a:path>
                  </a:pathLst>
                </a:custGeom>
                <a:ln w="5965" cap="flat">
                  <a:solidFill>
                    <a:srgbClr val="EC4E44"/>
                  </a:solidFill>
                  <a:prstDash val="solid"/>
                  <a:round/>
                </a:ln>
              </p:spPr>
              <p:txBody>
                <a:bodyPr rtlCol="0" anchor="ctr"/>
                <a:lstStyle/>
                <a:p>
                  <a:endParaRPr lang="en-US"/>
                </a:p>
              </p:txBody>
            </p:sp>
            <p:sp>
              <p:nvSpPr>
                <p:cNvPr id="240" name="Freeform: Shape 239">
                  <a:extLst>
                    <a:ext uri="{FF2B5EF4-FFF2-40B4-BE49-F238E27FC236}">
                      <a16:creationId xmlns:a16="http://schemas.microsoft.com/office/drawing/2014/main" id="{13B418DB-3621-41F7-A7C0-C168B8D9DF77}"/>
                    </a:ext>
                  </a:extLst>
                </p:cNvPr>
                <p:cNvSpPr/>
                <p:nvPr/>
              </p:nvSpPr>
              <p:spPr>
                <a:xfrm>
                  <a:off x="3416279" y="3545586"/>
                  <a:ext cx="5968" cy="21640"/>
                </a:xfrm>
                <a:custGeom>
                  <a:avLst/>
                  <a:gdLst>
                    <a:gd name="connsiteX0" fmla="*/ 0 w 5968"/>
                    <a:gd name="connsiteY0" fmla="*/ 0 h 21640"/>
                    <a:gd name="connsiteX1" fmla="*/ 0 w 5968"/>
                    <a:gd name="connsiteY1" fmla="*/ 21641 h 21640"/>
                  </a:gdLst>
                  <a:ahLst/>
                  <a:cxnLst>
                    <a:cxn ang="0">
                      <a:pos x="connsiteX0" y="connsiteY0"/>
                    </a:cxn>
                    <a:cxn ang="0">
                      <a:pos x="connsiteX1" y="connsiteY1"/>
                    </a:cxn>
                  </a:cxnLst>
                  <a:rect l="l" t="t" r="r" b="b"/>
                  <a:pathLst>
                    <a:path w="5968" h="21640">
                      <a:moveTo>
                        <a:pt x="0" y="0"/>
                      </a:moveTo>
                      <a:lnTo>
                        <a:pt x="0" y="21641"/>
                      </a:lnTo>
                    </a:path>
                  </a:pathLst>
                </a:custGeom>
                <a:ln w="5965" cap="flat">
                  <a:solidFill>
                    <a:srgbClr val="EC4E44"/>
                  </a:solidFill>
                  <a:prstDash val="solid"/>
                  <a:round/>
                </a:ln>
              </p:spPr>
              <p:txBody>
                <a:bodyPr rtlCol="0" anchor="ctr"/>
                <a:lstStyle/>
                <a:p>
                  <a:endParaRPr lang="en-US"/>
                </a:p>
              </p:txBody>
            </p:sp>
            <p:sp>
              <p:nvSpPr>
                <p:cNvPr id="241" name="Freeform: Shape 240">
                  <a:extLst>
                    <a:ext uri="{FF2B5EF4-FFF2-40B4-BE49-F238E27FC236}">
                      <a16:creationId xmlns:a16="http://schemas.microsoft.com/office/drawing/2014/main" id="{A33B4D08-456F-479C-9AE2-883C380AB5EA}"/>
                    </a:ext>
                  </a:extLst>
                </p:cNvPr>
                <p:cNvSpPr/>
                <p:nvPr/>
              </p:nvSpPr>
              <p:spPr>
                <a:xfrm>
                  <a:off x="3019739" y="3872156"/>
                  <a:ext cx="5968" cy="31570"/>
                </a:xfrm>
                <a:custGeom>
                  <a:avLst/>
                  <a:gdLst>
                    <a:gd name="connsiteX0" fmla="*/ 0 w 5968"/>
                    <a:gd name="connsiteY0" fmla="*/ 0 h 31570"/>
                    <a:gd name="connsiteX1" fmla="*/ 0 w 5968"/>
                    <a:gd name="connsiteY1" fmla="*/ 31571 h 31570"/>
                  </a:gdLst>
                  <a:ahLst/>
                  <a:cxnLst>
                    <a:cxn ang="0">
                      <a:pos x="connsiteX0" y="connsiteY0"/>
                    </a:cxn>
                    <a:cxn ang="0">
                      <a:pos x="connsiteX1" y="connsiteY1"/>
                    </a:cxn>
                  </a:cxnLst>
                  <a:rect l="l" t="t" r="r" b="b"/>
                  <a:pathLst>
                    <a:path w="5968" h="31570">
                      <a:moveTo>
                        <a:pt x="0" y="0"/>
                      </a:moveTo>
                      <a:lnTo>
                        <a:pt x="0" y="31571"/>
                      </a:lnTo>
                    </a:path>
                  </a:pathLst>
                </a:custGeom>
                <a:ln w="5965" cap="flat">
                  <a:solidFill>
                    <a:srgbClr val="EC4E44"/>
                  </a:solidFill>
                  <a:prstDash val="solid"/>
                  <a:round/>
                </a:ln>
              </p:spPr>
              <p:txBody>
                <a:bodyPr rtlCol="0" anchor="ctr"/>
                <a:lstStyle/>
                <a:p>
                  <a:endParaRPr lang="en-US"/>
                </a:p>
              </p:txBody>
            </p:sp>
            <p:sp>
              <p:nvSpPr>
                <p:cNvPr id="242" name="Freeform: Shape 241">
                  <a:extLst>
                    <a:ext uri="{FF2B5EF4-FFF2-40B4-BE49-F238E27FC236}">
                      <a16:creationId xmlns:a16="http://schemas.microsoft.com/office/drawing/2014/main" id="{7BCD7728-0CE3-465A-8CC9-0C99813699C0}"/>
                    </a:ext>
                  </a:extLst>
                </p:cNvPr>
                <p:cNvSpPr/>
                <p:nvPr/>
              </p:nvSpPr>
              <p:spPr>
                <a:xfrm>
                  <a:off x="3384980" y="3575690"/>
                  <a:ext cx="5968" cy="22301"/>
                </a:xfrm>
                <a:custGeom>
                  <a:avLst/>
                  <a:gdLst>
                    <a:gd name="connsiteX0" fmla="*/ 0 w 5968"/>
                    <a:gd name="connsiteY0" fmla="*/ 0 h 22301"/>
                    <a:gd name="connsiteX1" fmla="*/ 0 w 5968"/>
                    <a:gd name="connsiteY1" fmla="*/ 22302 h 22301"/>
                  </a:gdLst>
                  <a:ahLst/>
                  <a:cxnLst>
                    <a:cxn ang="0">
                      <a:pos x="connsiteX0" y="connsiteY0"/>
                    </a:cxn>
                    <a:cxn ang="0">
                      <a:pos x="connsiteX1" y="connsiteY1"/>
                    </a:cxn>
                  </a:cxnLst>
                  <a:rect l="l" t="t" r="r" b="b"/>
                  <a:pathLst>
                    <a:path w="5968" h="22301">
                      <a:moveTo>
                        <a:pt x="0" y="0"/>
                      </a:moveTo>
                      <a:lnTo>
                        <a:pt x="0" y="22302"/>
                      </a:lnTo>
                    </a:path>
                  </a:pathLst>
                </a:custGeom>
                <a:ln w="5965" cap="flat">
                  <a:solidFill>
                    <a:srgbClr val="EC4E44"/>
                  </a:solidFill>
                  <a:prstDash val="solid"/>
                  <a:round/>
                </a:ln>
              </p:spPr>
              <p:txBody>
                <a:bodyPr rtlCol="0" anchor="ctr"/>
                <a:lstStyle/>
                <a:p>
                  <a:endParaRPr lang="en-US"/>
                </a:p>
              </p:txBody>
            </p:sp>
            <p:sp>
              <p:nvSpPr>
                <p:cNvPr id="243" name="Freeform: Shape 242">
                  <a:extLst>
                    <a:ext uri="{FF2B5EF4-FFF2-40B4-BE49-F238E27FC236}">
                      <a16:creationId xmlns:a16="http://schemas.microsoft.com/office/drawing/2014/main" id="{8322336D-5047-4B95-A7F1-DC3CCE12CEE0}"/>
                    </a:ext>
                  </a:extLst>
                </p:cNvPr>
                <p:cNvSpPr/>
                <p:nvPr/>
              </p:nvSpPr>
              <p:spPr>
                <a:xfrm>
                  <a:off x="3241722" y="3679747"/>
                  <a:ext cx="5968" cy="28852"/>
                </a:xfrm>
                <a:custGeom>
                  <a:avLst/>
                  <a:gdLst>
                    <a:gd name="connsiteX0" fmla="*/ 0 w 5968"/>
                    <a:gd name="connsiteY0" fmla="*/ 0 h 28852"/>
                    <a:gd name="connsiteX1" fmla="*/ 0 w 5968"/>
                    <a:gd name="connsiteY1" fmla="*/ 28852 h 28852"/>
                  </a:gdLst>
                  <a:ahLst/>
                  <a:cxnLst>
                    <a:cxn ang="0">
                      <a:pos x="connsiteX0" y="connsiteY0"/>
                    </a:cxn>
                    <a:cxn ang="0">
                      <a:pos x="connsiteX1" y="connsiteY1"/>
                    </a:cxn>
                  </a:cxnLst>
                  <a:rect l="l" t="t" r="r" b="b"/>
                  <a:pathLst>
                    <a:path w="5968" h="28852">
                      <a:moveTo>
                        <a:pt x="0" y="0"/>
                      </a:moveTo>
                      <a:lnTo>
                        <a:pt x="0" y="28852"/>
                      </a:lnTo>
                    </a:path>
                  </a:pathLst>
                </a:custGeom>
                <a:ln w="5965" cap="flat">
                  <a:solidFill>
                    <a:srgbClr val="EC4E44"/>
                  </a:solidFill>
                  <a:prstDash val="solid"/>
                  <a:round/>
                </a:ln>
              </p:spPr>
              <p:txBody>
                <a:bodyPr rtlCol="0" anchor="ctr"/>
                <a:lstStyle/>
                <a:p>
                  <a:endParaRPr lang="en-US"/>
                </a:p>
              </p:txBody>
            </p:sp>
            <p:sp>
              <p:nvSpPr>
                <p:cNvPr id="244" name="Freeform: Shape 243">
                  <a:extLst>
                    <a:ext uri="{FF2B5EF4-FFF2-40B4-BE49-F238E27FC236}">
                      <a16:creationId xmlns:a16="http://schemas.microsoft.com/office/drawing/2014/main" id="{6F6D2E47-1A13-47E1-8DA2-5FC73BF0D0CE}"/>
                    </a:ext>
                  </a:extLst>
                </p:cNvPr>
                <p:cNvSpPr/>
                <p:nvPr/>
              </p:nvSpPr>
              <p:spPr>
                <a:xfrm>
                  <a:off x="1718616" y="4977907"/>
                  <a:ext cx="5968" cy="30563"/>
                </a:xfrm>
                <a:custGeom>
                  <a:avLst/>
                  <a:gdLst>
                    <a:gd name="connsiteX0" fmla="*/ 0 w 5968"/>
                    <a:gd name="connsiteY0" fmla="*/ 0 h 30563"/>
                    <a:gd name="connsiteX1" fmla="*/ 0 w 5968"/>
                    <a:gd name="connsiteY1" fmla="*/ 30564 h 30563"/>
                  </a:gdLst>
                  <a:ahLst/>
                  <a:cxnLst>
                    <a:cxn ang="0">
                      <a:pos x="connsiteX0" y="connsiteY0"/>
                    </a:cxn>
                    <a:cxn ang="0">
                      <a:pos x="connsiteX1" y="connsiteY1"/>
                    </a:cxn>
                  </a:cxnLst>
                  <a:rect l="l" t="t" r="r" b="b"/>
                  <a:pathLst>
                    <a:path w="5968" h="30563">
                      <a:moveTo>
                        <a:pt x="0" y="0"/>
                      </a:moveTo>
                      <a:lnTo>
                        <a:pt x="0" y="30564"/>
                      </a:lnTo>
                    </a:path>
                  </a:pathLst>
                </a:custGeom>
                <a:ln w="5965" cap="flat">
                  <a:solidFill>
                    <a:srgbClr val="EC4E44"/>
                  </a:solidFill>
                  <a:prstDash val="solid"/>
                  <a:round/>
                </a:ln>
              </p:spPr>
              <p:txBody>
                <a:bodyPr rtlCol="0" anchor="ctr"/>
                <a:lstStyle/>
                <a:p>
                  <a:endParaRPr lang="en-US"/>
                </a:p>
              </p:txBody>
            </p:sp>
            <p:sp>
              <p:nvSpPr>
                <p:cNvPr id="245" name="Freeform: Shape 244">
                  <a:extLst>
                    <a:ext uri="{FF2B5EF4-FFF2-40B4-BE49-F238E27FC236}">
                      <a16:creationId xmlns:a16="http://schemas.microsoft.com/office/drawing/2014/main" id="{D2F775FD-BEC6-4A3F-8E45-2144245FA021}"/>
                    </a:ext>
                  </a:extLst>
                </p:cNvPr>
                <p:cNvSpPr/>
                <p:nvPr/>
              </p:nvSpPr>
              <p:spPr>
                <a:xfrm>
                  <a:off x="3188279" y="3747594"/>
                  <a:ext cx="5968" cy="33280"/>
                </a:xfrm>
                <a:custGeom>
                  <a:avLst/>
                  <a:gdLst>
                    <a:gd name="connsiteX0" fmla="*/ 0 w 5968"/>
                    <a:gd name="connsiteY0" fmla="*/ 0 h 33280"/>
                    <a:gd name="connsiteX1" fmla="*/ 0 w 5968"/>
                    <a:gd name="connsiteY1" fmla="*/ 33281 h 33280"/>
                  </a:gdLst>
                  <a:ahLst/>
                  <a:cxnLst>
                    <a:cxn ang="0">
                      <a:pos x="connsiteX0" y="connsiteY0"/>
                    </a:cxn>
                    <a:cxn ang="0">
                      <a:pos x="connsiteX1" y="connsiteY1"/>
                    </a:cxn>
                  </a:cxnLst>
                  <a:rect l="l" t="t" r="r" b="b"/>
                  <a:pathLst>
                    <a:path w="5968" h="33280">
                      <a:moveTo>
                        <a:pt x="0" y="0"/>
                      </a:moveTo>
                      <a:lnTo>
                        <a:pt x="0" y="33281"/>
                      </a:lnTo>
                    </a:path>
                  </a:pathLst>
                </a:custGeom>
                <a:ln w="5965" cap="flat">
                  <a:solidFill>
                    <a:srgbClr val="EC4E44"/>
                  </a:solidFill>
                  <a:prstDash val="solid"/>
                  <a:round/>
                </a:ln>
              </p:spPr>
              <p:txBody>
                <a:bodyPr rtlCol="0" anchor="ctr"/>
                <a:lstStyle/>
                <a:p>
                  <a:endParaRPr lang="en-US"/>
                </a:p>
              </p:txBody>
            </p:sp>
            <p:sp>
              <p:nvSpPr>
                <p:cNvPr id="246" name="Freeform: Shape 245">
                  <a:extLst>
                    <a:ext uri="{FF2B5EF4-FFF2-40B4-BE49-F238E27FC236}">
                      <a16:creationId xmlns:a16="http://schemas.microsoft.com/office/drawing/2014/main" id="{3FB6D61A-8DE3-4896-A423-13F560D40DDD}"/>
                    </a:ext>
                  </a:extLst>
                </p:cNvPr>
                <p:cNvSpPr/>
                <p:nvPr/>
              </p:nvSpPr>
              <p:spPr>
                <a:xfrm>
                  <a:off x="2568915" y="4296392"/>
                  <a:ext cx="5968" cy="74640"/>
                </a:xfrm>
                <a:custGeom>
                  <a:avLst/>
                  <a:gdLst>
                    <a:gd name="connsiteX0" fmla="*/ 0 w 5968"/>
                    <a:gd name="connsiteY0" fmla="*/ 0 h 74640"/>
                    <a:gd name="connsiteX1" fmla="*/ 0 w 5968"/>
                    <a:gd name="connsiteY1" fmla="*/ 74640 h 74640"/>
                  </a:gdLst>
                  <a:ahLst/>
                  <a:cxnLst>
                    <a:cxn ang="0">
                      <a:pos x="connsiteX0" y="connsiteY0"/>
                    </a:cxn>
                    <a:cxn ang="0">
                      <a:pos x="connsiteX1" y="connsiteY1"/>
                    </a:cxn>
                  </a:cxnLst>
                  <a:rect l="l" t="t" r="r" b="b"/>
                  <a:pathLst>
                    <a:path w="5968" h="74640">
                      <a:moveTo>
                        <a:pt x="0" y="0"/>
                      </a:moveTo>
                      <a:lnTo>
                        <a:pt x="0" y="74640"/>
                      </a:lnTo>
                    </a:path>
                  </a:pathLst>
                </a:custGeom>
                <a:ln w="5965" cap="flat">
                  <a:solidFill>
                    <a:srgbClr val="EC4E44"/>
                  </a:solidFill>
                  <a:prstDash val="solid"/>
                  <a:round/>
                </a:ln>
              </p:spPr>
              <p:txBody>
                <a:bodyPr rtlCol="0" anchor="ctr"/>
                <a:lstStyle/>
                <a:p>
                  <a:endParaRPr lang="en-US"/>
                </a:p>
              </p:txBody>
            </p:sp>
            <p:sp>
              <p:nvSpPr>
                <p:cNvPr id="247" name="Freeform: Shape 246">
                  <a:extLst>
                    <a:ext uri="{FF2B5EF4-FFF2-40B4-BE49-F238E27FC236}">
                      <a16:creationId xmlns:a16="http://schemas.microsoft.com/office/drawing/2014/main" id="{FCB114F9-E16D-4B8B-8F4C-A980F64BBD35}"/>
                    </a:ext>
                  </a:extLst>
                </p:cNvPr>
                <p:cNvSpPr/>
                <p:nvPr/>
              </p:nvSpPr>
              <p:spPr>
                <a:xfrm>
                  <a:off x="3588317" y="3410590"/>
                  <a:ext cx="5968" cy="22422"/>
                </a:xfrm>
                <a:custGeom>
                  <a:avLst/>
                  <a:gdLst>
                    <a:gd name="connsiteX0" fmla="*/ 0 w 5968"/>
                    <a:gd name="connsiteY0" fmla="*/ 0 h 22422"/>
                    <a:gd name="connsiteX1" fmla="*/ 0 w 5968"/>
                    <a:gd name="connsiteY1" fmla="*/ 22422 h 22422"/>
                  </a:gdLst>
                  <a:ahLst/>
                  <a:cxnLst>
                    <a:cxn ang="0">
                      <a:pos x="connsiteX0" y="connsiteY0"/>
                    </a:cxn>
                    <a:cxn ang="0">
                      <a:pos x="connsiteX1" y="connsiteY1"/>
                    </a:cxn>
                  </a:cxnLst>
                  <a:rect l="l" t="t" r="r" b="b"/>
                  <a:pathLst>
                    <a:path w="5968" h="22422">
                      <a:moveTo>
                        <a:pt x="0" y="0"/>
                      </a:moveTo>
                      <a:lnTo>
                        <a:pt x="0" y="22422"/>
                      </a:lnTo>
                    </a:path>
                  </a:pathLst>
                </a:custGeom>
                <a:ln w="5965" cap="flat">
                  <a:solidFill>
                    <a:srgbClr val="EC4E44"/>
                  </a:solidFill>
                  <a:prstDash val="solid"/>
                  <a:round/>
                </a:ln>
              </p:spPr>
              <p:txBody>
                <a:bodyPr rtlCol="0" anchor="ctr"/>
                <a:lstStyle/>
                <a:p>
                  <a:endParaRPr lang="en-US"/>
                </a:p>
              </p:txBody>
            </p:sp>
            <p:sp>
              <p:nvSpPr>
                <p:cNvPr id="248" name="Freeform: Shape 247">
                  <a:extLst>
                    <a:ext uri="{FF2B5EF4-FFF2-40B4-BE49-F238E27FC236}">
                      <a16:creationId xmlns:a16="http://schemas.microsoft.com/office/drawing/2014/main" id="{79B3E103-FB5F-4ABE-9664-03046C9EF755}"/>
                    </a:ext>
                  </a:extLst>
                </p:cNvPr>
                <p:cNvSpPr/>
                <p:nvPr/>
              </p:nvSpPr>
              <p:spPr>
                <a:xfrm>
                  <a:off x="3759826" y="3250910"/>
                  <a:ext cx="5968" cy="21785"/>
                </a:xfrm>
                <a:custGeom>
                  <a:avLst/>
                  <a:gdLst>
                    <a:gd name="connsiteX0" fmla="*/ 0 w 5968"/>
                    <a:gd name="connsiteY0" fmla="*/ 0 h 21785"/>
                    <a:gd name="connsiteX1" fmla="*/ 0 w 5968"/>
                    <a:gd name="connsiteY1" fmla="*/ 21785 h 21785"/>
                  </a:gdLst>
                  <a:ahLst/>
                  <a:cxnLst>
                    <a:cxn ang="0">
                      <a:pos x="connsiteX0" y="connsiteY0"/>
                    </a:cxn>
                    <a:cxn ang="0">
                      <a:pos x="connsiteX1" y="connsiteY1"/>
                    </a:cxn>
                  </a:cxnLst>
                  <a:rect l="l" t="t" r="r" b="b"/>
                  <a:pathLst>
                    <a:path w="5968" h="21785">
                      <a:moveTo>
                        <a:pt x="0" y="0"/>
                      </a:moveTo>
                      <a:lnTo>
                        <a:pt x="0" y="21785"/>
                      </a:lnTo>
                    </a:path>
                  </a:pathLst>
                </a:custGeom>
                <a:ln w="5965" cap="flat">
                  <a:solidFill>
                    <a:srgbClr val="EC4E44"/>
                  </a:solidFill>
                  <a:prstDash val="solid"/>
                  <a:round/>
                </a:ln>
              </p:spPr>
              <p:txBody>
                <a:bodyPr rtlCol="0" anchor="ctr"/>
                <a:lstStyle/>
                <a:p>
                  <a:endParaRPr lang="en-US"/>
                </a:p>
              </p:txBody>
            </p:sp>
            <p:sp>
              <p:nvSpPr>
                <p:cNvPr id="249" name="Freeform: Shape 248">
                  <a:extLst>
                    <a:ext uri="{FF2B5EF4-FFF2-40B4-BE49-F238E27FC236}">
                      <a16:creationId xmlns:a16="http://schemas.microsoft.com/office/drawing/2014/main" id="{15E4E046-4B26-4F9C-A5E9-5D256FC1C70E}"/>
                    </a:ext>
                  </a:extLst>
                </p:cNvPr>
                <p:cNvSpPr/>
                <p:nvPr/>
              </p:nvSpPr>
              <p:spPr>
                <a:xfrm>
                  <a:off x="3355621" y="3599243"/>
                  <a:ext cx="5968" cy="32210"/>
                </a:xfrm>
                <a:custGeom>
                  <a:avLst/>
                  <a:gdLst>
                    <a:gd name="connsiteX0" fmla="*/ 0 w 5968"/>
                    <a:gd name="connsiteY0" fmla="*/ 0 h 32210"/>
                    <a:gd name="connsiteX1" fmla="*/ 0 w 5968"/>
                    <a:gd name="connsiteY1" fmla="*/ 32211 h 32210"/>
                  </a:gdLst>
                  <a:ahLst/>
                  <a:cxnLst>
                    <a:cxn ang="0">
                      <a:pos x="connsiteX0" y="connsiteY0"/>
                    </a:cxn>
                    <a:cxn ang="0">
                      <a:pos x="connsiteX1" y="connsiteY1"/>
                    </a:cxn>
                  </a:cxnLst>
                  <a:rect l="l" t="t" r="r" b="b"/>
                  <a:pathLst>
                    <a:path w="5968" h="32210">
                      <a:moveTo>
                        <a:pt x="0" y="0"/>
                      </a:moveTo>
                      <a:lnTo>
                        <a:pt x="0" y="32211"/>
                      </a:lnTo>
                    </a:path>
                  </a:pathLst>
                </a:custGeom>
                <a:ln w="5965" cap="flat">
                  <a:solidFill>
                    <a:srgbClr val="EC4E44"/>
                  </a:solidFill>
                  <a:prstDash val="solid"/>
                  <a:round/>
                </a:ln>
              </p:spPr>
              <p:txBody>
                <a:bodyPr rtlCol="0" anchor="ctr"/>
                <a:lstStyle/>
                <a:p>
                  <a:endParaRPr lang="en-US"/>
                </a:p>
              </p:txBody>
            </p:sp>
            <p:sp>
              <p:nvSpPr>
                <p:cNvPr id="250" name="Freeform: Shape 249">
                  <a:extLst>
                    <a:ext uri="{FF2B5EF4-FFF2-40B4-BE49-F238E27FC236}">
                      <a16:creationId xmlns:a16="http://schemas.microsoft.com/office/drawing/2014/main" id="{2BD76DBE-EB78-4FA1-8838-CC66728B9CAB}"/>
                    </a:ext>
                  </a:extLst>
                </p:cNvPr>
                <p:cNvSpPr/>
                <p:nvPr/>
              </p:nvSpPr>
              <p:spPr>
                <a:xfrm>
                  <a:off x="2799574" y="4070508"/>
                  <a:ext cx="5968" cy="23587"/>
                </a:xfrm>
                <a:custGeom>
                  <a:avLst/>
                  <a:gdLst>
                    <a:gd name="connsiteX0" fmla="*/ 0 w 5968"/>
                    <a:gd name="connsiteY0" fmla="*/ 0 h 23587"/>
                    <a:gd name="connsiteX1" fmla="*/ 0 w 5968"/>
                    <a:gd name="connsiteY1" fmla="*/ 23588 h 23587"/>
                  </a:gdLst>
                  <a:ahLst/>
                  <a:cxnLst>
                    <a:cxn ang="0">
                      <a:pos x="connsiteX0" y="connsiteY0"/>
                    </a:cxn>
                    <a:cxn ang="0">
                      <a:pos x="connsiteX1" y="connsiteY1"/>
                    </a:cxn>
                  </a:cxnLst>
                  <a:rect l="l" t="t" r="r" b="b"/>
                  <a:pathLst>
                    <a:path w="5968" h="23587">
                      <a:moveTo>
                        <a:pt x="0" y="0"/>
                      </a:moveTo>
                      <a:lnTo>
                        <a:pt x="0" y="23588"/>
                      </a:lnTo>
                    </a:path>
                  </a:pathLst>
                </a:custGeom>
                <a:ln w="5965" cap="flat">
                  <a:solidFill>
                    <a:srgbClr val="EC4E44"/>
                  </a:solidFill>
                  <a:prstDash val="solid"/>
                  <a:round/>
                </a:ln>
              </p:spPr>
              <p:txBody>
                <a:bodyPr rtlCol="0" anchor="ctr"/>
                <a:lstStyle/>
                <a:p>
                  <a:endParaRPr lang="en-US"/>
                </a:p>
              </p:txBody>
            </p:sp>
            <p:sp>
              <p:nvSpPr>
                <p:cNvPr id="251" name="Freeform: Shape 250">
                  <a:extLst>
                    <a:ext uri="{FF2B5EF4-FFF2-40B4-BE49-F238E27FC236}">
                      <a16:creationId xmlns:a16="http://schemas.microsoft.com/office/drawing/2014/main" id="{D1365244-B065-4314-A340-F7B18704B107}"/>
                    </a:ext>
                  </a:extLst>
                </p:cNvPr>
                <p:cNvSpPr/>
                <p:nvPr/>
              </p:nvSpPr>
              <p:spPr>
                <a:xfrm>
                  <a:off x="2923880" y="3969165"/>
                  <a:ext cx="5968" cy="23725"/>
                </a:xfrm>
                <a:custGeom>
                  <a:avLst/>
                  <a:gdLst>
                    <a:gd name="connsiteX0" fmla="*/ 0 w 5968"/>
                    <a:gd name="connsiteY0" fmla="*/ 0 h 23725"/>
                    <a:gd name="connsiteX1" fmla="*/ 0 w 5968"/>
                    <a:gd name="connsiteY1" fmla="*/ 23725 h 23725"/>
                  </a:gdLst>
                  <a:ahLst/>
                  <a:cxnLst>
                    <a:cxn ang="0">
                      <a:pos x="connsiteX0" y="connsiteY0"/>
                    </a:cxn>
                    <a:cxn ang="0">
                      <a:pos x="connsiteX1" y="connsiteY1"/>
                    </a:cxn>
                  </a:cxnLst>
                  <a:rect l="l" t="t" r="r" b="b"/>
                  <a:pathLst>
                    <a:path w="5968" h="23725">
                      <a:moveTo>
                        <a:pt x="0" y="0"/>
                      </a:moveTo>
                      <a:lnTo>
                        <a:pt x="0" y="23725"/>
                      </a:lnTo>
                    </a:path>
                  </a:pathLst>
                </a:custGeom>
                <a:ln w="5965" cap="flat">
                  <a:solidFill>
                    <a:srgbClr val="EC4E44"/>
                  </a:solidFill>
                  <a:prstDash val="solid"/>
                  <a:round/>
                </a:ln>
              </p:spPr>
              <p:txBody>
                <a:bodyPr rtlCol="0" anchor="ctr"/>
                <a:lstStyle/>
                <a:p>
                  <a:endParaRPr lang="en-US"/>
                </a:p>
              </p:txBody>
            </p:sp>
            <p:sp>
              <p:nvSpPr>
                <p:cNvPr id="252" name="Freeform: Shape 251">
                  <a:extLst>
                    <a:ext uri="{FF2B5EF4-FFF2-40B4-BE49-F238E27FC236}">
                      <a16:creationId xmlns:a16="http://schemas.microsoft.com/office/drawing/2014/main" id="{90D54E2B-EAC9-4913-8EEB-C3CCEE4F6D2A}"/>
                    </a:ext>
                  </a:extLst>
                </p:cNvPr>
                <p:cNvSpPr/>
                <p:nvPr/>
              </p:nvSpPr>
              <p:spPr>
                <a:xfrm>
                  <a:off x="2958290" y="3966760"/>
                  <a:ext cx="5968" cy="22433"/>
                </a:xfrm>
                <a:custGeom>
                  <a:avLst/>
                  <a:gdLst>
                    <a:gd name="connsiteX0" fmla="*/ 0 w 5968"/>
                    <a:gd name="connsiteY0" fmla="*/ 0 h 22433"/>
                    <a:gd name="connsiteX1" fmla="*/ 0 w 5968"/>
                    <a:gd name="connsiteY1" fmla="*/ 22434 h 22433"/>
                  </a:gdLst>
                  <a:ahLst/>
                  <a:cxnLst>
                    <a:cxn ang="0">
                      <a:pos x="connsiteX0" y="connsiteY0"/>
                    </a:cxn>
                    <a:cxn ang="0">
                      <a:pos x="connsiteX1" y="connsiteY1"/>
                    </a:cxn>
                  </a:cxnLst>
                  <a:rect l="l" t="t" r="r" b="b"/>
                  <a:pathLst>
                    <a:path w="5968" h="22433">
                      <a:moveTo>
                        <a:pt x="0" y="0"/>
                      </a:moveTo>
                      <a:lnTo>
                        <a:pt x="0" y="22434"/>
                      </a:lnTo>
                    </a:path>
                  </a:pathLst>
                </a:custGeom>
                <a:ln w="5965" cap="flat">
                  <a:solidFill>
                    <a:srgbClr val="EC4E44"/>
                  </a:solidFill>
                  <a:prstDash val="solid"/>
                  <a:round/>
                </a:ln>
              </p:spPr>
              <p:txBody>
                <a:bodyPr rtlCol="0" anchor="ctr"/>
                <a:lstStyle/>
                <a:p>
                  <a:endParaRPr lang="en-US"/>
                </a:p>
              </p:txBody>
            </p:sp>
            <p:sp>
              <p:nvSpPr>
                <p:cNvPr id="253" name="Freeform: Shape 252">
                  <a:extLst>
                    <a:ext uri="{FF2B5EF4-FFF2-40B4-BE49-F238E27FC236}">
                      <a16:creationId xmlns:a16="http://schemas.microsoft.com/office/drawing/2014/main" id="{8614A0CE-6626-433E-93DA-AEF5BE57AD84}"/>
                    </a:ext>
                  </a:extLst>
                </p:cNvPr>
                <p:cNvSpPr/>
                <p:nvPr/>
              </p:nvSpPr>
              <p:spPr>
                <a:xfrm>
                  <a:off x="3391020" y="3579929"/>
                  <a:ext cx="5968" cy="23319"/>
                </a:xfrm>
                <a:custGeom>
                  <a:avLst/>
                  <a:gdLst>
                    <a:gd name="connsiteX0" fmla="*/ 0 w 5968"/>
                    <a:gd name="connsiteY0" fmla="*/ 0 h 23319"/>
                    <a:gd name="connsiteX1" fmla="*/ 0 w 5968"/>
                    <a:gd name="connsiteY1" fmla="*/ 23320 h 23319"/>
                  </a:gdLst>
                  <a:ahLst/>
                  <a:cxnLst>
                    <a:cxn ang="0">
                      <a:pos x="connsiteX0" y="connsiteY0"/>
                    </a:cxn>
                    <a:cxn ang="0">
                      <a:pos x="connsiteX1" y="connsiteY1"/>
                    </a:cxn>
                  </a:cxnLst>
                  <a:rect l="l" t="t" r="r" b="b"/>
                  <a:pathLst>
                    <a:path w="5968" h="23319">
                      <a:moveTo>
                        <a:pt x="0" y="0"/>
                      </a:moveTo>
                      <a:lnTo>
                        <a:pt x="0" y="23320"/>
                      </a:lnTo>
                    </a:path>
                  </a:pathLst>
                </a:custGeom>
                <a:ln w="5965" cap="flat">
                  <a:solidFill>
                    <a:srgbClr val="EC4E44"/>
                  </a:solidFill>
                  <a:prstDash val="solid"/>
                  <a:round/>
                </a:ln>
              </p:spPr>
              <p:txBody>
                <a:bodyPr rtlCol="0" anchor="ctr"/>
                <a:lstStyle/>
                <a:p>
                  <a:endParaRPr lang="en-US"/>
                </a:p>
              </p:txBody>
            </p:sp>
            <p:sp>
              <p:nvSpPr>
                <p:cNvPr id="254" name="Freeform: Shape 253">
                  <a:extLst>
                    <a:ext uri="{FF2B5EF4-FFF2-40B4-BE49-F238E27FC236}">
                      <a16:creationId xmlns:a16="http://schemas.microsoft.com/office/drawing/2014/main" id="{B520AE0F-A7F8-425B-83D1-4799D0976A2D}"/>
                    </a:ext>
                  </a:extLst>
                </p:cNvPr>
                <p:cNvSpPr/>
                <p:nvPr/>
              </p:nvSpPr>
              <p:spPr>
                <a:xfrm>
                  <a:off x="3009794" y="3907013"/>
                  <a:ext cx="5968" cy="25414"/>
                </a:xfrm>
                <a:custGeom>
                  <a:avLst/>
                  <a:gdLst>
                    <a:gd name="connsiteX0" fmla="*/ 0 w 5968"/>
                    <a:gd name="connsiteY0" fmla="*/ 0 h 25414"/>
                    <a:gd name="connsiteX1" fmla="*/ 0 w 5968"/>
                    <a:gd name="connsiteY1" fmla="*/ 25415 h 25414"/>
                  </a:gdLst>
                  <a:ahLst/>
                  <a:cxnLst>
                    <a:cxn ang="0">
                      <a:pos x="connsiteX0" y="connsiteY0"/>
                    </a:cxn>
                    <a:cxn ang="0">
                      <a:pos x="connsiteX1" y="connsiteY1"/>
                    </a:cxn>
                  </a:cxnLst>
                  <a:rect l="l" t="t" r="r" b="b"/>
                  <a:pathLst>
                    <a:path w="5968" h="25414">
                      <a:moveTo>
                        <a:pt x="0" y="0"/>
                      </a:moveTo>
                      <a:lnTo>
                        <a:pt x="0" y="25415"/>
                      </a:lnTo>
                    </a:path>
                  </a:pathLst>
                </a:custGeom>
                <a:ln w="5965" cap="flat">
                  <a:solidFill>
                    <a:srgbClr val="EC4E44"/>
                  </a:solidFill>
                  <a:prstDash val="solid"/>
                  <a:round/>
                </a:ln>
              </p:spPr>
              <p:txBody>
                <a:bodyPr rtlCol="0" anchor="ctr"/>
                <a:lstStyle/>
                <a:p>
                  <a:endParaRPr lang="en-US"/>
                </a:p>
              </p:txBody>
            </p:sp>
            <p:sp>
              <p:nvSpPr>
                <p:cNvPr id="255" name="Freeform: Shape 254">
                  <a:extLst>
                    <a:ext uri="{FF2B5EF4-FFF2-40B4-BE49-F238E27FC236}">
                      <a16:creationId xmlns:a16="http://schemas.microsoft.com/office/drawing/2014/main" id="{96CF5833-F43D-4382-BB18-F399009F857A}"/>
                    </a:ext>
                  </a:extLst>
                </p:cNvPr>
                <p:cNvSpPr/>
                <p:nvPr/>
              </p:nvSpPr>
              <p:spPr>
                <a:xfrm>
                  <a:off x="2393079" y="4499085"/>
                  <a:ext cx="5968" cy="21416"/>
                </a:xfrm>
                <a:custGeom>
                  <a:avLst/>
                  <a:gdLst>
                    <a:gd name="connsiteX0" fmla="*/ 0 w 5968"/>
                    <a:gd name="connsiteY0" fmla="*/ 0 h 21416"/>
                    <a:gd name="connsiteX1" fmla="*/ 0 w 5968"/>
                    <a:gd name="connsiteY1" fmla="*/ 21416 h 21416"/>
                  </a:gdLst>
                  <a:ahLst/>
                  <a:cxnLst>
                    <a:cxn ang="0">
                      <a:pos x="connsiteX0" y="connsiteY0"/>
                    </a:cxn>
                    <a:cxn ang="0">
                      <a:pos x="connsiteX1" y="connsiteY1"/>
                    </a:cxn>
                  </a:cxnLst>
                  <a:rect l="l" t="t" r="r" b="b"/>
                  <a:pathLst>
                    <a:path w="5968" h="21416">
                      <a:moveTo>
                        <a:pt x="0" y="0"/>
                      </a:moveTo>
                      <a:lnTo>
                        <a:pt x="0" y="21416"/>
                      </a:lnTo>
                    </a:path>
                  </a:pathLst>
                </a:custGeom>
                <a:ln w="5965" cap="flat">
                  <a:solidFill>
                    <a:srgbClr val="EC4E44"/>
                  </a:solidFill>
                  <a:prstDash val="solid"/>
                  <a:round/>
                </a:ln>
              </p:spPr>
              <p:txBody>
                <a:bodyPr rtlCol="0" anchor="ctr"/>
                <a:lstStyle/>
                <a:p>
                  <a:endParaRPr lang="en-US"/>
                </a:p>
              </p:txBody>
            </p:sp>
            <p:sp>
              <p:nvSpPr>
                <p:cNvPr id="256" name="Freeform: Shape 255">
                  <a:extLst>
                    <a:ext uri="{FF2B5EF4-FFF2-40B4-BE49-F238E27FC236}">
                      <a16:creationId xmlns:a16="http://schemas.microsoft.com/office/drawing/2014/main" id="{8AE6DE8D-6C35-4234-AD38-3488416EA8C2}"/>
                    </a:ext>
                  </a:extLst>
                </p:cNvPr>
                <p:cNvSpPr/>
                <p:nvPr/>
              </p:nvSpPr>
              <p:spPr>
                <a:xfrm>
                  <a:off x="1975141" y="4872186"/>
                  <a:ext cx="5968" cy="29398"/>
                </a:xfrm>
                <a:custGeom>
                  <a:avLst/>
                  <a:gdLst>
                    <a:gd name="connsiteX0" fmla="*/ 0 w 5968"/>
                    <a:gd name="connsiteY0" fmla="*/ 0 h 29398"/>
                    <a:gd name="connsiteX1" fmla="*/ 0 w 5968"/>
                    <a:gd name="connsiteY1" fmla="*/ 29399 h 29398"/>
                  </a:gdLst>
                  <a:ahLst/>
                  <a:cxnLst>
                    <a:cxn ang="0">
                      <a:pos x="connsiteX0" y="connsiteY0"/>
                    </a:cxn>
                    <a:cxn ang="0">
                      <a:pos x="connsiteX1" y="connsiteY1"/>
                    </a:cxn>
                  </a:cxnLst>
                  <a:rect l="l" t="t" r="r" b="b"/>
                  <a:pathLst>
                    <a:path w="5968" h="29398">
                      <a:moveTo>
                        <a:pt x="0" y="0"/>
                      </a:moveTo>
                      <a:lnTo>
                        <a:pt x="0" y="29399"/>
                      </a:lnTo>
                    </a:path>
                  </a:pathLst>
                </a:custGeom>
                <a:ln w="5965" cap="flat">
                  <a:solidFill>
                    <a:srgbClr val="EC4E44"/>
                  </a:solidFill>
                  <a:prstDash val="solid"/>
                  <a:round/>
                </a:ln>
              </p:spPr>
              <p:txBody>
                <a:bodyPr rtlCol="0" anchor="ctr"/>
                <a:lstStyle/>
                <a:p>
                  <a:endParaRPr lang="en-US"/>
                </a:p>
              </p:txBody>
            </p:sp>
            <p:sp>
              <p:nvSpPr>
                <p:cNvPr id="257" name="Freeform: Shape 256">
                  <a:extLst>
                    <a:ext uri="{FF2B5EF4-FFF2-40B4-BE49-F238E27FC236}">
                      <a16:creationId xmlns:a16="http://schemas.microsoft.com/office/drawing/2014/main" id="{6B18ABEC-7480-4952-81E4-1F7BB1B17B6A}"/>
                    </a:ext>
                  </a:extLst>
                </p:cNvPr>
                <p:cNvSpPr/>
                <p:nvPr/>
              </p:nvSpPr>
              <p:spPr>
                <a:xfrm>
                  <a:off x="2997640" y="3937401"/>
                  <a:ext cx="5968" cy="31922"/>
                </a:xfrm>
                <a:custGeom>
                  <a:avLst/>
                  <a:gdLst>
                    <a:gd name="connsiteX0" fmla="*/ 0 w 5968"/>
                    <a:gd name="connsiteY0" fmla="*/ 0 h 31922"/>
                    <a:gd name="connsiteX1" fmla="*/ 0 w 5968"/>
                    <a:gd name="connsiteY1" fmla="*/ 31922 h 31922"/>
                  </a:gdLst>
                  <a:ahLst/>
                  <a:cxnLst>
                    <a:cxn ang="0">
                      <a:pos x="connsiteX0" y="connsiteY0"/>
                    </a:cxn>
                    <a:cxn ang="0">
                      <a:pos x="connsiteX1" y="connsiteY1"/>
                    </a:cxn>
                  </a:cxnLst>
                  <a:rect l="l" t="t" r="r" b="b"/>
                  <a:pathLst>
                    <a:path w="5968" h="31922">
                      <a:moveTo>
                        <a:pt x="0" y="0"/>
                      </a:moveTo>
                      <a:lnTo>
                        <a:pt x="0" y="31922"/>
                      </a:lnTo>
                    </a:path>
                  </a:pathLst>
                </a:custGeom>
                <a:ln w="5965" cap="flat">
                  <a:solidFill>
                    <a:srgbClr val="EC4E44"/>
                  </a:solidFill>
                  <a:prstDash val="solid"/>
                  <a:round/>
                </a:ln>
              </p:spPr>
              <p:txBody>
                <a:bodyPr rtlCol="0" anchor="ctr"/>
                <a:lstStyle/>
                <a:p>
                  <a:endParaRPr lang="en-US"/>
                </a:p>
              </p:txBody>
            </p:sp>
            <p:sp>
              <p:nvSpPr>
                <p:cNvPr id="258" name="Freeform: Shape 257">
                  <a:extLst>
                    <a:ext uri="{FF2B5EF4-FFF2-40B4-BE49-F238E27FC236}">
                      <a16:creationId xmlns:a16="http://schemas.microsoft.com/office/drawing/2014/main" id="{EE0A6C1B-3F31-41A1-9B03-F3BF4EA25221}"/>
                    </a:ext>
                  </a:extLst>
                </p:cNvPr>
                <p:cNvSpPr/>
                <p:nvPr/>
              </p:nvSpPr>
              <p:spPr>
                <a:xfrm>
                  <a:off x="3182070" y="3755037"/>
                  <a:ext cx="5968" cy="22835"/>
                </a:xfrm>
                <a:custGeom>
                  <a:avLst/>
                  <a:gdLst>
                    <a:gd name="connsiteX0" fmla="*/ 0 w 5968"/>
                    <a:gd name="connsiteY0" fmla="*/ 0 h 22835"/>
                    <a:gd name="connsiteX1" fmla="*/ 0 w 5968"/>
                    <a:gd name="connsiteY1" fmla="*/ 22835 h 22835"/>
                  </a:gdLst>
                  <a:ahLst/>
                  <a:cxnLst>
                    <a:cxn ang="0">
                      <a:pos x="connsiteX0" y="connsiteY0"/>
                    </a:cxn>
                    <a:cxn ang="0">
                      <a:pos x="connsiteX1" y="connsiteY1"/>
                    </a:cxn>
                  </a:cxnLst>
                  <a:rect l="l" t="t" r="r" b="b"/>
                  <a:pathLst>
                    <a:path w="5968" h="22835">
                      <a:moveTo>
                        <a:pt x="0" y="0"/>
                      </a:moveTo>
                      <a:lnTo>
                        <a:pt x="0" y="22835"/>
                      </a:lnTo>
                    </a:path>
                  </a:pathLst>
                </a:custGeom>
                <a:ln w="5965" cap="flat">
                  <a:solidFill>
                    <a:srgbClr val="EC4E44"/>
                  </a:solidFill>
                  <a:prstDash val="solid"/>
                  <a:round/>
                </a:ln>
              </p:spPr>
              <p:txBody>
                <a:bodyPr rtlCol="0" anchor="ctr"/>
                <a:lstStyle/>
                <a:p>
                  <a:endParaRPr lang="en-US"/>
                </a:p>
              </p:txBody>
            </p:sp>
            <p:sp>
              <p:nvSpPr>
                <p:cNvPr id="259" name="Freeform: Shape 258">
                  <a:extLst>
                    <a:ext uri="{FF2B5EF4-FFF2-40B4-BE49-F238E27FC236}">
                      <a16:creationId xmlns:a16="http://schemas.microsoft.com/office/drawing/2014/main" id="{25051681-A051-4942-ADCD-223D3984D851}"/>
                    </a:ext>
                  </a:extLst>
                </p:cNvPr>
                <p:cNvSpPr/>
                <p:nvPr/>
              </p:nvSpPr>
              <p:spPr>
                <a:xfrm>
                  <a:off x="3974720" y="3046965"/>
                  <a:ext cx="5968" cy="25120"/>
                </a:xfrm>
                <a:custGeom>
                  <a:avLst/>
                  <a:gdLst>
                    <a:gd name="connsiteX0" fmla="*/ 0 w 5968"/>
                    <a:gd name="connsiteY0" fmla="*/ 0 h 25120"/>
                    <a:gd name="connsiteX1" fmla="*/ 0 w 5968"/>
                    <a:gd name="connsiteY1" fmla="*/ 25121 h 25120"/>
                  </a:gdLst>
                  <a:ahLst/>
                  <a:cxnLst>
                    <a:cxn ang="0">
                      <a:pos x="connsiteX0" y="connsiteY0"/>
                    </a:cxn>
                    <a:cxn ang="0">
                      <a:pos x="connsiteX1" y="connsiteY1"/>
                    </a:cxn>
                  </a:cxnLst>
                  <a:rect l="l" t="t" r="r" b="b"/>
                  <a:pathLst>
                    <a:path w="5968" h="25120">
                      <a:moveTo>
                        <a:pt x="0" y="0"/>
                      </a:moveTo>
                      <a:lnTo>
                        <a:pt x="0" y="25121"/>
                      </a:lnTo>
                    </a:path>
                  </a:pathLst>
                </a:custGeom>
                <a:ln w="5965" cap="flat">
                  <a:solidFill>
                    <a:srgbClr val="EC4E44"/>
                  </a:solidFill>
                  <a:prstDash val="solid"/>
                  <a:round/>
                </a:ln>
              </p:spPr>
              <p:txBody>
                <a:bodyPr rtlCol="0" anchor="ctr"/>
                <a:lstStyle/>
                <a:p>
                  <a:endParaRPr lang="en-US"/>
                </a:p>
              </p:txBody>
            </p:sp>
            <p:sp>
              <p:nvSpPr>
                <p:cNvPr id="260" name="Freeform: Shape 259">
                  <a:extLst>
                    <a:ext uri="{FF2B5EF4-FFF2-40B4-BE49-F238E27FC236}">
                      <a16:creationId xmlns:a16="http://schemas.microsoft.com/office/drawing/2014/main" id="{F1BFDB0A-163B-405D-AC24-FC0BF1DA65A2}"/>
                    </a:ext>
                  </a:extLst>
                </p:cNvPr>
                <p:cNvSpPr/>
                <p:nvPr/>
              </p:nvSpPr>
              <p:spPr>
                <a:xfrm>
                  <a:off x="3348463" y="3612023"/>
                  <a:ext cx="5968" cy="23016"/>
                </a:xfrm>
                <a:custGeom>
                  <a:avLst/>
                  <a:gdLst>
                    <a:gd name="connsiteX0" fmla="*/ 0 w 5968"/>
                    <a:gd name="connsiteY0" fmla="*/ 0 h 23016"/>
                    <a:gd name="connsiteX1" fmla="*/ 0 w 5968"/>
                    <a:gd name="connsiteY1" fmla="*/ 23016 h 23016"/>
                  </a:gdLst>
                  <a:ahLst/>
                  <a:cxnLst>
                    <a:cxn ang="0">
                      <a:pos x="connsiteX0" y="connsiteY0"/>
                    </a:cxn>
                    <a:cxn ang="0">
                      <a:pos x="connsiteX1" y="connsiteY1"/>
                    </a:cxn>
                  </a:cxnLst>
                  <a:rect l="l" t="t" r="r" b="b"/>
                  <a:pathLst>
                    <a:path w="5968" h="23016">
                      <a:moveTo>
                        <a:pt x="0" y="0"/>
                      </a:moveTo>
                      <a:lnTo>
                        <a:pt x="0" y="23016"/>
                      </a:lnTo>
                    </a:path>
                  </a:pathLst>
                </a:custGeom>
                <a:ln w="5965" cap="flat">
                  <a:solidFill>
                    <a:srgbClr val="EC4E44"/>
                  </a:solidFill>
                  <a:prstDash val="solid"/>
                  <a:round/>
                </a:ln>
              </p:spPr>
              <p:txBody>
                <a:bodyPr rtlCol="0" anchor="ctr"/>
                <a:lstStyle/>
                <a:p>
                  <a:endParaRPr lang="en-US"/>
                </a:p>
              </p:txBody>
            </p:sp>
            <p:sp>
              <p:nvSpPr>
                <p:cNvPr id="261" name="Freeform: Shape 260">
                  <a:extLst>
                    <a:ext uri="{FF2B5EF4-FFF2-40B4-BE49-F238E27FC236}">
                      <a16:creationId xmlns:a16="http://schemas.microsoft.com/office/drawing/2014/main" id="{B31734BA-8DAE-4DCB-B392-3124073CC9EB}"/>
                    </a:ext>
                  </a:extLst>
                </p:cNvPr>
                <p:cNvSpPr/>
                <p:nvPr/>
              </p:nvSpPr>
              <p:spPr>
                <a:xfrm>
                  <a:off x="2134353" y="4716000"/>
                  <a:ext cx="5968" cy="24341"/>
                </a:xfrm>
                <a:custGeom>
                  <a:avLst/>
                  <a:gdLst>
                    <a:gd name="connsiteX0" fmla="*/ 0 w 5968"/>
                    <a:gd name="connsiteY0" fmla="*/ 0 h 24341"/>
                    <a:gd name="connsiteX1" fmla="*/ 0 w 5968"/>
                    <a:gd name="connsiteY1" fmla="*/ 24342 h 24341"/>
                  </a:gdLst>
                  <a:ahLst/>
                  <a:cxnLst>
                    <a:cxn ang="0">
                      <a:pos x="connsiteX0" y="connsiteY0"/>
                    </a:cxn>
                    <a:cxn ang="0">
                      <a:pos x="connsiteX1" y="connsiteY1"/>
                    </a:cxn>
                  </a:cxnLst>
                  <a:rect l="l" t="t" r="r" b="b"/>
                  <a:pathLst>
                    <a:path w="5968" h="24341">
                      <a:moveTo>
                        <a:pt x="0" y="0"/>
                      </a:moveTo>
                      <a:lnTo>
                        <a:pt x="0" y="24342"/>
                      </a:lnTo>
                    </a:path>
                  </a:pathLst>
                </a:custGeom>
                <a:ln w="5965" cap="flat">
                  <a:solidFill>
                    <a:srgbClr val="EC4E44"/>
                  </a:solidFill>
                  <a:prstDash val="solid"/>
                  <a:round/>
                </a:ln>
              </p:spPr>
              <p:txBody>
                <a:bodyPr rtlCol="0" anchor="ctr"/>
                <a:lstStyle/>
                <a:p>
                  <a:endParaRPr lang="en-US"/>
                </a:p>
              </p:txBody>
            </p:sp>
            <p:sp>
              <p:nvSpPr>
                <p:cNvPr id="262" name="Freeform: Shape 261">
                  <a:extLst>
                    <a:ext uri="{FF2B5EF4-FFF2-40B4-BE49-F238E27FC236}">
                      <a16:creationId xmlns:a16="http://schemas.microsoft.com/office/drawing/2014/main" id="{4F4D9264-CDE2-478C-92D4-71C26B343B0A}"/>
                    </a:ext>
                  </a:extLst>
                </p:cNvPr>
                <p:cNvSpPr/>
                <p:nvPr/>
              </p:nvSpPr>
              <p:spPr>
                <a:xfrm>
                  <a:off x="2429361" y="4430615"/>
                  <a:ext cx="5968" cy="23634"/>
                </a:xfrm>
                <a:custGeom>
                  <a:avLst/>
                  <a:gdLst>
                    <a:gd name="connsiteX0" fmla="*/ 0 w 5968"/>
                    <a:gd name="connsiteY0" fmla="*/ 0 h 23634"/>
                    <a:gd name="connsiteX1" fmla="*/ 0 w 5968"/>
                    <a:gd name="connsiteY1" fmla="*/ 23635 h 23634"/>
                  </a:gdLst>
                  <a:ahLst/>
                  <a:cxnLst>
                    <a:cxn ang="0">
                      <a:pos x="connsiteX0" y="connsiteY0"/>
                    </a:cxn>
                    <a:cxn ang="0">
                      <a:pos x="connsiteX1" y="connsiteY1"/>
                    </a:cxn>
                  </a:cxnLst>
                  <a:rect l="l" t="t" r="r" b="b"/>
                  <a:pathLst>
                    <a:path w="5968" h="23634">
                      <a:moveTo>
                        <a:pt x="0" y="0"/>
                      </a:moveTo>
                      <a:lnTo>
                        <a:pt x="0" y="23635"/>
                      </a:lnTo>
                    </a:path>
                  </a:pathLst>
                </a:custGeom>
                <a:ln w="5965" cap="flat">
                  <a:solidFill>
                    <a:srgbClr val="EC4E44"/>
                  </a:solidFill>
                  <a:prstDash val="solid"/>
                  <a:round/>
                </a:ln>
              </p:spPr>
              <p:txBody>
                <a:bodyPr rtlCol="0" anchor="ctr"/>
                <a:lstStyle/>
                <a:p>
                  <a:endParaRPr lang="en-US"/>
                </a:p>
              </p:txBody>
            </p:sp>
            <p:sp>
              <p:nvSpPr>
                <p:cNvPr id="263" name="Freeform: Shape 262">
                  <a:extLst>
                    <a:ext uri="{FF2B5EF4-FFF2-40B4-BE49-F238E27FC236}">
                      <a16:creationId xmlns:a16="http://schemas.microsoft.com/office/drawing/2014/main" id="{2E26AF58-521D-4D04-829B-1A87C6201B6C}"/>
                    </a:ext>
                  </a:extLst>
                </p:cNvPr>
                <p:cNvSpPr/>
                <p:nvPr/>
              </p:nvSpPr>
              <p:spPr>
                <a:xfrm>
                  <a:off x="2065545" y="4696396"/>
                  <a:ext cx="5968" cy="23156"/>
                </a:xfrm>
                <a:custGeom>
                  <a:avLst/>
                  <a:gdLst>
                    <a:gd name="connsiteX0" fmla="*/ 0 w 5968"/>
                    <a:gd name="connsiteY0" fmla="*/ 0 h 23156"/>
                    <a:gd name="connsiteX1" fmla="*/ 0 w 5968"/>
                    <a:gd name="connsiteY1" fmla="*/ 23156 h 23156"/>
                  </a:gdLst>
                  <a:ahLst/>
                  <a:cxnLst>
                    <a:cxn ang="0">
                      <a:pos x="connsiteX0" y="connsiteY0"/>
                    </a:cxn>
                    <a:cxn ang="0">
                      <a:pos x="connsiteX1" y="connsiteY1"/>
                    </a:cxn>
                  </a:cxnLst>
                  <a:rect l="l" t="t" r="r" b="b"/>
                  <a:pathLst>
                    <a:path w="5968" h="23156">
                      <a:moveTo>
                        <a:pt x="0" y="0"/>
                      </a:moveTo>
                      <a:lnTo>
                        <a:pt x="0" y="23156"/>
                      </a:lnTo>
                    </a:path>
                  </a:pathLst>
                </a:custGeom>
                <a:ln w="5965" cap="flat">
                  <a:solidFill>
                    <a:srgbClr val="EC4E44"/>
                  </a:solidFill>
                  <a:prstDash val="solid"/>
                  <a:round/>
                </a:ln>
              </p:spPr>
              <p:txBody>
                <a:bodyPr rtlCol="0" anchor="ctr"/>
                <a:lstStyle/>
                <a:p>
                  <a:endParaRPr lang="en-US"/>
                </a:p>
              </p:txBody>
            </p:sp>
            <p:sp>
              <p:nvSpPr>
                <p:cNvPr id="264" name="Freeform: Shape 263">
                  <a:extLst>
                    <a:ext uri="{FF2B5EF4-FFF2-40B4-BE49-F238E27FC236}">
                      <a16:creationId xmlns:a16="http://schemas.microsoft.com/office/drawing/2014/main" id="{9AEA02BB-25A0-425B-9E79-92F04B25673F}"/>
                    </a:ext>
                  </a:extLst>
                </p:cNvPr>
                <p:cNvSpPr/>
                <p:nvPr/>
              </p:nvSpPr>
              <p:spPr>
                <a:xfrm>
                  <a:off x="2386799" y="4457139"/>
                  <a:ext cx="5968" cy="25368"/>
                </a:xfrm>
                <a:custGeom>
                  <a:avLst/>
                  <a:gdLst>
                    <a:gd name="connsiteX0" fmla="*/ 0 w 5968"/>
                    <a:gd name="connsiteY0" fmla="*/ 0 h 25368"/>
                    <a:gd name="connsiteX1" fmla="*/ 0 w 5968"/>
                    <a:gd name="connsiteY1" fmla="*/ 25369 h 25368"/>
                  </a:gdLst>
                  <a:ahLst/>
                  <a:cxnLst>
                    <a:cxn ang="0">
                      <a:pos x="connsiteX0" y="connsiteY0"/>
                    </a:cxn>
                    <a:cxn ang="0">
                      <a:pos x="connsiteX1" y="connsiteY1"/>
                    </a:cxn>
                  </a:cxnLst>
                  <a:rect l="l" t="t" r="r" b="b"/>
                  <a:pathLst>
                    <a:path w="5968" h="25368">
                      <a:moveTo>
                        <a:pt x="0" y="0"/>
                      </a:moveTo>
                      <a:lnTo>
                        <a:pt x="0" y="25369"/>
                      </a:lnTo>
                    </a:path>
                  </a:pathLst>
                </a:custGeom>
                <a:ln w="5965" cap="flat">
                  <a:solidFill>
                    <a:srgbClr val="EC4E44"/>
                  </a:solidFill>
                  <a:prstDash val="solid"/>
                  <a:round/>
                </a:ln>
              </p:spPr>
              <p:txBody>
                <a:bodyPr rtlCol="0" anchor="ctr"/>
                <a:lstStyle/>
                <a:p>
                  <a:endParaRPr lang="en-US"/>
                </a:p>
              </p:txBody>
            </p:sp>
            <p:sp>
              <p:nvSpPr>
                <p:cNvPr id="265" name="Freeform: Shape 264">
                  <a:extLst>
                    <a:ext uri="{FF2B5EF4-FFF2-40B4-BE49-F238E27FC236}">
                      <a16:creationId xmlns:a16="http://schemas.microsoft.com/office/drawing/2014/main" id="{D9366AFE-BF6A-49B1-ADDE-698C9363CDB1}"/>
                    </a:ext>
                  </a:extLst>
                </p:cNvPr>
                <p:cNvSpPr/>
                <p:nvPr/>
              </p:nvSpPr>
              <p:spPr>
                <a:xfrm>
                  <a:off x="3730350" y="3281480"/>
                  <a:ext cx="5968" cy="33885"/>
                </a:xfrm>
                <a:custGeom>
                  <a:avLst/>
                  <a:gdLst>
                    <a:gd name="connsiteX0" fmla="*/ 0 w 5968"/>
                    <a:gd name="connsiteY0" fmla="*/ 0 h 33885"/>
                    <a:gd name="connsiteX1" fmla="*/ 0 w 5968"/>
                    <a:gd name="connsiteY1" fmla="*/ 33885 h 33885"/>
                  </a:gdLst>
                  <a:ahLst/>
                  <a:cxnLst>
                    <a:cxn ang="0">
                      <a:pos x="connsiteX0" y="connsiteY0"/>
                    </a:cxn>
                    <a:cxn ang="0">
                      <a:pos x="connsiteX1" y="connsiteY1"/>
                    </a:cxn>
                  </a:cxnLst>
                  <a:rect l="l" t="t" r="r" b="b"/>
                  <a:pathLst>
                    <a:path w="5968" h="33885">
                      <a:moveTo>
                        <a:pt x="0" y="0"/>
                      </a:moveTo>
                      <a:lnTo>
                        <a:pt x="0" y="33885"/>
                      </a:lnTo>
                    </a:path>
                  </a:pathLst>
                </a:custGeom>
                <a:ln w="5965" cap="flat">
                  <a:solidFill>
                    <a:srgbClr val="EC4E44"/>
                  </a:solidFill>
                  <a:prstDash val="solid"/>
                  <a:round/>
                </a:ln>
              </p:spPr>
              <p:txBody>
                <a:bodyPr rtlCol="0" anchor="ctr"/>
                <a:lstStyle/>
                <a:p>
                  <a:endParaRPr lang="en-US"/>
                </a:p>
              </p:txBody>
            </p:sp>
            <p:sp>
              <p:nvSpPr>
                <p:cNvPr id="266" name="Freeform: Shape 265">
                  <a:extLst>
                    <a:ext uri="{FF2B5EF4-FFF2-40B4-BE49-F238E27FC236}">
                      <a16:creationId xmlns:a16="http://schemas.microsoft.com/office/drawing/2014/main" id="{A8022656-EE17-4EF5-97CF-B71B26C28918}"/>
                    </a:ext>
                  </a:extLst>
                </p:cNvPr>
                <p:cNvSpPr/>
                <p:nvPr/>
              </p:nvSpPr>
              <p:spPr>
                <a:xfrm>
                  <a:off x="3326809" y="3637352"/>
                  <a:ext cx="5968" cy="22682"/>
                </a:xfrm>
                <a:custGeom>
                  <a:avLst/>
                  <a:gdLst>
                    <a:gd name="connsiteX0" fmla="*/ 0 w 5968"/>
                    <a:gd name="connsiteY0" fmla="*/ 0 h 22682"/>
                    <a:gd name="connsiteX1" fmla="*/ 0 w 5968"/>
                    <a:gd name="connsiteY1" fmla="*/ 22682 h 22682"/>
                  </a:gdLst>
                  <a:ahLst/>
                  <a:cxnLst>
                    <a:cxn ang="0">
                      <a:pos x="connsiteX0" y="connsiteY0"/>
                    </a:cxn>
                    <a:cxn ang="0">
                      <a:pos x="connsiteX1" y="connsiteY1"/>
                    </a:cxn>
                  </a:cxnLst>
                  <a:rect l="l" t="t" r="r" b="b"/>
                  <a:pathLst>
                    <a:path w="5968" h="22682">
                      <a:moveTo>
                        <a:pt x="0" y="0"/>
                      </a:moveTo>
                      <a:lnTo>
                        <a:pt x="0" y="22682"/>
                      </a:lnTo>
                    </a:path>
                  </a:pathLst>
                </a:custGeom>
                <a:ln w="5965" cap="flat">
                  <a:solidFill>
                    <a:srgbClr val="EC4E44"/>
                  </a:solidFill>
                  <a:prstDash val="solid"/>
                  <a:round/>
                </a:ln>
              </p:spPr>
              <p:txBody>
                <a:bodyPr rtlCol="0" anchor="ctr"/>
                <a:lstStyle/>
                <a:p>
                  <a:endParaRPr lang="en-US"/>
                </a:p>
              </p:txBody>
            </p:sp>
            <p:sp>
              <p:nvSpPr>
                <p:cNvPr id="267" name="Freeform: Shape 266">
                  <a:extLst>
                    <a:ext uri="{FF2B5EF4-FFF2-40B4-BE49-F238E27FC236}">
                      <a16:creationId xmlns:a16="http://schemas.microsoft.com/office/drawing/2014/main" id="{01BFCB5D-0F0F-49DE-AE73-083F11FC0D34}"/>
                    </a:ext>
                  </a:extLst>
                </p:cNvPr>
                <p:cNvSpPr/>
                <p:nvPr/>
              </p:nvSpPr>
              <p:spPr>
                <a:xfrm>
                  <a:off x="2918826" y="3946438"/>
                  <a:ext cx="5968" cy="25744"/>
                </a:xfrm>
                <a:custGeom>
                  <a:avLst/>
                  <a:gdLst>
                    <a:gd name="connsiteX0" fmla="*/ 0 w 5968"/>
                    <a:gd name="connsiteY0" fmla="*/ 0 h 25744"/>
                    <a:gd name="connsiteX1" fmla="*/ 0 w 5968"/>
                    <a:gd name="connsiteY1" fmla="*/ 25744 h 25744"/>
                  </a:gdLst>
                  <a:ahLst/>
                  <a:cxnLst>
                    <a:cxn ang="0">
                      <a:pos x="connsiteX0" y="connsiteY0"/>
                    </a:cxn>
                    <a:cxn ang="0">
                      <a:pos x="connsiteX1" y="connsiteY1"/>
                    </a:cxn>
                  </a:cxnLst>
                  <a:rect l="l" t="t" r="r" b="b"/>
                  <a:pathLst>
                    <a:path w="5968" h="25744">
                      <a:moveTo>
                        <a:pt x="0" y="0"/>
                      </a:moveTo>
                      <a:lnTo>
                        <a:pt x="0" y="25744"/>
                      </a:lnTo>
                    </a:path>
                  </a:pathLst>
                </a:custGeom>
                <a:ln w="5965" cap="flat">
                  <a:solidFill>
                    <a:srgbClr val="EC4E44"/>
                  </a:solidFill>
                  <a:prstDash val="solid"/>
                  <a:round/>
                </a:ln>
              </p:spPr>
              <p:txBody>
                <a:bodyPr rtlCol="0" anchor="ctr"/>
                <a:lstStyle/>
                <a:p>
                  <a:endParaRPr lang="en-US"/>
                </a:p>
              </p:txBody>
            </p:sp>
            <p:sp>
              <p:nvSpPr>
                <p:cNvPr id="268" name="Freeform: Shape 267">
                  <a:extLst>
                    <a:ext uri="{FF2B5EF4-FFF2-40B4-BE49-F238E27FC236}">
                      <a16:creationId xmlns:a16="http://schemas.microsoft.com/office/drawing/2014/main" id="{BD3AA7BF-583D-4EE9-99F7-3E352DCBFE83}"/>
                    </a:ext>
                  </a:extLst>
                </p:cNvPr>
                <p:cNvSpPr/>
                <p:nvPr/>
              </p:nvSpPr>
              <p:spPr>
                <a:xfrm>
                  <a:off x="3716069" y="3280901"/>
                  <a:ext cx="5968" cy="23312"/>
                </a:xfrm>
                <a:custGeom>
                  <a:avLst/>
                  <a:gdLst>
                    <a:gd name="connsiteX0" fmla="*/ 0 w 5968"/>
                    <a:gd name="connsiteY0" fmla="*/ 0 h 23312"/>
                    <a:gd name="connsiteX1" fmla="*/ 0 w 5968"/>
                    <a:gd name="connsiteY1" fmla="*/ 23312 h 23312"/>
                  </a:gdLst>
                  <a:ahLst/>
                  <a:cxnLst>
                    <a:cxn ang="0">
                      <a:pos x="connsiteX0" y="connsiteY0"/>
                    </a:cxn>
                    <a:cxn ang="0">
                      <a:pos x="connsiteX1" y="connsiteY1"/>
                    </a:cxn>
                  </a:cxnLst>
                  <a:rect l="l" t="t" r="r" b="b"/>
                  <a:pathLst>
                    <a:path w="5968" h="23312">
                      <a:moveTo>
                        <a:pt x="0" y="0"/>
                      </a:moveTo>
                      <a:lnTo>
                        <a:pt x="0" y="23312"/>
                      </a:lnTo>
                    </a:path>
                  </a:pathLst>
                </a:custGeom>
                <a:ln w="5965" cap="flat">
                  <a:solidFill>
                    <a:srgbClr val="EC4E44"/>
                  </a:solidFill>
                  <a:prstDash val="solid"/>
                  <a:round/>
                </a:ln>
              </p:spPr>
              <p:txBody>
                <a:bodyPr rtlCol="0" anchor="ctr"/>
                <a:lstStyle/>
                <a:p>
                  <a:endParaRPr lang="en-US"/>
                </a:p>
              </p:txBody>
            </p:sp>
            <p:sp>
              <p:nvSpPr>
                <p:cNvPr id="269" name="Freeform: Shape 268">
                  <a:extLst>
                    <a:ext uri="{FF2B5EF4-FFF2-40B4-BE49-F238E27FC236}">
                      <a16:creationId xmlns:a16="http://schemas.microsoft.com/office/drawing/2014/main" id="{E4839B0F-5B92-4ACC-B0CA-E61AC721BD34}"/>
                    </a:ext>
                  </a:extLst>
                </p:cNvPr>
                <p:cNvSpPr/>
                <p:nvPr/>
              </p:nvSpPr>
              <p:spPr>
                <a:xfrm>
                  <a:off x="3326966" y="3622080"/>
                  <a:ext cx="5968" cy="25950"/>
                </a:xfrm>
                <a:custGeom>
                  <a:avLst/>
                  <a:gdLst>
                    <a:gd name="connsiteX0" fmla="*/ 0 w 5968"/>
                    <a:gd name="connsiteY0" fmla="*/ 0 h 25950"/>
                    <a:gd name="connsiteX1" fmla="*/ 0 w 5968"/>
                    <a:gd name="connsiteY1" fmla="*/ 25950 h 25950"/>
                  </a:gdLst>
                  <a:ahLst/>
                  <a:cxnLst>
                    <a:cxn ang="0">
                      <a:pos x="connsiteX0" y="connsiteY0"/>
                    </a:cxn>
                    <a:cxn ang="0">
                      <a:pos x="connsiteX1" y="connsiteY1"/>
                    </a:cxn>
                  </a:cxnLst>
                  <a:rect l="l" t="t" r="r" b="b"/>
                  <a:pathLst>
                    <a:path w="5968" h="25950">
                      <a:moveTo>
                        <a:pt x="0" y="0"/>
                      </a:moveTo>
                      <a:lnTo>
                        <a:pt x="0" y="25950"/>
                      </a:lnTo>
                    </a:path>
                  </a:pathLst>
                </a:custGeom>
                <a:ln w="5965" cap="flat">
                  <a:solidFill>
                    <a:srgbClr val="EC4E44"/>
                  </a:solidFill>
                  <a:prstDash val="solid"/>
                  <a:round/>
                </a:ln>
              </p:spPr>
              <p:txBody>
                <a:bodyPr rtlCol="0" anchor="ctr"/>
                <a:lstStyle/>
                <a:p>
                  <a:endParaRPr lang="en-US"/>
                </a:p>
              </p:txBody>
            </p:sp>
            <p:sp>
              <p:nvSpPr>
                <p:cNvPr id="270" name="Freeform: Shape 269">
                  <a:extLst>
                    <a:ext uri="{FF2B5EF4-FFF2-40B4-BE49-F238E27FC236}">
                      <a16:creationId xmlns:a16="http://schemas.microsoft.com/office/drawing/2014/main" id="{376FA69D-62F5-494F-B098-4E82659C23C7}"/>
                    </a:ext>
                  </a:extLst>
                </p:cNvPr>
                <p:cNvSpPr/>
                <p:nvPr/>
              </p:nvSpPr>
              <p:spPr>
                <a:xfrm>
                  <a:off x="2257714" y="4576067"/>
                  <a:ext cx="5968" cy="33934"/>
                </a:xfrm>
                <a:custGeom>
                  <a:avLst/>
                  <a:gdLst>
                    <a:gd name="connsiteX0" fmla="*/ 0 w 5968"/>
                    <a:gd name="connsiteY0" fmla="*/ 0 h 33934"/>
                    <a:gd name="connsiteX1" fmla="*/ 0 w 5968"/>
                    <a:gd name="connsiteY1" fmla="*/ 33935 h 33934"/>
                  </a:gdLst>
                  <a:ahLst/>
                  <a:cxnLst>
                    <a:cxn ang="0">
                      <a:pos x="connsiteX0" y="connsiteY0"/>
                    </a:cxn>
                    <a:cxn ang="0">
                      <a:pos x="connsiteX1" y="connsiteY1"/>
                    </a:cxn>
                  </a:cxnLst>
                  <a:rect l="l" t="t" r="r" b="b"/>
                  <a:pathLst>
                    <a:path w="5968" h="33934">
                      <a:moveTo>
                        <a:pt x="0" y="0"/>
                      </a:moveTo>
                      <a:lnTo>
                        <a:pt x="0" y="33935"/>
                      </a:lnTo>
                    </a:path>
                  </a:pathLst>
                </a:custGeom>
                <a:ln w="5965" cap="flat">
                  <a:solidFill>
                    <a:srgbClr val="EC4E44"/>
                  </a:solidFill>
                  <a:prstDash val="solid"/>
                  <a:round/>
                </a:ln>
              </p:spPr>
              <p:txBody>
                <a:bodyPr rtlCol="0" anchor="ctr"/>
                <a:lstStyle/>
                <a:p>
                  <a:endParaRPr lang="en-US"/>
                </a:p>
              </p:txBody>
            </p:sp>
            <p:sp>
              <p:nvSpPr>
                <p:cNvPr id="271" name="Freeform: Shape 270">
                  <a:extLst>
                    <a:ext uri="{FF2B5EF4-FFF2-40B4-BE49-F238E27FC236}">
                      <a16:creationId xmlns:a16="http://schemas.microsoft.com/office/drawing/2014/main" id="{966F301A-9C97-4719-A381-ED67B3DEC755}"/>
                    </a:ext>
                  </a:extLst>
                </p:cNvPr>
                <p:cNvSpPr/>
                <p:nvPr/>
              </p:nvSpPr>
              <p:spPr>
                <a:xfrm>
                  <a:off x="3200377" y="3701022"/>
                  <a:ext cx="5968" cy="34553"/>
                </a:xfrm>
                <a:custGeom>
                  <a:avLst/>
                  <a:gdLst>
                    <a:gd name="connsiteX0" fmla="*/ 0 w 5968"/>
                    <a:gd name="connsiteY0" fmla="*/ 0 h 34553"/>
                    <a:gd name="connsiteX1" fmla="*/ 0 w 5968"/>
                    <a:gd name="connsiteY1" fmla="*/ 34553 h 34553"/>
                  </a:gdLst>
                  <a:ahLst/>
                  <a:cxnLst>
                    <a:cxn ang="0">
                      <a:pos x="connsiteX0" y="connsiteY0"/>
                    </a:cxn>
                    <a:cxn ang="0">
                      <a:pos x="connsiteX1" y="connsiteY1"/>
                    </a:cxn>
                  </a:cxnLst>
                  <a:rect l="l" t="t" r="r" b="b"/>
                  <a:pathLst>
                    <a:path w="5968" h="34553">
                      <a:moveTo>
                        <a:pt x="0" y="0"/>
                      </a:moveTo>
                      <a:lnTo>
                        <a:pt x="0" y="34553"/>
                      </a:lnTo>
                    </a:path>
                  </a:pathLst>
                </a:custGeom>
                <a:ln w="5965" cap="flat">
                  <a:solidFill>
                    <a:srgbClr val="EC4E44"/>
                  </a:solidFill>
                  <a:prstDash val="solid"/>
                  <a:round/>
                </a:ln>
              </p:spPr>
              <p:txBody>
                <a:bodyPr rtlCol="0" anchor="ctr"/>
                <a:lstStyle/>
                <a:p>
                  <a:endParaRPr lang="en-US"/>
                </a:p>
              </p:txBody>
            </p:sp>
            <p:sp>
              <p:nvSpPr>
                <p:cNvPr id="272" name="Freeform: Shape 271">
                  <a:extLst>
                    <a:ext uri="{FF2B5EF4-FFF2-40B4-BE49-F238E27FC236}">
                      <a16:creationId xmlns:a16="http://schemas.microsoft.com/office/drawing/2014/main" id="{6599679A-1613-4BF0-8E49-6E2B5A7C426F}"/>
                    </a:ext>
                  </a:extLst>
                </p:cNvPr>
                <p:cNvSpPr/>
                <p:nvPr/>
              </p:nvSpPr>
              <p:spPr>
                <a:xfrm>
                  <a:off x="3927313" y="3074833"/>
                  <a:ext cx="5968" cy="38867"/>
                </a:xfrm>
                <a:custGeom>
                  <a:avLst/>
                  <a:gdLst>
                    <a:gd name="connsiteX0" fmla="*/ 0 w 5968"/>
                    <a:gd name="connsiteY0" fmla="*/ 0 h 38867"/>
                    <a:gd name="connsiteX1" fmla="*/ 0 w 5968"/>
                    <a:gd name="connsiteY1" fmla="*/ 38868 h 38867"/>
                  </a:gdLst>
                  <a:ahLst/>
                  <a:cxnLst>
                    <a:cxn ang="0">
                      <a:pos x="connsiteX0" y="connsiteY0"/>
                    </a:cxn>
                    <a:cxn ang="0">
                      <a:pos x="connsiteX1" y="connsiteY1"/>
                    </a:cxn>
                  </a:cxnLst>
                  <a:rect l="l" t="t" r="r" b="b"/>
                  <a:pathLst>
                    <a:path w="5968" h="38867">
                      <a:moveTo>
                        <a:pt x="0" y="0"/>
                      </a:moveTo>
                      <a:lnTo>
                        <a:pt x="0" y="38868"/>
                      </a:lnTo>
                    </a:path>
                  </a:pathLst>
                </a:custGeom>
                <a:ln w="5965" cap="flat">
                  <a:solidFill>
                    <a:srgbClr val="EC4E44"/>
                  </a:solidFill>
                  <a:prstDash val="solid"/>
                  <a:round/>
                </a:ln>
              </p:spPr>
              <p:txBody>
                <a:bodyPr rtlCol="0" anchor="ctr"/>
                <a:lstStyle/>
                <a:p>
                  <a:endParaRPr lang="en-US"/>
                </a:p>
              </p:txBody>
            </p:sp>
            <p:sp>
              <p:nvSpPr>
                <p:cNvPr id="273" name="Freeform: Shape 272">
                  <a:extLst>
                    <a:ext uri="{FF2B5EF4-FFF2-40B4-BE49-F238E27FC236}">
                      <a16:creationId xmlns:a16="http://schemas.microsoft.com/office/drawing/2014/main" id="{1FC8B73C-8AFB-427F-8E15-EB4A68A462F3}"/>
                    </a:ext>
                  </a:extLst>
                </p:cNvPr>
                <p:cNvSpPr/>
                <p:nvPr/>
              </p:nvSpPr>
              <p:spPr>
                <a:xfrm>
                  <a:off x="2137005" y="4563651"/>
                  <a:ext cx="5968" cy="38778"/>
                </a:xfrm>
                <a:custGeom>
                  <a:avLst/>
                  <a:gdLst>
                    <a:gd name="connsiteX0" fmla="*/ 0 w 5968"/>
                    <a:gd name="connsiteY0" fmla="*/ 0 h 38778"/>
                    <a:gd name="connsiteX1" fmla="*/ 0 w 5968"/>
                    <a:gd name="connsiteY1" fmla="*/ 38779 h 38778"/>
                  </a:gdLst>
                  <a:ahLst/>
                  <a:cxnLst>
                    <a:cxn ang="0">
                      <a:pos x="connsiteX0" y="connsiteY0"/>
                    </a:cxn>
                    <a:cxn ang="0">
                      <a:pos x="connsiteX1" y="connsiteY1"/>
                    </a:cxn>
                  </a:cxnLst>
                  <a:rect l="l" t="t" r="r" b="b"/>
                  <a:pathLst>
                    <a:path w="5968" h="38778">
                      <a:moveTo>
                        <a:pt x="0" y="0"/>
                      </a:moveTo>
                      <a:lnTo>
                        <a:pt x="0" y="38779"/>
                      </a:lnTo>
                    </a:path>
                  </a:pathLst>
                </a:custGeom>
                <a:ln w="5965" cap="flat">
                  <a:solidFill>
                    <a:srgbClr val="EC4E44"/>
                  </a:solidFill>
                  <a:prstDash val="solid"/>
                  <a:round/>
                </a:ln>
              </p:spPr>
              <p:txBody>
                <a:bodyPr rtlCol="0" anchor="ctr"/>
                <a:lstStyle/>
                <a:p>
                  <a:endParaRPr lang="en-US"/>
                </a:p>
              </p:txBody>
            </p:sp>
            <p:sp>
              <p:nvSpPr>
                <p:cNvPr id="274" name="Freeform: Shape 273">
                  <a:extLst>
                    <a:ext uri="{FF2B5EF4-FFF2-40B4-BE49-F238E27FC236}">
                      <a16:creationId xmlns:a16="http://schemas.microsoft.com/office/drawing/2014/main" id="{E2D5C503-4998-41BB-B81C-DA5F023BF420}"/>
                    </a:ext>
                  </a:extLst>
                </p:cNvPr>
                <p:cNvSpPr/>
                <p:nvPr/>
              </p:nvSpPr>
              <p:spPr>
                <a:xfrm>
                  <a:off x="2913055" y="3978344"/>
                  <a:ext cx="5968" cy="22775"/>
                </a:xfrm>
                <a:custGeom>
                  <a:avLst/>
                  <a:gdLst>
                    <a:gd name="connsiteX0" fmla="*/ 0 w 5968"/>
                    <a:gd name="connsiteY0" fmla="*/ 0 h 22775"/>
                    <a:gd name="connsiteX1" fmla="*/ 0 w 5968"/>
                    <a:gd name="connsiteY1" fmla="*/ 22776 h 22775"/>
                  </a:gdLst>
                  <a:ahLst/>
                  <a:cxnLst>
                    <a:cxn ang="0">
                      <a:pos x="connsiteX0" y="connsiteY0"/>
                    </a:cxn>
                    <a:cxn ang="0">
                      <a:pos x="connsiteX1" y="connsiteY1"/>
                    </a:cxn>
                  </a:cxnLst>
                  <a:rect l="l" t="t" r="r" b="b"/>
                  <a:pathLst>
                    <a:path w="5968" h="22775">
                      <a:moveTo>
                        <a:pt x="0" y="0"/>
                      </a:moveTo>
                      <a:lnTo>
                        <a:pt x="0" y="22776"/>
                      </a:lnTo>
                    </a:path>
                  </a:pathLst>
                </a:custGeom>
                <a:ln w="5965" cap="flat">
                  <a:solidFill>
                    <a:srgbClr val="EC4E44"/>
                  </a:solidFill>
                  <a:prstDash val="solid"/>
                  <a:round/>
                </a:ln>
              </p:spPr>
              <p:txBody>
                <a:bodyPr rtlCol="0" anchor="ctr"/>
                <a:lstStyle/>
                <a:p>
                  <a:endParaRPr lang="en-US"/>
                </a:p>
              </p:txBody>
            </p:sp>
            <p:sp>
              <p:nvSpPr>
                <p:cNvPr id="275" name="Freeform: Shape 274">
                  <a:extLst>
                    <a:ext uri="{FF2B5EF4-FFF2-40B4-BE49-F238E27FC236}">
                      <a16:creationId xmlns:a16="http://schemas.microsoft.com/office/drawing/2014/main" id="{361DC263-CA0F-4113-BBA4-FA09FB1D7688}"/>
                    </a:ext>
                  </a:extLst>
                </p:cNvPr>
                <p:cNvSpPr/>
                <p:nvPr/>
              </p:nvSpPr>
              <p:spPr>
                <a:xfrm>
                  <a:off x="2420778" y="4418099"/>
                  <a:ext cx="5968" cy="25043"/>
                </a:xfrm>
                <a:custGeom>
                  <a:avLst/>
                  <a:gdLst>
                    <a:gd name="connsiteX0" fmla="*/ 0 w 5968"/>
                    <a:gd name="connsiteY0" fmla="*/ 0 h 25043"/>
                    <a:gd name="connsiteX1" fmla="*/ 0 w 5968"/>
                    <a:gd name="connsiteY1" fmla="*/ 25044 h 25043"/>
                  </a:gdLst>
                  <a:ahLst/>
                  <a:cxnLst>
                    <a:cxn ang="0">
                      <a:pos x="connsiteX0" y="connsiteY0"/>
                    </a:cxn>
                    <a:cxn ang="0">
                      <a:pos x="connsiteX1" y="connsiteY1"/>
                    </a:cxn>
                  </a:cxnLst>
                  <a:rect l="l" t="t" r="r" b="b"/>
                  <a:pathLst>
                    <a:path w="5968" h="25043">
                      <a:moveTo>
                        <a:pt x="0" y="0"/>
                      </a:moveTo>
                      <a:lnTo>
                        <a:pt x="0" y="25044"/>
                      </a:lnTo>
                    </a:path>
                  </a:pathLst>
                </a:custGeom>
                <a:ln w="5965" cap="flat">
                  <a:solidFill>
                    <a:srgbClr val="EC4E44"/>
                  </a:solidFill>
                  <a:prstDash val="solid"/>
                  <a:round/>
                </a:ln>
              </p:spPr>
              <p:txBody>
                <a:bodyPr rtlCol="0" anchor="ctr"/>
                <a:lstStyle/>
                <a:p>
                  <a:endParaRPr lang="en-US"/>
                </a:p>
              </p:txBody>
            </p:sp>
            <p:sp>
              <p:nvSpPr>
                <p:cNvPr id="276" name="Freeform: Shape 275">
                  <a:extLst>
                    <a:ext uri="{FF2B5EF4-FFF2-40B4-BE49-F238E27FC236}">
                      <a16:creationId xmlns:a16="http://schemas.microsoft.com/office/drawing/2014/main" id="{A9D84A5A-05BF-4255-91C1-5C2B12B4A5FB}"/>
                    </a:ext>
                  </a:extLst>
                </p:cNvPr>
                <p:cNvSpPr/>
                <p:nvPr/>
              </p:nvSpPr>
              <p:spPr>
                <a:xfrm>
                  <a:off x="1307236" y="5278312"/>
                  <a:ext cx="5968" cy="34453"/>
                </a:xfrm>
                <a:custGeom>
                  <a:avLst/>
                  <a:gdLst>
                    <a:gd name="connsiteX0" fmla="*/ 0 w 5968"/>
                    <a:gd name="connsiteY0" fmla="*/ 0 h 34453"/>
                    <a:gd name="connsiteX1" fmla="*/ 0 w 5968"/>
                    <a:gd name="connsiteY1" fmla="*/ 34454 h 34453"/>
                  </a:gdLst>
                  <a:ahLst/>
                  <a:cxnLst>
                    <a:cxn ang="0">
                      <a:pos x="connsiteX0" y="connsiteY0"/>
                    </a:cxn>
                    <a:cxn ang="0">
                      <a:pos x="connsiteX1" y="connsiteY1"/>
                    </a:cxn>
                  </a:cxnLst>
                  <a:rect l="l" t="t" r="r" b="b"/>
                  <a:pathLst>
                    <a:path w="5968" h="34453">
                      <a:moveTo>
                        <a:pt x="0" y="0"/>
                      </a:moveTo>
                      <a:lnTo>
                        <a:pt x="0" y="34454"/>
                      </a:lnTo>
                    </a:path>
                  </a:pathLst>
                </a:custGeom>
                <a:ln w="5965" cap="flat">
                  <a:solidFill>
                    <a:srgbClr val="EC4E44"/>
                  </a:solidFill>
                  <a:prstDash val="solid"/>
                  <a:round/>
                </a:ln>
              </p:spPr>
              <p:txBody>
                <a:bodyPr rtlCol="0" anchor="ctr"/>
                <a:lstStyle/>
                <a:p>
                  <a:endParaRPr lang="en-US"/>
                </a:p>
              </p:txBody>
            </p:sp>
            <p:sp>
              <p:nvSpPr>
                <p:cNvPr id="277" name="Freeform: Shape 276">
                  <a:extLst>
                    <a:ext uri="{FF2B5EF4-FFF2-40B4-BE49-F238E27FC236}">
                      <a16:creationId xmlns:a16="http://schemas.microsoft.com/office/drawing/2014/main" id="{A8B1453B-6E3D-4DC7-85D0-61BF30B3C18B}"/>
                    </a:ext>
                  </a:extLst>
                </p:cNvPr>
                <p:cNvSpPr/>
                <p:nvPr/>
              </p:nvSpPr>
              <p:spPr>
                <a:xfrm>
                  <a:off x="1774857" y="4817590"/>
                  <a:ext cx="5968" cy="36128"/>
                </a:xfrm>
                <a:custGeom>
                  <a:avLst/>
                  <a:gdLst>
                    <a:gd name="connsiteX0" fmla="*/ 0 w 5968"/>
                    <a:gd name="connsiteY0" fmla="*/ 0 h 36128"/>
                    <a:gd name="connsiteX1" fmla="*/ 0 w 5968"/>
                    <a:gd name="connsiteY1" fmla="*/ 36129 h 36128"/>
                  </a:gdLst>
                  <a:ahLst/>
                  <a:cxnLst>
                    <a:cxn ang="0">
                      <a:pos x="connsiteX0" y="connsiteY0"/>
                    </a:cxn>
                    <a:cxn ang="0">
                      <a:pos x="connsiteX1" y="connsiteY1"/>
                    </a:cxn>
                  </a:cxnLst>
                  <a:rect l="l" t="t" r="r" b="b"/>
                  <a:pathLst>
                    <a:path w="5968" h="36128">
                      <a:moveTo>
                        <a:pt x="0" y="0"/>
                      </a:moveTo>
                      <a:lnTo>
                        <a:pt x="0" y="36129"/>
                      </a:lnTo>
                    </a:path>
                  </a:pathLst>
                </a:custGeom>
                <a:ln w="5965" cap="flat">
                  <a:solidFill>
                    <a:srgbClr val="EC4E44"/>
                  </a:solidFill>
                  <a:prstDash val="solid"/>
                  <a:round/>
                </a:ln>
              </p:spPr>
              <p:txBody>
                <a:bodyPr rtlCol="0" anchor="ctr"/>
                <a:lstStyle/>
                <a:p>
                  <a:endParaRPr lang="en-US"/>
                </a:p>
              </p:txBody>
            </p:sp>
            <p:sp>
              <p:nvSpPr>
                <p:cNvPr id="278" name="Freeform: Shape 277">
                  <a:extLst>
                    <a:ext uri="{FF2B5EF4-FFF2-40B4-BE49-F238E27FC236}">
                      <a16:creationId xmlns:a16="http://schemas.microsoft.com/office/drawing/2014/main" id="{D44C9027-EDC3-451A-AB38-5E14AB27CCA1}"/>
                    </a:ext>
                  </a:extLst>
                </p:cNvPr>
                <p:cNvSpPr/>
                <p:nvPr/>
              </p:nvSpPr>
              <p:spPr>
                <a:xfrm>
                  <a:off x="2571289" y="4286379"/>
                  <a:ext cx="5968" cy="22452"/>
                </a:xfrm>
                <a:custGeom>
                  <a:avLst/>
                  <a:gdLst>
                    <a:gd name="connsiteX0" fmla="*/ 0 w 5968"/>
                    <a:gd name="connsiteY0" fmla="*/ 0 h 22452"/>
                    <a:gd name="connsiteX1" fmla="*/ 0 w 5968"/>
                    <a:gd name="connsiteY1" fmla="*/ 22452 h 22452"/>
                  </a:gdLst>
                  <a:ahLst/>
                  <a:cxnLst>
                    <a:cxn ang="0">
                      <a:pos x="connsiteX0" y="connsiteY0"/>
                    </a:cxn>
                    <a:cxn ang="0">
                      <a:pos x="connsiteX1" y="connsiteY1"/>
                    </a:cxn>
                  </a:cxnLst>
                  <a:rect l="l" t="t" r="r" b="b"/>
                  <a:pathLst>
                    <a:path w="5968" h="22452">
                      <a:moveTo>
                        <a:pt x="0" y="0"/>
                      </a:moveTo>
                      <a:lnTo>
                        <a:pt x="0" y="22452"/>
                      </a:lnTo>
                    </a:path>
                  </a:pathLst>
                </a:custGeom>
                <a:ln w="5965" cap="flat">
                  <a:solidFill>
                    <a:srgbClr val="EC4E44"/>
                  </a:solidFill>
                  <a:prstDash val="solid"/>
                  <a:round/>
                </a:ln>
              </p:spPr>
              <p:txBody>
                <a:bodyPr rtlCol="0" anchor="ctr"/>
                <a:lstStyle/>
                <a:p>
                  <a:endParaRPr lang="en-US"/>
                </a:p>
              </p:txBody>
            </p:sp>
            <p:sp>
              <p:nvSpPr>
                <p:cNvPr id="279" name="Freeform: Shape 278">
                  <a:extLst>
                    <a:ext uri="{FF2B5EF4-FFF2-40B4-BE49-F238E27FC236}">
                      <a16:creationId xmlns:a16="http://schemas.microsoft.com/office/drawing/2014/main" id="{C1D0DE44-CAD4-4E3B-8DAD-85834F05B7FC}"/>
                    </a:ext>
                  </a:extLst>
                </p:cNvPr>
                <p:cNvSpPr/>
                <p:nvPr/>
              </p:nvSpPr>
              <p:spPr>
                <a:xfrm>
                  <a:off x="3203378" y="3751476"/>
                  <a:ext cx="5968" cy="21847"/>
                </a:xfrm>
                <a:custGeom>
                  <a:avLst/>
                  <a:gdLst>
                    <a:gd name="connsiteX0" fmla="*/ 0 w 5968"/>
                    <a:gd name="connsiteY0" fmla="*/ 0 h 21847"/>
                    <a:gd name="connsiteX1" fmla="*/ 0 w 5968"/>
                    <a:gd name="connsiteY1" fmla="*/ 21847 h 21847"/>
                  </a:gdLst>
                  <a:ahLst/>
                  <a:cxnLst>
                    <a:cxn ang="0">
                      <a:pos x="connsiteX0" y="connsiteY0"/>
                    </a:cxn>
                    <a:cxn ang="0">
                      <a:pos x="connsiteX1" y="connsiteY1"/>
                    </a:cxn>
                  </a:cxnLst>
                  <a:rect l="l" t="t" r="r" b="b"/>
                  <a:pathLst>
                    <a:path w="5968" h="21847">
                      <a:moveTo>
                        <a:pt x="0" y="0"/>
                      </a:moveTo>
                      <a:lnTo>
                        <a:pt x="0" y="21847"/>
                      </a:lnTo>
                    </a:path>
                  </a:pathLst>
                </a:custGeom>
                <a:ln w="5965" cap="flat">
                  <a:solidFill>
                    <a:srgbClr val="EC4E44"/>
                  </a:solidFill>
                  <a:prstDash val="solid"/>
                  <a:round/>
                </a:ln>
              </p:spPr>
              <p:txBody>
                <a:bodyPr rtlCol="0" anchor="ctr"/>
                <a:lstStyle/>
                <a:p>
                  <a:endParaRPr lang="en-US"/>
                </a:p>
              </p:txBody>
            </p:sp>
            <p:sp>
              <p:nvSpPr>
                <p:cNvPr id="280" name="Freeform: Shape 279">
                  <a:extLst>
                    <a:ext uri="{FF2B5EF4-FFF2-40B4-BE49-F238E27FC236}">
                      <a16:creationId xmlns:a16="http://schemas.microsoft.com/office/drawing/2014/main" id="{AC5402C5-613F-4D21-A180-E44A34BBAE1E}"/>
                    </a:ext>
                  </a:extLst>
                </p:cNvPr>
                <p:cNvSpPr/>
                <p:nvPr/>
              </p:nvSpPr>
              <p:spPr>
                <a:xfrm>
                  <a:off x="2045457" y="4842485"/>
                  <a:ext cx="5968" cy="26020"/>
                </a:xfrm>
                <a:custGeom>
                  <a:avLst/>
                  <a:gdLst>
                    <a:gd name="connsiteX0" fmla="*/ 0 w 5968"/>
                    <a:gd name="connsiteY0" fmla="*/ 0 h 26020"/>
                    <a:gd name="connsiteX1" fmla="*/ 0 w 5968"/>
                    <a:gd name="connsiteY1" fmla="*/ 26021 h 26020"/>
                  </a:gdLst>
                  <a:ahLst/>
                  <a:cxnLst>
                    <a:cxn ang="0">
                      <a:pos x="connsiteX0" y="connsiteY0"/>
                    </a:cxn>
                    <a:cxn ang="0">
                      <a:pos x="connsiteX1" y="connsiteY1"/>
                    </a:cxn>
                  </a:cxnLst>
                  <a:rect l="l" t="t" r="r" b="b"/>
                  <a:pathLst>
                    <a:path w="5968" h="26020">
                      <a:moveTo>
                        <a:pt x="0" y="0"/>
                      </a:moveTo>
                      <a:lnTo>
                        <a:pt x="0" y="26021"/>
                      </a:lnTo>
                    </a:path>
                  </a:pathLst>
                </a:custGeom>
                <a:ln w="5965" cap="flat">
                  <a:solidFill>
                    <a:srgbClr val="EC4E44"/>
                  </a:solidFill>
                  <a:prstDash val="solid"/>
                  <a:round/>
                </a:ln>
              </p:spPr>
              <p:txBody>
                <a:bodyPr rtlCol="0" anchor="ctr"/>
                <a:lstStyle/>
                <a:p>
                  <a:endParaRPr lang="en-US"/>
                </a:p>
              </p:txBody>
            </p:sp>
            <p:sp>
              <p:nvSpPr>
                <p:cNvPr id="281" name="Freeform: Shape 280">
                  <a:extLst>
                    <a:ext uri="{FF2B5EF4-FFF2-40B4-BE49-F238E27FC236}">
                      <a16:creationId xmlns:a16="http://schemas.microsoft.com/office/drawing/2014/main" id="{051677F7-CD19-4CFF-A722-8B123DFFD0C2}"/>
                    </a:ext>
                  </a:extLst>
                </p:cNvPr>
                <p:cNvSpPr/>
                <p:nvPr/>
              </p:nvSpPr>
              <p:spPr>
                <a:xfrm>
                  <a:off x="2607620" y="4253622"/>
                  <a:ext cx="5968" cy="23863"/>
                </a:xfrm>
                <a:custGeom>
                  <a:avLst/>
                  <a:gdLst>
                    <a:gd name="connsiteX0" fmla="*/ 0 w 5968"/>
                    <a:gd name="connsiteY0" fmla="*/ 0 h 23863"/>
                    <a:gd name="connsiteX1" fmla="*/ 0 w 5968"/>
                    <a:gd name="connsiteY1" fmla="*/ 23863 h 23863"/>
                  </a:gdLst>
                  <a:ahLst/>
                  <a:cxnLst>
                    <a:cxn ang="0">
                      <a:pos x="connsiteX0" y="connsiteY0"/>
                    </a:cxn>
                    <a:cxn ang="0">
                      <a:pos x="connsiteX1" y="connsiteY1"/>
                    </a:cxn>
                  </a:cxnLst>
                  <a:rect l="l" t="t" r="r" b="b"/>
                  <a:pathLst>
                    <a:path w="5968" h="23863">
                      <a:moveTo>
                        <a:pt x="0" y="0"/>
                      </a:moveTo>
                      <a:lnTo>
                        <a:pt x="0" y="23863"/>
                      </a:lnTo>
                    </a:path>
                  </a:pathLst>
                </a:custGeom>
                <a:ln w="5965" cap="flat">
                  <a:solidFill>
                    <a:srgbClr val="EC4E44"/>
                  </a:solidFill>
                  <a:prstDash val="solid"/>
                  <a:round/>
                </a:ln>
              </p:spPr>
              <p:txBody>
                <a:bodyPr rtlCol="0" anchor="ctr"/>
                <a:lstStyle/>
                <a:p>
                  <a:endParaRPr lang="en-US"/>
                </a:p>
              </p:txBody>
            </p:sp>
            <p:sp>
              <p:nvSpPr>
                <p:cNvPr id="282" name="Freeform: Shape 281">
                  <a:extLst>
                    <a:ext uri="{FF2B5EF4-FFF2-40B4-BE49-F238E27FC236}">
                      <a16:creationId xmlns:a16="http://schemas.microsoft.com/office/drawing/2014/main" id="{4BC6417D-C52A-408A-91F0-C15339A8134A}"/>
                    </a:ext>
                  </a:extLst>
                </p:cNvPr>
                <p:cNvSpPr/>
                <p:nvPr/>
              </p:nvSpPr>
              <p:spPr>
                <a:xfrm>
                  <a:off x="2057481" y="4837004"/>
                  <a:ext cx="5968" cy="21983"/>
                </a:xfrm>
                <a:custGeom>
                  <a:avLst/>
                  <a:gdLst>
                    <a:gd name="connsiteX0" fmla="*/ 0 w 5968"/>
                    <a:gd name="connsiteY0" fmla="*/ 0 h 21983"/>
                    <a:gd name="connsiteX1" fmla="*/ 0 w 5968"/>
                    <a:gd name="connsiteY1" fmla="*/ 21983 h 21983"/>
                  </a:gdLst>
                  <a:ahLst/>
                  <a:cxnLst>
                    <a:cxn ang="0">
                      <a:pos x="connsiteX0" y="connsiteY0"/>
                    </a:cxn>
                    <a:cxn ang="0">
                      <a:pos x="connsiteX1" y="connsiteY1"/>
                    </a:cxn>
                  </a:cxnLst>
                  <a:rect l="l" t="t" r="r" b="b"/>
                  <a:pathLst>
                    <a:path w="5968" h="21983">
                      <a:moveTo>
                        <a:pt x="0" y="0"/>
                      </a:moveTo>
                      <a:lnTo>
                        <a:pt x="0" y="21983"/>
                      </a:lnTo>
                    </a:path>
                  </a:pathLst>
                </a:custGeom>
                <a:ln w="5965" cap="flat">
                  <a:solidFill>
                    <a:srgbClr val="EC4E44"/>
                  </a:solidFill>
                  <a:prstDash val="solid"/>
                  <a:round/>
                </a:ln>
              </p:spPr>
              <p:txBody>
                <a:bodyPr rtlCol="0" anchor="ctr"/>
                <a:lstStyle/>
                <a:p>
                  <a:endParaRPr lang="en-US"/>
                </a:p>
              </p:txBody>
            </p:sp>
            <p:sp>
              <p:nvSpPr>
                <p:cNvPr id="283" name="Freeform: Shape 282">
                  <a:extLst>
                    <a:ext uri="{FF2B5EF4-FFF2-40B4-BE49-F238E27FC236}">
                      <a16:creationId xmlns:a16="http://schemas.microsoft.com/office/drawing/2014/main" id="{0D0208CD-EFE6-43C4-BBFD-206EF7548605}"/>
                    </a:ext>
                  </a:extLst>
                </p:cNvPr>
                <p:cNvSpPr/>
                <p:nvPr/>
              </p:nvSpPr>
              <p:spPr>
                <a:xfrm>
                  <a:off x="3985251" y="3042294"/>
                  <a:ext cx="5968" cy="23731"/>
                </a:xfrm>
                <a:custGeom>
                  <a:avLst/>
                  <a:gdLst>
                    <a:gd name="connsiteX0" fmla="*/ 0 w 5968"/>
                    <a:gd name="connsiteY0" fmla="*/ 0 h 23731"/>
                    <a:gd name="connsiteX1" fmla="*/ 0 w 5968"/>
                    <a:gd name="connsiteY1" fmla="*/ 23731 h 23731"/>
                  </a:gdLst>
                  <a:ahLst/>
                  <a:cxnLst>
                    <a:cxn ang="0">
                      <a:pos x="connsiteX0" y="connsiteY0"/>
                    </a:cxn>
                    <a:cxn ang="0">
                      <a:pos x="connsiteX1" y="connsiteY1"/>
                    </a:cxn>
                  </a:cxnLst>
                  <a:rect l="l" t="t" r="r" b="b"/>
                  <a:pathLst>
                    <a:path w="5968" h="23731">
                      <a:moveTo>
                        <a:pt x="0" y="0"/>
                      </a:moveTo>
                      <a:lnTo>
                        <a:pt x="0" y="23731"/>
                      </a:lnTo>
                    </a:path>
                  </a:pathLst>
                </a:custGeom>
                <a:ln w="5965" cap="flat">
                  <a:solidFill>
                    <a:srgbClr val="EC4E44"/>
                  </a:solidFill>
                  <a:prstDash val="solid"/>
                  <a:round/>
                </a:ln>
              </p:spPr>
              <p:txBody>
                <a:bodyPr rtlCol="0" anchor="ctr"/>
                <a:lstStyle/>
                <a:p>
                  <a:endParaRPr lang="en-US"/>
                </a:p>
              </p:txBody>
            </p:sp>
            <p:sp>
              <p:nvSpPr>
                <p:cNvPr id="284" name="Freeform: Shape 283">
                  <a:extLst>
                    <a:ext uri="{FF2B5EF4-FFF2-40B4-BE49-F238E27FC236}">
                      <a16:creationId xmlns:a16="http://schemas.microsoft.com/office/drawing/2014/main" id="{51DB77F4-3FB8-4200-AC51-62E3AC76F038}"/>
                    </a:ext>
                  </a:extLst>
                </p:cNvPr>
                <p:cNvSpPr/>
                <p:nvPr/>
              </p:nvSpPr>
              <p:spPr>
                <a:xfrm>
                  <a:off x="1949533" y="4837278"/>
                  <a:ext cx="5968" cy="23710"/>
                </a:xfrm>
                <a:custGeom>
                  <a:avLst/>
                  <a:gdLst>
                    <a:gd name="connsiteX0" fmla="*/ 0 w 5968"/>
                    <a:gd name="connsiteY0" fmla="*/ 0 h 23710"/>
                    <a:gd name="connsiteX1" fmla="*/ 0 w 5968"/>
                    <a:gd name="connsiteY1" fmla="*/ 23710 h 23710"/>
                  </a:gdLst>
                  <a:ahLst/>
                  <a:cxnLst>
                    <a:cxn ang="0">
                      <a:pos x="connsiteX0" y="connsiteY0"/>
                    </a:cxn>
                    <a:cxn ang="0">
                      <a:pos x="connsiteX1" y="connsiteY1"/>
                    </a:cxn>
                  </a:cxnLst>
                  <a:rect l="l" t="t" r="r" b="b"/>
                  <a:pathLst>
                    <a:path w="5968" h="23710">
                      <a:moveTo>
                        <a:pt x="0" y="0"/>
                      </a:moveTo>
                      <a:lnTo>
                        <a:pt x="0" y="23710"/>
                      </a:lnTo>
                    </a:path>
                  </a:pathLst>
                </a:custGeom>
                <a:ln w="5965" cap="flat">
                  <a:solidFill>
                    <a:srgbClr val="EC4E44"/>
                  </a:solidFill>
                  <a:prstDash val="solid"/>
                  <a:round/>
                </a:ln>
              </p:spPr>
              <p:txBody>
                <a:bodyPr rtlCol="0" anchor="ctr"/>
                <a:lstStyle/>
                <a:p>
                  <a:endParaRPr lang="en-US"/>
                </a:p>
              </p:txBody>
            </p:sp>
            <p:sp>
              <p:nvSpPr>
                <p:cNvPr id="285" name="Freeform: Shape 284">
                  <a:extLst>
                    <a:ext uri="{FF2B5EF4-FFF2-40B4-BE49-F238E27FC236}">
                      <a16:creationId xmlns:a16="http://schemas.microsoft.com/office/drawing/2014/main" id="{5DC5022C-6E47-4417-8805-16EC9646EE7C}"/>
                    </a:ext>
                  </a:extLst>
                </p:cNvPr>
                <p:cNvSpPr/>
                <p:nvPr/>
              </p:nvSpPr>
              <p:spPr>
                <a:xfrm>
                  <a:off x="3801707" y="3215170"/>
                  <a:ext cx="5968" cy="22136"/>
                </a:xfrm>
                <a:custGeom>
                  <a:avLst/>
                  <a:gdLst>
                    <a:gd name="connsiteX0" fmla="*/ 0 w 5968"/>
                    <a:gd name="connsiteY0" fmla="*/ 0 h 22136"/>
                    <a:gd name="connsiteX1" fmla="*/ 0 w 5968"/>
                    <a:gd name="connsiteY1" fmla="*/ 22136 h 22136"/>
                  </a:gdLst>
                  <a:ahLst/>
                  <a:cxnLst>
                    <a:cxn ang="0">
                      <a:pos x="connsiteX0" y="connsiteY0"/>
                    </a:cxn>
                    <a:cxn ang="0">
                      <a:pos x="connsiteX1" y="connsiteY1"/>
                    </a:cxn>
                  </a:cxnLst>
                  <a:rect l="l" t="t" r="r" b="b"/>
                  <a:pathLst>
                    <a:path w="5968" h="22136">
                      <a:moveTo>
                        <a:pt x="0" y="0"/>
                      </a:moveTo>
                      <a:lnTo>
                        <a:pt x="0" y="22136"/>
                      </a:lnTo>
                    </a:path>
                  </a:pathLst>
                </a:custGeom>
                <a:ln w="5965" cap="flat">
                  <a:solidFill>
                    <a:srgbClr val="EC4E44"/>
                  </a:solidFill>
                  <a:prstDash val="solid"/>
                  <a:round/>
                </a:ln>
              </p:spPr>
              <p:txBody>
                <a:bodyPr rtlCol="0" anchor="ctr"/>
                <a:lstStyle/>
                <a:p>
                  <a:endParaRPr lang="en-US"/>
                </a:p>
              </p:txBody>
            </p:sp>
            <p:sp>
              <p:nvSpPr>
                <p:cNvPr id="286" name="Freeform: Shape 285">
                  <a:extLst>
                    <a:ext uri="{FF2B5EF4-FFF2-40B4-BE49-F238E27FC236}">
                      <a16:creationId xmlns:a16="http://schemas.microsoft.com/office/drawing/2014/main" id="{E78BDB94-573C-4B4D-A160-52A8DB3B928F}"/>
                    </a:ext>
                  </a:extLst>
                </p:cNvPr>
                <p:cNvSpPr/>
                <p:nvPr/>
              </p:nvSpPr>
              <p:spPr>
                <a:xfrm>
                  <a:off x="2420781" y="4403641"/>
                  <a:ext cx="5968" cy="23808"/>
                </a:xfrm>
                <a:custGeom>
                  <a:avLst/>
                  <a:gdLst>
                    <a:gd name="connsiteX0" fmla="*/ 0 w 5968"/>
                    <a:gd name="connsiteY0" fmla="*/ 0 h 23808"/>
                    <a:gd name="connsiteX1" fmla="*/ 0 w 5968"/>
                    <a:gd name="connsiteY1" fmla="*/ 23808 h 23808"/>
                  </a:gdLst>
                  <a:ahLst/>
                  <a:cxnLst>
                    <a:cxn ang="0">
                      <a:pos x="connsiteX0" y="connsiteY0"/>
                    </a:cxn>
                    <a:cxn ang="0">
                      <a:pos x="connsiteX1" y="connsiteY1"/>
                    </a:cxn>
                  </a:cxnLst>
                  <a:rect l="l" t="t" r="r" b="b"/>
                  <a:pathLst>
                    <a:path w="5968" h="23808">
                      <a:moveTo>
                        <a:pt x="0" y="0"/>
                      </a:moveTo>
                      <a:lnTo>
                        <a:pt x="0" y="23808"/>
                      </a:lnTo>
                    </a:path>
                  </a:pathLst>
                </a:custGeom>
                <a:ln w="5965" cap="flat">
                  <a:solidFill>
                    <a:srgbClr val="EC4E44"/>
                  </a:solidFill>
                  <a:prstDash val="solid"/>
                  <a:round/>
                </a:ln>
              </p:spPr>
              <p:txBody>
                <a:bodyPr rtlCol="0" anchor="ctr"/>
                <a:lstStyle/>
                <a:p>
                  <a:endParaRPr lang="en-US"/>
                </a:p>
              </p:txBody>
            </p:sp>
            <p:sp>
              <p:nvSpPr>
                <p:cNvPr id="287" name="Freeform: Shape 286">
                  <a:extLst>
                    <a:ext uri="{FF2B5EF4-FFF2-40B4-BE49-F238E27FC236}">
                      <a16:creationId xmlns:a16="http://schemas.microsoft.com/office/drawing/2014/main" id="{C406190E-D974-435A-97D5-C4882E31F463}"/>
                    </a:ext>
                  </a:extLst>
                </p:cNvPr>
                <p:cNvSpPr/>
                <p:nvPr/>
              </p:nvSpPr>
              <p:spPr>
                <a:xfrm>
                  <a:off x="4066856" y="2973876"/>
                  <a:ext cx="5968" cy="38301"/>
                </a:xfrm>
                <a:custGeom>
                  <a:avLst/>
                  <a:gdLst>
                    <a:gd name="connsiteX0" fmla="*/ 0 w 5968"/>
                    <a:gd name="connsiteY0" fmla="*/ 0 h 38301"/>
                    <a:gd name="connsiteX1" fmla="*/ 0 w 5968"/>
                    <a:gd name="connsiteY1" fmla="*/ 38302 h 38301"/>
                  </a:gdLst>
                  <a:ahLst/>
                  <a:cxnLst>
                    <a:cxn ang="0">
                      <a:pos x="connsiteX0" y="connsiteY0"/>
                    </a:cxn>
                    <a:cxn ang="0">
                      <a:pos x="connsiteX1" y="connsiteY1"/>
                    </a:cxn>
                  </a:cxnLst>
                  <a:rect l="l" t="t" r="r" b="b"/>
                  <a:pathLst>
                    <a:path w="5968" h="38301">
                      <a:moveTo>
                        <a:pt x="0" y="0"/>
                      </a:moveTo>
                      <a:lnTo>
                        <a:pt x="0" y="38302"/>
                      </a:lnTo>
                    </a:path>
                  </a:pathLst>
                </a:custGeom>
                <a:ln w="5965" cap="flat">
                  <a:solidFill>
                    <a:srgbClr val="EC4E44"/>
                  </a:solidFill>
                  <a:prstDash val="solid"/>
                  <a:round/>
                </a:ln>
              </p:spPr>
              <p:txBody>
                <a:bodyPr rtlCol="0" anchor="ctr"/>
                <a:lstStyle/>
                <a:p>
                  <a:endParaRPr lang="en-US"/>
                </a:p>
              </p:txBody>
            </p:sp>
            <p:sp>
              <p:nvSpPr>
                <p:cNvPr id="288" name="Freeform: Shape 287">
                  <a:extLst>
                    <a:ext uri="{FF2B5EF4-FFF2-40B4-BE49-F238E27FC236}">
                      <a16:creationId xmlns:a16="http://schemas.microsoft.com/office/drawing/2014/main" id="{DA72CDBB-69AC-4C36-B3C9-6A41385B48B9}"/>
                    </a:ext>
                  </a:extLst>
                </p:cNvPr>
                <p:cNvSpPr/>
                <p:nvPr/>
              </p:nvSpPr>
              <p:spPr>
                <a:xfrm>
                  <a:off x="3174100" y="3764148"/>
                  <a:ext cx="5968" cy="25085"/>
                </a:xfrm>
                <a:custGeom>
                  <a:avLst/>
                  <a:gdLst>
                    <a:gd name="connsiteX0" fmla="*/ 0 w 5968"/>
                    <a:gd name="connsiteY0" fmla="*/ 0 h 25085"/>
                    <a:gd name="connsiteX1" fmla="*/ 0 w 5968"/>
                    <a:gd name="connsiteY1" fmla="*/ 25086 h 25085"/>
                  </a:gdLst>
                  <a:ahLst/>
                  <a:cxnLst>
                    <a:cxn ang="0">
                      <a:pos x="connsiteX0" y="connsiteY0"/>
                    </a:cxn>
                    <a:cxn ang="0">
                      <a:pos x="connsiteX1" y="connsiteY1"/>
                    </a:cxn>
                  </a:cxnLst>
                  <a:rect l="l" t="t" r="r" b="b"/>
                  <a:pathLst>
                    <a:path w="5968" h="25085">
                      <a:moveTo>
                        <a:pt x="0" y="0"/>
                      </a:moveTo>
                      <a:lnTo>
                        <a:pt x="0" y="25086"/>
                      </a:lnTo>
                    </a:path>
                  </a:pathLst>
                </a:custGeom>
                <a:ln w="5965" cap="flat">
                  <a:solidFill>
                    <a:srgbClr val="EC4E44"/>
                  </a:solidFill>
                  <a:prstDash val="solid"/>
                  <a:round/>
                </a:ln>
              </p:spPr>
              <p:txBody>
                <a:bodyPr rtlCol="0" anchor="ctr"/>
                <a:lstStyle/>
                <a:p>
                  <a:endParaRPr lang="en-US"/>
                </a:p>
              </p:txBody>
            </p:sp>
            <p:sp>
              <p:nvSpPr>
                <p:cNvPr id="289" name="Freeform: Shape 288">
                  <a:extLst>
                    <a:ext uri="{FF2B5EF4-FFF2-40B4-BE49-F238E27FC236}">
                      <a16:creationId xmlns:a16="http://schemas.microsoft.com/office/drawing/2014/main" id="{4F04D472-0336-4F92-8427-9D7A605B5B2F}"/>
                    </a:ext>
                  </a:extLst>
                </p:cNvPr>
                <p:cNvSpPr/>
                <p:nvPr/>
              </p:nvSpPr>
              <p:spPr>
                <a:xfrm>
                  <a:off x="3054311" y="3729775"/>
                  <a:ext cx="5968" cy="141566"/>
                </a:xfrm>
                <a:custGeom>
                  <a:avLst/>
                  <a:gdLst>
                    <a:gd name="connsiteX0" fmla="*/ 0 w 5968"/>
                    <a:gd name="connsiteY0" fmla="*/ 0 h 141566"/>
                    <a:gd name="connsiteX1" fmla="*/ 0 w 5968"/>
                    <a:gd name="connsiteY1" fmla="*/ 141567 h 141566"/>
                  </a:gdLst>
                  <a:ahLst/>
                  <a:cxnLst>
                    <a:cxn ang="0">
                      <a:pos x="connsiteX0" y="connsiteY0"/>
                    </a:cxn>
                    <a:cxn ang="0">
                      <a:pos x="connsiteX1" y="connsiteY1"/>
                    </a:cxn>
                  </a:cxnLst>
                  <a:rect l="l" t="t" r="r" b="b"/>
                  <a:pathLst>
                    <a:path w="5968" h="141566">
                      <a:moveTo>
                        <a:pt x="0" y="0"/>
                      </a:moveTo>
                      <a:lnTo>
                        <a:pt x="0" y="141567"/>
                      </a:lnTo>
                    </a:path>
                  </a:pathLst>
                </a:custGeom>
                <a:ln w="5965" cap="flat">
                  <a:solidFill>
                    <a:srgbClr val="EC4E44"/>
                  </a:solidFill>
                  <a:prstDash val="solid"/>
                  <a:round/>
                </a:ln>
              </p:spPr>
              <p:txBody>
                <a:bodyPr rtlCol="0" anchor="ctr"/>
                <a:lstStyle/>
                <a:p>
                  <a:endParaRPr lang="en-US"/>
                </a:p>
              </p:txBody>
            </p:sp>
            <p:sp>
              <p:nvSpPr>
                <p:cNvPr id="290" name="Freeform: Shape 289">
                  <a:extLst>
                    <a:ext uri="{FF2B5EF4-FFF2-40B4-BE49-F238E27FC236}">
                      <a16:creationId xmlns:a16="http://schemas.microsoft.com/office/drawing/2014/main" id="{63C5AFD4-AB08-4314-99B8-E15B35745F6F}"/>
                    </a:ext>
                  </a:extLst>
                </p:cNvPr>
                <p:cNvSpPr/>
                <p:nvPr/>
              </p:nvSpPr>
              <p:spPr>
                <a:xfrm>
                  <a:off x="3758881" y="3186800"/>
                  <a:ext cx="5968" cy="43593"/>
                </a:xfrm>
                <a:custGeom>
                  <a:avLst/>
                  <a:gdLst>
                    <a:gd name="connsiteX0" fmla="*/ 0 w 5968"/>
                    <a:gd name="connsiteY0" fmla="*/ 0 h 43593"/>
                    <a:gd name="connsiteX1" fmla="*/ 0 w 5968"/>
                    <a:gd name="connsiteY1" fmla="*/ 43593 h 43593"/>
                  </a:gdLst>
                  <a:ahLst/>
                  <a:cxnLst>
                    <a:cxn ang="0">
                      <a:pos x="connsiteX0" y="connsiteY0"/>
                    </a:cxn>
                    <a:cxn ang="0">
                      <a:pos x="connsiteX1" y="connsiteY1"/>
                    </a:cxn>
                  </a:cxnLst>
                  <a:rect l="l" t="t" r="r" b="b"/>
                  <a:pathLst>
                    <a:path w="5968" h="43593">
                      <a:moveTo>
                        <a:pt x="0" y="0"/>
                      </a:moveTo>
                      <a:lnTo>
                        <a:pt x="0" y="43593"/>
                      </a:lnTo>
                    </a:path>
                  </a:pathLst>
                </a:custGeom>
                <a:ln w="5965" cap="flat">
                  <a:solidFill>
                    <a:srgbClr val="EC4E44"/>
                  </a:solidFill>
                  <a:prstDash val="solid"/>
                  <a:round/>
                </a:ln>
              </p:spPr>
              <p:txBody>
                <a:bodyPr rtlCol="0" anchor="ctr"/>
                <a:lstStyle/>
                <a:p>
                  <a:endParaRPr lang="en-US"/>
                </a:p>
              </p:txBody>
            </p:sp>
            <p:sp>
              <p:nvSpPr>
                <p:cNvPr id="291" name="Freeform: Shape 290">
                  <a:extLst>
                    <a:ext uri="{FF2B5EF4-FFF2-40B4-BE49-F238E27FC236}">
                      <a16:creationId xmlns:a16="http://schemas.microsoft.com/office/drawing/2014/main" id="{EE02E5EB-E621-4D23-9126-F5839C81D006}"/>
                    </a:ext>
                  </a:extLst>
                </p:cNvPr>
                <p:cNvSpPr/>
                <p:nvPr/>
              </p:nvSpPr>
              <p:spPr>
                <a:xfrm>
                  <a:off x="2556386" y="4332083"/>
                  <a:ext cx="5968" cy="55889"/>
                </a:xfrm>
                <a:custGeom>
                  <a:avLst/>
                  <a:gdLst>
                    <a:gd name="connsiteX0" fmla="*/ 0 w 5968"/>
                    <a:gd name="connsiteY0" fmla="*/ 0 h 55889"/>
                    <a:gd name="connsiteX1" fmla="*/ 0 w 5968"/>
                    <a:gd name="connsiteY1" fmla="*/ 55889 h 55889"/>
                  </a:gdLst>
                  <a:ahLst/>
                  <a:cxnLst>
                    <a:cxn ang="0">
                      <a:pos x="connsiteX0" y="connsiteY0"/>
                    </a:cxn>
                    <a:cxn ang="0">
                      <a:pos x="connsiteX1" y="connsiteY1"/>
                    </a:cxn>
                  </a:cxnLst>
                  <a:rect l="l" t="t" r="r" b="b"/>
                  <a:pathLst>
                    <a:path w="5968" h="55889">
                      <a:moveTo>
                        <a:pt x="0" y="0"/>
                      </a:moveTo>
                      <a:lnTo>
                        <a:pt x="0" y="55889"/>
                      </a:lnTo>
                    </a:path>
                  </a:pathLst>
                </a:custGeom>
                <a:ln w="5965" cap="flat">
                  <a:solidFill>
                    <a:srgbClr val="EC4E44"/>
                  </a:solidFill>
                  <a:prstDash val="solid"/>
                  <a:round/>
                </a:ln>
              </p:spPr>
              <p:txBody>
                <a:bodyPr rtlCol="0" anchor="ctr"/>
                <a:lstStyle/>
                <a:p>
                  <a:endParaRPr lang="en-US"/>
                </a:p>
              </p:txBody>
            </p:sp>
            <p:sp>
              <p:nvSpPr>
                <p:cNvPr id="292" name="Freeform: Shape 291">
                  <a:extLst>
                    <a:ext uri="{FF2B5EF4-FFF2-40B4-BE49-F238E27FC236}">
                      <a16:creationId xmlns:a16="http://schemas.microsoft.com/office/drawing/2014/main" id="{226F0940-0A00-4522-A668-27462344BB17}"/>
                    </a:ext>
                  </a:extLst>
                </p:cNvPr>
                <p:cNvSpPr/>
                <p:nvPr/>
              </p:nvSpPr>
              <p:spPr>
                <a:xfrm>
                  <a:off x="3962888" y="3065662"/>
                  <a:ext cx="5968" cy="51465"/>
                </a:xfrm>
                <a:custGeom>
                  <a:avLst/>
                  <a:gdLst>
                    <a:gd name="connsiteX0" fmla="*/ 0 w 5968"/>
                    <a:gd name="connsiteY0" fmla="*/ 0 h 51465"/>
                    <a:gd name="connsiteX1" fmla="*/ 0 w 5968"/>
                    <a:gd name="connsiteY1" fmla="*/ 51466 h 51465"/>
                  </a:gdLst>
                  <a:ahLst/>
                  <a:cxnLst>
                    <a:cxn ang="0">
                      <a:pos x="connsiteX0" y="connsiteY0"/>
                    </a:cxn>
                    <a:cxn ang="0">
                      <a:pos x="connsiteX1" y="connsiteY1"/>
                    </a:cxn>
                  </a:cxnLst>
                  <a:rect l="l" t="t" r="r" b="b"/>
                  <a:pathLst>
                    <a:path w="5968" h="51465">
                      <a:moveTo>
                        <a:pt x="0" y="0"/>
                      </a:moveTo>
                      <a:lnTo>
                        <a:pt x="0" y="51466"/>
                      </a:lnTo>
                    </a:path>
                  </a:pathLst>
                </a:custGeom>
                <a:ln w="5965" cap="flat">
                  <a:solidFill>
                    <a:srgbClr val="EC4E44"/>
                  </a:solidFill>
                  <a:prstDash val="solid"/>
                  <a:round/>
                </a:ln>
              </p:spPr>
              <p:txBody>
                <a:bodyPr rtlCol="0" anchor="ctr"/>
                <a:lstStyle/>
                <a:p>
                  <a:endParaRPr lang="en-US"/>
                </a:p>
              </p:txBody>
            </p:sp>
            <p:sp>
              <p:nvSpPr>
                <p:cNvPr id="293" name="Freeform: Shape 292">
                  <a:extLst>
                    <a:ext uri="{FF2B5EF4-FFF2-40B4-BE49-F238E27FC236}">
                      <a16:creationId xmlns:a16="http://schemas.microsoft.com/office/drawing/2014/main" id="{FEB795E2-DC17-418C-992D-B8ABC195EAE5}"/>
                    </a:ext>
                  </a:extLst>
                </p:cNvPr>
                <p:cNvSpPr/>
                <p:nvPr/>
              </p:nvSpPr>
              <p:spPr>
                <a:xfrm>
                  <a:off x="3595910" y="3382397"/>
                  <a:ext cx="5968" cy="21927"/>
                </a:xfrm>
                <a:custGeom>
                  <a:avLst/>
                  <a:gdLst>
                    <a:gd name="connsiteX0" fmla="*/ 0 w 5968"/>
                    <a:gd name="connsiteY0" fmla="*/ 0 h 21927"/>
                    <a:gd name="connsiteX1" fmla="*/ 0 w 5968"/>
                    <a:gd name="connsiteY1" fmla="*/ 21927 h 21927"/>
                  </a:gdLst>
                  <a:ahLst/>
                  <a:cxnLst>
                    <a:cxn ang="0">
                      <a:pos x="connsiteX0" y="connsiteY0"/>
                    </a:cxn>
                    <a:cxn ang="0">
                      <a:pos x="connsiteX1" y="connsiteY1"/>
                    </a:cxn>
                  </a:cxnLst>
                  <a:rect l="l" t="t" r="r" b="b"/>
                  <a:pathLst>
                    <a:path w="5968" h="21927">
                      <a:moveTo>
                        <a:pt x="0" y="0"/>
                      </a:moveTo>
                      <a:lnTo>
                        <a:pt x="0" y="21927"/>
                      </a:lnTo>
                    </a:path>
                  </a:pathLst>
                </a:custGeom>
                <a:ln w="5965" cap="flat">
                  <a:solidFill>
                    <a:srgbClr val="EC4E44"/>
                  </a:solidFill>
                  <a:prstDash val="solid"/>
                  <a:round/>
                </a:ln>
              </p:spPr>
              <p:txBody>
                <a:bodyPr rtlCol="0" anchor="ctr"/>
                <a:lstStyle/>
                <a:p>
                  <a:endParaRPr lang="en-US"/>
                </a:p>
              </p:txBody>
            </p:sp>
            <p:sp>
              <p:nvSpPr>
                <p:cNvPr id="294" name="Freeform: Shape 293">
                  <a:extLst>
                    <a:ext uri="{FF2B5EF4-FFF2-40B4-BE49-F238E27FC236}">
                      <a16:creationId xmlns:a16="http://schemas.microsoft.com/office/drawing/2014/main" id="{4929F76E-C10A-4DF4-9EB0-C9F72E466712}"/>
                    </a:ext>
                  </a:extLst>
                </p:cNvPr>
                <p:cNvSpPr/>
                <p:nvPr/>
              </p:nvSpPr>
              <p:spPr>
                <a:xfrm>
                  <a:off x="3419672" y="3541178"/>
                  <a:ext cx="5968" cy="22043"/>
                </a:xfrm>
                <a:custGeom>
                  <a:avLst/>
                  <a:gdLst>
                    <a:gd name="connsiteX0" fmla="*/ 0 w 5968"/>
                    <a:gd name="connsiteY0" fmla="*/ 0 h 22043"/>
                    <a:gd name="connsiteX1" fmla="*/ 0 w 5968"/>
                    <a:gd name="connsiteY1" fmla="*/ 22044 h 22043"/>
                  </a:gdLst>
                  <a:ahLst/>
                  <a:cxnLst>
                    <a:cxn ang="0">
                      <a:pos x="connsiteX0" y="connsiteY0"/>
                    </a:cxn>
                    <a:cxn ang="0">
                      <a:pos x="connsiteX1" y="connsiteY1"/>
                    </a:cxn>
                  </a:cxnLst>
                  <a:rect l="l" t="t" r="r" b="b"/>
                  <a:pathLst>
                    <a:path w="5968" h="22043">
                      <a:moveTo>
                        <a:pt x="0" y="0"/>
                      </a:moveTo>
                      <a:lnTo>
                        <a:pt x="0" y="22044"/>
                      </a:lnTo>
                    </a:path>
                  </a:pathLst>
                </a:custGeom>
                <a:ln w="5965" cap="flat">
                  <a:solidFill>
                    <a:srgbClr val="EC4E44"/>
                  </a:solidFill>
                  <a:prstDash val="solid"/>
                  <a:round/>
                </a:ln>
              </p:spPr>
              <p:txBody>
                <a:bodyPr rtlCol="0" anchor="ctr"/>
                <a:lstStyle/>
                <a:p>
                  <a:endParaRPr lang="en-US"/>
                </a:p>
              </p:txBody>
            </p:sp>
            <p:sp>
              <p:nvSpPr>
                <p:cNvPr id="295" name="Freeform: Shape 294">
                  <a:extLst>
                    <a:ext uri="{FF2B5EF4-FFF2-40B4-BE49-F238E27FC236}">
                      <a16:creationId xmlns:a16="http://schemas.microsoft.com/office/drawing/2014/main" id="{DD2C207A-4127-40FF-AEAC-C0E2ADDCB3AC}"/>
                    </a:ext>
                  </a:extLst>
                </p:cNvPr>
                <p:cNvSpPr/>
                <p:nvPr/>
              </p:nvSpPr>
              <p:spPr>
                <a:xfrm>
                  <a:off x="3669599" y="3338918"/>
                  <a:ext cx="5968" cy="24588"/>
                </a:xfrm>
                <a:custGeom>
                  <a:avLst/>
                  <a:gdLst>
                    <a:gd name="connsiteX0" fmla="*/ 0 w 5968"/>
                    <a:gd name="connsiteY0" fmla="*/ 0 h 24588"/>
                    <a:gd name="connsiteX1" fmla="*/ 0 w 5968"/>
                    <a:gd name="connsiteY1" fmla="*/ 24589 h 24588"/>
                  </a:gdLst>
                  <a:ahLst/>
                  <a:cxnLst>
                    <a:cxn ang="0">
                      <a:pos x="connsiteX0" y="connsiteY0"/>
                    </a:cxn>
                    <a:cxn ang="0">
                      <a:pos x="connsiteX1" y="connsiteY1"/>
                    </a:cxn>
                  </a:cxnLst>
                  <a:rect l="l" t="t" r="r" b="b"/>
                  <a:pathLst>
                    <a:path w="5968" h="24588">
                      <a:moveTo>
                        <a:pt x="0" y="0"/>
                      </a:moveTo>
                      <a:lnTo>
                        <a:pt x="0" y="24589"/>
                      </a:lnTo>
                    </a:path>
                  </a:pathLst>
                </a:custGeom>
                <a:ln w="5965" cap="flat">
                  <a:solidFill>
                    <a:srgbClr val="EC4E44"/>
                  </a:solidFill>
                  <a:prstDash val="solid"/>
                  <a:round/>
                </a:ln>
              </p:spPr>
              <p:txBody>
                <a:bodyPr rtlCol="0" anchor="ctr"/>
                <a:lstStyle/>
                <a:p>
                  <a:endParaRPr lang="en-US"/>
                </a:p>
              </p:txBody>
            </p:sp>
            <p:sp>
              <p:nvSpPr>
                <p:cNvPr id="296" name="Freeform: Shape 295">
                  <a:extLst>
                    <a:ext uri="{FF2B5EF4-FFF2-40B4-BE49-F238E27FC236}">
                      <a16:creationId xmlns:a16="http://schemas.microsoft.com/office/drawing/2014/main" id="{82156163-FD9D-45CB-97EC-74F2C4292902}"/>
                    </a:ext>
                  </a:extLst>
                </p:cNvPr>
                <p:cNvSpPr/>
                <p:nvPr/>
              </p:nvSpPr>
              <p:spPr>
                <a:xfrm>
                  <a:off x="2666411" y="4300397"/>
                  <a:ext cx="5968" cy="39294"/>
                </a:xfrm>
                <a:custGeom>
                  <a:avLst/>
                  <a:gdLst>
                    <a:gd name="connsiteX0" fmla="*/ 0 w 5968"/>
                    <a:gd name="connsiteY0" fmla="*/ 0 h 39294"/>
                    <a:gd name="connsiteX1" fmla="*/ 0 w 5968"/>
                    <a:gd name="connsiteY1" fmla="*/ 39294 h 39294"/>
                  </a:gdLst>
                  <a:ahLst/>
                  <a:cxnLst>
                    <a:cxn ang="0">
                      <a:pos x="connsiteX0" y="connsiteY0"/>
                    </a:cxn>
                    <a:cxn ang="0">
                      <a:pos x="connsiteX1" y="connsiteY1"/>
                    </a:cxn>
                  </a:cxnLst>
                  <a:rect l="l" t="t" r="r" b="b"/>
                  <a:pathLst>
                    <a:path w="5968" h="39294">
                      <a:moveTo>
                        <a:pt x="0" y="0"/>
                      </a:moveTo>
                      <a:lnTo>
                        <a:pt x="0" y="39294"/>
                      </a:lnTo>
                    </a:path>
                  </a:pathLst>
                </a:custGeom>
                <a:ln w="5965" cap="flat">
                  <a:solidFill>
                    <a:srgbClr val="EC4E44"/>
                  </a:solidFill>
                  <a:prstDash val="solid"/>
                  <a:round/>
                </a:ln>
              </p:spPr>
              <p:txBody>
                <a:bodyPr rtlCol="0" anchor="ctr"/>
                <a:lstStyle/>
                <a:p>
                  <a:endParaRPr lang="en-US"/>
                </a:p>
              </p:txBody>
            </p:sp>
            <p:sp>
              <p:nvSpPr>
                <p:cNvPr id="297" name="Freeform: Shape 296">
                  <a:extLst>
                    <a:ext uri="{FF2B5EF4-FFF2-40B4-BE49-F238E27FC236}">
                      <a16:creationId xmlns:a16="http://schemas.microsoft.com/office/drawing/2014/main" id="{D1F61A17-B2C8-4525-B1E3-C2C466E5C2E8}"/>
                    </a:ext>
                  </a:extLst>
                </p:cNvPr>
                <p:cNvSpPr/>
                <p:nvPr/>
              </p:nvSpPr>
              <p:spPr>
                <a:xfrm>
                  <a:off x="1443104" y="5398179"/>
                  <a:ext cx="5968" cy="66703"/>
                </a:xfrm>
                <a:custGeom>
                  <a:avLst/>
                  <a:gdLst>
                    <a:gd name="connsiteX0" fmla="*/ 0 w 5968"/>
                    <a:gd name="connsiteY0" fmla="*/ 0 h 66703"/>
                    <a:gd name="connsiteX1" fmla="*/ 0 w 5968"/>
                    <a:gd name="connsiteY1" fmla="*/ 66703 h 66703"/>
                  </a:gdLst>
                  <a:ahLst/>
                  <a:cxnLst>
                    <a:cxn ang="0">
                      <a:pos x="connsiteX0" y="connsiteY0"/>
                    </a:cxn>
                    <a:cxn ang="0">
                      <a:pos x="connsiteX1" y="connsiteY1"/>
                    </a:cxn>
                  </a:cxnLst>
                  <a:rect l="l" t="t" r="r" b="b"/>
                  <a:pathLst>
                    <a:path w="5968" h="66703">
                      <a:moveTo>
                        <a:pt x="0" y="0"/>
                      </a:moveTo>
                      <a:lnTo>
                        <a:pt x="0" y="66703"/>
                      </a:lnTo>
                    </a:path>
                  </a:pathLst>
                </a:custGeom>
                <a:ln w="5965" cap="flat">
                  <a:solidFill>
                    <a:srgbClr val="EC4E44"/>
                  </a:solidFill>
                  <a:prstDash val="solid"/>
                  <a:round/>
                </a:ln>
              </p:spPr>
              <p:txBody>
                <a:bodyPr rtlCol="0" anchor="ctr"/>
                <a:lstStyle/>
                <a:p>
                  <a:endParaRPr lang="en-US"/>
                </a:p>
              </p:txBody>
            </p:sp>
            <p:sp>
              <p:nvSpPr>
                <p:cNvPr id="298" name="Freeform: Shape 297">
                  <a:extLst>
                    <a:ext uri="{FF2B5EF4-FFF2-40B4-BE49-F238E27FC236}">
                      <a16:creationId xmlns:a16="http://schemas.microsoft.com/office/drawing/2014/main" id="{8FB3045E-9E17-4DC2-8447-41DF57BD01E5}"/>
                    </a:ext>
                  </a:extLst>
                </p:cNvPr>
                <p:cNvSpPr/>
                <p:nvPr/>
              </p:nvSpPr>
              <p:spPr>
                <a:xfrm>
                  <a:off x="2680102" y="4237382"/>
                  <a:ext cx="5968" cy="22045"/>
                </a:xfrm>
                <a:custGeom>
                  <a:avLst/>
                  <a:gdLst>
                    <a:gd name="connsiteX0" fmla="*/ 0 w 5968"/>
                    <a:gd name="connsiteY0" fmla="*/ 0 h 22045"/>
                    <a:gd name="connsiteX1" fmla="*/ 0 w 5968"/>
                    <a:gd name="connsiteY1" fmla="*/ 22045 h 22045"/>
                  </a:gdLst>
                  <a:ahLst/>
                  <a:cxnLst>
                    <a:cxn ang="0">
                      <a:pos x="connsiteX0" y="connsiteY0"/>
                    </a:cxn>
                    <a:cxn ang="0">
                      <a:pos x="connsiteX1" y="connsiteY1"/>
                    </a:cxn>
                  </a:cxnLst>
                  <a:rect l="l" t="t" r="r" b="b"/>
                  <a:pathLst>
                    <a:path w="5968" h="22045">
                      <a:moveTo>
                        <a:pt x="0" y="0"/>
                      </a:moveTo>
                      <a:lnTo>
                        <a:pt x="0" y="22045"/>
                      </a:lnTo>
                    </a:path>
                  </a:pathLst>
                </a:custGeom>
                <a:ln w="5965" cap="flat">
                  <a:solidFill>
                    <a:srgbClr val="EC4E44"/>
                  </a:solidFill>
                  <a:prstDash val="solid"/>
                  <a:round/>
                </a:ln>
              </p:spPr>
              <p:txBody>
                <a:bodyPr rtlCol="0" anchor="ctr"/>
                <a:lstStyle/>
                <a:p>
                  <a:endParaRPr lang="en-US"/>
                </a:p>
              </p:txBody>
            </p:sp>
            <p:sp>
              <p:nvSpPr>
                <p:cNvPr id="299" name="Freeform: Shape 298">
                  <a:extLst>
                    <a:ext uri="{FF2B5EF4-FFF2-40B4-BE49-F238E27FC236}">
                      <a16:creationId xmlns:a16="http://schemas.microsoft.com/office/drawing/2014/main" id="{17622AED-0A2C-4969-A658-C76C1BE7AB68}"/>
                    </a:ext>
                  </a:extLst>
                </p:cNvPr>
                <p:cNvSpPr/>
                <p:nvPr/>
              </p:nvSpPr>
              <p:spPr>
                <a:xfrm>
                  <a:off x="2371501" y="4459734"/>
                  <a:ext cx="5968" cy="23645"/>
                </a:xfrm>
                <a:custGeom>
                  <a:avLst/>
                  <a:gdLst>
                    <a:gd name="connsiteX0" fmla="*/ 0 w 5968"/>
                    <a:gd name="connsiteY0" fmla="*/ 0 h 23645"/>
                    <a:gd name="connsiteX1" fmla="*/ 0 w 5968"/>
                    <a:gd name="connsiteY1" fmla="*/ 23646 h 23645"/>
                  </a:gdLst>
                  <a:ahLst/>
                  <a:cxnLst>
                    <a:cxn ang="0">
                      <a:pos x="connsiteX0" y="connsiteY0"/>
                    </a:cxn>
                    <a:cxn ang="0">
                      <a:pos x="connsiteX1" y="connsiteY1"/>
                    </a:cxn>
                  </a:cxnLst>
                  <a:rect l="l" t="t" r="r" b="b"/>
                  <a:pathLst>
                    <a:path w="5968" h="23645">
                      <a:moveTo>
                        <a:pt x="0" y="0"/>
                      </a:moveTo>
                      <a:lnTo>
                        <a:pt x="0" y="23646"/>
                      </a:lnTo>
                    </a:path>
                  </a:pathLst>
                </a:custGeom>
                <a:ln w="5965" cap="flat">
                  <a:solidFill>
                    <a:srgbClr val="EC4E44"/>
                  </a:solidFill>
                  <a:prstDash val="solid"/>
                  <a:round/>
                </a:ln>
              </p:spPr>
              <p:txBody>
                <a:bodyPr rtlCol="0" anchor="ctr"/>
                <a:lstStyle/>
                <a:p>
                  <a:endParaRPr lang="en-US"/>
                </a:p>
              </p:txBody>
            </p:sp>
            <p:sp>
              <p:nvSpPr>
                <p:cNvPr id="300" name="Freeform: Shape 299">
                  <a:extLst>
                    <a:ext uri="{FF2B5EF4-FFF2-40B4-BE49-F238E27FC236}">
                      <a16:creationId xmlns:a16="http://schemas.microsoft.com/office/drawing/2014/main" id="{D21F7827-9A4C-419C-8D02-2CCB79AF44D3}"/>
                    </a:ext>
                  </a:extLst>
                </p:cNvPr>
                <p:cNvSpPr/>
                <p:nvPr/>
              </p:nvSpPr>
              <p:spPr>
                <a:xfrm>
                  <a:off x="1695719" y="5091351"/>
                  <a:ext cx="5968" cy="23780"/>
                </a:xfrm>
                <a:custGeom>
                  <a:avLst/>
                  <a:gdLst>
                    <a:gd name="connsiteX0" fmla="*/ 0 w 5968"/>
                    <a:gd name="connsiteY0" fmla="*/ 0 h 23780"/>
                    <a:gd name="connsiteX1" fmla="*/ 0 w 5968"/>
                    <a:gd name="connsiteY1" fmla="*/ 23781 h 23780"/>
                  </a:gdLst>
                  <a:ahLst/>
                  <a:cxnLst>
                    <a:cxn ang="0">
                      <a:pos x="connsiteX0" y="connsiteY0"/>
                    </a:cxn>
                    <a:cxn ang="0">
                      <a:pos x="connsiteX1" y="connsiteY1"/>
                    </a:cxn>
                  </a:cxnLst>
                  <a:rect l="l" t="t" r="r" b="b"/>
                  <a:pathLst>
                    <a:path w="5968" h="23780">
                      <a:moveTo>
                        <a:pt x="0" y="0"/>
                      </a:moveTo>
                      <a:lnTo>
                        <a:pt x="0" y="23781"/>
                      </a:lnTo>
                    </a:path>
                  </a:pathLst>
                </a:custGeom>
                <a:ln w="5965" cap="flat">
                  <a:solidFill>
                    <a:srgbClr val="EC4E44"/>
                  </a:solidFill>
                  <a:prstDash val="solid"/>
                  <a:round/>
                </a:ln>
              </p:spPr>
              <p:txBody>
                <a:bodyPr rtlCol="0" anchor="ctr"/>
                <a:lstStyle/>
                <a:p>
                  <a:endParaRPr lang="en-US"/>
                </a:p>
              </p:txBody>
            </p:sp>
            <p:sp>
              <p:nvSpPr>
                <p:cNvPr id="301" name="Freeform: Shape 300">
                  <a:extLst>
                    <a:ext uri="{FF2B5EF4-FFF2-40B4-BE49-F238E27FC236}">
                      <a16:creationId xmlns:a16="http://schemas.microsoft.com/office/drawing/2014/main" id="{6CE09BAF-A48B-4ED0-9AE3-F155F108BDCB}"/>
                    </a:ext>
                  </a:extLst>
                </p:cNvPr>
                <p:cNvSpPr/>
                <p:nvPr/>
              </p:nvSpPr>
              <p:spPr>
                <a:xfrm>
                  <a:off x="2461513" y="4412732"/>
                  <a:ext cx="5968" cy="21702"/>
                </a:xfrm>
                <a:custGeom>
                  <a:avLst/>
                  <a:gdLst>
                    <a:gd name="connsiteX0" fmla="*/ 0 w 5968"/>
                    <a:gd name="connsiteY0" fmla="*/ 0 h 21702"/>
                    <a:gd name="connsiteX1" fmla="*/ 0 w 5968"/>
                    <a:gd name="connsiteY1" fmla="*/ 21703 h 21702"/>
                  </a:gdLst>
                  <a:ahLst/>
                  <a:cxnLst>
                    <a:cxn ang="0">
                      <a:pos x="connsiteX0" y="connsiteY0"/>
                    </a:cxn>
                    <a:cxn ang="0">
                      <a:pos x="connsiteX1" y="connsiteY1"/>
                    </a:cxn>
                  </a:cxnLst>
                  <a:rect l="l" t="t" r="r" b="b"/>
                  <a:pathLst>
                    <a:path w="5968" h="21702">
                      <a:moveTo>
                        <a:pt x="0" y="0"/>
                      </a:moveTo>
                      <a:lnTo>
                        <a:pt x="0" y="21703"/>
                      </a:lnTo>
                    </a:path>
                  </a:pathLst>
                </a:custGeom>
                <a:ln w="5965" cap="flat">
                  <a:solidFill>
                    <a:srgbClr val="EC4E44"/>
                  </a:solidFill>
                  <a:prstDash val="solid"/>
                  <a:round/>
                </a:ln>
              </p:spPr>
              <p:txBody>
                <a:bodyPr rtlCol="0" anchor="ctr"/>
                <a:lstStyle/>
                <a:p>
                  <a:endParaRPr lang="en-US"/>
                </a:p>
              </p:txBody>
            </p:sp>
            <p:sp>
              <p:nvSpPr>
                <p:cNvPr id="302" name="Freeform: Shape 301">
                  <a:extLst>
                    <a:ext uri="{FF2B5EF4-FFF2-40B4-BE49-F238E27FC236}">
                      <a16:creationId xmlns:a16="http://schemas.microsoft.com/office/drawing/2014/main" id="{25B9FC6F-67D8-41FE-AF92-DE4A7471302C}"/>
                    </a:ext>
                  </a:extLst>
                </p:cNvPr>
                <p:cNvSpPr/>
                <p:nvPr/>
              </p:nvSpPr>
              <p:spPr>
                <a:xfrm>
                  <a:off x="2215581" y="4640724"/>
                  <a:ext cx="5968" cy="25878"/>
                </a:xfrm>
                <a:custGeom>
                  <a:avLst/>
                  <a:gdLst>
                    <a:gd name="connsiteX0" fmla="*/ 0 w 5968"/>
                    <a:gd name="connsiteY0" fmla="*/ 0 h 25878"/>
                    <a:gd name="connsiteX1" fmla="*/ 0 w 5968"/>
                    <a:gd name="connsiteY1" fmla="*/ 25878 h 25878"/>
                  </a:gdLst>
                  <a:ahLst/>
                  <a:cxnLst>
                    <a:cxn ang="0">
                      <a:pos x="connsiteX0" y="connsiteY0"/>
                    </a:cxn>
                    <a:cxn ang="0">
                      <a:pos x="connsiteX1" y="connsiteY1"/>
                    </a:cxn>
                  </a:cxnLst>
                  <a:rect l="l" t="t" r="r" b="b"/>
                  <a:pathLst>
                    <a:path w="5968" h="25878">
                      <a:moveTo>
                        <a:pt x="0" y="0"/>
                      </a:moveTo>
                      <a:lnTo>
                        <a:pt x="0" y="25878"/>
                      </a:lnTo>
                    </a:path>
                  </a:pathLst>
                </a:custGeom>
                <a:ln w="5965" cap="flat">
                  <a:solidFill>
                    <a:srgbClr val="EC4E44"/>
                  </a:solidFill>
                  <a:prstDash val="solid"/>
                  <a:round/>
                </a:ln>
              </p:spPr>
              <p:txBody>
                <a:bodyPr rtlCol="0" anchor="ctr"/>
                <a:lstStyle/>
                <a:p>
                  <a:endParaRPr lang="en-US"/>
                </a:p>
              </p:txBody>
            </p:sp>
            <p:sp>
              <p:nvSpPr>
                <p:cNvPr id="303" name="Freeform: Shape 302">
                  <a:extLst>
                    <a:ext uri="{FF2B5EF4-FFF2-40B4-BE49-F238E27FC236}">
                      <a16:creationId xmlns:a16="http://schemas.microsoft.com/office/drawing/2014/main" id="{22EB7F1C-70E6-408A-A28B-D389CB6135D9}"/>
                    </a:ext>
                  </a:extLst>
                </p:cNvPr>
                <p:cNvSpPr/>
                <p:nvPr/>
              </p:nvSpPr>
              <p:spPr>
                <a:xfrm>
                  <a:off x="2791679" y="4100485"/>
                  <a:ext cx="5968" cy="22311"/>
                </a:xfrm>
                <a:custGeom>
                  <a:avLst/>
                  <a:gdLst>
                    <a:gd name="connsiteX0" fmla="*/ 0 w 5968"/>
                    <a:gd name="connsiteY0" fmla="*/ 0 h 22311"/>
                    <a:gd name="connsiteX1" fmla="*/ 0 w 5968"/>
                    <a:gd name="connsiteY1" fmla="*/ 22312 h 22311"/>
                  </a:gdLst>
                  <a:ahLst/>
                  <a:cxnLst>
                    <a:cxn ang="0">
                      <a:pos x="connsiteX0" y="connsiteY0"/>
                    </a:cxn>
                    <a:cxn ang="0">
                      <a:pos x="connsiteX1" y="connsiteY1"/>
                    </a:cxn>
                  </a:cxnLst>
                  <a:rect l="l" t="t" r="r" b="b"/>
                  <a:pathLst>
                    <a:path w="5968" h="22311">
                      <a:moveTo>
                        <a:pt x="0" y="0"/>
                      </a:moveTo>
                      <a:lnTo>
                        <a:pt x="0" y="22312"/>
                      </a:lnTo>
                    </a:path>
                  </a:pathLst>
                </a:custGeom>
                <a:ln w="5965" cap="flat">
                  <a:solidFill>
                    <a:srgbClr val="EC4E44"/>
                  </a:solidFill>
                  <a:prstDash val="solid"/>
                  <a:round/>
                </a:ln>
              </p:spPr>
              <p:txBody>
                <a:bodyPr rtlCol="0" anchor="ctr"/>
                <a:lstStyle/>
                <a:p>
                  <a:endParaRPr lang="en-US"/>
                </a:p>
              </p:txBody>
            </p:sp>
            <p:sp>
              <p:nvSpPr>
                <p:cNvPr id="304" name="Freeform: Shape 303">
                  <a:extLst>
                    <a:ext uri="{FF2B5EF4-FFF2-40B4-BE49-F238E27FC236}">
                      <a16:creationId xmlns:a16="http://schemas.microsoft.com/office/drawing/2014/main" id="{F881E866-9D93-4912-BF48-46695C9743DF}"/>
                    </a:ext>
                  </a:extLst>
                </p:cNvPr>
                <p:cNvSpPr/>
                <p:nvPr/>
              </p:nvSpPr>
              <p:spPr>
                <a:xfrm>
                  <a:off x="3974210" y="3065026"/>
                  <a:ext cx="5968" cy="32340"/>
                </a:xfrm>
                <a:custGeom>
                  <a:avLst/>
                  <a:gdLst>
                    <a:gd name="connsiteX0" fmla="*/ 0 w 5968"/>
                    <a:gd name="connsiteY0" fmla="*/ 0 h 32340"/>
                    <a:gd name="connsiteX1" fmla="*/ 0 w 5968"/>
                    <a:gd name="connsiteY1" fmla="*/ 32340 h 32340"/>
                  </a:gdLst>
                  <a:ahLst/>
                  <a:cxnLst>
                    <a:cxn ang="0">
                      <a:pos x="connsiteX0" y="connsiteY0"/>
                    </a:cxn>
                    <a:cxn ang="0">
                      <a:pos x="connsiteX1" y="connsiteY1"/>
                    </a:cxn>
                  </a:cxnLst>
                  <a:rect l="l" t="t" r="r" b="b"/>
                  <a:pathLst>
                    <a:path w="5968" h="32340">
                      <a:moveTo>
                        <a:pt x="0" y="0"/>
                      </a:moveTo>
                      <a:lnTo>
                        <a:pt x="0" y="32340"/>
                      </a:lnTo>
                    </a:path>
                  </a:pathLst>
                </a:custGeom>
                <a:ln w="5965" cap="flat">
                  <a:solidFill>
                    <a:srgbClr val="EC4E44"/>
                  </a:solidFill>
                  <a:prstDash val="solid"/>
                  <a:round/>
                </a:ln>
              </p:spPr>
              <p:txBody>
                <a:bodyPr rtlCol="0" anchor="ctr"/>
                <a:lstStyle/>
                <a:p>
                  <a:endParaRPr lang="en-US"/>
                </a:p>
              </p:txBody>
            </p:sp>
            <p:sp>
              <p:nvSpPr>
                <p:cNvPr id="305" name="Freeform: Shape 304">
                  <a:extLst>
                    <a:ext uri="{FF2B5EF4-FFF2-40B4-BE49-F238E27FC236}">
                      <a16:creationId xmlns:a16="http://schemas.microsoft.com/office/drawing/2014/main" id="{10644F1A-4B6D-4EC9-AA5C-7FCA0C413495}"/>
                    </a:ext>
                  </a:extLst>
                </p:cNvPr>
                <p:cNvSpPr/>
                <p:nvPr/>
              </p:nvSpPr>
              <p:spPr>
                <a:xfrm>
                  <a:off x="2563111" y="4308115"/>
                  <a:ext cx="5968" cy="24913"/>
                </a:xfrm>
                <a:custGeom>
                  <a:avLst/>
                  <a:gdLst>
                    <a:gd name="connsiteX0" fmla="*/ 0 w 5968"/>
                    <a:gd name="connsiteY0" fmla="*/ 0 h 24913"/>
                    <a:gd name="connsiteX1" fmla="*/ 0 w 5968"/>
                    <a:gd name="connsiteY1" fmla="*/ 24913 h 24913"/>
                  </a:gdLst>
                  <a:ahLst/>
                  <a:cxnLst>
                    <a:cxn ang="0">
                      <a:pos x="connsiteX0" y="connsiteY0"/>
                    </a:cxn>
                    <a:cxn ang="0">
                      <a:pos x="connsiteX1" y="connsiteY1"/>
                    </a:cxn>
                  </a:cxnLst>
                  <a:rect l="l" t="t" r="r" b="b"/>
                  <a:pathLst>
                    <a:path w="5968" h="24913">
                      <a:moveTo>
                        <a:pt x="0" y="0"/>
                      </a:moveTo>
                      <a:lnTo>
                        <a:pt x="0" y="24913"/>
                      </a:lnTo>
                    </a:path>
                  </a:pathLst>
                </a:custGeom>
                <a:ln w="5965" cap="flat">
                  <a:solidFill>
                    <a:srgbClr val="EC4E44"/>
                  </a:solidFill>
                  <a:prstDash val="solid"/>
                  <a:round/>
                </a:ln>
              </p:spPr>
              <p:txBody>
                <a:bodyPr rtlCol="0" anchor="ctr"/>
                <a:lstStyle/>
                <a:p>
                  <a:endParaRPr lang="en-US"/>
                </a:p>
              </p:txBody>
            </p:sp>
            <p:sp>
              <p:nvSpPr>
                <p:cNvPr id="306" name="Freeform: Shape 305">
                  <a:extLst>
                    <a:ext uri="{FF2B5EF4-FFF2-40B4-BE49-F238E27FC236}">
                      <a16:creationId xmlns:a16="http://schemas.microsoft.com/office/drawing/2014/main" id="{80DD9686-E513-433C-BABD-1BCE5EFF9103}"/>
                    </a:ext>
                  </a:extLst>
                </p:cNvPr>
                <p:cNvSpPr/>
                <p:nvPr/>
              </p:nvSpPr>
              <p:spPr>
                <a:xfrm>
                  <a:off x="2704897" y="4210708"/>
                  <a:ext cx="5968" cy="22206"/>
                </a:xfrm>
                <a:custGeom>
                  <a:avLst/>
                  <a:gdLst>
                    <a:gd name="connsiteX0" fmla="*/ 0 w 5968"/>
                    <a:gd name="connsiteY0" fmla="*/ 0 h 22206"/>
                    <a:gd name="connsiteX1" fmla="*/ 0 w 5968"/>
                    <a:gd name="connsiteY1" fmla="*/ 22206 h 22206"/>
                  </a:gdLst>
                  <a:ahLst/>
                  <a:cxnLst>
                    <a:cxn ang="0">
                      <a:pos x="connsiteX0" y="connsiteY0"/>
                    </a:cxn>
                    <a:cxn ang="0">
                      <a:pos x="connsiteX1" y="connsiteY1"/>
                    </a:cxn>
                  </a:cxnLst>
                  <a:rect l="l" t="t" r="r" b="b"/>
                  <a:pathLst>
                    <a:path w="5968" h="22206">
                      <a:moveTo>
                        <a:pt x="0" y="0"/>
                      </a:moveTo>
                      <a:lnTo>
                        <a:pt x="0" y="22206"/>
                      </a:lnTo>
                    </a:path>
                  </a:pathLst>
                </a:custGeom>
                <a:ln w="5965" cap="flat">
                  <a:solidFill>
                    <a:srgbClr val="EC4E44"/>
                  </a:solidFill>
                  <a:prstDash val="solid"/>
                  <a:round/>
                </a:ln>
              </p:spPr>
              <p:txBody>
                <a:bodyPr rtlCol="0" anchor="ctr"/>
                <a:lstStyle/>
                <a:p>
                  <a:endParaRPr lang="en-US"/>
                </a:p>
              </p:txBody>
            </p:sp>
            <p:sp>
              <p:nvSpPr>
                <p:cNvPr id="307" name="Freeform: Shape 306">
                  <a:extLst>
                    <a:ext uri="{FF2B5EF4-FFF2-40B4-BE49-F238E27FC236}">
                      <a16:creationId xmlns:a16="http://schemas.microsoft.com/office/drawing/2014/main" id="{6A8DD4DD-4E76-42F1-B6F1-EB1D982D9499}"/>
                    </a:ext>
                  </a:extLst>
                </p:cNvPr>
                <p:cNvSpPr/>
                <p:nvPr/>
              </p:nvSpPr>
              <p:spPr>
                <a:xfrm>
                  <a:off x="2704781" y="4198909"/>
                  <a:ext cx="5968" cy="46531"/>
                </a:xfrm>
                <a:custGeom>
                  <a:avLst/>
                  <a:gdLst>
                    <a:gd name="connsiteX0" fmla="*/ 0 w 5968"/>
                    <a:gd name="connsiteY0" fmla="*/ 0 h 46531"/>
                    <a:gd name="connsiteX1" fmla="*/ 0 w 5968"/>
                    <a:gd name="connsiteY1" fmla="*/ 46531 h 46531"/>
                  </a:gdLst>
                  <a:ahLst/>
                  <a:cxnLst>
                    <a:cxn ang="0">
                      <a:pos x="connsiteX0" y="connsiteY0"/>
                    </a:cxn>
                    <a:cxn ang="0">
                      <a:pos x="connsiteX1" y="connsiteY1"/>
                    </a:cxn>
                  </a:cxnLst>
                  <a:rect l="l" t="t" r="r" b="b"/>
                  <a:pathLst>
                    <a:path w="5968" h="46531">
                      <a:moveTo>
                        <a:pt x="0" y="0"/>
                      </a:moveTo>
                      <a:lnTo>
                        <a:pt x="0" y="46531"/>
                      </a:lnTo>
                    </a:path>
                  </a:pathLst>
                </a:custGeom>
                <a:ln w="5965" cap="flat">
                  <a:solidFill>
                    <a:srgbClr val="EC4E44"/>
                  </a:solidFill>
                  <a:prstDash val="solid"/>
                  <a:round/>
                </a:ln>
              </p:spPr>
              <p:txBody>
                <a:bodyPr rtlCol="0" anchor="ctr"/>
                <a:lstStyle/>
                <a:p>
                  <a:endParaRPr lang="en-US"/>
                </a:p>
              </p:txBody>
            </p:sp>
            <p:sp>
              <p:nvSpPr>
                <p:cNvPr id="308" name="Freeform: Shape 307">
                  <a:extLst>
                    <a:ext uri="{FF2B5EF4-FFF2-40B4-BE49-F238E27FC236}">
                      <a16:creationId xmlns:a16="http://schemas.microsoft.com/office/drawing/2014/main" id="{382C3F30-56CD-4006-B910-BD660A3E3681}"/>
                    </a:ext>
                  </a:extLst>
                </p:cNvPr>
                <p:cNvSpPr/>
                <p:nvPr/>
              </p:nvSpPr>
              <p:spPr>
                <a:xfrm>
                  <a:off x="2925098" y="3982660"/>
                  <a:ext cx="5968" cy="21529"/>
                </a:xfrm>
                <a:custGeom>
                  <a:avLst/>
                  <a:gdLst>
                    <a:gd name="connsiteX0" fmla="*/ 0 w 5968"/>
                    <a:gd name="connsiteY0" fmla="*/ 0 h 21529"/>
                    <a:gd name="connsiteX1" fmla="*/ 0 w 5968"/>
                    <a:gd name="connsiteY1" fmla="*/ 21530 h 21529"/>
                  </a:gdLst>
                  <a:ahLst/>
                  <a:cxnLst>
                    <a:cxn ang="0">
                      <a:pos x="connsiteX0" y="connsiteY0"/>
                    </a:cxn>
                    <a:cxn ang="0">
                      <a:pos x="connsiteX1" y="connsiteY1"/>
                    </a:cxn>
                  </a:cxnLst>
                  <a:rect l="l" t="t" r="r" b="b"/>
                  <a:pathLst>
                    <a:path w="5968" h="21529">
                      <a:moveTo>
                        <a:pt x="0" y="0"/>
                      </a:moveTo>
                      <a:lnTo>
                        <a:pt x="0" y="21530"/>
                      </a:lnTo>
                    </a:path>
                  </a:pathLst>
                </a:custGeom>
                <a:ln w="5965" cap="flat">
                  <a:solidFill>
                    <a:srgbClr val="EC4E44"/>
                  </a:solidFill>
                  <a:prstDash val="solid"/>
                  <a:round/>
                </a:ln>
              </p:spPr>
              <p:txBody>
                <a:bodyPr rtlCol="0" anchor="ctr"/>
                <a:lstStyle/>
                <a:p>
                  <a:endParaRPr lang="en-US"/>
                </a:p>
              </p:txBody>
            </p:sp>
            <p:sp>
              <p:nvSpPr>
                <p:cNvPr id="309" name="Freeform: Shape 308">
                  <a:extLst>
                    <a:ext uri="{FF2B5EF4-FFF2-40B4-BE49-F238E27FC236}">
                      <a16:creationId xmlns:a16="http://schemas.microsoft.com/office/drawing/2014/main" id="{F12424C3-9EB8-40F3-9EF4-95D44400817F}"/>
                    </a:ext>
                  </a:extLst>
                </p:cNvPr>
                <p:cNvSpPr/>
                <p:nvPr/>
              </p:nvSpPr>
              <p:spPr>
                <a:xfrm>
                  <a:off x="3146562" y="3759657"/>
                  <a:ext cx="5968" cy="25258"/>
                </a:xfrm>
                <a:custGeom>
                  <a:avLst/>
                  <a:gdLst>
                    <a:gd name="connsiteX0" fmla="*/ 0 w 5968"/>
                    <a:gd name="connsiteY0" fmla="*/ 0 h 25258"/>
                    <a:gd name="connsiteX1" fmla="*/ 0 w 5968"/>
                    <a:gd name="connsiteY1" fmla="*/ 25258 h 25258"/>
                  </a:gdLst>
                  <a:ahLst/>
                  <a:cxnLst>
                    <a:cxn ang="0">
                      <a:pos x="connsiteX0" y="connsiteY0"/>
                    </a:cxn>
                    <a:cxn ang="0">
                      <a:pos x="connsiteX1" y="connsiteY1"/>
                    </a:cxn>
                  </a:cxnLst>
                  <a:rect l="l" t="t" r="r" b="b"/>
                  <a:pathLst>
                    <a:path w="5968" h="25258">
                      <a:moveTo>
                        <a:pt x="0" y="0"/>
                      </a:moveTo>
                      <a:lnTo>
                        <a:pt x="0" y="25258"/>
                      </a:lnTo>
                    </a:path>
                  </a:pathLst>
                </a:custGeom>
                <a:ln w="5965" cap="flat">
                  <a:solidFill>
                    <a:srgbClr val="EC4E44"/>
                  </a:solidFill>
                  <a:prstDash val="solid"/>
                  <a:round/>
                </a:ln>
              </p:spPr>
              <p:txBody>
                <a:bodyPr rtlCol="0" anchor="ctr"/>
                <a:lstStyle/>
                <a:p>
                  <a:endParaRPr lang="en-US"/>
                </a:p>
              </p:txBody>
            </p:sp>
            <p:sp>
              <p:nvSpPr>
                <p:cNvPr id="310" name="Freeform: Shape 309">
                  <a:extLst>
                    <a:ext uri="{FF2B5EF4-FFF2-40B4-BE49-F238E27FC236}">
                      <a16:creationId xmlns:a16="http://schemas.microsoft.com/office/drawing/2014/main" id="{74779984-8B24-4765-92AC-41D37C9284AC}"/>
                    </a:ext>
                  </a:extLst>
                </p:cNvPr>
                <p:cNvSpPr/>
                <p:nvPr/>
              </p:nvSpPr>
              <p:spPr>
                <a:xfrm>
                  <a:off x="4096438" y="2955281"/>
                  <a:ext cx="5968" cy="24268"/>
                </a:xfrm>
                <a:custGeom>
                  <a:avLst/>
                  <a:gdLst>
                    <a:gd name="connsiteX0" fmla="*/ 0 w 5968"/>
                    <a:gd name="connsiteY0" fmla="*/ 0 h 24268"/>
                    <a:gd name="connsiteX1" fmla="*/ 0 w 5968"/>
                    <a:gd name="connsiteY1" fmla="*/ 24269 h 24268"/>
                  </a:gdLst>
                  <a:ahLst/>
                  <a:cxnLst>
                    <a:cxn ang="0">
                      <a:pos x="connsiteX0" y="connsiteY0"/>
                    </a:cxn>
                    <a:cxn ang="0">
                      <a:pos x="connsiteX1" y="connsiteY1"/>
                    </a:cxn>
                  </a:cxnLst>
                  <a:rect l="l" t="t" r="r" b="b"/>
                  <a:pathLst>
                    <a:path w="5968" h="24268">
                      <a:moveTo>
                        <a:pt x="0" y="0"/>
                      </a:moveTo>
                      <a:lnTo>
                        <a:pt x="0" y="24269"/>
                      </a:lnTo>
                    </a:path>
                  </a:pathLst>
                </a:custGeom>
                <a:ln w="5965" cap="flat">
                  <a:solidFill>
                    <a:srgbClr val="EC4E44"/>
                  </a:solidFill>
                  <a:prstDash val="solid"/>
                  <a:round/>
                </a:ln>
              </p:spPr>
              <p:txBody>
                <a:bodyPr rtlCol="0" anchor="ctr"/>
                <a:lstStyle/>
                <a:p>
                  <a:endParaRPr lang="en-US"/>
                </a:p>
              </p:txBody>
            </p:sp>
            <p:sp>
              <p:nvSpPr>
                <p:cNvPr id="311" name="Freeform: Shape 310">
                  <a:extLst>
                    <a:ext uri="{FF2B5EF4-FFF2-40B4-BE49-F238E27FC236}">
                      <a16:creationId xmlns:a16="http://schemas.microsoft.com/office/drawing/2014/main" id="{85CD37D8-7194-4C9C-AA16-1FA3A1D71E95}"/>
                    </a:ext>
                  </a:extLst>
                </p:cNvPr>
                <p:cNvSpPr/>
                <p:nvPr/>
              </p:nvSpPr>
              <p:spPr>
                <a:xfrm>
                  <a:off x="3329641" y="3611819"/>
                  <a:ext cx="5968" cy="25739"/>
                </a:xfrm>
                <a:custGeom>
                  <a:avLst/>
                  <a:gdLst>
                    <a:gd name="connsiteX0" fmla="*/ 0 w 5968"/>
                    <a:gd name="connsiteY0" fmla="*/ 0 h 25739"/>
                    <a:gd name="connsiteX1" fmla="*/ 0 w 5968"/>
                    <a:gd name="connsiteY1" fmla="*/ 25740 h 25739"/>
                  </a:gdLst>
                  <a:ahLst/>
                  <a:cxnLst>
                    <a:cxn ang="0">
                      <a:pos x="connsiteX0" y="connsiteY0"/>
                    </a:cxn>
                    <a:cxn ang="0">
                      <a:pos x="connsiteX1" y="connsiteY1"/>
                    </a:cxn>
                  </a:cxnLst>
                  <a:rect l="l" t="t" r="r" b="b"/>
                  <a:pathLst>
                    <a:path w="5968" h="25739">
                      <a:moveTo>
                        <a:pt x="0" y="0"/>
                      </a:moveTo>
                      <a:lnTo>
                        <a:pt x="0" y="25740"/>
                      </a:lnTo>
                    </a:path>
                  </a:pathLst>
                </a:custGeom>
                <a:ln w="5965" cap="flat">
                  <a:solidFill>
                    <a:srgbClr val="EC4E44"/>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034DBBFB-CDEE-46CB-A775-BBA92787FA1B}"/>
                    </a:ext>
                  </a:extLst>
                </p:cNvPr>
                <p:cNvSpPr/>
                <p:nvPr/>
              </p:nvSpPr>
              <p:spPr>
                <a:xfrm>
                  <a:off x="3813432" y="3159723"/>
                  <a:ext cx="5968" cy="21802"/>
                </a:xfrm>
                <a:custGeom>
                  <a:avLst/>
                  <a:gdLst>
                    <a:gd name="connsiteX0" fmla="*/ 0 w 5968"/>
                    <a:gd name="connsiteY0" fmla="*/ 0 h 21802"/>
                    <a:gd name="connsiteX1" fmla="*/ 0 w 5968"/>
                    <a:gd name="connsiteY1" fmla="*/ 21803 h 21802"/>
                  </a:gdLst>
                  <a:ahLst/>
                  <a:cxnLst>
                    <a:cxn ang="0">
                      <a:pos x="connsiteX0" y="connsiteY0"/>
                    </a:cxn>
                    <a:cxn ang="0">
                      <a:pos x="connsiteX1" y="connsiteY1"/>
                    </a:cxn>
                  </a:cxnLst>
                  <a:rect l="l" t="t" r="r" b="b"/>
                  <a:pathLst>
                    <a:path w="5968" h="21802">
                      <a:moveTo>
                        <a:pt x="0" y="0"/>
                      </a:moveTo>
                      <a:lnTo>
                        <a:pt x="0" y="21803"/>
                      </a:lnTo>
                    </a:path>
                  </a:pathLst>
                </a:custGeom>
                <a:ln w="5965" cap="flat">
                  <a:solidFill>
                    <a:srgbClr val="EC4E44"/>
                  </a:solidFill>
                  <a:prstDash val="solid"/>
                  <a:round/>
                </a:ln>
              </p:spPr>
              <p:txBody>
                <a:bodyPr rtlCol="0" anchor="ctr"/>
                <a:lstStyle/>
                <a:p>
                  <a:endParaRPr lang="en-US"/>
                </a:p>
              </p:txBody>
            </p:sp>
            <p:sp>
              <p:nvSpPr>
                <p:cNvPr id="313" name="Freeform: Shape 312">
                  <a:extLst>
                    <a:ext uri="{FF2B5EF4-FFF2-40B4-BE49-F238E27FC236}">
                      <a16:creationId xmlns:a16="http://schemas.microsoft.com/office/drawing/2014/main" id="{FB5DA5F6-77CE-4326-A30D-7086C4B47A87}"/>
                    </a:ext>
                  </a:extLst>
                </p:cNvPr>
                <p:cNvSpPr/>
                <p:nvPr/>
              </p:nvSpPr>
              <p:spPr>
                <a:xfrm>
                  <a:off x="2183654" y="4666719"/>
                  <a:ext cx="5968" cy="21959"/>
                </a:xfrm>
                <a:custGeom>
                  <a:avLst/>
                  <a:gdLst>
                    <a:gd name="connsiteX0" fmla="*/ 0 w 5968"/>
                    <a:gd name="connsiteY0" fmla="*/ 0 h 21959"/>
                    <a:gd name="connsiteX1" fmla="*/ 0 w 5968"/>
                    <a:gd name="connsiteY1" fmla="*/ 21960 h 21959"/>
                  </a:gdLst>
                  <a:ahLst/>
                  <a:cxnLst>
                    <a:cxn ang="0">
                      <a:pos x="connsiteX0" y="connsiteY0"/>
                    </a:cxn>
                    <a:cxn ang="0">
                      <a:pos x="connsiteX1" y="connsiteY1"/>
                    </a:cxn>
                  </a:cxnLst>
                  <a:rect l="l" t="t" r="r" b="b"/>
                  <a:pathLst>
                    <a:path w="5968" h="21959">
                      <a:moveTo>
                        <a:pt x="0" y="0"/>
                      </a:moveTo>
                      <a:lnTo>
                        <a:pt x="0" y="21960"/>
                      </a:lnTo>
                    </a:path>
                  </a:pathLst>
                </a:custGeom>
                <a:ln w="5965" cap="flat">
                  <a:solidFill>
                    <a:srgbClr val="EC4E44"/>
                  </a:solidFill>
                  <a:prstDash val="solid"/>
                  <a:round/>
                </a:ln>
              </p:spPr>
              <p:txBody>
                <a:bodyPr rtlCol="0" anchor="ctr"/>
                <a:lstStyle/>
                <a:p>
                  <a:endParaRPr lang="en-US"/>
                </a:p>
              </p:txBody>
            </p:sp>
            <p:sp>
              <p:nvSpPr>
                <p:cNvPr id="314" name="Freeform: Shape 313">
                  <a:extLst>
                    <a:ext uri="{FF2B5EF4-FFF2-40B4-BE49-F238E27FC236}">
                      <a16:creationId xmlns:a16="http://schemas.microsoft.com/office/drawing/2014/main" id="{5831F68D-54E2-4A00-9D4A-025203C42D9D}"/>
                    </a:ext>
                  </a:extLst>
                </p:cNvPr>
                <p:cNvSpPr/>
                <p:nvPr/>
              </p:nvSpPr>
              <p:spPr>
                <a:xfrm>
                  <a:off x="3331311" y="3754533"/>
                  <a:ext cx="5968" cy="43801"/>
                </a:xfrm>
                <a:custGeom>
                  <a:avLst/>
                  <a:gdLst>
                    <a:gd name="connsiteX0" fmla="*/ 0 w 5968"/>
                    <a:gd name="connsiteY0" fmla="*/ 0 h 43801"/>
                    <a:gd name="connsiteX1" fmla="*/ 0 w 5968"/>
                    <a:gd name="connsiteY1" fmla="*/ 43801 h 43801"/>
                  </a:gdLst>
                  <a:ahLst/>
                  <a:cxnLst>
                    <a:cxn ang="0">
                      <a:pos x="connsiteX0" y="connsiteY0"/>
                    </a:cxn>
                    <a:cxn ang="0">
                      <a:pos x="connsiteX1" y="connsiteY1"/>
                    </a:cxn>
                  </a:cxnLst>
                  <a:rect l="l" t="t" r="r" b="b"/>
                  <a:pathLst>
                    <a:path w="5968" h="43801">
                      <a:moveTo>
                        <a:pt x="0" y="0"/>
                      </a:moveTo>
                      <a:lnTo>
                        <a:pt x="0" y="43801"/>
                      </a:lnTo>
                    </a:path>
                  </a:pathLst>
                </a:custGeom>
                <a:ln w="5965" cap="flat">
                  <a:solidFill>
                    <a:srgbClr val="EC4E44"/>
                  </a:solidFill>
                  <a:prstDash val="solid"/>
                  <a:round/>
                </a:ln>
              </p:spPr>
              <p:txBody>
                <a:bodyPr rtlCol="0" anchor="ctr"/>
                <a:lstStyle/>
                <a:p>
                  <a:endParaRPr lang="en-US"/>
                </a:p>
              </p:txBody>
            </p:sp>
            <p:sp>
              <p:nvSpPr>
                <p:cNvPr id="315" name="Freeform: Shape 314">
                  <a:extLst>
                    <a:ext uri="{FF2B5EF4-FFF2-40B4-BE49-F238E27FC236}">
                      <a16:creationId xmlns:a16="http://schemas.microsoft.com/office/drawing/2014/main" id="{3082B3B9-6E80-42BB-B276-150475875ACC}"/>
                    </a:ext>
                  </a:extLst>
                </p:cNvPr>
                <p:cNvSpPr/>
                <p:nvPr/>
              </p:nvSpPr>
              <p:spPr>
                <a:xfrm>
                  <a:off x="3250667" y="3683571"/>
                  <a:ext cx="5968" cy="21839"/>
                </a:xfrm>
                <a:custGeom>
                  <a:avLst/>
                  <a:gdLst>
                    <a:gd name="connsiteX0" fmla="*/ 0 w 5968"/>
                    <a:gd name="connsiteY0" fmla="*/ 0 h 21839"/>
                    <a:gd name="connsiteX1" fmla="*/ 0 w 5968"/>
                    <a:gd name="connsiteY1" fmla="*/ 21840 h 21839"/>
                  </a:gdLst>
                  <a:ahLst/>
                  <a:cxnLst>
                    <a:cxn ang="0">
                      <a:pos x="connsiteX0" y="connsiteY0"/>
                    </a:cxn>
                    <a:cxn ang="0">
                      <a:pos x="connsiteX1" y="connsiteY1"/>
                    </a:cxn>
                  </a:cxnLst>
                  <a:rect l="l" t="t" r="r" b="b"/>
                  <a:pathLst>
                    <a:path w="5968" h="21839">
                      <a:moveTo>
                        <a:pt x="0" y="0"/>
                      </a:moveTo>
                      <a:lnTo>
                        <a:pt x="0" y="21840"/>
                      </a:lnTo>
                    </a:path>
                  </a:pathLst>
                </a:custGeom>
                <a:ln w="5965" cap="flat">
                  <a:solidFill>
                    <a:srgbClr val="EC4E44"/>
                  </a:solidFill>
                  <a:prstDash val="solid"/>
                  <a:round/>
                </a:ln>
              </p:spPr>
              <p:txBody>
                <a:bodyPr rtlCol="0" anchor="ctr"/>
                <a:lstStyle/>
                <a:p>
                  <a:endParaRPr lang="en-US"/>
                </a:p>
              </p:txBody>
            </p:sp>
            <p:sp>
              <p:nvSpPr>
                <p:cNvPr id="316" name="Freeform: Shape 315">
                  <a:extLst>
                    <a:ext uri="{FF2B5EF4-FFF2-40B4-BE49-F238E27FC236}">
                      <a16:creationId xmlns:a16="http://schemas.microsoft.com/office/drawing/2014/main" id="{11B73596-76D1-4357-BBDC-A565CA498C81}"/>
                    </a:ext>
                  </a:extLst>
                </p:cNvPr>
                <p:cNvSpPr/>
                <p:nvPr/>
              </p:nvSpPr>
              <p:spPr>
                <a:xfrm>
                  <a:off x="2800107" y="4079658"/>
                  <a:ext cx="5968" cy="23242"/>
                </a:xfrm>
                <a:custGeom>
                  <a:avLst/>
                  <a:gdLst>
                    <a:gd name="connsiteX0" fmla="*/ 0 w 5968"/>
                    <a:gd name="connsiteY0" fmla="*/ 0 h 23242"/>
                    <a:gd name="connsiteX1" fmla="*/ 0 w 5968"/>
                    <a:gd name="connsiteY1" fmla="*/ 23242 h 23242"/>
                  </a:gdLst>
                  <a:ahLst/>
                  <a:cxnLst>
                    <a:cxn ang="0">
                      <a:pos x="connsiteX0" y="connsiteY0"/>
                    </a:cxn>
                    <a:cxn ang="0">
                      <a:pos x="connsiteX1" y="connsiteY1"/>
                    </a:cxn>
                  </a:cxnLst>
                  <a:rect l="l" t="t" r="r" b="b"/>
                  <a:pathLst>
                    <a:path w="5968" h="23242">
                      <a:moveTo>
                        <a:pt x="0" y="0"/>
                      </a:moveTo>
                      <a:lnTo>
                        <a:pt x="0" y="23242"/>
                      </a:lnTo>
                    </a:path>
                  </a:pathLst>
                </a:custGeom>
                <a:ln w="5965" cap="flat">
                  <a:solidFill>
                    <a:srgbClr val="EC4E44"/>
                  </a:solidFill>
                  <a:prstDash val="solid"/>
                  <a:round/>
                </a:ln>
              </p:spPr>
              <p:txBody>
                <a:bodyPr rtlCol="0" anchor="ctr"/>
                <a:lstStyle/>
                <a:p>
                  <a:endParaRPr lang="en-US"/>
                </a:p>
              </p:txBody>
            </p:sp>
            <p:sp>
              <p:nvSpPr>
                <p:cNvPr id="317" name="Freeform: Shape 316">
                  <a:extLst>
                    <a:ext uri="{FF2B5EF4-FFF2-40B4-BE49-F238E27FC236}">
                      <a16:creationId xmlns:a16="http://schemas.microsoft.com/office/drawing/2014/main" id="{2BF1C470-59B2-4ABB-9F85-1E92F5084EE2}"/>
                    </a:ext>
                  </a:extLst>
                </p:cNvPr>
                <p:cNvSpPr/>
                <p:nvPr/>
              </p:nvSpPr>
              <p:spPr>
                <a:xfrm>
                  <a:off x="2823194" y="4048146"/>
                  <a:ext cx="5968" cy="56397"/>
                </a:xfrm>
                <a:custGeom>
                  <a:avLst/>
                  <a:gdLst>
                    <a:gd name="connsiteX0" fmla="*/ 0 w 5968"/>
                    <a:gd name="connsiteY0" fmla="*/ 0 h 56397"/>
                    <a:gd name="connsiteX1" fmla="*/ 0 w 5968"/>
                    <a:gd name="connsiteY1" fmla="*/ 56397 h 56397"/>
                  </a:gdLst>
                  <a:ahLst/>
                  <a:cxnLst>
                    <a:cxn ang="0">
                      <a:pos x="connsiteX0" y="connsiteY0"/>
                    </a:cxn>
                    <a:cxn ang="0">
                      <a:pos x="connsiteX1" y="connsiteY1"/>
                    </a:cxn>
                  </a:cxnLst>
                  <a:rect l="l" t="t" r="r" b="b"/>
                  <a:pathLst>
                    <a:path w="5968" h="56397">
                      <a:moveTo>
                        <a:pt x="0" y="0"/>
                      </a:moveTo>
                      <a:lnTo>
                        <a:pt x="0" y="56397"/>
                      </a:lnTo>
                    </a:path>
                  </a:pathLst>
                </a:custGeom>
                <a:ln w="5965" cap="flat">
                  <a:solidFill>
                    <a:srgbClr val="EC4E44"/>
                  </a:solidFill>
                  <a:prstDash val="solid"/>
                  <a:round/>
                </a:ln>
              </p:spPr>
              <p:txBody>
                <a:bodyPr rtlCol="0" anchor="ctr"/>
                <a:lstStyle/>
                <a:p>
                  <a:endParaRPr lang="en-US"/>
                </a:p>
              </p:txBody>
            </p:sp>
            <p:sp>
              <p:nvSpPr>
                <p:cNvPr id="318" name="Freeform: Shape 317">
                  <a:extLst>
                    <a:ext uri="{FF2B5EF4-FFF2-40B4-BE49-F238E27FC236}">
                      <a16:creationId xmlns:a16="http://schemas.microsoft.com/office/drawing/2014/main" id="{1B77ECE3-AB28-4BAD-AC72-89FA602F1594}"/>
                    </a:ext>
                  </a:extLst>
                </p:cNvPr>
                <p:cNvSpPr/>
                <p:nvPr/>
              </p:nvSpPr>
              <p:spPr>
                <a:xfrm>
                  <a:off x="2492982" y="4360719"/>
                  <a:ext cx="5968" cy="23055"/>
                </a:xfrm>
                <a:custGeom>
                  <a:avLst/>
                  <a:gdLst>
                    <a:gd name="connsiteX0" fmla="*/ 0 w 5968"/>
                    <a:gd name="connsiteY0" fmla="*/ 0 h 23055"/>
                    <a:gd name="connsiteX1" fmla="*/ 0 w 5968"/>
                    <a:gd name="connsiteY1" fmla="*/ 23055 h 23055"/>
                  </a:gdLst>
                  <a:ahLst/>
                  <a:cxnLst>
                    <a:cxn ang="0">
                      <a:pos x="connsiteX0" y="connsiteY0"/>
                    </a:cxn>
                    <a:cxn ang="0">
                      <a:pos x="connsiteX1" y="connsiteY1"/>
                    </a:cxn>
                  </a:cxnLst>
                  <a:rect l="l" t="t" r="r" b="b"/>
                  <a:pathLst>
                    <a:path w="5968" h="23055">
                      <a:moveTo>
                        <a:pt x="0" y="0"/>
                      </a:moveTo>
                      <a:lnTo>
                        <a:pt x="0" y="23055"/>
                      </a:lnTo>
                    </a:path>
                  </a:pathLst>
                </a:custGeom>
                <a:ln w="5965" cap="flat">
                  <a:solidFill>
                    <a:srgbClr val="EC4E44"/>
                  </a:solidFill>
                  <a:prstDash val="solid"/>
                  <a:round/>
                </a:ln>
              </p:spPr>
              <p:txBody>
                <a:bodyPr rtlCol="0" anchor="ctr"/>
                <a:lstStyle/>
                <a:p>
                  <a:endParaRPr lang="en-US"/>
                </a:p>
              </p:txBody>
            </p:sp>
            <p:sp>
              <p:nvSpPr>
                <p:cNvPr id="319" name="Freeform: Shape 318">
                  <a:extLst>
                    <a:ext uri="{FF2B5EF4-FFF2-40B4-BE49-F238E27FC236}">
                      <a16:creationId xmlns:a16="http://schemas.microsoft.com/office/drawing/2014/main" id="{977C7914-D05D-49A6-9E0B-755C4FDDBB90}"/>
                    </a:ext>
                  </a:extLst>
                </p:cNvPr>
                <p:cNvSpPr/>
                <p:nvPr/>
              </p:nvSpPr>
              <p:spPr>
                <a:xfrm>
                  <a:off x="3916027" y="3099429"/>
                  <a:ext cx="5968" cy="22535"/>
                </a:xfrm>
                <a:custGeom>
                  <a:avLst/>
                  <a:gdLst>
                    <a:gd name="connsiteX0" fmla="*/ 0 w 5968"/>
                    <a:gd name="connsiteY0" fmla="*/ 0 h 22535"/>
                    <a:gd name="connsiteX1" fmla="*/ 0 w 5968"/>
                    <a:gd name="connsiteY1" fmla="*/ 22536 h 22535"/>
                  </a:gdLst>
                  <a:ahLst/>
                  <a:cxnLst>
                    <a:cxn ang="0">
                      <a:pos x="connsiteX0" y="connsiteY0"/>
                    </a:cxn>
                    <a:cxn ang="0">
                      <a:pos x="connsiteX1" y="connsiteY1"/>
                    </a:cxn>
                  </a:cxnLst>
                  <a:rect l="l" t="t" r="r" b="b"/>
                  <a:pathLst>
                    <a:path w="5968" h="22535">
                      <a:moveTo>
                        <a:pt x="0" y="0"/>
                      </a:moveTo>
                      <a:lnTo>
                        <a:pt x="0" y="22536"/>
                      </a:lnTo>
                    </a:path>
                  </a:pathLst>
                </a:custGeom>
                <a:ln w="5965" cap="flat">
                  <a:solidFill>
                    <a:srgbClr val="EC4E44"/>
                  </a:solidFill>
                  <a:prstDash val="solid"/>
                  <a:round/>
                </a:ln>
              </p:spPr>
              <p:txBody>
                <a:bodyPr rtlCol="0" anchor="ctr"/>
                <a:lstStyle/>
                <a:p>
                  <a:endParaRPr lang="en-US"/>
                </a:p>
              </p:txBody>
            </p:sp>
            <p:sp>
              <p:nvSpPr>
                <p:cNvPr id="320" name="Freeform: Shape 319">
                  <a:extLst>
                    <a:ext uri="{FF2B5EF4-FFF2-40B4-BE49-F238E27FC236}">
                      <a16:creationId xmlns:a16="http://schemas.microsoft.com/office/drawing/2014/main" id="{90CFFA05-9CC2-40F9-AF1A-7405E7D4E9E2}"/>
                    </a:ext>
                  </a:extLst>
                </p:cNvPr>
                <p:cNvSpPr/>
                <p:nvPr/>
              </p:nvSpPr>
              <p:spPr>
                <a:xfrm>
                  <a:off x="3176109" y="3732468"/>
                  <a:ext cx="5968" cy="22066"/>
                </a:xfrm>
                <a:custGeom>
                  <a:avLst/>
                  <a:gdLst>
                    <a:gd name="connsiteX0" fmla="*/ 0 w 5968"/>
                    <a:gd name="connsiteY0" fmla="*/ 0 h 22066"/>
                    <a:gd name="connsiteX1" fmla="*/ 0 w 5968"/>
                    <a:gd name="connsiteY1" fmla="*/ 22067 h 22066"/>
                  </a:gdLst>
                  <a:ahLst/>
                  <a:cxnLst>
                    <a:cxn ang="0">
                      <a:pos x="connsiteX0" y="connsiteY0"/>
                    </a:cxn>
                    <a:cxn ang="0">
                      <a:pos x="connsiteX1" y="connsiteY1"/>
                    </a:cxn>
                  </a:cxnLst>
                  <a:rect l="l" t="t" r="r" b="b"/>
                  <a:pathLst>
                    <a:path w="5968" h="22066">
                      <a:moveTo>
                        <a:pt x="0" y="0"/>
                      </a:moveTo>
                      <a:lnTo>
                        <a:pt x="0" y="22067"/>
                      </a:lnTo>
                    </a:path>
                  </a:pathLst>
                </a:custGeom>
                <a:ln w="5965" cap="flat">
                  <a:solidFill>
                    <a:srgbClr val="EC4E44"/>
                  </a:solidFill>
                  <a:prstDash val="solid"/>
                  <a:round/>
                </a:ln>
              </p:spPr>
              <p:txBody>
                <a:bodyPr rtlCol="0" anchor="ctr"/>
                <a:lstStyle/>
                <a:p>
                  <a:endParaRPr lang="en-US"/>
                </a:p>
              </p:txBody>
            </p:sp>
            <p:sp>
              <p:nvSpPr>
                <p:cNvPr id="321" name="Freeform: Shape 320">
                  <a:extLst>
                    <a:ext uri="{FF2B5EF4-FFF2-40B4-BE49-F238E27FC236}">
                      <a16:creationId xmlns:a16="http://schemas.microsoft.com/office/drawing/2014/main" id="{8E65B15B-6471-49E6-9FB3-2C0ED500C91E}"/>
                    </a:ext>
                  </a:extLst>
                </p:cNvPr>
                <p:cNvSpPr/>
                <p:nvPr/>
              </p:nvSpPr>
              <p:spPr>
                <a:xfrm>
                  <a:off x="2952940" y="3975030"/>
                  <a:ext cx="5968" cy="21705"/>
                </a:xfrm>
                <a:custGeom>
                  <a:avLst/>
                  <a:gdLst>
                    <a:gd name="connsiteX0" fmla="*/ 0 w 5968"/>
                    <a:gd name="connsiteY0" fmla="*/ 0 h 21705"/>
                    <a:gd name="connsiteX1" fmla="*/ 0 w 5968"/>
                    <a:gd name="connsiteY1" fmla="*/ 21705 h 21705"/>
                  </a:gdLst>
                  <a:ahLst/>
                  <a:cxnLst>
                    <a:cxn ang="0">
                      <a:pos x="connsiteX0" y="connsiteY0"/>
                    </a:cxn>
                    <a:cxn ang="0">
                      <a:pos x="connsiteX1" y="connsiteY1"/>
                    </a:cxn>
                  </a:cxnLst>
                  <a:rect l="l" t="t" r="r" b="b"/>
                  <a:pathLst>
                    <a:path w="5968" h="21705">
                      <a:moveTo>
                        <a:pt x="0" y="0"/>
                      </a:moveTo>
                      <a:lnTo>
                        <a:pt x="0" y="21705"/>
                      </a:lnTo>
                    </a:path>
                  </a:pathLst>
                </a:custGeom>
                <a:ln w="5965" cap="flat">
                  <a:solidFill>
                    <a:srgbClr val="EC4E44"/>
                  </a:solidFill>
                  <a:prstDash val="solid"/>
                  <a:round/>
                </a:ln>
              </p:spPr>
              <p:txBody>
                <a:bodyPr rtlCol="0" anchor="ctr"/>
                <a:lstStyle/>
                <a:p>
                  <a:endParaRPr lang="en-US"/>
                </a:p>
              </p:txBody>
            </p:sp>
            <p:sp>
              <p:nvSpPr>
                <p:cNvPr id="322" name="Freeform: Shape 321">
                  <a:extLst>
                    <a:ext uri="{FF2B5EF4-FFF2-40B4-BE49-F238E27FC236}">
                      <a16:creationId xmlns:a16="http://schemas.microsoft.com/office/drawing/2014/main" id="{A1041139-EA85-4153-8A66-8EAF0E7C9296}"/>
                    </a:ext>
                  </a:extLst>
                </p:cNvPr>
                <p:cNvSpPr/>
                <p:nvPr/>
              </p:nvSpPr>
              <p:spPr>
                <a:xfrm>
                  <a:off x="2892075" y="3988738"/>
                  <a:ext cx="5968" cy="23322"/>
                </a:xfrm>
                <a:custGeom>
                  <a:avLst/>
                  <a:gdLst>
                    <a:gd name="connsiteX0" fmla="*/ 0 w 5968"/>
                    <a:gd name="connsiteY0" fmla="*/ 0 h 23322"/>
                    <a:gd name="connsiteX1" fmla="*/ 0 w 5968"/>
                    <a:gd name="connsiteY1" fmla="*/ 23322 h 23322"/>
                  </a:gdLst>
                  <a:ahLst/>
                  <a:cxnLst>
                    <a:cxn ang="0">
                      <a:pos x="connsiteX0" y="connsiteY0"/>
                    </a:cxn>
                    <a:cxn ang="0">
                      <a:pos x="connsiteX1" y="connsiteY1"/>
                    </a:cxn>
                  </a:cxnLst>
                  <a:rect l="l" t="t" r="r" b="b"/>
                  <a:pathLst>
                    <a:path w="5968" h="23322">
                      <a:moveTo>
                        <a:pt x="0" y="0"/>
                      </a:moveTo>
                      <a:lnTo>
                        <a:pt x="0" y="23322"/>
                      </a:lnTo>
                    </a:path>
                  </a:pathLst>
                </a:custGeom>
                <a:ln w="5965" cap="flat">
                  <a:solidFill>
                    <a:srgbClr val="EC4E44"/>
                  </a:solidFill>
                  <a:prstDash val="solid"/>
                  <a:round/>
                </a:ln>
              </p:spPr>
              <p:txBody>
                <a:bodyPr rtlCol="0" anchor="ctr"/>
                <a:lstStyle/>
                <a:p>
                  <a:endParaRPr lang="en-US"/>
                </a:p>
              </p:txBody>
            </p:sp>
            <p:sp>
              <p:nvSpPr>
                <p:cNvPr id="323" name="Freeform: Shape 322">
                  <a:extLst>
                    <a:ext uri="{FF2B5EF4-FFF2-40B4-BE49-F238E27FC236}">
                      <a16:creationId xmlns:a16="http://schemas.microsoft.com/office/drawing/2014/main" id="{79A40051-62D5-48A7-BA09-75792E48DE32}"/>
                    </a:ext>
                  </a:extLst>
                </p:cNvPr>
                <p:cNvSpPr/>
                <p:nvPr/>
              </p:nvSpPr>
              <p:spPr>
                <a:xfrm>
                  <a:off x="2029248" y="4760390"/>
                  <a:ext cx="5968" cy="61678"/>
                </a:xfrm>
                <a:custGeom>
                  <a:avLst/>
                  <a:gdLst>
                    <a:gd name="connsiteX0" fmla="*/ 0 w 5968"/>
                    <a:gd name="connsiteY0" fmla="*/ 0 h 61678"/>
                    <a:gd name="connsiteX1" fmla="*/ 0 w 5968"/>
                    <a:gd name="connsiteY1" fmla="*/ 61678 h 61678"/>
                  </a:gdLst>
                  <a:ahLst/>
                  <a:cxnLst>
                    <a:cxn ang="0">
                      <a:pos x="connsiteX0" y="connsiteY0"/>
                    </a:cxn>
                    <a:cxn ang="0">
                      <a:pos x="connsiteX1" y="connsiteY1"/>
                    </a:cxn>
                  </a:cxnLst>
                  <a:rect l="l" t="t" r="r" b="b"/>
                  <a:pathLst>
                    <a:path w="5968" h="61678">
                      <a:moveTo>
                        <a:pt x="0" y="0"/>
                      </a:moveTo>
                      <a:lnTo>
                        <a:pt x="0" y="61678"/>
                      </a:lnTo>
                    </a:path>
                  </a:pathLst>
                </a:custGeom>
                <a:ln w="5965" cap="flat">
                  <a:solidFill>
                    <a:srgbClr val="EC4E44"/>
                  </a:solidFill>
                  <a:prstDash val="solid"/>
                  <a:round/>
                </a:ln>
              </p:spPr>
              <p:txBody>
                <a:bodyPr rtlCol="0" anchor="ctr"/>
                <a:lstStyle/>
                <a:p>
                  <a:endParaRPr lang="en-US"/>
                </a:p>
              </p:txBody>
            </p:sp>
            <p:sp>
              <p:nvSpPr>
                <p:cNvPr id="324" name="Freeform: Shape 323">
                  <a:extLst>
                    <a:ext uri="{FF2B5EF4-FFF2-40B4-BE49-F238E27FC236}">
                      <a16:creationId xmlns:a16="http://schemas.microsoft.com/office/drawing/2014/main" id="{C2E0B88B-7624-471C-BA74-A49DA4EF79F3}"/>
                    </a:ext>
                  </a:extLst>
                </p:cNvPr>
                <p:cNvSpPr/>
                <p:nvPr/>
              </p:nvSpPr>
              <p:spPr>
                <a:xfrm>
                  <a:off x="3510638" y="3495636"/>
                  <a:ext cx="5968" cy="28122"/>
                </a:xfrm>
                <a:custGeom>
                  <a:avLst/>
                  <a:gdLst>
                    <a:gd name="connsiteX0" fmla="*/ 0 w 5968"/>
                    <a:gd name="connsiteY0" fmla="*/ 0 h 28122"/>
                    <a:gd name="connsiteX1" fmla="*/ 0 w 5968"/>
                    <a:gd name="connsiteY1" fmla="*/ 28123 h 28122"/>
                  </a:gdLst>
                  <a:ahLst/>
                  <a:cxnLst>
                    <a:cxn ang="0">
                      <a:pos x="connsiteX0" y="connsiteY0"/>
                    </a:cxn>
                    <a:cxn ang="0">
                      <a:pos x="connsiteX1" y="connsiteY1"/>
                    </a:cxn>
                  </a:cxnLst>
                  <a:rect l="l" t="t" r="r" b="b"/>
                  <a:pathLst>
                    <a:path w="5968" h="28122">
                      <a:moveTo>
                        <a:pt x="0" y="0"/>
                      </a:moveTo>
                      <a:lnTo>
                        <a:pt x="0" y="28123"/>
                      </a:lnTo>
                    </a:path>
                  </a:pathLst>
                </a:custGeom>
                <a:ln w="5965" cap="flat">
                  <a:solidFill>
                    <a:srgbClr val="EC4E44"/>
                  </a:solidFill>
                  <a:prstDash val="solid"/>
                  <a:round/>
                </a:ln>
              </p:spPr>
              <p:txBody>
                <a:bodyPr rtlCol="0" anchor="ctr"/>
                <a:lstStyle/>
                <a:p>
                  <a:endParaRPr lang="en-US"/>
                </a:p>
              </p:txBody>
            </p:sp>
            <p:sp>
              <p:nvSpPr>
                <p:cNvPr id="325" name="Freeform: Shape 324">
                  <a:extLst>
                    <a:ext uri="{FF2B5EF4-FFF2-40B4-BE49-F238E27FC236}">
                      <a16:creationId xmlns:a16="http://schemas.microsoft.com/office/drawing/2014/main" id="{9BEEF555-58A3-4732-9885-BB667957BAC7}"/>
                    </a:ext>
                  </a:extLst>
                </p:cNvPr>
                <p:cNvSpPr/>
                <p:nvPr/>
              </p:nvSpPr>
              <p:spPr>
                <a:xfrm>
                  <a:off x="1899321" y="4919632"/>
                  <a:ext cx="5968" cy="28633"/>
                </a:xfrm>
                <a:custGeom>
                  <a:avLst/>
                  <a:gdLst>
                    <a:gd name="connsiteX0" fmla="*/ 0 w 5968"/>
                    <a:gd name="connsiteY0" fmla="*/ 0 h 28633"/>
                    <a:gd name="connsiteX1" fmla="*/ 0 w 5968"/>
                    <a:gd name="connsiteY1" fmla="*/ 28633 h 28633"/>
                  </a:gdLst>
                  <a:ahLst/>
                  <a:cxnLst>
                    <a:cxn ang="0">
                      <a:pos x="connsiteX0" y="connsiteY0"/>
                    </a:cxn>
                    <a:cxn ang="0">
                      <a:pos x="connsiteX1" y="connsiteY1"/>
                    </a:cxn>
                  </a:cxnLst>
                  <a:rect l="l" t="t" r="r" b="b"/>
                  <a:pathLst>
                    <a:path w="5968" h="28633">
                      <a:moveTo>
                        <a:pt x="0" y="0"/>
                      </a:moveTo>
                      <a:lnTo>
                        <a:pt x="0" y="28633"/>
                      </a:lnTo>
                    </a:path>
                  </a:pathLst>
                </a:custGeom>
                <a:ln w="5965" cap="flat">
                  <a:solidFill>
                    <a:srgbClr val="EC4E44"/>
                  </a:solidFill>
                  <a:prstDash val="solid"/>
                  <a:round/>
                </a:ln>
              </p:spPr>
              <p:txBody>
                <a:bodyPr rtlCol="0" anchor="ctr"/>
                <a:lstStyle/>
                <a:p>
                  <a:endParaRPr lang="en-US"/>
                </a:p>
              </p:txBody>
            </p:sp>
            <p:sp>
              <p:nvSpPr>
                <p:cNvPr id="326" name="Freeform: Shape 325">
                  <a:extLst>
                    <a:ext uri="{FF2B5EF4-FFF2-40B4-BE49-F238E27FC236}">
                      <a16:creationId xmlns:a16="http://schemas.microsoft.com/office/drawing/2014/main" id="{1EC85E8C-26DB-4FCC-9E90-7BB2358A10E4}"/>
                    </a:ext>
                  </a:extLst>
                </p:cNvPr>
                <p:cNvSpPr/>
                <p:nvPr/>
              </p:nvSpPr>
              <p:spPr>
                <a:xfrm>
                  <a:off x="4065034" y="3006756"/>
                  <a:ext cx="5968" cy="59823"/>
                </a:xfrm>
                <a:custGeom>
                  <a:avLst/>
                  <a:gdLst>
                    <a:gd name="connsiteX0" fmla="*/ 0 w 5968"/>
                    <a:gd name="connsiteY0" fmla="*/ 0 h 59823"/>
                    <a:gd name="connsiteX1" fmla="*/ 0 w 5968"/>
                    <a:gd name="connsiteY1" fmla="*/ 59823 h 59823"/>
                  </a:gdLst>
                  <a:ahLst/>
                  <a:cxnLst>
                    <a:cxn ang="0">
                      <a:pos x="connsiteX0" y="connsiteY0"/>
                    </a:cxn>
                    <a:cxn ang="0">
                      <a:pos x="connsiteX1" y="connsiteY1"/>
                    </a:cxn>
                  </a:cxnLst>
                  <a:rect l="l" t="t" r="r" b="b"/>
                  <a:pathLst>
                    <a:path w="5968" h="59823">
                      <a:moveTo>
                        <a:pt x="0" y="0"/>
                      </a:moveTo>
                      <a:lnTo>
                        <a:pt x="0" y="59823"/>
                      </a:lnTo>
                    </a:path>
                  </a:pathLst>
                </a:custGeom>
                <a:ln w="5965" cap="flat">
                  <a:solidFill>
                    <a:srgbClr val="EC4E44"/>
                  </a:solidFill>
                  <a:prstDash val="solid"/>
                  <a:round/>
                </a:ln>
              </p:spPr>
              <p:txBody>
                <a:bodyPr rtlCol="0" anchor="ctr"/>
                <a:lstStyle/>
                <a:p>
                  <a:endParaRPr lang="en-US"/>
                </a:p>
              </p:txBody>
            </p:sp>
            <p:sp>
              <p:nvSpPr>
                <p:cNvPr id="327" name="Freeform: Shape 326">
                  <a:extLst>
                    <a:ext uri="{FF2B5EF4-FFF2-40B4-BE49-F238E27FC236}">
                      <a16:creationId xmlns:a16="http://schemas.microsoft.com/office/drawing/2014/main" id="{4C0CDA83-447C-4379-9BD1-B1F1DFC11BFA}"/>
                    </a:ext>
                  </a:extLst>
                </p:cNvPr>
                <p:cNvSpPr/>
                <p:nvPr/>
              </p:nvSpPr>
              <p:spPr>
                <a:xfrm>
                  <a:off x="1991077" y="4859150"/>
                  <a:ext cx="5968" cy="67324"/>
                </a:xfrm>
                <a:custGeom>
                  <a:avLst/>
                  <a:gdLst>
                    <a:gd name="connsiteX0" fmla="*/ 0 w 5968"/>
                    <a:gd name="connsiteY0" fmla="*/ 0 h 67324"/>
                    <a:gd name="connsiteX1" fmla="*/ 0 w 5968"/>
                    <a:gd name="connsiteY1" fmla="*/ 67324 h 67324"/>
                  </a:gdLst>
                  <a:ahLst/>
                  <a:cxnLst>
                    <a:cxn ang="0">
                      <a:pos x="connsiteX0" y="connsiteY0"/>
                    </a:cxn>
                    <a:cxn ang="0">
                      <a:pos x="connsiteX1" y="connsiteY1"/>
                    </a:cxn>
                  </a:cxnLst>
                  <a:rect l="l" t="t" r="r" b="b"/>
                  <a:pathLst>
                    <a:path w="5968" h="67324">
                      <a:moveTo>
                        <a:pt x="0" y="0"/>
                      </a:moveTo>
                      <a:lnTo>
                        <a:pt x="0" y="67324"/>
                      </a:lnTo>
                    </a:path>
                  </a:pathLst>
                </a:custGeom>
                <a:ln w="5965" cap="flat">
                  <a:solidFill>
                    <a:srgbClr val="EC4E44"/>
                  </a:solidFill>
                  <a:prstDash val="solid"/>
                  <a:round/>
                </a:ln>
              </p:spPr>
              <p:txBody>
                <a:bodyPr rtlCol="0" anchor="ctr"/>
                <a:lstStyle/>
                <a:p>
                  <a:endParaRPr lang="en-US"/>
                </a:p>
              </p:txBody>
            </p:sp>
            <p:sp>
              <p:nvSpPr>
                <p:cNvPr id="328" name="Freeform: Shape 327">
                  <a:extLst>
                    <a:ext uri="{FF2B5EF4-FFF2-40B4-BE49-F238E27FC236}">
                      <a16:creationId xmlns:a16="http://schemas.microsoft.com/office/drawing/2014/main" id="{2F5349AB-BD70-4DD3-B91D-FA29276177B5}"/>
                    </a:ext>
                  </a:extLst>
                </p:cNvPr>
                <p:cNvSpPr/>
                <p:nvPr/>
              </p:nvSpPr>
              <p:spPr>
                <a:xfrm>
                  <a:off x="1371558" y="5351313"/>
                  <a:ext cx="5968" cy="91680"/>
                </a:xfrm>
                <a:custGeom>
                  <a:avLst/>
                  <a:gdLst>
                    <a:gd name="connsiteX0" fmla="*/ 0 w 5968"/>
                    <a:gd name="connsiteY0" fmla="*/ 0 h 91680"/>
                    <a:gd name="connsiteX1" fmla="*/ 0 w 5968"/>
                    <a:gd name="connsiteY1" fmla="*/ 91681 h 91680"/>
                  </a:gdLst>
                  <a:ahLst/>
                  <a:cxnLst>
                    <a:cxn ang="0">
                      <a:pos x="connsiteX0" y="connsiteY0"/>
                    </a:cxn>
                    <a:cxn ang="0">
                      <a:pos x="connsiteX1" y="connsiteY1"/>
                    </a:cxn>
                  </a:cxnLst>
                  <a:rect l="l" t="t" r="r" b="b"/>
                  <a:pathLst>
                    <a:path w="5968" h="91680">
                      <a:moveTo>
                        <a:pt x="0" y="0"/>
                      </a:moveTo>
                      <a:lnTo>
                        <a:pt x="0" y="91681"/>
                      </a:lnTo>
                    </a:path>
                  </a:pathLst>
                </a:custGeom>
                <a:ln w="5965" cap="flat">
                  <a:solidFill>
                    <a:srgbClr val="EC4E44"/>
                  </a:solidFill>
                  <a:prstDash val="solid"/>
                  <a:round/>
                </a:ln>
              </p:spPr>
              <p:txBody>
                <a:bodyPr rtlCol="0" anchor="ctr"/>
                <a:lstStyle/>
                <a:p>
                  <a:endParaRPr lang="en-US"/>
                </a:p>
              </p:txBody>
            </p:sp>
            <p:sp>
              <p:nvSpPr>
                <p:cNvPr id="329" name="Freeform: Shape 328">
                  <a:extLst>
                    <a:ext uri="{FF2B5EF4-FFF2-40B4-BE49-F238E27FC236}">
                      <a16:creationId xmlns:a16="http://schemas.microsoft.com/office/drawing/2014/main" id="{3529ED11-50C3-4D20-83DB-2AB7EF90543D}"/>
                    </a:ext>
                  </a:extLst>
                </p:cNvPr>
                <p:cNvSpPr/>
                <p:nvPr/>
              </p:nvSpPr>
              <p:spPr>
                <a:xfrm>
                  <a:off x="3631383" y="3363449"/>
                  <a:ext cx="5968" cy="25839"/>
                </a:xfrm>
                <a:custGeom>
                  <a:avLst/>
                  <a:gdLst>
                    <a:gd name="connsiteX0" fmla="*/ 0 w 5968"/>
                    <a:gd name="connsiteY0" fmla="*/ 0 h 25839"/>
                    <a:gd name="connsiteX1" fmla="*/ 0 w 5968"/>
                    <a:gd name="connsiteY1" fmla="*/ 25840 h 25839"/>
                  </a:gdLst>
                  <a:ahLst/>
                  <a:cxnLst>
                    <a:cxn ang="0">
                      <a:pos x="connsiteX0" y="connsiteY0"/>
                    </a:cxn>
                    <a:cxn ang="0">
                      <a:pos x="connsiteX1" y="connsiteY1"/>
                    </a:cxn>
                  </a:cxnLst>
                  <a:rect l="l" t="t" r="r" b="b"/>
                  <a:pathLst>
                    <a:path w="5968" h="25839">
                      <a:moveTo>
                        <a:pt x="0" y="0"/>
                      </a:moveTo>
                      <a:lnTo>
                        <a:pt x="0" y="25840"/>
                      </a:lnTo>
                    </a:path>
                  </a:pathLst>
                </a:custGeom>
                <a:ln w="5965" cap="flat">
                  <a:solidFill>
                    <a:srgbClr val="EC4E44"/>
                  </a:solidFill>
                  <a:prstDash val="solid"/>
                  <a:round/>
                </a:ln>
              </p:spPr>
              <p:txBody>
                <a:bodyPr rtlCol="0" anchor="ctr"/>
                <a:lstStyle/>
                <a:p>
                  <a:endParaRPr lang="en-US"/>
                </a:p>
              </p:txBody>
            </p:sp>
            <p:sp>
              <p:nvSpPr>
                <p:cNvPr id="330" name="Freeform: Shape 329">
                  <a:extLst>
                    <a:ext uri="{FF2B5EF4-FFF2-40B4-BE49-F238E27FC236}">
                      <a16:creationId xmlns:a16="http://schemas.microsoft.com/office/drawing/2014/main" id="{3BC9D112-3F70-43BC-BEA0-81BBFC0B22A7}"/>
                    </a:ext>
                  </a:extLst>
                </p:cNvPr>
                <p:cNvSpPr/>
                <p:nvPr/>
              </p:nvSpPr>
              <p:spPr>
                <a:xfrm>
                  <a:off x="3787992" y="3230322"/>
                  <a:ext cx="5968" cy="36030"/>
                </a:xfrm>
                <a:custGeom>
                  <a:avLst/>
                  <a:gdLst>
                    <a:gd name="connsiteX0" fmla="*/ 0 w 5968"/>
                    <a:gd name="connsiteY0" fmla="*/ 0 h 36030"/>
                    <a:gd name="connsiteX1" fmla="*/ 0 w 5968"/>
                    <a:gd name="connsiteY1" fmla="*/ 36030 h 36030"/>
                  </a:gdLst>
                  <a:ahLst/>
                  <a:cxnLst>
                    <a:cxn ang="0">
                      <a:pos x="connsiteX0" y="connsiteY0"/>
                    </a:cxn>
                    <a:cxn ang="0">
                      <a:pos x="connsiteX1" y="connsiteY1"/>
                    </a:cxn>
                  </a:cxnLst>
                  <a:rect l="l" t="t" r="r" b="b"/>
                  <a:pathLst>
                    <a:path w="5968" h="36030">
                      <a:moveTo>
                        <a:pt x="0" y="0"/>
                      </a:moveTo>
                      <a:lnTo>
                        <a:pt x="0" y="36030"/>
                      </a:lnTo>
                    </a:path>
                  </a:pathLst>
                </a:custGeom>
                <a:ln w="5965" cap="flat">
                  <a:solidFill>
                    <a:srgbClr val="EC4E44"/>
                  </a:solidFill>
                  <a:prstDash val="solid"/>
                  <a:round/>
                </a:ln>
              </p:spPr>
              <p:txBody>
                <a:bodyPr rtlCol="0" anchor="ctr"/>
                <a:lstStyle/>
                <a:p>
                  <a:endParaRPr lang="en-US"/>
                </a:p>
              </p:txBody>
            </p:sp>
            <p:sp>
              <p:nvSpPr>
                <p:cNvPr id="331" name="Freeform: Shape 330">
                  <a:extLst>
                    <a:ext uri="{FF2B5EF4-FFF2-40B4-BE49-F238E27FC236}">
                      <a16:creationId xmlns:a16="http://schemas.microsoft.com/office/drawing/2014/main" id="{9B3FA477-0F44-453C-A2EC-9408DC0434DD}"/>
                    </a:ext>
                  </a:extLst>
                </p:cNvPr>
                <p:cNvSpPr/>
                <p:nvPr/>
              </p:nvSpPr>
              <p:spPr>
                <a:xfrm>
                  <a:off x="1925573" y="4835196"/>
                  <a:ext cx="5968" cy="28321"/>
                </a:xfrm>
                <a:custGeom>
                  <a:avLst/>
                  <a:gdLst>
                    <a:gd name="connsiteX0" fmla="*/ 0 w 5968"/>
                    <a:gd name="connsiteY0" fmla="*/ 0 h 28321"/>
                    <a:gd name="connsiteX1" fmla="*/ 0 w 5968"/>
                    <a:gd name="connsiteY1" fmla="*/ 28321 h 28321"/>
                  </a:gdLst>
                  <a:ahLst/>
                  <a:cxnLst>
                    <a:cxn ang="0">
                      <a:pos x="connsiteX0" y="connsiteY0"/>
                    </a:cxn>
                    <a:cxn ang="0">
                      <a:pos x="connsiteX1" y="connsiteY1"/>
                    </a:cxn>
                  </a:cxnLst>
                  <a:rect l="l" t="t" r="r" b="b"/>
                  <a:pathLst>
                    <a:path w="5968" h="28321">
                      <a:moveTo>
                        <a:pt x="0" y="0"/>
                      </a:moveTo>
                      <a:lnTo>
                        <a:pt x="0" y="28321"/>
                      </a:lnTo>
                    </a:path>
                  </a:pathLst>
                </a:custGeom>
                <a:ln w="5965" cap="flat">
                  <a:solidFill>
                    <a:srgbClr val="EC4E44"/>
                  </a:solidFill>
                  <a:prstDash val="solid"/>
                  <a:round/>
                </a:ln>
              </p:spPr>
              <p:txBody>
                <a:bodyPr rtlCol="0" anchor="ctr"/>
                <a:lstStyle/>
                <a:p>
                  <a:endParaRPr lang="en-US"/>
                </a:p>
              </p:txBody>
            </p:sp>
            <p:sp>
              <p:nvSpPr>
                <p:cNvPr id="332" name="Freeform: Shape 331">
                  <a:extLst>
                    <a:ext uri="{FF2B5EF4-FFF2-40B4-BE49-F238E27FC236}">
                      <a16:creationId xmlns:a16="http://schemas.microsoft.com/office/drawing/2014/main" id="{71ECD9CB-B176-4655-BAE3-01E8B60CC372}"/>
                    </a:ext>
                  </a:extLst>
                </p:cNvPr>
                <p:cNvSpPr/>
                <p:nvPr/>
              </p:nvSpPr>
              <p:spPr>
                <a:xfrm>
                  <a:off x="3117442" y="3807478"/>
                  <a:ext cx="5968" cy="21446"/>
                </a:xfrm>
                <a:custGeom>
                  <a:avLst/>
                  <a:gdLst>
                    <a:gd name="connsiteX0" fmla="*/ 0 w 5968"/>
                    <a:gd name="connsiteY0" fmla="*/ 0 h 21446"/>
                    <a:gd name="connsiteX1" fmla="*/ 0 w 5968"/>
                    <a:gd name="connsiteY1" fmla="*/ 21447 h 21446"/>
                  </a:gdLst>
                  <a:ahLst/>
                  <a:cxnLst>
                    <a:cxn ang="0">
                      <a:pos x="connsiteX0" y="connsiteY0"/>
                    </a:cxn>
                    <a:cxn ang="0">
                      <a:pos x="connsiteX1" y="connsiteY1"/>
                    </a:cxn>
                  </a:cxnLst>
                  <a:rect l="l" t="t" r="r" b="b"/>
                  <a:pathLst>
                    <a:path w="5968" h="21446">
                      <a:moveTo>
                        <a:pt x="0" y="0"/>
                      </a:moveTo>
                      <a:lnTo>
                        <a:pt x="0" y="21447"/>
                      </a:lnTo>
                    </a:path>
                  </a:pathLst>
                </a:custGeom>
                <a:ln w="5965" cap="flat">
                  <a:solidFill>
                    <a:srgbClr val="EC4E44"/>
                  </a:solidFill>
                  <a:prstDash val="solid"/>
                  <a:round/>
                </a:ln>
              </p:spPr>
              <p:txBody>
                <a:bodyPr rtlCol="0" anchor="ctr"/>
                <a:lstStyle/>
                <a:p>
                  <a:endParaRPr lang="en-US"/>
                </a:p>
              </p:txBody>
            </p:sp>
            <p:sp>
              <p:nvSpPr>
                <p:cNvPr id="333" name="Freeform: Shape 332">
                  <a:extLst>
                    <a:ext uri="{FF2B5EF4-FFF2-40B4-BE49-F238E27FC236}">
                      <a16:creationId xmlns:a16="http://schemas.microsoft.com/office/drawing/2014/main" id="{E8FF9230-FC80-4868-9C46-50A96D9903EF}"/>
                    </a:ext>
                  </a:extLst>
                </p:cNvPr>
                <p:cNvSpPr/>
                <p:nvPr/>
              </p:nvSpPr>
              <p:spPr>
                <a:xfrm>
                  <a:off x="1656843" y="5001774"/>
                  <a:ext cx="5968" cy="28192"/>
                </a:xfrm>
                <a:custGeom>
                  <a:avLst/>
                  <a:gdLst>
                    <a:gd name="connsiteX0" fmla="*/ 0 w 5968"/>
                    <a:gd name="connsiteY0" fmla="*/ 0 h 28192"/>
                    <a:gd name="connsiteX1" fmla="*/ 0 w 5968"/>
                    <a:gd name="connsiteY1" fmla="*/ 28192 h 28192"/>
                  </a:gdLst>
                  <a:ahLst/>
                  <a:cxnLst>
                    <a:cxn ang="0">
                      <a:pos x="connsiteX0" y="connsiteY0"/>
                    </a:cxn>
                    <a:cxn ang="0">
                      <a:pos x="connsiteX1" y="connsiteY1"/>
                    </a:cxn>
                  </a:cxnLst>
                  <a:rect l="l" t="t" r="r" b="b"/>
                  <a:pathLst>
                    <a:path w="5968" h="28192">
                      <a:moveTo>
                        <a:pt x="0" y="0"/>
                      </a:moveTo>
                      <a:lnTo>
                        <a:pt x="0" y="28192"/>
                      </a:lnTo>
                    </a:path>
                  </a:pathLst>
                </a:custGeom>
                <a:ln w="5965" cap="flat">
                  <a:solidFill>
                    <a:srgbClr val="EC4E44"/>
                  </a:solidFill>
                  <a:prstDash val="solid"/>
                  <a:round/>
                </a:ln>
              </p:spPr>
              <p:txBody>
                <a:bodyPr rtlCol="0" anchor="ctr"/>
                <a:lstStyle/>
                <a:p>
                  <a:endParaRPr lang="en-US"/>
                </a:p>
              </p:txBody>
            </p:sp>
            <p:sp>
              <p:nvSpPr>
                <p:cNvPr id="334" name="Freeform: Shape 333">
                  <a:extLst>
                    <a:ext uri="{FF2B5EF4-FFF2-40B4-BE49-F238E27FC236}">
                      <a16:creationId xmlns:a16="http://schemas.microsoft.com/office/drawing/2014/main" id="{FFDD02C4-7A48-405C-A161-7DDDF3029577}"/>
                    </a:ext>
                  </a:extLst>
                </p:cNvPr>
                <p:cNvSpPr/>
                <p:nvPr/>
              </p:nvSpPr>
              <p:spPr>
                <a:xfrm>
                  <a:off x="2096491" y="4747602"/>
                  <a:ext cx="5968" cy="31896"/>
                </a:xfrm>
                <a:custGeom>
                  <a:avLst/>
                  <a:gdLst>
                    <a:gd name="connsiteX0" fmla="*/ 0 w 5968"/>
                    <a:gd name="connsiteY0" fmla="*/ 0 h 31896"/>
                    <a:gd name="connsiteX1" fmla="*/ 0 w 5968"/>
                    <a:gd name="connsiteY1" fmla="*/ 31896 h 31896"/>
                  </a:gdLst>
                  <a:ahLst/>
                  <a:cxnLst>
                    <a:cxn ang="0">
                      <a:pos x="connsiteX0" y="connsiteY0"/>
                    </a:cxn>
                    <a:cxn ang="0">
                      <a:pos x="connsiteX1" y="connsiteY1"/>
                    </a:cxn>
                  </a:cxnLst>
                  <a:rect l="l" t="t" r="r" b="b"/>
                  <a:pathLst>
                    <a:path w="5968" h="31896">
                      <a:moveTo>
                        <a:pt x="0" y="0"/>
                      </a:moveTo>
                      <a:lnTo>
                        <a:pt x="0" y="31896"/>
                      </a:lnTo>
                    </a:path>
                  </a:pathLst>
                </a:custGeom>
                <a:ln w="5965" cap="flat">
                  <a:solidFill>
                    <a:srgbClr val="EC4E44"/>
                  </a:solidFill>
                  <a:prstDash val="solid"/>
                  <a:round/>
                </a:ln>
              </p:spPr>
              <p:txBody>
                <a:bodyPr rtlCol="0" anchor="ctr"/>
                <a:lstStyle/>
                <a:p>
                  <a:endParaRPr lang="en-US"/>
                </a:p>
              </p:txBody>
            </p:sp>
            <p:sp>
              <p:nvSpPr>
                <p:cNvPr id="335" name="Freeform: Shape 334">
                  <a:extLst>
                    <a:ext uri="{FF2B5EF4-FFF2-40B4-BE49-F238E27FC236}">
                      <a16:creationId xmlns:a16="http://schemas.microsoft.com/office/drawing/2014/main" id="{93E4BDF1-9D0F-436A-BEE7-72741A2612F3}"/>
                    </a:ext>
                  </a:extLst>
                </p:cNvPr>
                <p:cNvSpPr/>
                <p:nvPr/>
              </p:nvSpPr>
              <p:spPr>
                <a:xfrm>
                  <a:off x="3446143" y="3527949"/>
                  <a:ext cx="5968" cy="24624"/>
                </a:xfrm>
                <a:custGeom>
                  <a:avLst/>
                  <a:gdLst>
                    <a:gd name="connsiteX0" fmla="*/ 0 w 5968"/>
                    <a:gd name="connsiteY0" fmla="*/ 0 h 24624"/>
                    <a:gd name="connsiteX1" fmla="*/ 0 w 5968"/>
                    <a:gd name="connsiteY1" fmla="*/ 24624 h 24624"/>
                  </a:gdLst>
                  <a:ahLst/>
                  <a:cxnLst>
                    <a:cxn ang="0">
                      <a:pos x="connsiteX0" y="connsiteY0"/>
                    </a:cxn>
                    <a:cxn ang="0">
                      <a:pos x="connsiteX1" y="connsiteY1"/>
                    </a:cxn>
                  </a:cxnLst>
                  <a:rect l="l" t="t" r="r" b="b"/>
                  <a:pathLst>
                    <a:path w="5968" h="24624">
                      <a:moveTo>
                        <a:pt x="0" y="0"/>
                      </a:moveTo>
                      <a:lnTo>
                        <a:pt x="0" y="24624"/>
                      </a:lnTo>
                    </a:path>
                  </a:pathLst>
                </a:custGeom>
                <a:ln w="5965" cap="flat">
                  <a:solidFill>
                    <a:srgbClr val="EC4E44"/>
                  </a:solidFill>
                  <a:prstDash val="solid"/>
                  <a:round/>
                </a:ln>
              </p:spPr>
              <p:txBody>
                <a:bodyPr rtlCol="0" anchor="ctr"/>
                <a:lstStyle/>
                <a:p>
                  <a:endParaRPr lang="en-US"/>
                </a:p>
              </p:txBody>
            </p:sp>
            <p:sp>
              <p:nvSpPr>
                <p:cNvPr id="336" name="Freeform: Shape 335">
                  <a:extLst>
                    <a:ext uri="{FF2B5EF4-FFF2-40B4-BE49-F238E27FC236}">
                      <a16:creationId xmlns:a16="http://schemas.microsoft.com/office/drawing/2014/main" id="{AB63D28A-95E6-44D8-9995-7069B72E2063}"/>
                    </a:ext>
                  </a:extLst>
                </p:cNvPr>
                <p:cNvSpPr/>
                <p:nvPr/>
              </p:nvSpPr>
              <p:spPr>
                <a:xfrm>
                  <a:off x="2800472" y="4056959"/>
                  <a:ext cx="5968" cy="30987"/>
                </a:xfrm>
                <a:custGeom>
                  <a:avLst/>
                  <a:gdLst>
                    <a:gd name="connsiteX0" fmla="*/ 0 w 5968"/>
                    <a:gd name="connsiteY0" fmla="*/ 0 h 30987"/>
                    <a:gd name="connsiteX1" fmla="*/ 0 w 5968"/>
                    <a:gd name="connsiteY1" fmla="*/ 30987 h 30987"/>
                  </a:gdLst>
                  <a:ahLst/>
                  <a:cxnLst>
                    <a:cxn ang="0">
                      <a:pos x="connsiteX0" y="connsiteY0"/>
                    </a:cxn>
                    <a:cxn ang="0">
                      <a:pos x="connsiteX1" y="connsiteY1"/>
                    </a:cxn>
                  </a:cxnLst>
                  <a:rect l="l" t="t" r="r" b="b"/>
                  <a:pathLst>
                    <a:path w="5968" h="30987">
                      <a:moveTo>
                        <a:pt x="0" y="0"/>
                      </a:moveTo>
                      <a:lnTo>
                        <a:pt x="0" y="30987"/>
                      </a:lnTo>
                    </a:path>
                  </a:pathLst>
                </a:custGeom>
                <a:ln w="5965" cap="flat">
                  <a:solidFill>
                    <a:srgbClr val="EC4E44"/>
                  </a:solidFill>
                  <a:prstDash val="solid"/>
                  <a:round/>
                </a:ln>
              </p:spPr>
              <p:txBody>
                <a:bodyPr rtlCol="0" anchor="ctr"/>
                <a:lstStyle/>
                <a:p>
                  <a:endParaRPr lang="en-US"/>
                </a:p>
              </p:txBody>
            </p:sp>
            <p:sp>
              <p:nvSpPr>
                <p:cNvPr id="337" name="Freeform: Shape 336">
                  <a:extLst>
                    <a:ext uri="{FF2B5EF4-FFF2-40B4-BE49-F238E27FC236}">
                      <a16:creationId xmlns:a16="http://schemas.microsoft.com/office/drawing/2014/main" id="{15E94DC3-F625-471B-A4B1-C9DDD0B113FF}"/>
                    </a:ext>
                  </a:extLst>
                </p:cNvPr>
                <p:cNvSpPr/>
                <p:nvPr/>
              </p:nvSpPr>
              <p:spPr>
                <a:xfrm>
                  <a:off x="3048034" y="3885246"/>
                  <a:ext cx="5968" cy="24514"/>
                </a:xfrm>
                <a:custGeom>
                  <a:avLst/>
                  <a:gdLst>
                    <a:gd name="connsiteX0" fmla="*/ 0 w 5968"/>
                    <a:gd name="connsiteY0" fmla="*/ 0 h 24514"/>
                    <a:gd name="connsiteX1" fmla="*/ 0 w 5968"/>
                    <a:gd name="connsiteY1" fmla="*/ 24515 h 24514"/>
                  </a:gdLst>
                  <a:ahLst/>
                  <a:cxnLst>
                    <a:cxn ang="0">
                      <a:pos x="connsiteX0" y="connsiteY0"/>
                    </a:cxn>
                    <a:cxn ang="0">
                      <a:pos x="connsiteX1" y="connsiteY1"/>
                    </a:cxn>
                  </a:cxnLst>
                  <a:rect l="l" t="t" r="r" b="b"/>
                  <a:pathLst>
                    <a:path w="5968" h="24514">
                      <a:moveTo>
                        <a:pt x="0" y="0"/>
                      </a:moveTo>
                      <a:lnTo>
                        <a:pt x="0" y="24515"/>
                      </a:lnTo>
                    </a:path>
                  </a:pathLst>
                </a:custGeom>
                <a:ln w="5965" cap="flat">
                  <a:solidFill>
                    <a:srgbClr val="EC4E44"/>
                  </a:solidFill>
                  <a:prstDash val="solid"/>
                  <a:round/>
                </a:ln>
              </p:spPr>
              <p:txBody>
                <a:bodyPr rtlCol="0" anchor="ctr"/>
                <a:lstStyle/>
                <a:p>
                  <a:endParaRPr lang="en-US"/>
                </a:p>
              </p:txBody>
            </p:sp>
            <p:sp>
              <p:nvSpPr>
                <p:cNvPr id="338" name="Freeform: Shape 337">
                  <a:extLst>
                    <a:ext uri="{FF2B5EF4-FFF2-40B4-BE49-F238E27FC236}">
                      <a16:creationId xmlns:a16="http://schemas.microsoft.com/office/drawing/2014/main" id="{31B1BA7F-4C7F-4BBD-80B2-C7F749FFD5FC}"/>
                    </a:ext>
                  </a:extLst>
                </p:cNvPr>
                <p:cNvSpPr/>
                <p:nvPr/>
              </p:nvSpPr>
              <p:spPr>
                <a:xfrm>
                  <a:off x="2374453" y="4493416"/>
                  <a:ext cx="5968" cy="22214"/>
                </a:xfrm>
                <a:custGeom>
                  <a:avLst/>
                  <a:gdLst>
                    <a:gd name="connsiteX0" fmla="*/ 0 w 5968"/>
                    <a:gd name="connsiteY0" fmla="*/ 0 h 22214"/>
                    <a:gd name="connsiteX1" fmla="*/ 0 w 5968"/>
                    <a:gd name="connsiteY1" fmla="*/ 22214 h 22214"/>
                  </a:gdLst>
                  <a:ahLst/>
                  <a:cxnLst>
                    <a:cxn ang="0">
                      <a:pos x="connsiteX0" y="connsiteY0"/>
                    </a:cxn>
                    <a:cxn ang="0">
                      <a:pos x="connsiteX1" y="connsiteY1"/>
                    </a:cxn>
                  </a:cxnLst>
                  <a:rect l="l" t="t" r="r" b="b"/>
                  <a:pathLst>
                    <a:path w="5968" h="22214">
                      <a:moveTo>
                        <a:pt x="0" y="0"/>
                      </a:moveTo>
                      <a:lnTo>
                        <a:pt x="0" y="22214"/>
                      </a:lnTo>
                    </a:path>
                  </a:pathLst>
                </a:custGeom>
                <a:ln w="5965" cap="flat">
                  <a:solidFill>
                    <a:srgbClr val="EC4E44"/>
                  </a:solidFill>
                  <a:prstDash val="solid"/>
                  <a:round/>
                </a:ln>
              </p:spPr>
              <p:txBody>
                <a:bodyPr rtlCol="0" anchor="ctr"/>
                <a:lstStyle/>
                <a:p>
                  <a:endParaRPr lang="en-US"/>
                </a:p>
              </p:txBody>
            </p:sp>
            <p:sp>
              <p:nvSpPr>
                <p:cNvPr id="339" name="Freeform: Shape 338">
                  <a:extLst>
                    <a:ext uri="{FF2B5EF4-FFF2-40B4-BE49-F238E27FC236}">
                      <a16:creationId xmlns:a16="http://schemas.microsoft.com/office/drawing/2014/main" id="{6907FBD6-F1C0-4967-BA83-D15A68B68AC0}"/>
                    </a:ext>
                  </a:extLst>
                </p:cNvPr>
                <p:cNvSpPr/>
                <p:nvPr/>
              </p:nvSpPr>
              <p:spPr>
                <a:xfrm>
                  <a:off x="1955477" y="4885044"/>
                  <a:ext cx="5968" cy="24454"/>
                </a:xfrm>
                <a:custGeom>
                  <a:avLst/>
                  <a:gdLst>
                    <a:gd name="connsiteX0" fmla="*/ 0 w 5968"/>
                    <a:gd name="connsiteY0" fmla="*/ 0 h 24454"/>
                    <a:gd name="connsiteX1" fmla="*/ 0 w 5968"/>
                    <a:gd name="connsiteY1" fmla="*/ 24455 h 24454"/>
                  </a:gdLst>
                  <a:ahLst/>
                  <a:cxnLst>
                    <a:cxn ang="0">
                      <a:pos x="connsiteX0" y="connsiteY0"/>
                    </a:cxn>
                    <a:cxn ang="0">
                      <a:pos x="connsiteX1" y="connsiteY1"/>
                    </a:cxn>
                  </a:cxnLst>
                  <a:rect l="l" t="t" r="r" b="b"/>
                  <a:pathLst>
                    <a:path w="5968" h="24454">
                      <a:moveTo>
                        <a:pt x="0" y="0"/>
                      </a:moveTo>
                      <a:lnTo>
                        <a:pt x="0" y="24455"/>
                      </a:lnTo>
                    </a:path>
                  </a:pathLst>
                </a:custGeom>
                <a:ln w="5965" cap="flat">
                  <a:solidFill>
                    <a:srgbClr val="EC4E44"/>
                  </a:solidFill>
                  <a:prstDash val="solid"/>
                  <a:round/>
                </a:ln>
              </p:spPr>
              <p:txBody>
                <a:bodyPr rtlCol="0" anchor="ctr"/>
                <a:lstStyle/>
                <a:p>
                  <a:endParaRPr lang="en-US"/>
                </a:p>
              </p:txBody>
            </p:sp>
            <p:sp>
              <p:nvSpPr>
                <p:cNvPr id="340" name="Freeform: Shape 339">
                  <a:extLst>
                    <a:ext uri="{FF2B5EF4-FFF2-40B4-BE49-F238E27FC236}">
                      <a16:creationId xmlns:a16="http://schemas.microsoft.com/office/drawing/2014/main" id="{C60CAF01-3C80-4297-A1B2-E65DD9F92443}"/>
                    </a:ext>
                  </a:extLst>
                </p:cNvPr>
                <p:cNvSpPr/>
                <p:nvPr/>
              </p:nvSpPr>
              <p:spPr>
                <a:xfrm>
                  <a:off x="2216604" y="4585697"/>
                  <a:ext cx="5968" cy="33989"/>
                </a:xfrm>
                <a:custGeom>
                  <a:avLst/>
                  <a:gdLst>
                    <a:gd name="connsiteX0" fmla="*/ 0 w 5968"/>
                    <a:gd name="connsiteY0" fmla="*/ 0 h 33989"/>
                    <a:gd name="connsiteX1" fmla="*/ 0 w 5968"/>
                    <a:gd name="connsiteY1" fmla="*/ 33990 h 33989"/>
                  </a:gdLst>
                  <a:ahLst/>
                  <a:cxnLst>
                    <a:cxn ang="0">
                      <a:pos x="connsiteX0" y="connsiteY0"/>
                    </a:cxn>
                    <a:cxn ang="0">
                      <a:pos x="connsiteX1" y="connsiteY1"/>
                    </a:cxn>
                  </a:cxnLst>
                  <a:rect l="l" t="t" r="r" b="b"/>
                  <a:pathLst>
                    <a:path w="5968" h="33989">
                      <a:moveTo>
                        <a:pt x="0" y="0"/>
                      </a:moveTo>
                      <a:lnTo>
                        <a:pt x="0" y="33990"/>
                      </a:lnTo>
                    </a:path>
                  </a:pathLst>
                </a:custGeom>
                <a:ln w="5965" cap="flat">
                  <a:solidFill>
                    <a:srgbClr val="EC4E44"/>
                  </a:solidFill>
                  <a:prstDash val="solid"/>
                  <a:round/>
                </a:ln>
              </p:spPr>
              <p:txBody>
                <a:bodyPr rtlCol="0" anchor="ctr"/>
                <a:lstStyle/>
                <a:p>
                  <a:endParaRPr lang="en-US"/>
                </a:p>
              </p:txBody>
            </p:sp>
            <p:sp>
              <p:nvSpPr>
                <p:cNvPr id="341" name="Freeform: Shape 340">
                  <a:extLst>
                    <a:ext uri="{FF2B5EF4-FFF2-40B4-BE49-F238E27FC236}">
                      <a16:creationId xmlns:a16="http://schemas.microsoft.com/office/drawing/2014/main" id="{D6B62DC8-33E8-4244-B820-D7230A2098ED}"/>
                    </a:ext>
                  </a:extLst>
                </p:cNvPr>
                <p:cNvSpPr/>
                <p:nvPr/>
              </p:nvSpPr>
              <p:spPr>
                <a:xfrm>
                  <a:off x="3933071" y="3147652"/>
                  <a:ext cx="5968" cy="47848"/>
                </a:xfrm>
                <a:custGeom>
                  <a:avLst/>
                  <a:gdLst>
                    <a:gd name="connsiteX0" fmla="*/ 0 w 5968"/>
                    <a:gd name="connsiteY0" fmla="*/ 0 h 47848"/>
                    <a:gd name="connsiteX1" fmla="*/ 0 w 5968"/>
                    <a:gd name="connsiteY1" fmla="*/ 47848 h 47848"/>
                  </a:gdLst>
                  <a:ahLst/>
                  <a:cxnLst>
                    <a:cxn ang="0">
                      <a:pos x="connsiteX0" y="connsiteY0"/>
                    </a:cxn>
                    <a:cxn ang="0">
                      <a:pos x="connsiteX1" y="connsiteY1"/>
                    </a:cxn>
                  </a:cxnLst>
                  <a:rect l="l" t="t" r="r" b="b"/>
                  <a:pathLst>
                    <a:path w="5968" h="47848">
                      <a:moveTo>
                        <a:pt x="0" y="0"/>
                      </a:moveTo>
                      <a:lnTo>
                        <a:pt x="0" y="47848"/>
                      </a:lnTo>
                    </a:path>
                  </a:pathLst>
                </a:custGeom>
                <a:ln w="5965" cap="flat">
                  <a:solidFill>
                    <a:srgbClr val="EC4E44"/>
                  </a:solidFill>
                  <a:prstDash val="solid"/>
                  <a:round/>
                </a:ln>
              </p:spPr>
              <p:txBody>
                <a:bodyPr rtlCol="0" anchor="ctr"/>
                <a:lstStyle/>
                <a:p>
                  <a:endParaRPr lang="en-US"/>
                </a:p>
              </p:txBody>
            </p:sp>
            <p:sp>
              <p:nvSpPr>
                <p:cNvPr id="342" name="Freeform: Shape 341">
                  <a:extLst>
                    <a:ext uri="{FF2B5EF4-FFF2-40B4-BE49-F238E27FC236}">
                      <a16:creationId xmlns:a16="http://schemas.microsoft.com/office/drawing/2014/main" id="{E947D9C5-164B-49EC-9842-B2DFD92D4D92}"/>
                    </a:ext>
                  </a:extLst>
                </p:cNvPr>
                <p:cNvSpPr/>
                <p:nvPr/>
              </p:nvSpPr>
              <p:spPr>
                <a:xfrm>
                  <a:off x="3838645" y="3191047"/>
                  <a:ext cx="5968" cy="22823"/>
                </a:xfrm>
                <a:custGeom>
                  <a:avLst/>
                  <a:gdLst>
                    <a:gd name="connsiteX0" fmla="*/ 0 w 5968"/>
                    <a:gd name="connsiteY0" fmla="*/ 0 h 22823"/>
                    <a:gd name="connsiteX1" fmla="*/ 0 w 5968"/>
                    <a:gd name="connsiteY1" fmla="*/ 22823 h 22823"/>
                  </a:gdLst>
                  <a:ahLst/>
                  <a:cxnLst>
                    <a:cxn ang="0">
                      <a:pos x="connsiteX0" y="connsiteY0"/>
                    </a:cxn>
                    <a:cxn ang="0">
                      <a:pos x="connsiteX1" y="connsiteY1"/>
                    </a:cxn>
                  </a:cxnLst>
                  <a:rect l="l" t="t" r="r" b="b"/>
                  <a:pathLst>
                    <a:path w="5968" h="22823">
                      <a:moveTo>
                        <a:pt x="0" y="0"/>
                      </a:moveTo>
                      <a:lnTo>
                        <a:pt x="0" y="22823"/>
                      </a:lnTo>
                    </a:path>
                  </a:pathLst>
                </a:custGeom>
                <a:ln w="5965" cap="flat">
                  <a:solidFill>
                    <a:srgbClr val="EC4E44"/>
                  </a:solidFill>
                  <a:prstDash val="solid"/>
                  <a:round/>
                </a:ln>
              </p:spPr>
              <p:txBody>
                <a:bodyPr rtlCol="0" anchor="ctr"/>
                <a:lstStyle/>
                <a:p>
                  <a:endParaRPr lang="en-US"/>
                </a:p>
              </p:txBody>
            </p:sp>
            <p:sp>
              <p:nvSpPr>
                <p:cNvPr id="343" name="Freeform: Shape 342">
                  <a:extLst>
                    <a:ext uri="{FF2B5EF4-FFF2-40B4-BE49-F238E27FC236}">
                      <a16:creationId xmlns:a16="http://schemas.microsoft.com/office/drawing/2014/main" id="{624E24EA-7C73-4496-9CA7-5B76863FD381}"/>
                    </a:ext>
                  </a:extLst>
                </p:cNvPr>
                <p:cNvSpPr/>
                <p:nvPr/>
              </p:nvSpPr>
              <p:spPr>
                <a:xfrm>
                  <a:off x="3177082" y="3732985"/>
                  <a:ext cx="5968" cy="28384"/>
                </a:xfrm>
                <a:custGeom>
                  <a:avLst/>
                  <a:gdLst>
                    <a:gd name="connsiteX0" fmla="*/ 0 w 5968"/>
                    <a:gd name="connsiteY0" fmla="*/ 0 h 28384"/>
                    <a:gd name="connsiteX1" fmla="*/ 0 w 5968"/>
                    <a:gd name="connsiteY1" fmla="*/ 28385 h 28384"/>
                  </a:gdLst>
                  <a:ahLst/>
                  <a:cxnLst>
                    <a:cxn ang="0">
                      <a:pos x="connsiteX0" y="connsiteY0"/>
                    </a:cxn>
                    <a:cxn ang="0">
                      <a:pos x="connsiteX1" y="connsiteY1"/>
                    </a:cxn>
                  </a:cxnLst>
                  <a:rect l="l" t="t" r="r" b="b"/>
                  <a:pathLst>
                    <a:path w="5968" h="28384">
                      <a:moveTo>
                        <a:pt x="0" y="0"/>
                      </a:moveTo>
                      <a:lnTo>
                        <a:pt x="0" y="28385"/>
                      </a:lnTo>
                    </a:path>
                  </a:pathLst>
                </a:custGeom>
                <a:ln w="5965" cap="flat">
                  <a:solidFill>
                    <a:srgbClr val="EC4E44"/>
                  </a:solidFill>
                  <a:prstDash val="solid"/>
                  <a:round/>
                </a:ln>
              </p:spPr>
              <p:txBody>
                <a:bodyPr rtlCol="0" anchor="ctr"/>
                <a:lstStyle/>
                <a:p>
                  <a:endParaRPr lang="en-US"/>
                </a:p>
              </p:txBody>
            </p:sp>
            <p:sp>
              <p:nvSpPr>
                <p:cNvPr id="344" name="Freeform: Shape 343">
                  <a:extLst>
                    <a:ext uri="{FF2B5EF4-FFF2-40B4-BE49-F238E27FC236}">
                      <a16:creationId xmlns:a16="http://schemas.microsoft.com/office/drawing/2014/main" id="{20921710-D09C-4210-85F9-519A11CDA84E}"/>
                    </a:ext>
                  </a:extLst>
                </p:cNvPr>
                <p:cNvSpPr/>
                <p:nvPr/>
              </p:nvSpPr>
              <p:spPr>
                <a:xfrm>
                  <a:off x="2736182" y="4138254"/>
                  <a:ext cx="5968" cy="38365"/>
                </a:xfrm>
                <a:custGeom>
                  <a:avLst/>
                  <a:gdLst>
                    <a:gd name="connsiteX0" fmla="*/ 0 w 5968"/>
                    <a:gd name="connsiteY0" fmla="*/ 0 h 38365"/>
                    <a:gd name="connsiteX1" fmla="*/ 0 w 5968"/>
                    <a:gd name="connsiteY1" fmla="*/ 38366 h 38365"/>
                  </a:gdLst>
                  <a:ahLst/>
                  <a:cxnLst>
                    <a:cxn ang="0">
                      <a:pos x="connsiteX0" y="connsiteY0"/>
                    </a:cxn>
                    <a:cxn ang="0">
                      <a:pos x="connsiteX1" y="connsiteY1"/>
                    </a:cxn>
                  </a:cxnLst>
                  <a:rect l="l" t="t" r="r" b="b"/>
                  <a:pathLst>
                    <a:path w="5968" h="38365">
                      <a:moveTo>
                        <a:pt x="0" y="0"/>
                      </a:moveTo>
                      <a:lnTo>
                        <a:pt x="0" y="38366"/>
                      </a:lnTo>
                    </a:path>
                  </a:pathLst>
                </a:custGeom>
                <a:ln w="5965" cap="flat">
                  <a:solidFill>
                    <a:srgbClr val="EC4E44"/>
                  </a:solidFill>
                  <a:prstDash val="solid"/>
                  <a:round/>
                </a:ln>
              </p:spPr>
              <p:txBody>
                <a:bodyPr rtlCol="0" anchor="ctr"/>
                <a:lstStyle/>
                <a:p>
                  <a:endParaRPr lang="en-US"/>
                </a:p>
              </p:txBody>
            </p:sp>
            <p:sp>
              <p:nvSpPr>
                <p:cNvPr id="345" name="Freeform: Shape 344">
                  <a:extLst>
                    <a:ext uri="{FF2B5EF4-FFF2-40B4-BE49-F238E27FC236}">
                      <a16:creationId xmlns:a16="http://schemas.microsoft.com/office/drawing/2014/main" id="{07AAC5CF-42B7-4F60-8F38-DC320135FECF}"/>
                    </a:ext>
                  </a:extLst>
                </p:cNvPr>
                <p:cNvSpPr/>
                <p:nvPr/>
              </p:nvSpPr>
              <p:spPr>
                <a:xfrm>
                  <a:off x="2993136" y="3922364"/>
                  <a:ext cx="5968" cy="31648"/>
                </a:xfrm>
                <a:custGeom>
                  <a:avLst/>
                  <a:gdLst>
                    <a:gd name="connsiteX0" fmla="*/ 0 w 5968"/>
                    <a:gd name="connsiteY0" fmla="*/ 0 h 31648"/>
                    <a:gd name="connsiteX1" fmla="*/ 0 w 5968"/>
                    <a:gd name="connsiteY1" fmla="*/ 31648 h 31648"/>
                  </a:gdLst>
                  <a:ahLst/>
                  <a:cxnLst>
                    <a:cxn ang="0">
                      <a:pos x="connsiteX0" y="connsiteY0"/>
                    </a:cxn>
                    <a:cxn ang="0">
                      <a:pos x="connsiteX1" y="connsiteY1"/>
                    </a:cxn>
                  </a:cxnLst>
                  <a:rect l="l" t="t" r="r" b="b"/>
                  <a:pathLst>
                    <a:path w="5968" h="31648">
                      <a:moveTo>
                        <a:pt x="0" y="0"/>
                      </a:moveTo>
                      <a:lnTo>
                        <a:pt x="0" y="31648"/>
                      </a:lnTo>
                    </a:path>
                  </a:pathLst>
                </a:custGeom>
                <a:ln w="5965" cap="flat">
                  <a:solidFill>
                    <a:srgbClr val="EC4E44"/>
                  </a:solidFill>
                  <a:prstDash val="solid"/>
                  <a:round/>
                </a:ln>
              </p:spPr>
              <p:txBody>
                <a:bodyPr rtlCol="0" anchor="ctr"/>
                <a:lstStyle/>
                <a:p>
                  <a:endParaRPr lang="en-US"/>
                </a:p>
              </p:txBody>
            </p:sp>
            <p:sp>
              <p:nvSpPr>
                <p:cNvPr id="346" name="Freeform: Shape 345">
                  <a:extLst>
                    <a:ext uri="{FF2B5EF4-FFF2-40B4-BE49-F238E27FC236}">
                      <a16:creationId xmlns:a16="http://schemas.microsoft.com/office/drawing/2014/main" id="{4A33066D-EE6B-4632-BB71-9A8887B6CA23}"/>
                    </a:ext>
                  </a:extLst>
                </p:cNvPr>
                <p:cNvSpPr/>
                <p:nvPr/>
              </p:nvSpPr>
              <p:spPr>
                <a:xfrm>
                  <a:off x="2580582" y="4336381"/>
                  <a:ext cx="5968" cy="23564"/>
                </a:xfrm>
                <a:custGeom>
                  <a:avLst/>
                  <a:gdLst>
                    <a:gd name="connsiteX0" fmla="*/ 0 w 5968"/>
                    <a:gd name="connsiteY0" fmla="*/ 0 h 23564"/>
                    <a:gd name="connsiteX1" fmla="*/ 0 w 5968"/>
                    <a:gd name="connsiteY1" fmla="*/ 23565 h 23564"/>
                  </a:gdLst>
                  <a:ahLst/>
                  <a:cxnLst>
                    <a:cxn ang="0">
                      <a:pos x="connsiteX0" y="connsiteY0"/>
                    </a:cxn>
                    <a:cxn ang="0">
                      <a:pos x="connsiteX1" y="connsiteY1"/>
                    </a:cxn>
                  </a:cxnLst>
                  <a:rect l="l" t="t" r="r" b="b"/>
                  <a:pathLst>
                    <a:path w="5968" h="23564">
                      <a:moveTo>
                        <a:pt x="0" y="0"/>
                      </a:moveTo>
                      <a:lnTo>
                        <a:pt x="0" y="23565"/>
                      </a:lnTo>
                    </a:path>
                  </a:pathLst>
                </a:custGeom>
                <a:ln w="5965" cap="flat">
                  <a:solidFill>
                    <a:srgbClr val="EC4E44"/>
                  </a:solidFill>
                  <a:prstDash val="solid"/>
                  <a:round/>
                </a:ln>
              </p:spPr>
              <p:txBody>
                <a:bodyPr rtlCol="0" anchor="ctr"/>
                <a:lstStyle/>
                <a:p>
                  <a:endParaRPr lang="en-US"/>
                </a:p>
              </p:txBody>
            </p:sp>
            <p:sp>
              <p:nvSpPr>
                <p:cNvPr id="347" name="Freeform: Shape 346">
                  <a:extLst>
                    <a:ext uri="{FF2B5EF4-FFF2-40B4-BE49-F238E27FC236}">
                      <a16:creationId xmlns:a16="http://schemas.microsoft.com/office/drawing/2014/main" id="{33E164D7-B4ED-4145-A86B-89A631952C82}"/>
                    </a:ext>
                  </a:extLst>
                </p:cNvPr>
                <p:cNvSpPr/>
                <p:nvPr/>
              </p:nvSpPr>
              <p:spPr>
                <a:xfrm>
                  <a:off x="3349807" y="3613807"/>
                  <a:ext cx="5968" cy="27988"/>
                </a:xfrm>
                <a:custGeom>
                  <a:avLst/>
                  <a:gdLst>
                    <a:gd name="connsiteX0" fmla="*/ 0 w 5968"/>
                    <a:gd name="connsiteY0" fmla="*/ 0 h 27988"/>
                    <a:gd name="connsiteX1" fmla="*/ 0 w 5968"/>
                    <a:gd name="connsiteY1" fmla="*/ 27989 h 27988"/>
                  </a:gdLst>
                  <a:ahLst/>
                  <a:cxnLst>
                    <a:cxn ang="0">
                      <a:pos x="connsiteX0" y="connsiteY0"/>
                    </a:cxn>
                    <a:cxn ang="0">
                      <a:pos x="connsiteX1" y="connsiteY1"/>
                    </a:cxn>
                  </a:cxnLst>
                  <a:rect l="l" t="t" r="r" b="b"/>
                  <a:pathLst>
                    <a:path w="5968" h="27988">
                      <a:moveTo>
                        <a:pt x="0" y="0"/>
                      </a:moveTo>
                      <a:lnTo>
                        <a:pt x="0" y="27989"/>
                      </a:lnTo>
                    </a:path>
                  </a:pathLst>
                </a:custGeom>
                <a:ln w="5965" cap="flat">
                  <a:solidFill>
                    <a:srgbClr val="EC4E44"/>
                  </a:solidFill>
                  <a:prstDash val="solid"/>
                  <a:round/>
                </a:ln>
              </p:spPr>
              <p:txBody>
                <a:bodyPr rtlCol="0" anchor="ctr"/>
                <a:lstStyle/>
                <a:p>
                  <a:endParaRPr lang="en-US"/>
                </a:p>
              </p:txBody>
            </p:sp>
            <p:sp>
              <p:nvSpPr>
                <p:cNvPr id="348" name="Freeform: Shape 347">
                  <a:extLst>
                    <a:ext uri="{FF2B5EF4-FFF2-40B4-BE49-F238E27FC236}">
                      <a16:creationId xmlns:a16="http://schemas.microsoft.com/office/drawing/2014/main" id="{1EAEE7B5-DC5E-448A-96D5-87C713494197}"/>
                    </a:ext>
                  </a:extLst>
                </p:cNvPr>
                <p:cNvSpPr/>
                <p:nvPr/>
              </p:nvSpPr>
              <p:spPr>
                <a:xfrm>
                  <a:off x="2769402" y="4104055"/>
                  <a:ext cx="5968" cy="22683"/>
                </a:xfrm>
                <a:custGeom>
                  <a:avLst/>
                  <a:gdLst>
                    <a:gd name="connsiteX0" fmla="*/ 0 w 5968"/>
                    <a:gd name="connsiteY0" fmla="*/ 0 h 22683"/>
                    <a:gd name="connsiteX1" fmla="*/ 0 w 5968"/>
                    <a:gd name="connsiteY1" fmla="*/ 22683 h 22683"/>
                  </a:gdLst>
                  <a:ahLst/>
                  <a:cxnLst>
                    <a:cxn ang="0">
                      <a:pos x="connsiteX0" y="connsiteY0"/>
                    </a:cxn>
                    <a:cxn ang="0">
                      <a:pos x="connsiteX1" y="connsiteY1"/>
                    </a:cxn>
                  </a:cxnLst>
                  <a:rect l="l" t="t" r="r" b="b"/>
                  <a:pathLst>
                    <a:path w="5968" h="22683">
                      <a:moveTo>
                        <a:pt x="0" y="0"/>
                      </a:moveTo>
                      <a:lnTo>
                        <a:pt x="0" y="22683"/>
                      </a:lnTo>
                    </a:path>
                  </a:pathLst>
                </a:custGeom>
                <a:ln w="5965" cap="flat">
                  <a:solidFill>
                    <a:srgbClr val="EC4E44"/>
                  </a:solidFill>
                  <a:prstDash val="solid"/>
                  <a:round/>
                </a:ln>
              </p:spPr>
              <p:txBody>
                <a:bodyPr rtlCol="0" anchor="ctr"/>
                <a:lstStyle/>
                <a:p>
                  <a:endParaRPr lang="en-US"/>
                </a:p>
              </p:txBody>
            </p:sp>
            <p:sp>
              <p:nvSpPr>
                <p:cNvPr id="349" name="Freeform: Shape 348">
                  <a:extLst>
                    <a:ext uri="{FF2B5EF4-FFF2-40B4-BE49-F238E27FC236}">
                      <a16:creationId xmlns:a16="http://schemas.microsoft.com/office/drawing/2014/main" id="{AADC953A-FE5F-42E4-B430-4F74BD9627D6}"/>
                    </a:ext>
                  </a:extLst>
                </p:cNvPr>
                <p:cNvSpPr/>
                <p:nvPr/>
              </p:nvSpPr>
              <p:spPr>
                <a:xfrm>
                  <a:off x="3387061" y="3617495"/>
                  <a:ext cx="5968" cy="52248"/>
                </a:xfrm>
                <a:custGeom>
                  <a:avLst/>
                  <a:gdLst>
                    <a:gd name="connsiteX0" fmla="*/ 0 w 5968"/>
                    <a:gd name="connsiteY0" fmla="*/ 0 h 52248"/>
                    <a:gd name="connsiteX1" fmla="*/ 0 w 5968"/>
                    <a:gd name="connsiteY1" fmla="*/ 52248 h 52248"/>
                  </a:gdLst>
                  <a:ahLst/>
                  <a:cxnLst>
                    <a:cxn ang="0">
                      <a:pos x="connsiteX0" y="connsiteY0"/>
                    </a:cxn>
                    <a:cxn ang="0">
                      <a:pos x="connsiteX1" y="connsiteY1"/>
                    </a:cxn>
                  </a:cxnLst>
                  <a:rect l="l" t="t" r="r" b="b"/>
                  <a:pathLst>
                    <a:path w="5968" h="52248">
                      <a:moveTo>
                        <a:pt x="0" y="0"/>
                      </a:moveTo>
                      <a:lnTo>
                        <a:pt x="0" y="52248"/>
                      </a:lnTo>
                    </a:path>
                  </a:pathLst>
                </a:custGeom>
                <a:ln w="5965" cap="flat">
                  <a:solidFill>
                    <a:srgbClr val="EC4E44"/>
                  </a:solidFill>
                  <a:prstDash val="solid"/>
                  <a:round/>
                </a:ln>
              </p:spPr>
              <p:txBody>
                <a:bodyPr rtlCol="0" anchor="ctr"/>
                <a:lstStyle/>
                <a:p>
                  <a:endParaRPr lang="en-US"/>
                </a:p>
              </p:txBody>
            </p:sp>
            <p:sp>
              <p:nvSpPr>
                <p:cNvPr id="350" name="Freeform: Shape 349">
                  <a:extLst>
                    <a:ext uri="{FF2B5EF4-FFF2-40B4-BE49-F238E27FC236}">
                      <a16:creationId xmlns:a16="http://schemas.microsoft.com/office/drawing/2014/main" id="{B19A057B-09F6-4057-9FAB-A225372A311A}"/>
                    </a:ext>
                  </a:extLst>
                </p:cNvPr>
                <p:cNvSpPr/>
                <p:nvPr/>
              </p:nvSpPr>
              <p:spPr>
                <a:xfrm>
                  <a:off x="3024667" y="3985149"/>
                  <a:ext cx="5968" cy="45435"/>
                </a:xfrm>
                <a:custGeom>
                  <a:avLst/>
                  <a:gdLst>
                    <a:gd name="connsiteX0" fmla="*/ 0 w 5968"/>
                    <a:gd name="connsiteY0" fmla="*/ 0 h 45435"/>
                    <a:gd name="connsiteX1" fmla="*/ 0 w 5968"/>
                    <a:gd name="connsiteY1" fmla="*/ 45436 h 45435"/>
                  </a:gdLst>
                  <a:ahLst/>
                  <a:cxnLst>
                    <a:cxn ang="0">
                      <a:pos x="connsiteX0" y="connsiteY0"/>
                    </a:cxn>
                    <a:cxn ang="0">
                      <a:pos x="connsiteX1" y="connsiteY1"/>
                    </a:cxn>
                  </a:cxnLst>
                  <a:rect l="l" t="t" r="r" b="b"/>
                  <a:pathLst>
                    <a:path w="5968" h="45435">
                      <a:moveTo>
                        <a:pt x="0" y="0"/>
                      </a:moveTo>
                      <a:lnTo>
                        <a:pt x="0" y="45436"/>
                      </a:lnTo>
                    </a:path>
                  </a:pathLst>
                </a:custGeom>
                <a:ln w="5965" cap="flat">
                  <a:solidFill>
                    <a:srgbClr val="EC4E44"/>
                  </a:solidFill>
                  <a:prstDash val="solid"/>
                  <a:round/>
                </a:ln>
              </p:spPr>
              <p:txBody>
                <a:bodyPr rtlCol="0" anchor="ctr"/>
                <a:lstStyle/>
                <a:p>
                  <a:endParaRPr lang="en-US"/>
                </a:p>
              </p:txBody>
            </p:sp>
            <p:sp>
              <p:nvSpPr>
                <p:cNvPr id="351" name="Freeform: Shape 350">
                  <a:extLst>
                    <a:ext uri="{FF2B5EF4-FFF2-40B4-BE49-F238E27FC236}">
                      <a16:creationId xmlns:a16="http://schemas.microsoft.com/office/drawing/2014/main" id="{0A4FA0B7-FAE2-4B05-AFAB-DE3B658553E1}"/>
                    </a:ext>
                  </a:extLst>
                </p:cNvPr>
                <p:cNvSpPr/>
                <p:nvPr/>
              </p:nvSpPr>
              <p:spPr>
                <a:xfrm>
                  <a:off x="4144812" y="2927820"/>
                  <a:ext cx="5968" cy="31276"/>
                </a:xfrm>
                <a:custGeom>
                  <a:avLst/>
                  <a:gdLst>
                    <a:gd name="connsiteX0" fmla="*/ 0 w 5968"/>
                    <a:gd name="connsiteY0" fmla="*/ 0 h 31276"/>
                    <a:gd name="connsiteX1" fmla="*/ 0 w 5968"/>
                    <a:gd name="connsiteY1" fmla="*/ 31276 h 31276"/>
                  </a:gdLst>
                  <a:ahLst/>
                  <a:cxnLst>
                    <a:cxn ang="0">
                      <a:pos x="connsiteX0" y="connsiteY0"/>
                    </a:cxn>
                    <a:cxn ang="0">
                      <a:pos x="connsiteX1" y="connsiteY1"/>
                    </a:cxn>
                  </a:cxnLst>
                  <a:rect l="l" t="t" r="r" b="b"/>
                  <a:pathLst>
                    <a:path w="5968" h="31276">
                      <a:moveTo>
                        <a:pt x="0" y="0"/>
                      </a:moveTo>
                      <a:lnTo>
                        <a:pt x="0" y="31276"/>
                      </a:lnTo>
                    </a:path>
                  </a:pathLst>
                </a:custGeom>
                <a:ln w="5965" cap="flat">
                  <a:solidFill>
                    <a:srgbClr val="EC4E44"/>
                  </a:solidFill>
                  <a:prstDash val="solid"/>
                  <a:round/>
                </a:ln>
              </p:spPr>
              <p:txBody>
                <a:bodyPr rtlCol="0" anchor="ctr"/>
                <a:lstStyle/>
                <a:p>
                  <a:endParaRPr lang="en-US"/>
                </a:p>
              </p:txBody>
            </p:sp>
            <p:sp>
              <p:nvSpPr>
                <p:cNvPr id="352" name="Freeform: Shape 351">
                  <a:extLst>
                    <a:ext uri="{FF2B5EF4-FFF2-40B4-BE49-F238E27FC236}">
                      <a16:creationId xmlns:a16="http://schemas.microsoft.com/office/drawing/2014/main" id="{735CE041-B4B2-4517-8005-FE07042DEF8A}"/>
                    </a:ext>
                  </a:extLst>
                </p:cNvPr>
                <p:cNvSpPr/>
                <p:nvPr/>
              </p:nvSpPr>
              <p:spPr>
                <a:xfrm>
                  <a:off x="2817904" y="4050314"/>
                  <a:ext cx="5968" cy="23961"/>
                </a:xfrm>
                <a:custGeom>
                  <a:avLst/>
                  <a:gdLst>
                    <a:gd name="connsiteX0" fmla="*/ 0 w 5968"/>
                    <a:gd name="connsiteY0" fmla="*/ 0 h 23961"/>
                    <a:gd name="connsiteX1" fmla="*/ 0 w 5968"/>
                    <a:gd name="connsiteY1" fmla="*/ 23962 h 23961"/>
                  </a:gdLst>
                  <a:ahLst/>
                  <a:cxnLst>
                    <a:cxn ang="0">
                      <a:pos x="connsiteX0" y="connsiteY0"/>
                    </a:cxn>
                    <a:cxn ang="0">
                      <a:pos x="connsiteX1" y="connsiteY1"/>
                    </a:cxn>
                  </a:cxnLst>
                  <a:rect l="l" t="t" r="r" b="b"/>
                  <a:pathLst>
                    <a:path w="5968" h="23961">
                      <a:moveTo>
                        <a:pt x="0" y="0"/>
                      </a:moveTo>
                      <a:lnTo>
                        <a:pt x="0" y="23962"/>
                      </a:lnTo>
                    </a:path>
                  </a:pathLst>
                </a:custGeom>
                <a:ln w="5965" cap="flat">
                  <a:solidFill>
                    <a:srgbClr val="EC4E44"/>
                  </a:solidFill>
                  <a:prstDash val="solid"/>
                  <a:round/>
                </a:ln>
              </p:spPr>
              <p:txBody>
                <a:bodyPr rtlCol="0" anchor="ctr"/>
                <a:lstStyle/>
                <a:p>
                  <a:endParaRPr lang="en-US"/>
                </a:p>
              </p:txBody>
            </p:sp>
            <p:sp>
              <p:nvSpPr>
                <p:cNvPr id="353" name="Freeform: Shape 352">
                  <a:extLst>
                    <a:ext uri="{FF2B5EF4-FFF2-40B4-BE49-F238E27FC236}">
                      <a16:creationId xmlns:a16="http://schemas.microsoft.com/office/drawing/2014/main" id="{FF4F91B8-B0AE-4B7D-8581-DA6A79C5E2E1}"/>
                    </a:ext>
                  </a:extLst>
                </p:cNvPr>
                <p:cNvSpPr/>
                <p:nvPr/>
              </p:nvSpPr>
              <p:spPr>
                <a:xfrm>
                  <a:off x="2036225" y="4751165"/>
                  <a:ext cx="5968" cy="31258"/>
                </a:xfrm>
                <a:custGeom>
                  <a:avLst/>
                  <a:gdLst>
                    <a:gd name="connsiteX0" fmla="*/ 0 w 5968"/>
                    <a:gd name="connsiteY0" fmla="*/ 0 h 31258"/>
                    <a:gd name="connsiteX1" fmla="*/ 0 w 5968"/>
                    <a:gd name="connsiteY1" fmla="*/ 31259 h 31258"/>
                  </a:gdLst>
                  <a:ahLst/>
                  <a:cxnLst>
                    <a:cxn ang="0">
                      <a:pos x="connsiteX0" y="connsiteY0"/>
                    </a:cxn>
                    <a:cxn ang="0">
                      <a:pos x="connsiteX1" y="connsiteY1"/>
                    </a:cxn>
                  </a:cxnLst>
                  <a:rect l="l" t="t" r="r" b="b"/>
                  <a:pathLst>
                    <a:path w="5968" h="31258">
                      <a:moveTo>
                        <a:pt x="0" y="0"/>
                      </a:moveTo>
                      <a:lnTo>
                        <a:pt x="0" y="31259"/>
                      </a:lnTo>
                    </a:path>
                  </a:pathLst>
                </a:custGeom>
                <a:ln w="5965" cap="flat">
                  <a:solidFill>
                    <a:srgbClr val="EC4E44"/>
                  </a:solidFill>
                  <a:prstDash val="solid"/>
                  <a:round/>
                </a:ln>
              </p:spPr>
              <p:txBody>
                <a:bodyPr rtlCol="0" anchor="ctr"/>
                <a:lstStyle/>
                <a:p>
                  <a:endParaRPr lang="en-US"/>
                </a:p>
              </p:txBody>
            </p:sp>
            <p:sp>
              <p:nvSpPr>
                <p:cNvPr id="354" name="Freeform: Shape 353">
                  <a:extLst>
                    <a:ext uri="{FF2B5EF4-FFF2-40B4-BE49-F238E27FC236}">
                      <a16:creationId xmlns:a16="http://schemas.microsoft.com/office/drawing/2014/main" id="{6B27804C-118A-499C-A3F8-83A6762008E9}"/>
                    </a:ext>
                  </a:extLst>
                </p:cNvPr>
                <p:cNvSpPr/>
                <p:nvPr/>
              </p:nvSpPr>
              <p:spPr>
                <a:xfrm>
                  <a:off x="3276574" y="3660405"/>
                  <a:ext cx="5968" cy="23503"/>
                </a:xfrm>
                <a:custGeom>
                  <a:avLst/>
                  <a:gdLst>
                    <a:gd name="connsiteX0" fmla="*/ 0 w 5968"/>
                    <a:gd name="connsiteY0" fmla="*/ 0 h 23503"/>
                    <a:gd name="connsiteX1" fmla="*/ 0 w 5968"/>
                    <a:gd name="connsiteY1" fmla="*/ 23504 h 23503"/>
                  </a:gdLst>
                  <a:ahLst/>
                  <a:cxnLst>
                    <a:cxn ang="0">
                      <a:pos x="connsiteX0" y="connsiteY0"/>
                    </a:cxn>
                    <a:cxn ang="0">
                      <a:pos x="connsiteX1" y="connsiteY1"/>
                    </a:cxn>
                  </a:cxnLst>
                  <a:rect l="l" t="t" r="r" b="b"/>
                  <a:pathLst>
                    <a:path w="5968" h="23503">
                      <a:moveTo>
                        <a:pt x="0" y="0"/>
                      </a:moveTo>
                      <a:lnTo>
                        <a:pt x="0" y="23504"/>
                      </a:lnTo>
                    </a:path>
                  </a:pathLst>
                </a:custGeom>
                <a:ln w="5965" cap="flat">
                  <a:solidFill>
                    <a:srgbClr val="EC4E44"/>
                  </a:solidFill>
                  <a:prstDash val="solid"/>
                  <a:round/>
                </a:ln>
              </p:spPr>
              <p:txBody>
                <a:bodyPr rtlCol="0" anchor="ctr"/>
                <a:lstStyle/>
                <a:p>
                  <a:endParaRPr lang="en-US"/>
                </a:p>
              </p:txBody>
            </p:sp>
            <p:sp>
              <p:nvSpPr>
                <p:cNvPr id="355" name="Freeform: Shape 354">
                  <a:extLst>
                    <a:ext uri="{FF2B5EF4-FFF2-40B4-BE49-F238E27FC236}">
                      <a16:creationId xmlns:a16="http://schemas.microsoft.com/office/drawing/2014/main" id="{5335EF38-D524-4D2E-AF36-E18FE904A780}"/>
                    </a:ext>
                  </a:extLst>
                </p:cNvPr>
                <p:cNvSpPr/>
                <p:nvPr/>
              </p:nvSpPr>
              <p:spPr>
                <a:xfrm>
                  <a:off x="2743927" y="4108193"/>
                  <a:ext cx="5968" cy="22990"/>
                </a:xfrm>
                <a:custGeom>
                  <a:avLst/>
                  <a:gdLst>
                    <a:gd name="connsiteX0" fmla="*/ 0 w 5968"/>
                    <a:gd name="connsiteY0" fmla="*/ 0 h 22990"/>
                    <a:gd name="connsiteX1" fmla="*/ 0 w 5968"/>
                    <a:gd name="connsiteY1" fmla="*/ 22990 h 22990"/>
                  </a:gdLst>
                  <a:ahLst/>
                  <a:cxnLst>
                    <a:cxn ang="0">
                      <a:pos x="connsiteX0" y="connsiteY0"/>
                    </a:cxn>
                    <a:cxn ang="0">
                      <a:pos x="connsiteX1" y="connsiteY1"/>
                    </a:cxn>
                  </a:cxnLst>
                  <a:rect l="l" t="t" r="r" b="b"/>
                  <a:pathLst>
                    <a:path w="5968" h="22990">
                      <a:moveTo>
                        <a:pt x="0" y="0"/>
                      </a:moveTo>
                      <a:lnTo>
                        <a:pt x="0" y="22990"/>
                      </a:lnTo>
                    </a:path>
                  </a:pathLst>
                </a:custGeom>
                <a:ln w="5965" cap="flat">
                  <a:solidFill>
                    <a:srgbClr val="EC4E44"/>
                  </a:solidFill>
                  <a:prstDash val="solid"/>
                  <a:round/>
                </a:ln>
              </p:spPr>
              <p:txBody>
                <a:bodyPr rtlCol="0" anchor="ctr"/>
                <a:lstStyle/>
                <a:p>
                  <a:endParaRPr lang="en-US"/>
                </a:p>
              </p:txBody>
            </p:sp>
            <p:sp>
              <p:nvSpPr>
                <p:cNvPr id="356" name="Freeform: Shape 355">
                  <a:extLst>
                    <a:ext uri="{FF2B5EF4-FFF2-40B4-BE49-F238E27FC236}">
                      <a16:creationId xmlns:a16="http://schemas.microsoft.com/office/drawing/2014/main" id="{A9846482-D4FC-43F0-B465-AAB3856D819E}"/>
                    </a:ext>
                  </a:extLst>
                </p:cNvPr>
                <p:cNvSpPr/>
                <p:nvPr/>
              </p:nvSpPr>
              <p:spPr>
                <a:xfrm>
                  <a:off x="2506627" y="4348885"/>
                  <a:ext cx="5968" cy="22036"/>
                </a:xfrm>
                <a:custGeom>
                  <a:avLst/>
                  <a:gdLst>
                    <a:gd name="connsiteX0" fmla="*/ 0 w 5968"/>
                    <a:gd name="connsiteY0" fmla="*/ 0 h 22036"/>
                    <a:gd name="connsiteX1" fmla="*/ 0 w 5968"/>
                    <a:gd name="connsiteY1" fmla="*/ 22037 h 22036"/>
                  </a:gdLst>
                  <a:ahLst/>
                  <a:cxnLst>
                    <a:cxn ang="0">
                      <a:pos x="connsiteX0" y="connsiteY0"/>
                    </a:cxn>
                    <a:cxn ang="0">
                      <a:pos x="connsiteX1" y="connsiteY1"/>
                    </a:cxn>
                  </a:cxnLst>
                  <a:rect l="l" t="t" r="r" b="b"/>
                  <a:pathLst>
                    <a:path w="5968" h="22036">
                      <a:moveTo>
                        <a:pt x="0" y="0"/>
                      </a:moveTo>
                      <a:lnTo>
                        <a:pt x="0" y="22037"/>
                      </a:lnTo>
                    </a:path>
                  </a:pathLst>
                </a:custGeom>
                <a:ln w="5965" cap="flat">
                  <a:solidFill>
                    <a:srgbClr val="EC4E44"/>
                  </a:solidFill>
                  <a:prstDash val="solid"/>
                  <a:round/>
                </a:ln>
              </p:spPr>
              <p:txBody>
                <a:bodyPr rtlCol="0" anchor="ctr"/>
                <a:lstStyle/>
                <a:p>
                  <a:endParaRPr lang="en-US"/>
                </a:p>
              </p:txBody>
            </p:sp>
            <p:sp>
              <p:nvSpPr>
                <p:cNvPr id="357" name="Freeform: Shape 356">
                  <a:extLst>
                    <a:ext uri="{FF2B5EF4-FFF2-40B4-BE49-F238E27FC236}">
                      <a16:creationId xmlns:a16="http://schemas.microsoft.com/office/drawing/2014/main" id="{2DBB5F9A-40E1-4775-897F-EA16F307B47B}"/>
                    </a:ext>
                  </a:extLst>
                </p:cNvPr>
                <p:cNvSpPr/>
                <p:nvPr/>
              </p:nvSpPr>
              <p:spPr>
                <a:xfrm>
                  <a:off x="1971469" y="4789539"/>
                  <a:ext cx="5968" cy="35272"/>
                </a:xfrm>
                <a:custGeom>
                  <a:avLst/>
                  <a:gdLst>
                    <a:gd name="connsiteX0" fmla="*/ 0 w 5968"/>
                    <a:gd name="connsiteY0" fmla="*/ 0 h 35272"/>
                    <a:gd name="connsiteX1" fmla="*/ 0 w 5968"/>
                    <a:gd name="connsiteY1" fmla="*/ 35273 h 35272"/>
                  </a:gdLst>
                  <a:ahLst/>
                  <a:cxnLst>
                    <a:cxn ang="0">
                      <a:pos x="connsiteX0" y="connsiteY0"/>
                    </a:cxn>
                    <a:cxn ang="0">
                      <a:pos x="connsiteX1" y="connsiteY1"/>
                    </a:cxn>
                  </a:cxnLst>
                  <a:rect l="l" t="t" r="r" b="b"/>
                  <a:pathLst>
                    <a:path w="5968" h="35272">
                      <a:moveTo>
                        <a:pt x="0" y="0"/>
                      </a:moveTo>
                      <a:lnTo>
                        <a:pt x="0" y="35273"/>
                      </a:lnTo>
                    </a:path>
                  </a:pathLst>
                </a:custGeom>
                <a:ln w="5965" cap="flat">
                  <a:solidFill>
                    <a:srgbClr val="EC4E44"/>
                  </a:solidFill>
                  <a:prstDash val="solid"/>
                  <a:round/>
                </a:ln>
              </p:spPr>
              <p:txBody>
                <a:bodyPr rtlCol="0" anchor="ctr"/>
                <a:lstStyle/>
                <a:p>
                  <a:endParaRPr lang="en-US"/>
                </a:p>
              </p:txBody>
            </p:sp>
            <p:sp>
              <p:nvSpPr>
                <p:cNvPr id="358" name="Freeform: Shape 357">
                  <a:extLst>
                    <a:ext uri="{FF2B5EF4-FFF2-40B4-BE49-F238E27FC236}">
                      <a16:creationId xmlns:a16="http://schemas.microsoft.com/office/drawing/2014/main" id="{6003191A-8384-4353-84D3-38F6E6368A73}"/>
                    </a:ext>
                  </a:extLst>
                </p:cNvPr>
                <p:cNvSpPr/>
                <p:nvPr/>
              </p:nvSpPr>
              <p:spPr>
                <a:xfrm>
                  <a:off x="2236699" y="4503431"/>
                  <a:ext cx="5968" cy="25807"/>
                </a:xfrm>
                <a:custGeom>
                  <a:avLst/>
                  <a:gdLst>
                    <a:gd name="connsiteX0" fmla="*/ 0 w 5968"/>
                    <a:gd name="connsiteY0" fmla="*/ 0 h 25807"/>
                    <a:gd name="connsiteX1" fmla="*/ 0 w 5968"/>
                    <a:gd name="connsiteY1" fmla="*/ 25808 h 25807"/>
                  </a:gdLst>
                  <a:ahLst/>
                  <a:cxnLst>
                    <a:cxn ang="0">
                      <a:pos x="connsiteX0" y="connsiteY0"/>
                    </a:cxn>
                    <a:cxn ang="0">
                      <a:pos x="connsiteX1" y="connsiteY1"/>
                    </a:cxn>
                  </a:cxnLst>
                  <a:rect l="l" t="t" r="r" b="b"/>
                  <a:pathLst>
                    <a:path w="5968" h="25807">
                      <a:moveTo>
                        <a:pt x="0" y="0"/>
                      </a:moveTo>
                      <a:lnTo>
                        <a:pt x="0" y="25808"/>
                      </a:lnTo>
                    </a:path>
                  </a:pathLst>
                </a:custGeom>
                <a:ln w="5965" cap="flat">
                  <a:solidFill>
                    <a:srgbClr val="EC4E44"/>
                  </a:solidFill>
                  <a:prstDash val="solid"/>
                  <a:round/>
                </a:ln>
              </p:spPr>
              <p:txBody>
                <a:bodyPr rtlCol="0" anchor="ctr"/>
                <a:lstStyle/>
                <a:p>
                  <a:endParaRPr lang="en-US"/>
                </a:p>
              </p:txBody>
            </p:sp>
            <p:sp>
              <p:nvSpPr>
                <p:cNvPr id="359" name="Freeform: Shape 358">
                  <a:extLst>
                    <a:ext uri="{FF2B5EF4-FFF2-40B4-BE49-F238E27FC236}">
                      <a16:creationId xmlns:a16="http://schemas.microsoft.com/office/drawing/2014/main" id="{068FEA86-B928-4171-8EE5-F07682E8D98F}"/>
                    </a:ext>
                  </a:extLst>
                </p:cNvPr>
                <p:cNvSpPr/>
                <p:nvPr/>
              </p:nvSpPr>
              <p:spPr>
                <a:xfrm>
                  <a:off x="3014609" y="3889441"/>
                  <a:ext cx="5968" cy="21595"/>
                </a:xfrm>
                <a:custGeom>
                  <a:avLst/>
                  <a:gdLst>
                    <a:gd name="connsiteX0" fmla="*/ 0 w 5968"/>
                    <a:gd name="connsiteY0" fmla="*/ 0 h 21595"/>
                    <a:gd name="connsiteX1" fmla="*/ 0 w 5968"/>
                    <a:gd name="connsiteY1" fmla="*/ 21595 h 21595"/>
                  </a:gdLst>
                  <a:ahLst/>
                  <a:cxnLst>
                    <a:cxn ang="0">
                      <a:pos x="connsiteX0" y="connsiteY0"/>
                    </a:cxn>
                    <a:cxn ang="0">
                      <a:pos x="connsiteX1" y="connsiteY1"/>
                    </a:cxn>
                  </a:cxnLst>
                  <a:rect l="l" t="t" r="r" b="b"/>
                  <a:pathLst>
                    <a:path w="5968" h="21595">
                      <a:moveTo>
                        <a:pt x="0" y="0"/>
                      </a:moveTo>
                      <a:lnTo>
                        <a:pt x="0" y="21595"/>
                      </a:lnTo>
                    </a:path>
                  </a:pathLst>
                </a:custGeom>
                <a:ln w="5965" cap="flat">
                  <a:solidFill>
                    <a:srgbClr val="EC4E44"/>
                  </a:solidFill>
                  <a:prstDash val="solid"/>
                  <a:round/>
                </a:ln>
              </p:spPr>
              <p:txBody>
                <a:bodyPr rtlCol="0" anchor="ctr"/>
                <a:lstStyle/>
                <a:p>
                  <a:endParaRPr lang="en-US"/>
                </a:p>
              </p:txBody>
            </p:sp>
            <p:sp>
              <p:nvSpPr>
                <p:cNvPr id="360" name="Freeform: Shape 359">
                  <a:extLst>
                    <a:ext uri="{FF2B5EF4-FFF2-40B4-BE49-F238E27FC236}">
                      <a16:creationId xmlns:a16="http://schemas.microsoft.com/office/drawing/2014/main" id="{FE48A1C4-DE48-4DF7-8D53-DFC11A30F924}"/>
                    </a:ext>
                  </a:extLst>
                </p:cNvPr>
                <p:cNvSpPr/>
                <p:nvPr/>
              </p:nvSpPr>
              <p:spPr>
                <a:xfrm>
                  <a:off x="3279489" y="3659734"/>
                  <a:ext cx="5968" cy="23230"/>
                </a:xfrm>
                <a:custGeom>
                  <a:avLst/>
                  <a:gdLst>
                    <a:gd name="connsiteX0" fmla="*/ 0 w 5968"/>
                    <a:gd name="connsiteY0" fmla="*/ 0 h 23230"/>
                    <a:gd name="connsiteX1" fmla="*/ 0 w 5968"/>
                    <a:gd name="connsiteY1" fmla="*/ 23231 h 23230"/>
                  </a:gdLst>
                  <a:ahLst/>
                  <a:cxnLst>
                    <a:cxn ang="0">
                      <a:pos x="connsiteX0" y="connsiteY0"/>
                    </a:cxn>
                    <a:cxn ang="0">
                      <a:pos x="connsiteX1" y="connsiteY1"/>
                    </a:cxn>
                  </a:cxnLst>
                  <a:rect l="l" t="t" r="r" b="b"/>
                  <a:pathLst>
                    <a:path w="5968" h="23230">
                      <a:moveTo>
                        <a:pt x="0" y="0"/>
                      </a:moveTo>
                      <a:lnTo>
                        <a:pt x="0" y="23231"/>
                      </a:lnTo>
                    </a:path>
                  </a:pathLst>
                </a:custGeom>
                <a:ln w="5965" cap="flat">
                  <a:solidFill>
                    <a:srgbClr val="EC4E44"/>
                  </a:solidFill>
                  <a:prstDash val="solid"/>
                  <a:round/>
                </a:ln>
              </p:spPr>
              <p:txBody>
                <a:bodyPr rtlCol="0" anchor="ctr"/>
                <a:lstStyle/>
                <a:p>
                  <a:endParaRPr lang="en-US"/>
                </a:p>
              </p:txBody>
            </p:sp>
            <p:sp>
              <p:nvSpPr>
                <p:cNvPr id="361" name="Freeform: Shape 360">
                  <a:extLst>
                    <a:ext uri="{FF2B5EF4-FFF2-40B4-BE49-F238E27FC236}">
                      <a16:creationId xmlns:a16="http://schemas.microsoft.com/office/drawing/2014/main" id="{90EDDA82-F915-4A8D-8457-A6FDC495EC97}"/>
                    </a:ext>
                  </a:extLst>
                </p:cNvPr>
                <p:cNvSpPr/>
                <p:nvPr/>
              </p:nvSpPr>
              <p:spPr>
                <a:xfrm>
                  <a:off x="3864410" y="3151532"/>
                  <a:ext cx="5968" cy="56110"/>
                </a:xfrm>
                <a:custGeom>
                  <a:avLst/>
                  <a:gdLst>
                    <a:gd name="connsiteX0" fmla="*/ 0 w 5968"/>
                    <a:gd name="connsiteY0" fmla="*/ 0 h 56110"/>
                    <a:gd name="connsiteX1" fmla="*/ 0 w 5968"/>
                    <a:gd name="connsiteY1" fmla="*/ 56110 h 56110"/>
                  </a:gdLst>
                  <a:ahLst/>
                  <a:cxnLst>
                    <a:cxn ang="0">
                      <a:pos x="connsiteX0" y="connsiteY0"/>
                    </a:cxn>
                    <a:cxn ang="0">
                      <a:pos x="connsiteX1" y="connsiteY1"/>
                    </a:cxn>
                  </a:cxnLst>
                  <a:rect l="l" t="t" r="r" b="b"/>
                  <a:pathLst>
                    <a:path w="5968" h="56110">
                      <a:moveTo>
                        <a:pt x="0" y="0"/>
                      </a:moveTo>
                      <a:lnTo>
                        <a:pt x="0" y="56110"/>
                      </a:lnTo>
                    </a:path>
                  </a:pathLst>
                </a:custGeom>
                <a:ln w="5965" cap="flat">
                  <a:solidFill>
                    <a:srgbClr val="EC4E44"/>
                  </a:solidFill>
                  <a:prstDash val="solid"/>
                  <a:round/>
                </a:ln>
              </p:spPr>
              <p:txBody>
                <a:bodyPr rtlCol="0" anchor="ctr"/>
                <a:lstStyle/>
                <a:p>
                  <a:endParaRPr lang="en-US"/>
                </a:p>
              </p:txBody>
            </p:sp>
            <p:sp>
              <p:nvSpPr>
                <p:cNvPr id="362" name="Freeform: Shape 361">
                  <a:extLst>
                    <a:ext uri="{FF2B5EF4-FFF2-40B4-BE49-F238E27FC236}">
                      <a16:creationId xmlns:a16="http://schemas.microsoft.com/office/drawing/2014/main" id="{6506551B-D944-4A45-8165-7796C92C86E6}"/>
                    </a:ext>
                  </a:extLst>
                </p:cNvPr>
                <p:cNvSpPr/>
                <p:nvPr/>
              </p:nvSpPr>
              <p:spPr>
                <a:xfrm>
                  <a:off x="1380587" y="5140595"/>
                  <a:ext cx="5968" cy="37002"/>
                </a:xfrm>
                <a:custGeom>
                  <a:avLst/>
                  <a:gdLst>
                    <a:gd name="connsiteX0" fmla="*/ 0 w 5968"/>
                    <a:gd name="connsiteY0" fmla="*/ 0 h 37002"/>
                    <a:gd name="connsiteX1" fmla="*/ 0 w 5968"/>
                    <a:gd name="connsiteY1" fmla="*/ 37002 h 37002"/>
                  </a:gdLst>
                  <a:ahLst/>
                  <a:cxnLst>
                    <a:cxn ang="0">
                      <a:pos x="connsiteX0" y="connsiteY0"/>
                    </a:cxn>
                    <a:cxn ang="0">
                      <a:pos x="connsiteX1" y="connsiteY1"/>
                    </a:cxn>
                  </a:cxnLst>
                  <a:rect l="l" t="t" r="r" b="b"/>
                  <a:pathLst>
                    <a:path w="5968" h="37002">
                      <a:moveTo>
                        <a:pt x="0" y="0"/>
                      </a:moveTo>
                      <a:lnTo>
                        <a:pt x="0" y="37002"/>
                      </a:lnTo>
                    </a:path>
                  </a:pathLst>
                </a:custGeom>
                <a:ln w="5965" cap="flat">
                  <a:solidFill>
                    <a:srgbClr val="EC4E44"/>
                  </a:solidFill>
                  <a:prstDash val="solid"/>
                  <a:round/>
                </a:ln>
              </p:spPr>
              <p:txBody>
                <a:bodyPr rtlCol="0" anchor="ctr"/>
                <a:lstStyle/>
                <a:p>
                  <a:endParaRPr lang="en-US"/>
                </a:p>
              </p:txBody>
            </p:sp>
            <p:sp>
              <p:nvSpPr>
                <p:cNvPr id="363" name="Freeform: Shape 362">
                  <a:extLst>
                    <a:ext uri="{FF2B5EF4-FFF2-40B4-BE49-F238E27FC236}">
                      <a16:creationId xmlns:a16="http://schemas.microsoft.com/office/drawing/2014/main" id="{DAD42E60-ABEC-4746-8329-44F60B74E768}"/>
                    </a:ext>
                  </a:extLst>
                </p:cNvPr>
                <p:cNvSpPr/>
                <p:nvPr/>
              </p:nvSpPr>
              <p:spPr>
                <a:xfrm>
                  <a:off x="3191257" y="3743406"/>
                  <a:ext cx="5968" cy="22687"/>
                </a:xfrm>
                <a:custGeom>
                  <a:avLst/>
                  <a:gdLst>
                    <a:gd name="connsiteX0" fmla="*/ 0 w 5968"/>
                    <a:gd name="connsiteY0" fmla="*/ 0 h 22687"/>
                    <a:gd name="connsiteX1" fmla="*/ 0 w 5968"/>
                    <a:gd name="connsiteY1" fmla="*/ 22687 h 22687"/>
                  </a:gdLst>
                  <a:ahLst/>
                  <a:cxnLst>
                    <a:cxn ang="0">
                      <a:pos x="connsiteX0" y="connsiteY0"/>
                    </a:cxn>
                    <a:cxn ang="0">
                      <a:pos x="connsiteX1" y="connsiteY1"/>
                    </a:cxn>
                  </a:cxnLst>
                  <a:rect l="l" t="t" r="r" b="b"/>
                  <a:pathLst>
                    <a:path w="5968" h="22687">
                      <a:moveTo>
                        <a:pt x="0" y="0"/>
                      </a:moveTo>
                      <a:lnTo>
                        <a:pt x="0" y="22687"/>
                      </a:lnTo>
                    </a:path>
                  </a:pathLst>
                </a:custGeom>
                <a:ln w="5965" cap="flat">
                  <a:solidFill>
                    <a:srgbClr val="EC4E44"/>
                  </a:solidFill>
                  <a:prstDash val="solid"/>
                  <a:round/>
                </a:ln>
              </p:spPr>
              <p:txBody>
                <a:bodyPr rtlCol="0" anchor="ctr"/>
                <a:lstStyle/>
                <a:p>
                  <a:endParaRPr lang="en-US"/>
                </a:p>
              </p:txBody>
            </p:sp>
            <p:sp>
              <p:nvSpPr>
                <p:cNvPr id="364" name="Freeform: Shape 363">
                  <a:extLst>
                    <a:ext uri="{FF2B5EF4-FFF2-40B4-BE49-F238E27FC236}">
                      <a16:creationId xmlns:a16="http://schemas.microsoft.com/office/drawing/2014/main" id="{B39AE219-B8DA-4233-9758-08F775FB5345}"/>
                    </a:ext>
                  </a:extLst>
                </p:cNvPr>
                <p:cNvSpPr/>
                <p:nvPr/>
              </p:nvSpPr>
              <p:spPr>
                <a:xfrm>
                  <a:off x="3673607" y="3292098"/>
                  <a:ext cx="5968" cy="22057"/>
                </a:xfrm>
                <a:custGeom>
                  <a:avLst/>
                  <a:gdLst>
                    <a:gd name="connsiteX0" fmla="*/ 0 w 5968"/>
                    <a:gd name="connsiteY0" fmla="*/ 0 h 22057"/>
                    <a:gd name="connsiteX1" fmla="*/ 0 w 5968"/>
                    <a:gd name="connsiteY1" fmla="*/ 22058 h 22057"/>
                  </a:gdLst>
                  <a:ahLst/>
                  <a:cxnLst>
                    <a:cxn ang="0">
                      <a:pos x="connsiteX0" y="connsiteY0"/>
                    </a:cxn>
                    <a:cxn ang="0">
                      <a:pos x="connsiteX1" y="connsiteY1"/>
                    </a:cxn>
                  </a:cxnLst>
                  <a:rect l="l" t="t" r="r" b="b"/>
                  <a:pathLst>
                    <a:path w="5968" h="22057">
                      <a:moveTo>
                        <a:pt x="0" y="0"/>
                      </a:moveTo>
                      <a:lnTo>
                        <a:pt x="0" y="22058"/>
                      </a:lnTo>
                    </a:path>
                  </a:pathLst>
                </a:custGeom>
                <a:ln w="5965" cap="flat">
                  <a:solidFill>
                    <a:srgbClr val="EC4E44"/>
                  </a:solidFill>
                  <a:prstDash val="solid"/>
                  <a:round/>
                </a:ln>
              </p:spPr>
              <p:txBody>
                <a:bodyPr rtlCol="0" anchor="ctr"/>
                <a:lstStyle/>
                <a:p>
                  <a:endParaRPr lang="en-US"/>
                </a:p>
              </p:txBody>
            </p:sp>
            <p:sp>
              <p:nvSpPr>
                <p:cNvPr id="365" name="Freeform: Shape 364">
                  <a:extLst>
                    <a:ext uri="{FF2B5EF4-FFF2-40B4-BE49-F238E27FC236}">
                      <a16:creationId xmlns:a16="http://schemas.microsoft.com/office/drawing/2014/main" id="{2BF55D89-4167-4945-ABC1-C1F0CA602101}"/>
                    </a:ext>
                  </a:extLst>
                </p:cNvPr>
                <p:cNvSpPr/>
                <p:nvPr/>
              </p:nvSpPr>
              <p:spPr>
                <a:xfrm>
                  <a:off x="3416984" y="3564214"/>
                  <a:ext cx="5968" cy="30369"/>
                </a:xfrm>
                <a:custGeom>
                  <a:avLst/>
                  <a:gdLst>
                    <a:gd name="connsiteX0" fmla="*/ 0 w 5968"/>
                    <a:gd name="connsiteY0" fmla="*/ 0 h 30369"/>
                    <a:gd name="connsiteX1" fmla="*/ 0 w 5968"/>
                    <a:gd name="connsiteY1" fmla="*/ 30370 h 30369"/>
                  </a:gdLst>
                  <a:ahLst/>
                  <a:cxnLst>
                    <a:cxn ang="0">
                      <a:pos x="connsiteX0" y="connsiteY0"/>
                    </a:cxn>
                    <a:cxn ang="0">
                      <a:pos x="connsiteX1" y="connsiteY1"/>
                    </a:cxn>
                  </a:cxnLst>
                  <a:rect l="l" t="t" r="r" b="b"/>
                  <a:pathLst>
                    <a:path w="5968" h="30369">
                      <a:moveTo>
                        <a:pt x="0" y="0"/>
                      </a:moveTo>
                      <a:lnTo>
                        <a:pt x="0" y="30370"/>
                      </a:lnTo>
                    </a:path>
                  </a:pathLst>
                </a:custGeom>
                <a:ln w="5965" cap="flat">
                  <a:solidFill>
                    <a:srgbClr val="EC4E44"/>
                  </a:solidFill>
                  <a:prstDash val="solid"/>
                  <a:round/>
                </a:ln>
              </p:spPr>
              <p:txBody>
                <a:bodyPr rtlCol="0" anchor="ctr"/>
                <a:lstStyle/>
                <a:p>
                  <a:endParaRPr lang="en-US"/>
                </a:p>
              </p:txBody>
            </p:sp>
            <p:sp>
              <p:nvSpPr>
                <p:cNvPr id="366" name="Freeform: Shape 365">
                  <a:extLst>
                    <a:ext uri="{FF2B5EF4-FFF2-40B4-BE49-F238E27FC236}">
                      <a16:creationId xmlns:a16="http://schemas.microsoft.com/office/drawing/2014/main" id="{DE05395C-10E9-4A0A-8D79-A665F0793014}"/>
                    </a:ext>
                  </a:extLst>
                </p:cNvPr>
                <p:cNvSpPr/>
                <p:nvPr/>
              </p:nvSpPr>
              <p:spPr>
                <a:xfrm>
                  <a:off x="2328551" y="4528196"/>
                  <a:ext cx="5968" cy="26443"/>
                </a:xfrm>
                <a:custGeom>
                  <a:avLst/>
                  <a:gdLst>
                    <a:gd name="connsiteX0" fmla="*/ 0 w 5968"/>
                    <a:gd name="connsiteY0" fmla="*/ 0 h 26443"/>
                    <a:gd name="connsiteX1" fmla="*/ 0 w 5968"/>
                    <a:gd name="connsiteY1" fmla="*/ 26444 h 26443"/>
                  </a:gdLst>
                  <a:ahLst/>
                  <a:cxnLst>
                    <a:cxn ang="0">
                      <a:pos x="connsiteX0" y="connsiteY0"/>
                    </a:cxn>
                    <a:cxn ang="0">
                      <a:pos x="connsiteX1" y="connsiteY1"/>
                    </a:cxn>
                  </a:cxnLst>
                  <a:rect l="l" t="t" r="r" b="b"/>
                  <a:pathLst>
                    <a:path w="5968" h="26443">
                      <a:moveTo>
                        <a:pt x="0" y="0"/>
                      </a:moveTo>
                      <a:lnTo>
                        <a:pt x="0" y="26444"/>
                      </a:lnTo>
                    </a:path>
                  </a:pathLst>
                </a:custGeom>
                <a:ln w="5965" cap="flat">
                  <a:solidFill>
                    <a:srgbClr val="EC4E44"/>
                  </a:solidFill>
                  <a:prstDash val="solid"/>
                  <a:round/>
                </a:ln>
              </p:spPr>
              <p:txBody>
                <a:bodyPr rtlCol="0" anchor="ctr"/>
                <a:lstStyle/>
                <a:p>
                  <a:endParaRPr lang="en-US"/>
                </a:p>
              </p:txBody>
            </p:sp>
            <p:sp>
              <p:nvSpPr>
                <p:cNvPr id="367" name="Freeform: Shape 366">
                  <a:extLst>
                    <a:ext uri="{FF2B5EF4-FFF2-40B4-BE49-F238E27FC236}">
                      <a16:creationId xmlns:a16="http://schemas.microsoft.com/office/drawing/2014/main" id="{860F52F5-9169-4743-A483-71D02FE6F948}"/>
                    </a:ext>
                  </a:extLst>
                </p:cNvPr>
                <p:cNvSpPr/>
                <p:nvPr/>
              </p:nvSpPr>
              <p:spPr>
                <a:xfrm>
                  <a:off x="3214540" y="3839239"/>
                  <a:ext cx="5968" cy="117375"/>
                </a:xfrm>
                <a:custGeom>
                  <a:avLst/>
                  <a:gdLst>
                    <a:gd name="connsiteX0" fmla="*/ 0 w 5968"/>
                    <a:gd name="connsiteY0" fmla="*/ 0 h 117375"/>
                    <a:gd name="connsiteX1" fmla="*/ 0 w 5968"/>
                    <a:gd name="connsiteY1" fmla="*/ 117376 h 117375"/>
                  </a:gdLst>
                  <a:ahLst/>
                  <a:cxnLst>
                    <a:cxn ang="0">
                      <a:pos x="connsiteX0" y="connsiteY0"/>
                    </a:cxn>
                    <a:cxn ang="0">
                      <a:pos x="connsiteX1" y="connsiteY1"/>
                    </a:cxn>
                  </a:cxnLst>
                  <a:rect l="l" t="t" r="r" b="b"/>
                  <a:pathLst>
                    <a:path w="5968" h="117375">
                      <a:moveTo>
                        <a:pt x="0" y="0"/>
                      </a:moveTo>
                      <a:lnTo>
                        <a:pt x="0" y="117376"/>
                      </a:lnTo>
                    </a:path>
                  </a:pathLst>
                </a:custGeom>
                <a:ln w="5965" cap="flat">
                  <a:solidFill>
                    <a:srgbClr val="EC4E44"/>
                  </a:solidFill>
                  <a:prstDash val="solid"/>
                  <a:round/>
                </a:ln>
              </p:spPr>
              <p:txBody>
                <a:bodyPr rtlCol="0" anchor="ctr"/>
                <a:lstStyle/>
                <a:p>
                  <a:endParaRPr lang="en-US"/>
                </a:p>
              </p:txBody>
            </p:sp>
            <p:sp>
              <p:nvSpPr>
                <p:cNvPr id="368" name="Freeform: Shape 367">
                  <a:extLst>
                    <a:ext uri="{FF2B5EF4-FFF2-40B4-BE49-F238E27FC236}">
                      <a16:creationId xmlns:a16="http://schemas.microsoft.com/office/drawing/2014/main" id="{3C1ED839-81DD-4A35-B3A4-C55F3BA82CFA}"/>
                    </a:ext>
                  </a:extLst>
                </p:cNvPr>
                <p:cNvSpPr/>
                <p:nvPr/>
              </p:nvSpPr>
              <p:spPr>
                <a:xfrm>
                  <a:off x="4035946" y="3046935"/>
                  <a:ext cx="5968" cy="28078"/>
                </a:xfrm>
                <a:custGeom>
                  <a:avLst/>
                  <a:gdLst>
                    <a:gd name="connsiteX0" fmla="*/ 0 w 5968"/>
                    <a:gd name="connsiteY0" fmla="*/ 0 h 28078"/>
                    <a:gd name="connsiteX1" fmla="*/ 0 w 5968"/>
                    <a:gd name="connsiteY1" fmla="*/ 28078 h 28078"/>
                  </a:gdLst>
                  <a:ahLst/>
                  <a:cxnLst>
                    <a:cxn ang="0">
                      <a:pos x="connsiteX0" y="connsiteY0"/>
                    </a:cxn>
                    <a:cxn ang="0">
                      <a:pos x="connsiteX1" y="connsiteY1"/>
                    </a:cxn>
                  </a:cxnLst>
                  <a:rect l="l" t="t" r="r" b="b"/>
                  <a:pathLst>
                    <a:path w="5968" h="28078">
                      <a:moveTo>
                        <a:pt x="0" y="0"/>
                      </a:moveTo>
                      <a:lnTo>
                        <a:pt x="0" y="28078"/>
                      </a:lnTo>
                    </a:path>
                  </a:pathLst>
                </a:custGeom>
                <a:ln w="5965" cap="flat">
                  <a:solidFill>
                    <a:srgbClr val="EC4E44"/>
                  </a:solidFill>
                  <a:prstDash val="solid"/>
                  <a:round/>
                </a:ln>
              </p:spPr>
              <p:txBody>
                <a:bodyPr rtlCol="0" anchor="ctr"/>
                <a:lstStyle/>
                <a:p>
                  <a:endParaRPr lang="en-US"/>
                </a:p>
              </p:txBody>
            </p:sp>
            <p:sp>
              <p:nvSpPr>
                <p:cNvPr id="369" name="Freeform: Shape 368">
                  <a:extLst>
                    <a:ext uri="{FF2B5EF4-FFF2-40B4-BE49-F238E27FC236}">
                      <a16:creationId xmlns:a16="http://schemas.microsoft.com/office/drawing/2014/main" id="{DC97999B-C0E0-49DF-9154-CD60705A5376}"/>
                    </a:ext>
                  </a:extLst>
                </p:cNvPr>
                <p:cNvSpPr/>
                <p:nvPr/>
              </p:nvSpPr>
              <p:spPr>
                <a:xfrm>
                  <a:off x="3296014" y="3641494"/>
                  <a:ext cx="5968" cy="21622"/>
                </a:xfrm>
                <a:custGeom>
                  <a:avLst/>
                  <a:gdLst>
                    <a:gd name="connsiteX0" fmla="*/ 0 w 5968"/>
                    <a:gd name="connsiteY0" fmla="*/ 0 h 21622"/>
                    <a:gd name="connsiteX1" fmla="*/ 0 w 5968"/>
                    <a:gd name="connsiteY1" fmla="*/ 21622 h 21622"/>
                  </a:gdLst>
                  <a:ahLst/>
                  <a:cxnLst>
                    <a:cxn ang="0">
                      <a:pos x="connsiteX0" y="connsiteY0"/>
                    </a:cxn>
                    <a:cxn ang="0">
                      <a:pos x="connsiteX1" y="connsiteY1"/>
                    </a:cxn>
                  </a:cxnLst>
                  <a:rect l="l" t="t" r="r" b="b"/>
                  <a:pathLst>
                    <a:path w="5968" h="21622">
                      <a:moveTo>
                        <a:pt x="0" y="0"/>
                      </a:moveTo>
                      <a:lnTo>
                        <a:pt x="0" y="21622"/>
                      </a:lnTo>
                    </a:path>
                  </a:pathLst>
                </a:custGeom>
                <a:ln w="5965" cap="flat">
                  <a:solidFill>
                    <a:srgbClr val="EC4E44"/>
                  </a:solidFill>
                  <a:prstDash val="solid"/>
                  <a:round/>
                </a:ln>
              </p:spPr>
              <p:txBody>
                <a:bodyPr rtlCol="0" anchor="ctr"/>
                <a:lstStyle/>
                <a:p>
                  <a:endParaRPr lang="en-US"/>
                </a:p>
              </p:txBody>
            </p:sp>
            <p:sp>
              <p:nvSpPr>
                <p:cNvPr id="370" name="Freeform: Shape 369">
                  <a:extLst>
                    <a:ext uri="{FF2B5EF4-FFF2-40B4-BE49-F238E27FC236}">
                      <a16:creationId xmlns:a16="http://schemas.microsoft.com/office/drawing/2014/main" id="{A4345C44-290C-494C-982C-216BA67B751B}"/>
                    </a:ext>
                  </a:extLst>
                </p:cNvPr>
                <p:cNvSpPr/>
                <p:nvPr/>
              </p:nvSpPr>
              <p:spPr>
                <a:xfrm>
                  <a:off x="3316690" y="3673857"/>
                  <a:ext cx="5968" cy="32124"/>
                </a:xfrm>
                <a:custGeom>
                  <a:avLst/>
                  <a:gdLst>
                    <a:gd name="connsiteX0" fmla="*/ 0 w 5968"/>
                    <a:gd name="connsiteY0" fmla="*/ 0 h 32124"/>
                    <a:gd name="connsiteX1" fmla="*/ 0 w 5968"/>
                    <a:gd name="connsiteY1" fmla="*/ 32124 h 32124"/>
                  </a:gdLst>
                  <a:ahLst/>
                  <a:cxnLst>
                    <a:cxn ang="0">
                      <a:pos x="connsiteX0" y="connsiteY0"/>
                    </a:cxn>
                    <a:cxn ang="0">
                      <a:pos x="connsiteX1" y="connsiteY1"/>
                    </a:cxn>
                  </a:cxnLst>
                  <a:rect l="l" t="t" r="r" b="b"/>
                  <a:pathLst>
                    <a:path w="5968" h="32124">
                      <a:moveTo>
                        <a:pt x="0" y="0"/>
                      </a:moveTo>
                      <a:lnTo>
                        <a:pt x="0" y="32124"/>
                      </a:lnTo>
                    </a:path>
                  </a:pathLst>
                </a:custGeom>
                <a:ln w="5965" cap="flat">
                  <a:solidFill>
                    <a:srgbClr val="EC4E44"/>
                  </a:solidFill>
                  <a:prstDash val="solid"/>
                  <a:round/>
                </a:ln>
              </p:spPr>
              <p:txBody>
                <a:bodyPr rtlCol="0" anchor="ctr"/>
                <a:lstStyle/>
                <a:p>
                  <a:endParaRPr lang="en-US"/>
                </a:p>
              </p:txBody>
            </p:sp>
            <p:sp>
              <p:nvSpPr>
                <p:cNvPr id="371" name="Freeform: Shape 370">
                  <a:extLst>
                    <a:ext uri="{FF2B5EF4-FFF2-40B4-BE49-F238E27FC236}">
                      <a16:creationId xmlns:a16="http://schemas.microsoft.com/office/drawing/2014/main" id="{53E226A8-5143-4A47-82F9-A5A04E8E7211}"/>
                    </a:ext>
                  </a:extLst>
                </p:cNvPr>
                <p:cNvSpPr/>
                <p:nvPr/>
              </p:nvSpPr>
              <p:spPr>
                <a:xfrm>
                  <a:off x="2117762" y="4768358"/>
                  <a:ext cx="5968" cy="23595"/>
                </a:xfrm>
                <a:custGeom>
                  <a:avLst/>
                  <a:gdLst>
                    <a:gd name="connsiteX0" fmla="*/ 0 w 5968"/>
                    <a:gd name="connsiteY0" fmla="*/ 0 h 23595"/>
                    <a:gd name="connsiteX1" fmla="*/ 0 w 5968"/>
                    <a:gd name="connsiteY1" fmla="*/ 23596 h 23595"/>
                  </a:gdLst>
                  <a:ahLst/>
                  <a:cxnLst>
                    <a:cxn ang="0">
                      <a:pos x="connsiteX0" y="connsiteY0"/>
                    </a:cxn>
                    <a:cxn ang="0">
                      <a:pos x="connsiteX1" y="connsiteY1"/>
                    </a:cxn>
                  </a:cxnLst>
                  <a:rect l="l" t="t" r="r" b="b"/>
                  <a:pathLst>
                    <a:path w="5968" h="23595">
                      <a:moveTo>
                        <a:pt x="0" y="0"/>
                      </a:moveTo>
                      <a:lnTo>
                        <a:pt x="0" y="23596"/>
                      </a:lnTo>
                    </a:path>
                  </a:pathLst>
                </a:custGeom>
                <a:ln w="5965" cap="flat">
                  <a:solidFill>
                    <a:srgbClr val="EC4E44"/>
                  </a:solidFill>
                  <a:prstDash val="solid"/>
                  <a:round/>
                </a:ln>
              </p:spPr>
              <p:txBody>
                <a:bodyPr rtlCol="0" anchor="ctr"/>
                <a:lstStyle/>
                <a:p>
                  <a:endParaRPr lang="en-US"/>
                </a:p>
              </p:txBody>
            </p:sp>
            <p:sp>
              <p:nvSpPr>
                <p:cNvPr id="372" name="Freeform: Shape 371">
                  <a:extLst>
                    <a:ext uri="{FF2B5EF4-FFF2-40B4-BE49-F238E27FC236}">
                      <a16:creationId xmlns:a16="http://schemas.microsoft.com/office/drawing/2014/main" id="{B5DF3710-3F95-4954-8D22-FD871BEBC737}"/>
                    </a:ext>
                  </a:extLst>
                </p:cNvPr>
                <p:cNvSpPr/>
                <p:nvPr/>
              </p:nvSpPr>
              <p:spPr>
                <a:xfrm>
                  <a:off x="2362674" y="4351108"/>
                  <a:ext cx="5968" cy="30789"/>
                </a:xfrm>
                <a:custGeom>
                  <a:avLst/>
                  <a:gdLst>
                    <a:gd name="connsiteX0" fmla="*/ 0 w 5968"/>
                    <a:gd name="connsiteY0" fmla="*/ 0 h 30789"/>
                    <a:gd name="connsiteX1" fmla="*/ 0 w 5968"/>
                    <a:gd name="connsiteY1" fmla="*/ 30790 h 30789"/>
                  </a:gdLst>
                  <a:ahLst/>
                  <a:cxnLst>
                    <a:cxn ang="0">
                      <a:pos x="connsiteX0" y="connsiteY0"/>
                    </a:cxn>
                    <a:cxn ang="0">
                      <a:pos x="connsiteX1" y="connsiteY1"/>
                    </a:cxn>
                  </a:cxnLst>
                  <a:rect l="l" t="t" r="r" b="b"/>
                  <a:pathLst>
                    <a:path w="5968" h="30789">
                      <a:moveTo>
                        <a:pt x="0" y="0"/>
                      </a:moveTo>
                      <a:lnTo>
                        <a:pt x="0" y="30790"/>
                      </a:lnTo>
                    </a:path>
                  </a:pathLst>
                </a:custGeom>
                <a:ln w="5965" cap="flat">
                  <a:solidFill>
                    <a:srgbClr val="EC4E44"/>
                  </a:solidFill>
                  <a:prstDash val="solid"/>
                  <a:round/>
                </a:ln>
              </p:spPr>
              <p:txBody>
                <a:bodyPr rtlCol="0" anchor="ctr"/>
                <a:lstStyle/>
                <a:p>
                  <a:endParaRPr lang="en-US"/>
                </a:p>
              </p:txBody>
            </p:sp>
            <p:sp>
              <p:nvSpPr>
                <p:cNvPr id="373" name="Freeform: Shape 372">
                  <a:extLst>
                    <a:ext uri="{FF2B5EF4-FFF2-40B4-BE49-F238E27FC236}">
                      <a16:creationId xmlns:a16="http://schemas.microsoft.com/office/drawing/2014/main" id="{0C5741CC-F147-44D0-82CB-EE54A578B7F1}"/>
                    </a:ext>
                  </a:extLst>
                </p:cNvPr>
                <p:cNvSpPr/>
                <p:nvPr/>
              </p:nvSpPr>
              <p:spPr>
                <a:xfrm>
                  <a:off x="3896456" y="3132468"/>
                  <a:ext cx="5968" cy="33177"/>
                </a:xfrm>
                <a:custGeom>
                  <a:avLst/>
                  <a:gdLst>
                    <a:gd name="connsiteX0" fmla="*/ 0 w 5968"/>
                    <a:gd name="connsiteY0" fmla="*/ 0 h 33177"/>
                    <a:gd name="connsiteX1" fmla="*/ 0 w 5968"/>
                    <a:gd name="connsiteY1" fmla="*/ 33177 h 33177"/>
                  </a:gdLst>
                  <a:ahLst/>
                  <a:cxnLst>
                    <a:cxn ang="0">
                      <a:pos x="connsiteX0" y="connsiteY0"/>
                    </a:cxn>
                    <a:cxn ang="0">
                      <a:pos x="connsiteX1" y="connsiteY1"/>
                    </a:cxn>
                  </a:cxnLst>
                  <a:rect l="l" t="t" r="r" b="b"/>
                  <a:pathLst>
                    <a:path w="5968" h="33177">
                      <a:moveTo>
                        <a:pt x="0" y="0"/>
                      </a:moveTo>
                      <a:lnTo>
                        <a:pt x="0" y="33177"/>
                      </a:lnTo>
                    </a:path>
                  </a:pathLst>
                </a:custGeom>
                <a:ln w="5965" cap="flat">
                  <a:solidFill>
                    <a:srgbClr val="EC4E44"/>
                  </a:solidFill>
                  <a:prstDash val="solid"/>
                  <a:round/>
                </a:ln>
              </p:spPr>
              <p:txBody>
                <a:bodyPr rtlCol="0" anchor="ctr"/>
                <a:lstStyle/>
                <a:p>
                  <a:endParaRPr lang="en-US"/>
                </a:p>
              </p:txBody>
            </p:sp>
            <p:sp>
              <p:nvSpPr>
                <p:cNvPr id="374" name="Freeform: Shape 373">
                  <a:extLst>
                    <a:ext uri="{FF2B5EF4-FFF2-40B4-BE49-F238E27FC236}">
                      <a16:creationId xmlns:a16="http://schemas.microsoft.com/office/drawing/2014/main" id="{7CA328F1-6DD6-48B9-99EC-A0A1BFF4543E}"/>
                    </a:ext>
                  </a:extLst>
                </p:cNvPr>
                <p:cNvSpPr/>
                <p:nvPr/>
              </p:nvSpPr>
              <p:spPr>
                <a:xfrm>
                  <a:off x="3124632" y="3807738"/>
                  <a:ext cx="5968" cy="22096"/>
                </a:xfrm>
                <a:custGeom>
                  <a:avLst/>
                  <a:gdLst>
                    <a:gd name="connsiteX0" fmla="*/ 0 w 5968"/>
                    <a:gd name="connsiteY0" fmla="*/ 0 h 22096"/>
                    <a:gd name="connsiteX1" fmla="*/ 0 w 5968"/>
                    <a:gd name="connsiteY1" fmla="*/ 22096 h 22096"/>
                  </a:gdLst>
                  <a:ahLst/>
                  <a:cxnLst>
                    <a:cxn ang="0">
                      <a:pos x="connsiteX0" y="connsiteY0"/>
                    </a:cxn>
                    <a:cxn ang="0">
                      <a:pos x="connsiteX1" y="connsiteY1"/>
                    </a:cxn>
                  </a:cxnLst>
                  <a:rect l="l" t="t" r="r" b="b"/>
                  <a:pathLst>
                    <a:path w="5968" h="22096">
                      <a:moveTo>
                        <a:pt x="0" y="0"/>
                      </a:moveTo>
                      <a:lnTo>
                        <a:pt x="0" y="22096"/>
                      </a:lnTo>
                    </a:path>
                  </a:pathLst>
                </a:custGeom>
                <a:ln w="5965" cap="flat">
                  <a:solidFill>
                    <a:srgbClr val="EC4E44"/>
                  </a:solidFill>
                  <a:prstDash val="solid"/>
                  <a:round/>
                </a:ln>
              </p:spPr>
              <p:txBody>
                <a:bodyPr rtlCol="0" anchor="ctr"/>
                <a:lstStyle/>
                <a:p>
                  <a:endParaRPr lang="en-US"/>
                </a:p>
              </p:txBody>
            </p:sp>
            <p:sp>
              <p:nvSpPr>
                <p:cNvPr id="375" name="Freeform: Shape 374">
                  <a:extLst>
                    <a:ext uri="{FF2B5EF4-FFF2-40B4-BE49-F238E27FC236}">
                      <a16:creationId xmlns:a16="http://schemas.microsoft.com/office/drawing/2014/main" id="{8B457807-0ABB-44B5-8127-8F7883C12BE6}"/>
                    </a:ext>
                  </a:extLst>
                </p:cNvPr>
                <p:cNvSpPr/>
                <p:nvPr/>
              </p:nvSpPr>
              <p:spPr>
                <a:xfrm>
                  <a:off x="2184258" y="4645353"/>
                  <a:ext cx="5968" cy="22761"/>
                </a:xfrm>
                <a:custGeom>
                  <a:avLst/>
                  <a:gdLst>
                    <a:gd name="connsiteX0" fmla="*/ 0 w 5968"/>
                    <a:gd name="connsiteY0" fmla="*/ 0 h 22761"/>
                    <a:gd name="connsiteX1" fmla="*/ 0 w 5968"/>
                    <a:gd name="connsiteY1" fmla="*/ 22762 h 22761"/>
                  </a:gdLst>
                  <a:ahLst/>
                  <a:cxnLst>
                    <a:cxn ang="0">
                      <a:pos x="connsiteX0" y="connsiteY0"/>
                    </a:cxn>
                    <a:cxn ang="0">
                      <a:pos x="connsiteX1" y="connsiteY1"/>
                    </a:cxn>
                  </a:cxnLst>
                  <a:rect l="l" t="t" r="r" b="b"/>
                  <a:pathLst>
                    <a:path w="5968" h="22761">
                      <a:moveTo>
                        <a:pt x="0" y="0"/>
                      </a:moveTo>
                      <a:lnTo>
                        <a:pt x="0" y="22762"/>
                      </a:lnTo>
                    </a:path>
                  </a:pathLst>
                </a:custGeom>
                <a:ln w="5965" cap="flat">
                  <a:solidFill>
                    <a:srgbClr val="EC4E44"/>
                  </a:solidFill>
                  <a:prstDash val="solid"/>
                  <a:round/>
                </a:ln>
              </p:spPr>
              <p:txBody>
                <a:bodyPr rtlCol="0" anchor="ctr"/>
                <a:lstStyle/>
                <a:p>
                  <a:endParaRPr lang="en-US"/>
                </a:p>
              </p:txBody>
            </p:sp>
            <p:sp>
              <p:nvSpPr>
                <p:cNvPr id="376" name="Freeform: Shape 375">
                  <a:extLst>
                    <a:ext uri="{FF2B5EF4-FFF2-40B4-BE49-F238E27FC236}">
                      <a16:creationId xmlns:a16="http://schemas.microsoft.com/office/drawing/2014/main" id="{0FE29240-84A2-44D1-B587-D20FEC532E56}"/>
                    </a:ext>
                  </a:extLst>
                </p:cNvPr>
                <p:cNvSpPr/>
                <p:nvPr/>
              </p:nvSpPr>
              <p:spPr>
                <a:xfrm>
                  <a:off x="2897834" y="3954748"/>
                  <a:ext cx="5968" cy="42376"/>
                </a:xfrm>
                <a:custGeom>
                  <a:avLst/>
                  <a:gdLst>
                    <a:gd name="connsiteX0" fmla="*/ 0 w 5968"/>
                    <a:gd name="connsiteY0" fmla="*/ 0 h 42376"/>
                    <a:gd name="connsiteX1" fmla="*/ 0 w 5968"/>
                    <a:gd name="connsiteY1" fmla="*/ 42376 h 42376"/>
                  </a:gdLst>
                  <a:ahLst/>
                  <a:cxnLst>
                    <a:cxn ang="0">
                      <a:pos x="connsiteX0" y="connsiteY0"/>
                    </a:cxn>
                    <a:cxn ang="0">
                      <a:pos x="connsiteX1" y="connsiteY1"/>
                    </a:cxn>
                  </a:cxnLst>
                  <a:rect l="l" t="t" r="r" b="b"/>
                  <a:pathLst>
                    <a:path w="5968" h="42376">
                      <a:moveTo>
                        <a:pt x="0" y="0"/>
                      </a:moveTo>
                      <a:lnTo>
                        <a:pt x="0" y="42376"/>
                      </a:lnTo>
                    </a:path>
                  </a:pathLst>
                </a:custGeom>
                <a:ln w="5965" cap="flat">
                  <a:solidFill>
                    <a:srgbClr val="EC4E44"/>
                  </a:solidFill>
                  <a:prstDash val="solid"/>
                  <a:round/>
                </a:ln>
              </p:spPr>
              <p:txBody>
                <a:bodyPr rtlCol="0" anchor="ctr"/>
                <a:lstStyle/>
                <a:p>
                  <a:endParaRPr lang="en-US"/>
                </a:p>
              </p:txBody>
            </p:sp>
            <p:sp>
              <p:nvSpPr>
                <p:cNvPr id="377" name="Freeform: Shape 376">
                  <a:extLst>
                    <a:ext uri="{FF2B5EF4-FFF2-40B4-BE49-F238E27FC236}">
                      <a16:creationId xmlns:a16="http://schemas.microsoft.com/office/drawing/2014/main" id="{A23E66DB-B796-4E6C-805F-F39D99C599E1}"/>
                    </a:ext>
                  </a:extLst>
                </p:cNvPr>
                <p:cNvSpPr/>
                <p:nvPr/>
              </p:nvSpPr>
              <p:spPr>
                <a:xfrm>
                  <a:off x="1910892" y="4700822"/>
                  <a:ext cx="5968" cy="41264"/>
                </a:xfrm>
                <a:custGeom>
                  <a:avLst/>
                  <a:gdLst>
                    <a:gd name="connsiteX0" fmla="*/ 0 w 5968"/>
                    <a:gd name="connsiteY0" fmla="*/ 0 h 41264"/>
                    <a:gd name="connsiteX1" fmla="*/ 0 w 5968"/>
                    <a:gd name="connsiteY1" fmla="*/ 41265 h 41264"/>
                  </a:gdLst>
                  <a:ahLst/>
                  <a:cxnLst>
                    <a:cxn ang="0">
                      <a:pos x="connsiteX0" y="connsiteY0"/>
                    </a:cxn>
                    <a:cxn ang="0">
                      <a:pos x="connsiteX1" y="connsiteY1"/>
                    </a:cxn>
                  </a:cxnLst>
                  <a:rect l="l" t="t" r="r" b="b"/>
                  <a:pathLst>
                    <a:path w="5968" h="41264">
                      <a:moveTo>
                        <a:pt x="0" y="0"/>
                      </a:moveTo>
                      <a:lnTo>
                        <a:pt x="0" y="41265"/>
                      </a:lnTo>
                    </a:path>
                  </a:pathLst>
                </a:custGeom>
                <a:ln w="5965" cap="flat">
                  <a:solidFill>
                    <a:srgbClr val="EC4E44"/>
                  </a:solidFill>
                  <a:prstDash val="solid"/>
                  <a:round/>
                </a:ln>
              </p:spPr>
              <p:txBody>
                <a:bodyPr rtlCol="0" anchor="ctr"/>
                <a:lstStyle/>
                <a:p>
                  <a:endParaRPr lang="en-US"/>
                </a:p>
              </p:txBody>
            </p:sp>
            <p:sp>
              <p:nvSpPr>
                <p:cNvPr id="378" name="Freeform: Shape 377">
                  <a:extLst>
                    <a:ext uri="{FF2B5EF4-FFF2-40B4-BE49-F238E27FC236}">
                      <a16:creationId xmlns:a16="http://schemas.microsoft.com/office/drawing/2014/main" id="{008B98F3-3B56-4D2F-B0F8-860C6F8D6FCE}"/>
                    </a:ext>
                  </a:extLst>
                </p:cNvPr>
                <p:cNvSpPr/>
                <p:nvPr/>
              </p:nvSpPr>
              <p:spPr>
                <a:xfrm>
                  <a:off x="2861641" y="4049775"/>
                  <a:ext cx="5968" cy="22370"/>
                </a:xfrm>
                <a:custGeom>
                  <a:avLst/>
                  <a:gdLst>
                    <a:gd name="connsiteX0" fmla="*/ 0 w 5968"/>
                    <a:gd name="connsiteY0" fmla="*/ 0 h 22370"/>
                    <a:gd name="connsiteX1" fmla="*/ 0 w 5968"/>
                    <a:gd name="connsiteY1" fmla="*/ 22370 h 22370"/>
                  </a:gdLst>
                  <a:ahLst/>
                  <a:cxnLst>
                    <a:cxn ang="0">
                      <a:pos x="connsiteX0" y="connsiteY0"/>
                    </a:cxn>
                    <a:cxn ang="0">
                      <a:pos x="connsiteX1" y="connsiteY1"/>
                    </a:cxn>
                  </a:cxnLst>
                  <a:rect l="l" t="t" r="r" b="b"/>
                  <a:pathLst>
                    <a:path w="5968" h="22370">
                      <a:moveTo>
                        <a:pt x="0" y="0"/>
                      </a:moveTo>
                      <a:lnTo>
                        <a:pt x="0" y="22370"/>
                      </a:lnTo>
                    </a:path>
                  </a:pathLst>
                </a:custGeom>
                <a:ln w="5965" cap="flat">
                  <a:solidFill>
                    <a:srgbClr val="EC4E44"/>
                  </a:solidFill>
                  <a:prstDash val="solid"/>
                  <a:round/>
                </a:ln>
              </p:spPr>
              <p:txBody>
                <a:bodyPr rtlCol="0" anchor="ctr"/>
                <a:lstStyle/>
                <a:p>
                  <a:endParaRPr lang="en-US"/>
                </a:p>
              </p:txBody>
            </p:sp>
            <p:sp>
              <p:nvSpPr>
                <p:cNvPr id="379" name="Freeform: Shape 378">
                  <a:extLst>
                    <a:ext uri="{FF2B5EF4-FFF2-40B4-BE49-F238E27FC236}">
                      <a16:creationId xmlns:a16="http://schemas.microsoft.com/office/drawing/2014/main" id="{FD28C43B-5688-4BA9-A769-5B30A4D6E774}"/>
                    </a:ext>
                  </a:extLst>
                </p:cNvPr>
                <p:cNvSpPr/>
                <p:nvPr/>
              </p:nvSpPr>
              <p:spPr>
                <a:xfrm>
                  <a:off x="1828964" y="4817299"/>
                  <a:ext cx="5968" cy="32254"/>
                </a:xfrm>
                <a:custGeom>
                  <a:avLst/>
                  <a:gdLst>
                    <a:gd name="connsiteX0" fmla="*/ 0 w 5968"/>
                    <a:gd name="connsiteY0" fmla="*/ 0 h 32254"/>
                    <a:gd name="connsiteX1" fmla="*/ 0 w 5968"/>
                    <a:gd name="connsiteY1" fmla="*/ 32254 h 32254"/>
                  </a:gdLst>
                  <a:ahLst/>
                  <a:cxnLst>
                    <a:cxn ang="0">
                      <a:pos x="connsiteX0" y="connsiteY0"/>
                    </a:cxn>
                    <a:cxn ang="0">
                      <a:pos x="connsiteX1" y="connsiteY1"/>
                    </a:cxn>
                  </a:cxnLst>
                  <a:rect l="l" t="t" r="r" b="b"/>
                  <a:pathLst>
                    <a:path w="5968" h="32254">
                      <a:moveTo>
                        <a:pt x="0" y="0"/>
                      </a:moveTo>
                      <a:lnTo>
                        <a:pt x="0" y="32254"/>
                      </a:lnTo>
                    </a:path>
                  </a:pathLst>
                </a:custGeom>
                <a:ln w="5965" cap="flat">
                  <a:solidFill>
                    <a:srgbClr val="EC4E44"/>
                  </a:solidFill>
                  <a:prstDash val="solid"/>
                  <a:round/>
                </a:ln>
              </p:spPr>
              <p:txBody>
                <a:bodyPr rtlCol="0" anchor="ctr"/>
                <a:lstStyle/>
                <a:p>
                  <a:endParaRPr lang="en-US"/>
                </a:p>
              </p:txBody>
            </p:sp>
            <p:sp>
              <p:nvSpPr>
                <p:cNvPr id="380" name="Freeform: Shape 379">
                  <a:extLst>
                    <a:ext uri="{FF2B5EF4-FFF2-40B4-BE49-F238E27FC236}">
                      <a16:creationId xmlns:a16="http://schemas.microsoft.com/office/drawing/2014/main" id="{52BC82C5-1928-4FD7-8CC2-7F63D97B26B1}"/>
                    </a:ext>
                  </a:extLst>
                </p:cNvPr>
                <p:cNvSpPr/>
                <p:nvPr/>
              </p:nvSpPr>
              <p:spPr>
                <a:xfrm>
                  <a:off x="3160048" y="3783952"/>
                  <a:ext cx="5968" cy="21472"/>
                </a:xfrm>
                <a:custGeom>
                  <a:avLst/>
                  <a:gdLst>
                    <a:gd name="connsiteX0" fmla="*/ 0 w 5968"/>
                    <a:gd name="connsiteY0" fmla="*/ 0 h 21472"/>
                    <a:gd name="connsiteX1" fmla="*/ 0 w 5968"/>
                    <a:gd name="connsiteY1" fmla="*/ 21472 h 21472"/>
                  </a:gdLst>
                  <a:ahLst/>
                  <a:cxnLst>
                    <a:cxn ang="0">
                      <a:pos x="connsiteX0" y="connsiteY0"/>
                    </a:cxn>
                    <a:cxn ang="0">
                      <a:pos x="connsiteX1" y="connsiteY1"/>
                    </a:cxn>
                  </a:cxnLst>
                  <a:rect l="l" t="t" r="r" b="b"/>
                  <a:pathLst>
                    <a:path w="5968" h="21472">
                      <a:moveTo>
                        <a:pt x="0" y="0"/>
                      </a:moveTo>
                      <a:lnTo>
                        <a:pt x="0" y="21472"/>
                      </a:lnTo>
                    </a:path>
                  </a:pathLst>
                </a:custGeom>
                <a:ln w="5965" cap="flat">
                  <a:solidFill>
                    <a:srgbClr val="EC4E44"/>
                  </a:solidFill>
                  <a:prstDash val="solid"/>
                  <a:round/>
                </a:ln>
              </p:spPr>
              <p:txBody>
                <a:bodyPr rtlCol="0" anchor="ctr"/>
                <a:lstStyle/>
                <a:p>
                  <a:endParaRPr lang="en-US"/>
                </a:p>
              </p:txBody>
            </p:sp>
            <p:sp>
              <p:nvSpPr>
                <p:cNvPr id="381" name="Freeform: Shape 380">
                  <a:extLst>
                    <a:ext uri="{FF2B5EF4-FFF2-40B4-BE49-F238E27FC236}">
                      <a16:creationId xmlns:a16="http://schemas.microsoft.com/office/drawing/2014/main" id="{EDE01CE5-751A-41F1-A4C6-697E6130CA5D}"/>
                    </a:ext>
                  </a:extLst>
                </p:cNvPr>
                <p:cNvSpPr/>
                <p:nvPr/>
              </p:nvSpPr>
              <p:spPr>
                <a:xfrm>
                  <a:off x="3244032" y="3677217"/>
                  <a:ext cx="5968" cy="78285"/>
                </a:xfrm>
                <a:custGeom>
                  <a:avLst/>
                  <a:gdLst>
                    <a:gd name="connsiteX0" fmla="*/ 0 w 5968"/>
                    <a:gd name="connsiteY0" fmla="*/ 0 h 78285"/>
                    <a:gd name="connsiteX1" fmla="*/ 0 w 5968"/>
                    <a:gd name="connsiteY1" fmla="*/ 78286 h 78285"/>
                  </a:gdLst>
                  <a:ahLst/>
                  <a:cxnLst>
                    <a:cxn ang="0">
                      <a:pos x="connsiteX0" y="connsiteY0"/>
                    </a:cxn>
                    <a:cxn ang="0">
                      <a:pos x="connsiteX1" y="connsiteY1"/>
                    </a:cxn>
                  </a:cxnLst>
                  <a:rect l="l" t="t" r="r" b="b"/>
                  <a:pathLst>
                    <a:path w="5968" h="78285">
                      <a:moveTo>
                        <a:pt x="0" y="0"/>
                      </a:moveTo>
                      <a:lnTo>
                        <a:pt x="0" y="78286"/>
                      </a:lnTo>
                    </a:path>
                  </a:pathLst>
                </a:custGeom>
                <a:ln w="5965" cap="flat">
                  <a:solidFill>
                    <a:srgbClr val="EC4E44"/>
                  </a:solidFill>
                  <a:prstDash val="solid"/>
                  <a:round/>
                </a:ln>
              </p:spPr>
              <p:txBody>
                <a:bodyPr rtlCol="0" anchor="ctr"/>
                <a:lstStyle/>
                <a:p>
                  <a:endParaRPr lang="en-US"/>
                </a:p>
              </p:txBody>
            </p:sp>
            <p:sp>
              <p:nvSpPr>
                <p:cNvPr id="382" name="Freeform: Shape 381">
                  <a:extLst>
                    <a:ext uri="{FF2B5EF4-FFF2-40B4-BE49-F238E27FC236}">
                      <a16:creationId xmlns:a16="http://schemas.microsoft.com/office/drawing/2014/main" id="{3B379334-71FA-44B3-A899-82011BECD1D3}"/>
                    </a:ext>
                  </a:extLst>
                </p:cNvPr>
                <p:cNvSpPr/>
                <p:nvPr/>
              </p:nvSpPr>
              <p:spPr>
                <a:xfrm>
                  <a:off x="3146597" y="3732828"/>
                  <a:ext cx="5968" cy="58820"/>
                </a:xfrm>
                <a:custGeom>
                  <a:avLst/>
                  <a:gdLst>
                    <a:gd name="connsiteX0" fmla="*/ 0 w 5968"/>
                    <a:gd name="connsiteY0" fmla="*/ 0 h 58820"/>
                    <a:gd name="connsiteX1" fmla="*/ 0 w 5968"/>
                    <a:gd name="connsiteY1" fmla="*/ 58820 h 58820"/>
                  </a:gdLst>
                  <a:ahLst/>
                  <a:cxnLst>
                    <a:cxn ang="0">
                      <a:pos x="connsiteX0" y="connsiteY0"/>
                    </a:cxn>
                    <a:cxn ang="0">
                      <a:pos x="connsiteX1" y="connsiteY1"/>
                    </a:cxn>
                  </a:cxnLst>
                  <a:rect l="l" t="t" r="r" b="b"/>
                  <a:pathLst>
                    <a:path w="5968" h="58820">
                      <a:moveTo>
                        <a:pt x="0" y="0"/>
                      </a:moveTo>
                      <a:lnTo>
                        <a:pt x="0" y="58820"/>
                      </a:lnTo>
                    </a:path>
                  </a:pathLst>
                </a:custGeom>
                <a:ln w="5965" cap="flat">
                  <a:solidFill>
                    <a:srgbClr val="EC4E44"/>
                  </a:solidFill>
                  <a:prstDash val="solid"/>
                  <a:round/>
                </a:ln>
              </p:spPr>
              <p:txBody>
                <a:bodyPr rtlCol="0" anchor="ctr"/>
                <a:lstStyle/>
                <a:p>
                  <a:endParaRPr lang="en-US"/>
                </a:p>
              </p:txBody>
            </p:sp>
            <p:sp>
              <p:nvSpPr>
                <p:cNvPr id="383" name="Freeform: Shape 382">
                  <a:extLst>
                    <a:ext uri="{FF2B5EF4-FFF2-40B4-BE49-F238E27FC236}">
                      <a16:creationId xmlns:a16="http://schemas.microsoft.com/office/drawing/2014/main" id="{DC680CBD-B793-4962-A965-43C8F1F6D70F}"/>
                    </a:ext>
                  </a:extLst>
                </p:cNvPr>
                <p:cNvSpPr/>
                <p:nvPr/>
              </p:nvSpPr>
              <p:spPr>
                <a:xfrm>
                  <a:off x="3288790" y="3667351"/>
                  <a:ext cx="5968" cy="23679"/>
                </a:xfrm>
                <a:custGeom>
                  <a:avLst/>
                  <a:gdLst>
                    <a:gd name="connsiteX0" fmla="*/ 0 w 5968"/>
                    <a:gd name="connsiteY0" fmla="*/ 0 h 23679"/>
                    <a:gd name="connsiteX1" fmla="*/ 0 w 5968"/>
                    <a:gd name="connsiteY1" fmla="*/ 23679 h 23679"/>
                  </a:gdLst>
                  <a:ahLst/>
                  <a:cxnLst>
                    <a:cxn ang="0">
                      <a:pos x="connsiteX0" y="connsiteY0"/>
                    </a:cxn>
                    <a:cxn ang="0">
                      <a:pos x="connsiteX1" y="connsiteY1"/>
                    </a:cxn>
                  </a:cxnLst>
                  <a:rect l="l" t="t" r="r" b="b"/>
                  <a:pathLst>
                    <a:path w="5968" h="23679">
                      <a:moveTo>
                        <a:pt x="0" y="0"/>
                      </a:moveTo>
                      <a:lnTo>
                        <a:pt x="0" y="23679"/>
                      </a:lnTo>
                    </a:path>
                  </a:pathLst>
                </a:custGeom>
                <a:ln w="5965" cap="flat">
                  <a:solidFill>
                    <a:srgbClr val="EC4E44"/>
                  </a:solidFill>
                  <a:prstDash val="solid"/>
                  <a:round/>
                </a:ln>
              </p:spPr>
              <p:txBody>
                <a:bodyPr rtlCol="0" anchor="ctr"/>
                <a:lstStyle/>
                <a:p>
                  <a:endParaRPr lang="en-US"/>
                </a:p>
              </p:txBody>
            </p:sp>
            <p:sp>
              <p:nvSpPr>
                <p:cNvPr id="384" name="Freeform: Shape 383">
                  <a:extLst>
                    <a:ext uri="{FF2B5EF4-FFF2-40B4-BE49-F238E27FC236}">
                      <a16:creationId xmlns:a16="http://schemas.microsoft.com/office/drawing/2014/main" id="{347B95CA-EFB4-4B23-81DA-A5624909E200}"/>
                    </a:ext>
                  </a:extLst>
                </p:cNvPr>
                <p:cNvSpPr/>
                <p:nvPr/>
              </p:nvSpPr>
              <p:spPr>
                <a:xfrm>
                  <a:off x="2797411" y="4092627"/>
                  <a:ext cx="5968" cy="21494"/>
                </a:xfrm>
                <a:custGeom>
                  <a:avLst/>
                  <a:gdLst>
                    <a:gd name="connsiteX0" fmla="*/ 0 w 5968"/>
                    <a:gd name="connsiteY0" fmla="*/ 0 h 21494"/>
                    <a:gd name="connsiteX1" fmla="*/ 0 w 5968"/>
                    <a:gd name="connsiteY1" fmla="*/ 21494 h 21494"/>
                  </a:gdLst>
                  <a:ahLst/>
                  <a:cxnLst>
                    <a:cxn ang="0">
                      <a:pos x="connsiteX0" y="connsiteY0"/>
                    </a:cxn>
                    <a:cxn ang="0">
                      <a:pos x="connsiteX1" y="connsiteY1"/>
                    </a:cxn>
                  </a:cxnLst>
                  <a:rect l="l" t="t" r="r" b="b"/>
                  <a:pathLst>
                    <a:path w="5968" h="21494">
                      <a:moveTo>
                        <a:pt x="0" y="0"/>
                      </a:moveTo>
                      <a:lnTo>
                        <a:pt x="0" y="21494"/>
                      </a:lnTo>
                    </a:path>
                  </a:pathLst>
                </a:custGeom>
                <a:ln w="5965" cap="flat">
                  <a:solidFill>
                    <a:srgbClr val="EC4E44"/>
                  </a:solidFill>
                  <a:prstDash val="solid"/>
                  <a:round/>
                </a:ln>
              </p:spPr>
              <p:txBody>
                <a:bodyPr rtlCol="0" anchor="ctr"/>
                <a:lstStyle/>
                <a:p>
                  <a:endParaRPr lang="en-US"/>
                </a:p>
              </p:txBody>
            </p:sp>
            <p:sp>
              <p:nvSpPr>
                <p:cNvPr id="385" name="Freeform: Shape 384">
                  <a:extLst>
                    <a:ext uri="{FF2B5EF4-FFF2-40B4-BE49-F238E27FC236}">
                      <a16:creationId xmlns:a16="http://schemas.microsoft.com/office/drawing/2014/main" id="{6454D0D8-2138-4FFA-BFE6-E89FF9705532}"/>
                    </a:ext>
                  </a:extLst>
                </p:cNvPr>
                <p:cNvSpPr/>
                <p:nvPr/>
              </p:nvSpPr>
              <p:spPr>
                <a:xfrm>
                  <a:off x="2107692" y="4700334"/>
                  <a:ext cx="5968" cy="26194"/>
                </a:xfrm>
                <a:custGeom>
                  <a:avLst/>
                  <a:gdLst>
                    <a:gd name="connsiteX0" fmla="*/ 0 w 5968"/>
                    <a:gd name="connsiteY0" fmla="*/ 0 h 26194"/>
                    <a:gd name="connsiteX1" fmla="*/ 0 w 5968"/>
                    <a:gd name="connsiteY1" fmla="*/ 26194 h 26194"/>
                  </a:gdLst>
                  <a:ahLst/>
                  <a:cxnLst>
                    <a:cxn ang="0">
                      <a:pos x="connsiteX0" y="connsiteY0"/>
                    </a:cxn>
                    <a:cxn ang="0">
                      <a:pos x="connsiteX1" y="connsiteY1"/>
                    </a:cxn>
                  </a:cxnLst>
                  <a:rect l="l" t="t" r="r" b="b"/>
                  <a:pathLst>
                    <a:path w="5968" h="26194">
                      <a:moveTo>
                        <a:pt x="0" y="0"/>
                      </a:moveTo>
                      <a:lnTo>
                        <a:pt x="0" y="26194"/>
                      </a:lnTo>
                    </a:path>
                  </a:pathLst>
                </a:custGeom>
                <a:ln w="5965" cap="flat">
                  <a:solidFill>
                    <a:srgbClr val="EC4E44"/>
                  </a:solidFill>
                  <a:prstDash val="solid"/>
                  <a:round/>
                </a:ln>
              </p:spPr>
              <p:txBody>
                <a:bodyPr rtlCol="0" anchor="ctr"/>
                <a:lstStyle/>
                <a:p>
                  <a:endParaRPr lang="en-US"/>
                </a:p>
              </p:txBody>
            </p:sp>
            <p:sp>
              <p:nvSpPr>
                <p:cNvPr id="386" name="Freeform: Shape 385">
                  <a:extLst>
                    <a:ext uri="{FF2B5EF4-FFF2-40B4-BE49-F238E27FC236}">
                      <a16:creationId xmlns:a16="http://schemas.microsoft.com/office/drawing/2014/main" id="{C4CF830A-AE6A-4950-B066-743202B5F9C7}"/>
                    </a:ext>
                  </a:extLst>
                </p:cNvPr>
                <p:cNvSpPr/>
                <p:nvPr/>
              </p:nvSpPr>
              <p:spPr>
                <a:xfrm>
                  <a:off x="4114910" y="2935642"/>
                  <a:ext cx="5968" cy="26050"/>
                </a:xfrm>
                <a:custGeom>
                  <a:avLst/>
                  <a:gdLst>
                    <a:gd name="connsiteX0" fmla="*/ 0 w 5968"/>
                    <a:gd name="connsiteY0" fmla="*/ 0 h 26050"/>
                    <a:gd name="connsiteX1" fmla="*/ 0 w 5968"/>
                    <a:gd name="connsiteY1" fmla="*/ 26051 h 26050"/>
                  </a:gdLst>
                  <a:ahLst/>
                  <a:cxnLst>
                    <a:cxn ang="0">
                      <a:pos x="connsiteX0" y="connsiteY0"/>
                    </a:cxn>
                    <a:cxn ang="0">
                      <a:pos x="connsiteX1" y="connsiteY1"/>
                    </a:cxn>
                  </a:cxnLst>
                  <a:rect l="l" t="t" r="r" b="b"/>
                  <a:pathLst>
                    <a:path w="5968" h="26050">
                      <a:moveTo>
                        <a:pt x="0" y="0"/>
                      </a:moveTo>
                      <a:lnTo>
                        <a:pt x="0" y="26051"/>
                      </a:lnTo>
                    </a:path>
                  </a:pathLst>
                </a:custGeom>
                <a:ln w="5965" cap="flat">
                  <a:solidFill>
                    <a:srgbClr val="EC4E44"/>
                  </a:solidFill>
                  <a:prstDash val="solid"/>
                  <a:round/>
                </a:ln>
              </p:spPr>
              <p:txBody>
                <a:bodyPr rtlCol="0" anchor="ctr"/>
                <a:lstStyle/>
                <a:p>
                  <a:endParaRPr lang="en-US"/>
                </a:p>
              </p:txBody>
            </p:sp>
            <p:sp>
              <p:nvSpPr>
                <p:cNvPr id="387" name="Freeform: Shape 386">
                  <a:extLst>
                    <a:ext uri="{FF2B5EF4-FFF2-40B4-BE49-F238E27FC236}">
                      <a16:creationId xmlns:a16="http://schemas.microsoft.com/office/drawing/2014/main" id="{DC755114-5002-48DF-9C90-68D801B4BF69}"/>
                    </a:ext>
                  </a:extLst>
                </p:cNvPr>
                <p:cNvSpPr/>
                <p:nvPr/>
              </p:nvSpPr>
              <p:spPr>
                <a:xfrm>
                  <a:off x="3755359" y="3239525"/>
                  <a:ext cx="5968" cy="21492"/>
                </a:xfrm>
                <a:custGeom>
                  <a:avLst/>
                  <a:gdLst>
                    <a:gd name="connsiteX0" fmla="*/ 0 w 5968"/>
                    <a:gd name="connsiteY0" fmla="*/ 0 h 21492"/>
                    <a:gd name="connsiteX1" fmla="*/ 0 w 5968"/>
                    <a:gd name="connsiteY1" fmla="*/ 21493 h 21492"/>
                  </a:gdLst>
                  <a:ahLst/>
                  <a:cxnLst>
                    <a:cxn ang="0">
                      <a:pos x="connsiteX0" y="connsiteY0"/>
                    </a:cxn>
                    <a:cxn ang="0">
                      <a:pos x="connsiteX1" y="connsiteY1"/>
                    </a:cxn>
                  </a:cxnLst>
                  <a:rect l="l" t="t" r="r" b="b"/>
                  <a:pathLst>
                    <a:path w="5968" h="21492">
                      <a:moveTo>
                        <a:pt x="0" y="0"/>
                      </a:moveTo>
                      <a:lnTo>
                        <a:pt x="0" y="21493"/>
                      </a:lnTo>
                    </a:path>
                  </a:pathLst>
                </a:custGeom>
                <a:ln w="5965" cap="flat">
                  <a:solidFill>
                    <a:srgbClr val="EC4E44"/>
                  </a:solidFill>
                  <a:prstDash val="solid"/>
                  <a:round/>
                </a:ln>
              </p:spPr>
              <p:txBody>
                <a:bodyPr rtlCol="0" anchor="ctr"/>
                <a:lstStyle/>
                <a:p>
                  <a:endParaRPr lang="en-US"/>
                </a:p>
              </p:txBody>
            </p:sp>
            <p:sp>
              <p:nvSpPr>
                <p:cNvPr id="388" name="Freeform: Shape 387">
                  <a:extLst>
                    <a:ext uri="{FF2B5EF4-FFF2-40B4-BE49-F238E27FC236}">
                      <a16:creationId xmlns:a16="http://schemas.microsoft.com/office/drawing/2014/main" id="{ABD8F8D4-EA72-41AC-B189-DD470D876428}"/>
                    </a:ext>
                  </a:extLst>
                </p:cNvPr>
                <p:cNvSpPr/>
                <p:nvPr/>
              </p:nvSpPr>
              <p:spPr>
                <a:xfrm>
                  <a:off x="2891849" y="4026695"/>
                  <a:ext cx="5968" cy="21660"/>
                </a:xfrm>
                <a:custGeom>
                  <a:avLst/>
                  <a:gdLst>
                    <a:gd name="connsiteX0" fmla="*/ 0 w 5968"/>
                    <a:gd name="connsiteY0" fmla="*/ 0 h 21660"/>
                    <a:gd name="connsiteX1" fmla="*/ 0 w 5968"/>
                    <a:gd name="connsiteY1" fmla="*/ 21660 h 21660"/>
                  </a:gdLst>
                  <a:ahLst/>
                  <a:cxnLst>
                    <a:cxn ang="0">
                      <a:pos x="connsiteX0" y="connsiteY0"/>
                    </a:cxn>
                    <a:cxn ang="0">
                      <a:pos x="connsiteX1" y="connsiteY1"/>
                    </a:cxn>
                  </a:cxnLst>
                  <a:rect l="l" t="t" r="r" b="b"/>
                  <a:pathLst>
                    <a:path w="5968" h="21660">
                      <a:moveTo>
                        <a:pt x="0" y="0"/>
                      </a:moveTo>
                      <a:lnTo>
                        <a:pt x="0" y="21660"/>
                      </a:lnTo>
                    </a:path>
                  </a:pathLst>
                </a:custGeom>
                <a:ln w="5965" cap="flat">
                  <a:solidFill>
                    <a:srgbClr val="EC4E44"/>
                  </a:solidFill>
                  <a:prstDash val="solid"/>
                  <a:round/>
                </a:ln>
              </p:spPr>
              <p:txBody>
                <a:bodyPr rtlCol="0" anchor="ctr"/>
                <a:lstStyle/>
                <a:p>
                  <a:endParaRPr lang="en-US"/>
                </a:p>
              </p:txBody>
            </p:sp>
            <p:sp>
              <p:nvSpPr>
                <p:cNvPr id="389" name="Freeform: Shape 388">
                  <a:extLst>
                    <a:ext uri="{FF2B5EF4-FFF2-40B4-BE49-F238E27FC236}">
                      <a16:creationId xmlns:a16="http://schemas.microsoft.com/office/drawing/2014/main" id="{5DD5FE1A-9125-4F81-84D6-E6C7F2F55AE9}"/>
                    </a:ext>
                  </a:extLst>
                </p:cNvPr>
                <p:cNvSpPr/>
                <p:nvPr/>
              </p:nvSpPr>
              <p:spPr>
                <a:xfrm>
                  <a:off x="2279083" y="4592220"/>
                  <a:ext cx="5968" cy="27185"/>
                </a:xfrm>
                <a:custGeom>
                  <a:avLst/>
                  <a:gdLst>
                    <a:gd name="connsiteX0" fmla="*/ 0 w 5968"/>
                    <a:gd name="connsiteY0" fmla="*/ 0 h 27185"/>
                    <a:gd name="connsiteX1" fmla="*/ 0 w 5968"/>
                    <a:gd name="connsiteY1" fmla="*/ 27186 h 27185"/>
                  </a:gdLst>
                  <a:ahLst/>
                  <a:cxnLst>
                    <a:cxn ang="0">
                      <a:pos x="connsiteX0" y="connsiteY0"/>
                    </a:cxn>
                    <a:cxn ang="0">
                      <a:pos x="connsiteX1" y="connsiteY1"/>
                    </a:cxn>
                  </a:cxnLst>
                  <a:rect l="l" t="t" r="r" b="b"/>
                  <a:pathLst>
                    <a:path w="5968" h="27185">
                      <a:moveTo>
                        <a:pt x="0" y="0"/>
                      </a:moveTo>
                      <a:lnTo>
                        <a:pt x="0" y="27186"/>
                      </a:lnTo>
                    </a:path>
                  </a:pathLst>
                </a:custGeom>
                <a:ln w="5965" cap="flat">
                  <a:solidFill>
                    <a:srgbClr val="EC4E44"/>
                  </a:solidFill>
                  <a:prstDash val="solid"/>
                  <a:round/>
                </a:ln>
              </p:spPr>
              <p:txBody>
                <a:bodyPr rtlCol="0" anchor="ctr"/>
                <a:lstStyle/>
                <a:p>
                  <a:endParaRPr lang="en-US"/>
                </a:p>
              </p:txBody>
            </p:sp>
            <p:sp>
              <p:nvSpPr>
                <p:cNvPr id="390" name="Freeform: Shape 389">
                  <a:extLst>
                    <a:ext uri="{FF2B5EF4-FFF2-40B4-BE49-F238E27FC236}">
                      <a16:creationId xmlns:a16="http://schemas.microsoft.com/office/drawing/2014/main" id="{6970155F-1AE2-45CB-8E2A-28445E7C63F6}"/>
                    </a:ext>
                  </a:extLst>
                </p:cNvPr>
                <p:cNvSpPr/>
                <p:nvPr/>
              </p:nvSpPr>
              <p:spPr>
                <a:xfrm>
                  <a:off x="1564290" y="5230929"/>
                  <a:ext cx="5968" cy="31928"/>
                </a:xfrm>
                <a:custGeom>
                  <a:avLst/>
                  <a:gdLst>
                    <a:gd name="connsiteX0" fmla="*/ 0 w 5968"/>
                    <a:gd name="connsiteY0" fmla="*/ 0 h 31928"/>
                    <a:gd name="connsiteX1" fmla="*/ 0 w 5968"/>
                    <a:gd name="connsiteY1" fmla="*/ 31929 h 31928"/>
                  </a:gdLst>
                  <a:ahLst/>
                  <a:cxnLst>
                    <a:cxn ang="0">
                      <a:pos x="connsiteX0" y="connsiteY0"/>
                    </a:cxn>
                    <a:cxn ang="0">
                      <a:pos x="connsiteX1" y="connsiteY1"/>
                    </a:cxn>
                  </a:cxnLst>
                  <a:rect l="l" t="t" r="r" b="b"/>
                  <a:pathLst>
                    <a:path w="5968" h="31928">
                      <a:moveTo>
                        <a:pt x="0" y="0"/>
                      </a:moveTo>
                      <a:lnTo>
                        <a:pt x="0" y="31929"/>
                      </a:lnTo>
                    </a:path>
                  </a:pathLst>
                </a:custGeom>
                <a:ln w="5965" cap="flat">
                  <a:solidFill>
                    <a:srgbClr val="EC4E44"/>
                  </a:solidFill>
                  <a:prstDash val="solid"/>
                  <a:round/>
                </a:ln>
              </p:spPr>
              <p:txBody>
                <a:bodyPr rtlCol="0" anchor="ctr"/>
                <a:lstStyle/>
                <a:p>
                  <a:endParaRPr lang="en-US"/>
                </a:p>
              </p:txBody>
            </p:sp>
            <p:sp>
              <p:nvSpPr>
                <p:cNvPr id="391" name="Freeform: Shape 390">
                  <a:extLst>
                    <a:ext uri="{FF2B5EF4-FFF2-40B4-BE49-F238E27FC236}">
                      <a16:creationId xmlns:a16="http://schemas.microsoft.com/office/drawing/2014/main" id="{B15FF6A0-D683-415B-BAB7-38EBE5B93200}"/>
                    </a:ext>
                  </a:extLst>
                </p:cNvPr>
                <p:cNvSpPr/>
                <p:nvPr/>
              </p:nvSpPr>
              <p:spPr>
                <a:xfrm>
                  <a:off x="2665996" y="4203993"/>
                  <a:ext cx="5968" cy="26431"/>
                </a:xfrm>
                <a:custGeom>
                  <a:avLst/>
                  <a:gdLst>
                    <a:gd name="connsiteX0" fmla="*/ 0 w 5968"/>
                    <a:gd name="connsiteY0" fmla="*/ 0 h 26431"/>
                    <a:gd name="connsiteX1" fmla="*/ 0 w 5968"/>
                    <a:gd name="connsiteY1" fmla="*/ 26432 h 26431"/>
                  </a:gdLst>
                  <a:ahLst/>
                  <a:cxnLst>
                    <a:cxn ang="0">
                      <a:pos x="connsiteX0" y="connsiteY0"/>
                    </a:cxn>
                    <a:cxn ang="0">
                      <a:pos x="connsiteX1" y="connsiteY1"/>
                    </a:cxn>
                  </a:cxnLst>
                  <a:rect l="l" t="t" r="r" b="b"/>
                  <a:pathLst>
                    <a:path w="5968" h="26431">
                      <a:moveTo>
                        <a:pt x="0" y="0"/>
                      </a:moveTo>
                      <a:lnTo>
                        <a:pt x="0" y="26432"/>
                      </a:lnTo>
                    </a:path>
                  </a:pathLst>
                </a:custGeom>
                <a:ln w="5965" cap="flat">
                  <a:solidFill>
                    <a:srgbClr val="EC4E44"/>
                  </a:solidFill>
                  <a:prstDash val="solid"/>
                  <a:round/>
                </a:ln>
              </p:spPr>
              <p:txBody>
                <a:bodyPr rtlCol="0" anchor="ctr"/>
                <a:lstStyle/>
                <a:p>
                  <a:endParaRPr lang="en-US"/>
                </a:p>
              </p:txBody>
            </p:sp>
            <p:sp>
              <p:nvSpPr>
                <p:cNvPr id="392" name="Freeform: Shape 391">
                  <a:extLst>
                    <a:ext uri="{FF2B5EF4-FFF2-40B4-BE49-F238E27FC236}">
                      <a16:creationId xmlns:a16="http://schemas.microsoft.com/office/drawing/2014/main" id="{666FD43F-C06F-4267-BAC8-524BC94497D2}"/>
                    </a:ext>
                  </a:extLst>
                </p:cNvPr>
                <p:cNvSpPr/>
                <p:nvPr/>
              </p:nvSpPr>
              <p:spPr>
                <a:xfrm>
                  <a:off x="3128707" y="3820709"/>
                  <a:ext cx="5968" cy="22441"/>
                </a:xfrm>
                <a:custGeom>
                  <a:avLst/>
                  <a:gdLst>
                    <a:gd name="connsiteX0" fmla="*/ 0 w 5968"/>
                    <a:gd name="connsiteY0" fmla="*/ 0 h 22441"/>
                    <a:gd name="connsiteX1" fmla="*/ 0 w 5968"/>
                    <a:gd name="connsiteY1" fmla="*/ 22442 h 22441"/>
                  </a:gdLst>
                  <a:ahLst/>
                  <a:cxnLst>
                    <a:cxn ang="0">
                      <a:pos x="connsiteX0" y="connsiteY0"/>
                    </a:cxn>
                    <a:cxn ang="0">
                      <a:pos x="connsiteX1" y="connsiteY1"/>
                    </a:cxn>
                  </a:cxnLst>
                  <a:rect l="l" t="t" r="r" b="b"/>
                  <a:pathLst>
                    <a:path w="5968" h="22441">
                      <a:moveTo>
                        <a:pt x="0" y="0"/>
                      </a:moveTo>
                      <a:lnTo>
                        <a:pt x="0" y="22442"/>
                      </a:lnTo>
                    </a:path>
                  </a:pathLst>
                </a:custGeom>
                <a:ln w="5965" cap="flat">
                  <a:solidFill>
                    <a:srgbClr val="EC4E44"/>
                  </a:solidFill>
                  <a:prstDash val="solid"/>
                  <a:round/>
                </a:ln>
              </p:spPr>
              <p:txBody>
                <a:bodyPr rtlCol="0" anchor="ctr"/>
                <a:lstStyle/>
                <a:p>
                  <a:endParaRPr lang="en-US"/>
                </a:p>
              </p:txBody>
            </p:sp>
            <p:sp>
              <p:nvSpPr>
                <p:cNvPr id="393" name="Freeform: Shape 392">
                  <a:extLst>
                    <a:ext uri="{FF2B5EF4-FFF2-40B4-BE49-F238E27FC236}">
                      <a16:creationId xmlns:a16="http://schemas.microsoft.com/office/drawing/2014/main" id="{4891B49A-1527-4629-9AD2-A484EDBF5AA6}"/>
                    </a:ext>
                  </a:extLst>
                </p:cNvPr>
                <p:cNvSpPr/>
                <p:nvPr/>
              </p:nvSpPr>
              <p:spPr>
                <a:xfrm>
                  <a:off x="3314745" y="3613363"/>
                  <a:ext cx="5968" cy="23015"/>
                </a:xfrm>
                <a:custGeom>
                  <a:avLst/>
                  <a:gdLst>
                    <a:gd name="connsiteX0" fmla="*/ 0 w 5968"/>
                    <a:gd name="connsiteY0" fmla="*/ 0 h 23015"/>
                    <a:gd name="connsiteX1" fmla="*/ 0 w 5968"/>
                    <a:gd name="connsiteY1" fmla="*/ 23015 h 23015"/>
                  </a:gdLst>
                  <a:ahLst/>
                  <a:cxnLst>
                    <a:cxn ang="0">
                      <a:pos x="connsiteX0" y="connsiteY0"/>
                    </a:cxn>
                    <a:cxn ang="0">
                      <a:pos x="connsiteX1" y="connsiteY1"/>
                    </a:cxn>
                  </a:cxnLst>
                  <a:rect l="l" t="t" r="r" b="b"/>
                  <a:pathLst>
                    <a:path w="5968" h="23015">
                      <a:moveTo>
                        <a:pt x="0" y="0"/>
                      </a:moveTo>
                      <a:lnTo>
                        <a:pt x="0" y="23015"/>
                      </a:lnTo>
                    </a:path>
                  </a:pathLst>
                </a:custGeom>
                <a:ln w="5965" cap="flat">
                  <a:solidFill>
                    <a:srgbClr val="EC4E44"/>
                  </a:solidFill>
                  <a:prstDash val="solid"/>
                  <a:round/>
                </a:ln>
              </p:spPr>
              <p:txBody>
                <a:bodyPr rtlCol="0" anchor="ctr"/>
                <a:lstStyle/>
                <a:p>
                  <a:endParaRPr lang="en-US"/>
                </a:p>
              </p:txBody>
            </p:sp>
            <p:sp>
              <p:nvSpPr>
                <p:cNvPr id="394" name="Freeform: Shape 393">
                  <a:extLst>
                    <a:ext uri="{FF2B5EF4-FFF2-40B4-BE49-F238E27FC236}">
                      <a16:creationId xmlns:a16="http://schemas.microsoft.com/office/drawing/2014/main" id="{90A34221-FDEB-4308-B7A6-B2C13AD3C7A5}"/>
                    </a:ext>
                  </a:extLst>
                </p:cNvPr>
                <p:cNvSpPr/>
                <p:nvPr/>
              </p:nvSpPr>
              <p:spPr>
                <a:xfrm>
                  <a:off x="2545440" y="4292100"/>
                  <a:ext cx="5968" cy="30022"/>
                </a:xfrm>
                <a:custGeom>
                  <a:avLst/>
                  <a:gdLst>
                    <a:gd name="connsiteX0" fmla="*/ 0 w 5968"/>
                    <a:gd name="connsiteY0" fmla="*/ 0 h 30022"/>
                    <a:gd name="connsiteX1" fmla="*/ 0 w 5968"/>
                    <a:gd name="connsiteY1" fmla="*/ 30022 h 30022"/>
                  </a:gdLst>
                  <a:ahLst/>
                  <a:cxnLst>
                    <a:cxn ang="0">
                      <a:pos x="connsiteX0" y="connsiteY0"/>
                    </a:cxn>
                    <a:cxn ang="0">
                      <a:pos x="connsiteX1" y="connsiteY1"/>
                    </a:cxn>
                  </a:cxnLst>
                  <a:rect l="l" t="t" r="r" b="b"/>
                  <a:pathLst>
                    <a:path w="5968" h="30022">
                      <a:moveTo>
                        <a:pt x="0" y="0"/>
                      </a:moveTo>
                      <a:lnTo>
                        <a:pt x="0" y="30022"/>
                      </a:lnTo>
                    </a:path>
                  </a:pathLst>
                </a:custGeom>
                <a:ln w="5965" cap="flat">
                  <a:solidFill>
                    <a:srgbClr val="EC4E44"/>
                  </a:solidFill>
                  <a:prstDash val="solid"/>
                  <a:round/>
                </a:ln>
              </p:spPr>
              <p:txBody>
                <a:bodyPr rtlCol="0" anchor="ctr"/>
                <a:lstStyle/>
                <a:p>
                  <a:endParaRPr lang="en-US"/>
                </a:p>
              </p:txBody>
            </p:sp>
            <p:sp>
              <p:nvSpPr>
                <p:cNvPr id="395" name="Freeform: Shape 394">
                  <a:extLst>
                    <a:ext uri="{FF2B5EF4-FFF2-40B4-BE49-F238E27FC236}">
                      <a16:creationId xmlns:a16="http://schemas.microsoft.com/office/drawing/2014/main" id="{2A885DED-EB9E-463F-A28A-CEB8CABDCFFF}"/>
                    </a:ext>
                  </a:extLst>
                </p:cNvPr>
                <p:cNvSpPr/>
                <p:nvPr/>
              </p:nvSpPr>
              <p:spPr>
                <a:xfrm>
                  <a:off x="3646878" y="3342948"/>
                  <a:ext cx="5968" cy="23022"/>
                </a:xfrm>
                <a:custGeom>
                  <a:avLst/>
                  <a:gdLst>
                    <a:gd name="connsiteX0" fmla="*/ 0 w 5968"/>
                    <a:gd name="connsiteY0" fmla="*/ 0 h 23022"/>
                    <a:gd name="connsiteX1" fmla="*/ 0 w 5968"/>
                    <a:gd name="connsiteY1" fmla="*/ 23023 h 23022"/>
                  </a:gdLst>
                  <a:ahLst/>
                  <a:cxnLst>
                    <a:cxn ang="0">
                      <a:pos x="connsiteX0" y="connsiteY0"/>
                    </a:cxn>
                    <a:cxn ang="0">
                      <a:pos x="connsiteX1" y="connsiteY1"/>
                    </a:cxn>
                  </a:cxnLst>
                  <a:rect l="l" t="t" r="r" b="b"/>
                  <a:pathLst>
                    <a:path w="5968" h="23022">
                      <a:moveTo>
                        <a:pt x="0" y="0"/>
                      </a:moveTo>
                      <a:lnTo>
                        <a:pt x="0" y="23023"/>
                      </a:lnTo>
                    </a:path>
                  </a:pathLst>
                </a:custGeom>
                <a:ln w="5965" cap="flat">
                  <a:solidFill>
                    <a:srgbClr val="EC4E44"/>
                  </a:solidFill>
                  <a:prstDash val="solid"/>
                  <a:round/>
                </a:ln>
              </p:spPr>
              <p:txBody>
                <a:bodyPr rtlCol="0" anchor="ctr"/>
                <a:lstStyle/>
                <a:p>
                  <a:endParaRPr lang="en-US"/>
                </a:p>
              </p:txBody>
            </p:sp>
            <p:sp>
              <p:nvSpPr>
                <p:cNvPr id="396" name="Freeform: Shape 395">
                  <a:extLst>
                    <a:ext uri="{FF2B5EF4-FFF2-40B4-BE49-F238E27FC236}">
                      <a16:creationId xmlns:a16="http://schemas.microsoft.com/office/drawing/2014/main" id="{D2D8213C-9643-4570-B3F3-7B2BBCFE9029}"/>
                    </a:ext>
                  </a:extLst>
                </p:cNvPr>
                <p:cNvSpPr/>
                <p:nvPr/>
              </p:nvSpPr>
              <p:spPr>
                <a:xfrm>
                  <a:off x="2556879" y="4315137"/>
                  <a:ext cx="5968" cy="34263"/>
                </a:xfrm>
                <a:custGeom>
                  <a:avLst/>
                  <a:gdLst>
                    <a:gd name="connsiteX0" fmla="*/ 0 w 5968"/>
                    <a:gd name="connsiteY0" fmla="*/ 0 h 34263"/>
                    <a:gd name="connsiteX1" fmla="*/ 0 w 5968"/>
                    <a:gd name="connsiteY1" fmla="*/ 34264 h 34263"/>
                  </a:gdLst>
                  <a:ahLst/>
                  <a:cxnLst>
                    <a:cxn ang="0">
                      <a:pos x="connsiteX0" y="connsiteY0"/>
                    </a:cxn>
                    <a:cxn ang="0">
                      <a:pos x="connsiteX1" y="connsiteY1"/>
                    </a:cxn>
                  </a:cxnLst>
                  <a:rect l="l" t="t" r="r" b="b"/>
                  <a:pathLst>
                    <a:path w="5968" h="34263">
                      <a:moveTo>
                        <a:pt x="0" y="0"/>
                      </a:moveTo>
                      <a:lnTo>
                        <a:pt x="0" y="34264"/>
                      </a:lnTo>
                    </a:path>
                  </a:pathLst>
                </a:custGeom>
                <a:ln w="5965" cap="flat">
                  <a:solidFill>
                    <a:srgbClr val="EC4E44"/>
                  </a:solidFill>
                  <a:prstDash val="solid"/>
                  <a:round/>
                </a:ln>
              </p:spPr>
              <p:txBody>
                <a:bodyPr rtlCol="0" anchor="ctr"/>
                <a:lstStyle/>
                <a:p>
                  <a:endParaRPr lang="en-US"/>
                </a:p>
              </p:txBody>
            </p:sp>
            <p:sp>
              <p:nvSpPr>
                <p:cNvPr id="397" name="Freeform: Shape 396">
                  <a:extLst>
                    <a:ext uri="{FF2B5EF4-FFF2-40B4-BE49-F238E27FC236}">
                      <a16:creationId xmlns:a16="http://schemas.microsoft.com/office/drawing/2014/main" id="{D36DC5C7-84CB-4CFC-BE37-018A46CCF487}"/>
                    </a:ext>
                  </a:extLst>
                </p:cNvPr>
                <p:cNvSpPr/>
                <p:nvPr/>
              </p:nvSpPr>
              <p:spPr>
                <a:xfrm>
                  <a:off x="2600141" y="4312853"/>
                  <a:ext cx="5968" cy="28904"/>
                </a:xfrm>
                <a:custGeom>
                  <a:avLst/>
                  <a:gdLst>
                    <a:gd name="connsiteX0" fmla="*/ 0 w 5968"/>
                    <a:gd name="connsiteY0" fmla="*/ 0 h 28904"/>
                    <a:gd name="connsiteX1" fmla="*/ 0 w 5968"/>
                    <a:gd name="connsiteY1" fmla="*/ 28905 h 28904"/>
                  </a:gdLst>
                  <a:ahLst/>
                  <a:cxnLst>
                    <a:cxn ang="0">
                      <a:pos x="connsiteX0" y="connsiteY0"/>
                    </a:cxn>
                    <a:cxn ang="0">
                      <a:pos x="connsiteX1" y="connsiteY1"/>
                    </a:cxn>
                  </a:cxnLst>
                  <a:rect l="l" t="t" r="r" b="b"/>
                  <a:pathLst>
                    <a:path w="5968" h="28904">
                      <a:moveTo>
                        <a:pt x="0" y="0"/>
                      </a:moveTo>
                      <a:lnTo>
                        <a:pt x="0" y="28905"/>
                      </a:lnTo>
                    </a:path>
                  </a:pathLst>
                </a:custGeom>
                <a:ln w="5965" cap="flat">
                  <a:solidFill>
                    <a:srgbClr val="EC4E44"/>
                  </a:solidFill>
                  <a:prstDash val="solid"/>
                  <a:round/>
                </a:ln>
              </p:spPr>
              <p:txBody>
                <a:bodyPr rtlCol="0" anchor="ctr"/>
                <a:lstStyle/>
                <a:p>
                  <a:endParaRPr lang="en-US"/>
                </a:p>
              </p:txBody>
            </p:sp>
            <p:sp>
              <p:nvSpPr>
                <p:cNvPr id="398" name="Freeform: Shape 397">
                  <a:extLst>
                    <a:ext uri="{FF2B5EF4-FFF2-40B4-BE49-F238E27FC236}">
                      <a16:creationId xmlns:a16="http://schemas.microsoft.com/office/drawing/2014/main" id="{DE82A565-1600-4721-BCD1-364C87E6C0B7}"/>
                    </a:ext>
                  </a:extLst>
                </p:cNvPr>
                <p:cNvSpPr/>
                <p:nvPr/>
              </p:nvSpPr>
              <p:spPr>
                <a:xfrm>
                  <a:off x="2810700" y="4098365"/>
                  <a:ext cx="5968" cy="22092"/>
                </a:xfrm>
                <a:custGeom>
                  <a:avLst/>
                  <a:gdLst>
                    <a:gd name="connsiteX0" fmla="*/ 0 w 5968"/>
                    <a:gd name="connsiteY0" fmla="*/ 0 h 22092"/>
                    <a:gd name="connsiteX1" fmla="*/ 0 w 5968"/>
                    <a:gd name="connsiteY1" fmla="*/ 22092 h 22092"/>
                  </a:gdLst>
                  <a:ahLst/>
                  <a:cxnLst>
                    <a:cxn ang="0">
                      <a:pos x="connsiteX0" y="connsiteY0"/>
                    </a:cxn>
                    <a:cxn ang="0">
                      <a:pos x="connsiteX1" y="connsiteY1"/>
                    </a:cxn>
                  </a:cxnLst>
                  <a:rect l="l" t="t" r="r" b="b"/>
                  <a:pathLst>
                    <a:path w="5968" h="22092">
                      <a:moveTo>
                        <a:pt x="0" y="0"/>
                      </a:moveTo>
                      <a:lnTo>
                        <a:pt x="0" y="22092"/>
                      </a:lnTo>
                    </a:path>
                  </a:pathLst>
                </a:custGeom>
                <a:ln w="5965" cap="flat">
                  <a:solidFill>
                    <a:srgbClr val="EC4E44"/>
                  </a:solidFill>
                  <a:prstDash val="solid"/>
                  <a:round/>
                </a:ln>
              </p:spPr>
              <p:txBody>
                <a:bodyPr rtlCol="0" anchor="ctr"/>
                <a:lstStyle/>
                <a:p>
                  <a:endParaRPr lang="en-US"/>
                </a:p>
              </p:txBody>
            </p:sp>
            <p:sp>
              <p:nvSpPr>
                <p:cNvPr id="399" name="Freeform: Shape 398">
                  <a:extLst>
                    <a:ext uri="{FF2B5EF4-FFF2-40B4-BE49-F238E27FC236}">
                      <a16:creationId xmlns:a16="http://schemas.microsoft.com/office/drawing/2014/main" id="{652F7BD1-3C68-4833-9CDA-9CCDC7982283}"/>
                    </a:ext>
                  </a:extLst>
                </p:cNvPr>
                <p:cNvSpPr/>
                <p:nvPr/>
              </p:nvSpPr>
              <p:spPr>
                <a:xfrm>
                  <a:off x="2155409" y="4714306"/>
                  <a:ext cx="5968" cy="21667"/>
                </a:xfrm>
                <a:custGeom>
                  <a:avLst/>
                  <a:gdLst>
                    <a:gd name="connsiteX0" fmla="*/ 0 w 5968"/>
                    <a:gd name="connsiteY0" fmla="*/ 0 h 21667"/>
                    <a:gd name="connsiteX1" fmla="*/ 0 w 5968"/>
                    <a:gd name="connsiteY1" fmla="*/ 21668 h 21667"/>
                  </a:gdLst>
                  <a:ahLst/>
                  <a:cxnLst>
                    <a:cxn ang="0">
                      <a:pos x="connsiteX0" y="connsiteY0"/>
                    </a:cxn>
                    <a:cxn ang="0">
                      <a:pos x="connsiteX1" y="connsiteY1"/>
                    </a:cxn>
                  </a:cxnLst>
                  <a:rect l="l" t="t" r="r" b="b"/>
                  <a:pathLst>
                    <a:path w="5968" h="21667">
                      <a:moveTo>
                        <a:pt x="0" y="0"/>
                      </a:moveTo>
                      <a:lnTo>
                        <a:pt x="0" y="21668"/>
                      </a:lnTo>
                    </a:path>
                  </a:pathLst>
                </a:custGeom>
                <a:ln w="5965" cap="flat">
                  <a:solidFill>
                    <a:srgbClr val="EC4E44"/>
                  </a:solidFill>
                  <a:prstDash val="solid"/>
                  <a:round/>
                </a:ln>
              </p:spPr>
              <p:txBody>
                <a:bodyPr rtlCol="0" anchor="ctr"/>
                <a:lstStyle/>
                <a:p>
                  <a:endParaRPr lang="en-US"/>
                </a:p>
              </p:txBody>
            </p:sp>
            <p:sp>
              <p:nvSpPr>
                <p:cNvPr id="400" name="Freeform: Shape 399">
                  <a:extLst>
                    <a:ext uri="{FF2B5EF4-FFF2-40B4-BE49-F238E27FC236}">
                      <a16:creationId xmlns:a16="http://schemas.microsoft.com/office/drawing/2014/main" id="{263C1492-257B-4A6D-98F8-DC1DA7C7C263}"/>
                    </a:ext>
                  </a:extLst>
                </p:cNvPr>
                <p:cNvSpPr/>
                <p:nvPr/>
              </p:nvSpPr>
              <p:spPr>
                <a:xfrm>
                  <a:off x="3012238" y="3902860"/>
                  <a:ext cx="5968" cy="30243"/>
                </a:xfrm>
                <a:custGeom>
                  <a:avLst/>
                  <a:gdLst>
                    <a:gd name="connsiteX0" fmla="*/ 0 w 5968"/>
                    <a:gd name="connsiteY0" fmla="*/ 0 h 30243"/>
                    <a:gd name="connsiteX1" fmla="*/ 0 w 5968"/>
                    <a:gd name="connsiteY1" fmla="*/ 30244 h 30243"/>
                  </a:gdLst>
                  <a:ahLst/>
                  <a:cxnLst>
                    <a:cxn ang="0">
                      <a:pos x="connsiteX0" y="connsiteY0"/>
                    </a:cxn>
                    <a:cxn ang="0">
                      <a:pos x="connsiteX1" y="connsiteY1"/>
                    </a:cxn>
                  </a:cxnLst>
                  <a:rect l="l" t="t" r="r" b="b"/>
                  <a:pathLst>
                    <a:path w="5968" h="30243">
                      <a:moveTo>
                        <a:pt x="0" y="0"/>
                      </a:moveTo>
                      <a:lnTo>
                        <a:pt x="0" y="30244"/>
                      </a:lnTo>
                    </a:path>
                  </a:pathLst>
                </a:custGeom>
                <a:ln w="5965" cap="flat">
                  <a:solidFill>
                    <a:srgbClr val="EC4E44"/>
                  </a:solidFill>
                  <a:prstDash val="solid"/>
                  <a:round/>
                </a:ln>
              </p:spPr>
              <p:txBody>
                <a:bodyPr rtlCol="0" anchor="ctr"/>
                <a:lstStyle/>
                <a:p>
                  <a:endParaRPr lang="en-US"/>
                </a:p>
              </p:txBody>
            </p:sp>
            <p:sp>
              <p:nvSpPr>
                <p:cNvPr id="401" name="Freeform: Shape 400">
                  <a:extLst>
                    <a:ext uri="{FF2B5EF4-FFF2-40B4-BE49-F238E27FC236}">
                      <a16:creationId xmlns:a16="http://schemas.microsoft.com/office/drawing/2014/main" id="{E4E3F955-2688-4476-A4CE-B95C517C0CE5}"/>
                    </a:ext>
                  </a:extLst>
                </p:cNvPr>
                <p:cNvSpPr/>
                <p:nvPr/>
              </p:nvSpPr>
              <p:spPr>
                <a:xfrm>
                  <a:off x="3064759" y="3866296"/>
                  <a:ext cx="5968" cy="21667"/>
                </a:xfrm>
                <a:custGeom>
                  <a:avLst/>
                  <a:gdLst>
                    <a:gd name="connsiteX0" fmla="*/ 0 w 5968"/>
                    <a:gd name="connsiteY0" fmla="*/ 0 h 21667"/>
                    <a:gd name="connsiteX1" fmla="*/ 0 w 5968"/>
                    <a:gd name="connsiteY1" fmla="*/ 21668 h 21667"/>
                  </a:gdLst>
                  <a:ahLst/>
                  <a:cxnLst>
                    <a:cxn ang="0">
                      <a:pos x="connsiteX0" y="connsiteY0"/>
                    </a:cxn>
                    <a:cxn ang="0">
                      <a:pos x="connsiteX1" y="connsiteY1"/>
                    </a:cxn>
                  </a:cxnLst>
                  <a:rect l="l" t="t" r="r" b="b"/>
                  <a:pathLst>
                    <a:path w="5968" h="21667">
                      <a:moveTo>
                        <a:pt x="0" y="0"/>
                      </a:moveTo>
                      <a:lnTo>
                        <a:pt x="0" y="21668"/>
                      </a:lnTo>
                    </a:path>
                  </a:pathLst>
                </a:custGeom>
                <a:ln w="5965" cap="flat">
                  <a:solidFill>
                    <a:srgbClr val="EC4E44"/>
                  </a:solidFill>
                  <a:prstDash val="solid"/>
                  <a:round/>
                </a:ln>
              </p:spPr>
              <p:txBody>
                <a:bodyPr rtlCol="0" anchor="ctr"/>
                <a:lstStyle/>
                <a:p>
                  <a:endParaRPr lang="en-US"/>
                </a:p>
              </p:txBody>
            </p:sp>
            <p:sp>
              <p:nvSpPr>
                <p:cNvPr id="402" name="Freeform: Shape 401">
                  <a:extLst>
                    <a:ext uri="{FF2B5EF4-FFF2-40B4-BE49-F238E27FC236}">
                      <a16:creationId xmlns:a16="http://schemas.microsoft.com/office/drawing/2014/main" id="{54CDD36D-2AED-4C9D-AD74-EDD6C9A2BFF9}"/>
                    </a:ext>
                  </a:extLst>
                </p:cNvPr>
                <p:cNvSpPr/>
                <p:nvPr/>
              </p:nvSpPr>
              <p:spPr>
                <a:xfrm>
                  <a:off x="3536757" y="3468703"/>
                  <a:ext cx="5968" cy="23589"/>
                </a:xfrm>
                <a:custGeom>
                  <a:avLst/>
                  <a:gdLst>
                    <a:gd name="connsiteX0" fmla="*/ 0 w 5968"/>
                    <a:gd name="connsiteY0" fmla="*/ 0 h 23589"/>
                    <a:gd name="connsiteX1" fmla="*/ 0 w 5968"/>
                    <a:gd name="connsiteY1" fmla="*/ 23590 h 23589"/>
                  </a:gdLst>
                  <a:ahLst/>
                  <a:cxnLst>
                    <a:cxn ang="0">
                      <a:pos x="connsiteX0" y="connsiteY0"/>
                    </a:cxn>
                    <a:cxn ang="0">
                      <a:pos x="connsiteX1" y="connsiteY1"/>
                    </a:cxn>
                  </a:cxnLst>
                  <a:rect l="l" t="t" r="r" b="b"/>
                  <a:pathLst>
                    <a:path w="5968" h="23589">
                      <a:moveTo>
                        <a:pt x="0" y="0"/>
                      </a:moveTo>
                      <a:lnTo>
                        <a:pt x="0" y="23590"/>
                      </a:lnTo>
                    </a:path>
                  </a:pathLst>
                </a:custGeom>
                <a:ln w="5965" cap="flat">
                  <a:solidFill>
                    <a:srgbClr val="EC4E44"/>
                  </a:solidFill>
                  <a:prstDash val="solid"/>
                  <a:round/>
                </a:ln>
              </p:spPr>
              <p:txBody>
                <a:bodyPr rtlCol="0" anchor="ctr"/>
                <a:lstStyle/>
                <a:p>
                  <a:endParaRPr lang="en-US"/>
                </a:p>
              </p:txBody>
            </p:sp>
            <p:sp>
              <p:nvSpPr>
                <p:cNvPr id="403" name="Freeform: Shape 402">
                  <a:extLst>
                    <a:ext uri="{FF2B5EF4-FFF2-40B4-BE49-F238E27FC236}">
                      <a16:creationId xmlns:a16="http://schemas.microsoft.com/office/drawing/2014/main" id="{A55B8A0E-07D8-4E53-B847-A6F38F1AAAED}"/>
                    </a:ext>
                  </a:extLst>
                </p:cNvPr>
                <p:cNvSpPr/>
                <p:nvPr/>
              </p:nvSpPr>
              <p:spPr>
                <a:xfrm>
                  <a:off x="3166319" y="3778543"/>
                  <a:ext cx="5968" cy="21469"/>
                </a:xfrm>
                <a:custGeom>
                  <a:avLst/>
                  <a:gdLst>
                    <a:gd name="connsiteX0" fmla="*/ 0 w 5968"/>
                    <a:gd name="connsiteY0" fmla="*/ 0 h 21469"/>
                    <a:gd name="connsiteX1" fmla="*/ 0 w 5968"/>
                    <a:gd name="connsiteY1" fmla="*/ 21470 h 21469"/>
                  </a:gdLst>
                  <a:ahLst/>
                  <a:cxnLst>
                    <a:cxn ang="0">
                      <a:pos x="connsiteX0" y="connsiteY0"/>
                    </a:cxn>
                    <a:cxn ang="0">
                      <a:pos x="connsiteX1" y="connsiteY1"/>
                    </a:cxn>
                  </a:cxnLst>
                  <a:rect l="l" t="t" r="r" b="b"/>
                  <a:pathLst>
                    <a:path w="5968" h="21469">
                      <a:moveTo>
                        <a:pt x="0" y="0"/>
                      </a:moveTo>
                      <a:lnTo>
                        <a:pt x="0" y="21470"/>
                      </a:lnTo>
                    </a:path>
                  </a:pathLst>
                </a:custGeom>
                <a:ln w="5965" cap="flat">
                  <a:solidFill>
                    <a:srgbClr val="EC4E44"/>
                  </a:solidFill>
                  <a:prstDash val="solid"/>
                  <a:round/>
                </a:ln>
              </p:spPr>
              <p:txBody>
                <a:bodyPr rtlCol="0" anchor="ctr"/>
                <a:lstStyle/>
                <a:p>
                  <a:endParaRPr lang="en-US"/>
                </a:p>
              </p:txBody>
            </p:sp>
            <p:sp>
              <p:nvSpPr>
                <p:cNvPr id="404" name="Freeform: Shape 403">
                  <a:extLst>
                    <a:ext uri="{FF2B5EF4-FFF2-40B4-BE49-F238E27FC236}">
                      <a16:creationId xmlns:a16="http://schemas.microsoft.com/office/drawing/2014/main" id="{84C1B826-0F02-4F67-B40B-99EB31E229DC}"/>
                    </a:ext>
                  </a:extLst>
                </p:cNvPr>
                <p:cNvSpPr/>
                <p:nvPr/>
              </p:nvSpPr>
              <p:spPr>
                <a:xfrm>
                  <a:off x="3226745" y="3722866"/>
                  <a:ext cx="5968" cy="22386"/>
                </a:xfrm>
                <a:custGeom>
                  <a:avLst/>
                  <a:gdLst>
                    <a:gd name="connsiteX0" fmla="*/ 0 w 5968"/>
                    <a:gd name="connsiteY0" fmla="*/ 0 h 22386"/>
                    <a:gd name="connsiteX1" fmla="*/ 0 w 5968"/>
                    <a:gd name="connsiteY1" fmla="*/ 22386 h 22386"/>
                  </a:gdLst>
                  <a:ahLst/>
                  <a:cxnLst>
                    <a:cxn ang="0">
                      <a:pos x="connsiteX0" y="connsiteY0"/>
                    </a:cxn>
                    <a:cxn ang="0">
                      <a:pos x="connsiteX1" y="connsiteY1"/>
                    </a:cxn>
                  </a:cxnLst>
                  <a:rect l="l" t="t" r="r" b="b"/>
                  <a:pathLst>
                    <a:path w="5968" h="22386">
                      <a:moveTo>
                        <a:pt x="0" y="0"/>
                      </a:moveTo>
                      <a:lnTo>
                        <a:pt x="0" y="22386"/>
                      </a:lnTo>
                    </a:path>
                  </a:pathLst>
                </a:custGeom>
                <a:ln w="5965" cap="flat">
                  <a:solidFill>
                    <a:srgbClr val="EC4E44"/>
                  </a:solidFill>
                  <a:prstDash val="solid"/>
                  <a:round/>
                </a:ln>
              </p:spPr>
              <p:txBody>
                <a:bodyPr rtlCol="0" anchor="ctr"/>
                <a:lstStyle/>
                <a:p>
                  <a:endParaRPr lang="en-US"/>
                </a:p>
              </p:txBody>
            </p:sp>
            <p:sp>
              <p:nvSpPr>
                <p:cNvPr id="405" name="Freeform: Shape 404">
                  <a:extLst>
                    <a:ext uri="{FF2B5EF4-FFF2-40B4-BE49-F238E27FC236}">
                      <a16:creationId xmlns:a16="http://schemas.microsoft.com/office/drawing/2014/main" id="{EBFFF8FD-1F51-4A89-8D61-65B9B77047D2}"/>
                    </a:ext>
                  </a:extLst>
                </p:cNvPr>
                <p:cNvSpPr/>
                <p:nvPr/>
              </p:nvSpPr>
              <p:spPr>
                <a:xfrm>
                  <a:off x="3494062" y="3473112"/>
                  <a:ext cx="5968" cy="23263"/>
                </a:xfrm>
                <a:custGeom>
                  <a:avLst/>
                  <a:gdLst>
                    <a:gd name="connsiteX0" fmla="*/ 0 w 5968"/>
                    <a:gd name="connsiteY0" fmla="*/ 0 h 23263"/>
                    <a:gd name="connsiteX1" fmla="*/ 0 w 5968"/>
                    <a:gd name="connsiteY1" fmla="*/ 23264 h 23263"/>
                  </a:gdLst>
                  <a:ahLst/>
                  <a:cxnLst>
                    <a:cxn ang="0">
                      <a:pos x="connsiteX0" y="connsiteY0"/>
                    </a:cxn>
                    <a:cxn ang="0">
                      <a:pos x="connsiteX1" y="connsiteY1"/>
                    </a:cxn>
                  </a:cxnLst>
                  <a:rect l="l" t="t" r="r" b="b"/>
                  <a:pathLst>
                    <a:path w="5968" h="23263">
                      <a:moveTo>
                        <a:pt x="0" y="0"/>
                      </a:moveTo>
                      <a:lnTo>
                        <a:pt x="0" y="23264"/>
                      </a:lnTo>
                    </a:path>
                  </a:pathLst>
                </a:custGeom>
                <a:ln w="5965" cap="flat">
                  <a:solidFill>
                    <a:srgbClr val="EC4E44"/>
                  </a:solidFill>
                  <a:prstDash val="solid"/>
                  <a:round/>
                </a:ln>
              </p:spPr>
              <p:txBody>
                <a:bodyPr rtlCol="0" anchor="ctr"/>
                <a:lstStyle/>
                <a:p>
                  <a:endParaRPr lang="en-US"/>
                </a:p>
              </p:txBody>
            </p:sp>
            <p:sp>
              <p:nvSpPr>
                <p:cNvPr id="406" name="Freeform: Shape 405">
                  <a:extLst>
                    <a:ext uri="{FF2B5EF4-FFF2-40B4-BE49-F238E27FC236}">
                      <a16:creationId xmlns:a16="http://schemas.microsoft.com/office/drawing/2014/main" id="{53224290-1C99-4CCB-8CE3-7DFB357B2041}"/>
                    </a:ext>
                  </a:extLst>
                </p:cNvPr>
                <p:cNvSpPr/>
                <p:nvPr/>
              </p:nvSpPr>
              <p:spPr>
                <a:xfrm>
                  <a:off x="3561274" y="3428974"/>
                  <a:ext cx="5968" cy="25601"/>
                </a:xfrm>
                <a:custGeom>
                  <a:avLst/>
                  <a:gdLst>
                    <a:gd name="connsiteX0" fmla="*/ 0 w 5968"/>
                    <a:gd name="connsiteY0" fmla="*/ 0 h 25601"/>
                    <a:gd name="connsiteX1" fmla="*/ 0 w 5968"/>
                    <a:gd name="connsiteY1" fmla="*/ 25602 h 25601"/>
                  </a:gdLst>
                  <a:ahLst/>
                  <a:cxnLst>
                    <a:cxn ang="0">
                      <a:pos x="connsiteX0" y="connsiteY0"/>
                    </a:cxn>
                    <a:cxn ang="0">
                      <a:pos x="connsiteX1" y="connsiteY1"/>
                    </a:cxn>
                  </a:cxnLst>
                  <a:rect l="l" t="t" r="r" b="b"/>
                  <a:pathLst>
                    <a:path w="5968" h="25601">
                      <a:moveTo>
                        <a:pt x="0" y="0"/>
                      </a:moveTo>
                      <a:lnTo>
                        <a:pt x="0" y="25602"/>
                      </a:lnTo>
                    </a:path>
                  </a:pathLst>
                </a:custGeom>
                <a:ln w="5965" cap="flat">
                  <a:solidFill>
                    <a:srgbClr val="EC4E44"/>
                  </a:solidFill>
                  <a:prstDash val="solid"/>
                  <a:round/>
                </a:ln>
              </p:spPr>
              <p:txBody>
                <a:bodyPr rtlCol="0" anchor="ctr"/>
                <a:lstStyle/>
                <a:p>
                  <a:endParaRPr lang="en-US"/>
                </a:p>
              </p:txBody>
            </p:sp>
            <p:sp>
              <p:nvSpPr>
                <p:cNvPr id="407" name="Freeform: Shape 406">
                  <a:extLst>
                    <a:ext uri="{FF2B5EF4-FFF2-40B4-BE49-F238E27FC236}">
                      <a16:creationId xmlns:a16="http://schemas.microsoft.com/office/drawing/2014/main" id="{9FCC8C01-A049-4CA8-BEDA-CCA8D3ABA4DF}"/>
                    </a:ext>
                  </a:extLst>
                </p:cNvPr>
                <p:cNvSpPr/>
                <p:nvPr/>
              </p:nvSpPr>
              <p:spPr>
                <a:xfrm>
                  <a:off x="3132111" y="3799691"/>
                  <a:ext cx="5968" cy="26389"/>
                </a:xfrm>
                <a:custGeom>
                  <a:avLst/>
                  <a:gdLst>
                    <a:gd name="connsiteX0" fmla="*/ 0 w 5968"/>
                    <a:gd name="connsiteY0" fmla="*/ 0 h 26389"/>
                    <a:gd name="connsiteX1" fmla="*/ 0 w 5968"/>
                    <a:gd name="connsiteY1" fmla="*/ 26389 h 26389"/>
                  </a:gdLst>
                  <a:ahLst/>
                  <a:cxnLst>
                    <a:cxn ang="0">
                      <a:pos x="connsiteX0" y="connsiteY0"/>
                    </a:cxn>
                    <a:cxn ang="0">
                      <a:pos x="connsiteX1" y="connsiteY1"/>
                    </a:cxn>
                  </a:cxnLst>
                  <a:rect l="l" t="t" r="r" b="b"/>
                  <a:pathLst>
                    <a:path w="5968" h="26389">
                      <a:moveTo>
                        <a:pt x="0" y="0"/>
                      </a:moveTo>
                      <a:lnTo>
                        <a:pt x="0" y="26389"/>
                      </a:lnTo>
                    </a:path>
                  </a:pathLst>
                </a:custGeom>
                <a:ln w="5965" cap="flat">
                  <a:solidFill>
                    <a:srgbClr val="EC4E44"/>
                  </a:solidFill>
                  <a:prstDash val="solid"/>
                  <a:round/>
                </a:ln>
              </p:spPr>
              <p:txBody>
                <a:bodyPr rtlCol="0" anchor="ctr"/>
                <a:lstStyle/>
                <a:p>
                  <a:endParaRPr lang="en-US"/>
                </a:p>
              </p:txBody>
            </p:sp>
            <p:sp>
              <p:nvSpPr>
                <p:cNvPr id="408" name="Freeform: Shape 407">
                  <a:extLst>
                    <a:ext uri="{FF2B5EF4-FFF2-40B4-BE49-F238E27FC236}">
                      <a16:creationId xmlns:a16="http://schemas.microsoft.com/office/drawing/2014/main" id="{924D99DB-2352-40DE-9D6C-BEBBA6A36840}"/>
                    </a:ext>
                  </a:extLst>
                </p:cNvPr>
                <p:cNvSpPr/>
                <p:nvPr/>
              </p:nvSpPr>
              <p:spPr>
                <a:xfrm>
                  <a:off x="1351823" y="5255232"/>
                  <a:ext cx="5968" cy="24556"/>
                </a:xfrm>
                <a:custGeom>
                  <a:avLst/>
                  <a:gdLst>
                    <a:gd name="connsiteX0" fmla="*/ 0 w 5968"/>
                    <a:gd name="connsiteY0" fmla="*/ 0 h 24556"/>
                    <a:gd name="connsiteX1" fmla="*/ 0 w 5968"/>
                    <a:gd name="connsiteY1" fmla="*/ 24557 h 24556"/>
                  </a:gdLst>
                  <a:ahLst/>
                  <a:cxnLst>
                    <a:cxn ang="0">
                      <a:pos x="connsiteX0" y="connsiteY0"/>
                    </a:cxn>
                    <a:cxn ang="0">
                      <a:pos x="connsiteX1" y="connsiteY1"/>
                    </a:cxn>
                  </a:cxnLst>
                  <a:rect l="l" t="t" r="r" b="b"/>
                  <a:pathLst>
                    <a:path w="5968" h="24556">
                      <a:moveTo>
                        <a:pt x="0" y="0"/>
                      </a:moveTo>
                      <a:lnTo>
                        <a:pt x="0" y="24557"/>
                      </a:lnTo>
                    </a:path>
                  </a:pathLst>
                </a:custGeom>
                <a:ln w="5965" cap="flat">
                  <a:solidFill>
                    <a:srgbClr val="EC4E44"/>
                  </a:solidFill>
                  <a:prstDash val="solid"/>
                  <a:round/>
                </a:ln>
              </p:spPr>
              <p:txBody>
                <a:bodyPr rtlCol="0" anchor="ctr"/>
                <a:lstStyle/>
                <a:p>
                  <a:endParaRPr lang="en-US"/>
                </a:p>
              </p:txBody>
            </p:sp>
            <p:sp>
              <p:nvSpPr>
                <p:cNvPr id="409" name="Freeform: Shape 408">
                  <a:extLst>
                    <a:ext uri="{FF2B5EF4-FFF2-40B4-BE49-F238E27FC236}">
                      <a16:creationId xmlns:a16="http://schemas.microsoft.com/office/drawing/2014/main" id="{CAD7DB56-0778-4E60-952D-AB4FA1E1517F}"/>
                    </a:ext>
                  </a:extLst>
                </p:cNvPr>
                <p:cNvSpPr/>
                <p:nvPr/>
              </p:nvSpPr>
              <p:spPr>
                <a:xfrm>
                  <a:off x="3198719" y="3720698"/>
                  <a:ext cx="5968" cy="23369"/>
                </a:xfrm>
                <a:custGeom>
                  <a:avLst/>
                  <a:gdLst>
                    <a:gd name="connsiteX0" fmla="*/ 0 w 5968"/>
                    <a:gd name="connsiteY0" fmla="*/ 0 h 23369"/>
                    <a:gd name="connsiteX1" fmla="*/ 0 w 5968"/>
                    <a:gd name="connsiteY1" fmla="*/ 23369 h 23369"/>
                  </a:gdLst>
                  <a:ahLst/>
                  <a:cxnLst>
                    <a:cxn ang="0">
                      <a:pos x="connsiteX0" y="connsiteY0"/>
                    </a:cxn>
                    <a:cxn ang="0">
                      <a:pos x="connsiteX1" y="connsiteY1"/>
                    </a:cxn>
                  </a:cxnLst>
                  <a:rect l="l" t="t" r="r" b="b"/>
                  <a:pathLst>
                    <a:path w="5968" h="23369">
                      <a:moveTo>
                        <a:pt x="0" y="0"/>
                      </a:moveTo>
                      <a:lnTo>
                        <a:pt x="0" y="23369"/>
                      </a:lnTo>
                    </a:path>
                  </a:pathLst>
                </a:custGeom>
                <a:ln w="5965" cap="flat">
                  <a:solidFill>
                    <a:srgbClr val="EC4E44"/>
                  </a:solidFill>
                  <a:prstDash val="solid"/>
                  <a:round/>
                </a:ln>
              </p:spPr>
              <p:txBody>
                <a:bodyPr rtlCol="0" anchor="ctr"/>
                <a:lstStyle/>
                <a:p>
                  <a:endParaRPr lang="en-US"/>
                </a:p>
              </p:txBody>
            </p:sp>
            <p:sp>
              <p:nvSpPr>
                <p:cNvPr id="410" name="Freeform: Shape 409">
                  <a:extLst>
                    <a:ext uri="{FF2B5EF4-FFF2-40B4-BE49-F238E27FC236}">
                      <a16:creationId xmlns:a16="http://schemas.microsoft.com/office/drawing/2014/main" id="{D72EA684-49C4-4030-9E1D-D5A18A921C1B}"/>
                    </a:ext>
                  </a:extLst>
                </p:cNvPr>
                <p:cNvSpPr/>
                <p:nvPr/>
              </p:nvSpPr>
              <p:spPr>
                <a:xfrm>
                  <a:off x="3610829" y="3371536"/>
                  <a:ext cx="5968" cy="27819"/>
                </a:xfrm>
                <a:custGeom>
                  <a:avLst/>
                  <a:gdLst>
                    <a:gd name="connsiteX0" fmla="*/ 0 w 5968"/>
                    <a:gd name="connsiteY0" fmla="*/ 0 h 27819"/>
                    <a:gd name="connsiteX1" fmla="*/ 0 w 5968"/>
                    <a:gd name="connsiteY1" fmla="*/ 27820 h 27819"/>
                  </a:gdLst>
                  <a:ahLst/>
                  <a:cxnLst>
                    <a:cxn ang="0">
                      <a:pos x="connsiteX0" y="connsiteY0"/>
                    </a:cxn>
                    <a:cxn ang="0">
                      <a:pos x="connsiteX1" y="connsiteY1"/>
                    </a:cxn>
                  </a:cxnLst>
                  <a:rect l="l" t="t" r="r" b="b"/>
                  <a:pathLst>
                    <a:path w="5968" h="27819">
                      <a:moveTo>
                        <a:pt x="0" y="0"/>
                      </a:moveTo>
                      <a:lnTo>
                        <a:pt x="0" y="27820"/>
                      </a:lnTo>
                    </a:path>
                  </a:pathLst>
                </a:custGeom>
                <a:ln w="5965" cap="flat">
                  <a:solidFill>
                    <a:srgbClr val="EC4E44"/>
                  </a:solidFill>
                  <a:prstDash val="solid"/>
                  <a:round/>
                </a:ln>
              </p:spPr>
              <p:txBody>
                <a:bodyPr rtlCol="0" anchor="ctr"/>
                <a:lstStyle/>
                <a:p>
                  <a:endParaRPr lang="en-US"/>
                </a:p>
              </p:txBody>
            </p:sp>
            <p:sp>
              <p:nvSpPr>
                <p:cNvPr id="411" name="Freeform: Shape 410">
                  <a:extLst>
                    <a:ext uri="{FF2B5EF4-FFF2-40B4-BE49-F238E27FC236}">
                      <a16:creationId xmlns:a16="http://schemas.microsoft.com/office/drawing/2014/main" id="{B41F262B-390B-4BC0-865D-ED09028E7B07}"/>
                    </a:ext>
                  </a:extLst>
                </p:cNvPr>
                <p:cNvSpPr/>
                <p:nvPr/>
              </p:nvSpPr>
              <p:spPr>
                <a:xfrm>
                  <a:off x="3103564" y="3800141"/>
                  <a:ext cx="5968" cy="29384"/>
                </a:xfrm>
                <a:custGeom>
                  <a:avLst/>
                  <a:gdLst>
                    <a:gd name="connsiteX0" fmla="*/ 0 w 5968"/>
                    <a:gd name="connsiteY0" fmla="*/ 0 h 29384"/>
                    <a:gd name="connsiteX1" fmla="*/ 0 w 5968"/>
                    <a:gd name="connsiteY1" fmla="*/ 29384 h 29384"/>
                  </a:gdLst>
                  <a:ahLst/>
                  <a:cxnLst>
                    <a:cxn ang="0">
                      <a:pos x="connsiteX0" y="connsiteY0"/>
                    </a:cxn>
                    <a:cxn ang="0">
                      <a:pos x="connsiteX1" y="connsiteY1"/>
                    </a:cxn>
                  </a:cxnLst>
                  <a:rect l="l" t="t" r="r" b="b"/>
                  <a:pathLst>
                    <a:path w="5968" h="29384">
                      <a:moveTo>
                        <a:pt x="0" y="0"/>
                      </a:moveTo>
                      <a:lnTo>
                        <a:pt x="0" y="29384"/>
                      </a:lnTo>
                    </a:path>
                  </a:pathLst>
                </a:custGeom>
                <a:ln w="5965" cap="flat">
                  <a:solidFill>
                    <a:srgbClr val="EC4E44"/>
                  </a:solidFill>
                  <a:prstDash val="solid"/>
                  <a:round/>
                </a:ln>
              </p:spPr>
              <p:txBody>
                <a:bodyPr rtlCol="0" anchor="ctr"/>
                <a:lstStyle/>
                <a:p>
                  <a:endParaRPr lang="en-US"/>
                </a:p>
              </p:txBody>
            </p:sp>
            <p:sp>
              <p:nvSpPr>
                <p:cNvPr id="412" name="Freeform: Shape 411">
                  <a:extLst>
                    <a:ext uri="{FF2B5EF4-FFF2-40B4-BE49-F238E27FC236}">
                      <a16:creationId xmlns:a16="http://schemas.microsoft.com/office/drawing/2014/main" id="{C1483A71-922C-4DDF-9DA0-3BDAEB062944}"/>
                    </a:ext>
                  </a:extLst>
                </p:cNvPr>
                <p:cNvSpPr/>
                <p:nvPr/>
              </p:nvSpPr>
              <p:spPr>
                <a:xfrm>
                  <a:off x="3223251" y="3676629"/>
                  <a:ext cx="5968" cy="23083"/>
                </a:xfrm>
                <a:custGeom>
                  <a:avLst/>
                  <a:gdLst>
                    <a:gd name="connsiteX0" fmla="*/ 0 w 5968"/>
                    <a:gd name="connsiteY0" fmla="*/ 0 h 23083"/>
                    <a:gd name="connsiteX1" fmla="*/ 0 w 5968"/>
                    <a:gd name="connsiteY1" fmla="*/ 23084 h 23083"/>
                  </a:gdLst>
                  <a:ahLst/>
                  <a:cxnLst>
                    <a:cxn ang="0">
                      <a:pos x="connsiteX0" y="connsiteY0"/>
                    </a:cxn>
                    <a:cxn ang="0">
                      <a:pos x="connsiteX1" y="connsiteY1"/>
                    </a:cxn>
                  </a:cxnLst>
                  <a:rect l="l" t="t" r="r" b="b"/>
                  <a:pathLst>
                    <a:path w="5968" h="23083">
                      <a:moveTo>
                        <a:pt x="0" y="0"/>
                      </a:moveTo>
                      <a:lnTo>
                        <a:pt x="0" y="23084"/>
                      </a:lnTo>
                    </a:path>
                  </a:pathLst>
                </a:custGeom>
                <a:ln w="5965" cap="flat">
                  <a:solidFill>
                    <a:srgbClr val="EC4E44"/>
                  </a:solidFill>
                  <a:prstDash val="solid"/>
                  <a:round/>
                </a:ln>
              </p:spPr>
              <p:txBody>
                <a:bodyPr rtlCol="0" anchor="ctr"/>
                <a:lstStyle/>
                <a:p>
                  <a:endParaRPr lang="en-US"/>
                </a:p>
              </p:txBody>
            </p:sp>
            <p:sp>
              <p:nvSpPr>
                <p:cNvPr id="413" name="Freeform: Shape 412">
                  <a:extLst>
                    <a:ext uri="{FF2B5EF4-FFF2-40B4-BE49-F238E27FC236}">
                      <a16:creationId xmlns:a16="http://schemas.microsoft.com/office/drawing/2014/main" id="{ED13760A-3C19-4230-8BCA-C509F7F8B64D}"/>
                    </a:ext>
                  </a:extLst>
                </p:cNvPr>
                <p:cNvSpPr/>
                <p:nvPr/>
              </p:nvSpPr>
              <p:spPr>
                <a:xfrm>
                  <a:off x="3866835" y="3156857"/>
                  <a:ext cx="5968" cy="28312"/>
                </a:xfrm>
                <a:custGeom>
                  <a:avLst/>
                  <a:gdLst>
                    <a:gd name="connsiteX0" fmla="*/ 0 w 5968"/>
                    <a:gd name="connsiteY0" fmla="*/ 0 h 28312"/>
                    <a:gd name="connsiteX1" fmla="*/ 0 w 5968"/>
                    <a:gd name="connsiteY1" fmla="*/ 28312 h 28312"/>
                  </a:gdLst>
                  <a:ahLst/>
                  <a:cxnLst>
                    <a:cxn ang="0">
                      <a:pos x="connsiteX0" y="connsiteY0"/>
                    </a:cxn>
                    <a:cxn ang="0">
                      <a:pos x="connsiteX1" y="connsiteY1"/>
                    </a:cxn>
                  </a:cxnLst>
                  <a:rect l="l" t="t" r="r" b="b"/>
                  <a:pathLst>
                    <a:path w="5968" h="28312">
                      <a:moveTo>
                        <a:pt x="0" y="0"/>
                      </a:moveTo>
                      <a:lnTo>
                        <a:pt x="0" y="28312"/>
                      </a:lnTo>
                    </a:path>
                  </a:pathLst>
                </a:custGeom>
                <a:ln w="5965" cap="flat">
                  <a:solidFill>
                    <a:srgbClr val="EC4E44"/>
                  </a:solidFill>
                  <a:prstDash val="solid"/>
                  <a:round/>
                </a:ln>
              </p:spPr>
              <p:txBody>
                <a:bodyPr rtlCol="0" anchor="ctr"/>
                <a:lstStyle/>
                <a:p>
                  <a:endParaRPr lang="en-US"/>
                </a:p>
              </p:txBody>
            </p:sp>
            <p:sp>
              <p:nvSpPr>
                <p:cNvPr id="414" name="Freeform: Shape 413">
                  <a:extLst>
                    <a:ext uri="{FF2B5EF4-FFF2-40B4-BE49-F238E27FC236}">
                      <a16:creationId xmlns:a16="http://schemas.microsoft.com/office/drawing/2014/main" id="{01D914AB-30BD-45BF-9B4C-651EF90FCDFC}"/>
                    </a:ext>
                  </a:extLst>
                </p:cNvPr>
                <p:cNvSpPr/>
                <p:nvPr/>
              </p:nvSpPr>
              <p:spPr>
                <a:xfrm>
                  <a:off x="3896529" y="3091642"/>
                  <a:ext cx="5968" cy="29897"/>
                </a:xfrm>
                <a:custGeom>
                  <a:avLst/>
                  <a:gdLst>
                    <a:gd name="connsiteX0" fmla="*/ 0 w 5968"/>
                    <a:gd name="connsiteY0" fmla="*/ 0 h 29897"/>
                    <a:gd name="connsiteX1" fmla="*/ 0 w 5968"/>
                    <a:gd name="connsiteY1" fmla="*/ 29897 h 29897"/>
                  </a:gdLst>
                  <a:ahLst/>
                  <a:cxnLst>
                    <a:cxn ang="0">
                      <a:pos x="connsiteX0" y="connsiteY0"/>
                    </a:cxn>
                    <a:cxn ang="0">
                      <a:pos x="connsiteX1" y="connsiteY1"/>
                    </a:cxn>
                  </a:cxnLst>
                  <a:rect l="l" t="t" r="r" b="b"/>
                  <a:pathLst>
                    <a:path w="5968" h="29897">
                      <a:moveTo>
                        <a:pt x="0" y="0"/>
                      </a:moveTo>
                      <a:lnTo>
                        <a:pt x="0" y="29897"/>
                      </a:lnTo>
                    </a:path>
                  </a:pathLst>
                </a:custGeom>
                <a:ln w="5965" cap="flat">
                  <a:solidFill>
                    <a:srgbClr val="EC4E44"/>
                  </a:solidFill>
                  <a:prstDash val="solid"/>
                  <a:round/>
                </a:ln>
              </p:spPr>
              <p:txBody>
                <a:bodyPr rtlCol="0" anchor="ctr"/>
                <a:lstStyle/>
                <a:p>
                  <a:endParaRPr lang="en-US"/>
                </a:p>
              </p:txBody>
            </p:sp>
            <p:sp>
              <p:nvSpPr>
                <p:cNvPr id="415" name="Freeform: Shape 414">
                  <a:extLst>
                    <a:ext uri="{FF2B5EF4-FFF2-40B4-BE49-F238E27FC236}">
                      <a16:creationId xmlns:a16="http://schemas.microsoft.com/office/drawing/2014/main" id="{17BF78B1-CEFB-4207-92A5-6C142C85B89B}"/>
                    </a:ext>
                  </a:extLst>
                </p:cNvPr>
                <p:cNvSpPr/>
                <p:nvPr/>
              </p:nvSpPr>
              <p:spPr>
                <a:xfrm>
                  <a:off x="3094822" y="3826394"/>
                  <a:ext cx="5968" cy="21501"/>
                </a:xfrm>
                <a:custGeom>
                  <a:avLst/>
                  <a:gdLst>
                    <a:gd name="connsiteX0" fmla="*/ 0 w 5968"/>
                    <a:gd name="connsiteY0" fmla="*/ 0 h 21501"/>
                    <a:gd name="connsiteX1" fmla="*/ 0 w 5968"/>
                    <a:gd name="connsiteY1" fmla="*/ 21501 h 21501"/>
                  </a:gdLst>
                  <a:ahLst/>
                  <a:cxnLst>
                    <a:cxn ang="0">
                      <a:pos x="connsiteX0" y="connsiteY0"/>
                    </a:cxn>
                    <a:cxn ang="0">
                      <a:pos x="connsiteX1" y="connsiteY1"/>
                    </a:cxn>
                  </a:cxnLst>
                  <a:rect l="l" t="t" r="r" b="b"/>
                  <a:pathLst>
                    <a:path w="5968" h="21501">
                      <a:moveTo>
                        <a:pt x="0" y="0"/>
                      </a:moveTo>
                      <a:lnTo>
                        <a:pt x="0" y="21501"/>
                      </a:lnTo>
                    </a:path>
                  </a:pathLst>
                </a:custGeom>
                <a:ln w="5965" cap="flat">
                  <a:solidFill>
                    <a:srgbClr val="EC4E44"/>
                  </a:solidFill>
                  <a:prstDash val="solid"/>
                  <a:round/>
                </a:ln>
              </p:spPr>
              <p:txBody>
                <a:bodyPr rtlCol="0" anchor="ctr"/>
                <a:lstStyle/>
                <a:p>
                  <a:endParaRPr lang="en-US"/>
                </a:p>
              </p:txBody>
            </p:sp>
            <p:sp>
              <p:nvSpPr>
                <p:cNvPr id="416" name="Freeform: Shape 415">
                  <a:extLst>
                    <a:ext uri="{FF2B5EF4-FFF2-40B4-BE49-F238E27FC236}">
                      <a16:creationId xmlns:a16="http://schemas.microsoft.com/office/drawing/2014/main" id="{11249957-3759-42F8-8A4D-E22B4282AC7B}"/>
                    </a:ext>
                  </a:extLst>
                </p:cNvPr>
                <p:cNvSpPr/>
                <p:nvPr/>
              </p:nvSpPr>
              <p:spPr>
                <a:xfrm>
                  <a:off x="2202957" y="4664522"/>
                  <a:ext cx="5968" cy="22795"/>
                </a:xfrm>
                <a:custGeom>
                  <a:avLst/>
                  <a:gdLst>
                    <a:gd name="connsiteX0" fmla="*/ 0 w 5968"/>
                    <a:gd name="connsiteY0" fmla="*/ 0 h 22795"/>
                    <a:gd name="connsiteX1" fmla="*/ 0 w 5968"/>
                    <a:gd name="connsiteY1" fmla="*/ 22795 h 22795"/>
                  </a:gdLst>
                  <a:ahLst/>
                  <a:cxnLst>
                    <a:cxn ang="0">
                      <a:pos x="connsiteX0" y="connsiteY0"/>
                    </a:cxn>
                    <a:cxn ang="0">
                      <a:pos x="connsiteX1" y="connsiteY1"/>
                    </a:cxn>
                  </a:cxnLst>
                  <a:rect l="l" t="t" r="r" b="b"/>
                  <a:pathLst>
                    <a:path w="5968" h="22795">
                      <a:moveTo>
                        <a:pt x="0" y="0"/>
                      </a:moveTo>
                      <a:lnTo>
                        <a:pt x="0" y="22795"/>
                      </a:lnTo>
                    </a:path>
                  </a:pathLst>
                </a:custGeom>
                <a:ln w="5965" cap="flat">
                  <a:solidFill>
                    <a:srgbClr val="EC4E44"/>
                  </a:solidFill>
                  <a:prstDash val="solid"/>
                  <a:round/>
                </a:ln>
              </p:spPr>
              <p:txBody>
                <a:bodyPr rtlCol="0" anchor="ctr"/>
                <a:lstStyle/>
                <a:p>
                  <a:endParaRPr lang="en-US"/>
                </a:p>
              </p:txBody>
            </p:sp>
            <p:sp>
              <p:nvSpPr>
                <p:cNvPr id="417" name="Freeform: Shape 416">
                  <a:extLst>
                    <a:ext uri="{FF2B5EF4-FFF2-40B4-BE49-F238E27FC236}">
                      <a16:creationId xmlns:a16="http://schemas.microsoft.com/office/drawing/2014/main" id="{0E8BCFE0-90C1-49B0-9FD5-CDDB5F4B0EAC}"/>
                    </a:ext>
                  </a:extLst>
                </p:cNvPr>
                <p:cNvSpPr/>
                <p:nvPr/>
              </p:nvSpPr>
              <p:spPr>
                <a:xfrm>
                  <a:off x="1479136" y="5202323"/>
                  <a:ext cx="5968" cy="30500"/>
                </a:xfrm>
                <a:custGeom>
                  <a:avLst/>
                  <a:gdLst>
                    <a:gd name="connsiteX0" fmla="*/ 0 w 5968"/>
                    <a:gd name="connsiteY0" fmla="*/ 0 h 30500"/>
                    <a:gd name="connsiteX1" fmla="*/ 0 w 5968"/>
                    <a:gd name="connsiteY1" fmla="*/ 30500 h 30500"/>
                  </a:gdLst>
                  <a:ahLst/>
                  <a:cxnLst>
                    <a:cxn ang="0">
                      <a:pos x="connsiteX0" y="connsiteY0"/>
                    </a:cxn>
                    <a:cxn ang="0">
                      <a:pos x="connsiteX1" y="connsiteY1"/>
                    </a:cxn>
                  </a:cxnLst>
                  <a:rect l="l" t="t" r="r" b="b"/>
                  <a:pathLst>
                    <a:path w="5968" h="30500">
                      <a:moveTo>
                        <a:pt x="0" y="0"/>
                      </a:moveTo>
                      <a:lnTo>
                        <a:pt x="0" y="30500"/>
                      </a:lnTo>
                    </a:path>
                  </a:pathLst>
                </a:custGeom>
                <a:ln w="5965" cap="flat">
                  <a:solidFill>
                    <a:srgbClr val="EC4E44"/>
                  </a:solidFill>
                  <a:prstDash val="solid"/>
                  <a:round/>
                </a:ln>
              </p:spPr>
              <p:txBody>
                <a:bodyPr rtlCol="0" anchor="ctr"/>
                <a:lstStyle/>
                <a:p>
                  <a:endParaRPr lang="en-US"/>
                </a:p>
              </p:txBody>
            </p:sp>
            <p:sp>
              <p:nvSpPr>
                <p:cNvPr id="418" name="Freeform: Shape 417">
                  <a:extLst>
                    <a:ext uri="{FF2B5EF4-FFF2-40B4-BE49-F238E27FC236}">
                      <a16:creationId xmlns:a16="http://schemas.microsoft.com/office/drawing/2014/main" id="{74CE260C-3DF1-4018-B346-C04D3CD80CE4}"/>
                    </a:ext>
                  </a:extLst>
                </p:cNvPr>
                <p:cNvSpPr/>
                <p:nvPr/>
              </p:nvSpPr>
              <p:spPr>
                <a:xfrm>
                  <a:off x="4152510" y="2928764"/>
                  <a:ext cx="5968" cy="27476"/>
                </a:xfrm>
                <a:custGeom>
                  <a:avLst/>
                  <a:gdLst>
                    <a:gd name="connsiteX0" fmla="*/ 0 w 5968"/>
                    <a:gd name="connsiteY0" fmla="*/ 0 h 27476"/>
                    <a:gd name="connsiteX1" fmla="*/ 0 w 5968"/>
                    <a:gd name="connsiteY1" fmla="*/ 27477 h 27476"/>
                  </a:gdLst>
                  <a:ahLst/>
                  <a:cxnLst>
                    <a:cxn ang="0">
                      <a:pos x="connsiteX0" y="connsiteY0"/>
                    </a:cxn>
                    <a:cxn ang="0">
                      <a:pos x="connsiteX1" y="connsiteY1"/>
                    </a:cxn>
                  </a:cxnLst>
                  <a:rect l="l" t="t" r="r" b="b"/>
                  <a:pathLst>
                    <a:path w="5968" h="27476">
                      <a:moveTo>
                        <a:pt x="0" y="0"/>
                      </a:moveTo>
                      <a:lnTo>
                        <a:pt x="0" y="27477"/>
                      </a:lnTo>
                    </a:path>
                  </a:pathLst>
                </a:custGeom>
                <a:ln w="5965" cap="flat">
                  <a:solidFill>
                    <a:srgbClr val="EC4E44"/>
                  </a:solidFill>
                  <a:prstDash val="solid"/>
                  <a:round/>
                </a:ln>
              </p:spPr>
              <p:txBody>
                <a:bodyPr rtlCol="0" anchor="ctr"/>
                <a:lstStyle/>
                <a:p>
                  <a:endParaRPr lang="en-US"/>
                </a:p>
              </p:txBody>
            </p:sp>
            <p:sp>
              <p:nvSpPr>
                <p:cNvPr id="419" name="Freeform: Shape 418">
                  <a:extLst>
                    <a:ext uri="{FF2B5EF4-FFF2-40B4-BE49-F238E27FC236}">
                      <a16:creationId xmlns:a16="http://schemas.microsoft.com/office/drawing/2014/main" id="{A517E472-483C-4560-B5A9-902F7081E5B0}"/>
                    </a:ext>
                  </a:extLst>
                </p:cNvPr>
                <p:cNvSpPr/>
                <p:nvPr/>
              </p:nvSpPr>
              <p:spPr>
                <a:xfrm>
                  <a:off x="3456520" y="3491386"/>
                  <a:ext cx="5968" cy="21492"/>
                </a:xfrm>
                <a:custGeom>
                  <a:avLst/>
                  <a:gdLst>
                    <a:gd name="connsiteX0" fmla="*/ 0 w 5968"/>
                    <a:gd name="connsiteY0" fmla="*/ 0 h 21492"/>
                    <a:gd name="connsiteX1" fmla="*/ 0 w 5968"/>
                    <a:gd name="connsiteY1" fmla="*/ 21492 h 21492"/>
                  </a:gdLst>
                  <a:ahLst/>
                  <a:cxnLst>
                    <a:cxn ang="0">
                      <a:pos x="connsiteX0" y="connsiteY0"/>
                    </a:cxn>
                    <a:cxn ang="0">
                      <a:pos x="connsiteX1" y="connsiteY1"/>
                    </a:cxn>
                  </a:cxnLst>
                  <a:rect l="l" t="t" r="r" b="b"/>
                  <a:pathLst>
                    <a:path w="5968" h="21492">
                      <a:moveTo>
                        <a:pt x="0" y="0"/>
                      </a:moveTo>
                      <a:lnTo>
                        <a:pt x="0" y="21492"/>
                      </a:lnTo>
                    </a:path>
                  </a:pathLst>
                </a:custGeom>
                <a:ln w="5965" cap="flat">
                  <a:solidFill>
                    <a:srgbClr val="EC4E44"/>
                  </a:solidFill>
                  <a:prstDash val="solid"/>
                  <a:round/>
                </a:ln>
              </p:spPr>
              <p:txBody>
                <a:bodyPr rtlCol="0" anchor="ctr"/>
                <a:lstStyle/>
                <a:p>
                  <a:endParaRPr lang="en-US"/>
                </a:p>
              </p:txBody>
            </p:sp>
            <p:sp>
              <p:nvSpPr>
                <p:cNvPr id="420" name="Freeform: Shape 419">
                  <a:extLst>
                    <a:ext uri="{FF2B5EF4-FFF2-40B4-BE49-F238E27FC236}">
                      <a16:creationId xmlns:a16="http://schemas.microsoft.com/office/drawing/2014/main" id="{629FB437-9693-4553-9D2A-CCEEB64808FB}"/>
                    </a:ext>
                  </a:extLst>
                </p:cNvPr>
                <p:cNvSpPr/>
                <p:nvPr/>
              </p:nvSpPr>
              <p:spPr>
                <a:xfrm>
                  <a:off x="3734953" y="3238281"/>
                  <a:ext cx="5968" cy="21800"/>
                </a:xfrm>
                <a:custGeom>
                  <a:avLst/>
                  <a:gdLst>
                    <a:gd name="connsiteX0" fmla="*/ 0 w 5968"/>
                    <a:gd name="connsiteY0" fmla="*/ 0 h 21800"/>
                    <a:gd name="connsiteX1" fmla="*/ 0 w 5968"/>
                    <a:gd name="connsiteY1" fmla="*/ 21800 h 21800"/>
                  </a:gdLst>
                  <a:ahLst/>
                  <a:cxnLst>
                    <a:cxn ang="0">
                      <a:pos x="connsiteX0" y="connsiteY0"/>
                    </a:cxn>
                    <a:cxn ang="0">
                      <a:pos x="connsiteX1" y="connsiteY1"/>
                    </a:cxn>
                  </a:cxnLst>
                  <a:rect l="l" t="t" r="r" b="b"/>
                  <a:pathLst>
                    <a:path w="5968" h="21800">
                      <a:moveTo>
                        <a:pt x="0" y="0"/>
                      </a:moveTo>
                      <a:lnTo>
                        <a:pt x="0" y="21800"/>
                      </a:lnTo>
                    </a:path>
                  </a:pathLst>
                </a:custGeom>
                <a:ln w="5965" cap="flat">
                  <a:solidFill>
                    <a:srgbClr val="EC4E44"/>
                  </a:solidFill>
                  <a:prstDash val="solid"/>
                  <a:round/>
                </a:ln>
              </p:spPr>
              <p:txBody>
                <a:bodyPr rtlCol="0" anchor="ctr"/>
                <a:lstStyle/>
                <a:p>
                  <a:endParaRPr lang="en-US"/>
                </a:p>
              </p:txBody>
            </p:sp>
            <p:sp>
              <p:nvSpPr>
                <p:cNvPr id="421" name="Freeform: Shape 420">
                  <a:extLst>
                    <a:ext uri="{FF2B5EF4-FFF2-40B4-BE49-F238E27FC236}">
                      <a16:creationId xmlns:a16="http://schemas.microsoft.com/office/drawing/2014/main" id="{089CD40D-B8C9-4383-A47C-FDD768528813}"/>
                    </a:ext>
                  </a:extLst>
                </p:cNvPr>
                <p:cNvSpPr/>
                <p:nvPr/>
              </p:nvSpPr>
              <p:spPr>
                <a:xfrm>
                  <a:off x="2973362" y="3899679"/>
                  <a:ext cx="5968" cy="70574"/>
                </a:xfrm>
                <a:custGeom>
                  <a:avLst/>
                  <a:gdLst>
                    <a:gd name="connsiteX0" fmla="*/ 0 w 5968"/>
                    <a:gd name="connsiteY0" fmla="*/ 0 h 70574"/>
                    <a:gd name="connsiteX1" fmla="*/ 0 w 5968"/>
                    <a:gd name="connsiteY1" fmla="*/ 70574 h 70574"/>
                  </a:gdLst>
                  <a:ahLst/>
                  <a:cxnLst>
                    <a:cxn ang="0">
                      <a:pos x="connsiteX0" y="connsiteY0"/>
                    </a:cxn>
                    <a:cxn ang="0">
                      <a:pos x="connsiteX1" y="connsiteY1"/>
                    </a:cxn>
                  </a:cxnLst>
                  <a:rect l="l" t="t" r="r" b="b"/>
                  <a:pathLst>
                    <a:path w="5968" h="70574">
                      <a:moveTo>
                        <a:pt x="0" y="0"/>
                      </a:moveTo>
                      <a:lnTo>
                        <a:pt x="0" y="70574"/>
                      </a:lnTo>
                    </a:path>
                  </a:pathLst>
                </a:custGeom>
                <a:ln w="5965" cap="flat">
                  <a:solidFill>
                    <a:srgbClr val="EC4E44"/>
                  </a:solidFill>
                  <a:prstDash val="solid"/>
                  <a:round/>
                </a:ln>
              </p:spPr>
              <p:txBody>
                <a:bodyPr rtlCol="0" anchor="ctr"/>
                <a:lstStyle/>
                <a:p>
                  <a:endParaRPr lang="en-US"/>
                </a:p>
              </p:txBody>
            </p:sp>
            <p:sp>
              <p:nvSpPr>
                <p:cNvPr id="422" name="Freeform: Shape 421">
                  <a:extLst>
                    <a:ext uri="{FF2B5EF4-FFF2-40B4-BE49-F238E27FC236}">
                      <a16:creationId xmlns:a16="http://schemas.microsoft.com/office/drawing/2014/main" id="{1BB9765A-1EB5-497A-8090-4BF8F162C372}"/>
                    </a:ext>
                  </a:extLst>
                </p:cNvPr>
                <p:cNvSpPr/>
                <p:nvPr/>
              </p:nvSpPr>
              <p:spPr>
                <a:xfrm>
                  <a:off x="4101147" y="2941931"/>
                  <a:ext cx="5968" cy="22050"/>
                </a:xfrm>
                <a:custGeom>
                  <a:avLst/>
                  <a:gdLst>
                    <a:gd name="connsiteX0" fmla="*/ 0 w 5968"/>
                    <a:gd name="connsiteY0" fmla="*/ 0 h 22050"/>
                    <a:gd name="connsiteX1" fmla="*/ 0 w 5968"/>
                    <a:gd name="connsiteY1" fmla="*/ 22050 h 22050"/>
                  </a:gdLst>
                  <a:ahLst/>
                  <a:cxnLst>
                    <a:cxn ang="0">
                      <a:pos x="connsiteX0" y="connsiteY0"/>
                    </a:cxn>
                    <a:cxn ang="0">
                      <a:pos x="connsiteX1" y="connsiteY1"/>
                    </a:cxn>
                  </a:cxnLst>
                  <a:rect l="l" t="t" r="r" b="b"/>
                  <a:pathLst>
                    <a:path w="5968" h="22050">
                      <a:moveTo>
                        <a:pt x="0" y="0"/>
                      </a:moveTo>
                      <a:lnTo>
                        <a:pt x="0" y="22050"/>
                      </a:lnTo>
                    </a:path>
                  </a:pathLst>
                </a:custGeom>
                <a:ln w="5965" cap="flat">
                  <a:solidFill>
                    <a:srgbClr val="EC4E44"/>
                  </a:solidFill>
                  <a:prstDash val="solid"/>
                  <a:round/>
                </a:ln>
              </p:spPr>
              <p:txBody>
                <a:bodyPr rtlCol="0" anchor="ctr"/>
                <a:lstStyle/>
                <a:p>
                  <a:endParaRPr lang="en-US"/>
                </a:p>
              </p:txBody>
            </p:sp>
            <p:sp>
              <p:nvSpPr>
                <p:cNvPr id="423" name="Freeform: Shape 422">
                  <a:extLst>
                    <a:ext uri="{FF2B5EF4-FFF2-40B4-BE49-F238E27FC236}">
                      <a16:creationId xmlns:a16="http://schemas.microsoft.com/office/drawing/2014/main" id="{9EF354E8-1506-44C5-B0F6-1A365C6DF55F}"/>
                    </a:ext>
                  </a:extLst>
                </p:cNvPr>
                <p:cNvSpPr/>
                <p:nvPr/>
              </p:nvSpPr>
              <p:spPr>
                <a:xfrm>
                  <a:off x="3573679" y="3387339"/>
                  <a:ext cx="5968" cy="37072"/>
                </a:xfrm>
                <a:custGeom>
                  <a:avLst/>
                  <a:gdLst>
                    <a:gd name="connsiteX0" fmla="*/ 0 w 5968"/>
                    <a:gd name="connsiteY0" fmla="*/ 0 h 37072"/>
                    <a:gd name="connsiteX1" fmla="*/ 0 w 5968"/>
                    <a:gd name="connsiteY1" fmla="*/ 37072 h 37072"/>
                  </a:gdLst>
                  <a:ahLst/>
                  <a:cxnLst>
                    <a:cxn ang="0">
                      <a:pos x="connsiteX0" y="connsiteY0"/>
                    </a:cxn>
                    <a:cxn ang="0">
                      <a:pos x="connsiteX1" y="connsiteY1"/>
                    </a:cxn>
                  </a:cxnLst>
                  <a:rect l="l" t="t" r="r" b="b"/>
                  <a:pathLst>
                    <a:path w="5968" h="37072">
                      <a:moveTo>
                        <a:pt x="0" y="0"/>
                      </a:moveTo>
                      <a:lnTo>
                        <a:pt x="0" y="37072"/>
                      </a:lnTo>
                    </a:path>
                  </a:pathLst>
                </a:custGeom>
                <a:ln w="5965" cap="flat">
                  <a:solidFill>
                    <a:srgbClr val="EC4E44"/>
                  </a:solidFill>
                  <a:prstDash val="solid"/>
                  <a:round/>
                </a:ln>
              </p:spPr>
              <p:txBody>
                <a:bodyPr rtlCol="0" anchor="ctr"/>
                <a:lstStyle/>
                <a:p>
                  <a:endParaRPr lang="en-US"/>
                </a:p>
              </p:txBody>
            </p:sp>
            <p:sp>
              <p:nvSpPr>
                <p:cNvPr id="424" name="Freeform: Shape 423">
                  <a:extLst>
                    <a:ext uri="{FF2B5EF4-FFF2-40B4-BE49-F238E27FC236}">
                      <a16:creationId xmlns:a16="http://schemas.microsoft.com/office/drawing/2014/main" id="{C34CEC23-45FC-455D-B6A7-EC5561B802B4}"/>
                    </a:ext>
                  </a:extLst>
                </p:cNvPr>
                <p:cNvSpPr/>
                <p:nvPr/>
              </p:nvSpPr>
              <p:spPr>
                <a:xfrm>
                  <a:off x="2510991" y="4361954"/>
                  <a:ext cx="5968" cy="21787"/>
                </a:xfrm>
                <a:custGeom>
                  <a:avLst/>
                  <a:gdLst>
                    <a:gd name="connsiteX0" fmla="*/ 0 w 5968"/>
                    <a:gd name="connsiteY0" fmla="*/ 0 h 21787"/>
                    <a:gd name="connsiteX1" fmla="*/ 0 w 5968"/>
                    <a:gd name="connsiteY1" fmla="*/ 21788 h 21787"/>
                  </a:gdLst>
                  <a:ahLst/>
                  <a:cxnLst>
                    <a:cxn ang="0">
                      <a:pos x="connsiteX0" y="connsiteY0"/>
                    </a:cxn>
                    <a:cxn ang="0">
                      <a:pos x="connsiteX1" y="connsiteY1"/>
                    </a:cxn>
                  </a:cxnLst>
                  <a:rect l="l" t="t" r="r" b="b"/>
                  <a:pathLst>
                    <a:path w="5968" h="21787">
                      <a:moveTo>
                        <a:pt x="0" y="0"/>
                      </a:moveTo>
                      <a:lnTo>
                        <a:pt x="0" y="21788"/>
                      </a:lnTo>
                    </a:path>
                  </a:pathLst>
                </a:custGeom>
                <a:ln w="5965" cap="flat">
                  <a:solidFill>
                    <a:srgbClr val="EC4E44"/>
                  </a:solidFill>
                  <a:prstDash val="solid"/>
                  <a:round/>
                </a:ln>
              </p:spPr>
              <p:txBody>
                <a:bodyPr rtlCol="0" anchor="ctr"/>
                <a:lstStyle/>
                <a:p>
                  <a:endParaRPr lang="en-US"/>
                </a:p>
              </p:txBody>
            </p:sp>
            <p:sp>
              <p:nvSpPr>
                <p:cNvPr id="425" name="Freeform: Shape 424">
                  <a:extLst>
                    <a:ext uri="{FF2B5EF4-FFF2-40B4-BE49-F238E27FC236}">
                      <a16:creationId xmlns:a16="http://schemas.microsoft.com/office/drawing/2014/main" id="{9A743E1E-C133-4590-BB75-2FEA3E4CAA29}"/>
                    </a:ext>
                  </a:extLst>
                </p:cNvPr>
                <p:cNvSpPr/>
                <p:nvPr/>
              </p:nvSpPr>
              <p:spPr>
                <a:xfrm>
                  <a:off x="3150787" y="3786879"/>
                  <a:ext cx="5968" cy="23809"/>
                </a:xfrm>
                <a:custGeom>
                  <a:avLst/>
                  <a:gdLst>
                    <a:gd name="connsiteX0" fmla="*/ 0 w 5968"/>
                    <a:gd name="connsiteY0" fmla="*/ 0 h 23809"/>
                    <a:gd name="connsiteX1" fmla="*/ 0 w 5968"/>
                    <a:gd name="connsiteY1" fmla="*/ 23809 h 23809"/>
                  </a:gdLst>
                  <a:ahLst/>
                  <a:cxnLst>
                    <a:cxn ang="0">
                      <a:pos x="connsiteX0" y="connsiteY0"/>
                    </a:cxn>
                    <a:cxn ang="0">
                      <a:pos x="connsiteX1" y="connsiteY1"/>
                    </a:cxn>
                  </a:cxnLst>
                  <a:rect l="l" t="t" r="r" b="b"/>
                  <a:pathLst>
                    <a:path w="5968" h="23809">
                      <a:moveTo>
                        <a:pt x="0" y="0"/>
                      </a:moveTo>
                      <a:lnTo>
                        <a:pt x="0" y="23809"/>
                      </a:lnTo>
                    </a:path>
                  </a:pathLst>
                </a:custGeom>
                <a:ln w="5965" cap="flat">
                  <a:solidFill>
                    <a:srgbClr val="EC4E44"/>
                  </a:solidFill>
                  <a:prstDash val="solid"/>
                  <a:round/>
                </a:ln>
              </p:spPr>
              <p:txBody>
                <a:bodyPr rtlCol="0" anchor="ctr"/>
                <a:lstStyle/>
                <a:p>
                  <a:endParaRPr lang="en-US"/>
                </a:p>
              </p:txBody>
            </p:sp>
            <p:sp>
              <p:nvSpPr>
                <p:cNvPr id="426" name="Freeform: Shape 425">
                  <a:extLst>
                    <a:ext uri="{FF2B5EF4-FFF2-40B4-BE49-F238E27FC236}">
                      <a16:creationId xmlns:a16="http://schemas.microsoft.com/office/drawing/2014/main" id="{27F5978A-7A46-4199-AA00-00190B48AC5A}"/>
                    </a:ext>
                  </a:extLst>
                </p:cNvPr>
                <p:cNvSpPr/>
                <p:nvPr/>
              </p:nvSpPr>
              <p:spPr>
                <a:xfrm>
                  <a:off x="3731128" y="3261028"/>
                  <a:ext cx="5968" cy="21436"/>
                </a:xfrm>
                <a:custGeom>
                  <a:avLst/>
                  <a:gdLst>
                    <a:gd name="connsiteX0" fmla="*/ 0 w 5968"/>
                    <a:gd name="connsiteY0" fmla="*/ 0 h 21436"/>
                    <a:gd name="connsiteX1" fmla="*/ 0 w 5968"/>
                    <a:gd name="connsiteY1" fmla="*/ 21437 h 21436"/>
                  </a:gdLst>
                  <a:ahLst/>
                  <a:cxnLst>
                    <a:cxn ang="0">
                      <a:pos x="connsiteX0" y="connsiteY0"/>
                    </a:cxn>
                    <a:cxn ang="0">
                      <a:pos x="connsiteX1" y="connsiteY1"/>
                    </a:cxn>
                  </a:cxnLst>
                  <a:rect l="l" t="t" r="r" b="b"/>
                  <a:pathLst>
                    <a:path w="5968" h="21436">
                      <a:moveTo>
                        <a:pt x="0" y="0"/>
                      </a:moveTo>
                      <a:lnTo>
                        <a:pt x="0" y="21437"/>
                      </a:lnTo>
                    </a:path>
                  </a:pathLst>
                </a:custGeom>
                <a:ln w="5965" cap="flat">
                  <a:solidFill>
                    <a:srgbClr val="EC4E44"/>
                  </a:solidFill>
                  <a:prstDash val="solid"/>
                  <a:round/>
                </a:ln>
              </p:spPr>
              <p:txBody>
                <a:bodyPr rtlCol="0" anchor="ctr"/>
                <a:lstStyle/>
                <a:p>
                  <a:endParaRPr lang="en-US"/>
                </a:p>
              </p:txBody>
            </p:sp>
            <p:sp>
              <p:nvSpPr>
                <p:cNvPr id="427" name="Freeform: Shape 426">
                  <a:extLst>
                    <a:ext uri="{FF2B5EF4-FFF2-40B4-BE49-F238E27FC236}">
                      <a16:creationId xmlns:a16="http://schemas.microsoft.com/office/drawing/2014/main" id="{218A1E7F-13A2-41A2-961F-B21EF748A743}"/>
                    </a:ext>
                  </a:extLst>
                </p:cNvPr>
                <p:cNvSpPr/>
                <p:nvPr/>
              </p:nvSpPr>
              <p:spPr>
                <a:xfrm>
                  <a:off x="3313916" y="3625766"/>
                  <a:ext cx="5968" cy="21464"/>
                </a:xfrm>
                <a:custGeom>
                  <a:avLst/>
                  <a:gdLst>
                    <a:gd name="connsiteX0" fmla="*/ 0 w 5968"/>
                    <a:gd name="connsiteY0" fmla="*/ 0 h 21464"/>
                    <a:gd name="connsiteX1" fmla="*/ 0 w 5968"/>
                    <a:gd name="connsiteY1" fmla="*/ 21465 h 21464"/>
                  </a:gdLst>
                  <a:ahLst/>
                  <a:cxnLst>
                    <a:cxn ang="0">
                      <a:pos x="connsiteX0" y="connsiteY0"/>
                    </a:cxn>
                    <a:cxn ang="0">
                      <a:pos x="connsiteX1" y="connsiteY1"/>
                    </a:cxn>
                  </a:cxnLst>
                  <a:rect l="l" t="t" r="r" b="b"/>
                  <a:pathLst>
                    <a:path w="5968" h="21464">
                      <a:moveTo>
                        <a:pt x="0" y="0"/>
                      </a:moveTo>
                      <a:lnTo>
                        <a:pt x="0" y="21465"/>
                      </a:lnTo>
                    </a:path>
                  </a:pathLst>
                </a:custGeom>
                <a:ln w="5965" cap="flat">
                  <a:solidFill>
                    <a:srgbClr val="EC4E44"/>
                  </a:solidFill>
                  <a:prstDash val="solid"/>
                  <a:round/>
                </a:ln>
              </p:spPr>
              <p:txBody>
                <a:bodyPr rtlCol="0" anchor="ctr"/>
                <a:lstStyle/>
                <a:p>
                  <a:endParaRPr lang="en-US"/>
                </a:p>
              </p:txBody>
            </p:sp>
            <p:sp>
              <p:nvSpPr>
                <p:cNvPr id="428" name="Freeform: Shape 427">
                  <a:extLst>
                    <a:ext uri="{FF2B5EF4-FFF2-40B4-BE49-F238E27FC236}">
                      <a16:creationId xmlns:a16="http://schemas.microsoft.com/office/drawing/2014/main" id="{A8C0DB17-C177-4A4A-832C-D716F1DDA6E2}"/>
                    </a:ext>
                  </a:extLst>
                </p:cNvPr>
                <p:cNvSpPr/>
                <p:nvPr/>
              </p:nvSpPr>
              <p:spPr>
                <a:xfrm>
                  <a:off x="2980486" y="3925634"/>
                  <a:ext cx="5968" cy="21977"/>
                </a:xfrm>
                <a:custGeom>
                  <a:avLst/>
                  <a:gdLst>
                    <a:gd name="connsiteX0" fmla="*/ 0 w 5968"/>
                    <a:gd name="connsiteY0" fmla="*/ 0 h 21977"/>
                    <a:gd name="connsiteX1" fmla="*/ 0 w 5968"/>
                    <a:gd name="connsiteY1" fmla="*/ 21978 h 21977"/>
                  </a:gdLst>
                  <a:ahLst/>
                  <a:cxnLst>
                    <a:cxn ang="0">
                      <a:pos x="connsiteX0" y="connsiteY0"/>
                    </a:cxn>
                    <a:cxn ang="0">
                      <a:pos x="connsiteX1" y="connsiteY1"/>
                    </a:cxn>
                  </a:cxnLst>
                  <a:rect l="l" t="t" r="r" b="b"/>
                  <a:pathLst>
                    <a:path w="5968" h="21977">
                      <a:moveTo>
                        <a:pt x="0" y="0"/>
                      </a:moveTo>
                      <a:lnTo>
                        <a:pt x="0" y="21978"/>
                      </a:lnTo>
                    </a:path>
                  </a:pathLst>
                </a:custGeom>
                <a:ln w="5965" cap="flat">
                  <a:solidFill>
                    <a:srgbClr val="EC4E44"/>
                  </a:solidFill>
                  <a:prstDash val="solid"/>
                  <a:round/>
                </a:ln>
              </p:spPr>
              <p:txBody>
                <a:bodyPr rtlCol="0" anchor="ctr"/>
                <a:lstStyle/>
                <a:p>
                  <a:endParaRPr lang="en-US"/>
                </a:p>
              </p:txBody>
            </p:sp>
            <p:sp>
              <p:nvSpPr>
                <p:cNvPr id="429" name="Freeform: Shape 428">
                  <a:extLst>
                    <a:ext uri="{FF2B5EF4-FFF2-40B4-BE49-F238E27FC236}">
                      <a16:creationId xmlns:a16="http://schemas.microsoft.com/office/drawing/2014/main" id="{BF9A8907-04C9-46AE-ACC0-026E4B495D4B}"/>
                    </a:ext>
                  </a:extLst>
                </p:cNvPr>
                <p:cNvSpPr/>
                <p:nvPr/>
              </p:nvSpPr>
              <p:spPr>
                <a:xfrm>
                  <a:off x="2484238" y="4383462"/>
                  <a:ext cx="5968" cy="22644"/>
                </a:xfrm>
                <a:custGeom>
                  <a:avLst/>
                  <a:gdLst>
                    <a:gd name="connsiteX0" fmla="*/ 0 w 5968"/>
                    <a:gd name="connsiteY0" fmla="*/ 0 h 22644"/>
                    <a:gd name="connsiteX1" fmla="*/ 0 w 5968"/>
                    <a:gd name="connsiteY1" fmla="*/ 22645 h 22644"/>
                  </a:gdLst>
                  <a:ahLst/>
                  <a:cxnLst>
                    <a:cxn ang="0">
                      <a:pos x="connsiteX0" y="connsiteY0"/>
                    </a:cxn>
                    <a:cxn ang="0">
                      <a:pos x="connsiteX1" y="connsiteY1"/>
                    </a:cxn>
                  </a:cxnLst>
                  <a:rect l="l" t="t" r="r" b="b"/>
                  <a:pathLst>
                    <a:path w="5968" h="22644">
                      <a:moveTo>
                        <a:pt x="0" y="0"/>
                      </a:moveTo>
                      <a:lnTo>
                        <a:pt x="0" y="22645"/>
                      </a:lnTo>
                    </a:path>
                  </a:pathLst>
                </a:custGeom>
                <a:ln w="5965" cap="flat">
                  <a:solidFill>
                    <a:srgbClr val="EC4E44"/>
                  </a:solidFill>
                  <a:prstDash val="solid"/>
                  <a:round/>
                </a:ln>
              </p:spPr>
              <p:txBody>
                <a:bodyPr rtlCol="0" anchor="ctr"/>
                <a:lstStyle/>
                <a:p>
                  <a:endParaRPr lang="en-US"/>
                </a:p>
              </p:txBody>
            </p:sp>
            <p:sp>
              <p:nvSpPr>
                <p:cNvPr id="430" name="Freeform: Shape 429">
                  <a:extLst>
                    <a:ext uri="{FF2B5EF4-FFF2-40B4-BE49-F238E27FC236}">
                      <a16:creationId xmlns:a16="http://schemas.microsoft.com/office/drawing/2014/main" id="{9145061E-5B2B-4696-9F31-A92A89269BF9}"/>
                    </a:ext>
                  </a:extLst>
                </p:cNvPr>
                <p:cNvSpPr/>
                <p:nvPr/>
              </p:nvSpPr>
              <p:spPr>
                <a:xfrm>
                  <a:off x="2305232" y="4585150"/>
                  <a:ext cx="5968" cy="53054"/>
                </a:xfrm>
                <a:custGeom>
                  <a:avLst/>
                  <a:gdLst>
                    <a:gd name="connsiteX0" fmla="*/ 0 w 5968"/>
                    <a:gd name="connsiteY0" fmla="*/ 0 h 53054"/>
                    <a:gd name="connsiteX1" fmla="*/ 0 w 5968"/>
                    <a:gd name="connsiteY1" fmla="*/ 53055 h 53054"/>
                  </a:gdLst>
                  <a:ahLst/>
                  <a:cxnLst>
                    <a:cxn ang="0">
                      <a:pos x="connsiteX0" y="connsiteY0"/>
                    </a:cxn>
                    <a:cxn ang="0">
                      <a:pos x="connsiteX1" y="connsiteY1"/>
                    </a:cxn>
                  </a:cxnLst>
                  <a:rect l="l" t="t" r="r" b="b"/>
                  <a:pathLst>
                    <a:path w="5968" h="53054">
                      <a:moveTo>
                        <a:pt x="0" y="0"/>
                      </a:moveTo>
                      <a:lnTo>
                        <a:pt x="0" y="53055"/>
                      </a:lnTo>
                    </a:path>
                  </a:pathLst>
                </a:custGeom>
                <a:ln w="5965" cap="flat">
                  <a:solidFill>
                    <a:srgbClr val="EC4E44"/>
                  </a:solidFill>
                  <a:prstDash val="solid"/>
                  <a:round/>
                </a:ln>
              </p:spPr>
              <p:txBody>
                <a:bodyPr rtlCol="0" anchor="ctr"/>
                <a:lstStyle/>
                <a:p>
                  <a:endParaRPr lang="en-US"/>
                </a:p>
              </p:txBody>
            </p:sp>
            <p:sp>
              <p:nvSpPr>
                <p:cNvPr id="431" name="Freeform: Shape 430">
                  <a:extLst>
                    <a:ext uri="{FF2B5EF4-FFF2-40B4-BE49-F238E27FC236}">
                      <a16:creationId xmlns:a16="http://schemas.microsoft.com/office/drawing/2014/main" id="{F98D92CF-56A8-4A61-B955-386813827763}"/>
                    </a:ext>
                  </a:extLst>
                </p:cNvPr>
                <p:cNvSpPr/>
                <p:nvPr/>
              </p:nvSpPr>
              <p:spPr>
                <a:xfrm>
                  <a:off x="3282107" y="3673243"/>
                  <a:ext cx="5968" cy="25163"/>
                </a:xfrm>
                <a:custGeom>
                  <a:avLst/>
                  <a:gdLst>
                    <a:gd name="connsiteX0" fmla="*/ 0 w 5968"/>
                    <a:gd name="connsiteY0" fmla="*/ 0 h 25163"/>
                    <a:gd name="connsiteX1" fmla="*/ 0 w 5968"/>
                    <a:gd name="connsiteY1" fmla="*/ 25164 h 25163"/>
                  </a:gdLst>
                  <a:ahLst/>
                  <a:cxnLst>
                    <a:cxn ang="0">
                      <a:pos x="connsiteX0" y="connsiteY0"/>
                    </a:cxn>
                    <a:cxn ang="0">
                      <a:pos x="connsiteX1" y="connsiteY1"/>
                    </a:cxn>
                  </a:cxnLst>
                  <a:rect l="l" t="t" r="r" b="b"/>
                  <a:pathLst>
                    <a:path w="5968" h="25163">
                      <a:moveTo>
                        <a:pt x="0" y="0"/>
                      </a:moveTo>
                      <a:lnTo>
                        <a:pt x="0" y="25164"/>
                      </a:lnTo>
                    </a:path>
                  </a:pathLst>
                </a:custGeom>
                <a:ln w="5965" cap="flat">
                  <a:solidFill>
                    <a:srgbClr val="EC4E44"/>
                  </a:solidFill>
                  <a:prstDash val="solid"/>
                  <a:round/>
                </a:ln>
              </p:spPr>
              <p:txBody>
                <a:bodyPr rtlCol="0" anchor="ctr"/>
                <a:lstStyle/>
                <a:p>
                  <a:endParaRPr lang="en-US"/>
                </a:p>
              </p:txBody>
            </p:sp>
            <p:sp>
              <p:nvSpPr>
                <p:cNvPr id="432" name="Freeform: Shape 431">
                  <a:extLst>
                    <a:ext uri="{FF2B5EF4-FFF2-40B4-BE49-F238E27FC236}">
                      <a16:creationId xmlns:a16="http://schemas.microsoft.com/office/drawing/2014/main" id="{CB5BCE36-B54F-4FB2-A8DB-D2D5E87FD178}"/>
                    </a:ext>
                  </a:extLst>
                </p:cNvPr>
                <p:cNvSpPr/>
                <p:nvPr/>
              </p:nvSpPr>
              <p:spPr>
                <a:xfrm>
                  <a:off x="2991234" y="3873795"/>
                  <a:ext cx="5968" cy="73467"/>
                </a:xfrm>
                <a:custGeom>
                  <a:avLst/>
                  <a:gdLst>
                    <a:gd name="connsiteX0" fmla="*/ 0 w 5968"/>
                    <a:gd name="connsiteY0" fmla="*/ 0 h 73467"/>
                    <a:gd name="connsiteX1" fmla="*/ 0 w 5968"/>
                    <a:gd name="connsiteY1" fmla="*/ 73468 h 73467"/>
                  </a:gdLst>
                  <a:ahLst/>
                  <a:cxnLst>
                    <a:cxn ang="0">
                      <a:pos x="connsiteX0" y="connsiteY0"/>
                    </a:cxn>
                    <a:cxn ang="0">
                      <a:pos x="connsiteX1" y="connsiteY1"/>
                    </a:cxn>
                  </a:cxnLst>
                  <a:rect l="l" t="t" r="r" b="b"/>
                  <a:pathLst>
                    <a:path w="5968" h="73467">
                      <a:moveTo>
                        <a:pt x="0" y="0"/>
                      </a:moveTo>
                      <a:lnTo>
                        <a:pt x="0" y="73468"/>
                      </a:lnTo>
                    </a:path>
                  </a:pathLst>
                </a:custGeom>
                <a:ln w="5965" cap="flat">
                  <a:solidFill>
                    <a:srgbClr val="EC4E44"/>
                  </a:solidFill>
                  <a:prstDash val="solid"/>
                  <a:round/>
                </a:ln>
              </p:spPr>
              <p:txBody>
                <a:bodyPr rtlCol="0" anchor="ctr"/>
                <a:lstStyle/>
                <a:p>
                  <a:endParaRPr lang="en-US"/>
                </a:p>
              </p:txBody>
            </p:sp>
            <p:sp>
              <p:nvSpPr>
                <p:cNvPr id="433" name="Freeform: Shape 432">
                  <a:extLst>
                    <a:ext uri="{FF2B5EF4-FFF2-40B4-BE49-F238E27FC236}">
                      <a16:creationId xmlns:a16="http://schemas.microsoft.com/office/drawing/2014/main" id="{C83B782B-FE30-433E-B225-12833A393A2A}"/>
                    </a:ext>
                  </a:extLst>
                </p:cNvPr>
                <p:cNvSpPr/>
                <p:nvPr/>
              </p:nvSpPr>
              <p:spPr>
                <a:xfrm>
                  <a:off x="3150845" y="3767088"/>
                  <a:ext cx="5968" cy="22137"/>
                </a:xfrm>
                <a:custGeom>
                  <a:avLst/>
                  <a:gdLst>
                    <a:gd name="connsiteX0" fmla="*/ 0 w 5968"/>
                    <a:gd name="connsiteY0" fmla="*/ 0 h 22137"/>
                    <a:gd name="connsiteX1" fmla="*/ 0 w 5968"/>
                    <a:gd name="connsiteY1" fmla="*/ 22138 h 22137"/>
                  </a:gdLst>
                  <a:ahLst/>
                  <a:cxnLst>
                    <a:cxn ang="0">
                      <a:pos x="connsiteX0" y="connsiteY0"/>
                    </a:cxn>
                    <a:cxn ang="0">
                      <a:pos x="connsiteX1" y="connsiteY1"/>
                    </a:cxn>
                  </a:cxnLst>
                  <a:rect l="l" t="t" r="r" b="b"/>
                  <a:pathLst>
                    <a:path w="5968" h="22137">
                      <a:moveTo>
                        <a:pt x="0" y="0"/>
                      </a:moveTo>
                      <a:lnTo>
                        <a:pt x="0" y="22138"/>
                      </a:lnTo>
                    </a:path>
                  </a:pathLst>
                </a:custGeom>
                <a:ln w="5965" cap="flat">
                  <a:solidFill>
                    <a:srgbClr val="EC4E44"/>
                  </a:solidFill>
                  <a:prstDash val="solid"/>
                  <a:round/>
                </a:ln>
              </p:spPr>
              <p:txBody>
                <a:bodyPr rtlCol="0" anchor="ctr"/>
                <a:lstStyle/>
                <a:p>
                  <a:endParaRPr lang="en-US"/>
                </a:p>
              </p:txBody>
            </p:sp>
            <p:sp>
              <p:nvSpPr>
                <p:cNvPr id="434" name="Freeform: Shape 433">
                  <a:extLst>
                    <a:ext uri="{FF2B5EF4-FFF2-40B4-BE49-F238E27FC236}">
                      <a16:creationId xmlns:a16="http://schemas.microsoft.com/office/drawing/2014/main" id="{8FB8F678-EBDC-4847-A36E-4021A88CEF3B}"/>
                    </a:ext>
                  </a:extLst>
                </p:cNvPr>
                <p:cNvSpPr/>
                <p:nvPr/>
              </p:nvSpPr>
              <p:spPr>
                <a:xfrm>
                  <a:off x="1958204" y="4850201"/>
                  <a:ext cx="5968" cy="23166"/>
                </a:xfrm>
                <a:custGeom>
                  <a:avLst/>
                  <a:gdLst>
                    <a:gd name="connsiteX0" fmla="*/ 0 w 5968"/>
                    <a:gd name="connsiteY0" fmla="*/ 0 h 23166"/>
                    <a:gd name="connsiteX1" fmla="*/ 0 w 5968"/>
                    <a:gd name="connsiteY1" fmla="*/ 23167 h 23166"/>
                  </a:gdLst>
                  <a:ahLst/>
                  <a:cxnLst>
                    <a:cxn ang="0">
                      <a:pos x="connsiteX0" y="connsiteY0"/>
                    </a:cxn>
                    <a:cxn ang="0">
                      <a:pos x="connsiteX1" y="connsiteY1"/>
                    </a:cxn>
                  </a:cxnLst>
                  <a:rect l="l" t="t" r="r" b="b"/>
                  <a:pathLst>
                    <a:path w="5968" h="23166">
                      <a:moveTo>
                        <a:pt x="0" y="0"/>
                      </a:moveTo>
                      <a:lnTo>
                        <a:pt x="0" y="23167"/>
                      </a:lnTo>
                    </a:path>
                  </a:pathLst>
                </a:custGeom>
                <a:ln w="5965" cap="flat">
                  <a:solidFill>
                    <a:srgbClr val="EC4E44"/>
                  </a:solidFill>
                  <a:prstDash val="solid"/>
                  <a:round/>
                </a:ln>
              </p:spPr>
              <p:txBody>
                <a:bodyPr rtlCol="0" anchor="ctr"/>
                <a:lstStyle/>
                <a:p>
                  <a:endParaRPr lang="en-US"/>
                </a:p>
              </p:txBody>
            </p:sp>
            <p:sp>
              <p:nvSpPr>
                <p:cNvPr id="435" name="Freeform: Shape 434">
                  <a:extLst>
                    <a:ext uri="{FF2B5EF4-FFF2-40B4-BE49-F238E27FC236}">
                      <a16:creationId xmlns:a16="http://schemas.microsoft.com/office/drawing/2014/main" id="{D66F7246-631E-41BD-AC31-0F4265834E2B}"/>
                    </a:ext>
                  </a:extLst>
                </p:cNvPr>
                <p:cNvSpPr/>
                <p:nvPr/>
              </p:nvSpPr>
              <p:spPr>
                <a:xfrm>
                  <a:off x="2838975" y="4078880"/>
                  <a:ext cx="5968" cy="23526"/>
                </a:xfrm>
                <a:custGeom>
                  <a:avLst/>
                  <a:gdLst>
                    <a:gd name="connsiteX0" fmla="*/ 0 w 5968"/>
                    <a:gd name="connsiteY0" fmla="*/ 0 h 23526"/>
                    <a:gd name="connsiteX1" fmla="*/ 0 w 5968"/>
                    <a:gd name="connsiteY1" fmla="*/ 23527 h 23526"/>
                  </a:gdLst>
                  <a:ahLst/>
                  <a:cxnLst>
                    <a:cxn ang="0">
                      <a:pos x="connsiteX0" y="connsiteY0"/>
                    </a:cxn>
                    <a:cxn ang="0">
                      <a:pos x="connsiteX1" y="connsiteY1"/>
                    </a:cxn>
                  </a:cxnLst>
                  <a:rect l="l" t="t" r="r" b="b"/>
                  <a:pathLst>
                    <a:path w="5968" h="23526">
                      <a:moveTo>
                        <a:pt x="0" y="0"/>
                      </a:moveTo>
                      <a:lnTo>
                        <a:pt x="0" y="23527"/>
                      </a:lnTo>
                    </a:path>
                  </a:pathLst>
                </a:custGeom>
                <a:ln w="5965" cap="flat">
                  <a:solidFill>
                    <a:srgbClr val="EC4E44"/>
                  </a:solidFill>
                  <a:prstDash val="solid"/>
                  <a:round/>
                </a:ln>
              </p:spPr>
              <p:txBody>
                <a:bodyPr rtlCol="0" anchor="ctr"/>
                <a:lstStyle/>
                <a:p>
                  <a:endParaRPr lang="en-US"/>
                </a:p>
              </p:txBody>
            </p:sp>
            <p:sp>
              <p:nvSpPr>
                <p:cNvPr id="436" name="Freeform: Shape 435">
                  <a:extLst>
                    <a:ext uri="{FF2B5EF4-FFF2-40B4-BE49-F238E27FC236}">
                      <a16:creationId xmlns:a16="http://schemas.microsoft.com/office/drawing/2014/main" id="{2B946B14-15F1-449A-B114-DB6DACCB1732}"/>
                    </a:ext>
                  </a:extLst>
                </p:cNvPr>
                <p:cNvSpPr/>
                <p:nvPr/>
              </p:nvSpPr>
              <p:spPr>
                <a:xfrm>
                  <a:off x="2984836" y="3920010"/>
                  <a:ext cx="5968" cy="21487"/>
                </a:xfrm>
                <a:custGeom>
                  <a:avLst/>
                  <a:gdLst>
                    <a:gd name="connsiteX0" fmla="*/ 0 w 5968"/>
                    <a:gd name="connsiteY0" fmla="*/ 0 h 21487"/>
                    <a:gd name="connsiteX1" fmla="*/ 0 w 5968"/>
                    <a:gd name="connsiteY1" fmla="*/ 21487 h 21487"/>
                  </a:gdLst>
                  <a:ahLst/>
                  <a:cxnLst>
                    <a:cxn ang="0">
                      <a:pos x="connsiteX0" y="connsiteY0"/>
                    </a:cxn>
                    <a:cxn ang="0">
                      <a:pos x="connsiteX1" y="connsiteY1"/>
                    </a:cxn>
                  </a:cxnLst>
                  <a:rect l="l" t="t" r="r" b="b"/>
                  <a:pathLst>
                    <a:path w="5968" h="21487">
                      <a:moveTo>
                        <a:pt x="0" y="0"/>
                      </a:moveTo>
                      <a:lnTo>
                        <a:pt x="0" y="21487"/>
                      </a:lnTo>
                    </a:path>
                  </a:pathLst>
                </a:custGeom>
                <a:ln w="5965" cap="flat">
                  <a:solidFill>
                    <a:srgbClr val="EC4E44"/>
                  </a:solidFill>
                  <a:prstDash val="solid"/>
                  <a:round/>
                </a:ln>
              </p:spPr>
              <p:txBody>
                <a:bodyPr rtlCol="0" anchor="ctr"/>
                <a:lstStyle/>
                <a:p>
                  <a:endParaRPr lang="en-US"/>
                </a:p>
              </p:txBody>
            </p:sp>
            <p:sp>
              <p:nvSpPr>
                <p:cNvPr id="437" name="Freeform: Shape 436">
                  <a:extLst>
                    <a:ext uri="{FF2B5EF4-FFF2-40B4-BE49-F238E27FC236}">
                      <a16:creationId xmlns:a16="http://schemas.microsoft.com/office/drawing/2014/main" id="{18269139-D65D-4A9C-95C0-D5ED8CD26608}"/>
                    </a:ext>
                  </a:extLst>
                </p:cNvPr>
                <p:cNvSpPr/>
                <p:nvPr/>
              </p:nvSpPr>
              <p:spPr>
                <a:xfrm>
                  <a:off x="2301105" y="4526341"/>
                  <a:ext cx="5968" cy="24001"/>
                </a:xfrm>
                <a:custGeom>
                  <a:avLst/>
                  <a:gdLst>
                    <a:gd name="connsiteX0" fmla="*/ 0 w 5968"/>
                    <a:gd name="connsiteY0" fmla="*/ 0 h 24001"/>
                    <a:gd name="connsiteX1" fmla="*/ 0 w 5968"/>
                    <a:gd name="connsiteY1" fmla="*/ 24001 h 24001"/>
                  </a:gdLst>
                  <a:ahLst/>
                  <a:cxnLst>
                    <a:cxn ang="0">
                      <a:pos x="connsiteX0" y="connsiteY0"/>
                    </a:cxn>
                    <a:cxn ang="0">
                      <a:pos x="connsiteX1" y="connsiteY1"/>
                    </a:cxn>
                  </a:cxnLst>
                  <a:rect l="l" t="t" r="r" b="b"/>
                  <a:pathLst>
                    <a:path w="5968" h="24001">
                      <a:moveTo>
                        <a:pt x="0" y="0"/>
                      </a:moveTo>
                      <a:lnTo>
                        <a:pt x="0" y="24001"/>
                      </a:lnTo>
                    </a:path>
                  </a:pathLst>
                </a:custGeom>
                <a:ln w="5965" cap="flat">
                  <a:solidFill>
                    <a:srgbClr val="EC4E44"/>
                  </a:solidFill>
                  <a:prstDash val="solid"/>
                  <a:round/>
                </a:ln>
              </p:spPr>
              <p:txBody>
                <a:bodyPr rtlCol="0" anchor="ctr"/>
                <a:lstStyle/>
                <a:p>
                  <a:endParaRPr lang="en-US"/>
                </a:p>
              </p:txBody>
            </p:sp>
            <p:sp>
              <p:nvSpPr>
                <p:cNvPr id="438" name="Freeform: Shape 437">
                  <a:extLst>
                    <a:ext uri="{FF2B5EF4-FFF2-40B4-BE49-F238E27FC236}">
                      <a16:creationId xmlns:a16="http://schemas.microsoft.com/office/drawing/2014/main" id="{83D4FF4E-9C56-4D2F-A264-3BAA623434DB}"/>
                    </a:ext>
                  </a:extLst>
                </p:cNvPr>
                <p:cNvSpPr/>
                <p:nvPr/>
              </p:nvSpPr>
              <p:spPr>
                <a:xfrm>
                  <a:off x="3427767" y="3538497"/>
                  <a:ext cx="5968" cy="23336"/>
                </a:xfrm>
                <a:custGeom>
                  <a:avLst/>
                  <a:gdLst>
                    <a:gd name="connsiteX0" fmla="*/ 0 w 5968"/>
                    <a:gd name="connsiteY0" fmla="*/ 0 h 23336"/>
                    <a:gd name="connsiteX1" fmla="*/ 0 w 5968"/>
                    <a:gd name="connsiteY1" fmla="*/ 23336 h 23336"/>
                  </a:gdLst>
                  <a:ahLst/>
                  <a:cxnLst>
                    <a:cxn ang="0">
                      <a:pos x="connsiteX0" y="connsiteY0"/>
                    </a:cxn>
                    <a:cxn ang="0">
                      <a:pos x="connsiteX1" y="connsiteY1"/>
                    </a:cxn>
                  </a:cxnLst>
                  <a:rect l="l" t="t" r="r" b="b"/>
                  <a:pathLst>
                    <a:path w="5968" h="23336">
                      <a:moveTo>
                        <a:pt x="0" y="0"/>
                      </a:moveTo>
                      <a:lnTo>
                        <a:pt x="0" y="23336"/>
                      </a:lnTo>
                    </a:path>
                  </a:pathLst>
                </a:custGeom>
                <a:ln w="5965" cap="flat">
                  <a:solidFill>
                    <a:srgbClr val="EC4E44"/>
                  </a:solidFill>
                  <a:prstDash val="solid"/>
                  <a:round/>
                </a:ln>
              </p:spPr>
              <p:txBody>
                <a:bodyPr rtlCol="0" anchor="ctr"/>
                <a:lstStyle/>
                <a:p>
                  <a:endParaRPr lang="en-US"/>
                </a:p>
              </p:txBody>
            </p:sp>
            <p:sp>
              <p:nvSpPr>
                <p:cNvPr id="439" name="Freeform: Shape 438">
                  <a:extLst>
                    <a:ext uri="{FF2B5EF4-FFF2-40B4-BE49-F238E27FC236}">
                      <a16:creationId xmlns:a16="http://schemas.microsoft.com/office/drawing/2014/main" id="{BC713168-9BBC-4095-958C-E0CDF03100A8}"/>
                    </a:ext>
                  </a:extLst>
                </p:cNvPr>
                <p:cNvSpPr/>
                <p:nvPr/>
              </p:nvSpPr>
              <p:spPr>
                <a:xfrm>
                  <a:off x="3487965" y="3533172"/>
                  <a:ext cx="5968" cy="37216"/>
                </a:xfrm>
                <a:custGeom>
                  <a:avLst/>
                  <a:gdLst>
                    <a:gd name="connsiteX0" fmla="*/ 0 w 5968"/>
                    <a:gd name="connsiteY0" fmla="*/ 0 h 37216"/>
                    <a:gd name="connsiteX1" fmla="*/ 0 w 5968"/>
                    <a:gd name="connsiteY1" fmla="*/ 37217 h 37216"/>
                  </a:gdLst>
                  <a:ahLst/>
                  <a:cxnLst>
                    <a:cxn ang="0">
                      <a:pos x="connsiteX0" y="connsiteY0"/>
                    </a:cxn>
                    <a:cxn ang="0">
                      <a:pos x="connsiteX1" y="connsiteY1"/>
                    </a:cxn>
                  </a:cxnLst>
                  <a:rect l="l" t="t" r="r" b="b"/>
                  <a:pathLst>
                    <a:path w="5968" h="37216">
                      <a:moveTo>
                        <a:pt x="0" y="0"/>
                      </a:moveTo>
                      <a:lnTo>
                        <a:pt x="0" y="37217"/>
                      </a:lnTo>
                    </a:path>
                  </a:pathLst>
                </a:custGeom>
                <a:ln w="5965" cap="flat">
                  <a:solidFill>
                    <a:srgbClr val="EC4E44"/>
                  </a:solidFill>
                  <a:prstDash val="solid"/>
                  <a:round/>
                </a:ln>
              </p:spPr>
              <p:txBody>
                <a:bodyPr rtlCol="0" anchor="ctr"/>
                <a:lstStyle/>
                <a:p>
                  <a:endParaRPr lang="en-US"/>
                </a:p>
              </p:txBody>
            </p:sp>
            <p:sp>
              <p:nvSpPr>
                <p:cNvPr id="440" name="Freeform: Shape 439">
                  <a:extLst>
                    <a:ext uri="{FF2B5EF4-FFF2-40B4-BE49-F238E27FC236}">
                      <a16:creationId xmlns:a16="http://schemas.microsoft.com/office/drawing/2014/main" id="{C653FBC1-BA4C-4D63-A631-3F41D245BBB6}"/>
                    </a:ext>
                  </a:extLst>
                </p:cNvPr>
                <p:cNvSpPr/>
                <p:nvPr/>
              </p:nvSpPr>
              <p:spPr>
                <a:xfrm>
                  <a:off x="2750474" y="4167636"/>
                  <a:ext cx="5968" cy="23423"/>
                </a:xfrm>
                <a:custGeom>
                  <a:avLst/>
                  <a:gdLst>
                    <a:gd name="connsiteX0" fmla="*/ 0 w 5968"/>
                    <a:gd name="connsiteY0" fmla="*/ 0 h 23423"/>
                    <a:gd name="connsiteX1" fmla="*/ 0 w 5968"/>
                    <a:gd name="connsiteY1" fmla="*/ 23423 h 23423"/>
                  </a:gdLst>
                  <a:ahLst/>
                  <a:cxnLst>
                    <a:cxn ang="0">
                      <a:pos x="connsiteX0" y="connsiteY0"/>
                    </a:cxn>
                    <a:cxn ang="0">
                      <a:pos x="connsiteX1" y="connsiteY1"/>
                    </a:cxn>
                  </a:cxnLst>
                  <a:rect l="l" t="t" r="r" b="b"/>
                  <a:pathLst>
                    <a:path w="5968" h="23423">
                      <a:moveTo>
                        <a:pt x="0" y="0"/>
                      </a:moveTo>
                      <a:lnTo>
                        <a:pt x="0" y="23423"/>
                      </a:lnTo>
                    </a:path>
                  </a:pathLst>
                </a:custGeom>
                <a:ln w="5965" cap="flat">
                  <a:solidFill>
                    <a:srgbClr val="EC4E44"/>
                  </a:solidFill>
                  <a:prstDash val="solid"/>
                  <a:round/>
                </a:ln>
              </p:spPr>
              <p:txBody>
                <a:bodyPr rtlCol="0" anchor="ctr"/>
                <a:lstStyle/>
                <a:p>
                  <a:endParaRPr lang="en-US"/>
                </a:p>
              </p:txBody>
            </p:sp>
            <p:sp>
              <p:nvSpPr>
                <p:cNvPr id="441" name="Freeform: Shape 440">
                  <a:extLst>
                    <a:ext uri="{FF2B5EF4-FFF2-40B4-BE49-F238E27FC236}">
                      <a16:creationId xmlns:a16="http://schemas.microsoft.com/office/drawing/2014/main" id="{E262E089-F1DA-434C-849B-B8BE5E833225}"/>
                    </a:ext>
                  </a:extLst>
                </p:cNvPr>
                <p:cNvSpPr/>
                <p:nvPr/>
              </p:nvSpPr>
              <p:spPr>
                <a:xfrm>
                  <a:off x="2142832" y="4700323"/>
                  <a:ext cx="5968" cy="21717"/>
                </a:xfrm>
                <a:custGeom>
                  <a:avLst/>
                  <a:gdLst>
                    <a:gd name="connsiteX0" fmla="*/ 0 w 5968"/>
                    <a:gd name="connsiteY0" fmla="*/ 0 h 21717"/>
                    <a:gd name="connsiteX1" fmla="*/ 0 w 5968"/>
                    <a:gd name="connsiteY1" fmla="*/ 21718 h 21717"/>
                  </a:gdLst>
                  <a:ahLst/>
                  <a:cxnLst>
                    <a:cxn ang="0">
                      <a:pos x="connsiteX0" y="connsiteY0"/>
                    </a:cxn>
                    <a:cxn ang="0">
                      <a:pos x="connsiteX1" y="connsiteY1"/>
                    </a:cxn>
                  </a:cxnLst>
                  <a:rect l="l" t="t" r="r" b="b"/>
                  <a:pathLst>
                    <a:path w="5968" h="21717">
                      <a:moveTo>
                        <a:pt x="0" y="0"/>
                      </a:moveTo>
                      <a:lnTo>
                        <a:pt x="0" y="21718"/>
                      </a:lnTo>
                    </a:path>
                  </a:pathLst>
                </a:custGeom>
                <a:ln w="5965" cap="flat">
                  <a:solidFill>
                    <a:srgbClr val="EC4E44"/>
                  </a:solidFill>
                  <a:prstDash val="solid"/>
                  <a:round/>
                </a:ln>
              </p:spPr>
              <p:txBody>
                <a:bodyPr rtlCol="0" anchor="ctr"/>
                <a:lstStyle/>
                <a:p>
                  <a:endParaRPr lang="en-US"/>
                </a:p>
              </p:txBody>
            </p:sp>
            <p:sp>
              <p:nvSpPr>
                <p:cNvPr id="442" name="Freeform: Shape 441">
                  <a:extLst>
                    <a:ext uri="{FF2B5EF4-FFF2-40B4-BE49-F238E27FC236}">
                      <a16:creationId xmlns:a16="http://schemas.microsoft.com/office/drawing/2014/main" id="{9DB37F47-01CD-4B74-B401-27A6C5354934}"/>
                    </a:ext>
                  </a:extLst>
                </p:cNvPr>
                <p:cNvSpPr/>
                <p:nvPr/>
              </p:nvSpPr>
              <p:spPr>
                <a:xfrm>
                  <a:off x="2368698" y="4499508"/>
                  <a:ext cx="5968" cy="21789"/>
                </a:xfrm>
                <a:custGeom>
                  <a:avLst/>
                  <a:gdLst>
                    <a:gd name="connsiteX0" fmla="*/ 0 w 5968"/>
                    <a:gd name="connsiteY0" fmla="*/ 0 h 21789"/>
                    <a:gd name="connsiteX1" fmla="*/ 0 w 5968"/>
                    <a:gd name="connsiteY1" fmla="*/ 21790 h 21789"/>
                  </a:gdLst>
                  <a:ahLst/>
                  <a:cxnLst>
                    <a:cxn ang="0">
                      <a:pos x="connsiteX0" y="connsiteY0"/>
                    </a:cxn>
                    <a:cxn ang="0">
                      <a:pos x="connsiteX1" y="connsiteY1"/>
                    </a:cxn>
                  </a:cxnLst>
                  <a:rect l="l" t="t" r="r" b="b"/>
                  <a:pathLst>
                    <a:path w="5968" h="21789">
                      <a:moveTo>
                        <a:pt x="0" y="0"/>
                      </a:moveTo>
                      <a:lnTo>
                        <a:pt x="0" y="21790"/>
                      </a:lnTo>
                    </a:path>
                  </a:pathLst>
                </a:custGeom>
                <a:ln w="5965" cap="flat">
                  <a:solidFill>
                    <a:srgbClr val="EC4E44"/>
                  </a:solidFill>
                  <a:prstDash val="solid"/>
                  <a:round/>
                </a:ln>
              </p:spPr>
              <p:txBody>
                <a:bodyPr rtlCol="0" anchor="ctr"/>
                <a:lstStyle/>
                <a:p>
                  <a:endParaRPr lang="en-US"/>
                </a:p>
              </p:txBody>
            </p:sp>
            <p:sp>
              <p:nvSpPr>
                <p:cNvPr id="443" name="Freeform: Shape 442">
                  <a:extLst>
                    <a:ext uri="{FF2B5EF4-FFF2-40B4-BE49-F238E27FC236}">
                      <a16:creationId xmlns:a16="http://schemas.microsoft.com/office/drawing/2014/main" id="{7522BE23-AF49-4176-BFD4-90020B7834C6}"/>
                    </a:ext>
                  </a:extLst>
                </p:cNvPr>
                <p:cNvSpPr/>
                <p:nvPr/>
              </p:nvSpPr>
              <p:spPr>
                <a:xfrm>
                  <a:off x="3482221" y="3476397"/>
                  <a:ext cx="5968" cy="23354"/>
                </a:xfrm>
                <a:custGeom>
                  <a:avLst/>
                  <a:gdLst>
                    <a:gd name="connsiteX0" fmla="*/ 0 w 5968"/>
                    <a:gd name="connsiteY0" fmla="*/ 0 h 23354"/>
                    <a:gd name="connsiteX1" fmla="*/ 0 w 5968"/>
                    <a:gd name="connsiteY1" fmla="*/ 23354 h 23354"/>
                  </a:gdLst>
                  <a:ahLst/>
                  <a:cxnLst>
                    <a:cxn ang="0">
                      <a:pos x="connsiteX0" y="connsiteY0"/>
                    </a:cxn>
                    <a:cxn ang="0">
                      <a:pos x="connsiteX1" y="connsiteY1"/>
                    </a:cxn>
                  </a:cxnLst>
                  <a:rect l="l" t="t" r="r" b="b"/>
                  <a:pathLst>
                    <a:path w="5968" h="23354">
                      <a:moveTo>
                        <a:pt x="0" y="0"/>
                      </a:moveTo>
                      <a:lnTo>
                        <a:pt x="0" y="23354"/>
                      </a:lnTo>
                    </a:path>
                  </a:pathLst>
                </a:custGeom>
                <a:ln w="5965" cap="flat">
                  <a:solidFill>
                    <a:srgbClr val="EC4E44"/>
                  </a:solidFill>
                  <a:prstDash val="solid"/>
                  <a:round/>
                </a:ln>
              </p:spPr>
              <p:txBody>
                <a:bodyPr rtlCol="0" anchor="ctr"/>
                <a:lstStyle/>
                <a:p>
                  <a:endParaRPr lang="en-US"/>
                </a:p>
              </p:txBody>
            </p:sp>
            <p:sp>
              <p:nvSpPr>
                <p:cNvPr id="444" name="Freeform: Shape 443">
                  <a:extLst>
                    <a:ext uri="{FF2B5EF4-FFF2-40B4-BE49-F238E27FC236}">
                      <a16:creationId xmlns:a16="http://schemas.microsoft.com/office/drawing/2014/main" id="{81826014-3947-4DBA-B422-2C863B5CF0F8}"/>
                    </a:ext>
                  </a:extLst>
                </p:cNvPr>
                <p:cNvSpPr/>
                <p:nvPr/>
              </p:nvSpPr>
              <p:spPr>
                <a:xfrm>
                  <a:off x="2409003" y="4467691"/>
                  <a:ext cx="5968" cy="25436"/>
                </a:xfrm>
                <a:custGeom>
                  <a:avLst/>
                  <a:gdLst>
                    <a:gd name="connsiteX0" fmla="*/ 0 w 5968"/>
                    <a:gd name="connsiteY0" fmla="*/ 0 h 25436"/>
                    <a:gd name="connsiteX1" fmla="*/ 0 w 5968"/>
                    <a:gd name="connsiteY1" fmla="*/ 25437 h 25436"/>
                  </a:gdLst>
                  <a:ahLst/>
                  <a:cxnLst>
                    <a:cxn ang="0">
                      <a:pos x="connsiteX0" y="connsiteY0"/>
                    </a:cxn>
                    <a:cxn ang="0">
                      <a:pos x="connsiteX1" y="connsiteY1"/>
                    </a:cxn>
                  </a:cxnLst>
                  <a:rect l="l" t="t" r="r" b="b"/>
                  <a:pathLst>
                    <a:path w="5968" h="25436">
                      <a:moveTo>
                        <a:pt x="0" y="0"/>
                      </a:moveTo>
                      <a:lnTo>
                        <a:pt x="0" y="25437"/>
                      </a:lnTo>
                    </a:path>
                  </a:pathLst>
                </a:custGeom>
                <a:ln w="5965" cap="flat">
                  <a:solidFill>
                    <a:srgbClr val="EC4E44"/>
                  </a:solidFill>
                  <a:prstDash val="solid"/>
                  <a:round/>
                </a:ln>
              </p:spPr>
              <p:txBody>
                <a:bodyPr rtlCol="0" anchor="ctr"/>
                <a:lstStyle/>
                <a:p>
                  <a:endParaRPr lang="en-US"/>
                </a:p>
              </p:txBody>
            </p:sp>
            <p:sp>
              <p:nvSpPr>
                <p:cNvPr id="445" name="Freeform: Shape 444">
                  <a:extLst>
                    <a:ext uri="{FF2B5EF4-FFF2-40B4-BE49-F238E27FC236}">
                      <a16:creationId xmlns:a16="http://schemas.microsoft.com/office/drawing/2014/main" id="{873B1115-AE51-4EEE-AFBC-3A9B7ADC961A}"/>
                    </a:ext>
                  </a:extLst>
                </p:cNvPr>
                <p:cNvSpPr/>
                <p:nvPr/>
              </p:nvSpPr>
              <p:spPr>
                <a:xfrm>
                  <a:off x="3462491" y="3605544"/>
                  <a:ext cx="5968" cy="53400"/>
                </a:xfrm>
                <a:custGeom>
                  <a:avLst/>
                  <a:gdLst>
                    <a:gd name="connsiteX0" fmla="*/ 0 w 5968"/>
                    <a:gd name="connsiteY0" fmla="*/ 0 h 53400"/>
                    <a:gd name="connsiteX1" fmla="*/ 0 w 5968"/>
                    <a:gd name="connsiteY1" fmla="*/ 53400 h 53400"/>
                  </a:gdLst>
                  <a:ahLst/>
                  <a:cxnLst>
                    <a:cxn ang="0">
                      <a:pos x="connsiteX0" y="connsiteY0"/>
                    </a:cxn>
                    <a:cxn ang="0">
                      <a:pos x="connsiteX1" y="connsiteY1"/>
                    </a:cxn>
                  </a:cxnLst>
                  <a:rect l="l" t="t" r="r" b="b"/>
                  <a:pathLst>
                    <a:path w="5968" h="53400">
                      <a:moveTo>
                        <a:pt x="0" y="0"/>
                      </a:moveTo>
                      <a:lnTo>
                        <a:pt x="0" y="53400"/>
                      </a:lnTo>
                    </a:path>
                  </a:pathLst>
                </a:custGeom>
                <a:ln w="5965" cap="flat">
                  <a:solidFill>
                    <a:srgbClr val="EC4E44"/>
                  </a:solidFill>
                  <a:prstDash val="solid"/>
                  <a:round/>
                </a:ln>
              </p:spPr>
              <p:txBody>
                <a:bodyPr rtlCol="0" anchor="ctr"/>
                <a:lstStyle/>
                <a:p>
                  <a:endParaRPr lang="en-US"/>
                </a:p>
              </p:txBody>
            </p:sp>
            <p:sp>
              <p:nvSpPr>
                <p:cNvPr id="446" name="Freeform: Shape 445">
                  <a:extLst>
                    <a:ext uri="{FF2B5EF4-FFF2-40B4-BE49-F238E27FC236}">
                      <a16:creationId xmlns:a16="http://schemas.microsoft.com/office/drawing/2014/main" id="{50578A16-BFD3-40F5-BFB1-160A0081B8CE}"/>
                    </a:ext>
                  </a:extLst>
                </p:cNvPr>
                <p:cNvSpPr/>
                <p:nvPr/>
              </p:nvSpPr>
              <p:spPr>
                <a:xfrm>
                  <a:off x="2159990" y="4693154"/>
                  <a:ext cx="5968" cy="22209"/>
                </a:xfrm>
                <a:custGeom>
                  <a:avLst/>
                  <a:gdLst>
                    <a:gd name="connsiteX0" fmla="*/ 0 w 5968"/>
                    <a:gd name="connsiteY0" fmla="*/ 0 h 22209"/>
                    <a:gd name="connsiteX1" fmla="*/ 0 w 5968"/>
                    <a:gd name="connsiteY1" fmla="*/ 22209 h 22209"/>
                  </a:gdLst>
                  <a:ahLst/>
                  <a:cxnLst>
                    <a:cxn ang="0">
                      <a:pos x="connsiteX0" y="connsiteY0"/>
                    </a:cxn>
                    <a:cxn ang="0">
                      <a:pos x="connsiteX1" y="connsiteY1"/>
                    </a:cxn>
                  </a:cxnLst>
                  <a:rect l="l" t="t" r="r" b="b"/>
                  <a:pathLst>
                    <a:path w="5968" h="22209">
                      <a:moveTo>
                        <a:pt x="0" y="0"/>
                      </a:moveTo>
                      <a:lnTo>
                        <a:pt x="0" y="22209"/>
                      </a:lnTo>
                    </a:path>
                  </a:pathLst>
                </a:custGeom>
                <a:ln w="5965" cap="flat">
                  <a:solidFill>
                    <a:srgbClr val="EC4E44"/>
                  </a:solidFill>
                  <a:prstDash val="solid"/>
                  <a:round/>
                </a:ln>
              </p:spPr>
              <p:txBody>
                <a:bodyPr rtlCol="0" anchor="ctr"/>
                <a:lstStyle/>
                <a:p>
                  <a:endParaRPr lang="en-US"/>
                </a:p>
              </p:txBody>
            </p:sp>
            <p:sp>
              <p:nvSpPr>
                <p:cNvPr id="447" name="Freeform: Shape 446">
                  <a:extLst>
                    <a:ext uri="{FF2B5EF4-FFF2-40B4-BE49-F238E27FC236}">
                      <a16:creationId xmlns:a16="http://schemas.microsoft.com/office/drawing/2014/main" id="{FDB63C14-82F9-47B9-BDE1-A316FB5A63EF}"/>
                    </a:ext>
                  </a:extLst>
                </p:cNvPr>
                <p:cNvSpPr/>
                <p:nvPr/>
              </p:nvSpPr>
              <p:spPr>
                <a:xfrm>
                  <a:off x="3503303" y="3473480"/>
                  <a:ext cx="5968" cy="24076"/>
                </a:xfrm>
                <a:custGeom>
                  <a:avLst/>
                  <a:gdLst>
                    <a:gd name="connsiteX0" fmla="*/ 0 w 5968"/>
                    <a:gd name="connsiteY0" fmla="*/ 0 h 24076"/>
                    <a:gd name="connsiteX1" fmla="*/ 0 w 5968"/>
                    <a:gd name="connsiteY1" fmla="*/ 24076 h 24076"/>
                  </a:gdLst>
                  <a:ahLst/>
                  <a:cxnLst>
                    <a:cxn ang="0">
                      <a:pos x="connsiteX0" y="connsiteY0"/>
                    </a:cxn>
                    <a:cxn ang="0">
                      <a:pos x="connsiteX1" y="connsiteY1"/>
                    </a:cxn>
                  </a:cxnLst>
                  <a:rect l="l" t="t" r="r" b="b"/>
                  <a:pathLst>
                    <a:path w="5968" h="24076">
                      <a:moveTo>
                        <a:pt x="0" y="0"/>
                      </a:moveTo>
                      <a:lnTo>
                        <a:pt x="0" y="24076"/>
                      </a:lnTo>
                    </a:path>
                  </a:pathLst>
                </a:custGeom>
                <a:ln w="5965" cap="flat">
                  <a:solidFill>
                    <a:srgbClr val="EC4E44"/>
                  </a:solidFill>
                  <a:prstDash val="solid"/>
                  <a:round/>
                </a:ln>
              </p:spPr>
              <p:txBody>
                <a:bodyPr rtlCol="0" anchor="ctr"/>
                <a:lstStyle/>
                <a:p>
                  <a:endParaRPr lang="en-US"/>
                </a:p>
              </p:txBody>
            </p:sp>
            <p:sp>
              <p:nvSpPr>
                <p:cNvPr id="448" name="Freeform: Shape 447">
                  <a:extLst>
                    <a:ext uri="{FF2B5EF4-FFF2-40B4-BE49-F238E27FC236}">
                      <a16:creationId xmlns:a16="http://schemas.microsoft.com/office/drawing/2014/main" id="{FC1CC3E4-0EBA-42A8-A6AA-F2E82FBF8E6D}"/>
                    </a:ext>
                  </a:extLst>
                </p:cNvPr>
                <p:cNvSpPr/>
                <p:nvPr/>
              </p:nvSpPr>
              <p:spPr>
                <a:xfrm>
                  <a:off x="2019374" y="4836137"/>
                  <a:ext cx="5968" cy="27720"/>
                </a:xfrm>
                <a:custGeom>
                  <a:avLst/>
                  <a:gdLst>
                    <a:gd name="connsiteX0" fmla="*/ 0 w 5968"/>
                    <a:gd name="connsiteY0" fmla="*/ 0 h 27720"/>
                    <a:gd name="connsiteX1" fmla="*/ 0 w 5968"/>
                    <a:gd name="connsiteY1" fmla="*/ 27720 h 27720"/>
                  </a:gdLst>
                  <a:ahLst/>
                  <a:cxnLst>
                    <a:cxn ang="0">
                      <a:pos x="connsiteX0" y="connsiteY0"/>
                    </a:cxn>
                    <a:cxn ang="0">
                      <a:pos x="connsiteX1" y="connsiteY1"/>
                    </a:cxn>
                  </a:cxnLst>
                  <a:rect l="l" t="t" r="r" b="b"/>
                  <a:pathLst>
                    <a:path w="5968" h="27720">
                      <a:moveTo>
                        <a:pt x="0" y="0"/>
                      </a:moveTo>
                      <a:lnTo>
                        <a:pt x="0" y="27720"/>
                      </a:lnTo>
                    </a:path>
                  </a:pathLst>
                </a:custGeom>
                <a:ln w="5965" cap="flat">
                  <a:solidFill>
                    <a:srgbClr val="EC4E44"/>
                  </a:solidFill>
                  <a:prstDash val="solid"/>
                  <a:round/>
                </a:ln>
              </p:spPr>
              <p:txBody>
                <a:bodyPr rtlCol="0" anchor="ctr"/>
                <a:lstStyle/>
                <a:p>
                  <a:endParaRPr lang="en-US"/>
                </a:p>
              </p:txBody>
            </p:sp>
            <p:sp>
              <p:nvSpPr>
                <p:cNvPr id="449" name="Freeform: Shape 448">
                  <a:extLst>
                    <a:ext uri="{FF2B5EF4-FFF2-40B4-BE49-F238E27FC236}">
                      <a16:creationId xmlns:a16="http://schemas.microsoft.com/office/drawing/2014/main" id="{C89C4C8A-2496-4CF1-AB51-4FC65D2C04FF}"/>
                    </a:ext>
                  </a:extLst>
                </p:cNvPr>
                <p:cNvSpPr/>
                <p:nvPr/>
              </p:nvSpPr>
              <p:spPr>
                <a:xfrm>
                  <a:off x="3110846" y="3836424"/>
                  <a:ext cx="5968" cy="23746"/>
                </a:xfrm>
                <a:custGeom>
                  <a:avLst/>
                  <a:gdLst>
                    <a:gd name="connsiteX0" fmla="*/ 0 w 5968"/>
                    <a:gd name="connsiteY0" fmla="*/ 0 h 23746"/>
                    <a:gd name="connsiteX1" fmla="*/ 0 w 5968"/>
                    <a:gd name="connsiteY1" fmla="*/ 23747 h 23746"/>
                  </a:gdLst>
                  <a:ahLst/>
                  <a:cxnLst>
                    <a:cxn ang="0">
                      <a:pos x="connsiteX0" y="connsiteY0"/>
                    </a:cxn>
                    <a:cxn ang="0">
                      <a:pos x="connsiteX1" y="connsiteY1"/>
                    </a:cxn>
                  </a:cxnLst>
                  <a:rect l="l" t="t" r="r" b="b"/>
                  <a:pathLst>
                    <a:path w="5968" h="23746">
                      <a:moveTo>
                        <a:pt x="0" y="0"/>
                      </a:moveTo>
                      <a:lnTo>
                        <a:pt x="0" y="23747"/>
                      </a:lnTo>
                    </a:path>
                  </a:pathLst>
                </a:custGeom>
                <a:ln w="5965" cap="flat">
                  <a:solidFill>
                    <a:srgbClr val="EC4E44"/>
                  </a:solidFill>
                  <a:prstDash val="solid"/>
                  <a:round/>
                </a:ln>
              </p:spPr>
              <p:txBody>
                <a:bodyPr rtlCol="0" anchor="ctr"/>
                <a:lstStyle/>
                <a:p>
                  <a:endParaRPr lang="en-US"/>
                </a:p>
              </p:txBody>
            </p:sp>
            <p:sp>
              <p:nvSpPr>
                <p:cNvPr id="450" name="Freeform: Shape 449">
                  <a:extLst>
                    <a:ext uri="{FF2B5EF4-FFF2-40B4-BE49-F238E27FC236}">
                      <a16:creationId xmlns:a16="http://schemas.microsoft.com/office/drawing/2014/main" id="{18045F75-F4E3-488E-8535-194F929A4453}"/>
                    </a:ext>
                  </a:extLst>
                </p:cNvPr>
                <p:cNvSpPr/>
                <p:nvPr/>
              </p:nvSpPr>
              <p:spPr>
                <a:xfrm>
                  <a:off x="3271755" y="3694832"/>
                  <a:ext cx="5968" cy="22408"/>
                </a:xfrm>
                <a:custGeom>
                  <a:avLst/>
                  <a:gdLst>
                    <a:gd name="connsiteX0" fmla="*/ 0 w 5968"/>
                    <a:gd name="connsiteY0" fmla="*/ 0 h 22408"/>
                    <a:gd name="connsiteX1" fmla="*/ 0 w 5968"/>
                    <a:gd name="connsiteY1" fmla="*/ 22409 h 22408"/>
                  </a:gdLst>
                  <a:ahLst/>
                  <a:cxnLst>
                    <a:cxn ang="0">
                      <a:pos x="connsiteX0" y="connsiteY0"/>
                    </a:cxn>
                    <a:cxn ang="0">
                      <a:pos x="connsiteX1" y="connsiteY1"/>
                    </a:cxn>
                  </a:cxnLst>
                  <a:rect l="l" t="t" r="r" b="b"/>
                  <a:pathLst>
                    <a:path w="5968" h="22408">
                      <a:moveTo>
                        <a:pt x="0" y="0"/>
                      </a:moveTo>
                      <a:lnTo>
                        <a:pt x="0" y="22409"/>
                      </a:lnTo>
                    </a:path>
                  </a:pathLst>
                </a:custGeom>
                <a:ln w="5965" cap="flat">
                  <a:solidFill>
                    <a:srgbClr val="EC4E44"/>
                  </a:solidFill>
                  <a:prstDash val="solid"/>
                  <a:round/>
                </a:ln>
              </p:spPr>
              <p:txBody>
                <a:bodyPr rtlCol="0" anchor="ctr"/>
                <a:lstStyle/>
                <a:p>
                  <a:endParaRPr lang="en-US"/>
                </a:p>
              </p:txBody>
            </p:sp>
            <p:sp>
              <p:nvSpPr>
                <p:cNvPr id="451" name="Freeform: Shape 450">
                  <a:extLst>
                    <a:ext uri="{FF2B5EF4-FFF2-40B4-BE49-F238E27FC236}">
                      <a16:creationId xmlns:a16="http://schemas.microsoft.com/office/drawing/2014/main" id="{06C85BDE-65AF-4FFE-AE86-32D916B2D2C0}"/>
                    </a:ext>
                  </a:extLst>
                </p:cNvPr>
                <p:cNvSpPr/>
                <p:nvPr/>
              </p:nvSpPr>
              <p:spPr>
                <a:xfrm>
                  <a:off x="2510974" y="4378403"/>
                  <a:ext cx="5968" cy="28939"/>
                </a:xfrm>
                <a:custGeom>
                  <a:avLst/>
                  <a:gdLst>
                    <a:gd name="connsiteX0" fmla="*/ 0 w 5968"/>
                    <a:gd name="connsiteY0" fmla="*/ 0 h 28939"/>
                    <a:gd name="connsiteX1" fmla="*/ 0 w 5968"/>
                    <a:gd name="connsiteY1" fmla="*/ 28940 h 28939"/>
                  </a:gdLst>
                  <a:ahLst/>
                  <a:cxnLst>
                    <a:cxn ang="0">
                      <a:pos x="connsiteX0" y="connsiteY0"/>
                    </a:cxn>
                    <a:cxn ang="0">
                      <a:pos x="connsiteX1" y="connsiteY1"/>
                    </a:cxn>
                  </a:cxnLst>
                  <a:rect l="l" t="t" r="r" b="b"/>
                  <a:pathLst>
                    <a:path w="5968" h="28939">
                      <a:moveTo>
                        <a:pt x="0" y="0"/>
                      </a:moveTo>
                      <a:lnTo>
                        <a:pt x="0" y="28940"/>
                      </a:lnTo>
                    </a:path>
                  </a:pathLst>
                </a:custGeom>
                <a:ln w="5965" cap="flat">
                  <a:solidFill>
                    <a:srgbClr val="EC4E44"/>
                  </a:solidFill>
                  <a:prstDash val="solid"/>
                  <a:round/>
                </a:ln>
              </p:spPr>
              <p:txBody>
                <a:bodyPr rtlCol="0" anchor="ctr"/>
                <a:lstStyle/>
                <a:p>
                  <a:endParaRPr lang="en-US"/>
                </a:p>
              </p:txBody>
            </p:sp>
            <p:sp>
              <p:nvSpPr>
                <p:cNvPr id="452" name="Freeform: Shape 451">
                  <a:extLst>
                    <a:ext uri="{FF2B5EF4-FFF2-40B4-BE49-F238E27FC236}">
                      <a16:creationId xmlns:a16="http://schemas.microsoft.com/office/drawing/2014/main" id="{337C0BD7-A9C9-43AA-BDCA-83974C3DAD77}"/>
                    </a:ext>
                  </a:extLst>
                </p:cNvPr>
                <p:cNvSpPr/>
                <p:nvPr/>
              </p:nvSpPr>
              <p:spPr>
                <a:xfrm>
                  <a:off x="3121272" y="3807859"/>
                  <a:ext cx="5968" cy="22349"/>
                </a:xfrm>
                <a:custGeom>
                  <a:avLst/>
                  <a:gdLst>
                    <a:gd name="connsiteX0" fmla="*/ 0 w 5968"/>
                    <a:gd name="connsiteY0" fmla="*/ 0 h 22349"/>
                    <a:gd name="connsiteX1" fmla="*/ 0 w 5968"/>
                    <a:gd name="connsiteY1" fmla="*/ 22349 h 22349"/>
                  </a:gdLst>
                  <a:ahLst/>
                  <a:cxnLst>
                    <a:cxn ang="0">
                      <a:pos x="connsiteX0" y="connsiteY0"/>
                    </a:cxn>
                    <a:cxn ang="0">
                      <a:pos x="connsiteX1" y="connsiteY1"/>
                    </a:cxn>
                  </a:cxnLst>
                  <a:rect l="l" t="t" r="r" b="b"/>
                  <a:pathLst>
                    <a:path w="5968" h="22349">
                      <a:moveTo>
                        <a:pt x="0" y="0"/>
                      </a:moveTo>
                      <a:lnTo>
                        <a:pt x="0" y="22349"/>
                      </a:lnTo>
                    </a:path>
                  </a:pathLst>
                </a:custGeom>
                <a:ln w="5965" cap="flat">
                  <a:solidFill>
                    <a:srgbClr val="EC4E44"/>
                  </a:solidFill>
                  <a:prstDash val="solid"/>
                  <a:round/>
                </a:ln>
              </p:spPr>
              <p:txBody>
                <a:bodyPr rtlCol="0" anchor="ctr"/>
                <a:lstStyle/>
                <a:p>
                  <a:endParaRPr lang="en-US"/>
                </a:p>
              </p:txBody>
            </p:sp>
            <p:sp>
              <p:nvSpPr>
                <p:cNvPr id="453" name="Freeform: Shape 452">
                  <a:extLst>
                    <a:ext uri="{FF2B5EF4-FFF2-40B4-BE49-F238E27FC236}">
                      <a16:creationId xmlns:a16="http://schemas.microsoft.com/office/drawing/2014/main" id="{C3E9AFCC-8F6A-4F6A-ACDA-9130EA42BB91}"/>
                    </a:ext>
                  </a:extLst>
                </p:cNvPr>
                <p:cNvSpPr/>
                <p:nvPr/>
              </p:nvSpPr>
              <p:spPr>
                <a:xfrm>
                  <a:off x="3237059" y="3704567"/>
                  <a:ext cx="5968" cy="22298"/>
                </a:xfrm>
                <a:custGeom>
                  <a:avLst/>
                  <a:gdLst>
                    <a:gd name="connsiteX0" fmla="*/ 0 w 5968"/>
                    <a:gd name="connsiteY0" fmla="*/ 0 h 22298"/>
                    <a:gd name="connsiteX1" fmla="*/ 0 w 5968"/>
                    <a:gd name="connsiteY1" fmla="*/ 22298 h 22298"/>
                  </a:gdLst>
                  <a:ahLst/>
                  <a:cxnLst>
                    <a:cxn ang="0">
                      <a:pos x="connsiteX0" y="connsiteY0"/>
                    </a:cxn>
                    <a:cxn ang="0">
                      <a:pos x="connsiteX1" y="connsiteY1"/>
                    </a:cxn>
                  </a:cxnLst>
                  <a:rect l="l" t="t" r="r" b="b"/>
                  <a:pathLst>
                    <a:path w="5968" h="22298">
                      <a:moveTo>
                        <a:pt x="0" y="0"/>
                      </a:moveTo>
                      <a:lnTo>
                        <a:pt x="0" y="22298"/>
                      </a:lnTo>
                    </a:path>
                  </a:pathLst>
                </a:custGeom>
                <a:ln w="5965" cap="flat">
                  <a:solidFill>
                    <a:srgbClr val="EC4E44"/>
                  </a:solidFill>
                  <a:prstDash val="solid"/>
                  <a:round/>
                </a:ln>
              </p:spPr>
              <p:txBody>
                <a:bodyPr rtlCol="0" anchor="ctr"/>
                <a:lstStyle/>
                <a:p>
                  <a:endParaRPr lang="en-US"/>
                </a:p>
              </p:txBody>
            </p:sp>
            <p:sp>
              <p:nvSpPr>
                <p:cNvPr id="454" name="Freeform: Shape 453">
                  <a:extLst>
                    <a:ext uri="{FF2B5EF4-FFF2-40B4-BE49-F238E27FC236}">
                      <a16:creationId xmlns:a16="http://schemas.microsoft.com/office/drawing/2014/main" id="{5361BD4C-6638-470A-8144-574533BACF4C}"/>
                    </a:ext>
                  </a:extLst>
                </p:cNvPr>
                <p:cNvSpPr/>
                <p:nvPr/>
              </p:nvSpPr>
              <p:spPr>
                <a:xfrm>
                  <a:off x="3251163" y="3704158"/>
                  <a:ext cx="5968" cy="22673"/>
                </a:xfrm>
                <a:custGeom>
                  <a:avLst/>
                  <a:gdLst>
                    <a:gd name="connsiteX0" fmla="*/ 0 w 5968"/>
                    <a:gd name="connsiteY0" fmla="*/ 0 h 22673"/>
                    <a:gd name="connsiteX1" fmla="*/ 0 w 5968"/>
                    <a:gd name="connsiteY1" fmla="*/ 22673 h 22673"/>
                  </a:gdLst>
                  <a:ahLst/>
                  <a:cxnLst>
                    <a:cxn ang="0">
                      <a:pos x="connsiteX0" y="connsiteY0"/>
                    </a:cxn>
                    <a:cxn ang="0">
                      <a:pos x="connsiteX1" y="connsiteY1"/>
                    </a:cxn>
                  </a:cxnLst>
                  <a:rect l="l" t="t" r="r" b="b"/>
                  <a:pathLst>
                    <a:path w="5968" h="22673">
                      <a:moveTo>
                        <a:pt x="0" y="0"/>
                      </a:moveTo>
                      <a:lnTo>
                        <a:pt x="0" y="22673"/>
                      </a:lnTo>
                    </a:path>
                  </a:pathLst>
                </a:custGeom>
                <a:ln w="5965" cap="flat">
                  <a:solidFill>
                    <a:srgbClr val="EC4E44"/>
                  </a:solidFill>
                  <a:prstDash val="solid"/>
                  <a:round/>
                </a:ln>
              </p:spPr>
              <p:txBody>
                <a:bodyPr rtlCol="0" anchor="ctr"/>
                <a:lstStyle/>
                <a:p>
                  <a:endParaRPr lang="en-US"/>
                </a:p>
              </p:txBody>
            </p:sp>
            <p:sp>
              <p:nvSpPr>
                <p:cNvPr id="455" name="Freeform: Shape 454">
                  <a:extLst>
                    <a:ext uri="{FF2B5EF4-FFF2-40B4-BE49-F238E27FC236}">
                      <a16:creationId xmlns:a16="http://schemas.microsoft.com/office/drawing/2014/main" id="{7E574EDF-CF8C-4D69-B398-D5DC7706201F}"/>
                    </a:ext>
                  </a:extLst>
                </p:cNvPr>
                <p:cNvSpPr/>
                <p:nvPr/>
              </p:nvSpPr>
              <p:spPr>
                <a:xfrm>
                  <a:off x="2667626" y="4203444"/>
                  <a:ext cx="5968" cy="29020"/>
                </a:xfrm>
                <a:custGeom>
                  <a:avLst/>
                  <a:gdLst>
                    <a:gd name="connsiteX0" fmla="*/ 0 w 5968"/>
                    <a:gd name="connsiteY0" fmla="*/ 0 h 29020"/>
                    <a:gd name="connsiteX1" fmla="*/ 0 w 5968"/>
                    <a:gd name="connsiteY1" fmla="*/ 29020 h 29020"/>
                  </a:gdLst>
                  <a:ahLst/>
                  <a:cxnLst>
                    <a:cxn ang="0">
                      <a:pos x="connsiteX0" y="connsiteY0"/>
                    </a:cxn>
                    <a:cxn ang="0">
                      <a:pos x="connsiteX1" y="connsiteY1"/>
                    </a:cxn>
                  </a:cxnLst>
                  <a:rect l="l" t="t" r="r" b="b"/>
                  <a:pathLst>
                    <a:path w="5968" h="29020">
                      <a:moveTo>
                        <a:pt x="0" y="0"/>
                      </a:moveTo>
                      <a:lnTo>
                        <a:pt x="0" y="29020"/>
                      </a:lnTo>
                    </a:path>
                  </a:pathLst>
                </a:custGeom>
                <a:ln w="5965" cap="flat">
                  <a:solidFill>
                    <a:srgbClr val="EC4E44"/>
                  </a:solidFill>
                  <a:prstDash val="solid"/>
                  <a:round/>
                </a:ln>
              </p:spPr>
              <p:txBody>
                <a:bodyPr rtlCol="0" anchor="ctr"/>
                <a:lstStyle/>
                <a:p>
                  <a:endParaRPr lang="en-US"/>
                </a:p>
              </p:txBody>
            </p:sp>
            <p:sp>
              <p:nvSpPr>
                <p:cNvPr id="456" name="Freeform: Shape 455">
                  <a:extLst>
                    <a:ext uri="{FF2B5EF4-FFF2-40B4-BE49-F238E27FC236}">
                      <a16:creationId xmlns:a16="http://schemas.microsoft.com/office/drawing/2014/main" id="{3E125842-10E7-42F2-BF00-6A2288B465C5}"/>
                    </a:ext>
                  </a:extLst>
                </p:cNvPr>
                <p:cNvSpPr/>
                <p:nvPr/>
              </p:nvSpPr>
              <p:spPr>
                <a:xfrm>
                  <a:off x="2228213" y="4608838"/>
                  <a:ext cx="5968" cy="59015"/>
                </a:xfrm>
                <a:custGeom>
                  <a:avLst/>
                  <a:gdLst>
                    <a:gd name="connsiteX0" fmla="*/ 0 w 5968"/>
                    <a:gd name="connsiteY0" fmla="*/ 0 h 59015"/>
                    <a:gd name="connsiteX1" fmla="*/ 0 w 5968"/>
                    <a:gd name="connsiteY1" fmla="*/ 59015 h 59015"/>
                  </a:gdLst>
                  <a:ahLst/>
                  <a:cxnLst>
                    <a:cxn ang="0">
                      <a:pos x="connsiteX0" y="connsiteY0"/>
                    </a:cxn>
                    <a:cxn ang="0">
                      <a:pos x="connsiteX1" y="connsiteY1"/>
                    </a:cxn>
                  </a:cxnLst>
                  <a:rect l="l" t="t" r="r" b="b"/>
                  <a:pathLst>
                    <a:path w="5968" h="59015">
                      <a:moveTo>
                        <a:pt x="0" y="0"/>
                      </a:moveTo>
                      <a:lnTo>
                        <a:pt x="0" y="59015"/>
                      </a:lnTo>
                    </a:path>
                  </a:pathLst>
                </a:custGeom>
                <a:ln w="5965" cap="flat">
                  <a:solidFill>
                    <a:srgbClr val="EC4E44"/>
                  </a:solidFill>
                  <a:prstDash val="solid"/>
                  <a:round/>
                </a:ln>
              </p:spPr>
              <p:txBody>
                <a:bodyPr rtlCol="0" anchor="ctr"/>
                <a:lstStyle/>
                <a:p>
                  <a:endParaRPr lang="en-US"/>
                </a:p>
              </p:txBody>
            </p:sp>
            <p:sp>
              <p:nvSpPr>
                <p:cNvPr id="457" name="Freeform: Shape 456">
                  <a:extLst>
                    <a:ext uri="{FF2B5EF4-FFF2-40B4-BE49-F238E27FC236}">
                      <a16:creationId xmlns:a16="http://schemas.microsoft.com/office/drawing/2014/main" id="{0A9BE85E-165E-46A0-8B59-79A2ECB9F7DF}"/>
                    </a:ext>
                  </a:extLst>
                </p:cNvPr>
                <p:cNvSpPr/>
                <p:nvPr/>
              </p:nvSpPr>
              <p:spPr>
                <a:xfrm>
                  <a:off x="2609970" y="4262736"/>
                  <a:ext cx="5968" cy="22154"/>
                </a:xfrm>
                <a:custGeom>
                  <a:avLst/>
                  <a:gdLst>
                    <a:gd name="connsiteX0" fmla="*/ 0 w 5968"/>
                    <a:gd name="connsiteY0" fmla="*/ 0 h 22154"/>
                    <a:gd name="connsiteX1" fmla="*/ 0 w 5968"/>
                    <a:gd name="connsiteY1" fmla="*/ 22154 h 22154"/>
                  </a:gdLst>
                  <a:ahLst/>
                  <a:cxnLst>
                    <a:cxn ang="0">
                      <a:pos x="connsiteX0" y="connsiteY0"/>
                    </a:cxn>
                    <a:cxn ang="0">
                      <a:pos x="connsiteX1" y="connsiteY1"/>
                    </a:cxn>
                  </a:cxnLst>
                  <a:rect l="l" t="t" r="r" b="b"/>
                  <a:pathLst>
                    <a:path w="5968" h="22154">
                      <a:moveTo>
                        <a:pt x="0" y="0"/>
                      </a:moveTo>
                      <a:lnTo>
                        <a:pt x="0" y="22154"/>
                      </a:lnTo>
                    </a:path>
                  </a:pathLst>
                </a:custGeom>
                <a:ln w="5965" cap="flat">
                  <a:solidFill>
                    <a:srgbClr val="EC4E44"/>
                  </a:solidFill>
                  <a:prstDash val="solid"/>
                  <a:round/>
                </a:ln>
              </p:spPr>
              <p:txBody>
                <a:bodyPr rtlCol="0" anchor="ctr"/>
                <a:lstStyle/>
                <a:p>
                  <a:endParaRPr lang="en-US"/>
                </a:p>
              </p:txBody>
            </p:sp>
            <p:sp>
              <p:nvSpPr>
                <p:cNvPr id="458" name="Freeform: Shape 457">
                  <a:extLst>
                    <a:ext uri="{FF2B5EF4-FFF2-40B4-BE49-F238E27FC236}">
                      <a16:creationId xmlns:a16="http://schemas.microsoft.com/office/drawing/2014/main" id="{7A2F00E3-67E2-4B8A-8833-4777447AD566}"/>
                    </a:ext>
                  </a:extLst>
                </p:cNvPr>
                <p:cNvSpPr/>
                <p:nvPr/>
              </p:nvSpPr>
              <p:spPr>
                <a:xfrm>
                  <a:off x="2698121" y="4180823"/>
                  <a:ext cx="5968" cy="23489"/>
                </a:xfrm>
                <a:custGeom>
                  <a:avLst/>
                  <a:gdLst>
                    <a:gd name="connsiteX0" fmla="*/ 0 w 5968"/>
                    <a:gd name="connsiteY0" fmla="*/ 0 h 23489"/>
                    <a:gd name="connsiteX1" fmla="*/ 0 w 5968"/>
                    <a:gd name="connsiteY1" fmla="*/ 23489 h 23489"/>
                  </a:gdLst>
                  <a:ahLst/>
                  <a:cxnLst>
                    <a:cxn ang="0">
                      <a:pos x="connsiteX0" y="connsiteY0"/>
                    </a:cxn>
                    <a:cxn ang="0">
                      <a:pos x="connsiteX1" y="connsiteY1"/>
                    </a:cxn>
                  </a:cxnLst>
                  <a:rect l="l" t="t" r="r" b="b"/>
                  <a:pathLst>
                    <a:path w="5968" h="23489">
                      <a:moveTo>
                        <a:pt x="0" y="0"/>
                      </a:moveTo>
                      <a:lnTo>
                        <a:pt x="0" y="23489"/>
                      </a:lnTo>
                    </a:path>
                  </a:pathLst>
                </a:custGeom>
                <a:ln w="5965" cap="flat">
                  <a:solidFill>
                    <a:srgbClr val="EC4E44"/>
                  </a:solid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681D9B21-96A5-438D-8FD9-47B3F70A45C2}"/>
                    </a:ext>
                  </a:extLst>
                </p:cNvPr>
                <p:cNvSpPr/>
                <p:nvPr/>
              </p:nvSpPr>
              <p:spPr>
                <a:xfrm>
                  <a:off x="1511920" y="5156479"/>
                  <a:ext cx="5968" cy="23045"/>
                </a:xfrm>
                <a:custGeom>
                  <a:avLst/>
                  <a:gdLst>
                    <a:gd name="connsiteX0" fmla="*/ 0 w 5968"/>
                    <a:gd name="connsiteY0" fmla="*/ 0 h 23045"/>
                    <a:gd name="connsiteX1" fmla="*/ 0 w 5968"/>
                    <a:gd name="connsiteY1" fmla="*/ 23045 h 23045"/>
                  </a:gdLst>
                  <a:ahLst/>
                  <a:cxnLst>
                    <a:cxn ang="0">
                      <a:pos x="connsiteX0" y="connsiteY0"/>
                    </a:cxn>
                    <a:cxn ang="0">
                      <a:pos x="connsiteX1" y="connsiteY1"/>
                    </a:cxn>
                  </a:cxnLst>
                  <a:rect l="l" t="t" r="r" b="b"/>
                  <a:pathLst>
                    <a:path w="5968" h="23045">
                      <a:moveTo>
                        <a:pt x="0" y="0"/>
                      </a:moveTo>
                      <a:lnTo>
                        <a:pt x="0" y="23045"/>
                      </a:lnTo>
                    </a:path>
                  </a:pathLst>
                </a:custGeom>
                <a:ln w="5965" cap="flat">
                  <a:solidFill>
                    <a:srgbClr val="EC4E44"/>
                  </a:solidFill>
                  <a:prstDash val="solid"/>
                  <a:round/>
                </a:ln>
              </p:spPr>
              <p:txBody>
                <a:bodyPr rtlCol="0" anchor="ctr"/>
                <a:lstStyle/>
                <a:p>
                  <a:endParaRPr lang="en-US"/>
                </a:p>
              </p:txBody>
            </p:sp>
            <p:sp>
              <p:nvSpPr>
                <p:cNvPr id="460" name="Freeform: Shape 459">
                  <a:extLst>
                    <a:ext uri="{FF2B5EF4-FFF2-40B4-BE49-F238E27FC236}">
                      <a16:creationId xmlns:a16="http://schemas.microsoft.com/office/drawing/2014/main" id="{2D871BA2-E1A8-4FDE-B151-A0907A922978}"/>
                    </a:ext>
                  </a:extLst>
                </p:cNvPr>
                <p:cNvSpPr/>
                <p:nvPr/>
              </p:nvSpPr>
              <p:spPr>
                <a:xfrm>
                  <a:off x="3095805" y="3833057"/>
                  <a:ext cx="5968" cy="21731"/>
                </a:xfrm>
                <a:custGeom>
                  <a:avLst/>
                  <a:gdLst>
                    <a:gd name="connsiteX0" fmla="*/ 0 w 5968"/>
                    <a:gd name="connsiteY0" fmla="*/ 0 h 21731"/>
                    <a:gd name="connsiteX1" fmla="*/ 0 w 5968"/>
                    <a:gd name="connsiteY1" fmla="*/ 21731 h 21731"/>
                  </a:gdLst>
                  <a:ahLst/>
                  <a:cxnLst>
                    <a:cxn ang="0">
                      <a:pos x="connsiteX0" y="connsiteY0"/>
                    </a:cxn>
                    <a:cxn ang="0">
                      <a:pos x="connsiteX1" y="connsiteY1"/>
                    </a:cxn>
                  </a:cxnLst>
                  <a:rect l="l" t="t" r="r" b="b"/>
                  <a:pathLst>
                    <a:path w="5968" h="21731">
                      <a:moveTo>
                        <a:pt x="0" y="0"/>
                      </a:moveTo>
                      <a:lnTo>
                        <a:pt x="0" y="21731"/>
                      </a:lnTo>
                    </a:path>
                  </a:pathLst>
                </a:custGeom>
                <a:ln w="5965" cap="flat">
                  <a:solidFill>
                    <a:srgbClr val="EC4E44"/>
                  </a:solidFill>
                  <a:prstDash val="solid"/>
                  <a:round/>
                </a:ln>
              </p:spPr>
              <p:txBody>
                <a:bodyPr rtlCol="0" anchor="ctr"/>
                <a:lstStyle/>
                <a:p>
                  <a:endParaRPr lang="en-US"/>
                </a:p>
              </p:txBody>
            </p:sp>
            <p:sp>
              <p:nvSpPr>
                <p:cNvPr id="461" name="Freeform: Shape 460">
                  <a:extLst>
                    <a:ext uri="{FF2B5EF4-FFF2-40B4-BE49-F238E27FC236}">
                      <a16:creationId xmlns:a16="http://schemas.microsoft.com/office/drawing/2014/main" id="{65CA563E-2F5A-4CBA-B8D8-EF3406B2440B}"/>
                    </a:ext>
                  </a:extLst>
                </p:cNvPr>
                <p:cNvSpPr/>
                <p:nvPr/>
              </p:nvSpPr>
              <p:spPr>
                <a:xfrm>
                  <a:off x="2857763" y="4041549"/>
                  <a:ext cx="5968" cy="26450"/>
                </a:xfrm>
                <a:custGeom>
                  <a:avLst/>
                  <a:gdLst>
                    <a:gd name="connsiteX0" fmla="*/ 0 w 5968"/>
                    <a:gd name="connsiteY0" fmla="*/ 0 h 26450"/>
                    <a:gd name="connsiteX1" fmla="*/ 0 w 5968"/>
                    <a:gd name="connsiteY1" fmla="*/ 26451 h 26450"/>
                  </a:gdLst>
                  <a:ahLst/>
                  <a:cxnLst>
                    <a:cxn ang="0">
                      <a:pos x="connsiteX0" y="connsiteY0"/>
                    </a:cxn>
                    <a:cxn ang="0">
                      <a:pos x="connsiteX1" y="connsiteY1"/>
                    </a:cxn>
                  </a:cxnLst>
                  <a:rect l="l" t="t" r="r" b="b"/>
                  <a:pathLst>
                    <a:path w="5968" h="26450">
                      <a:moveTo>
                        <a:pt x="0" y="0"/>
                      </a:moveTo>
                      <a:lnTo>
                        <a:pt x="0" y="26451"/>
                      </a:lnTo>
                    </a:path>
                  </a:pathLst>
                </a:custGeom>
                <a:ln w="5965" cap="flat">
                  <a:solidFill>
                    <a:srgbClr val="EC4E44"/>
                  </a:solid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F0B72D4D-4C4A-44ED-A1CE-893512464043}"/>
                    </a:ext>
                  </a:extLst>
                </p:cNvPr>
                <p:cNvSpPr/>
                <p:nvPr/>
              </p:nvSpPr>
              <p:spPr>
                <a:xfrm>
                  <a:off x="2363861" y="4493747"/>
                  <a:ext cx="5968" cy="32292"/>
                </a:xfrm>
                <a:custGeom>
                  <a:avLst/>
                  <a:gdLst>
                    <a:gd name="connsiteX0" fmla="*/ 0 w 5968"/>
                    <a:gd name="connsiteY0" fmla="*/ 0 h 32292"/>
                    <a:gd name="connsiteX1" fmla="*/ 0 w 5968"/>
                    <a:gd name="connsiteY1" fmla="*/ 32292 h 32292"/>
                  </a:gdLst>
                  <a:ahLst/>
                  <a:cxnLst>
                    <a:cxn ang="0">
                      <a:pos x="connsiteX0" y="connsiteY0"/>
                    </a:cxn>
                    <a:cxn ang="0">
                      <a:pos x="connsiteX1" y="connsiteY1"/>
                    </a:cxn>
                  </a:cxnLst>
                  <a:rect l="l" t="t" r="r" b="b"/>
                  <a:pathLst>
                    <a:path w="5968" h="32292">
                      <a:moveTo>
                        <a:pt x="0" y="0"/>
                      </a:moveTo>
                      <a:lnTo>
                        <a:pt x="0" y="32292"/>
                      </a:lnTo>
                    </a:path>
                  </a:pathLst>
                </a:custGeom>
                <a:ln w="5965" cap="flat">
                  <a:solidFill>
                    <a:srgbClr val="EC4E44"/>
                  </a:solidFill>
                  <a:prstDash val="solid"/>
                  <a:round/>
                </a:ln>
              </p:spPr>
              <p:txBody>
                <a:bodyPr rtlCol="0" anchor="ctr"/>
                <a:lstStyle/>
                <a:p>
                  <a:endParaRPr lang="en-US"/>
                </a:p>
              </p:txBody>
            </p:sp>
            <p:sp>
              <p:nvSpPr>
                <p:cNvPr id="463" name="Freeform: Shape 462">
                  <a:extLst>
                    <a:ext uri="{FF2B5EF4-FFF2-40B4-BE49-F238E27FC236}">
                      <a16:creationId xmlns:a16="http://schemas.microsoft.com/office/drawing/2014/main" id="{D7C75327-5129-46FA-8CB6-0B2478D7283E}"/>
                    </a:ext>
                  </a:extLst>
                </p:cNvPr>
                <p:cNvSpPr/>
                <p:nvPr/>
              </p:nvSpPr>
              <p:spPr>
                <a:xfrm>
                  <a:off x="2312181" y="4531313"/>
                  <a:ext cx="5968" cy="23983"/>
                </a:xfrm>
                <a:custGeom>
                  <a:avLst/>
                  <a:gdLst>
                    <a:gd name="connsiteX0" fmla="*/ 0 w 5968"/>
                    <a:gd name="connsiteY0" fmla="*/ 0 h 23983"/>
                    <a:gd name="connsiteX1" fmla="*/ 0 w 5968"/>
                    <a:gd name="connsiteY1" fmla="*/ 23984 h 23983"/>
                  </a:gdLst>
                  <a:ahLst/>
                  <a:cxnLst>
                    <a:cxn ang="0">
                      <a:pos x="connsiteX0" y="connsiteY0"/>
                    </a:cxn>
                    <a:cxn ang="0">
                      <a:pos x="connsiteX1" y="connsiteY1"/>
                    </a:cxn>
                  </a:cxnLst>
                  <a:rect l="l" t="t" r="r" b="b"/>
                  <a:pathLst>
                    <a:path w="5968" h="23983">
                      <a:moveTo>
                        <a:pt x="0" y="0"/>
                      </a:moveTo>
                      <a:lnTo>
                        <a:pt x="0" y="23984"/>
                      </a:lnTo>
                    </a:path>
                  </a:pathLst>
                </a:custGeom>
                <a:ln w="5965" cap="flat">
                  <a:solidFill>
                    <a:srgbClr val="EC4E44"/>
                  </a:solidFill>
                  <a:prstDash val="solid"/>
                  <a:round/>
                </a:ln>
              </p:spPr>
              <p:txBody>
                <a:bodyPr rtlCol="0" anchor="ctr"/>
                <a:lstStyle/>
                <a:p>
                  <a:endParaRPr lang="en-US"/>
                </a:p>
              </p:txBody>
            </p:sp>
            <p:sp>
              <p:nvSpPr>
                <p:cNvPr id="464" name="Freeform: Shape 463">
                  <a:extLst>
                    <a:ext uri="{FF2B5EF4-FFF2-40B4-BE49-F238E27FC236}">
                      <a16:creationId xmlns:a16="http://schemas.microsoft.com/office/drawing/2014/main" id="{F5D3E5D7-8FD4-466C-93B4-399A2BC1738C}"/>
                    </a:ext>
                  </a:extLst>
                </p:cNvPr>
                <p:cNvSpPr/>
                <p:nvPr/>
              </p:nvSpPr>
              <p:spPr>
                <a:xfrm>
                  <a:off x="2425033" y="4320920"/>
                  <a:ext cx="5968" cy="32971"/>
                </a:xfrm>
                <a:custGeom>
                  <a:avLst/>
                  <a:gdLst>
                    <a:gd name="connsiteX0" fmla="*/ 0 w 5968"/>
                    <a:gd name="connsiteY0" fmla="*/ 0 h 32971"/>
                    <a:gd name="connsiteX1" fmla="*/ 0 w 5968"/>
                    <a:gd name="connsiteY1" fmla="*/ 32972 h 32971"/>
                  </a:gdLst>
                  <a:ahLst/>
                  <a:cxnLst>
                    <a:cxn ang="0">
                      <a:pos x="connsiteX0" y="connsiteY0"/>
                    </a:cxn>
                    <a:cxn ang="0">
                      <a:pos x="connsiteX1" y="connsiteY1"/>
                    </a:cxn>
                  </a:cxnLst>
                  <a:rect l="l" t="t" r="r" b="b"/>
                  <a:pathLst>
                    <a:path w="5968" h="32971">
                      <a:moveTo>
                        <a:pt x="0" y="0"/>
                      </a:moveTo>
                      <a:lnTo>
                        <a:pt x="0" y="32972"/>
                      </a:lnTo>
                    </a:path>
                  </a:pathLst>
                </a:custGeom>
                <a:ln w="5965" cap="flat">
                  <a:solidFill>
                    <a:srgbClr val="EC4E44"/>
                  </a:solidFill>
                  <a:prstDash val="solid"/>
                  <a:round/>
                </a:ln>
              </p:spPr>
              <p:txBody>
                <a:bodyPr rtlCol="0" anchor="ctr"/>
                <a:lstStyle/>
                <a:p>
                  <a:endParaRPr lang="en-US"/>
                </a:p>
              </p:txBody>
            </p:sp>
            <p:sp>
              <p:nvSpPr>
                <p:cNvPr id="465" name="Freeform: Shape 464">
                  <a:extLst>
                    <a:ext uri="{FF2B5EF4-FFF2-40B4-BE49-F238E27FC236}">
                      <a16:creationId xmlns:a16="http://schemas.microsoft.com/office/drawing/2014/main" id="{4A455F2C-63A2-4A8F-98DF-0F221AD0CCA1}"/>
                    </a:ext>
                  </a:extLst>
                </p:cNvPr>
                <p:cNvSpPr/>
                <p:nvPr/>
              </p:nvSpPr>
              <p:spPr>
                <a:xfrm>
                  <a:off x="2223668" y="4634084"/>
                  <a:ext cx="5968" cy="22140"/>
                </a:xfrm>
                <a:custGeom>
                  <a:avLst/>
                  <a:gdLst>
                    <a:gd name="connsiteX0" fmla="*/ 0 w 5968"/>
                    <a:gd name="connsiteY0" fmla="*/ 0 h 22140"/>
                    <a:gd name="connsiteX1" fmla="*/ 0 w 5968"/>
                    <a:gd name="connsiteY1" fmla="*/ 22141 h 22140"/>
                  </a:gdLst>
                  <a:ahLst/>
                  <a:cxnLst>
                    <a:cxn ang="0">
                      <a:pos x="connsiteX0" y="connsiteY0"/>
                    </a:cxn>
                    <a:cxn ang="0">
                      <a:pos x="connsiteX1" y="connsiteY1"/>
                    </a:cxn>
                  </a:cxnLst>
                  <a:rect l="l" t="t" r="r" b="b"/>
                  <a:pathLst>
                    <a:path w="5968" h="22140">
                      <a:moveTo>
                        <a:pt x="0" y="0"/>
                      </a:moveTo>
                      <a:lnTo>
                        <a:pt x="0" y="22141"/>
                      </a:lnTo>
                    </a:path>
                  </a:pathLst>
                </a:custGeom>
                <a:ln w="5965" cap="flat">
                  <a:solidFill>
                    <a:srgbClr val="EC4E44"/>
                  </a:solidFill>
                  <a:prstDash val="solid"/>
                  <a:round/>
                </a:ln>
              </p:spPr>
              <p:txBody>
                <a:bodyPr rtlCol="0" anchor="ctr"/>
                <a:lstStyle/>
                <a:p>
                  <a:endParaRPr lang="en-US"/>
                </a:p>
              </p:txBody>
            </p:sp>
            <p:sp>
              <p:nvSpPr>
                <p:cNvPr id="466" name="Freeform: Shape 465">
                  <a:extLst>
                    <a:ext uri="{FF2B5EF4-FFF2-40B4-BE49-F238E27FC236}">
                      <a16:creationId xmlns:a16="http://schemas.microsoft.com/office/drawing/2014/main" id="{47DAEDE2-9CA4-49F1-8A53-ABC3EE97DC62}"/>
                    </a:ext>
                  </a:extLst>
                </p:cNvPr>
                <p:cNvSpPr/>
                <p:nvPr/>
              </p:nvSpPr>
              <p:spPr>
                <a:xfrm>
                  <a:off x="3129462" y="3753786"/>
                  <a:ext cx="5968" cy="83435"/>
                </a:xfrm>
                <a:custGeom>
                  <a:avLst/>
                  <a:gdLst>
                    <a:gd name="connsiteX0" fmla="*/ 0 w 5968"/>
                    <a:gd name="connsiteY0" fmla="*/ 0 h 83435"/>
                    <a:gd name="connsiteX1" fmla="*/ 0 w 5968"/>
                    <a:gd name="connsiteY1" fmla="*/ 83436 h 83435"/>
                  </a:gdLst>
                  <a:ahLst/>
                  <a:cxnLst>
                    <a:cxn ang="0">
                      <a:pos x="connsiteX0" y="connsiteY0"/>
                    </a:cxn>
                    <a:cxn ang="0">
                      <a:pos x="connsiteX1" y="connsiteY1"/>
                    </a:cxn>
                  </a:cxnLst>
                  <a:rect l="l" t="t" r="r" b="b"/>
                  <a:pathLst>
                    <a:path w="5968" h="83435">
                      <a:moveTo>
                        <a:pt x="0" y="0"/>
                      </a:moveTo>
                      <a:lnTo>
                        <a:pt x="0" y="83436"/>
                      </a:lnTo>
                    </a:path>
                  </a:pathLst>
                </a:custGeom>
                <a:ln w="5965" cap="flat">
                  <a:solidFill>
                    <a:srgbClr val="EC4E44"/>
                  </a:solid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AAE5D5C5-D3E7-4185-801C-76D488D5EB1E}"/>
                    </a:ext>
                  </a:extLst>
                </p:cNvPr>
                <p:cNvSpPr/>
                <p:nvPr/>
              </p:nvSpPr>
              <p:spPr>
                <a:xfrm>
                  <a:off x="2987166" y="3959005"/>
                  <a:ext cx="5968" cy="38528"/>
                </a:xfrm>
                <a:custGeom>
                  <a:avLst/>
                  <a:gdLst>
                    <a:gd name="connsiteX0" fmla="*/ 0 w 5968"/>
                    <a:gd name="connsiteY0" fmla="*/ 0 h 38528"/>
                    <a:gd name="connsiteX1" fmla="*/ 0 w 5968"/>
                    <a:gd name="connsiteY1" fmla="*/ 38528 h 38528"/>
                  </a:gdLst>
                  <a:ahLst/>
                  <a:cxnLst>
                    <a:cxn ang="0">
                      <a:pos x="connsiteX0" y="connsiteY0"/>
                    </a:cxn>
                    <a:cxn ang="0">
                      <a:pos x="connsiteX1" y="connsiteY1"/>
                    </a:cxn>
                  </a:cxnLst>
                  <a:rect l="l" t="t" r="r" b="b"/>
                  <a:pathLst>
                    <a:path w="5968" h="38528">
                      <a:moveTo>
                        <a:pt x="0" y="0"/>
                      </a:moveTo>
                      <a:lnTo>
                        <a:pt x="0" y="38528"/>
                      </a:lnTo>
                    </a:path>
                  </a:pathLst>
                </a:custGeom>
                <a:ln w="5965" cap="flat">
                  <a:solidFill>
                    <a:srgbClr val="EC4E44"/>
                  </a:solidFill>
                  <a:prstDash val="solid"/>
                  <a:round/>
                </a:ln>
              </p:spPr>
              <p:txBody>
                <a:bodyPr rtlCol="0" anchor="ctr"/>
                <a:lstStyle/>
                <a:p>
                  <a:endParaRPr lang="en-US"/>
                </a:p>
              </p:txBody>
            </p:sp>
            <p:sp>
              <p:nvSpPr>
                <p:cNvPr id="468" name="Freeform: Shape 467">
                  <a:extLst>
                    <a:ext uri="{FF2B5EF4-FFF2-40B4-BE49-F238E27FC236}">
                      <a16:creationId xmlns:a16="http://schemas.microsoft.com/office/drawing/2014/main" id="{62FC4D75-6512-40CE-9FF6-3A3BDF387EC6}"/>
                    </a:ext>
                  </a:extLst>
                </p:cNvPr>
                <p:cNvSpPr/>
                <p:nvPr/>
              </p:nvSpPr>
              <p:spPr>
                <a:xfrm>
                  <a:off x="2950152" y="3950185"/>
                  <a:ext cx="5968" cy="24524"/>
                </a:xfrm>
                <a:custGeom>
                  <a:avLst/>
                  <a:gdLst>
                    <a:gd name="connsiteX0" fmla="*/ 0 w 5968"/>
                    <a:gd name="connsiteY0" fmla="*/ 0 h 24524"/>
                    <a:gd name="connsiteX1" fmla="*/ 0 w 5968"/>
                    <a:gd name="connsiteY1" fmla="*/ 24525 h 24524"/>
                  </a:gdLst>
                  <a:ahLst/>
                  <a:cxnLst>
                    <a:cxn ang="0">
                      <a:pos x="connsiteX0" y="connsiteY0"/>
                    </a:cxn>
                    <a:cxn ang="0">
                      <a:pos x="connsiteX1" y="connsiteY1"/>
                    </a:cxn>
                  </a:cxnLst>
                  <a:rect l="l" t="t" r="r" b="b"/>
                  <a:pathLst>
                    <a:path w="5968" h="24524">
                      <a:moveTo>
                        <a:pt x="0" y="0"/>
                      </a:moveTo>
                      <a:lnTo>
                        <a:pt x="0" y="24525"/>
                      </a:lnTo>
                    </a:path>
                  </a:pathLst>
                </a:custGeom>
                <a:ln w="5965" cap="flat">
                  <a:solidFill>
                    <a:srgbClr val="EC4E44"/>
                  </a:solidFill>
                  <a:prstDash val="solid"/>
                  <a:round/>
                </a:ln>
              </p:spPr>
              <p:txBody>
                <a:bodyPr rtlCol="0" anchor="ctr"/>
                <a:lstStyle/>
                <a:p>
                  <a:endParaRPr lang="en-US"/>
                </a:p>
              </p:txBody>
            </p:sp>
            <p:sp>
              <p:nvSpPr>
                <p:cNvPr id="469" name="Freeform: Shape 468">
                  <a:extLst>
                    <a:ext uri="{FF2B5EF4-FFF2-40B4-BE49-F238E27FC236}">
                      <a16:creationId xmlns:a16="http://schemas.microsoft.com/office/drawing/2014/main" id="{3C7CD33A-E0C0-496E-99AE-92425F9BEBC3}"/>
                    </a:ext>
                  </a:extLst>
                </p:cNvPr>
                <p:cNvSpPr/>
                <p:nvPr/>
              </p:nvSpPr>
              <p:spPr>
                <a:xfrm>
                  <a:off x="2497580" y="4359603"/>
                  <a:ext cx="5968" cy="21528"/>
                </a:xfrm>
                <a:custGeom>
                  <a:avLst/>
                  <a:gdLst>
                    <a:gd name="connsiteX0" fmla="*/ 0 w 5968"/>
                    <a:gd name="connsiteY0" fmla="*/ 0 h 21528"/>
                    <a:gd name="connsiteX1" fmla="*/ 0 w 5968"/>
                    <a:gd name="connsiteY1" fmla="*/ 21528 h 21528"/>
                  </a:gdLst>
                  <a:ahLst/>
                  <a:cxnLst>
                    <a:cxn ang="0">
                      <a:pos x="connsiteX0" y="connsiteY0"/>
                    </a:cxn>
                    <a:cxn ang="0">
                      <a:pos x="connsiteX1" y="connsiteY1"/>
                    </a:cxn>
                  </a:cxnLst>
                  <a:rect l="l" t="t" r="r" b="b"/>
                  <a:pathLst>
                    <a:path w="5968" h="21528">
                      <a:moveTo>
                        <a:pt x="0" y="0"/>
                      </a:moveTo>
                      <a:lnTo>
                        <a:pt x="0" y="21528"/>
                      </a:lnTo>
                    </a:path>
                  </a:pathLst>
                </a:custGeom>
                <a:ln w="5965" cap="flat">
                  <a:solidFill>
                    <a:srgbClr val="EC4E44"/>
                  </a:solidFill>
                  <a:prstDash val="solid"/>
                  <a:round/>
                </a:ln>
              </p:spPr>
              <p:txBody>
                <a:bodyPr rtlCol="0" anchor="ctr"/>
                <a:lstStyle/>
                <a:p>
                  <a:endParaRPr lang="en-US"/>
                </a:p>
              </p:txBody>
            </p:sp>
            <p:sp>
              <p:nvSpPr>
                <p:cNvPr id="470" name="Freeform: Shape 469">
                  <a:extLst>
                    <a:ext uri="{FF2B5EF4-FFF2-40B4-BE49-F238E27FC236}">
                      <a16:creationId xmlns:a16="http://schemas.microsoft.com/office/drawing/2014/main" id="{1AB2D773-DEAE-4949-A0AE-2ECDB735FFED}"/>
                    </a:ext>
                  </a:extLst>
                </p:cNvPr>
                <p:cNvSpPr/>
                <p:nvPr/>
              </p:nvSpPr>
              <p:spPr>
                <a:xfrm>
                  <a:off x="2004283" y="4742916"/>
                  <a:ext cx="5968" cy="52513"/>
                </a:xfrm>
                <a:custGeom>
                  <a:avLst/>
                  <a:gdLst>
                    <a:gd name="connsiteX0" fmla="*/ 0 w 5968"/>
                    <a:gd name="connsiteY0" fmla="*/ 0 h 52513"/>
                    <a:gd name="connsiteX1" fmla="*/ 0 w 5968"/>
                    <a:gd name="connsiteY1" fmla="*/ 52514 h 52513"/>
                  </a:gdLst>
                  <a:ahLst/>
                  <a:cxnLst>
                    <a:cxn ang="0">
                      <a:pos x="connsiteX0" y="connsiteY0"/>
                    </a:cxn>
                    <a:cxn ang="0">
                      <a:pos x="connsiteX1" y="connsiteY1"/>
                    </a:cxn>
                  </a:cxnLst>
                  <a:rect l="l" t="t" r="r" b="b"/>
                  <a:pathLst>
                    <a:path w="5968" h="52513">
                      <a:moveTo>
                        <a:pt x="0" y="0"/>
                      </a:moveTo>
                      <a:lnTo>
                        <a:pt x="0" y="52514"/>
                      </a:lnTo>
                    </a:path>
                  </a:pathLst>
                </a:custGeom>
                <a:ln w="5965" cap="flat">
                  <a:solidFill>
                    <a:srgbClr val="EC4E44"/>
                  </a:solidFill>
                  <a:prstDash val="solid"/>
                  <a:round/>
                </a:ln>
              </p:spPr>
              <p:txBody>
                <a:bodyPr rtlCol="0" anchor="ctr"/>
                <a:lstStyle/>
                <a:p>
                  <a:endParaRPr lang="en-US"/>
                </a:p>
              </p:txBody>
            </p:sp>
            <p:sp>
              <p:nvSpPr>
                <p:cNvPr id="471" name="Freeform: Shape 470">
                  <a:extLst>
                    <a:ext uri="{FF2B5EF4-FFF2-40B4-BE49-F238E27FC236}">
                      <a16:creationId xmlns:a16="http://schemas.microsoft.com/office/drawing/2014/main" id="{CEC2382C-F7FE-42A1-A3FB-96A7B4F63C7A}"/>
                    </a:ext>
                  </a:extLst>
                </p:cNvPr>
                <p:cNvSpPr/>
                <p:nvPr/>
              </p:nvSpPr>
              <p:spPr>
                <a:xfrm>
                  <a:off x="2393150" y="4481465"/>
                  <a:ext cx="5968" cy="25375"/>
                </a:xfrm>
                <a:custGeom>
                  <a:avLst/>
                  <a:gdLst>
                    <a:gd name="connsiteX0" fmla="*/ 0 w 5968"/>
                    <a:gd name="connsiteY0" fmla="*/ 0 h 25375"/>
                    <a:gd name="connsiteX1" fmla="*/ 0 w 5968"/>
                    <a:gd name="connsiteY1" fmla="*/ 25376 h 25375"/>
                  </a:gdLst>
                  <a:ahLst/>
                  <a:cxnLst>
                    <a:cxn ang="0">
                      <a:pos x="connsiteX0" y="connsiteY0"/>
                    </a:cxn>
                    <a:cxn ang="0">
                      <a:pos x="connsiteX1" y="connsiteY1"/>
                    </a:cxn>
                  </a:cxnLst>
                  <a:rect l="l" t="t" r="r" b="b"/>
                  <a:pathLst>
                    <a:path w="5968" h="25375">
                      <a:moveTo>
                        <a:pt x="0" y="0"/>
                      </a:moveTo>
                      <a:lnTo>
                        <a:pt x="0" y="25376"/>
                      </a:lnTo>
                    </a:path>
                  </a:pathLst>
                </a:custGeom>
                <a:ln w="5965" cap="flat">
                  <a:solidFill>
                    <a:srgbClr val="EC4E44"/>
                  </a:solid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913B67ED-C015-403A-86CC-774E791F9B31}"/>
                    </a:ext>
                  </a:extLst>
                </p:cNvPr>
                <p:cNvSpPr/>
                <p:nvPr/>
              </p:nvSpPr>
              <p:spPr>
                <a:xfrm>
                  <a:off x="2917584" y="3965392"/>
                  <a:ext cx="5968" cy="33054"/>
                </a:xfrm>
                <a:custGeom>
                  <a:avLst/>
                  <a:gdLst>
                    <a:gd name="connsiteX0" fmla="*/ 0 w 5968"/>
                    <a:gd name="connsiteY0" fmla="*/ 0 h 33054"/>
                    <a:gd name="connsiteX1" fmla="*/ 0 w 5968"/>
                    <a:gd name="connsiteY1" fmla="*/ 33055 h 33054"/>
                  </a:gdLst>
                  <a:ahLst/>
                  <a:cxnLst>
                    <a:cxn ang="0">
                      <a:pos x="connsiteX0" y="connsiteY0"/>
                    </a:cxn>
                    <a:cxn ang="0">
                      <a:pos x="connsiteX1" y="connsiteY1"/>
                    </a:cxn>
                  </a:cxnLst>
                  <a:rect l="l" t="t" r="r" b="b"/>
                  <a:pathLst>
                    <a:path w="5968" h="33054">
                      <a:moveTo>
                        <a:pt x="0" y="0"/>
                      </a:moveTo>
                      <a:lnTo>
                        <a:pt x="0" y="33055"/>
                      </a:lnTo>
                    </a:path>
                  </a:pathLst>
                </a:custGeom>
                <a:ln w="5965" cap="flat">
                  <a:solidFill>
                    <a:srgbClr val="EC4E44"/>
                  </a:solidFill>
                  <a:prstDash val="solid"/>
                  <a:round/>
                </a:ln>
              </p:spPr>
              <p:txBody>
                <a:bodyPr rtlCol="0" anchor="ctr"/>
                <a:lstStyle/>
                <a:p>
                  <a:endParaRPr lang="en-US"/>
                </a:p>
              </p:txBody>
            </p:sp>
            <p:sp>
              <p:nvSpPr>
                <p:cNvPr id="473" name="Freeform: Shape 472">
                  <a:extLst>
                    <a:ext uri="{FF2B5EF4-FFF2-40B4-BE49-F238E27FC236}">
                      <a16:creationId xmlns:a16="http://schemas.microsoft.com/office/drawing/2014/main" id="{3ECB7649-BBA0-498B-80CE-3533DC4E90AF}"/>
                    </a:ext>
                  </a:extLst>
                </p:cNvPr>
                <p:cNvSpPr/>
                <p:nvPr/>
              </p:nvSpPr>
              <p:spPr>
                <a:xfrm>
                  <a:off x="3677831" y="3324026"/>
                  <a:ext cx="5968" cy="23919"/>
                </a:xfrm>
                <a:custGeom>
                  <a:avLst/>
                  <a:gdLst>
                    <a:gd name="connsiteX0" fmla="*/ 0 w 5968"/>
                    <a:gd name="connsiteY0" fmla="*/ 0 h 23919"/>
                    <a:gd name="connsiteX1" fmla="*/ 0 w 5968"/>
                    <a:gd name="connsiteY1" fmla="*/ 23919 h 23919"/>
                  </a:gdLst>
                  <a:ahLst/>
                  <a:cxnLst>
                    <a:cxn ang="0">
                      <a:pos x="connsiteX0" y="connsiteY0"/>
                    </a:cxn>
                    <a:cxn ang="0">
                      <a:pos x="connsiteX1" y="connsiteY1"/>
                    </a:cxn>
                  </a:cxnLst>
                  <a:rect l="l" t="t" r="r" b="b"/>
                  <a:pathLst>
                    <a:path w="5968" h="23919">
                      <a:moveTo>
                        <a:pt x="0" y="0"/>
                      </a:moveTo>
                      <a:lnTo>
                        <a:pt x="0" y="23919"/>
                      </a:lnTo>
                    </a:path>
                  </a:pathLst>
                </a:custGeom>
                <a:ln w="5965" cap="flat">
                  <a:solidFill>
                    <a:srgbClr val="EC4E44"/>
                  </a:solidFill>
                  <a:prstDash val="solid"/>
                  <a:round/>
                </a:ln>
              </p:spPr>
              <p:txBody>
                <a:bodyPr rtlCol="0" anchor="ctr"/>
                <a:lstStyle/>
                <a:p>
                  <a:endParaRPr lang="en-US"/>
                </a:p>
              </p:txBody>
            </p:sp>
            <p:sp>
              <p:nvSpPr>
                <p:cNvPr id="474" name="Freeform: Shape 473">
                  <a:extLst>
                    <a:ext uri="{FF2B5EF4-FFF2-40B4-BE49-F238E27FC236}">
                      <a16:creationId xmlns:a16="http://schemas.microsoft.com/office/drawing/2014/main" id="{9265EAF7-809E-41F4-8DC1-FDC41CF694B6}"/>
                    </a:ext>
                  </a:extLst>
                </p:cNvPr>
                <p:cNvSpPr/>
                <p:nvPr/>
              </p:nvSpPr>
              <p:spPr>
                <a:xfrm>
                  <a:off x="3445934" y="3531866"/>
                  <a:ext cx="5968" cy="23841"/>
                </a:xfrm>
                <a:custGeom>
                  <a:avLst/>
                  <a:gdLst>
                    <a:gd name="connsiteX0" fmla="*/ 0 w 5968"/>
                    <a:gd name="connsiteY0" fmla="*/ 0 h 23841"/>
                    <a:gd name="connsiteX1" fmla="*/ 0 w 5968"/>
                    <a:gd name="connsiteY1" fmla="*/ 23842 h 23841"/>
                  </a:gdLst>
                  <a:ahLst/>
                  <a:cxnLst>
                    <a:cxn ang="0">
                      <a:pos x="connsiteX0" y="connsiteY0"/>
                    </a:cxn>
                    <a:cxn ang="0">
                      <a:pos x="connsiteX1" y="connsiteY1"/>
                    </a:cxn>
                  </a:cxnLst>
                  <a:rect l="l" t="t" r="r" b="b"/>
                  <a:pathLst>
                    <a:path w="5968" h="23841">
                      <a:moveTo>
                        <a:pt x="0" y="0"/>
                      </a:moveTo>
                      <a:lnTo>
                        <a:pt x="0" y="23842"/>
                      </a:lnTo>
                    </a:path>
                  </a:pathLst>
                </a:custGeom>
                <a:ln w="5965" cap="flat">
                  <a:solidFill>
                    <a:srgbClr val="EC4E44"/>
                  </a:solidFill>
                  <a:prstDash val="solid"/>
                  <a:round/>
                </a:ln>
              </p:spPr>
              <p:txBody>
                <a:bodyPr rtlCol="0" anchor="ctr"/>
                <a:lstStyle/>
                <a:p>
                  <a:endParaRPr lang="en-US"/>
                </a:p>
              </p:txBody>
            </p:sp>
            <p:sp>
              <p:nvSpPr>
                <p:cNvPr id="475" name="Freeform: Shape 474">
                  <a:extLst>
                    <a:ext uri="{FF2B5EF4-FFF2-40B4-BE49-F238E27FC236}">
                      <a16:creationId xmlns:a16="http://schemas.microsoft.com/office/drawing/2014/main" id="{ECCF7486-7EFE-4C9C-9E71-06FA3D4BCC74}"/>
                    </a:ext>
                  </a:extLst>
                </p:cNvPr>
                <p:cNvSpPr/>
                <p:nvPr/>
              </p:nvSpPr>
              <p:spPr>
                <a:xfrm>
                  <a:off x="3015830" y="3918684"/>
                  <a:ext cx="5968" cy="28529"/>
                </a:xfrm>
                <a:custGeom>
                  <a:avLst/>
                  <a:gdLst>
                    <a:gd name="connsiteX0" fmla="*/ 0 w 5968"/>
                    <a:gd name="connsiteY0" fmla="*/ 0 h 28529"/>
                    <a:gd name="connsiteX1" fmla="*/ 0 w 5968"/>
                    <a:gd name="connsiteY1" fmla="*/ 28530 h 28529"/>
                  </a:gdLst>
                  <a:ahLst/>
                  <a:cxnLst>
                    <a:cxn ang="0">
                      <a:pos x="connsiteX0" y="connsiteY0"/>
                    </a:cxn>
                    <a:cxn ang="0">
                      <a:pos x="connsiteX1" y="connsiteY1"/>
                    </a:cxn>
                  </a:cxnLst>
                  <a:rect l="l" t="t" r="r" b="b"/>
                  <a:pathLst>
                    <a:path w="5968" h="28529">
                      <a:moveTo>
                        <a:pt x="0" y="0"/>
                      </a:moveTo>
                      <a:lnTo>
                        <a:pt x="0" y="28530"/>
                      </a:lnTo>
                    </a:path>
                  </a:pathLst>
                </a:custGeom>
                <a:ln w="5965" cap="flat">
                  <a:solidFill>
                    <a:srgbClr val="EC4E44"/>
                  </a:solidFill>
                  <a:prstDash val="solid"/>
                  <a:round/>
                </a:ln>
              </p:spPr>
              <p:txBody>
                <a:bodyPr rtlCol="0" anchor="ctr"/>
                <a:lstStyle/>
                <a:p>
                  <a:endParaRPr lang="en-US"/>
                </a:p>
              </p:txBody>
            </p:sp>
            <p:sp>
              <p:nvSpPr>
                <p:cNvPr id="476" name="Freeform: Shape 475">
                  <a:extLst>
                    <a:ext uri="{FF2B5EF4-FFF2-40B4-BE49-F238E27FC236}">
                      <a16:creationId xmlns:a16="http://schemas.microsoft.com/office/drawing/2014/main" id="{88CB4926-BC13-4AA2-9700-242DFB4743BD}"/>
                    </a:ext>
                  </a:extLst>
                </p:cNvPr>
                <p:cNvSpPr/>
                <p:nvPr/>
              </p:nvSpPr>
              <p:spPr>
                <a:xfrm>
                  <a:off x="2153412" y="4704234"/>
                  <a:ext cx="5968" cy="23404"/>
                </a:xfrm>
                <a:custGeom>
                  <a:avLst/>
                  <a:gdLst>
                    <a:gd name="connsiteX0" fmla="*/ 0 w 5968"/>
                    <a:gd name="connsiteY0" fmla="*/ 0 h 23404"/>
                    <a:gd name="connsiteX1" fmla="*/ 0 w 5968"/>
                    <a:gd name="connsiteY1" fmla="*/ 23404 h 23404"/>
                  </a:gdLst>
                  <a:ahLst/>
                  <a:cxnLst>
                    <a:cxn ang="0">
                      <a:pos x="connsiteX0" y="connsiteY0"/>
                    </a:cxn>
                    <a:cxn ang="0">
                      <a:pos x="connsiteX1" y="connsiteY1"/>
                    </a:cxn>
                  </a:cxnLst>
                  <a:rect l="l" t="t" r="r" b="b"/>
                  <a:pathLst>
                    <a:path w="5968" h="23404">
                      <a:moveTo>
                        <a:pt x="0" y="0"/>
                      </a:moveTo>
                      <a:lnTo>
                        <a:pt x="0" y="23404"/>
                      </a:lnTo>
                    </a:path>
                  </a:pathLst>
                </a:custGeom>
                <a:ln w="5965" cap="flat">
                  <a:solidFill>
                    <a:srgbClr val="EC4E44"/>
                  </a:solidFill>
                  <a:prstDash val="solid"/>
                  <a:round/>
                </a:ln>
              </p:spPr>
              <p:txBody>
                <a:bodyPr rtlCol="0" anchor="ctr"/>
                <a:lstStyle/>
                <a:p>
                  <a:endParaRPr lang="en-US"/>
                </a:p>
              </p:txBody>
            </p:sp>
            <p:sp>
              <p:nvSpPr>
                <p:cNvPr id="477" name="Freeform: Shape 476">
                  <a:extLst>
                    <a:ext uri="{FF2B5EF4-FFF2-40B4-BE49-F238E27FC236}">
                      <a16:creationId xmlns:a16="http://schemas.microsoft.com/office/drawing/2014/main" id="{49D8E99F-840C-4F1C-8C30-7605B2D1F3CB}"/>
                    </a:ext>
                  </a:extLst>
                </p:cNvPr>
                <p:cNvSpPr/>
                <p:nvPr/>
              </p:nvSpPr>
              <p:spPr>
                <a:xfrm>
                  <a:off x="2188243" y="4683179"/>
                  <a:ext cx="5968" cy="25076"/>
                </a:xfrm>
                <a:custGeom>
                  <a:avLst/>
                  <a:gdLst>
                    <a:gd name="connsiteX0" fmla="*/ 0 w 5968"/>
                    <a:gd name="connsiteY0" fmla="*/ 0 h 25076"/>
                    <a:gd name="connsiteX1" fmla="*/ 0 w 5968"/>
                    <a:gd name="connsiteY1" fmla="*/ 25077 h 25076"/>
                  </a:gdLst>
                  <a:ahLst/>
                  <a:cxnLst>
                    <a:cxn ang="0">
                      <a:pos x="connsiteX0" y="connsiteY0"/>
                    </a:cxn>
                    <a:cxn ang="0">
                      <a:pos x="connsiteX1" y="connsiteY1"/>
                    </a:cxn>
                  </a:cxnLst>
                  <a:rect l="l" t="t" r="r" b="b"/>
                  <a:pathLst>
                    <a:path w="5968" h="25076">
                      <a:moveTo>
                        <a:pt x="0" y="0"/>
                      </a:moveTo>
                      <a:lnTo>
                        <a:pt x="0" y="25077"/>
                      </a:lnTo>
                    </a:path>
                  </a:pathLst>
                </a:custGeom>
                <a:ln w="5965" cap="flat">
                  <a:solidFill>
                    <a:srgbClr val="EC4E44"/>
                  </a:solidFill>
                  <a:prstDash val="solid"/>
                  <a:round/>
                </a:ln>
              </p:spPr>
              <p:txBody>
                <a:bodyPr rtlCol="0" anchor="ctr"/>
                <a:lstStyle/>
                <a:p>
                  <a:endParaRPr lang="en-US"/>
                </a:p>
              </p:txBody>
            </p:sp>
            <p:sp>
              <p:nvSpPr>
                <p:cNvPr id="478" name="Freeform: Shape 477">
                  <a:extLst>
                    <a:ext uri="{FF2B5EF4-FFF2-40B4-BE49-F238E27FC236}">
                      <a16:creationId xmlns:a16="http://schemas.microsoft.com/office/drawing/2014/main" id="{9D667A0A-5FF0-4C15-8412-AA563466C39C}"/>
                    </a:ext>
                  </a:extLst>
                </p:cNvPr>
                <p:cNvSpPr/>
                <p:nvPr/>
              </p:nvSpPr>
              <p:spPr>
                <a:xfrm>
                  <a:off x="3686565" y="3355905"/>
                  <a:ext cx="5968" cy="35579"/>
                </a:xfrm>
                <a:custGeom>
                  <a:avLst/>
                  <a:gdLst>
                    <a:gd name="connsiteX0" fmla="*/ 0 w 5968"/>
                    <a:gd name="connsiteY0" fmla="*/ 0 h 35579"/>
                    <a:gd name="connsiteX1" fmla="*/ 0 w 5968"/>
                    <a:gd name="connsiteY1" fmla="*/ 35579 h 35579"/>
                  </a:gdLst>
                  <a:ahLst/>
                  <a:cxnLst>
                    <a:cxn ang="0">
                      <a:pos x="connsiteX0" y="connsiteY0"/>
                    </a:cxn>
                    <a:cxn ang="0">
                      <a:pos x="connsiteX1" y="connsiteY1"/>
                    </a:cxn>
                  </a:cxnLst>
                  <a:rect l="l" t="t" r="r" b="b"/>
                  <a:pathLst>
                    <a:path w="5968" h="35579">
                      <a:moveTo>
                        <a:pt x="0" y="0"/>
                      </a:moveTo>
                      <a:lnTo>
                        <a:pt x="0" y="35579"/>
                      </a:lnTo>
                    </a:path>
                  </a:pathLst>
                </a:custGeom>
                <a:ln w="5965" cap="flat">
                  <a:solidFill>
                    <a:srgbClr val="EC4E44"/>
                  </a:solidFill>
                  <a:prstDash val="solid"/>
                  <a:round/>
                </a:ln>
              </p:spPr>
              <p:txBody>
                <a:bodyPr rtlCol="0" anchor="ctr"/>
                <a:lstStyle/>
                <a:p>
                  <a:endParaRPr lang="en-US"/>
                </a:p>
              </p:txBody>
            </p:sp>
            <p:sp>
              <p:nvSpPr>
                <p:cNvPr id="479" name="Freeform: Shape 478">
                  <a:extLst>
                    <a:ext uri="{FF2B5EF4-FFF2-40B4-BE49-F238E27FC236}">
                      <a16:creationId xmlns:a16="http://schemas.microsoft.com/office/drawing/2014/main" id="{A875C68D-DF1A-4C73-8B29-6B1F732391D6}"/>
                    </a:ext>
                  </a:extLst>
                </p:cNvPr>
                <p:cNvSpPr/>
                <p:nvPr/>
              </p:nvSpPr>
              <p:spPr>
                <a:xfrm>
                  <a:off x="3649816" y="3346928"/>
                  <a:ext cx="5968" cy="23798"/>
                </a:xfrm>
                <a:custGeom>
                  <a:avLst/>
                  <a:gdLst>
                    <a:gd name="connsiteX0" fmla="*/ 0 w 5968"/>
                    <a:gd name="connsiteY0" fmla="*/ 0 h 23798"/>
                    <a:gd name="connsiteX1" fmla="*/ 0 w 5968"/>
                    <a:gd name="connsiteY1" fmla="*/ 23799 h 23798"/>
                  </a:gdLst>
                  <a:ahLst/>
                  <a:cxnLst>
                    <a:cxn ang="0">
                      <a:pos x="connsiteX0" y="connsiteY0"/>
                    </a:cxn>
                    <a:cxn ang="0">
                      <a:pos x="connsiteX1" y="connsiteY1"/>
                    </a:cxn>
                  </a:cxnLst>
                  <a:rect l="l" t="t" r="r" b="b"/>
                  <a:pathLst>
                    <a:path w="5968" h="23798">
                      <a:moveTo>
                        <a:pt x="0" y="0"/>
                      </a:moveTo>
                      <a:lnTo>
                        <a:pt x="0" y="23799"/>
                      </a:lnTo>
                    </a:path>
                  </a:pathLst>
                </a:custGeom>
                <a:ln w="5965" cap="flat">
                  <a:solidFill>
                    <a:srgbClr val="EC4E44"/>
                  </a:solidFill>
                  <a:prstDash val="solid"/>
                  <a:round/>
                </a:ln>
              </p:spPr>
              <p:txBody>
                <a:bodyPr rtlCol="0" anchor="ctr"/>
                <a:lstStyle/>
                <a:p>
                  <a:endParaRPr lang="en-US"/>
                </a:p>
              </p:txBody>
            </p:sp>
            <p:sp>
              <p:nvSpPr>
                <p:cNvPr id="480" name="Freeform: Shape 479">
                  <a:extLst>
                    <a:ext uri="{FF2B5EF4-FFF2-40B4-BE49-F238E27FC236}">
                      <a16:creationId xmlns:a16="http://schemas.microsoft.com/office/drawing/2014/main" id="{8EC665FD-7726-4577-923D-3627AE542E5F}"/>
                    </a:ext>
                  </a:extLst>
                </p:cNvPr>
                <p:cNvSpPr/>
                <p:nvPr/>
              </p:nvSpPr>
              <p:spPr>
                <a:xfrm>
                  <a:off x="2805683" y="4048503"/>
                  <a:ext cx="5968" cy="29157"/>
                </a:xfrm>
                <a:custGeom>
                  <a:avLst/>
                  <a:gdLst>
                    <a:gd name="connsiteX0" fmla="*/ 0 w 5968"/>
                    <a:gd name="connsiteY0" fmla="*/ 0 h 29157"/>
                    <a:gd name="connsiteX1" fmla="*/ 0 w 5968"/>
                    <a:gd name="connsiteY1" fmla="*/ 29157 h 29157"/>
                  </a:gdLst>
                  <a:ahLst/>
                  <a:cxnLst>
                    <a:cxn ang="0">
                      <a:pos x="connsiteX0" y="connsiteY0"/>
                    </a:cxn>
                    <a:cxn ang="0">
                      <a:pos x="connsiteX1" y="connsiteY1"/>
                    </a:cxn>
                  </a:cxnLst>
                  <a:rect l="l" t="t" r="r" b="b"/>
                  <a:pathLst>
                    <a:path w="5968" h="29157">
                      <a:moveTo>
                        <a:pt x="0" y="0"/>
                      </a:moveTo>
                      <a:lnTo>
                        <a:pt x="0" y="29157"/>
                      </a:lnTo>
                    </a:path>
                  </a:pathLst>
                </a:custGeom>
                <a:ln w="5965" cap="flat">
                  <a:solidFill>
                    <a:srgbClr val="EC4E44"/>
                  </a:solidFill>
                  <a:prstDash val="solid"/>
                  <a:round/>
                </a:ln>
              </p:spPr>
              <p:txBody>
                <a:bodyPr rtlCol="0" anchor="ctr"/>
                <a:lstStyle/>
                <a:p>
                  <a:endParaRPr lang="en-US"/>
                </a:p>
              </p:txBody>
            </p:sp>
            <p:sp>
              <p:nvSpPr>
                <p:cNvPr id="481" name="Freeform: Shape 480">
                  <a:extLst>
                    <a:ext uri="{FF2B5EF4-FFF2-40B4-BE49-F238E27FC236}">
                      <a16:creationId xmlns:a16="http://schemas.microsoft.com/office/drawing/2014/main" id="{EEBC3D0C-CC58-49D7-9AC7-888106A0DBD8}"/>
                    </a:ext>
                  </a:extLst>
                </p:cNvPr>
                <p:cNvSpPr/>
                <p:nvPr/>
              </p:nvSpPr>
              <p:spPr>
                <a:xfrm>
                  <a:off x="3772517" y="3213495"/>
                  <a:ext cx="5968" cy="21829"/>
                </a:xfrm>
                <a:custGeom>
                  <a:avLst/>
                  <a:gdLst>
                    <a:gd name="connsiteX0" fmla="*/ 0 w 5968"/>
                    <a:gd name="connsiteY0" fmla="*/ 0 h 21829"/>
                    <a:gd name="connsiteX1" fmla="*/ 0 w 5968"/>
                    <a:gd name="connsiteY1" fmla="*/ 21830 h 21829"/>
                  </a:gdLst>
                  <a:ahLst/>
                  <a:cxnLst>
                    <a:cxn ang="0">
                      <a:pos x="connsiteX0" y="connsiteY0"/>
                    </a:cxn>
                    <a:cxn ang="0">
                      <a:pos x="connsiteX1" y="connsiteY1"/>
                    </a:cxn>
                  </a:cxnLst>
                  <a:rect l="l" t="t" r="r" b="b"/>
                  <a:pathLst>
                    <a:path w="5968" h="21829">
                      <a:moveTo>
                        <a:pt x="0" y="0"/>
                      </a:moveTo>
                      <a:lnTo>
                        <a:pt x="0" y="21830"/>
                      </a:lnTo>
                    </a:path>
                  </a:pathLst>
                </a:custGeom>
                <a:ln w="5965" cap="flat">
                  <a:solidFill>
                    <a:srgbClr val="EC4E44"/>
                  </a:solid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3D5FA6D5-EAE5-4368-A2CB-7596FAB5AEE8}"/>
                    </a:ext>
                  </a:extLst>
                </p:cNvPr>
                <p:cNvSpPr/>
                <p:nvPr/>
              </p:nvSpPr>
              <p:spPr>
                <a:xfrm>
                  <a:off x="2355269" y="4534864"/>
                  <a:ext cx="5968" cy="26132"/>
                </a:xfrm>
                <a:custGeom>
                  <a:avLst/>
                  <a:gdLst>
                    <a:gd name="connsiteX0" fmla="*/ 0 w 5968"/>
                    <a:gd name="connsiteY0" fmla="*/ 0 h 26132"/>
                    <a:gd name="connsiteX1" fmla="*/ 0 w 5968"/>
                    <a:gd name="connsiteY1" fmla="*/ 26132 h 26132"/>
                  </a:gdLst>
                  <a:ahLst/>
                  <a:cxnLst>
                    <a:cxn ang="0">
                      <a:pos x="connsiteX0" y="connsiteY0"/>
                    </a:cxn>
                    <a:cxn ang="0">
                      <a:pos x="connsiteX1" y="connsiteY1"/>
                    </a:cxn>
                  </a:cxnLst>
                  <a:rect l="l" t="t" r="r" b="b"/>
                  <a:pathLst>
                    <a:path w="5968" h="26132">
                      <a:moveTo>
                        <a:pt x="0" y="0"/>
                      </a:moveTo>
                      <a:lnTo>
                        <a:pt x="0" y="26132"/>
                      </a:lnTo>
                    </a:path>
                  </a:pathLst>
                </a:custGeom>
                <a:ln w="5965" cap="flat">
                  <a:solidFill>
                    <a:srgbClr val="EC4E44"/>
                  </a:solid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58885640-DC9D-4BBD-A861-A2E554692C50}"/>
                    </a:ext>
                  </a:extLst>
                </p:cNvPr>
                <p:cNvSpPr/>
                <p:nvPr/>
              </p:nvSpPr>
              <p:spPr>
                <a:xfrm>
                  <a:off x="2772638" y="4115748"/>
                  <a:ext cx="5968" cy="25682"/>
                </a:xfrm>
                <a:custGeom>
                  <a:avLst/>
                  <a:gdLst>
                    <a:gd name="connsiteX0" fmla="*/ 0 w 5968"/>
                    <a:gd name="connsiteY0" fmla="*/ 0 h 25682"/>
                    <a:gd name="connsiteX1" fmla="*/ 0 w 5968"/>
                    <a:gd name="connsiteY1" fmla="*/ 25682 h 25682"/>
                  </a:gdLst>
                  <a:ahLst/>
                  <a:cxnLst>
                    <a:cxn ang="0">
                      <a:pos x="connsiteX0" y="connsiteY0"/>
                    </a:cxn>
                    <a:cxn ang="0">
                      <a:pos x="connsiteX1" y="connsiteY1"/>
                    </a:cxn>
                  </a:cxnLst>
                  <a:rect l="l" t="t" r="r" b="b"/>
                  <a:pathLst>
                    <a:path w="5968" h="25682">
                      <a:moveTo>
                        <a:pt x="0" y="0"/>
                      </a:moveTo>
                      <a:lnTo>
                        <a:pt x="0" y="25682"/>
                      </a:lnTo>
                    </a:path>
                  </a:pathLst>
                </a:custGeom>
                <a:ln w="5965" cap="flat">
                  <a:solidFill>
                    <a:srgbClr val="EC4E44"/>
                  </a:solidFill>
                  <a:prstDash val="solid"/>
                  <a:round/>
                </a:ln>
              </p:spPr>
              <p:txBody>
                <a:bodyPr rtlCol="0" anchor="ctr"/>
                <a:lstStyle/>
                <a:p>
                  <a:endParaRPr lang="en-US"/>
                </a:p>
              </p:txBody>
            </p:sp>
            <p:sp>
              <p:nvSpPr>
                <p:cNvPr id="484" name="Freeform: Shape 483">
                  <a:extLst>
                    <a:ext uri="{FF2B5EF4-FFF2-40B4-BE49-F238E27FC236}">
                      <a16:creationId xmlns:a16="http://schemas.microsoft.com/office/drawing/2014/main" id="{7B9125E5-50FF-4BC7-AFEF-C0C6ACA1EED0}"/>
                    </a:ext>
                  </a:extLst>
                </p:cNvPr>
                <p:cNvSpPr/>
                <p:nvPr/>
              </p:nvSpPr>
              <p:spPr>
                <a:xfrm>
                  <a:off x="3462835" y="3510901"/>
                  <a:ext cx="5968" cy="23178"/>
                </a:xfrm>
                <a:custGeom>
                  <a:avLst/>
                  <a:gdLst>
                    <a:gd name="connsiteX0" fmla="*/ 0 w 5968"/>
                    <a:gd name="connsiteY0" fmla="*/ 0 h 23178"/>
                    <a:gd name="connsiteX1" fmla="*/ 0 w 5968"/>
                    <a:gd name="connsiteY1" fmla="*/ 23179 h 23178"/>
                  </a:gdLst>
                  <a:ahLst/>
                  <a:cxnLst>
                    <a:cxn ang="0">
                      <a:pos x="connsiteX0" y="connsiteY0"/>
                    </a:cxn>
                    <a:cxn ang="0">
                      <a:pos x="connsiteX1" y="connsiteY1"/>
                    </a:cxn>
                  </a:cxnLst>
                  <a:rect l="l" t="t" r="r" b="b"/>
                  <a:pathLst>
                    <a:path w="5968" h="23178">
                      <a:moveTo>
                        <a:pt x="0" y="0"/>
                      </a:moveTo>
                      <a:lnTo>
                        <a:pt x="0" y="23179"/>
                      </a:lnTo>
                    </a:path>
                  </a:pathLst>
                </a:custGeom>
                <a:ln w="5965" cap="flat">
                  <a:solidFill>
                    <a:srgbClr val="EC4E44"/>
                  </a:solidFill>
                  <a:prstDash val="solid"/>
                  <a:round/>
                </a:ln>
              </p:spPr>
              <p:txBody>
                <a:bodyPr rtlCol="0" anchor="ctr"/>
                <a:lstStyle/>
                <a:p>
                  <a:endParaRPr lang="en-US"/>
                </a:p>
              </p:txBody>
            </p:sp>
            <p:sp>
              <p:nvSpPr>
                <p:cNvPr id="485" name="Freeform: Shape 484">
                  <a:extLst>
                    <a:ext uri="{FF2B5EF4-FFF2-40B4-BE49-F238E27FC236}">
                      <a16:creationId xmlns:a16="http://schemas.microsoft.com/office/drawing/2014/main" id="{C177B2CD-7124-4FBE-BE27-D38EFA867B76}"/>
                    </a:ext>
                  </a:extLst>
                </p:cNvPr>
                <p:cNvSpPr/>
                <p:nvPr/>
              </p:nvSpPr>
              <p:spPr>
                <a:xfrm>
                  <a:off x="2133469" y="4713081"/>
                  <a:ext cx="5968" cy="22372"/>
                </a:xfrm>
                <a:custGeom>
                  <a:avLst/>
                  <a:gdLst>
                    <a:gd name="connsiteX0" fmla="*/ 0 w 5968"/>
                    <a:gd name="connsiteY0" fmla="*/ 0 h 22372"/>
                    <a:gd name="connsiteX1" fmla="*/ 0 w 5968"/>
                    <a:gd name="connsiteY1" fmla="*/ 22372 h 22372"/>
                  </a:gdLst>
                  <a:ahLst/>
                  <a:cxnLst>
                    <a:cxn ang="0">
                      <a:pos x="connsiteX0" y="connsiteY0"/>
                    </a:cxn>
                    <a:cxn ang="0">
                      <a:pos x="connsiteX1" y="connsiteY1"/>
                    </a:cxn>
                  </a:cxnLst>
                  <a:rect l="l" t="t" r="r" b="b"/>
                  <a:pathLst>
                    <a:path w="5968" h="22372">
                      <a:moveTo>
                        <a:pt x="0" y="0"/>
                      </a:moveTo>
                      <a:lnTo>
                        <a:pt x="0" y="22372"/>
                      </a:lnTo>
                    </a:path>
                  </a:pathLst>
                </a:custGeom>
                <a:ln w="5965" cap="flat">
                  <a:solidFill>
                    <a:srgbClr val="EC4E44"/>
                  </a:solidFill>
                  <a:prstDash val="solid"/>
                  <a:round/>
                </a:ln>
              </p:spPr>
              <p:txBody>
                <a:bodyPr rtlCol="0" anchor="ctr"/>
                <a:lstStyle/>
                <a:p>
                  <a:endParaRPr lang="en-US"/>
                </a:p>
              </p:txBody>
            </p:sp>
            <p:sp>
              <p:nvSpPr>
                <p:cNvPr id="486" name="Freeform: Shape 485">
                  <a:extLst>
                    <a:ext uri="{FF2B5EF4-FFF2-40B4-BE49-F238E27FC236}">
                      <a16:creationId xmlns:a16="http://schemas.microsoft.com/office/drawing/2014/main" id="{636E6B33-B75B-4E76-87E3-A19D2DB463B8}"/>
                    </a:ext>
                  </a:extLst>
                </p:cNvPr>
                <p:cNvSpPr/>
                <p:nvPr/>
              </p:nvSpPr>
              <p:spPr>
                <a:xfrm>
                  <a:off x="3094702" y="3814639"/>
                  <a:ext cx="5968" cy="39035"/>
                </a:xfrm>
                <a:custGeom>
                  <a:avLst/>
                  <a:gdLst>
                    <a:gd name="connsiteX0" fmla="*/ 0 w 5968"/>
                    <a:gd name="connsiteY0" fmla="*/ 0 h 39035"/>
                    <a:gd name="connsiteX1" fmla="*/ 0 w 5968"/>
                    <a:gd name="connsiteY1" fmla="*/ 39036 h 39035"/>
                  </a:gdLst>
                  <a:ahLst/>
                  <a:cxnLst>
                    <a:cxn ang="0">
                      <a:pos x="connsiteX0" y="connsiteY0"/>
                    </a:cxn>
                    <a:cxn ang="0">
                      <a:pos x="connsiteX1" y="connsiteY1"/>
                    </a:cxn>
                  </a:cxnLst>
                  <a:rect l="l" t="t" r="r" b="b"/>
                  <a:pathLst>
                    <a:path w="5968" h="39035">
                      <a:moveTo>
                        <a:pt x="0" y="0"/>
                      </a:moveTo>
                      <a:lnTo>
                        <a:pt x="0" y="39036"/>
                      </a:lnTo>
                    </a:path>
                  </a:pathLst>
                </a:custGeom>
                <a:ln w="5965" cap="flat">
                  <a:solidFill>
                    <a:srgbClr val="EC4E44"/>
                  </a:solidFill>
                  <a:prstDash val="solid"/>
                  <a:round/>
                </a:ln>
              </p:spPr>
              <p:txBody>
                <a:bodyPr rtlCol="0" anchor="ctr"/>
                <a:lstStyle/>
                <a:p>
                  <a:endParaRPr lang="en-US"/>
                </a:p>
              </p:txBody>
            </p:sp>
            <p:sp>
              <p:nvSpPr>
                <p:cNvPr id="487" name="Freeform: Shape 486">
                  <a:extLst>
                    <a:ext uri="{FF2B5EF4-FFF2-40B4-BE49-F238E27FC236}">
                      <a16:creationId xmlns:a16="http://schemas.microsoft.com/office/drawing/2014/main" id="{C6988FAE-A6FF-43D4-BF08-275C613C2AD9}"/>
                    </a:ext>
                  </a:extLst>
                </p:cNvPr>
                <p:cNvSpPr/>
                <p:nvPr/>
              </p:nvSpPr>
              <p:spPr>
                <a:xfrm>
                  <a:off x="3368654" y="3596763"/>
                  <a:ext cx="5968" cy="23889"/>
                </a:xfrm>
                <a:custGeom>
                  <a:avLst/>
                  <a:gdLst>
                    <a:gd name="connsiteX0" fmla="*/ 0 w 5968"/>
                    <a:gd name="connsiteY0" fmla="*/ 0 h 23889"/>
                    <a:gd name="connsiteX1" fmla="*/ 0 w 5968"/>
                    <a:gd name="connsiteY1" fmla="*/ 23890 h 23889"/>
                  </a:gdLst>
                  <a:ahLst/>
                  <a:cxnLst>
                    <a:cxn ang="0">
                      <a:pos x="connsiteX0" y="connsiteY0"/>
                    </a:cxn>
                    <a:cxn ang="0">
                      <a:pos x="connsiteX1" y="connsiteY1"/>
                    </a:cxn>
                  </a:cxnLst>
                  <a:rect l="l" t="t" r="r" b="b"/>
                  <a:pathLst>
                    <a:path w="5968" h="23889">
                      <a:moveTo>
                        <a:pt x="0" y="0"/>
                      </a:moveTo>
                      <a:lnTo>
                        <a:pt x="0" y="23890"/>
                      </a:lnTo>
                    </a:path>
                  </a:pathLst>
                </a:custGeom>
                <a:ln w="5965" cap="flat">
                  <a:solidFill>
                    <a:srgbClr val="EC4E44"/>
                  </a:solid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7E4D0871-FE5B-4BF1-94E1-573C338075F5}"/>
                    </a:ext>
                  </a:extLst>
                </p:cNvPr>
                <p:cNvSpPr/>
                <p:nvPr/>
              </p:nvSpPr>
              <p:spPr>
                <a:xfrm>
                  <a:off x="2467528" y="4395558"/>
                  <a:ext cx="5968" cy="25183"/>
                </a:xfrm>
                <a:custGeom>
                  <a:avLst/>
                  <a:gdLst>
                    <a:gd name="connsiteX0" fmla="*/ 0 w 5968"/>
                    <a:gd name="connsiteY0" fmla="*/ 0 h 25183"/>
                    <a:gd name="connsiteX1" fmla="*/ 0 w 5968"/>
                    <a:gd name="connsiteY1" fmla="*/ 25184 h 25183"/>
                  </a:gdLst>
                  <a:ahLst/>
                  <a:cxnLst>
                    <a:cxn ang="0">
                      <a:pos x="connsiteX0" y="connsiteY0"/>
                    </a:cxn>
                    <a:cxn ang="0">
                      <a:pos x="connsiteX1" y="connsiteY1"/>
                    </a:cxn>
                  </a:cxnLst>
                  <a:rect l="l" t="t" r="r" b="b"/>
                  <a:pathLst>
                    <a:path w="5968" h="25183">
                      <a:moveTo>
                        <a:pt x="0" y="0"/>
                      </a:moveTo>
                      <a:lnTo>
                        <a:pt x="0" y="25184"/>
                      </a:lnTo>
                    </a:path>
                  </a:pathLst>
                </a:custGeom>
                <a:ln w="5965" cap="flat">
                  <a:solidFill>
                    <a:srgbClr val="EC4E44"/>
                  </a:solid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6566D6B8-4F4B-43C6-964B-59BFB22689C1}"/>
                    </a:ext>
                  </a:extLst>
                </p:cNvPr>
                <p:cNvSpPr/>
                <p:nvPr/>
              </p:nvSpPr>
              <p:spPr>
                <a:xfrm>
                  <a:off x="3436403" y="3526132"/>
                  <a:ext cx="5968" cy="21896"/>
                </a:xfrm>
                <a:custGeom>
                  <a:avLst/>
                  <a:gdLst>
                    <a:gd name="connsiteX0" fmla="*/ 0 w 5968"/>
                    <a:gd name="connsiteY0" fmla="*/ 0 h 21896"/>
                    <a:gd name="connsiteX1" fmla="*/ 0 w 5968"/>
                    <a:gd name="connsiteY1" fmla="*/ 21897 h 21896"/>
                  </a:gdLst>
                  <a:ahLst/>
                  <a:cxnLst>
                    <a:cxn ang="0">
                      <a:pos x="connsiteX0" y="connsiteY0"/>
                    </a:cxn>
                    <a:cxn ang="0">
                      <a:pos x="connsiteX1" y="connsiteY1"/>
                    </a:cxn>
                  </a:cxnLst>
                  <a:rect l="l" t="t" r="r" b="b"/>
                  <a:pathLst>
                    <a:path w="5968" h="21896">
                      <a:moveTo>
                        <a:pt x="0" y="0"/>
                      </a:moveTo>
                      <a:lnTo>
                        <a:pt x="0" y="21897"/>
                      </a:lnTo>
                    </a:path>
                  </a:pathLst>
                </a:custGeom>
                <a:ln w="5965" cap="flat">
                  <a:solidFill>
                    <a:srgbClr val="EC4E44"/>
                  </a:solidFill>
                  <a:prstDash val="solid"/>
                  <a:round/>
                </a:ln>
              </p:spPr>
              <p:txBody>
                <a:bodyPr rtlCol="0" anchor="ctr"/>
                <a:lstStyle/>
                <a:p>
                  <a:endParaRPr lang="en-US"/>
                </a:p>
              </p:txBody>
            </p:sp>
            <p:sp>
              <p:nvSpPr>
                <p:cNvPr id="490" name="Freeform: Shape 489">
                  <a:extLst>
                    <a:ext uri="{FF2B5EF4-FFF2-40B4-BE49-F238E27FC236}">
                      <a16:creationId xmlns:a16="http://schemas.microsoft.com/office/drawing/2014/main" id="{07FC18BC-C238-426E-8AD1-806A06F7540A}"/>
                    </a:ext>
                  </a:extLst>
                </p:cNvPr>
                <p:cNvSpPr/>
                <p:nvPr/>
              </p:nvSpPr>
              <p:spPr>
                <a:xfrm>
                  <a:off x="2337158" y="4560032"/>
                  <a:ext cx="5968" cy="21646"/>
                </a:xfrm>
                <a:custGeom>
                  <a:avLst/>
                  <a:gdLst>
                    <a:gd name="connsiteX0" fmla="*/ 0 w 5968"/>
                    <a:gd name="connsiteY0" fmla="*/ 0 h 21646"/>
                    <a:gd name="connsiteX1" fmla="*/ 0 w 5968"/>
                    <a:gd name="connsiteY1" fmla="*/ 21647 h 21646"/>
                  </a:gdLst>
                  <a:ahLst/>
                  <a:cxnLst>
                    <a:cxn ang="0">
                      <a:pos x="connsiteX0" y="connsiteY0"/>
                    </a:cxn>
                    <a:cxn ang="0">
                      <a:pos x="connsiteX1" y="connsiteY1"/>
                    </a:cxn>
                  </a:cxnLst>
                  <a:rect l="l" t="t" r="r" b="b"/>
                  <a:pathLst>
                    <a:path w="5968" h="21646">
                      <a:moveTo>
                        <a:pt x="0" y="0"/>
                      </a:moveTo>
                      <a:lnTo>
                        <a:pt x="0" y="21647"/>
                      </a:lnTo>
                    </a:path>
                  </a:pathLst>
                </a:custGeom>
                <a:ln w="5965" cap="flat">
                  <a:solidFill>
                    <a:srgbClr val="EC4E44"/>
                  </a:solidFill>
                  <a:prstDash val="solid"/>
                  <a:round/>
                </a:ln>
              </p:spPr>
              <p:txBody>
                <a:bodyPr rtlCol="0" anchor="ctr"/>
                <a:lstStyle/>
                <a:p>
                  <a:endParaRPr lang="en-US"/>
                </a:p>
              </p:txBody>
            </p:sp>
            <p:sp>
              <p:nvSpPr>
                <p:cNvPr id="491" name="Freeform: Shape 490">
                  <a:extLst>
                    <a:ext uri="{FF2B5EF4-FFF2-40B4-BE49-F238E27FC236}">
                      <a16:creationId xmlns:a16="http://schemas.microsoft.com/office/drawing/2014/main" id="{CE9623B4-25A8-41DB-A7C9-339D253675FF}"/>
                    </a:ext>
                  </a:extLst>
                </p:cNvPr>
                <p:cNvSpPr/>
                <p:nvPr/>
              </p:nvSpPr>
              <p:spPr>
                <a:xfrm>
                  <a:off x="2453448" y="4321597"/>
                  <a:ext cx="5968" cy="46618"/>
                </a:xfrm>
                <a:custGeom>
                  <a:avLst/>
                  <a:gdLst>
                    <a:gd name="connsiteX0" fmla="*/ 0 w 5968"/>
                    <a:gd name="connsiteY0" fmla="*/ 0 h 46618"/>
                    <a:gd name="connsiteX1" fmla="*/ 0 w 5968"/>
                    <a:gd name="connsiteY1" fmla="*/ 46619 h 46618"/>
                  </a:gdLst>
                  <a:ahLst/>
                  <a:cxnLst>
                    <a:cxn ang="0">
                      <a:pos x="connsiteX0" y="connsiteY0"/>
                    </a:cxn>
                    <a:cxn ang="0">
                      <a:pos x="connsiteX1" y="connsiteY1"/>
                    </a:cxn>
                  </a:cxnLst>
                  <a:rect l="l" t="t" r="r" b="b"/>
                  <a:pathLst>
                    <a:path w="5968" h="46618">
                      <a:moveTo>
                        <a:pt x="0" y="0"/>
                      </a:moveTo>
                      <a:lnTo>
                        <a:pt x="0" y="46619"/>
                      </a:lnTo>
                    </a:path>
                  </a:pathLst>
                </a:custGeom>
                <a:ln w="5965" cap="flat">
                  <a:solidFill>
                    <a:srgbClr val="EC4E44"/>
                  </a:solidFill>
                  <a:prstDash val="solid"/>
                  <a:round/>
                </a:ln>
              </p:spPr>
              <p:txBody>
                <a:bodyPr rtlCol="0" anchor="ctr"/>
                <a:lstStyle/>
                <a:p>
                  <a:endParaRPr lang="en-US"/>
                </a:p>
              </p:txBody>
            </p:sp>
            <p:sp>
              <p:nvSpPr>
                <p:cNvPr id="492" name="Freeform: Shape 491">
                  <a:extLst>
                    <a:ext uri="{FF2B5EF4-FFF2-40B4-BE49-F238E27FC236}">
                      <a16:creationId xmlns:a16="http://schemas.microsoft.com/office/drawing/2014/main" id="{92E68F15-1F89-4336-AE96-EC0232A8D353}"/>
                    </a:ext>
                  </a:extLst>
                </p:cNvPr>
                <p:cNvSpPr/>
                <p:nvPr/>
              </p:nvSpPr>
              <p:spPr>
                <a:xfrm>
                  <a:off x="3055482" y="3836651"/>
                  <a:ext cx="5968" cy="35637"/>
                </a:xfrm>
                <a:custGeom>
                  <a:avLst/>
                  <a:gdLst>
                    <a:gd name="connsiteX0" fmla="*/ 0 w 5968"/>
                    <a:gd name="connsiteY0" fmla="*/ 0 h 35637"/>
                    <a:gd name="connsiteX1" fmla="*/ 0 w 5968"/>
                    <a:gd name="connsiteY1" fmla="*/ 35637 h 35637"/>
                  </a:gdLst>
                  <a:ahLst/>
                  <a:cxnLst>
                    <a:cxn ang="0">
                      <a:pos x="connsiteX0" y="connsiteY0"/>
                    </a:cxn>
                    <a:cxn ang="0">
                      <a:pos x="connsiteX1" y="connsiteY1"/>
                    </a:cxn>
                  </a:cxnLst>
                  <a:rect l="l" t="t" r="r" b="b"/>
                  <a:pathLst>
                    <a:path w="5968" h="35637">
                      <a:moveTo>
                        <a:pt x="0" y="0"/>
                      </a:moveTo>
                      <a:lnTo>
                        <a:pt x="0" y="35637"/>
                      </a:lnTo>
                    </a:path>
                  </a:pathLst>
                </a:custGeom>
                <a:ln w="5965" cap="flat">
                  <a:solidFill>
                    <a:srgbClr val="EC4E44"/>
                  </a:solidFill>
                  <a:prstDash val="solid"/>
                  <a:round/>
                </a:ln>
              </p:spPr>
              <p:txBody>
                <a:bodyPr rtlCol="0" anchor="ctr"/>
                <a:lstStyle/>
                <a:p>
                  <a:endParaRPr lang="en-US"/>
                </a:p>
              </p:txBody>
            </p:sp>
            <p:sp>
              <p:nvSpPr>
                <p:cNvPr id="493" name="Freeform: Shape 492">
                  <a:extLst>
                    <a:ext uri="{FF2B5EF4-FFF2-40B4-BE49-F238E27FC236}">
                      <a16:creationId xmlns:a16="http://schemas.microsoft.com/office/drawing/2014/main" id="{905ACB1F-3567-4188-86F1-63310B7905DD}"/>
                    </a:ext>
                  </a:extLst>
                </p:cNvPr>
                <p:cNvSpPr/>
                <p:nvPr/>
              </p:nvSpPr>
              <p:spPr>
                <a:xfrm>
                  <a:off x="1988426" y="4799366"/>
                  <a:ext cx="5968" cy="27423"/>
                </a:xfrm>
                <a:custGeom>
                  <a:avLst/>
                  <a:gdLst>
                    <a:gd name="connsiteX0" fmla="*/ 0 w 5968"/>
                    <a:gd name="connsiteY0" fmla="*/ 0 h 27423"/>
                    <a:gd name="connsiteX1" fmla="*/ 0 w 5968"/>
                    <a:gd name="connsiteY1" fmla="*/ 27423 h 27423"/>
                  </a:gdLst>
                  <a:ahLst/>
                  <a:cxnLst>
                    <a:cxn ang="0">
                      <a:pos x="connsiteX0" y="connsiteY0"/>
                    </a:cxn>
                    <a:cxn ang="0">
                      <a:pos x="connsiteX1" y="connsiteY1"/>
                    </a:cxn>
                  </a:cxnLst>
                  <a:rect l="l" t="t" r="r" b="b"/>
                  <a:pathLst>
                    <a:path w="5968" h="27423">
                      <a:moveTo>
                        <a:pt x="0" y="0"/>
                      </a:moveTo>
                      <a:lnTo>
                        <a:pt x="0" y="27423"/>
                      </a:lnTo>
                    </a:path>
                  </a:pathLst>
                </a:custGeom>
                <a:ln w="5965" cap="flat">
                  <a:solidFill>
                    <a:srgbClr val="EC4E44"/>
                  </a:solid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78D50CBD-1B1E-4AB6-8DF5-E198CA8C9D66}"/>
                    </a:ext>
                  </a:extLst>
                </p:cNvPr>
                <p:cNvSpPr/>
                <p:nvPr/>
              </p:nvSpPr>
              <p:spPr>
                <a:xfrm>
                  <a:off x="2565930" y="4321086"/>
                  <a:ext cx="5968" cy="22520"/>
                </a:xfrm>
                <a:custGeom>
                  <a:avLst/>
                  <a:gdLst>
                    <a:gd name="connsiteX0" fmla="*/ 0 w 5968"/>
                    <a:gd name="connsiteY0" fmla="*/ 0 h 22520"/>
                    <a:gd name="connsiteX1" fmla="*/ 0 w 5968"/>
                    <a:gd name="connsiteY1" fmla="*/ 22521 h 22520"/>
                  </a:gdLst>
                  <a:ahLst/>
                  <a:cxnLst>
                    <a:cxn ang="0">
                      <a:pos x="connsiteX0" y="connsiteY0"/>
                    </a:cxn>
                    <a:cxn ang="0">
                      <a:pos x="connsiteX1" y="connsiteY1"/>
                    </a:cxn>
                  </a:cxnLst>
                  <a:rect l="l" t="t" r="r" b="b"/>
                  <a:pathLst>
                    <a:path w="5968" h="22520">
                      <a:moveTo>
                        <a:pt x="0" y="0"/>
                      </a:moveTo>
                      <a:lnTo>
                        <a:pt x="0" y="22521"/>
                      </a:lnTo>
                    </a:path>
                  </a:pathLst>
                </a:custGeom>
                <a:ln w="5965" cap="flat">
                  <a:solidFill>
                    <a:srgbClr val="EC4E44"/>
                  </a:solid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C87B674E-2791-45DC-BF41-90F084E1DD3D}"/>
                    </a:ext>
                  </a:extLst>
                </p:cNvPr>
                <p:cNvSpPr/>
                <p:nvPr/>
              </p:nvSpPr>
              <p:spPr>
                <a:xfrm>
                  <a:off x="2811317" y="4102679"/>
                  <a:ext cx="5968" cy="30502"/>
                </a:xfrm>
                <a:custGeom>
                  <a:avLst/>
                  <a:gdLst>
                    <a:gd name="connsiteX0" fmla="*/ 0 w 5968"/>
                    <a:gd name="connsiteY0" fmla="*/ 0 h 30502"/>
                    <a:gd name="connsiteX1" fmla="*/ 0 w 5968"/>
                    <a:gd name="connsiteY1" fmla="*/ 30503 h 30502"/>
                  </a:gdLst>
                  <a:ahLst/>
                  <a:cxnLst>
                    <a:cxn ang="0">
                      <a:pos x="connsiteX0" y="connsiteY0"/>
                    </a:cxn>
                    <a:cxn ang="0">
                      <a:pos x="connsiteX1" y="connsiteY1"/>
                    </a:cxn>
                  </a:cxnLst>
                  <a:rect l="l" t="t" r="r" b="b"/>
                  <a:pathLst>
                    <a:path w="5968" h="30502">
                      <a:moveTo>
                        <a:pt x="0" y="0"/>
                      </a:moveTo>
                      <a:lnTo>
                        <a:pt x="0" y="30503"/>
                      </a:lnTo>
                    </a:path>
                  </a:pathLst>
                </a:custGeom>
                <a:ln w="5965" cap="flat">
                  <a:solidFill>
                    <a:srgbClr val="EC4E44"/>
                  </a:solidFill>
                  <a:prstDash val="solid"/>
                  <a:round/>
                </a:ln>
              </p:spPr>
              <p:txBody>
                <a:bodyPr rtlCol="0" anchor="ctr"/>
                <a:lstStyle/>
                <a:p>
                  <a:endParaRPr lang="en-US"/>
                </a:p>
              </p:txBody>
            </p:sp>
            <p:sp>
              <p:nvSpPr>
                <p:cNvPr id="496" name="Freeform: Shape 495">
                  <a:extLst>
                    <a:ext uri="{FF2B5EF4-FFF2-40B4-BE49-F238E27FC236}">
                      <a16:creationId xmlns:a16="http://schemas.microsoft.com/office/drawing/2014/main" id="{8A33097D-4C1C-4EB5-9B0F-FC4144088975}"/>
                    </a:ext>
                  </a:extLst>
                </p:cNvPr>
                <p:cNvSpPr/>
                <p:nvPr/>
              </p:nvSpPr>
              <p:spPr>
                <a:xfrm>
                  <a:off x="3002358" y="3926589"/>
                  <a:ext cx="5968" cy="23704"/>
                </a:xfrm>
                <a:custGeom>
                  <a:avLst/>
                  <a:gdLst>
                    <a:gd name="connsiteX0" fmla="*/ 0 w 5968"/>
                    <a:gd name="connsiteY0" fmla="*/ 0 h 23704"/>
                    <a:gd name="connsiteX1" fmla="*/ 0 w 5968"/>
                    <a:gd name="connsiteY1" fmla="*/ 23705 h 23704"/>
                  </a:gdLst>
                  <a:ahLst/>
                  <a:cxnLst>
                    <a:cxn ang="0">
                      <a:pos x="connsiteX0" y="connsiteY0"/>
                    </a:cxn>
                    <a:cxn ang="0">
                      <a:pos x="connsiteX1" y="connsiteY1"/>
                    </a:cxn>
                  </a:cxnLst>
                  <a:rect l="l" t="t" r="r" b="b"/>
                  <a:pathLst>
                    <a:path w="5968" h="23704">
                      <a:moveTo>
                        <a:pt x="0" y="0"/>
                      </a:moveTo>
                      <a:lnTo>
                        <a:pt x="0" y="23705"/>
                      </a:lnTo>
                    </a:path>
                  </a:pathLst>
                </a:custGeom>
                <a:ln w="5965" cap="flat">
                  <a:solidFill>
                    <a:srgbClr val="EC4E44"/>
                  </a:solidFill>
                  <a:prstDash val="solid"/>
                  <a:round/>
                </a:ln>
              </p:spPr>
              <p:txBody>
                <a:bodyPr rtlCol="0" anchor="ctr"/>
                <a:lstStyle/>
                <a:p>
                  <a:endParaRPr lang="en-US"/>
                </a:p>
              </p:txBody>
            </p:sp>
            <p:sp>
              <p:nvSpPr>
                <p:cNvPr id="497" name="Freeform: Shape 496">
                  <a:extLst>
                    <a:ext uri="{FF2B5EF4-FFF2-40B4-BE49-F238E27FC236}">
                      <a16:creationId xmlns:a16="http://schemas.microsoft.com/office/drawing/2014/main" id="{89B76499-7E04-4A10-8482-58D83FAFFA0B}"/>
                    </a:ext>
                  </a:extLst>
                </p:cNvPr>
                <p:cNvSpPr/>
                <p:nvPr/>
              </p:nvSpPr>
              <p:spPr>
                <a:xfrm>
                  <a:off x="3548648" y="3453108"/>
                  <a:ext cx="5968" cy="23890"/>
                </a:xfrm>
                <a:custGeom>
                  <a:avLst/>
                  <a:gdLst>
                    <a:gd name="connsiteX0" fmla="*/ 0 w 5968"/>
                    <a:gd name="connsiteY0" fmla="*/ 0 h 23890"/>
                    <a:gd name="connsiteX1" fmla="*/ 0 w 5968"/>
                    <a:gd name="connsiteY1" fmla="*/ 23890 h 23890"/>
                  </a:gdLst>
                  <a:ahLst/>
                  <a:cxnLst>
                    <a:cxn ang="0">
                      <a:pos x="connsiteX0" y="connsiteY0"/>
                    </a:cxn>
                    <a:cxn ang="0">
                      <a:pos x="connsiteX1" y="connsiteY1"/>
                    </a:cxn>
                  </a:cxnLst>
                  <a:rect l="l" t="t" r="r" b="b"/>
                  <a:pathLst>
                    <a:path w="5968" h="23890">
                      <a:moveTo>
                        <a:pt x="0" y="0"/>
                      </a:moveTo>
                      <a:lnTo>
                        <a:pt x="0" y="23890"/>
                      </a:lnTo>
                    </a:path>
                  </a:pathLst>
                </a:custGeom>
                <a:ln w="5965" cap="flat">
                  <a:solidFill>
                    <a:srgbClr val="EC4E44"/>
                  </a:solidFill>
                  <a:prstDash val="solid"/>
                  <a:round/>
                </a:ln>
              </p:spPr>
              <p:txBody>
                <a:bodyPr rtlCol="0" anchor="ctr"/>
                <a:lstStyle/>
                <a:p>
                  <a:endParaRPr lang="en-US"/>
                </a:p>
              </p:txBody>
            </p:sp>
            <p:sp>
              <p:nvSpPr>
                <p:cNvPr id="498" name="Freeform: Shape 497">
                  <a:extLst>
                    <a:ext uri="{FF2B5EF4-FFF2-40B4-BE49-F238E27FC236}">
                      <a16:creationId xmlns:a16="http://schemas.microsoft.com/office/drawing/2014/main" id="{651FE660-BADA-4B95-AE34-A96EB933F811}"/>
                    </a:ext>
                  </a:extLst>
                </p:cNvPr>
                <p:cNvSpPr/>
                <p:nvPr/>
              </p:nvSpPr>
              <p:spPr>
                <a:xfrm>
                  <a:off x="3285238" y="3644785"/>
                  <a:ext cx="5968" cy="26950"/>
                </a:xfrm>
                <a:custGeom>
                  <a:avLst/>
                  <a:gdLst>
                    <a:gd name="connsiteX0" fmla="*/ 0 w 5968"/>
                    <a:gd name="connsiteY0" fmla="*/ 0 h 26950"/>
                    <a:gd name="connsiteX1" fmla="*/ 0 w 5968"/>
                    <a:gd name="connsiteY1" fmla="*/ 26950 h 26950"/>
                  </a:gdLst>
                  <a:ahLst/>
                  <a:cxnLst>
                    <a:cxn ang="0">
                      <a:pos x="connsiteX0" y="connsiteY0"/>
                    </a:cxn>
                    <a:cxn ang="0">
                      <a:pos x="connsiteX1" y="connsiteY1"/>
                    </a:cxn>
                  </a:cxnLst>
                  <a:rect l="l" t="t" r="r" b="b"/>
                  <a:pathLst>
                    <a:path w="5968" h="26950">
                      <a:moveTo>
                        <a:pt x="0" y="0"/>
                      </a:moveTo>
                      <a:lnTo>
                        <a:pt x="0" y="26950"/>
                      </a:lnTo>
                    </a:path>
                  </a:pathLst>
                </a:custGeom>
                <a:ln w="5965" cap="flat">
                  <a:solidFill>
                    <a:srgbClr val="EC4E44"/>
                  </a:solidFill>
                  <a:prstDash val="solid"/>
                  <a:round/>
                </a:ln>
              </p:spPr>
              <p:txBody>
                <a:bodyPr rtlCol="0" anchor="ctr"/>
                <a:lstStyle/>
                <a:p>
                  <a:endParaRPr lang="en-US"/>
                </a:p>
              </p:txBody>
            </p:sp>
            <p:sp>
              <p:nvSpPr>
                <p:cNvPr id="499" name="Freeform: Shape 498">
                  <a:extLst>
                    <a:ext uri="{FF2B5EF4-FFF2-40B4-BE49-F238E27FC236}">
                      <a16:creationId xmlns:a16="http://schemas.microsoft.com/office/drawing/2014/main" id="{231F8EED-B524-492E-9847-1770177345AC}"/>
                    </a:ext>
                  </a:extLst>
                </p:cNvPr>
                <p:cNvSpPr/>
                <p:nvPr/>
              </p:nvSpPr>
              <p:spPr>
                <a:xfrm>
                  <a:off x="2757344" y="4137063"/>
                  <a:ext cx="5968" cy="23310"/>
                </a:xfrm>
                <a:custGeom>
                  <a:avLst/>
                  <a:gdLst>
                    <a:gd name="connsiteX0" fmla="*/ 0 w 5968"/>
                    <a:gd name="connsiteY0" fmla="*/ 0 h 23310"/>
                    <a:gd name="connsiteX1" fmla="*/ 0 w 5968"/>
                    <a:gd name="connsiteY1" fmla="*/ 23311 h 23310"/>
                  </a:gdLst>
                  <a:ahLst/>
                  <a:cxnLst>
                    <a:cxn ang="0">
                      <a:pos x="connsiteX0" y="connsiteY0"/>
                    </a:cxn>
                    <a:cxn ang="0">
                      <a:pos x="connsiteX1" y="connsiteY1"/>
                    </a:cxn>
                  </a:cxnLst>
                  <a:rect l="l" t="t" r="r" b="b"/>
                  <a:pathLst>
                    <a:path w="5968" h="23310">
                      <a:moveTo>
                        <a:pt x="0" y="0"/>
                      </a:moveTo>
                      <a:lnTo>
                        <a:pt x="0" y="23311"/>
                      </a:lnTo>
                    </a:path>
                  </a:pathLst>
                </a:custGeom>
                <a:ln w="5965" cap="flat">
                  <a:solidFill>
                    <a:srgbClr val="EC4E44"/>
                  </a:solid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2C4C12F9-F54A-4139-AB7C-BEE4CA0584F5}"/>
                    </a:ext>
                  </a:extLst>
                </p:cNvPr>
                <p:cNvSpPr/>
                <p:nvPr/>
              </p:nvSpPr>
              <p:spPr>
                <a:xfrm>
                  <a:off x="2219736" y="4625170"/>
                  <a:ext cx="5968" cy="26739"/>
                </a:xfrm>
                <a:custGeom>
                  <a:avLst/>
                  <a:gdLst>
                    <a:gd name="connsiteX0" fmla="*/ 0 w 5968"/>
                    <a:gd name="connsiteY0" fmla="*/ 0 h 26739"/>
                    <a:gd name="connsiteX1" fmla="*/ 0 w 5968"/>
                    <a:gd name="connsiteY1" fmla="*/ 26739 h 26739"/>
                  </a:gdLst>
                  <a:ahLst/>
                  <a:cxnLst>
                    <a:cxn ang="0">
                      <a:pos x="connsiteX0" y="connsiteY0"/>
                    </a:cxn>
                    <a:cxn ang="0">
                      <a:pos x="connsiteX1" y="connsiteY1"/>
                    </a:cxn>
                  </a:cxnLst>
                  <a:rect l="l" t="t" r="r" b="b"/>
                  <a:pathLst>
                    <a:path w="5968" h="26739">
                      <a:moveTo>
                        <a:pt x="0" y="0"/>
                      </a:moveTo>
                      <a:lnTo>
                        <a:pt x="0" y="26739"/>
                      </a:lnTo>
                    </a:path>
                  </a:pathLst>
                </a:custGeom>
                <a:ln w="5965" cap="flat">
                  <a:solidFill>
                    <a:srgbClr val="EC4E44"/>
                  </a:solid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ED39BF75-200D-43E7-A345-72DCAEBCD7D2}"/>
                    </a:ext>
                  </a:extLst>
                </p:cNvPr>
                <p:cNvSpPr/>
                <p:nvPr/>
              </p:nvSpPr>
              <p:spPr>
                <a:xfrm>
                  <a:off x="3829889" y="3226978"/>
                  <a:ext cx="5968" cy="22995"/>
                </a:xfrm>
                <a:custGeom>
                  <a:avLst/>
                  <a:gdLst>
                    <a:gd name="connsiteX0" fmla="*/ 0 w 5968"/>
                    <a:gd name="connsiteY0" fmla="*/ 0 h 22995"/>
                    <a:gd name="connsiteX1" fmla="*/ 0 w 5968"/>
                    <a:gd name="connsiteY1" fmla="*/ 22995 h 22995"/>
                  </a:gdLst>
                  <a:ahLst/>
                  <a:cxnLst>
                    <a:cxn ang="0">
                      <a:pos x="connsiteX0" y="connsiteY0"/>
                    </a:cxn>
                    <a:cxn ang="0">
                      <a:pos x="connsiteX1" y="connsiteY1"/>
                    </a:cxn>
                  </a:cxnLst>
                  <a:rect l="l" t="t" r="r" b="b"/>
                  <a:pathLst>
                    <a:path w="5968" h="22995">
                      <a:moveTo>
                        <a:pt x="0" y="0"/>
                      </a:moveTo>
                      <a:lnTo>
                        <a:pt x="0" y="22995"/>
                      </a:lnTo>
                    </a:path>
                  </a:pathLst>
                </a:custGeom>
                <a:ln w="5965" cap="flat">
                  <a:solidFill>
                    <a:srgbClr val="EC4E44"/>
                  </a:solidFill>
                  <a:prstDash val="solid"/>
                  <a:round/>
                </a:ln>
              </p:spPr>
              <p:txBody>
                <a:bodyPr rtlCol="0" anchor="ctr"/>
                <a:lstStyle/>
                <a:p>
                  <a:endParaRPr lang="en-US"/>
                </a:p>
              </p:txBody>
            </p:sp>
            <p:sp>
              <p:nvSpPr>
                <p:cNvPr id="502" name="Freeform: Shape 501">
                  <a:extLst>
                    <a:ext uri="{FF2B5EF4-FFF2-40B4-BE49-F238E27FC236}">
                      <a16:creationId xmlns:a16="http://schemas.microsoft.com/office/drawing/2014/main" id="{A8C5BC95-F1B6-4651-A0E0-462E9095054E}"/>
                    </a:ext>
                  </a:extLst>
                </p:cNvPr>
                <p:cNvSpPr/>
                <p:nvPr/>
              </p:nvSpPr>
              <p:spPr>
                <a:xfrm>
                  <a:off x="3552456" y="3463722"/>
                  <a:ext cx="5968" cy="28391"/>
                </a:xfrm>
                <a:custGeom>
                  <a:avLst/>
                  <a:gdLst>
                    <a:gd name="connsiteX0" fmla="*/ 0 w 5968"/>
                    <a:gd name="connsiteY0" fmla="*/ 0 h 28391"/>
                    <a:gd name="connsiteX1" fmla="*/ 0 w 5968"/>
                    <a:gd name="connsiteY1" fmla="*/ 28392 h 28391"/>
                  </a:gdLst>
                  <a:ahLst/>
                  <a:cxnLst>
                    <a:cxn ang="0">
                      <a:pos x="connsiteX0" y="connsiteY0"/>
                    </a:cxn>
                    <a:cxn ang="0">
                      <a:pos x="connsiteX1" y="connsiteY1"/>
                    </a:cxn>
                  </a:cxnLst>
                  <a:rect l="l" t="t" r="r" b="b"/>
                  <a:pathLst>
                    <a:path w="5968" h="28391">
                      <a:moveTo>
                        <a:pt x="0" y="0"/>
                      </a:moveTo>
                      <a:lnTo>
                        <a:pt x="0" y="28392"/>
                      </a:lnTo>
                    </a:path>
                  </a:pathLst>
                </a:custGeom>
                <a:ln w="5965" cap="flat">
                  <a:solidFill>
                    <a:srgbClr val="EC4E44"/>
                  </a:solidFill>
                  <a:prstDash val="solid"/>
                  <a:round/>
                </a:ln>
              </p:spPr>
              <p:txBody>
                <a:bodyPr rtlCol="0" anchor="ctr"/>
                <a:lstStyle/>
                <a:p>
                  <a:endParaRPr lang="en-US"/>
                </a:p>
              </p:txBody>
            </p:sp>
            <p:sp>
              <p:nvSpPr>
                <p:cNvPr id="503" name="Freeform: Shape 502">
                  <a:extLst>
                    <a:ext uri="{FF2B5EF4-FFF2-40B4-BE49-F238E27FC236}">
                      <a16:creationId xmlns:a16="http://schemas.microsoft.com/office/drawing/2014/main" id="{E45B59C6-C6B8-4B01-8C35-02DDE53DB444}"/>
                    </a:ext>
                  </a:extLst>
                </p:cNvPr>
                <p:cNvSpPr/>
                <p:nvPr/>
              </p:nvSpPr>
              <p:spPr>
                <a:xfrm>
                  <a:off x="3552991" y="3378347"/>
                  <a:ext cx="5968" cy="24996"/>
                </a:xfrm>
                <a:custGeom>
                  <a:avLst/>
                  <a:gdLst>
                    <a:gd name="connsiteX0" fmla="*/ 0 w 5968"/>
                    <a:gd name="connsiteY0" fmla="*/ 0 h 24996"/>
                    <a:gd name="connsiteX1" fmla="*/ 0 w 5968"/>
                    <a:gd name="connsiteY1" fmla="*/ 24997 h 24996"/>
                  </a:gdLst>
                  <a:ahLst/>
                  <a:cxnLst>
                    <a:cxn ang="0">
                      <a:pos x="connsiteX0" y="connsiteY0"/>
                    </a:cxn>
                    <a:cxn ang="0">
                      <a:pos x="connsiteX1" y="connsiteY1"/>
                    </a:cxn>
                  </a:cxnLst>
                  <a:rect l="l" t="t" r="r" b="b"/>
                  <a:pathLst>
                    <a:path w="5968" h="24996">
                      <a:moveTo>
                        <a:pt x="0" y="0"/>
                      </a:moveTo>
                      <a:lnTo>
                        <a:pt x="0" y="24997"/>
                      </a:lnTo>
                    </a:path>
                  </a:pathLst>
                </a:custGeom>
                <a:ln w="5965" cap="flat">
                  <a:solidFill>
                    <a:srgbClr val="EC4E44"/>
                  </a:solidFill>
                  <a:prstDash val="solid"/>
                  <a:round/>
                </a:ln>
              </p:spPr>
              <p:txBody>
                <a:bodyPr rtlCol="0" anchor="ctr"/>
                <a:lstStyle/>
                <a:p>
                  <a:endParaRPr lang="en-US"/>
                </a:p>
              </p:txBody>
            </p:sp>
            <p:sp>
              <p:nvSpPr>
                <p:cNvPr id="504" name="Freeform: Shape 503">
                  <a:extLst>
                    <a:ext uri="{FF2B5EF4-FFF2-40B4-BE49-F238E27FC236}">
                      <a16:creationId xmlns:a16="http://schemas.microsoft.com/office/drawing/2014/main" id="{C91641F8-BCC0-40BF-AA69-00DBBB290AEC}"/>
                    </a:ext>
                  </a:extLst>
                </p:cNvPr>
                <p:cNvSpPr/>
                <p:nvPr/>
              </p:nvSpPr>
              <p:spPr>
                <a:xfrm>
                  <a:off x="2061287" y="4740305"/>
                  <a:ext cx="5968" cy="23908"/>
                </a:xfrm>
                <a:custGeom>
                  <a:avLst/>
                  <a:gdLst>
                    <a:gd name="connsiteX0" fmla="*/ 0 w 5968"/>
                    <a:gd name="connsiteY0" fmla="*/ 0 h 23908"/>
                    <a:gd name="connsiteX1" fmla="*/ 0 w 5968"/>
                    <a:gd name="connsiteY1" fmla="*/ 23909 h 23908"/>
                  </a:gdLst>
                  <a:ahLst/>
                  <a:cxnLst>
                    <a:cxn ang="0">
                      <a:pos x="connsiteX0" y="connsiteY0"/>
                    </a:cxn>
                    <a:cxn ang="0">
                      <a:pos x="connsiteX1" y="connsiteY1"/>
                    </a:cxn>
                  </a:cxnLst>
                  <a:rect l="l" t="t" r="r" b="b"/>
                  <a:pathLst>
                    <a:path w="5968" h="23908">
                      <a:moveTo>
                        <a:pt x="0" y="0"/>
                      </a:moveTo>
                      <a:lnTo>
                        <a:pt x="0" y="23909"/>
                      </a:lnTo>
                    </a:path>
                  </a:pathLst>
                </a:custGeom>
                <a:ln w="5965" cap="flat">
                  <a:solidFill>
                    <a:srgbClr val="EC4E44"/>
                  </a:solidFill>
                  <a:prstDash val="solid"/>
                  <a:round/>
                </a:ln>
              </p:spPr>
              <p:txBody>
                <a:bodyPr rtlCol="0" anchor="ctr"/>
                <a:lstStyle/>
                <a:p>
                  <a:endParaRPr lang="en-US"/>
                </a:p>
              </p:txBody>
            </p:sp>
            <p:sp>
              <p:nvSpPr>
                <p:cNvPr id="505" name="Freeform: Shape 504">
                  <a:extLst>
                    <a:ext uri="{FF2B5EF4-FFF2-40B4-BE49-F238E27FC236}">
                      <a16:creationId xmlns:a16="http://schemas.microsoft.com/office/drawing/2014/main" id="{B829E7FB-98BA-4FC0-AEB2-7A0E4F2060E3}"/>
                    </a:ext>
                  </a:extLst>
                </p:cNvPr>
                <p:cNvSpPr/>
                <p:nvPr/>
              </p:nvSpPr>
              <p:spPr>
                <a:xfrm>
                  <a:off x="2632723" y="4261842"/>
                  <a:ext cx="5968" cy="24549"/>
                </a:xfrm>
                <a:custGeom>
                  <a:avLst/>
                  <a:gdLst>
                    <a:gd name="connsiteX0" fmla="*/ 0 w 5968"/>
                    <a:gd name="connsiteY0" fmla="*/ 0 h 24549"/>
                    <a:gd name="connsiteX1" fmla="*/ 0 w 5968"/>
                    <a:gd name="connsiteY1" fmla="*/ 24550 h 24549"/>
                  </a:gdLst>
                  <a:ahLst/>
                  <a:cxnLst>
                    <a:cxn ang="0">
                      <a:pos x="connsiteX0" y="connsiteY0"/>
                    </a:cxn>
                    <a:cxn ang="0">
                      <a:pos x="connsiteX1" y="connsiteY1"/>
                    </a:cxn>
                  </a:cxnLst>
                  <a:rect l="l" t="t" r="r" b="b"/>
                  <a:pathLst>
                    <a:path w="5968" h="24549">
                      <a:moveTo>
                        <a:pt x="0" y="0"/>
                      </a:moveTo>
                      <a:lnTo>
                        <a:pt x="0" y="24550"/>
                      </a:lnTo>
                    </a:path>
                  </a:pathLst>
                </a:custGeom>
                <a:ln w="5965" cap="flat">
                  <a:solidFill>
                    <a:srgbClr val="EC4E44"/>
                  </a:solid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768D5FAB-CA7D-4706-8BEF-859A5656D852}"/>
                    </a:ext>
                  </a:extLst>
                </p:cNvPr>
                <p:cNvSpPr/>
                <p:nvPr/>
              </p:nvSpPr>
              <p:spPr>
                <a:xfrm>
                  <a:off x="2595133" y="4297770"/>
                  <a:ext cx="5968" cy="22886"/>
                </a:xfrm>
                <a:custGeom>
                  <a:avLst/>
                  <a:gdLst>
                    <a:gd name="connsiteX0" fmla="*/ 0 w 5968"/>
                    <a:gd name="connsiteY0" fmla="*/ 0 h 22886"/>
                    <a:gd name="connsiteX1" fmla="*/ 0 w 5968"/>
                    <a:gd name="connsiteY1" fmla="*/ 22886 h 22886"/>
                  </a:gdLst>
                  <a:ahLst/>
                  <a:cxnLst>
                    <a:cxn ang="0">
                      <a:pos x="connsiteX0" y="connsiteY0"/>
                    </a:cxn>
                    <a:cxn ang="0">
                      <a:pos x="connsiteX1" y="connsiteY1"/>
                    </a:cxn>
                  </a:cxnLst>
                  <a:rect l="l" t="t" r="r" b="b"/>
                  <a:pathLst>
                    <a:path w="5968" h="22886">
                      <a:moveTo>
                        <a:pt x="0" y="0"/>
                      </a:moveTo>
                      <a:lnTo>
                        <a:pt x="0" y="22886"/>
                      </a:lnTo>
                    </a:path>
                  </a:pathLst>
                </a:custGeom>
                <a:ln w="5965" cap="flat">
                  <a:solidFill>
                    <a:srgbClr val="EC4E44"/>
                  </a:solid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CED7AD8E-6C4F-445C-8D02-CE1165F4A08F}"/>
                    </a:ext>
                  </a:extLst>
                </p:cNvPr>
                <p:cNvSpPr/>
                <p:nvPr/>
              </p:nvSpPr>
              <p:spPr>
                <a:xfrm>
                  <a:off x="3426359" y="3521859"/>
                  <a:ext cx="5968" cy="22286"/>
                </a:xfrm>
                <a:custGeom>
                  <a:avLst/>
                  <a:gdLst>
                    <a:gd name="connsiteX0" fmla="*/ 0 w 5968"/>
                    <a:gd name="connsiteY0" fmla="*/ 0 h 22286"/>
                    <a:gd name="connsiteX1" fmla="*/ 0 w 5968"/>
                    <a:gd name="connsiteY1" fmla="*/ 22287 h 22286"/>
                  </a:gdLst>
                  <a:ahLst/>
                  <a:cxnLst>
                    <a:cxn ang="0">
                      <a:pos x="connsiteX0" y="connsiteY0"/>
                    </a:cxn>
                    <a:cxn ang="0">
                      <a:pos x="connsiteX1" y="connsiteY1"/>
                    </a:cxn>
                  </a:cxnLst>
                  <a:rect l="l" t="t" r="r" b="b"/>
                  <a:pathLst>
                    <a:path w="5968" h="22286">
                      <a:moveTo>
                        <a:pt x="0" y="0"/>
                      </a:moveTo>
                      <a:lnTo>
                        <a:pt x="0" y="22287"/>
                      </a:lnTo>
                    </a:path>
                  </a:pathLst>
                </a:custGeom>
                <a:ln w="5965" cap="flat">
                  <a:solidFill>
                    <a:srgbClr val="EC4E44"/>
                  </a:solidFill>
                  <a:prstDash val="solid"/>
                  <a:round/>
                </a:ln>
              </p:spPr>
              <p:txBody>
                <a:bodyPr rtlCol="0" anchor="ctr"/>
                <a:lstStyle/>
                <a:p>
                  <a:endParaRPr lang="en-US"/>
                </a:p>
              </p:txBody>
            </p:sp>
            <p:sp>
              <p:nvSpPr>
                <p:cNvPr id="508" name="Freeform: Shape 507">
                  <a:extLst>
                    <a:ext uri="{FF2B5EF4-FFF2-40B4-BE49-F238E27FC236}">
                      <a16:creationId xmlns:a16="http://schemas.microsoft.com/office/drawing/2014/main" id="{E9978438-11B5-4F0C-A3D4-B6B14FD02229}"/>
                    </a:ext>
                  </a:extLst>
                </p:cNvPr>
                <p:cNvSpPr/>
                <p:nvPr/>
              </p:nvSpPr>
              <p:spPr>
                <a:xfrm>
                  <a:off x="3972315" y="3046211"/>
                  <a:ext cx="5968" cy="23057"/>
                </a:xfrm>
                <a:custGeom>
                  <a:avLst/>
                  <a:gdLst>
                    <a:gd name="connsiteX0" fmla="*/ 0 w 5968"/>
                    <a:gd name="connsiteY0" fmla="*/ 0 h 23057"/>
                    <a:gd name="connsiteX1" fmla="*/ 0 w 5968"/>
                    <a:gd name="connsiteY1" fmla="*/ 23058 h 23057"/>
                  </a:gdLst>
                  <a:ahLst/>
                  <a:cxnLst>
                    <a:cxn ang="0">
                      <a:pos x="connsiteX0" y="connsiteY0"/>
                    </a:cxn>
                    <a:cxn ang="0">
                      <a:pos x="connsiteX1" y="connsiteY1"/>
                    </a:cxn>
                  </a:cxnLst>
                  <a:rect l="l" t="t" r="r" b="b"/>
                  <a:pathLst>
                    <a:path w="5968" h="23057">
                      <a:moveTo>
                        <a:pt x="0" y="0"/>
                      </a:moveTo>
                      <a:lnTo>
                        <a:pt x="0" y="23058"/>
                      </a:lnTo>
                    </a:path>
                  </a:pathLst>
                </a:custGeom>
                <a:ln w="5965" cap="flat">
                  <a:solidFill>
                    <a:srgbClr val="EC4E44"/>
                  </a:solidFill>
                  <a:prstDash val="solid"/>
                  <a:round/>
                </a:ln>
              </p:spPr>
              <p:txBody>
                <a:bodyPr rtlCol="0" anchor="ctr"/>
                <a:lstStyle/>
                <a:p>
                  <a:endParaRPr lang="en-US"/>
                </a:p>
              </p:txBody>
            </p:sp>
            <p:sp>
              <p:nvSpPr>
                <p:cNvPr id="509" name="Freeform: Shape 508">
                  <a:extLst>
                    <a:ext uri="{FF2B5EF4-FFF2-40B4-BE49-F238E27FC236}">
                      <a16:creationId xmlns:a16="http://schemas.microsoft.com/office/drawing/2014/main" id="{B1E34CAD-25C1-4FB4-A866-53EB63BBA71A}"/>
                    </a:ext>
                  </a:extLst>
                </p:cNvPr>
                <p:cNvSpPr/>
                <p:nvPr/>
              </p:nvSpPr>
              <p:spPr>
                <a:xfrm>
                  <a:off x="1968723" y="4837874"/>
                  <a:ext cx="5968" cy="37827"/>
                </a:xfrm>
                <a:custGeom>
                  <a:avLst/>
                  <a:gdLst>
                    <a:gd name="connsiteX0" fmla="*/ 0 w 5968"/>
                    <a:gd name="connsiteY0" fmla="*/ 0 h 37827"/>
                    <a:gd name="connsiteX1" fmla="*/ 0 w 5968"/>
                    <a:gd name="connsiteY1" fmla="*/ 37827 h 37827"/>
                  </a:gdLst>
                  <a:ahLst/>
                  <a:cxnLst>
                    <a:cxn ang="0">
                      <a:pos x="connsiteX0" y="connsiteY0"/>
                    </a:cxn>
                    <a:cxn ang="0">
                      <a:pos x="connsiteX1" y="connsiteY1"/>
                    </a:cxn>
                  </a:cxnLst>
                  <a:rect l="l" t="t" r="r" b="b"/>
                  <a:pathLst>
                    <a:path w="5968" h="37827">
                      <a:moveTo>
                        <a:pt x="0" y="0"/>
                      </a:moveTo>
                      <a:lnTo>
                        <a:pt x="0" y="37827"/>
                      </a:lnTo>
                    </a:path>
                  </a:pathLst>
                </a:custGeom>
                <a:ln w="5965" cap="flat">
                  <a:solidFill>
                    <a:srgbClr val="EC4E44"/>
                  </a:solidFill>
                  <a:prstDash val="solid"/>
                  <a:round/>
                </a:ln>
              </p:spPr>
              <p:txBody>
                <a:bodyPr rtlCol="0" anchor="ctr"/>
                <a:lstStyle/>
                <a:p>
                  <a:endParaRPr lang="en-US"/>
                </a:p>
              </p:txBody>
            </p:sp>
            <p:sp>
              <p:nvSpPr>
                <p:cNvPr id="510" name="Freeform: Shape 509">
                  <a:extLst>
                    <a:ext uri="{FF2B5EF4-FFF2-40B4-BE49-F238E27FC236}">
                      <a16:creationId xmlns:a16="http://schemas.microsoft.com/office/drawing/2014/main" id="{949C0784-AD08-4E03-872A-D0057A1D3015}"/>
                    </a:ext>
                  </a:extLst>
                </p:cNvPr>
                <p:cNvSpPr/>
                <p:nvPr/>
              </p:nvSpPr>
              <p:spPr>
                <a:xfrm>
                  <a:off x="2635690" y="4261669"/>
                  <a:ext cx="5968" cy="22148"/>
                </a:xfrm>
                <a:custGeom>
                  <a:avLst/>
                  <a:gdLst>
                    <a:gd name="connsiteX0" fmla="*/ 0 w 5968"/>
                    <a:gd name="connsiteY0" fmla="*/ 0 h 22148"/>
                    <a:gd name="connsiteX1" fmla="*/ 0 w 5968"/>
                    <a:gd name="connsiteY1" fmla="*/ 22149 h 22148"/>
                  </a:gdLst>
                  <a:ahLst/>
                  <a:cxnLst>
                    <a:cxn ang="0">
                      <a:pos x="connsiteX0" y="connsiteY0"/>
                    </a:cxn>
                    <a:cxn ang="0">
                      <a:pos x="connsiteX1" y="connsiteY1"/>
                    </a:cxn>
                  </a:cxnLst>
                  <a:rect l="l" t="t" r="r" b="b"/>
                  <a:pathLst>
                    <a:path w="5968" h="22148">
                      <a:moveTo>
                        <a:pt x="0" y="0"/>
                      </a:moveTo>
                      <a:lnTo>
                        <a:pt x="0" y="22149"/>
                      </a:lnTo>
                    </a:path>
                  </a:pathLst>
                </a:custGeom>
                <a:ln w="5965" cap="flat">
                  <a:solidFill>
                    <a:srgbClr val="EC4E44"/>
                  </a:solidFill>
                  <a:prstDash val="solid"/>
                  <a:round/>
                </a:ln>
              </p:spPr>
              <p:txBody>
                <a:bodyPr rtlCol="0" anchor="ctr"/>
                <a:lstStyle/>
                <a:p>
                  <a:endParaRPr lang="en-US"/>
                </a:p>
              </p:txBody>
            </p:sp>
            <p:sp>
              <p:nvSpPr>
                <p:cNvPr id="511" name="Freeform: Shape 510">
                  <a:extLst>
                    <a:ext uri="{FF2B5EF4-FFF2-40B4-BE49-F238E27FC236}">
                      <a16:creationId xmlns:a16="http://schemas.microsoft.com/office/drawing/2014/main" id="{FD8DAAF2-8E14-4119-B8F2-C3EDBBBD59C8}"/>
                    </a:ext>
                  </a:extLst>
                </p:cNvPr>
                <p:cNvSpPr/>
                <p:nvPr/>
              </p:nvSpPr>
              <p:spPr>
                <a:xfrm>
                  <a:off x="2835100" y="4074187"/>
                  <a:ext cx="5968" cy="22141"/>
                </a:xfrm>
                <a:custGeom>
                  <a:avLst/>
                  <a:gdLst>
                    <a:gd name="connsiteX0" fmla="*/ 0 w 5968"/>
                    <a:gd name="connsiteY0" fmla="*/ 0 h 22141"/>
                    <a:gd name="connsiteX1" fmla="*/ 0 w 5968"/>
                    <a:gd name="connsiteY1" fmla="*/ 22141 h 22141"/>
                  </a:gdLst>
                  <a:ahLst/>
                  <a:cxnLst>
                    <a:cxn ang="0">
                      <a:pos x="connsiteX0" y="connsiteY0"/>
                    </a:cxn>
                    <a:cxn ang="0">
                      <a:pos x="connsiteX1" y="connsiteY1"/>
                    </a:cxn>
                  </a:cxnLst>
                  <a:rect l="l" t="t" r="r" b="b"/>
                  <a:pathLst>
                    <a:path w="5968" h="22141">
                      <a:moveTo>
                        <a:pt x="0" y="0"/>
                      </a:moveTo>
                      <a:lnTo>
                        <a:pt x="0" y="22141"/>
                      </a:lnTo>
                    </a:path>
                  </a:pathLst>
                </a:custGeom>
                <a:ln w="5965" cap="flat">
                  <a:solidFill>
                    <a:srgbClr val="EC4E44"/>
                  </a:solid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8DAF9E67-EA99-4697-BB84-942FCCC1C09B}"/>
                    </a:ext>
                  </a:extLst>
                </p:cNvPr>
                <p:cNvSpPr/>
                <p:nvPr/>
              </p:nvSpPr>
              <p:spPr>
                <a:xfrm>
                  <a:off x="2628233" y="4237553"/>
                  <a:ext cx="5968" cy="24016"/>
                </a:xfrm>
                <a:custGeom>
                  <a:avLst/>
                  <a:gdLst>
                    <a:gd name="connsiteX0" fmla="*/ 0 w 5968"/>
                    <a:gd name="connsiteY0" fmla="*/ 0 h 24016"/>
                    <a:gd name="connsiteX1" fmla="*/ 0 w 5968"/>
                    <a:gd name="connsiteY1" fmla="*/ 24017 h 24016"/>
                  </a:gdLst>
                  <a:ahLst/>
                  <a:cxnLst>
                    <a:cxn ang="0">
                      <a:pos x="connsiteX0" y="connsiteY0"/>
                    </a:cxn>
                    <a:cxn ang="0">
                      <a:pos x="connsiteX1" y="connsiteY1"/>
                    </a:cxn>
                  </a:cxnLst>
                  <a:rect l="l" t="t" r="r" b="b"/>
                  <a:pathLst>
                    <a:path w="5968" h="24016">
                      <a:moveTo>
                        <a:pt x="0" y="0"/>
                      </a:moveTo>
                      <a:lnTo>
                        <a:pt x="0" y="24017"/>
                      </a:lnTo>
                    </a:path>
                  </a:pathLst>
                </a:custGeom>
                <a:ln w="5965" cap="flat">
                  <a:solidFill>
                    <a:srgbClr val="EC4E44"/>
                  </a:solid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CB66710B-6EC9-4463-A2EB-9FFB2FB15756}"/>
                    </a:ext>
                  </a:extLst>
                </p:cNvPr>
                <p:cNvSpPr/>
                <p:nvPr/>
              </p:nvSpPr>
              <p:spPr>
                <a:xfrm>
                  <a:off x="3499305" y="3484283"/>
                  <a:ext cx="5968" cy="25307"/>
                </a:xfrm>
                <a:custGeom>
                  <a:avLst/>
                  <a:gdLst>
                    <a:gd name="connsiteX0" fmla="*/ 0 w 5968"/>
                    <a:gd name="connsiteY0" fmla="*/ 0 h 25307"/>
                    <a:gd name="connsiteX1" fmla="*/ 0 w 5968"/>
                    <a:gd name="connsiteY1" fmla="*/ 25308 h 25307"/>
                  </a:gdLst>
                  <a:ahLst/>
                  <a:cxnLst>
                    <a:cxn ang="0">
                      <a:pos x="connsiteX0" y="connsiteY0"/>
                    </a:cxn>
                    <a:cxn ang="0">
                      <a:pos x="connsiteX1" y="connsiteY1"/>
                    </a:cxn>
                  </a:cxnLst>
                  <a:rect l="l" t="t" r="r" b="b"/>
                  <a:pathLst>
                    <a:path w="5968" h="25307">
                      <a:moveTo>
                        <a:pt x="0" y="0"/>
                      </a:moveTo>
                      <a:lnTo>
                        <a:pt x="0" y="25308"/>
                      </a:lnTo>
                    </a:path>
                  </a:pathLst>
                </a:custGeom>
                <a:ln w="5965" cap="flat">
                  <a:solidFill>
                    <a:srgbClr val="EC4E44"/>
                  </a:solidFill>
                  <a:prstDash val="solid"/>
                  <a:round/>
                </a:ln>
              </p:spPr>
              <p:txBody>
                <a:bodyPr rtlCol="0" anchor="ctr"/>
                <a:lstStyle/>
                <a:p>
                  <a:endParaRPr lang="en-US"/>
                </a:p>
              </p:txBody>
            </p:sp>
            <p:sp>
              <p:nvSpPr>
                <p:cNvPr id="514" name="Freeform: Shape 513">
                  <a:extLst>
                    <a:ext uri="{FF2B5EF4-FFF2-40B4-BE49-F238E27FC236}">
                      <a16:creationId xmlns:a16="http://schemas.microsoft.com/office/drawing/2014/main" id="{D7EEA78F-5DA6-4AE2-925C-7763C31F334D}"/>
                    </a:ext>
                  </a:extLst>
                </p:cNvPr>
                <p:cNvSpPr/>
                <p:nvPr/>
              </p:nvSpPr>
              <p:spPr>
                <a:xfrm>
                  <a:off x="2383863" y="4478025"/>
                  <a:ext cx="5968" cy="22265"/>
                </a:xfrm>
                <a:custGeom>
                  <a:avLst/>
                  <a:gdLst>
                    <a:gd name="connsiteX0" fmla="*/ 0 w 5968"/>
                    <a:gd name="connsiteY0" fmla="*/ 0 h 22265"/>
                    <a:gd name="connsiteX1" fmla="*/ 0 w 5968"/>
                    <a:gd name="connsiteY1" fmla="*/ 22265 h 22265"/>
                  </a:gdLst>
                  <a:ahLst/>
                  <a:cxnLst>
                    <a:cxn ang="0">
                      <a:pos x="connsiteX0" y="connsiteY0"/>
                    </a:cxn>
                    <a:cxn ang="0">
                      <a:pos x="connsiteX1" y="connsiteY1"/>
                    </a:cxn>
                  </a:cxnLst>
                  <a:rect l="l" t="t" r="r" b="b"/>
                  <a:pathLst>
                    <a:path w="5968" h="22265">
                      <a:moveTo>
                        <a:pt x="0" y="0"/>
                      </a:moveTo>
                      <a:lnTo>
                        <a:pt x="0" y="22265"/>
                      </a:lnTo>
                    </a:path>
                  </a:pathLst>
                </a:custGeom>
                <a:ln w="5965" cap="flat">
                  <a:solidFill>
                    <a:srgbClr val="EC4E44"/>
                  </a:solidFill>
                  <a:prstDash val="solid"/>
                  <a:round/>
                </a:ln>
              </p:spPr>
              <p:txBody>
                <a:bodyPr rtlCol="0" anchor="ctr"/>
                <a:lstStyle/>
                <a:p>
                  <a:endParaRPr lang="en-US"/>
                </a:p>
              </p:txBody>
            </p:sp>
            <p:sp>
              <p:nvSpPr>
                <p:cNvPr id="515" name="Freeform: Shape 514">
                  <a:extLst>
                    <a:ext uri="{FF2B5EF4-FFF2-40B4-BE49-F238E27FC236}">
                      <a16:creationId xmlns:a16="http://schemas.microsoft.com/office/drawing/2014/main" id="{60F9154A-D632-402D-B005-CE4D715FF428}"/>
                    </a:ext>
                  </a:extLst>
                </p:cNvPr>
                <p:cNvSpPr/>
                <p:nvPr/>
              </p:nvSpPr>
              <p:spPr>
                <a:xfrm>
                  <a:off x="2095957" y="4732109"/>
                  <a:ext cx="5968" cy="25513"/>
                </a:xfrm>
                <a:custGeom>
                  <a:avLst/>
                  <a:gdLst>
                    <a:gd name="connsiteX0" fmla="*/ 0 w 5968"/>
                    <a:gd name="connsiteY0" fmla="*/ 0 h 25513"/>
                    <a:gd name="connsiteX1" fmla="*/ 0 w 5968"/>
                    <a:gd name="connsiteY1" fmla="*/ 25514 h 25513"/>
                  </a:gdLst>
                  <a:ahLst/>
                  <a:cxnLst>
                    <a:cxn ang="0">
                      <a:pos x="connsiteX0" y="connsiteY0"/>
                    </a:cxn>
                    <a:cxn ang="0">
                      <a:pos x="connsiteX1" y="connsiteY1"/>
                    </a:cxn>
                  </a:cxnLst>
                  <a:rect l="l" t="t" r="r" b="b"/>
                  <a:pathLst>
                    <a:path w="5968" h="25513">
                      <a:moveTo>
                        <a:pt x="0" y="0"/>
                      </a:moveTo>
                      <a:lnTo>
                        <a:pt x="0" y="25514"/>
                      </a:lnTo>
                    </a:path>
                  </a:pathLst>
                </a:custGeom>
                <a:ln w="5965" cap="flat">
                  <a:solidFill>
                    <a:srgbClr val="EC4E44"/>
                  </a:solidFill>
                  <a:prstDash val="solid"/>
                  <a:round/>
                </a:ln>
              </p:spPr>
              <p:txBody>
                <a:bodyPr rtlCol="0" anchor="ctr"/>
                <a:lstStyle/>
                <a:p>
                  <a:endParaRPr lang="en-US"/>
                </a:p>
              </p:txBody>
            </p:sp>
            <p:sp>
              <p:nvSpPr>
                <p:cNvPr id="516" name="Freeform: Shape 515">
                  <a:extLst>
                    <a:ext uri="{FF2B5EF4-FFF2-40B4-BE49-F238E27FC236}">
                      <a16:creationId xmlns:a16="http://schemas.microsoft.com/office/drawing/2014/main" id="{2692DD64-D80F-4E13-808F-D384CDD5D0D8}"/>
                    </a:ext>
                  </a:extLst>
                </p:cNvPr>
                <p:cNvSpPr/>
                <p:nvPr/>
              </p:nvSpPr>
              <p:spPr>
                <a:xfrm>
                  <a:off x="3747715" y="3245933"/>
                  <a:ext cx="5968" cy="21920"/>
                </a:xfrm>
                <a:custGeom>
                  <a:avLst/>
                  <a:gdLst>
                    <a:gd name="connsiteX0" fmla="*/ 0 w 5968"/>
                    <a:gd name="connsiteY0" fmla="*/ 0 h 21920"/>
                    <a:gd name="connsiteX1" fmla="*/ 0 w 5968"/>
                    <a:gd name="connsiteY1" fmla="*/ 21921 h 21920"/>
                  </a:gdLst>
                  <a:ahLst/>
                  <a:cxnLst>
                    <a:cxn ang="0">
                      <a:pos x="connsiteX0" y="connsiteY0"/>
                    </a:cxn>
                    <a:cxn ang="0">
                      <a:pos x="connsiteX1" y="connsiteY1"/>
                    </a:cxn>
                  </a:cxnLst>
                  <a:rect l="l" t="t" r="r" b="b"/>
                  <a:pathLst>
                    <a:path w="5968" h="21920">
                      <a:moveTo>
                        <a:pt x="0" y="0"/>
                      </a:moveTo>
                      <a:lnTo>
                        <a:pt x="0" y="21921"/>
                      </a:lnTo>
                    </a:path>
                  </a:pathLst>
                </a:custGeom>
                <a:ln w="5965" cap="flat">
                  <a:solidFill>
                    <a:srgbClr val="EC4E44"/>
                  </a:solidFill>
                  <a:prstDash val="solid"/>
                  <a:round/>
                </a:ln>
              </p:spPr>
              <p:txBody>
                <a:bodyPr rtlCol="0" anchor="ctr"/>
                <a:lstStyle/>
                <a:p>
                  <a:endParaRPr lang="en-US"/>
                </a:p>
              </p:txBody>
            </p:sp>
            <p:sp>
              <p:nvSpPr>
                <p:cNvPr id="517" name="Freeform: Shape 516">
                  <a:extLst>
                    <a:ext uri="{FF2B5EF4-FFF2-40B4-BE49-F238E27FC236}">
                      <a16:creationId xmlns:a16="http://schemas.microsoft.com/office/drawing/2014/main" id="{7E397E91-CBD5-4F8C-AC2C-E0E87FAFAA60}"/>
                    </a:ext>
                  </a:extLst>
                </p:cNvPr>
                <p:cNvSpPr/>
                <p:nvPr/>
              </p:nvSpPr>
              <p:spPr>
                <a:xfrm>
                  <a:off x="2992455" y="3924805"/>
                  <a:ext cx="5968" cy="24690"/>
                </a:xfrm>
                <a:custGeom>
                  <a:avLst/>
                  <a:gdLst>
                    <a:gd name="connsiteX0" fmla="*/ 0 w 5968"/>
                    <a:gd name="connsiteY0" fmla="*/ 0 h 24690"/>
                    <a:gd name="connsiteX1" fmla="*/ 0 w 5968"/>
                    <a:gd name="connsiteY1" fmla="*/ 24690 h 24690"/>
                  </a:gdLst>
                  <a:ahLst/>
                  <a:cxnLst>
                    <a:cxn ang="0">
                      <a:pos x="connsiteX0" y="connsiteY0"/>
                    </a:cxn>
                    <a:cxn ang="0">
                      <a:pos x="connsiteX1" y="connsiteY1"/>
                    </a:cxn>
                  </a:cxnLst>
                  <a:rect l="l" t="t" r="r" b="b"/>
                  <a:pathLst>
                    <a:path w="5968" h="24690">
                      <a:moveTo>
                        <a:pt x="0" y="0"/>
                      </a:moveTo>
                      <a:lnTo>
                        <a:pt x="0" y="24690"/>
                      </a:lnTo>
                    </a:path>
                  </a:pathLst>
                </a:custGeom>
                <a:ln w="5965" cap="flat">
                  <a:solidFill>
                    <a:srgbClr val="EC4E44"/>
                  </a:solid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FC337BFB-4127-43F5-AD63-4D9DBCFFB871}"/>
                    </a:ext>
                  </a:extLst>
                </p:cNvPr>
                <p:cNvSpPr/>
                <p:nvPr/>
              </p:nvSpPr>
              <p:spPr>
                <a:xfrm>
                  <a:off x="2954901" y="3945350"/>
                  <a:ext cx="5968" cy="21453"/>
                </a:xfrm>
                <a:custGeom>
                  <a:avLst/>
                  <a:gdLst>
                    <a:gd name="connsiteX0" fmla="*/ 0 w 5968"/>
                    <a:gd name="connsiteY0" fmla="*/ 0 h 21453"/>
                    <a:gd name="connsiteX1" fmla="*/ 0 w 5968"/>
                    <a:gd name="connsiteY1" fmla="*/ 21453 h 21453"/>
                  </a:gdLst>
                  <a:ahLst/>
                  <a:cxnLst>
                    <a:cxn ang="0">
                      <a:pos x="connsiteX0" y="connsiteY0"/>
                    </a:cxn>
                    <a:cxn ang="0">
                      <a:pos x="connsiteX1" y="connsiteY1"/>
                    </a:cxn>
                  </a:cxnLst>
                  <a:rect l="l" t="t" r="r" b="b"/>
                  <a:pathLst>
                    <a:path w="5968" h="21453">
                      <a:moveTo>
                        <a:pt x="0" y="0"/>
                      </a:moveTo>
                      <a:lnTo>
                        <a:pt x="0" y="21453"/>
                      </a:lnTo>
                    </a:path>
                  </a:pathLst>
                </a:custGeom>
                <a:ln w="5965" cap="flat">
                  <a:solidFill>
                    <a:srgbClr val="EC4E44"/>
                  </a:solid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4F616F8A-6BD2-4E60-8EDB-AA44A5504D35}"/>
                    </a:ext>
                  </a:extLst>
                </p:cNvPr>
                <p:cNvSpPr/>
                <p:nvPr/>
              </p:nvSpPr>
              <p:spPr>
                <a:xfrm>
                  <a:off x="3595662" y="3392674"/>
                  <a:ext cx="5968" cy="23499"/>
                </a:xfrm>
                <a:custGeom>
                  <a:avLst/>
                  <a:gdLst>
                    <a:gd name="connsiteX0" fmla="*/ 0 w 5968"/>
                    <a:gd name="connsiteY0" fmla="*/ 0 h 23499"/>
                    <a:gd name="connsiteX1" fmla="*/ 0 w 5968"/>
                    <a:gd name="connsiteY1" fmla="*/ 23499 h 23499"/>
                  </a:gdLst>
                  <a:ahLst/>
                  <a:cxnLst>
                    <a:cxn ang="0">
                      <a:pos x="connsiteX0" y="connsiteY0"/>
                    </a:cxn>
                    <a:cxn ang="0">
                      <a:pos x="connsiteX1" y="connsiteY1"/>
                    </a:cxn>
                  </a:cxnLst>
                  <a:rect l="l" t="t" r="r" b="b"/>
                  <a:pathLst>
                    <a:path w="5968" h="23499">
                      <a:moveTo>
                        <a:pt x="0" y="0"/>
                      </a:moveTo>
                      <a:lnTo>
                        <a:pt x="0" y="23499"/>
                      </a:lnTo>
                    </a:path>
                  </a:pathLst>
                </a:custGeom>
                <a:ln w="5965" cap="flat">
                  <a:solidFill>
                    <a:srgbClr val="EC4E44"/>
                  </a:solidFill>
                  <a:prstDash val="solid"/>
                  <a:round/>
                </a:ln>
              </p:spPr>
              <p:txBody>
                <a:bodyPr rtlCol="0" anchor="ctr"/>
                <a:lstStyle/>
                <a:p>
                  <a:endParaRPr lang="en-US"/>
                </a:p>
              </p:txBody>
            </p:sp>
            <p:sp>
              <p:nvSpPr>
                <p:cNvPr id="520" name="Freeform: Shape 519">
                  <a:extLst>
                    <a:ext uri="{FF2B5EF4-FFF2-40B4-BE49-F238E27FC236}">
                      <a16:creationId xmlns:a16="http://schemas.microsoft.com/office/drawing/2014/main" id="{7FD1A611-C3AC-4101-97C2-30671C1DD57E}"/>
                    </a:ext>
                  </a:extLst>
                </p:cNvPr>
                <p:cNvSpPr/>
                <p:nvPr/>
              </p:nvSpPr>
              <p:spPr>
                <a:xfrm>
                  <a:off x="2988941" y="3930936"/>
                  <a:ext cx="5968" cy="32102"/>
                </a:xfrm>
                <a:custGeom>
                  <a:avLst/>
                  <a:gdLst>
                    <a:gd name="connsiteX0" fmla="*/ 0 w 5968"/>
                    <a:gd name="connsiteY0" fmla="*/ 0 h 32102"/>
                    <a:gd name="connsiteX1" fmla="*/ 0 w 5968"/>
                    <a:gd name="connsiteY1" fmla="*/ 32102 h 32102"/>
                  </a:gdLst>
                  <a:ahLst/>
                  <a:cxnLst>
                    <a:cxn ang="0">
                      <a:pos x="connsiteX0" y="connsiteY0"/>
                    </a:cxn>
                    <a:cxn ang="0">
                      <a:pos x="connsiteX1" y="connsiteY1"/>
                    </a:cxn>
                  </a:cxnLst>
                  <a:rect l="l" t="t" r="r" b="b"/>
                  <a:pathLst>
                    <a:path w="5968" h="32102">
                      <a:moveTo>
                        <a:pt x="0" y="0"/>
                      </a:moveTo>
                      <a:lnTo>
                        <a:pt x="0" y="32102"/>
                      </a:lnTo>
                    </a:path>
                  </a:pathLst>
                </a:custGeom>
                <a:ln w="5965" cap="flat">
                  <a:solidFill>
                    <a:srgbClr val="EC4E44"/>
                  </a:solidFill>
                  <a:prstDash val="solid"/>
                  <a:round/>
                </a:ln>
              </p:spPr>
              <p:txBody>
                <a:bodyPr rtlCol="0" anchor="ctr"/>
                <a:lstStyle/>
                <a:p>
                  <a:endParaRPr lang="en-US"/>
                </a:p>
              </p:txBody>
            </p:sp>
            <p:sp>
              <p:nvSpPr>
                <p:cNvPr id="521" name="Freeform: Shape 520">
                  <a:extLst>
                    <a:ext uri="{FF2B5EF4-FFF2-40B4-BE49-F238E27FC236}">
                      <a16:creationId xmlns:a16="http://schemas.microsoft.com/office/drawing/2014/main" id="{F5DF47F0-0FCE-4E9C-9D97-D52379E2C44D}"/>
                    </a:ext>
                  </a:extLst>
                </p:cNvPr>
                <p:cNvSpPr/>
                <p:nvPr/>
              </p:nvSpPr>
              <p:spPr>
                <a:xfrm>
                  <a:off x="3614879" y="3363650"/>
                  <a:ext cx="5968" cy="33278"/>
                </a:xfrm>
                <a:custGeom>
                  <a:avLst/>
                  <a:gdLst>
                    <a:gd name="connsiteX0" fmla="*/ 0 w 5968"/>
                    <a:gd name="connsiteY0" fmla="*/ 0 h 33278"/>
                    <a:gd name="connsiteX1" fmla="*/ 0 w 5968"/>
                    <a:gd name="connsiteY1" fmla="*/ 33278 h 33278"/>
                  </a:gdLst>
                  <a:ahLst/>
                  <a:cxnLst>
                    <a:cxn ang="0">
                      <a:pos x="connsiteX0" y="connsiteY0"/>
                    </a:cxn>
                    <a:cxn ang="0">
                      <a:pos x="connsiteX1" y="connsiteY1"/>
                    </a:cxn>
                  </a:cxnLst>
                  <a:rect l="l" t="t" r="r" b="b"/>
                  <a:pathLst>
                    <a:path w="5968" h="33278">
                      <a:moveTo>
                        <a:pt x="0" y="0"/>
                      </a:moveTo>
                      <a:lnTo>
                        <a:pt x="0" y="33278"/>
                      </a:lnTo>
                    </a:path>
                  </a:pathLst>
                </a:custGeom>
                <a:ln w="5965" cap="flat">
                  <a:solidFill>
                    <a:srgbClr val="EC4E44"/>
                  </a:solidFill>
                  <a:prstDash val="solid"/>
                  <a:round/>
                </a:ln>
              </p:spPr>
              <p:txBody>
                <a:bodyPr rtlCol="0" anchor="ctr"/>
                <a:lstStyle/>
                <a:p>
                  <a:endParaRPr lang="en-US"/>
                </a:p>
              </p:txBody>
            </p:sp>
            <p:sp>
              <p:nvSpPr>
                <p:cNvPr id="522" name="Freeform: Shape 521">
                  <a:extLst>
                    <a:ext uri="{FF2B5EF4-FFF2-40B4-BE49-F238E27FC236}">
                      <a16:creationId xmlns:a16="http://schemas.microsoft.com/office/drawing/2014/main" id="{991A0E56-1B7E-4BC2-94E2-0EF39F18C32D}"/>
                    </a:ext>
                  </a:extLst>
                </p:cNvPr>
                <p:cNvSpPr/>
                <p:nvPr/>
              </p:nvSpPr>
              <p:spPr>
                <a:xfrm>
                  <a:off x="2481124" y="4371151"/>
                  <a:ext cx="5968" cy="22149"/>
                </a:xfrm>
                <a:custGeom>
                  <a:avLst/>
                  <a:gdLst>
                    <a:gd name="connsiteX0" fmla="*/ 0 w 5968"/>
                    <a:gd name="connsiteY0" fmla="*/ 0 h 22149"/>
                    <a:gd name="connsiteX1" fmla="*/ 0 w 5968"/>
                    <a:gd name="connsiteY1" fmla="*/ 22149 h 22149"/>
                  </a:gdLst>
                  <a:ahLst/>
                  <a:cxnLst>
                    <a:cxn ang="0">
                      <a:pos x="connsiteX0" y="connsiteY0"/>
                    </a:cxn>
                    <a:cxn ang="0">
                      <a:pos x="connsiteX1" y="connsiteY1"/>
                    </a:cxn>
                  </a:cxnLst>
                  <a:rect l="l" t="t" r="r" b="b"/>
                  <a:pathLst>
                    <a:path w="5968" h="22149">
                      <a:moveTo>
                        <a:pt x="0" y="0"/>
                      </a:moveTo>
                      <a:lnTo>
                        <a:pt x="0" y="22149"/>
                      </a:lnTo>
                    </a:path>
                  </a:pathLst>
                </a:custGeom>
                <a:ln w="5965" cap="flat">
                  <a:solidFill>
                    <a:srgbClr val="EC4E44"/>
                  </a:solidFill>
                  <a:prstDash val="solid"/>
                  <a:round/>
                </a:ln>
              </p:spPr>
              <p:txBody>
                <a:bodyPr rtlCol="0" anchor="ctr"/>
                <a:lstStyle/>
                <a:p>
                  <a:endParaRPr lang="en-US"/>
                </a:p>
              </p:txBody>
            </p:sp>
            <p:sp>
              <p:nvSpPr>
                <p:cNvPr id="523" name="Freeform: Shape 522">
                  <a:extLst>
                    <a:ext uri="{FF2B5EF4-FFF2-40B4-BE49-F238E27FC236}">
                      <a16:creationId xmlns:a16="http://schemas.microsoft.com/office/drawing/2014/main" id="{3A490B8A-2F90-4EDC-8B48-0B0CC3FC8866}"/>
                    </a:ext>
                  </a:extLst>
                </p:cNvPr>
                <p:cNvSpPr/>
                <p:nvPr/>
              </p:nvSpPr>
              <p:spPr>
                <a:xfrm>
                  <a:off x="3029034" y="3913963"/>
                  <a:ext cx="5968" cy="23080"/>
                </a:xfrm>
                <a:custGeom>
                  <a:avLst/>
                  <a:gdLst>
                    <a:gd name="connsiteX0" fmla="*/ 0 w 5968"/>
                    <a:gd name="connsiteY0" fmla="*/ 0 h 23080"/>
                    <a:gd name="connsiteX1" fmla="*/ 0 w 5968"/>
                    <a:gd name="connsiteY1" fmla="*/ 23080 h 23080"/>
                  </a:gdLst>
                  <a:ahLst/>
                  <a:cxnLst>
                    <a:cxn ang="0">
                      <a:pos x="connsiteX0" y="connsiteY0"/>
                    </a:cxn>
                    <a:cxn ang="0">
                      <a:pos x="connsiteX1" y="connsiteY1"/>
                    </a:cxn>
                  </a:cxnLst>
                  <a:rect l="l" t="t" r="r" b="b"/>
                  <a:pathLst>
                    <a:path w="5968" h="23080">
                      <a:moveTo>
                        <a:pt x="0" y="0"/>
                      </a:moveTo>
                      <a:lnTo>
                        <a:pt x="0" y="23080"/>
                      </a:lnTo>
                    </a:path>
                  </a:pathLst>
                </a:custGeom>
                <a:ln w="5965" cap="flat">
                  <a:solidFill>
                    <a:srgbClr val="EC4E44"/>
                  </a:solidFill>
                  <a:prstDash val="solid"/>
                  <a:round/>
                </a:ln>
              </p:spPr>
              <p:txBody>
                <a:bodyPr rtlCol="0" anchor="ctr"/>
                <a:lstStyle/>
                <a:p>
                  <a:endParaRPr lang="en-US"/>
                </a:p>
              </p:txBody>
            </p:sp>
            <p:sp>
              <p:nvSpPr>
                <p:cNvPr id="524" name="Freeform: Shape 523">
                  <a:extLst>
                    <a:ext uri="{FF2B5EF4-FFF2-40B4-BE49-F238E27FC236}">
                      <a16:creationId xmlns:a16="http://schemas.microsoft.com/office/drawing/2014/main" id="{2A7886ED-754F-4D9A-BF15-653D47AA72B6}"/>
                    </a:ext>
                  </a:extLst>
                </p:cNvPr>
                <p:cNvSpPr/>
                <p:nvPr/>
              </p:nvSpPr>
              <p:spPr>
                <a:xfrm>
                  <a:off x="3021730" y="3899021"/>
                  <a:ext cx="5968" cy="23448"/>
                </a:xfrm>
                <a:custGeom>
                  <a:avLst/>
                  <a:gdLst>
                    <a:gd name="connsiteX0" fmla="*/ 0 w 5968"/>
                    <a:gd name="connsiteY0" fmla="*/ 0 h 23448"/>
                    <a:gd name="connsiteX1" fmla="*/ 0 w 5968"/>
                    <a:gd name="connsiteY1" fmla="*/ 23448 h 23448"/>
                  </a:gdLst>
                  <a:ahLst/>
                  <a:cxnLst>
                    <a:cxn ang="0">
                      <a:pos x="connsiteX0" y="connsiteY0"/>
                    </a:cxn>
                    <a:cxn ang="0">
                      <a:pos x="connsiteX1" y="connsiteY1"/>
                    </a:cxn>
                  </a:cxnLst>
                  <a:rect l="l" t="t" r="r" b="b"/>
                  <a:pathLst>
                    <a:path w="5968" h="23448">
                      <a:moveTo>
                        <a:pt x="0" y="0"/>
                      </a:moveTo>
                      <a:lnTo>
                        <a:pt x="0" y="23448"/>
                      </a:lnTo>
                    </a:path>
                  </a:pathLst>
                </a:custGeom>
                <a:ln w="5965" cap="flat">
                  <a:solidFill>
                    <a:srgbClr val="EC4E44"/>
                  </a:solidFill>
                  <a:prstDash val="solid"/>
                  <a:round/>
                </a:ln>
              </p:spPr>
              <p:txBody>
                <a:bodyPr rtlCol="0" anchor="ctr"/>
                <a:lstStyle/>
                <a:p>
                  <a:endParaRPr lang="en-US"/>
                </a:p>
              </p:txBody>
            </p:sp>
            <p:sp>
              <p:nvSpPr>
                <p:cNvPr id="525" name="Freeform: Shape 524">
                  <a:extLst>
                    <a:ext uri="{FF2B5EF4-FFF2-40B4-BE49-F238E27FC236}">
                      <a16:creationId xmlns:a16="http://schemas.microsoft.com/office/drawing/2014/main" id="{E68A9AB4-38D6-4EA1-B9B7-5016B936816E}"/>
                    </a:ext>
                  </a:extLst>
                </p:cNvPr>
                <p:cNvSpPr/>
                <p:nvPr/>
              </p:nvSpPr>
              <p:spPr>
                <a:xfrm>
                  <a:off x="2573109" y="4335566"/>
                  <a:ext cx="5968" cy="55245"/>
                </a:xfrm>
                <a:custGeom>
                  <a:avLst/>
                  <a:gdLst>
                    <a:gd name="connsiteX0" fmla="*/ 0 w 5968"/>
                    <a:gd name="connsiteY0" fmla="*/ 0 h 55245"/>
                    <a:gd name="connsiteX1" fmla="*/ 0 w 5968"/>
                    <a:gd name="connsiteY1" fmla="*/ 55246 h 55245"/>
                  </a:gdLst>
                  <a:ahLst/>
                  <a:cxnLst>
                    <a:cxn ang="0">
                      <a:pos x="connsiteX0" y="connsiteY0"/>
                    </a:cxn>
                    <a:cxn ang="0">
                      <a:pos x="connsiteX1" y="connsiteY1"/>
                    </a:cxn>
                  </a:cxnLst>
                  <a:rect l="l" t="t" r="r" b="b"/>
                  <a:pathLst>
                    <a:path w="5968" h="55245">
                      <a:moveTo>
                        <a:pt x="0" y="0"/>
                      </a:moveTo>
                      <a:lnTo>
                        <a:pt x="0" y="55246"/>
                      </a:lnTo>
                    </a:path>
                  </a:pathLst>
                </a:custGeom>
                <a:ln w="5965" cap="flat">
                  <a:solidFill>
                    <a:srgbClr val="EC4E44"/>
                  </a:solidFill>
                  <a:prstDash val="solid"/>
                  <a:round/>
                </a:ln>
              </p:spPr>
              <p:txBody>
                <a:bodyPr rtlCol="0" anchor="ctr"/>
                <a:lstStyle/>
                <a:p>
                  <a:endParaRPr lang="en-US"/>
                </a:p>
              </p:txBody>
            </p:sp>
            <p:sp>
              <p:nvSpPr>
                <p:cNvPr id="526" name="Freeform: Shape 525">
                  <a:extLst>
                    <a:ext uri="{FF2B5EF4-FFF2-40B4-BE49-F238E27FC236}">
                      <a16:creationId xmlns:a16="http://schemas.microsoft.com/office/drawing/2014/main" id="{03DBEBA2-792D-4F9F-B377-98183C6180F6}"/>
                    </a:ext>
                  </a:extLst>
                </p:cNvPr>
                <p:cNvSpPr/>
                <p:nvPr/>
              </p:nvSpPr>
              <p:spPr>
                <a:xfrm>
                  <a:off x="3060648" y="3844517"/>
                  <a:ext cx="5968" cy="23790"/>
                </a:xfrm>
                <a:custGeom>
                  <a:avLst/>
                  <a:gdLst>
                    <a:gd name="connsiteX0" fmla="*/ 0 w 5968"/>
                    <a:gd name="connsiteY0" fmla="*/ 0 h 23790"/>
                    <a:gd name="connsiteX1" fmla="*/ 0 w 5968"/>
                    <a:gd name="connsiteY1" fmla="*/ 23790 h 23790"/>
                  </a:gdLst>
                  <a:ahLst/>
                  <a:cxnLst>
                    <a:cxn ang="0">
                      <a:pos x="connsiteX0" y="connsiteY0"/>
                    </a:cxn>
                    <a:cxn ang="0">
                      <a:pos x="connsiteX1" y="connsiteY1"/>
                    </a:cxn>
                  </a:cxnLst>
                  <a:rect l="l" t="t" r="r" b="b"/>
                  <a:pathLst>
                    <a:path w="5968" h="23790">
                      <a:moveTo>
                        <a:pt x="0" y="0"/>
                      </a:moveTo>
                      <a:lnTo>
                        <a:pt x="0" y="23790"/>
                      </a:lnTo>
                    </a:path>
                  </a:pathLst>
                </a:custGeom>
                <a:ln w="5965" cap="flat">
                  <a:solidFill>
                    <a:srgbClr val="EC4E44"/>
                  </a:solidFill>
                  <a:prstDash val="solid"/>
                  <a:round/>
                </a:ln>
              </p:spPr>
              <p:txBody>
                <a:bodyPr rtlCol="0" anchor="ctr"/>
                <a:lstStyle/>
                <a:p>
                  <a:endParaRPr lang="en-US"/>
                </a:p>
              </p:txBody>
            </p:sp>
            <p:sp>
              <p:nvSpPr>
                <p:cNvPr id="527" name="Freeform: Shape 526">
                  <a:extLst>
                    <a:ext uri="{FF2B5EF4-FFF2-40B4-BE49-F238E27FC236}">
                      <a16:creationId xmlns:a16="http://schemas.microsoft.com/office/drawing/2014/main" id="{CFE7DE12-6E72-4C27-BC7A-D64144ADD488}"/>
                    </a:ext>
                  </a:extLst>
                </p:cNvPr>
                <p:cNvSpPr/>
                <p:nvPr/>
              </p:nvSpPr>
              <p:spPr>
                <a:xfrm>
                  <a:off x="3468682" y="3512779"/>
                  <a:ext cx="5968" cy="22259"/>
                </a:xfrm>
                <a:custGeom>
                  <a:avLst/>
                  <a:gdLst>
                    <a:gd name="connsiteX0" fmla="*/ 0 w 5968"/>
                    <a:gd name="connsiteY0" fmla="*/ 0 h 22259"/>
                    <a:gd name="connsiteX1" fmla="*/ 0 w 5968"/>
                    <a:gd name="connsiteY1" fmla="*/ 22259 h 22259"/>
                  </a:gdLst>
                  <a:ahLst/>
                  <a:cxnLst>
                    <a:cxn ang="0">
                      <a:pos x="connsiteX0" y="connsiteY0"/>
                    </a:cxn>
                    <a:cxn ang="0">
                      <a:pos x="connsiteX1" y="connsiteY1"/>
                    </a:cxn>
                  </a:cxnLst>
                  <a:rect l="l" t="t" r="r" b="b"/>
                  <a:pathLst>
                    <a:path w="5968" h="22259">
                      <a:moveTo>
                        <a:pt x="0" y="0"/>
                      </a:moveTo>
                      <a:lnTo>
                        <a:pt x="0" y="22259"/>
                      </a:lnTo>
                    </a:path>
                  </a:pathLst>
                </a:custGeom>
                <a:ln w="5965" cap="flat">
                  <a:solidFill>
                    <a:srgbClr val="EC4E44"/>
                  </a:solidFill>
                  <a:prstDash val="solid"/>
                  <a:round/>
                </a:ln>
              </p:spPr>
              <p:txBody>
                <a:bodyPr rtlCol="0" anchor="ctr"/>
                <a:lstStyle/>
                <a:p>
                  <a:endParaRPr lang="en-US"/>
                </a:p>
              </p:txBody>
            </p:sp>
            <p:sp>
              <p:nvSpPr>
                <p:cNvPr id="528" name="Freeform: Shape 527">
                  <a:extLst>
                    <a:ext uri="{FF2B5EF4-FFF2-40B4-BE49-F238E27FC236}">
                      <a16:creationId xmlns:a16="http://schemas.microsoft.com/office/drawing/2014/main" id="{0153812C-C64F-403C-B489-E4C771D8F6BD}"/>
                    </a:ext>
                  </a:extLst>
                </p:cNvPr>
                <p:cNvSpPr/>
                <p:nvPr/>
              </p:nvSpPr>
              <p:spPr>
                <a:xfrm>
                  <a:off x="3267312" y="3707869"/>
                  <a:ext cx="5968" cy="23292"/>
                </a:xfrm>
                <a:custGeom>
                  <a:avLst/>
                  <a:gdLst>
                    <a:gd name="connsiteX0" fmla="*/ 0 w 5968"/>
                    <a:gd name="connsiteY0" fmla="*/ 0 h 23292"/>
                    <a:gd name="connsiteX1" fmla="*/ 0 w 5968"/>
                    <a:gd name="connsiteY1" fmla="*/ 23293 h 23292"/>
                  </a:gdLst>
                  <a:ahLst/>
                  <a:cxnLst>
                    <a:cxn ang="0">
                      <a:pos x="connsiteX0" y="connsiteY0"/>
                    </a:cxn>
                    <a:cxn ang="0">
                      <a:pos x="connsiteX1" y="connsiteY1"/>
                    </a:cxn>
                  </a:cxnLst>
                  <a:rect l="l" t="t" r="r" b="b"/>
                  <a:pathLst>
                    <a:path w="5968" h="23292">
                      <a:moveTo>
                        <a:pt x="0" y="0"/>
                      </a:moveTo>
                      <a:lnTo>
                        <a:pt x="0" y="23293"/>
                      </a:lnTo>
                    </a:path>
                  </a:pathLst>
                </a:custGeom>
                <a:ln w="5965" cap="flat">
                  <a:solidFill>
                    <a:srgbClr val="EC4E44"/>
                  </a:solidFill>
                  <a:prstDash val="solid"/>
                  <a:round/>
                </a:ln>
              </p:spPr>
              <p:txBody>
                <a:bodyPr rtlCol="0" anchor="ctr"/>
                <a:lstStyle/>
                <a:p>
                  <a:endParaRPr lang="en-US"/>
                </a:p>
              </p:txBody>
            </p:sp>
            <p:sp>
              <p:nvSpPr>
                <p:cNvPr id="529" name="Freeform: Shape 528">
                  <a:extLst>
                    <a:ext uri="{FF2B5EF4-FFF2-40B4-BE49-F238E27FC236}">
                      <a16:creationId xmlns:a16="http://schemas.microsoft.com/office/drawing/2014/main" id="{7D48FDDD-26E0-495D-8E68-95DF35C63B45}"/>
                    </a:ext>
                  </a:extLst>
                </p:cNvPr>
                <p:cNvSpPr/>
                <p:nvPr/>
              </p:nvSpPr>
              <p:spPr>
                <a:xfrm>
                  <a:off x="4131215" y="2922764"/>
                  <a:ext cx="5968" cy="23087"/>
                </a:xfrm>
                <a:custGeom>
                  <a:avLst/>
                  <a:gdLst>
                    <a:gd name="connsiteX0" fmla="*/ 0 w 5968"/>
                    <a:gd name="connsiteY0" fmla="*/ 0 h 23087"/>
                    <a:gd name="connsiteX1" fmla="*/ 0 w 5968"/>
                    <a:gd name="connsiteY1" fmla="*/ 23087 h 23087"/>
                  </a:gdLst>
                  <a:ahLst/>
                  <a:cxnLst>
                    <a:cxn ang="0">
                      <a:pos x="connsiteX0" y="connsiteY0"/>
                    </a:cxn>
                    <a:cxn ang="0">
                      <a:pos x="connsiteX1" y="connsiteY1"/>
                    </a:cxn>
                  </a:cxnLst>
                  <a:rect l="l" t="t" r="r" b="b"/>
                  <a:pathLst>
                    <a:path w="5968" h="23087">
                      <a:moveTo>
                        <a:pt x="0" y="0"/>
                      </a:moveTo>
                      <a:lnTo>
                        <a:pt x="0" y="23087"/>
                      </a:lnTo>
                    </a:path>
                  </a:pathLst>
                </a:custGeom>
                <a:ln w="5965" cap="flat">
                  <a:solidFill>
                    <a:srgbClr val="EC4E44"/>
                  </a:solidFill>
                  <a:prstDash val="solid"/>
                  <a:round/>
                </a:ln>
              </p:spPr>
              <p:txBody>
                <a:bodyPr rtlCol="0" anchor="ctr"/>
                <a:lstStyle/>
                <a:p>
                  <a:endParaRPr lang="en-US"/>
                </a:p>
              </p:txBody>
            </p:sp>
            <p:sp>
              <p:nvSpPr>
                <p:cNvPr id="530" name="Freeform: Shape 529">
                  <a:extLst>
                    <a:ext uri="{FF2B5EF4-FFF2-40B4-BE49-F238E27FC236}">
                      <a16:creationId xmlns:a16="http://schemas.microsoft.com/office/drawing/2014/main" id="{B6E52832-E673-4052-B123-FC1ABD6142CE}"/>
                    </a:ext>
                  </a:extLst>
                </p:cNvPr>
                <p:cNvSpPr/>
                <p:nvPr/>
              </p:nvSpPr>
              <p:spPr>
                <a:xfrm>
                  <a:off x="1998669" y="4802501"/>
                  <a:ext cx="5968" cy="24290"/>
                </a:xfrm>
                <a:custGeom>
                  <a:avLst/>
                  <a:gdLst>
                    <a:gd name="connsiteX0" fmla="*/ 0 w 5968"/>
                    <a:gd name="connsiteY0" fmla="*/ 0 h 24290"/>
                    <a:gd name="connsiteX1" fmla="*/ 0 w 5968"/>
                    <a:gd name="connsiteY1" fmla="*/ 24290 h 24290"/>
                  </a:gdLst>
                  <a:ahLst/>
                  <a:cxnLst>
                    <a:cxn ang="0">
                      <a:pos x="connsiteX0" y="connsiteY0"/>
                    </a:cxn>
                    <a:cxn ang="0">
                      <a:pos x="connsiteX1" y="connsiteY1"/>
                    </a:cxn>
                  </a:cxnLst>
                  <a:rect l="l" t="t" r="r" b="b"/>
                  <a:pathLst>
                    <a:path w="5968" h="24290">
                      <a:moveTo>
                        <a:pt x="0" y="0"/>
                      </a:moveTo>
                      <a:lnTo>
                        <a:pt x="0" y="24290"/>
                      </a:lnTo>
                    </a:path>
                  </a:pathLst>
                </a:custGeom>
                <a:ln w="5965" cap="flat">
                  <a:solidFill>
                    <a:srgbClr val="EC4E44"/>
                  </a:solidFill>
                  <a:prstDash val="solid"/>
                  <a:round/>
                </a:ln>
              </p:spPr>
              <p:txBody>
                <a:bodyPr rtlCol="0" anchor="ctr"/>
                <a:lstStyle/>
                <a:p>
                  <a:endParaRPr lang="en-US"/>
                </a:p>
              </p:txBody>
            </p:sp>
            <p:sp>
              <p:nvSpPr>
                <p:cNvPr id="531" name="Freeform: Shape 530">
                  <a:extLst>
                    <a:ext uri="{FF2B5EF4-FFF2-40B4-BE49-F238E27FC236}">
                      <a16:creationId xmlns:a16="http://schemas.microsoft.com/office/drawing/2014/main" id="{C8DB7C40-323C-4256-84E4-CCB0D08C81B3}"/>
                    </a:ext>
                  </a:extLst>
                </p:cNvPr>
                <p:cNvSpPr/>
                <p:nvPr/>
              </p:nvSpPr>
              <p:spPr>
                <a:xfrm>
                  <a:off x="3285952" y="3684165"/>
                  <a:ext cx="5968" cy="26344"/>
                </a:xfrm>
                <a:custGeom>
                  <a:avLst/>
                  <a:gdLst>
                    <a:gd name="connsiteX0" fmla="*/ 0 w 5968"/>
                    <a:gd name="connsiteY0" fmla="*/ 0 h 26344"/>
                    <a:gd name="connsiteX1" fmla="*/ 0 w 5968"/>
                    <a:gd name="connsiteY1" fmla="*/ 26344 h 26344"/>
                  </a:gdLst>
                  <a:ahLst/>
                  <a:cxnLst>
                    <a:cxn ang="0">
                      <a:pos x="connsiteX0" y="connsiteY0"/>
                    </a:cxn>
                    <a:cxn ang="0">
                      <a:pos x="connsiteX1" y="connsiteY1"/>
                    </a:cxn>
                  </a:cxnLst>
                  <a:rect l="l" t="t" r="r" b="b"/>
                  <a:pathLst>
                    <a:path w="5968" h="26344">
                      <a:moveTo>
                        <a:pt x="0" y="0"/>
                      </a:moveTo>
                      <a:lnTo>
                        <a:pt x="0" y="26344"/>
                      </a:lnTo>
                    </a:path>
                  </a:pathLst>
                </a:custGeom>
                <a:ln w="5965" cap="flat">
                  <a:solidFill>
                    <a:srgbClr val="EC4E44"/>
                  </a:solidFill>
                  <a:prstDash val="solid"/>
                  <a:round/>
                </a:ln>
              </p:spPr>
              <p:txBody>
                <a:bodyPr rtlCol="0" anchor="ctr"/>
                <a:lstStyle/>
                <a:p>
                  <a:endParaRPr lang="en-US"/>
                </a:p>
              </p:txBody>
            </p:sp>
            <p:sp>
              <p:nvSpPr>
                <p:cNvPr id="532" name="Freeform: Shape 531">
                  <a:extLst>
                    <a:ext uri="{FF2B5EF4-FFF2-40B4-BE49-F238E27FC236}">
                      <a16:creationId xmlns:a16="http://schemas.microsoft.com/office/drawing/2014/main" id="{C9324C74-0969-4AFC-955A-D60EA9CD5308}"/>
                    </a:ext>
                  </a:extLst>
                </p:cNvPr>
                <p:cNvSpPr/>
                <p:nvPr/>
              </p:nvSpPr>
              <p:spPr>
                <a:xfrm>
                  <a:off x="4075229" y="2931597"/>
                  <a:ext cx="5968" cy="68881"/>
                </a:xfrm>
                <a:custGeom>
                  <a:avLst/>
                  <a:gdLst>
                    <a:gd name="connsiteX0" fmla="*/ 0 w 5968"/>
                    <a:gd name="connsiteY0" fmla="*/ 0 h 68881"/>
                    <a:gd name="connsiteX1" fmla="*/ 0 w 5968"/>
                    <a:gd name="connsiteY1" fmla="*/ 68882 h 68881"/>
                  </a:gdLst>
                  <a:ahLst/>
                  <a:cxnLst>
                    <a:cxn ang="0">
                      <a:pos x="connsiteX0" y="connsiteY0"/>
                    </a:cxn>
                    <a:cxn ang="0">
                      <a:pos x="connsiteX1" y="connsiteY1"/>
                    </a:cxn>
                  </a:cxnLst>
                  <a:rect l="l" t="t" r="r" b="b"/>
                  <a:pathLst>
                    <a:path w="5968" h="68881">
                      <a:moveTo>
                        <a:pt x="0" y="0"/>
                      </a:moveTo>
                      <a:lnTo>
                        <a:pt x="0" y="68882"/>
                      </a:lnTo>
                    </a:path>
                  </a:pathLst>
                </a:custGeom>
                <a:ln w="5965" cap="flat">
                  <a:solidFill>
                    <a:srgbClr val="EC4E44"/>
                  </a:solidFill>
                  <a:prstDash val="solid"/>
                  <a:round/>
                </a:ln>
              </p:spPr>
              <p:txBody>
                <a:bodyPr rtlCol="0" anchor="ctr"/>
                <a:lstStyle/>
                <a:p>
                  <a:endParaRPr lang="en-US"/>
                </a:p>
              </p:txBody>
            </p:sp>
            <p:sp>
              <p:nvSpPr>
                <p:cNvPr id="533" name="Freeform: Shape 532">
                  <a:extLst>
                    <a:ext uri="{FF2B5EF4-FFF2-40B4-BE49-F238E27FC236}">
                      <a16:creationId xmlns:a16="http://schemas.microsoft.com/office/drawing/2014/main" id="{B27CB2A7-2EA0-4BB5-BD36-C782D07714DB}"/>
                    </a:ext>
                  </a:extLst>
                </p:cNvPr>
                <p:cNvSpPr/>
                <p:nvPr/>
              </p:nvSpPr>
              <p:spPr>
                <a:xfrm>
                  <a:off x="2207842" y="4666849"/>
                  <a:ext cx="5968" cy="39482"/>
                </a:xfrm>
                <a:custGeom>
                  <a:avLst/>
                  <a:gdLst>
                    <a:gd name="connsiteX0" fmla="*/ 0 w 5968"/>
                    <a:gd name="connsiteY0" fmla="*/ 0 h 39482"/>
                    <a:gd name="connsiteX1" fmla="*/ 0 w 5968"/>
                    <a:gd name="connsiteY1" fmla="*/ 39483 h 39482"/>
                  </a:gdLst>
                  <a:ahLst/>
                  <a:cxnLst>
                    <a:cxn ang="0">
                      <a:pos x="connsiteX0" y="connsiteY0"/>
                    </a:cxn>
                    <a:cxn ang="0">
                      <a:pos x="connsiteX1" y="connsiteY1"/>
                    </a:cxn>
                  </a:cxnLst>
                  <a:rect l="l" t="t" r="r" b="b"/>
                  <a:pathLst>
                    <a:path w="5968" h="39482">
                      <a:moveTo>
                        <a:pt x="0" y="0"/>
                      </a:moveTo>
                      <a:lnTo>
                        <a:pt x="0" y="39483"/>
                      </a:lnTo>
                    </a:path>
                  </a:pathLst>
                </a:custGeom>
                <a:ln w="5965" cap="flat">
                  <a:solidFill>
                    <a:srgbClr val="EC4E44"/>
                  </a:solidFill>
                  <a:prstDash val="solid"/>
                  <a:round/>
                </a:ln>
              </p:spPr>
              <p:txBody>
                <a:bodyPr rtlCol="0" anchor="ctr"/>
                <a:lstStyle/>
                <a:p>
                  <a:endParaRPr lang="en-US"/>
                </a:p>
              </p:txBody>
            </p:sp>
            <p:sp>
              <p:nvSpPr>
                <p:cNvPr id="534" name="Freeform: Shape 533">
                  <a:extLst>
                    <a:ext uri="{FF2B5EF4-FFF2-40B4-BE49-F238E27FC236}">
                      <a16:creationId xmlns:a16="http://schemas.microsoft.com/office/drawing/2014/main" id="{5BC913D9-72DC-4D6A-8735-1046FFA4BDD2}"/>
                    </a:ext>
                  </a:extLst>
                </p:cNvPr>
                <p:cNvSpPr/>
                <p:nvPr/>
              </p:nvSpPr>
              <p:spPr>
                <a:xfrm>
                  <a:off x="3762274" y="3239133"/>
                  <a:ext cx="5968" cy="21473"/>
                </a:xfrm>
                <a:custGeom>
                  <a:avLst/>
                  <a:gdLst>
                    <a:gd name="connsiteX0" fmla="*/ 0 w 5968"/>
                    <a:gd name="connsiteY0" fmla="*/ 0 h 21473"/>
                    <a:gd name="connsiteX1" fmla="*/ 0 w 5968"/>
                    <a:gd name="connsiteY1" fmla="*/ 21473 h 21473"/>
                  </a:gdLst>
                  <a:ahLst/>
                  <a:cxnLst>
                    <a:cxn ang="0">
                      <a:pos x="connsiteX0" y="connsiteY0"/>
                    </a:cxn>
                    <a:cxn ang="0">
                      <a:pos x="connsiteX1" y="connsiteY1"/>
                    </a:cxn>
                  </a:cxnLst>
                  <a:rect l="l" t="t" r="r" b="b"/>
                  <a:pathLst>
                    <a:path w="5968" h="21473">
                      <a:moveTo>
                        <a:pt x="0" y="0"/>
                      </a:moveTo>
                      <a:lnTo>
                        <a:pt x="0" y="21473"/>
                      </a:lnTo>
                    </a:path>
                  </a:pathLst>
                </a:custGeom>
                <a:ln w="5965" cap="flat">
                  <a:solidFill>
                    <a:srgbClr val="EC4E44"/>
                  </a:solidFill>
                  <a:prstDash val="solid"/>
                  <a:round/>
                </a:ln>
              </p:spPr>
              <p:txBody>
                <a:bodyPr rtlCol="0" anchor="ctr"/>
                <a:lstStyle/>
                <a:p>
                  <a:endParaRPr lang="en-US"/>
                </a:p>
              </p:txBody>
            </p:sp>
            <p:sp>
              <p:nvSpPr>
                <p:cNvPr id="535" name="Freeform: Shape 534">
                  <a:extLst>
                    <a:ext uri="{FF2B5EF4-FFF2-40B4-BE49-F238E27FC236}">
                      <a16:creationId xmlns:a16="http://schemas.microsoft.com/office/drawing/2014/main" id="{F11C8107-8C5E-4E61-9D00-F163695EA00E}"/>
                    </a:ext>
                  </a:extLst>
                </p:cNvPr>
                <p:cNvSpPr/>
                <p:nvPr/>
              </p:nvSpPr>
              <p:spPr>
                <a:xfrm>
                  <a:off x="3602284" y="3401518"/>
                  <a:ext cx="5968" cy="31127"/>
                </a:xfrm>
                <a:custGeom>
                  <a:avLst/>
                  <a:gdLst>
                    <a:gd name="connsiteX0" fmla="*/ 0 w 5968"/>
                    <a:gd name="connsiteY0" fmla="*/ 0 h 31127"/>
                    <a:gd name="connsiteX1" fmla="*/ 0 w 5968"/>
                    <a:gd name="connsiteY1" fmla="*/ 31128 h 31127"/>
                  </a:gdLst>
                  <a:ahLst/>
                  <a:cxnLst>
                    <a:cxn ang="0">
                      <a:pos x="connsiteX0" y="connsiteY0"/>
                    </a:cxn>
                    <a:cxn ang="0">
                      <a:pos x="connsiteX1" y="connsiteY1"/>
                    </a:cxn>
                  </a:cxnLst>
                  <a:rect l="l" t="t" r="r" b="b"/>
                  <a:pathLst>
                    <a:path w="5968" h="31127">
                      <a:moveTo>
                        <a:pt x="0" y="0"/>
                      </a:moveTo>
                      <a:lnTo>
                        <a:pt x="0" y="31128"/>
                      </a:lnTo>
                    </a:path>
                  </a:pathLst>
                </a:custGeom>
                <a:ln w="5965" cap="flat">
                  <a:solidFill>
                    <a:srgbClr val="EC4E44"/>
                  </a:solidFill>
                  <a:prstDash val="solid"/>
                  <a:round/>
                </a:ln>
              </p:spPr>
              <p:txBody>
                <a:bodyPr rtlCol="0" anchor="ctr"/>
                <a:lstStyle/>
                <a:p>
                  <a:endParaRPr lang="en-US"/>
                </a:p>
              </p:txBody>
            </p:sp>
            <p:sp>
              <p:nvSpPr>
                <p:cNvPr id="536" name="Freeform: Shape 535">
                  <a:extLst>
                    <a:ext uri="{FF2B5EF4-FFF2-40B4-BE49-F238E27FC236}">
                      <a16:creationId xmlns:a16="http://schemas.microsoft.com/office/drawing/2014/main" id="{E3B4332B-D47B-4B56-B397-EF86CCCD38BE}"/>
                    </a:ext>
                  </a:extLst>
                </p:cNvPr>
                <p:cNvSpPr/>
                <p:nvPr/>
              </p:nvSpPr>
              <p:spPr>
                <a:xfrm>
                  <a:off x="2490081" y="4360855"/>
                  <a:ext cx="5968" cy="26541"/>
                </a:xfrm>
                <a:custGeom>
                  <a:avLst/>
                  <a:gdLst>
                    <a:gd name="connsiteX0" fmla="*/ 0 w 5968"/>
                    <a:gd name="connsiteY0" fmla="*/ 0 h 26541"/>
                    <a:gd name="connsiteX1" fmla="*/ 0 w 5968"/>
                    <a:gd name="connsiteY1" fmla="*/ 26541 h 26541"/>
                  </a:gdLst>
                  <a:ahLst/>
                  <a:cxnLst>
                    <a:cxn ang="0">
                      <a:pos x="connsiteX0" y="connsiteY0"/>
                    </a:cxn>
                    <a:cxn ang="0">
                      <a:pos x="connsiteX1" y="connsiteY1"/>
                    </a:cxn>
                  </a:cxnLst>
                  <a:rect l="l" t="t" r="r" b="b"/>
                  <a:pathLst>
                    <a:path w="5968" h="26541">
                      <a:moveTo>
                        <a:pt x="0" y="0"/>
                      </a:moveTo>
                      <a:lnTo>
                        <a:pt x="0" y="26541"/>
                      </a:lnTo>
                    </a:path>
                  </a:pathLst>
                </a:custGeom>
                <a:ln w="5965" cap="flat">
                  <a:solidFill>
                    <a:srgbClr val="EC4E44"/>
                  </a:solidFill>
                  <a:prstDash val="solid"/>
                  <a:round/>
                </a:ln>
              </p:spPr>
              <p:txBody>
                <a:bodyPr rtlCol="0" anchor="ctr"/>
                <a:lstStyle/>
                <a:p>
                  <a:endParaRPr lang="en-US"/>
                </a:p>
              </p:txBody>
            </p:sp>
            <p:sp>
              <p:nvSpPr>
                <p:cNvPr id="537" name="Freeform: Shape 536">
                  <a:extLst>
                    <a:ext uri="{FF2B5EF4-FFF2-40B4-BE49-F238E27FC236}">
                      <a16:creationId xmlns:a16="http://schemas.microsoft.com/office/drawing/2014/main" id="{DD4362F8-B7B3-43C2-8912-3AF068DC3817}"/>
                    </a:ext>
                  </a:extLst>
                </p:cNvPr>
                <p:cNvSpPr/>
                <p:nvPr/>
              </p:nvSpPr>
              <p:spPr>
                <a:xfrm>
                  <a:off x="2490764" y="4418629"/>
                  <a:ext cx="5968" cy="21872"/>
                </a:xfrm>
                <a:custGeom>
                  <a:avLst/>
                  <a:gdLst>
                    <a:gd name="connsiteX0" fmla="*/ 0 w 5968"/>
                    <a:gd name="connsiteY0" fmla="*/ 0 h 21872"/>
                    <a:gd name="connsiteX1" fmla="*/ 0 w 5968"/>
                    <a:gd name="connsiteY1" fmla="*/ 21873 h 21872"/>
                  </a:gdLst>
                  <a:ahLst/>
                  <a:cxnLst>
                    <a:cxn ang="0">
                      <a:pos x="connsiteX0" y="connsiteY0"/>
                    </a:cxn>
                    <a:cxn ang="0">
                      <a:pos x="connsiteX1" y="connsiteY1"/>
                    </a:cxn>
                  </a:cxnLst>
                  <a:rect l="l" t="t" r="r" b="b"/>
                  <a:pathLst>
                    <a:path w="5968" h="21872">
                      <a:moveTo>
                        <a:pt x="0" y="0"/>
                      </a:moveTo>
                      <a:lnTo>
                        <a:pt x="0" y="21873"/>
                      </a:lnTo>
                    </a:path>
                  </a:pathLst>
                </a:custGeom>
                <a:ln w="5965" cap="flat">
                  <a:solidFill>
                    <a:srgbClr val="EC4E44"/>
                  </a:solidFill>
                  <a:prstDash val="solid"/>
                  <a:round/>
                </a:ln>
              </p:spPr>
              <p:txBody>
                <a:bodyPr rtlCol="0" anchor="ctr"/>
                <a:lstStyle/>
                <a:p>
                  <a:endParaRPr lang="en-US"/>
                </a:p>
              </p:txBody>
            </p:sp>
            <p:sp>
              <p:nvSpPr>
                <p:cNvPr id="538" name="Freeform: Shape 537">
                  <a:extLst>
                    <a:ext uri="{FF2B5EF4-FFF2-40B4-BE49-F238E27FC236}">
                      <a16:creationId xmlns:a16="http://schemas.microsoft.com/office/drawing/2014/main" id="{98DA70B7-547C-4198-91B2-D7EB6006BE1C}"/>
                    </a:ext>
                  </a:extLst>
                </p:cNvPr>
                <p:cNvSpPr/>
                <p:nvPr/>
              </p:nvSpPr>
              <p:spPr>
                <a:xfrm>
                  <a:off x="2507171" y="4383825"/>
                  <a:ext cx="5968" cy="27813"/>
                </a:xfrm>
                <a:custGeom>
                  <a:avLst/>
                  <a:gdLst>
                    <a:gd name="connsiteX0" fmla="*/ 0 w 5968"/>
                    <a:gd name="connsiteY0" fmla="*/ 0 h 27813"/>
                    <a:gd name="connsiteX1" fmla="*/ 0 w 5968"/>
                    <a:gd name="connsiteY1" fmla="*/ 27813 h 27813"/>
                  </a:gdLst>
                  <a:ahLst/>
                  <a:cxnLst>
                    <a:cxn ang="0">
                      <a:pos x="connsiteX0" y="connsiteY0"/>
                    </a:cxn>
                    <a:cxn ang="0">
                      <a:pos x="connsiteX1" y="connsiteY1"/>
                    </a:cxn>
                  </a:cxnLst>
                  <a:rect l="l" t="t" r="r" b="b"/>
                  <a:pathLst>
                    <a:path w="5968" h="27813">
                      <a:moveTo>
                        <a:pt x="0" y="0"/>
                      </a:moveTo>
                      <a:lnTo>
                        <a:pt x="0" y="27813"/>
                      </a:lnTo>
                    </a:path>
                  </a:pathLst>
                </a:custGeom>
                <a:ln w="5965" cap="flat">
                  <a:solidFill>
                    <a:srgbClr val="EC4E44"/>
                  </a:solidFill>
                  <a:prstDash val="solid"/>
                  <a:round/>
                </a:ln>
              </p:spPr>
              <p:txBody>
                <a:bodyPr rtlCol="0" anchor="ctr"/>
                <a:lstStyle/>
                <a:p>
                  <a:endParaRPr lang="en-US"/>
                </a:p>
              </p:txBody>
            </p:sp>
            <p:sp>
              <p:nvSpPr>
                <p:cNvPr id="539" name="Freeform: Shape 538">
                  <a:extLst>
                    <a:ext uri="{FF2B5EF4-FFF2-40B4-BE49-F238E27FC236}">
                      <a16:creationId xmlns:a16="http://schemas.microsoft.com/office/drawing/2014/main" id="{F116E647-1095-4393-B278-1C9D4BDFC9A6}"/>
                    </a:ext>
                  </a:extLst>
                </p:cNvPr>
                <p:cNvSpPr/>
                <p:nvPr/>
              </p:nvSpPr>
              <p:spPr>
                <a:xfrm>
                  <a:off x="2699395" y="4183368"/>
                  <a:ext cx="5968" cy="22908"/>
                </a:xfrm>
                <a:custGeom>
                  <a:avLst/>
                  <a:gdLst>
                    <a:gd name="connsiteX0" fmla="*/ 0 w 5968"/>
                    <a:gd name="connsiteY0" fmla="*/ 0 h 22908"/>
                    <a:gd name="connsiteX1" fmla="*/ 0 w 5968"/>
                    <a:gd name="connsiteY1" fmla="*/ 22909 h 22908"/>
                  </a:gdLst>
                  <a:ahLst/>
                  <a:cxnLst>
                    <a:cxn ang="0">
                      <a:pos x="connsiteX0" y="connsiteY0"/>
                    </a:cxn>
                    <a:cxn ang="0">
                      <a:pos x="connsiteX1" y="connsiteY1"/>
                    </a:cxn>
                  </a:cxnLst>
                  <a:rect l="l" t="t" r="r" b="b"/>
                  <a:pathLst>
                    <a:path w="5968" h="22908">
                      <a:moveTo>
                        <a:pt x="0" y="0"/>
                      </a:moveTo>
                      <a:lnTo>
                        <a:pt x="0" y="22909"/>
                      </a:lnTo>
                    </a:path>
                  </a:pathLst>
                </a:custGeom>
                <a:ln w="5965" cap="flat">
                  <a:solidFill>
                    <a:srgbClr val="EC4E44"/>
                  </a:solidFill>
                  <a:prstDash val="solid"/>
                  <a:round/>
                </a:ln>
              </p:spPr>
              <p:txBody>
                <a:bodyPr rtlCol="0" anchor="ctr"/>
                <a:lstStyle/>
                <a:p>
                  <a:endParaRPr lang="en-US"/>
                </a:p>
              </p:txBody>
            </p:sp>
            <p:sp>
              <p:nvSpPr>
                <p:cNvPr id="540" name="Freeform: Shape 539">
                  <a:extLst>
                    <a:ext uri="{FF2B5EF4-FFF2-40B4-BE49-F238E27FC236}">
                      <a16:creationId xmlns:a16="http://schemas.microsoft.com/office/drawing/2014/main" id="{1FBAA17A-9F03-40DE-8627-5A402F46CAA9}"/>
                    </a:ext>
                  </a:extLst>
                </p:cNvPr>
                <p:cNvSpPr/>
                <p:nvPr/>
              </p:nvSpPr>
              <p:spPr>
                <a:xfrm>
                  <a:off x="2976246" y="3926315"/>
                  <a:ext cx="5968" cy="32918"/>
                </a:xfrm>
                <a:custGeom>
                  <a:avLst/>
                  <a:gdLst>
                    <a:gd name="connsiteX0" fmla="*/ 0 w 5968"/>
                    <a:gd name="connsiteY0" fmla="*/ 0 h 32918"/>
                    <a:gd name="connsiteX1" fmla="*/ 0 w 5968"/>
                    <a:gd name="connsiteY1" fmla="*/ 32918 h 32918"/>
                  </a:gdLst>
                  <a:ahLst/>
                  <a:cxnLst>
                    <a:cxn ang="0">
                      <a:pos x="connsiteX0" y="connsiteY0"/>
                    </a:cxn>
                    <a:cxn ang="0">
                      <a:pos x="connsiteX1" y="connsiteY1"/>
                    </a:cxn>
                  </a:cxnLst>
                  <a:rect l="l" t="t" r="r" b="b"/>
                  <a:pathLst>
                    <a:path w="5968" h="32918">
                      <a:moveTo>
                        <a:pt x="0" y="0"/>
                      </a:moveTo>
                      <a:lnTo>
                        <a:pt x="0" y="32918"/>
                      </a:lnTo>
                    </a:path>
                  </a:pathLst>
                </a:custGeom>
                <a:ln w="5965" cap="flat">
                  <a:solidFill>
                    <a:srgbClr val="EC4E44"/>
                  </a:solidFill>
                  <a:prstDash val="solid"/>
                  <a:round/>
                </a:ln>
              </p:spPr>
              <p:txBody>
                <a:bodyPr rtlCol="0" anchor="ctr"/>
                <a:lstStyle/>
                <a:p>
                  <a:endParaRPr lang="en-US"/>
                </a:p>
              </p:txBody>
            </p:sp>
            <p:sp>
              <p:nvSpPr>
                <p:cNvPr id="541" name="Freeform: Shape 540">
                  <a:extLst>
                    <a:ext uri="{FF2B5EF4-FFF2-40B4-BE49-F238E27FC236}">
                      <a16:creationId xmlns:a16="http://schemas.microsoft.com/office/drawing/2014/main" id="{460220D6-BEDE-4A06-BA95-8CF5EACE06B1}"/>
                    </a:ext>
                  </a:extLst>
                </p:cNvPr>
                <p:cNvSpPr/>
                <p:nvPr/>
              </p:nvSpPr>
              <p:spPr>
                <a:xfrm>
                  <a:off x="3852504" y="3162828"/>
                  <a:ext cx="5968" cy="23705"/>
                </a:xfrm>
                <a:custGeom>
                  <a:avLst/>
                  <a:gdLst>
                    <a:gd name="connsiteX0" fmla="*/ 0 w 5968"/>
                    <a:gd name="connsiteY0" fmla="*/ 0 h 23705"/>
                    <a:gd name="connsiteX1" fmla="*/ 0 w 5968"/>
                    <a:gd name="connsiteY1" fmla="*/ 23705 h 23705"/>
                  </a:gdLst>
                  <a:ahLst/>
                  <a:cxnLst>
                    <a:cxn ang="0">
                      <a:pos x="connsiteX0" y="connsiteY0"/>
                    </a:cxn>
                    <a:cxn ang="0">
                      <a:pos x="connsiteX1" y="connsiteY1"/>
                    </a:cxn>
                  </a:cxnLst>
                  <a:rect l="l" t="t" r="r" b="b"/>
                  <a:pathLst>
                    <a:path w="5968" h="23705">
                      <a:moveTo>
                        <a:pt x="0" y="0"/>
                      </a:moveTo>
                      <a:lnTo>
                        <a:pt x="0" y="23705"/>
                      </a:lnTo>
                    </a:path>
                  </a:pathLst>
                </a:custGeom>
                <a:ln w="5965" cap="flat">
                  <a:solidFill>
                    <a:srgbClr val="EC4E44"/>
                  </a:solidFill>
                  <a:prstDash val="solid"/>
                  <a:round/>
                </a:ln>
              </p:spPr>
              <p:txBody>
                <a:bodyPr rtlCol="0" anchor="ctr"/>
                <a:lstStyle/>
                <a:p>
                  <a:endParaRPr lang="en-US"/>
                </a:p>
              </p:txBody>
            </p:sp>
            <p:sp>
              <p:nvSpPr>
                <p:cNvPr id="542" name="Freeform: Shape 541">
                  <a:extLst>
                    <a:ext uri="{FF2B5EF4-FFF2-40B4-BE49-F238E27FC236}">
                      <a16:creationId xmlns:a16="http://schemas.microsoft.com/office/drawing/2014/main" id="{AF703BDC-6FE4-4F8F-9DBF-6FCDC0C05EDA}"/>
                    </a:ext>
                  </a:extLst>
                </p:cNvPr>
                <p:cNvSpPr/>
                <p:nvPr/>
              </p:nvSpPr>
              <p:spPr>
                <a:xfrm>
                  <a:off x="3602000" y="3331136"/>
                  <a:ext cx="5968" cy="23188"/>
                </a:xfrm>
                <a:custGeom>
                  <a:avLst/>
                  <a:gdLst>
                    <a:gd name="connsiteX0" fmla="*/ 0 w 5968"/>
                    <a:gd name="connsiteY0" fmla="*/ 0 h 23188"/>
                    <a:gd name="connsiteX1" fmla="*/ 0 w 5968"/>
                    <a:gd name="connsiteY1" fmla="*/ 23188 h 23188"/>
                  </a:gdLst>
                  <a:ahLst/>
                  <a:cxnLst>
                    <a:cxn ang="0">
                      <a:pos x="connsiteX0" y="connsiteY0"/>
                    </a:cxn>
                    <a:cxn ang="0">
                      <a:pos x="connsiteX1" y="connsiteY1"/>
                    </a:cxn>
                  </a:cxnLst>
                  <a:rect l="l" t="t" r="r" b="b"/>
                  <a:pathLst>
                    <a:path w="5968" h="23188">
                      <a:moveTo>
                        <a:pt x="0" y="0"/>
                      </a:moveTo>
                      <a:lnTo>
                        <a:pt x="0" y="23188"/>
                      </a:lnTo>
                    </a:path>
                  </a:pathLst>
                </a:custGeom>
                <a:ln w="5965" cap="flat">
                  <a:solidFill>
                    <a:srgbClr val="EC4E44"/>
                  </a:solidFill>
                  <a:prstDash val="solid"/>
                  <a:round/>
                </a:ln>
              </p:spPr>
              <p:txBody>
                <a:bodyPr rtlCol="0" anchor="ctr"/>
                <a:lstStyle/>
                <a:p>
                  <a:endParaRPr lang="en-US"/>
                </a:p>
              </p:txBody>
            </p:sp>
            <p:sp>
              <p:nvSpPr>
                <p:cNvPr id="543" name="Freeform: Shape 542">
                  <a:extLst>
                    <a:ext uri="{FF2B5EF4-FFF2-40B4-BE49-F238E27FC236}">
                      <a16:creationId xmlns:a16="http://schemas.microsoft.com/office/drawing/2014/main" id="{64D3AA92-B722-4B76-BABB-6C3E70CE1DDA}"/>
                    </a:ext>
                  </a:extLst>
                </p:cNvPr>
                <p:cNvSpPr/>
                <p:nvPr/>
              </p:nvSpPr>
              <p:spPr>
                <a:xfrm>
                  <a:off x="3714825" y="3262344"/>
                  <a:ext cx="5968" cy="27361"/>
                </a:xfrm>
                <a:custGeom>
                  <a:avLst/>
                  <a:gdLst>
                    <a:gd name="connsiteX0" fmla="*/ 0 w 5968"/>
                    <a:gd name="connsiteY0" fmla="*/ 0 h 27361"/>
                    <a:gd name="connsiteX1" fmla="*/ 0 w 5968"/>
                    <a:gd name="connsiteY1" fmla="*/ 27361 h 27361"/>
                  </a:gdLst>
                  <a:ahLst/>
                  <a:cxnLst>
                    <a:cxn ang="0">
                      <a:pos x="connsiteX0" y="connsiteY0"/>
                    </a:cxn>
                    <a:cxn ang="0">
                      <a:pos x="connsiteX1" y="connsiteY1"/>
                    </a:cxn>
                  </a:cxnLst>
                  <a:rect l="l" t="t" r="r" b="b"/>
                  <a:pathLst>
                    <a:path w="5968" h="27361">
                      <a:moveTo>
                        <a:pt x="0" y="0"/>
                      </a:moveTo>
                      <a:lnTo>
                        <a:pt x="0" y="27361"/>
                      </a:lnTo>
                    </a:path>
                  </a:pathLst>
                </a:custGeom>
                <a:ln w="5965" cap="flat">
                  <a:solidFill>
                    <a:srgbClr val="EC4E44"/>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4338E837-B12B-4450-A076-24CE63C7FBC6}"/>
                    </a:ext>
                  </a:extLst>
                </p:cNvPr>
                <p:cNvSpPr/>
                <p:nvPr/>
              </p:nvSpPr>
              <p:spPr>
                <a:xfrm>
                  <a:off x="2100219" y="4714570"/>
                  <a:ext cx="5968" cy="23571"/>
                </a:xfrm>
                <a:custGeom>
                  <a:avLst/>
                  <a:gdLst>
                    <a:gd name="connsiteX0" fmla="*/ 0 w 5968"/>
                    <a:gd name="connsiteY0" fmla="*/ 0 h 23571"/>
                    <a:gd name="connsiteX1" fmla="*/ 0 w 5968"/>
                    <a:gd name="connsiteY1" fmla="*/ 23572 h 23571"/>
                  </a:gdLst>
                  <a:ahLst/>
                  <a:cxnLst>
                    <a:cxn ang="0">
                      <a:pos x="connsiteX0" y="connsiteY0"/>
                    </a:cxn>
                    <a:cxn ang="0">
                      <a:pos x="connsiteX1" y="connsiteY1"/>
                    </a:cxn>
                  </a:cxnLst>
                  <a:rect l="l" t="t" r="r" b="b"/>
                  <a:pathLst>
                    <a:path w="5968" h="23571">
                      <a:moveTo>
                        <a:pt x="0" y="0"/>
                      </a:moveTo>
                      <a:lnTo>
                        <a:pt x="0" y="23572"/>
                      </a:lnTo>
                    </a:path>
                  </a:pathLst>
                </a:custGeom>
                <a:ln w="5965" cap="flat">
                  <a:solidFill>
                    <a:srgbClr val="EC4E44"/>
                  </a:solid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DEED6271-4E75-4F87-BE5E-ECC33CF7710F}"/>
                    </a:ext>
                  </a:extLst>
                </p:cNvPr>
                <p:cNvSpPr/>
                <p:nvPr/>
              </p:nvSpPr>
              <p:spPr>
                <a:xfrm>
                  <a:off x="3313454" y="3647214"/>
                  <a:ext cx="5968" cy="23573"/>
                </a:xfrm>
                <a:custGeom>
                  <a:avLst/>
                  <a:gdLst>
                    <a:gd name="connsiteX0" fmla="*/ 0 w 5968"/>
                    <a:gd name="connsiteY0" fmla="*/ 0 h 23573"/>
                    <a:gd name="connsiteX1" fmla="*/ 0 w 5968"/>
                    <a:gd name="connsiteY1" fmla="*/ 23574 h 23573"/>
                  </a:gdLst>
                  <a:ahLst/>
                  <a:cxnLst>
                    <a:cxn ang="0">
                      <a:pos x="connsiteX0" y="connsiteY0"/>
                    </a:cxn>
                    <a:cxn ang="0">
                      <a:pos x="connsiteX1" y="connsiteY1"/>
                    </a:cxn>
                  </a:cxnLst>
                  <a:rect l="l" t="t" r="r" b="b"/>
                  <a:pathLst>
                    <a:path w="5968" h="23573">
                      <a:moveTo>
                        <a:pt x="0" y="0"/>
                      </a:moveTo>
                      <a:lnTo>
                        <a:pt x="0" y="23574"/>
                      </a:lnTo>
                    </a:path>
                  </a:pathLst>
                </a:custGeom>
                <a:ln w="5965" cap="flat">
                  <a:solidFill>
                    <a:srgbClr val="EC4E44"/>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123991FA-6437-4796-B85C-70CE98CC301F}"/>
                    </a:ext>
                  </a:extLst>
                </p:cNvPr>
                <p:cNvSpPr/>
                <p:nvPr/>
              </p:nvSpPr>
              <p:spPr>
                <a:xfrm>
                  <a:off x="2415717" y="4401908"/>
                  <a:ext cx="5968" cy="77231"/>
                </a:xfrm>
                <a:custGeom>
                  <a:avLst/>
                  <a:gdLst>
                    <a:gd name="connsiteX0" fmla="*/ 0 w 5968"/>
                    <a:gd name="connsiteY0" fmla="*/ 0 h 77231"/>
                    <a:gd name="connsiteX1" fmla="*/ 0 w 5968"/>
                    <a:gd name="connsiteY1" fmla="*/ 77232 h 77231"/>
                  </a:gdLst>
                  <a:ahLst/>
                  <a:cxnLst>
                    <a:cxn ang="0">
                      <a:pos x="connsiteX0" y="connsiteY0"/>
                    </a:cxn>
                    <a:cxn ang="0">
                      <a:pos x="connsiteX1" y="connsiteY1"/>
                    </a:cxn>
                  </a:cxnLst>
                  <a:rect l="l" t="t" r="r" b="b"/>
                  <a:pathLst>
                    <a:path w="5968" h="77231">
                      <a:moveTo>
                        <a:pt x="0" y="0"/>
                      </a:moveTo>
                      <a:lnTo>
                        <a:pt x="0" y="77232"/>
                      </a:lnTo>
                    </a:path>
                  </a:pathLst>
                </a:custGeom>
                <a:ln w="5965" cap="flat">
                  <a:solidFill>
                    <a:srgbClr val="EC4E44"/>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AF1265DF-514F-483F-9901-6126406EE603}"/>
                    </a:ext>
                  </a:extLst>
                </p:cNvPr>
                <p:cNvSpPr/>
                <p:nvPr/>
              </p:nvSpPr>
              <p:spPr>
                <a:xfrm>
                  <a:off x="2851107" y="4041076"/>
                  <a:ext cx="5968" cy="23535"/>
                </a:xfrm>
                <a:custGeom>
                  <a:avLst/>
                  <a:gdLst>
                    <a:gd name="connsiteX0" fmla="*/ 0 w 5968"/>
                    <a:gd name="connsiteY0" fmla="*/ 0 h 23535"/>
                    <a:gd name="connsiteX1" fmla="*/ 0 w 5968"/>
                    <a:gd name="connsiteY1" fmla="*/ 23535 h 23535"/>
                  </a:gdLst>
                  <a:ahLst/>
                  <a:cxnLst>
                    <a:cxn ang="0">
                      <a:pos x="connsiteX0" y="connsiteY0"/>
                    </a:cxn>
                    <a:cxn ang="0">
                      <a:pos x="connsiteX1" y="connsiteY1"/>
                    </a:cxn>
                  </a:cxnLst>
                  <a:rect l="l" t="t" r="r" b="b"/>
                  <a:pathLst>
                    <a:path w="5968" h="23535">
                      <a:moveTo>
                        <a:pt x="0" y="0"/>
                      </a:moveTo>
                      <a:lnTo>
                        <a:pt x="0" y="23535"/>
                      </a:lnTo>
                    </a:path>
                  </a:pathLst>
                </a:custGeom>
                <a:ln w="5965" cap="flat">
                  <a:solidFill>
                    <a:srgbClr val="EC4E44"/>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851181D4-09F5-479D-BCC2-B3C7144BD67A}"/>
                    </a:ext>
                  </a:extLst>
                </p:cNvPr>
                <p:cNvSpPr/>
                <p:nvPr/>
              </p:nvSpPr>
              <p:spPr>
                <a:xfrm>
                  <a:off x="3068284" y="3853361"/>
                  <a:ext cx="5968" cy="21481"/>
                </a:xfrm>
                <a:custGeom>
                  <a:avLst/>
                  <a:gdLst>
                    <a:gd name="connsiteX0" fmla="*/ 0 w 5968"/>
                    <a:gd name="connsiteY0" fmla="*/ 0 h 21481"/>
                    <a:gd name="connsiteX1" fmla="*/ 0 w 5968"/>
                    <a:gd name="connsiteY1" fmla="*/ 21481 h 21481"/>
                  </a:gdLst>
                  <a:ahLst/>
                  <a:cxnLst>
                    <a:cxn ang="0">
                      <a:pos x="connsiteX0" y="connsiteY0"/>
                    </a:cxn>
                    <a:cxn ang="0">
                      <a:pos x="connsiteX1" y="connsiteY1"/>
                    </a:cxn>
                  </a:cxnLst>
                  <a:rect l="l" t="t" r="r" b="b"/>
                  <a:pathLst>
                    <a:path w="5968" h="21481">
                      <a:moveTo>
                        <a:pt x="0" y="0"/>
                      </a:moveTo>
                      <a:lnTo>
                        <a:pt x="0" y="21481"/>
                      </a:lnTo>
                    </a:path>
                  </a:pathLst>
                </a:custGeom>
                <a:ln w="5965" cap="flat">
                  <a:solidFill>
                    <a:srgbClr val="EC4E44"/>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4A16EA0C-C205-4BDE-BAF1-5EE6F95976C9}"/>
                    </a:ext>
                  </a:extLst>
                </p:cNvPr>
                <p:cNvSpPr/>
                <p:nvPr/>
              </p:nvSpPr>
              <p:spPr>
                <a:xfrm>
                  <a:off x="3234142" y="3718832"/>
                  <a:ext cx="5968" cy="33327"/>
                </a:xfrm>
                <a:custGeom>
                  <a:avLst/>
                  <a:gdLst>
                    <a:gd name="connsiteX0" fmla="*/ 0 w 5968"/>
                    <a:gd name="connsiteY0" fmla="*/ 0 h 33327"/>
                    <a:gd name="connsiteX1" fmla="*/ 0 w 5968"/>
                    <a:gd name="connsiteY1" fmla="*/ 33327 h 33327"/>
                  </a:gdLst>
                  <a:ahLst/>
                  <a:cxnLst>
                    <a:cxn ang="0">
                      <a:pos x="connsiteX0" y="connsiteY0"/>
                    </a:cxn>
                    <a:cxn ang="0">
                      <a:pos x="connsiteX1" y="connsiteY1"/>
                    </a:cxn>
                  </a:cxnLst>
                  <a:rect l="l" t="t" r="r" b="b"/>
                  <a:pathLst>
                    <a:path w="5968" h="33327">
                      <a:moveTo>
                        <a:pt x="0" y="0"/>
                      </a:moveTo>
                      <a:lnTo>
                        <a:pt x="0" y="33327"/>
                      </a:lnTo>
                    </a:path>
                  </a:pathLst>
                </a:custGeom>
                <a:ln w="5965" cap="flat">
                  <a:solidFill>
                    <a:srgbClr val="EC4E44"/>
                  </a:solidFill>
                  <a:prstDash val="solid"/>
                  <a:round/>
                </a:ln>
              </p:spPr>
              <p:txBody>
                <a:bodyPr rtlCol="0" anchor="ctr"/>
                <a:lstStyle/>
                <a:p>
                  <a:endParaRPr lang="en-US"/>
                </a:p>
              </p:txBody>
            </p:sp>
            <p:sp>
              <p:nvSpPr>
                <p:cNvPr id="550" name="Freeform: Shape 549">
                  <a:extLst>
                    <a:ext uri="{FF2B5EF4-FFF2-40B4-BE49-F238E27FC236}">
                      <a16:creationId xmlns:a16="http://schemas.microsoft.com/office/drawing/2014/main" id="{EC8ECC56-E61B-446D-A9A8-20C17DD34E32}"/>
                    </a:ext>
                  </a:extLst>
                </p:cNvPr>
                <p:cNvSpPr/>
                <p:nvPr/>
              </p:nvSpPr>
              <p:spPr>
                <a:xfrm>
                  <a:off x="3870168" y="3124517"/>
                  <a:ext cx="5968" cy="24529"/>
                </a:xfrm>
                <a:custGeom>
                  <a:avLst/>
                  <a:gdLst>
                    <a:gd name="connsiteX0" fmla="*/ 0 w 5968"/>
                    <a:gd name="connsiteY0" fmla="*/ 0 h 24529"/>
                    <a:gd name="connsiteX1" fmla="*/ 0 w 5968"/>
                    <a:gd name="connsiteY1" fmla="*/ 24530 h 24529"/>
                  </a:gdLst>
                  <a:ahLst/>
                  <a:cxnLst>
                    <a:cxn ang="0">
                      <a:pos x="connsiteX0" y="connsiteY0"/>
                    </a:cxn>
                    <a:cxn ang="0">
                      <a:pos x="connsiteX1" y="connsiteY1"/>
                    </a:cxn>
                  </a:cxnLst>
                  <a:rect l="l" t="t" r="r" b="b"/>
                  <a:pathLst>
                    <a:path w="5968" h="24529">
                      <a:moveTo>
                        <a:pt x="0" y="0"/>
                      </a:moveTo>
                      <a:lnTo>
                        <a:pt x="0" y="24530"/>
                      </a:lnTo>
                    </a:path>
                  </a:pathLst>
                </a:custGeom>
                <a:ln w="5965" cap="flat">
                  <a:solidFill>
                    <a:srgbClr val="EC4E44"/>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39C2C3F1-8313-470B-8EBF-79B3E788058E}"/>
                    </a:ext>
                  </a:extLst>
                </p:cNvPr>
                <p:cNvSpPr/>
                <p:nvPr/>
              </p:nvSpPr>
              <p:spPr>
                <a:xfrm>
                  <a:off x="2410926" y="4465843"/>
                  <a:ext cx="5968" cy="21480"/>
                </a:xfrm>
                <a:custGeom>
                  <a:avLst/>
                  <a:gdLst>
                    <a:gd name="connsiteX0" fmla="*/ 0 w 5968"/>
                    <a:gd name="connsiteY0" fmla="*/ 0 h 21480"/>
                    <a:gd name="connsiteX1" fmla="*/ 0 w 5968"/>
                    <a:gd name="connsiteY1" fmla="*/ 21481 h 21480"/>
                  </a:gdLst>
                  <a:ahLst/>
                  <a:cxnLst>
                    <a:cxn ang="0">
                      <a:pos x="connsiteX0" y="connsiteY0"/>
                    </a:cxn>
                    <a:cxn ang="0">
                      <a:pos x="connsiteX1" y="connsiteY1"/>
                    </a:cxn>
                  </a:cxnLst>
                  <a:rect l="l" t="t" r="r" b="b"/>
                  <a:pathLst>
                    <a:path w="5968" h="21480">
                      <a:moveTo>
                        <a:pt x="0" y="0"/>
                      </a:moveTo>
                      <a:lnTo>
                        <a:pt x="0" y="21481"/>
                      </a:lnTo>
                    </a:path>
                  </a:pathLst>
                </a:custGeom>
                <a:ln w="5965" cap="flat">
                  <a:solidFill>
                    <a:srgbClr val="EC4E44"/>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D457F95F-4863-421D-99C8-1F2775ECBF61}"/>
                    </a:ext>
                  </a:extLst>
                </p:cNvPr>
                <p:cNvSpPr/>
                <p:nvPr/>
              </p:nvSpPr>
              <p:spPr>
                <a:xfrm>
                  <a:off x="3622588" y="3453670"/>
                  <a:ext cx="5968" cy="36043"/>
                </a:xfrm>
                <a:custGeom>
                  <a:avLst/>
                  <a:gdLst>
                    <a:gd name="connsiteX0" fmla="*/ 0 w 5968"/>
                    <a:gd name="connsiteY0" fmla="*/ 0 h 36043"/>
                    <a:gd name="connsiteX1" fmla="*/ 0 w 5968"/>
                    <a:gd name="connsiteY1" fmla="*/ 36043 h 36043"/>
                  </a:gdLst>
                  <a:ahLst/>
                  <a:cxnLst>
                    <a:cxn ang="0">
                      <a:pos x="connsiteX0" y="connsiteY0"/>
                    </a:cxn>
                    <a:cxn ang="0">
                      <a:pos x="connsiteX1" y="connsiteY1"/>
                    </a:cxn>
                  </a:cxnLst>
                  <a:rect l="l" t="t" r="r" b="b"/>
                  <a:pathLst>
                    <a:path w="5968" h="36043">
                      <a:moveTo>
                        <a:pt x="0" y="0"/>
                      </a:moveTo>
                      <a:lnTo>
                        <a:pt x="0" y="36043"/>
                      </a:lnTo>
                    </a:path>
                  </a:pathLst>
                </a:custGeom>
                <a:ln w="5965" cap="flat">
                  <a:solidFill>
                    <a:srgbClr val="EC4E44"/>
                  </a:solid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AE95953F-F1D2-49CE-8594-5075043BDA6F}"/>
                    </a:ext>
                  </a:extLst>
                </p:cNvPr>
                <p:cNvSpPr/>
                <p:nvPr/>
              </p:nvSpPr>
              <p:spPr>
                <a:xfrm>
                  <a:off x="3349438" y="3630519"/>
                  <a:ext cx="5968" cy="25579"/>
                </a:xfrm>
                <a:custGeom>
                  <a:avLst/>
                  <a:gdLst>
                    <a:gd name="connsiteX0" fmla="*/ 0 w 5968"/>
                    <a:gd name="connsiteY0" fmla="*/ 0 h 25579"/>
                    <a:gd name="connsiteX1" fmla="*/ 0 w 5968"/>
                    <a:gd name="connsiteY1" fmla="*/ 25579 h 25579"/>
                  </a:gdLst>
                  <a:ahLst/>
                  <a:cxnLst>
                    <a:cxn ang="0">
                      <a:pos x="connsiteX0" y="connsiteY0"/>
                    </a:cxn>
                    <a:cxn ang="0">
                      <a:pos x="connsiteX1" y="connsiteY1"/>
                    </a:cxn>
                  </a:cxnLst>
                  <a:rect l="l" t="t" r="r" b="b"/>
                  <a:pathLst>
                    <a:path w="5968" h="25579">
                      <a:moveTo>
                        <a:pt x="0" y="0"/>
                      </a:moveTo>
                      <a:lnTo>
                        <a:pt x="0" y="25579"/>
                      </a:lnTo>
                    </a:path>
                  </a:pathLst>
                </a:custGeom>
                <a:ln w="5965" cap="flat">
                  <a:solidFill>
                    <a:srgbClr val="EC4E44"/>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66C9BA72-545A-4B41-9860-BA233D000EC6}"/>
                    </a:ext>
                  </a:extLst>
                </p:cNvPr>
                <p:cNvSpPr/>
                <p:nvPr/>
              </p:nvSpPr>
              <p:spPr>
                <a:xfrm>
                  <a:off x="3442044" y="3506939"/>
                  <a:ext cx="5968" cy="23035"/>
                </a:xfrm>
                <a:custGeom>
                  <a:avLst/>
                  <a:gdLst>
                    <a:gd name="connsiteX0" fmla="*/ 0 w 5968"/>
                    <a:gd name="connsiteY0" fmla="*/ 0 h 23035"/>
                    <a:gd name="connsiteX1" fmla="*/ 0 w 5968"/>
                    <a:gd name="connsiteY1" fmla="*/ 23035 h 23035"/>
                  </a:gdLst>
                  <a:ahLst/>
                  <a:cxnLst>
                    <a:cxn ang="0">
                      <a:pos x="connsiteX0" y="connsiteY0"/>
                    </a:cxn>
                    <a:cxn ang="0">
                      <a:pos x="connsiteX1" y="connsiteY1"/>
                    </a:cxn>
                  </a:cxnLst>
                  <a:rect l="l" t="t" r="r" b="b"/>
                  <a:pathLst>
                    <a:path w="5968" h="23035">
                      <a:moveTo>
                        <a:pt x="0" y="0"/>
                      </a:moveTo>
                      <a:lnTo>
                        <a:pt x="0" y="23035"/>
                      </a:lnTo>
                    </a:path>
                  </a:pathLst>
                </a:custGeom>
                <a:ln w="5965" cap="flat">
                  <a:solidFill>
                    <a:srgbClr val="EC4E44"/>
                  </a:solid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C29E0822-3517-442A-B5C2-52CABEAD917E}"/>
                    </a:ext>
                  </a:extLst>
                </p:cNvPr>
                <p:cNvSpPr/>
                <p:nvPr/>
              </p:nvSpPr>
              <p:spPr>
                <a:xfrm>
                  <a:off x="2086562" y="4656077"/>
                  <a:ext cx="5968" cy="43104"/>
                </a:xfrm>
                <a:custGeom>
                  <a:avLst/>
                  <a:gdLst>
                    <a:gd name="connsiteX0" fmla="*/ 0 w 5968"/>
                    <a:gd name="connsiteY0" fmla="*/ 0 h 43104"/>
                    <a:gd name="connsiteX1" fmla="*/ 0 w 5968"/>
                    <a:gd name="connsiteY1" fmla="*/ 43104 h 43104"/>
                  </a:gdLst>
                  <a:ahLst/>
                  <a:cxnLst>
                    <a:cxn ang="0">
                      <a:pos x="connsiteX0" y="connsiteY0"/>
                    </a:cxn>
                    <a:cxn ang="0">
                      <a:pos x="connsiteX1" y="connsiteY1"/>
                    </a:cxn>
                  </a:cxnLst>
                  <a:rect l="l" t="t" r="r" b="b"/>
                  <a:pathLst>
                    <a:path w="5968" h="43104">
                      <a:moveTo>
                        <a:pt x="0" y="0"/>
                      </a:moveTo>
                      <a:lnTo>
                        <a:pt x="0" y="43104"/>
                      </a:lnTo>
                    </a:path>
                  </a:pathLst>
                </a:custGeom>
                <a:ln w="5965" cap="flat">
                  <a:solidFill>
                    <a:srgbClr val="EC4E44"/>
                  </a:solidFill>
                  <a:prstDash val="solid"/>
                  <a:round/>
                </a:ln>
              </p:spPr>
              <p:txBody>
                <a:bodyPr rtlCol="0" anchor="ctr"/>
                <a:lstStyle/>
                <a:p>
                  <a:endParaRPr lang="en-US"/>
                </a:p>
              </p:txBody>
            </p:sp>
            <p:sp>
              <p:nvSpPr>
                <p:cNvPr id="556" name="Freeform: Shape 555">
                  <a:extLst>
                    <a:ext uri="{FF2B5EF4-FFF2-40B4-BE49-F238E27FC236}">
                      <a16:creationId xmlns:a16="http://schemas.microsoft.com/office/drawing/2014/main" id="{3D7318D8-9349-400F-8819-095F6F16FC60}"/>
                    </a:ext>
                  </a:extLst>
                </p:cNvPr>
                <p:cNvSpPr/>
                <p:nvPr/>
              </p:nvSpPr>
              <p:spPr>
                <a:xfrm>
                  <a:off x="3515175" y="3515843"/>
                  <a:ext cx="5968" cy="25380"/>
                </a:xfrm>
                <a:custGeom>
                  <a:avLst/>
                  <a:gdLst>
                    <a:gd name="connsiteX0" fmla="*/ 0 w 5968"/>
                    <a:gd name="connsiteY0" fmla="*/ 0 h 25380"/>
                    <a:gd name="connsiteX1" fmla="*/ 0 w 5968"/>
                    <a:gd name="connsiteY1" fmla="*/ 25381 h 25380"/>
                  </a:gdLst>
                  <a:ahLst/>
                  <a:cxnLst>
                    <a:cxn ang="0">
                      <a:pos x="connsiteX0" y="connsiteY0"/>
                    </a:cxn>
                    <a:cxn ang="0">
                      <a:pos x="connsiteX1" y="connsiteY1"/>
                    </a:cxn>
                  </a:cxnLst>
                  <a:rect l="l" t="t" r="r" b="b"/>
                  <a:pathLst>
                    <a:path w="5968" h="25380">
                      <a:moveTo>
                        <a:pt x="0" y="0"/>
                      </a:moveTo>
                      <a:lnTo>
                        <a:pt x="0" y="25381"/>
                      </a:lnTo>
                    </a:path>
                  </a:pathLst>
                </a:custGeom>
                <a:ln w="5965" cap="flat">
                  <a:solidFill>
                    <a:srgbClr val="EC4E44"/>
                  </a:solid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E3566182-2A6C-4FE4-9B93-AB11BCA2F0D8}"/>
                    </a:ext>
                  </a:extLst>
                </p:cNvPr>
                <p:cNvSpPr/>
                <p:nvPr/>
              </p:nvSpPr>
              <p:spPr>
                <a:xfrm>
                  <a:off x="3082106" y="3880384"/>
                  <a:ext cx="5968" cy="21606"/>
                </a:xfrm>
                <a:custGeom>
                  <a:avLst/>
                  <a:gdLst>
                    <a:gd name="connsiteX0" fmla="*/ 0 w 5968"/>
                    <a:gd name="connsiteY0" fmla="*/ 0 h 21606"/>
                    <a:gd name="connsiteX1" fmla="*/ 0 w 5968"/>
                    <a:gd name="connsiteY1" fmla="*/ 21606 h 21606"/>
                  </a:gdLst>
                  <a:ahLst/>
                  <a:cxnLst>
                    <a:cxn ang="0">
                      <a:pos x="connsiteX0" y="connsiteY0"/>
                    </a:cxn>
                    <a:cxn ang="0">
                      <a:pos x="connsiteX1" y="connsiteY1"/>
                    </a:cxn>
                  </a:cxnLst>
                  <a:rect l="l" t="t" r="r" b="b"/>
                  <a:pathLst>
                    <a:path w="5968" h="21606">
                      <a:moveTo>
                        <a:pt x="0" y="0"/>
                      </a:moveTo>
                      <a:lnTo>
                        <a:pt x="0" y="21606"/>
                      </a:lnTo>
                    </a:path>
                  </a:pathLst>
                </a:custGeom>
                <a:ln w="5965" cap="flat">
                  <a:solidFill>
                    <a:srgbClr val="EC4E44"/>
                  </a:solid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3DF9A0C8-70CC-48F1-8A18-0EF1C934D94A}"/>
                    </a:ext>
                  </a:extLst>
                </p:cNvPr>
                <p:cNvSpPr/>
                <p:nvPr/>
              </p:nvSpPr>
              <p:spPr>
                <a:xfrm>
                  <a:off x="2964502" y="3928025"/>
                  <a:ext cx="5968" cy="28051"/>
                </a:xfrm>
                <a:custGeom>
                  <a:avLst/>
                  <a:gdLst>
                    <a:gd name="connsiteX0" fmla="*/ 0 w 5968"/>
                    <a:gd name="connsiteY0" fmla="*/ 0 h 28051"/>
                    <a:gd name="connsiteX1" fmla="*/ 0 w 5968"/>
                    <a:gd name="connsiteY1" fmla="*/ 28051 h 28051"/>
                  </a:gdLst>
                  <a:ahLst/>
                  <a:cxnLst>
                    <a:cxn ang="0">
                      <a:pos x="connsiteX0" y="connsiteY0"/>
                    </a:cxn>
                    <a:cxn ang="0">
                      <a:pos x="connsiteX1" y="connsiteY1"/>
                    </a:cxn>
                  </a:cxnLst>
                  <a:rect l="l" t="t" r="r" b="b"/>
                  <a:pathLst>
                    <a:path w="5968" h="28051">
                      <a:moveTo>
                        <a:pt x="0" y="0"/>
                      </a:moveTo>
                      <a:lnTo>
                        <a:pt x="0" y="28051"/>
                      </a:lnTo>
                    </a:path>
                  </a:pathLst>
                </a:custGeom>
                <a:ln w="5965" cap="flat">
                  <a:solidFill>
                    <a:srgbClr val="EC4E44"/>
                  </a:solid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4DFF6FF0-7D37-4F53-A3AC-9D81377EE04F}"/>
                    </a:ext>
                  </a:extLst>
                </p:cNvPr>
                <p:cNvSpPr/>
                <p:nvPr/>
              </p:nvSpPr>
              <p:spPr>
                <a:xfrm>
                  <a:off x="3403382" y="3586597"/>
                  <a:ext cx="5968" cy="45144"/>
                </a:xfrm>
                <a:custGeom>
                  <a:avLst/>
                  <a:gdLst>
                    <a:gd name="connsiteX0" fmla="*/ 0 w 5968"/>
                    <a:gd name="connsiteY0" fmla="*/ 0 h 45144"/>
                    <a:gd name="connsiteX1" fmla="*/ 0 w 5968"/>
                    <a:gd name="connsiteY1" fmla="*/ 45145 h 45144"/>
                  </a:gdLst>
                  <a:ahLst/>
                  <a:cxnLst>
                    <a:cxn ang="0">
                      <a:pos x="connsiteX0" y="connsiteY0"/>
                    </a:cxn>
                    <a:cxn ang="0">
                      <a:pos x="connsiteX1" y="connsiteY1"/>
                    </a:cxn>
                  </a:cxnLst>
                  <a:rect l="l" t="t" r="r" b="b"/>
                  <a:pathLst>
                    <a:path w="5968" h="45144">
                      <a:moveTo>
                        <a:pt x="0" y="0"/>
                      </a:moveTo>
                      <a:lnTo>
                        <a:pt x="0" y="45145"/>
                      </a:lnTo>
                    </a:path>
                  </a:pathLst>
                </a:custGeom>
                <a:ln w="5965" cap="flat">
                  <a:solidFill>
                    <a:srgbClr val="EC4E44"/>
                  </a:solid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91BA8A54-343F-4C0C-9782-8EBE691D2BFC}"/>
                    </a:ext>
                  </a:extLst>
                </p:cNvPr>
                <p:cNvSpPr/>
                <p:nvPr/>
              </p:nvSpPr>
              <p:spPr>
                <a:xfrm>
                  <a:off x="2339340" y="4491658"/>
                  <a:ext cx="5968" cy="24999"/>
                </a:xfrm>
                <a:custGeom>
                  <a:avLst/>
                  <a:gdLst>
                    <a:gd name="connsiteX0" fmla="*/ 0 w 5968"/>
                    <a:gd name="connsiteY0" fmla="*/ 0 h 24999"/>
                    <a:gd name="connsiteX1" fmla="*/ 0 w 5968"/>
                    <a:gd name="connsiteY1" fmla="*/ 24999 h 24999"/>
                  </a:gdLst>
                  <a:ahLst/>
                  <a:cxnLst>
                    <a:cxn ang="0">
                      <a:pos x="connsiteX0" y="connsiteY0"/>
                    </a:cxn>
                    <a:cxn ang="0">
                      <a:pos x="connsiteX1" y="connsiteY1"/>
                    </a:cxn>
                  </a:cxnLst>
                  <a:rect l="l" t="t" r="r" b="b"/>
                  <a:pathLst>
                    <a:path w="5968" h="24999">
                      <a:moveTo>
                        <a:pt x="0" y="0"/>
                      </a:moveTo>
                      <a:lnTo>
                        <a:pt x="0" y="24999"/>
                      </a:lnTo>
                    </a:path>
                  </a:pathLst>
                </a:custGeom>
                <a:ln w="5965" cap="flat">
                  <a:solidFill>
                    <a:srgbClr val="EC4E44"/>
                  </a:solid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BA52120B-2611-4277-A775-374C52558A4C}"/>
                    </a:ext>
                  </a:extLst>
                </p:cNvPr>
                <p:cNvSpPr/>
                <p:nvPr/>
              </p:nvSpPr>
              <p:spPr>
                <a:xfrm>
                  <a:off x="1820544" y="4978559"/>
                  <a:ext cx="5968" cy="33746"/>
                </a:xfrm>
                <a:custGeom>
                  <a:avLst/>
                  <a:gdLst>
                    <a:gd name="connsiteX0" fmla="*/ 0 w 5968"/>
                    <a:gd name="connsiteY0" fmla="*/ 0 h 33746"/>
                    <a:gd name="connsiteX1" fmla="*/ 0 w 5968"/>
                    <a:gd name="connsiteY1" fmla="*/ 33747 h 33746"/>
                  </a:gdLst>
                  <a:ahLst/>
                  <a:cxnLst>
                    <a:cxn ang="0">
                      <a:pos x="connsiteX0" y="connsiteY0"/>
                    </a:cxn>
                    <a:cxn ang="0">
                      <a:pos x="connsiteX1" y="connsiteY1"/>
                    </a:cxn>
                  </a:cxnLst>
                  <a:rect l="l" t="t" r="r" b="b"/>
                  <a:pathLst>
                    <a:path w="5968" h="33746">
                      <a:moveTo>
                        <a:pt x="0" y="0"/>
                      </a:moveTo>
                      <a:lnTo>
                        <a:pt x="0" y="33747"/>
                      </a:lnTo>
                    </a:path>
                  </a:pathLst>
                </a:custGeom>
                <a:ln w="5965" cap="flat">
                  <a:solidFill>
                    <a:srgbClr val="EC4E44"/>
                  </a:solidFill>
                  <a:prstDash val="solid"/>
                  <a:round/>
                </a:ln>
              </p:spPr>
              <p:txBody>
                <a:bodyPr rtlCol="0" anchor="ctr"/>
                <a:lstStyle/>
                <a:p>
                  <a:endParaRPr lang="en-US"/>
                </a:p>
              </p:txBody>
            </p:sp>
            <p:sp>
              <p:nvSpPr>
                <p:cNvPr id="562" name="Freeform: Shape 561">
                  <a:extLst>
                    <a:ext uri="{FF2B5EF4-FFF2-40B4-BE49-F238E27FC236}">
                      <a16:creationId xmlns:a16="http://schemas.microsoft.com/office/drawing/2014/main" id="{63570A97-99F8-4309-BCA7-009C75B71A18}"/>
                    </a:ext>
                  </a:extLst>
                </p:cNvPr>
                <p:cNvSpPr/>
                <p:nvPr/>
              </p:nvSpPr>
              <p:spPr>
                <a:xfrm>
                  <a:off x="2969857" y="3963616"/>
                  <a:ext cx="5968" cy="24692"/>
                </a:xfrm>
                <a:custGeom>
                  <a:avLst/>
                  <a:gdLst>
                    <a:gd name="connsiteX0" fmla="*/ 0 w 5968"/>
                    <a:gd name="connsiteY0" fmla="*/ 0 h 24692"/>
                    <a:gd name="connsiteX1" fmla="*/ 0 w 5968"/>
                    <a:gd name="connsiteY1" fmla="*/ 24693 h 24692"/>
                  </a:gdLst>
                  <a:ahLst/>
                  <a:cxnLst>
                    <a:cxn ang="0">
                      <a:pos x="connsiteX0" y="connsiteY0"/>
                    </a:cxn>
                    <a:cxn ang="0">
                      <a:pos x="connsiteX1" y="connsiteY1"/>
                    </a:cxn>
                  </a:cxnLst>
                  <a:rect l="l" t="t" r="r" b="b"/>
                  <a:pathLst>
                    <a:path w="5968" h="24692">
                      <a:moveTo>
                        <a:pt x="0" y="0"/>
                      </a:moveTo>
                      <a:lnTo>
                        <a:pt x="0" y="24693"/>
                      </a:lnTo>
                    </a:path>
                  </a:pathLst>
                </a:custGeom>
                <a:ln w="5965" cap="flat">
                  <a:solidFill>
                    <a:srgbClr val="EC4E44"/>
                  </a:solidFill>
                  <a:prstDash val="solid"/>
                  <a:round/>
                </a:ln>
              </p:spPr>
              <p:txBody>
                <a:bodyPr rtlCol="0" anchor="ctr"/>
                <a:lstStyle/>
                <a:p>
                  <a:endParaRPr lang="en-US"/>
                </a:p>
              </p:txBody>
            </p:sp>
            <p:sp>
              <p:nvSpPr>
                <p:cNvPr id="563" name="Freeform: Shape 562">
                  <a:extLst>
                    <a:ext uri="{FF2B5EF4-FFF2-40B4-BE49-F238E27FC236}">
                      <a16:creationId xmlns:a16="http://schemas.microsoft.com/office/drawing/2014/main" id="{5B0A4C5C-B8EE-4F64-9793-B78F9F2B4E63}"/>
                    </a:ext>
                  </a:extLst>
                </p:cNvPr>
                <p:cNvSpPr/>
                <p:nvPr/>
              </p:nvSpPr>
              <p:spPr>
                <a:xfrm>
                  <a:off x="2882259" y="4043760"/>
                  <a:ext cx="5968" cy="26119"/>
                </a:xfrm>
                <a:custGeom>
                  <a:avLst/>
                  <a:gdLst>
                    <a:gd name="connsiteX0" fmla="*/ 0 w 5968"/>
                    <a:gd name="connsiteY0" fmla="*/ 0 h 26119"/>
                    <a:gd name="connsiteX1" fmla="*/ 0 w 5968"/>
                    <a:gd name="connsiteY1" fmla="*/ 26119 h 26119"/>
                  </a:gdLst>
                  <a:ahLst/>
                  <a:cxnLst>
                    <a:cxn ang="0">
                      <a:pos x="connsiteX0" y="connsiteY0"/>
                    </a:cxn>
                    <a:cxn ang="0">
                      <a:pos x="connsiteX1" y="connsiteY1"/>
                    </a:cxn>
                  </a:cxnLst>
                  <a:rect l="l" t="t" r="r" b="b"/>
                  <a:pathLst>
                    <a:path w="5968" h="26119">
                      <a:moveTo>
                        <a:pt x="0" y="0"/>
                      </a:moveTo>
                      <a:lnTo>
                        <a:pt x="0" y="26119"/>
                      </a:lnTo>
                    </a:path>
                  </a:pathLst>
                </a:custGeom>
                <a:ln w="5965" cap="flat">
                  <a:solidFill>
                    <a:srgbClr val="EC4E44"/>
                  </a:solidFill>
                  <a:prstDash val="solid"/>
                  <a:round/>
                </a:ln>
              </p:spPr>
              <p:txBody>
                <a:bodyPr rtlCol="0" anchor="ctr"/>
                <a:lstStyle/>
                <a:p>
                  <a:endParaRPr lang="en-US"/>
                </a:p>
              </p:txBody>
            </p:sp>
            <p:sp>
              <p:nvSpPr>
                <p:cNvPr id="564" name="Freeform: Shape 563">
                  <a:extLst>
                    <a:ext uri="{FF2B5EF4-FFF2-40B4-BE49-F238E27FC236}">
                      <a16:creationId xmlns:a16="http://schemas.microsoft.com/office/drawing/2014/main" id="{E432BF55-6EC0-425B-9012-98D42DA80991}"/>
                    </a:ext>
                  </a:extLst>
                </p:cNvPr>
                <p:cNvSpPr/>
                <p:nvPr/>
              </p:nvSpPr>
              <p:spPr>
                <a:xfrm>
                  <a:off x="3552721" y="3429252"/>
                  <a:ext cx="5968" cy="23098"/>
                </a:xfrm>
                <a:custGeom>
                  <a:avLst/>
                  <a:gdLst>
                    <a:gd name="connsiteX0" fmla="*/ 0 w 5968"/>
                    <a:gd name="connsiteY0" fmla="*/ 0 h 23098"/>
                    <a:gd name="connsiteX1" fmla="*/ 0 w 5968"/>
                    <a:gd name="connsiteY1" fmla="*/ 23099 h 23098"/>
                  </a:gdLst>
                  <a:ahLst/>
                  <a:cxnLst>
                    <a:cxn ang="0">
                      <a:pos x="connsiteX0" y="connsiteY0"/>
                    </a:cxn>
                    <a:cxn ang="0">
                      <a:pos x="connsiteX1" y="connsiteY1"/>
                    </a:cxn>
                  </a:cxnLst>
                  <a:rect l="l" t="t" r="r" b="b"/>
                  <a:pathLst>
                    <a:path w="5968" h="23098">
                      <a:moveTo>
                        <a:pt x="0" y="0"/>
                      </a:moveTo>
                      <a:lnTo>
                        <a:pt x="0" y="23099"/>
                      </a:lnTo>
                    </a:path>
                  </a:pathLst>
                </a:custGeom>
                <a:ln w="5965" cap="flat">
                  <a:solidFill>
                    <a:srgbClr val="EC4E44"/>
                  </a:solidFill>
                  <a:prstDash val="solid"/>
                  <a:round/>
                </a:ln>
              </p:spPr>
              <p:txBody>
                <a:bodyPr rtlCol="0" anchor="ctr"/>
                <a:lstStyle/>
                <a:p>
                  <a:endParaRPr lang="en-US"/>
                </a:p>
              </p:txBody>
            </p:sp>
            <p:sp>
              <p:nvSpPr>
                <p:cNvPr id="565" name="Freeform: Shape 564">
                  <a:extLst>
                    <a:ext uri="{FF2B5EF4-FFF2-40B4-BE49-F238E27FC236}">
                      <a16:creationId xmlns:a16="http://schemas.microsoft.com/office/drawing/2014/main" id="{8699685A-6A4D-435C-944E-96FD44AB959A}"/>
                    </a:ext>
                  </a:extLst>
                </p:cNvPr>
                <p:cNvSpPr/>
                <p:nvPr/>
              </p:nvSpPr>
              <p:spPr>
                <a:xfrm>
                  <a:off x="3549029" y="3406055"/>
                  <a:ext cx="5968" cy="21521"/>
                </a:xfrm>
                <a:custGeom>
                  <a:avLst/>
                  <a:gdLst>
                    <a:gd name="connsiteX0" fmla="*/ 0 w 5968"/>
                    <a:gd name="connsiteY0" fmla="*/ 0 h 21521"/>
                    <a:gd name="connsiteX1" fmla="*/ 0 w 5968"/>
                    <a:gd name="connsiteY1" fmla="*/ 21521 h 21521"/>
                  </a:gdLst>
                  <a:ahLst/>
                  <a:cxnLst>
                    <a:cxn ang="0">
                      <a:pos x="connsiteX0" y="connsiteY0"/>
                    </a:cxn>
                    <a:cxn ang="0">
                      <a:pos x="connsiteX1" y="connsiteY1"/>
                    </a:cxn>
                  </a:cxnLst>
                  <a:rect l="l" t="t" r="r" b="b"/>
                  <a:pathLst>
                    <a:path w="5968" h="21521">
                      <a:moveTo>
                        <a:pt x="0" y="0"/>
                      </a:moveTo>
                      <a:lnTo>
                        <a:pt x="0" y="21521"/>
                      </a:lnTo>
                    </a:path>
                  </a:pathLst>
                </a:custGeom>
                <a:ln w="5965" cap="flat">
                  <a:solidFill>
                    <a:srgbClr val="EC4E44"/>
                  </a:solidFill>
                  <a:prstDash val="solid"/>
                  <a:round/>
                </a:ln>
              </p:spPr>
              <p:txBody>
                <a:bodyPr rtlCol="0" anchor="ctr"/>
                <a:lstStyle/>
                <a:p>
                  <a:endParaRPr lang="en-US"/>
                </a:p>
              </p:txBody>
            </p:sp>
            <p:sp>
              <p:nvSpPr>
                <p:cNvPr id="566" name="Freeform: Shape 565">
                  <a:extLst>
                    <a:ext uri="{FF2B5EF4-FFF2-40B4-BE49-F238E27FC236}">
                      <a16:creationId xmlns:a16="http://schemas.microsoft.com/office/drawing/2014/main" id="{B28A530A-FB5E-48C7-98AB-BA5AEC6BF936}"/>
                    </a:ext>
                  </a:extLst>
                </p:cNvPr>
                <p:cNvSpPr/>
                <p:nvPr/>
              </p:nvSpPr>
              <p:spPr>
                <a:xfrm>
                  <a:off x="2761000" y="4149581"/>
                  <a:ext cx="5968" cy="22002"/>
                </a:xfrm>
                <a:custGeom>
                  <a:avLst/>
                  <a:gdLst>
                    <a:gd name="connsiteX0" fmla="*/ 0 w 5968"/>
                    <a:gd name="connsiteY0" fmla="*/ 0 h 22002"/>
                    <a:gd name="connsiteX1" fmla="*/ 0 w 5968"/>
                    <a:gd name="connsiteY1" fmla="*/ 22002 h 22002"/>
                  </a:gdLst>
                  <a:ahLst/>
                  <a:cxnLst>
                    <a:cxn ang="0">
                      <a:pos x="connsiteX0" y="connsiteY0"/>
                    </a:cxn>
                    <a:cxn ang="0">
                      <a:pos x="connsiteX1" y="connsiteY1"/>
                    </a:cxn>
                  </a:cxnLst>
                  <a:rect l="l" t="t" r="r" b="b"/>
                  <a:pathLst>
                    <a:path w="5968" h="22002">
                      <a:moveTo>
                        <a:pt x="0" y="0"/>
                      </a:moveTo>
                      <a:lnTo>
                        <a:pt x="0" y="22002"/>
                      </a:lnTo>
                    </a:path>
                  </a:pathLst>
                </a:custGeom>
                <a:ln w="5965" cap="flat">
                  <a:solidFill>
                    <a:srgbClr val="EC4E44"/>
                  </a:solidFill>
                  <a:prstDash val="solid"/>
                  <a:round/>
                </a:ln>
              </p:spPr>
              <p:txBody>
                <a:bodyPr rtlCol="0" anchor="ctr"/>
                <a:lstStyle/>
                <a:p>
                  <a:endParaRPr lang="en-US"/>
                </a:p>
              </p:txBody>
            </p:sp>
            <p:sp>
              <p:nvSpPr>
                <p:cNvPr id="567" name="Freeform: Shape 566">
                  <a:extLst>
                    <a:ext uri="{FF2B5EF4-FFF2-40B4-BE49-F238E27FC236}">
                      <a16:creationId xmlns:a16="http://schemas.microsoft.com/office/drawing/2014/main" id="{C9192E1C-E8D1-4524-B837-4E9F5CAB5B78}"/>
                    </a:ext>
                  </a:extLst>
                </p:cNvPr>
                <p:cNvSpPr/>
                <p:nvPr/>
              </p:nvSpPr>
              <p:spPr>
                <a:xfrm>
                  <a:off x="3613039" y="3367650"/>
                  <a:ext cx="5968" cy="23385"/>
                </a:xfrm>
                <a:custGeom>
                  <a:avLst/>
                  <a:gdLst>
                    <a:gd name="connsiteX0" fmla="*/ 0 w 5968"/>
                    <a:gd name="connsiteY0" fmla="*/ 0 h 23385"/>
                    <a:gd name="connsiteX1" fmla="*/ 0 w 5968"/>
                    <a:gd name="connsiteY1" fmla="*/ 23385 h 23385"/>
                  </a:gdLst>
                  <a:ahLst/>
                  <a:cxnLst>
                    <a:cxn ang="0">
                      <a:pos x="connsiteX0" y="connsiteY0"/>
                    </a:cxn>
                    <a:cxn ang="0">
                      <a:pos x="connsiteX1" y="connsiteY1"/>
                    </a:cxn>
                  </a:cxnLst>
                  <a:rect l="l" t="t" r="r" b="b"/>
                  <a:pathLst>
                    <a:path w="5968" h="23385">
                      <a:moveTo>
                        <a:pt x="0" y="0"/>
                      </a:moveTo>
                      <a:lnTo>
                        <a:pt x="0" y="23385"/>
                      </a:lnTo>
                    </a:path>
                  </a:pathLst>
                </a:custGeom>
                <a:ln w="5965" cap="flat">
                  <a:solidFill>
                    <a:srgbClr val="EC4E44"/>
                  </a:solidFill>
                  <a:prstDash val="solid"/>
                  <a:round/>
                </a:ln>
              </p:spPr>
              <p:txBody>
                <a:bodyPr rtlCol="0" anchor="ctr"/>
                <a:lstStyle/>
                <a:p>
                  <a:endParaRPr lang="en-US"/>
                </a:p>
              </p:txBody>
            </p:sp>
            <p:sp>
              <p:nvSpPr>
                <p:cNvPr id="568" name="Freeform: Shape 567">
                  <a:extLst>
                    <a:ext uri="{FF2B5EF4-FFF2-40B4-BE49-F238E27FC236}">
                      <a16:creationId xmlns:a16="http://schemas.microsoft.com/office/drawing/2014/main" id="{8730EE26-6C20-4750-B39E-64A825E4B4FB}"/>
                    </a:ext>
                  </a:extLst>
                </p:cNvPr>
                <p:cNvSpPr/>
                <p:nvPr/>
              </p:nvSpPr>
              <p:spPr>
                <a:xfrm>
                  <a:off x="2856746" y="4059938"/>
                  <a:ext cx="5968" cy="21592"/>
                </a:xfrm>
                <a:custGeom>
                  <a:avLst/>
                  <a:gdLst>
                    <a:gd name="connsiteX0" fmla="*/ 0 w 5968"/>
                    <a:gd name="connsiteY0" fmla="*/ 0 h 21592"/>
                    <a:gd name="connsiteX1" fmla="*/ 0 w 5968"/>
                    <a:gd name="connsiteY1" fmla="*/ 21592 h 21592"/>
                  </a:gdLst>
                  <a:ahLst/>
                  <a:cxnLst>
                    <a:cxn ang="0">
                      <a:pos x="connsiteX0" y="connsiteY0"/>
                    </a:cxn>
                    <a:cxn ang="0">
                      <a:pos x="connsiteX1" y="connsiteY1"/>
                    </a:cxn>
                  </a:cxnLst>
                  <a:rect l="l" t="t" r="r" b="b"/>
                  <a:pathLst>
                    <a:path w="5968" h="21592">
                      <a:moveTo>
                        <a:pt x="0" y="0"/>
                      </a:moveTo>
                      <a:lnTo>
                        <a:pt x="0" y="21592"/>
                      </a:lnTo>
                    </a:path>
                  </a:pathLst>
                </a:custGeom>
                <a:ln w="5965" cap="flat">
                  <a:solidFill>
                    <a:srgbClr val="EC4E44"/>
                  </a:solidFill>
                  <a:prstDash val="solid"/>
                  <a:round/>
                </a:ln>
              </p:spPr>
              <p:txBody>
                <a:bodyPr rtlCol="0" anchor="ctr"/>
                <a:lstStyle/>
                <a:p>
                  <a:endParaRPr lang="en-US"/>
                </a:p>
              </p:txBody>
            </p:sp>
            <p:sp>
              <p:nvSpPr>
                <p:cNvPr id="569" name="Freeform: Shape 568">
                  <a:extLst>
                    <a:ext uri="{FF2B5EF4-FFF2-40B4-BE49-F238E27FC236}">
                      <a16:creationId xmlns:a16="http://schemas.microsoft.com/office/drawing/2014/main" id="{AAF1CC55-0325-4600-A227-960B65D34E70}"/>
                    </a:ext>
                  </a:extLst>
                </p:cNvPr>
                <p:cNvSpPr/>
                <p:nvPr/>
              </p:nvSpPr>
              <p:spPr>
                <a:xfrm>
                  <a:off x="2320001" y="4519272"/>
                  <a:ext cx="5968" cy="26363"/>
                </a:xfrm>
                <a:custGeom>
                  <a:avLst/>
                  <a:gdLst>
                    <a:gd name="connsiteX0" fmla="*/ 0 w 5968"/>
                    <a:gd name="connsiteY0" fmla="*/ 0 h 26363"/>
                    <a:gd name="connsiteX1" fmla="*/ 0 w 5968"/>
                    <a:gd name="connsiteY1" fmla="*/ 26363 h 26363"/>
                  </a:gdLst>
                  <a:ahLst/>
                  <a:cxnLst>
                    <a:cxn ang="0">
                      <a:pos x="connsiteX0" y="connsiteY0"/>
                    </a:cxn>
                    <a:cxn ang="0">
                      <a:pos x="connsiteX1" y="connsiteY1"/>
                    </a:cxn>
                  </a:cxnLst>
                  <a:rect l="l" t="t" r="r" b="b"/>
                  <a:pathLst>
                    <a:path w="5968" h="26363">
                      <a:moveTo>
                        <a:pt x="0" y="0"/>
                      </a:moveTo>
                      <a:lnTo>
                        <a:pt x="0" y="26363"/>
                      </a:lnTo>
                    </a:path>
                  </a:pathLst>
                </a:custGeom>
                <a:ln w="5965" cap="flat">
                  <a:solidFill>
                    <a:srgbClr val="EC4E44"/>
                  </a:solidFill>
                  <a:prstDash val="solid"/>
                  <a:round/>
                </a:ln>
              </p:spPr>
              <p:txBody>
                <a:bodyPr rtlCol="0" anchor="ctr"/>
                <a:lstStyle/>
                <a:p>
                  <a:endParaRPr lang="en-US"/>
                </a:p>
              </p:txBody>
            </p:sp>
            <p:sp>
              <p:nvSpPr>
                <p:cNvPr id="570" name="Freeform: Shape 569">
                  <a:extLst>
                    <a:ext uri="{FF2B5EF4-FFF2-40B4-BE49-F238E27FC236}">
                      <a16:creationId xmlns:a16="http://schemas.microsoft.com/office/drawing/2014/main" id="{CD42357E-6490-4AEA-9963-FD0888D942F4}"/>
                    </a:ext>
                  </a:extLst>
                </p:cNvPr>
                <p:cNvSpPr/>
                <p:nvPr/>
              </p:nvSpPr>
              <p:spPr>
                <a:xfrm>
                  <a:off x="2334604" y="4520147"/>
                  <a:ext cx="5968" cy="24738"/>
                </a:xfrm>
                <a:custGeom>
                  <a:avLst/>
                  <a:gdLst>
                    <a:gd name="connsiteX0" fmla="*/ 0 w 5968"/>
                    <a:gd name="connsiteY0" fmla="*/ 0 h 24738"/>
                    <a:gd name="connsiteX1" fmla="*/ 0 w 5968"/>
                    <a:gd name="connsiteY1" fmla="*/ 24739 h 24738"/>
                  </a:gdLst>
                  <a:ahLst/>
                  <a:cxnLst>
                    <a:cxn ang="0">
                      <a:pos x="connsiteX0" y="connsiteY0"/>
                    </a:cxn>
                    <a:cxn ang="0">
                      <a:pos x="connsiteX1" y="connsiteY1"/>
                    </a:cxn>
                  </a:cxnLst>
                  <a:rect l="l" t="t" r="r" b="b"/>
                  <a:pathLst>
                    <a:path w="5968" h="24738">
                      <a:moveTo>
                        <a:pt x="0" y="0"/>
                      </a:moveTo>
                      <a:lnTo>
                        <a:pt x="0" y="24739"/>
                      </a:lnTo>
                    </a:path>
                  </a:pathLst>
                </a:custGeom>
                <a:ln w="5965" cap="flat">
                  <a:solidFill>
                    <a:srgbClr val="EC4E44"/>
                  </a:solidFill>
                  <a:prstDash val="solid"/>
                  <a:round/>
                </a:ln>
              </p:spPr>
              <p:txBody>
                <a:bodyPr rtlCol="0" anchor="ctr"/>
                <a:lstStyle/>
                <a:p>
                  <a:endParaRPr lang="en-US"/>
                </a:p>
              </p:txBody>
            </p:sp>
            <p:sp>
              <p:nvSpPr>
                <p:cNvPr id="571" name="Freeform: Shape 570">
                  <a:extLst>
                    <a:ext uri="{FF2B5EF4-FFF2-40B4-BE49-F238E27FC236}">
                      <a16:creationId xmlns:a16="http://schemas.microsoft.com/office/drawing/2014/main" id="{908F9ACD-65F1-4023-91F6-2F7222525266}"/>
                    </a:ext>
                  </a:extLst>
                </p:cNvPr>
                <p:cNvSpPr/>
                <p:nvPr/>
              </p:nvSpPr>
              <p:spPr>
                <a:xfrm>
                  <a:off x="2971459" y="3925791"/>
                  <a:ext cx="5968" cy="24149"/>
                </a:xfrm>
                <a:custGeom>
                  <a:avLst/>
                  <a:gdLst>
                    <a:gd name="connsiteX0" fmla="*/ 0 w 5968"/>
                    <a:gd name="connsiteY0" fmla="*/ 0 h 24149"/>
                    <a:gd name="connsiteX1" fmla="*/ 0 w 5968"/>
                    <a:gd name="connsiteY1" fmla="*/ 24149 h 24149"/>
                  </a:gdLst>
                  <a:ahLst/>
                  <a:cxnLst>
                    <a:cxn ang="0">
                      <a:pos x="connsiteX0" y="connsiteY0"/>
                    </a:cxn>
                    <a:cxn ang="0">
                      <a:pos x="connsiteX1" y="connsiteY1"/>
                    </a:cxn>
                  </a:cxnLst>
                  <a:rect l="l" t="t" r="r" b="b"/>
                  <a:pathLst>
                    <a:path w="5968" h="24149">
                      <a:moveTo>
                        <a:pt x="0" y="0"/>
                      </a:moveTo>
                      <a:lnTo>
                        <a:pt x="0" y="24149"/>
                      </a:lnTo>
                    </a:path>
                  </a:pathLst>
                </a:custGeom>
                <a:ln w="5965" cap="flat">
                  <a:solidFill>
                    <a:srgbClr val="EC4E44"/>
                  </a:solidFill>
                  <a:prstDash val="solid"/>
                  <a:round/>
                </a:ln>
              </p:spPr>
              <p:txBody>
                <a:bodyPr rtlCol="0" anchor="ctr"/>
                <a:lstStyle/>
                <a:p>
                  <a:endParaRPr lang="en-US"/>
                </a:p>
              </p:txBody>
            </p:sp>
            <p:sp>
              <p:nvSpPr>
                <p:cNvPr id="572" name="Freeform: Shape 571">
                  <a:extLst>
                    <a:ext uri="{FF2B5EF4-FFF2-40B4-BE49-F238E27FC236}">
                      <a16:creationId xmlns:a16="http://schemas.microsoft.com/office/drawing/2014/main" id="{45055BE3-A33B-4803-9641-AE1B763A6AAD}"/>
                    </a:ext>
                  </a:extLst>
                </p:cNvPr>
                <p:cNvSpPr/>
                <p:nvPr/>
              </p:nvSpPr>
              <p:spPr>
                <a:xfrm>
                  <a:off x="2410265" y="4427961"/>
                  <a:ext cx="5968" cy="31233"/>
                </a:xfrm>
                <a:custGeom>
                  <a:avLst/>
                  <a:gdLst>
                    <a:gd name="connsiteX0" fmla="*/ 0 w 5968"/>
                    <a:gd name="connsiteY0" fmla="*/ 0 h 31233"/>
                    <a:gd name="connsiteX1" fmla="*/ 0 w 5968"/>
                    <a:gd name="connsiteY1" fmla="*/ 31233 h 31233"/>
                  </a:gdLst>
                  <a:ahLst/>
                  <a:cxnLst>
                    <a:cxn ang="0">
                      <a:pos x="connsiteX0" y="connsiteY0"/>
                    </a:cxn>
                    <a:cxn ang="0">
                      <a:pos x="connsiteX1" y="connsiteY1"/>
                    </a:cxn>
                  </a:cxnLst>
                  <a:rect l="l" t="t" r="r" b="b"/>
                  <a:pathLst>
                    <a:path w="5968" h="31233">
                      <a:moveTo>
                        <a:pt x="0" y="0"/>
                      </a:moveTo>
                      <a:lnTo>
                        <a:pt x="0" y="31233"/>
                      </a:lnTo>
                    </a:path>
                  </a:pathLst>
                </a:custGeom>
                <a:ln w="5965" cap="flat">
                  <a:solidFill>
                    <a:srgbClr val="EC4E44"/>
                  </a:solidFill>
                  <a:prstDash val="solid"/>
                  <a:round/>
                </a:ln>
              </p:spPr>
              <p:txBody>
                <a:bodyPr rtlCol="0" anchor="ctr"/>
                <a:lstStyle/>
                <a:p>
                  <a:endParaRPr lang="en-US"/>
                </a:p>
              </p:txBody>
            </p:sp>
            <p:sp>
              <p:nvSpPr>
                <p:cNvPr id="573" name="Freeform: Shape 572">
                  <a:extLst>
                    <a:ext uri="{FF2B5EF4-FFF2-40B4-BE49-F238E27FC236}">
                      <a16:creationId xmlns:a16="http://schemas.microsoft.com/office/drawing/2014/main" id="{1DEC7146-0402-4796-AB23-061FBE47023E}"/>
                    </a:ext>
                  </a:extLst>
                </p:cNvPr>
                <p:cNvSpPr/>
                <p:nvPr/>
              </p:nvSpPr>
              <p:spPr>
                <a:xfrm>
                  <a:off x="2366102" y="4469534"/>
                  <a:ext cx="5968" cy="49507"/>
                </a:xfrm>
                <a:custGeom>
                  <a:avLst/>
                  <a:gdLst>
                    <a:gd name="connsiteX0" fmla="*/ 0 w 5968"/>
                    <a:gd name="connsiteY0" fmla="*/ 0 h 49507"/>
                    <a:gd name="connsiteX1" fmla="*/ 0 w 5968"/>
                    <a:gd name="connsiteY1" fmla="*/ 49508 h 49507"/>
                  </a:gdLst>
                  <a:ahLst/>
                  <a:cxnLst>
                    <a:cxn ang="0">
                      <a:pos x="connsiteX0" y="connsiteY0"/>
                    </a:cxn>
                    <a:cxn ang="0">
                      <a:pos x="connsiteX1" y="connsiteY1"/>
                    </a:cxn>
                  </a:cxnLst>
                  <a:rect l="l" t="t" r="r" b="b"/>
                  <a:pathLst>
                    <a:path w="5968" h="49507">
                      <a:moveTo>
                        <a:pt x="0" y="0"/>
                      </a:moveTo>
                      <a:lnTo>
                        <a:pt x="0" y="49508"/>
                      </a:lnTo>
                    </a:path>
                  </a:pathLst>
                </a:custGeom>
                <a:ln w="5965" cap="flat">
                  <a:solidFill>
                    <a:srgbClr val="EC4E44"/>
                  </a:solidFill>
                  <a:prstDash val="solid"/>
                  <a:round/>
                </a:ln>
              </p:spPr>
              <p:txBody>
                <a:bodyPr rtlCol="0" anchor="ctr"/>
                <a:lstStyle/>
                <a:p>
                  <a:endParaRPr lang="en-US"/>
                </a:p>
              </p:txBody>
            </p:sp>
            <p:sp>
              <p:nvSpPr>
                <p:cNvPr id="574" name="Freeform: Shape 573">
                  <a:extLst>
                    <a:ext uri="{FF2B5EF4-FFF2-40B4-BE49-F238E27FC236}">
                      <a16:creationId xmlns:a16="http://schemas.microsoft.com/office/drawing/2014/main" id="{D03B9F70-66CD-4B05-B3ED-5C2C6A4DEAA8}"/>
                    </a:ext>
                  </a:extLst>
                </p:cNvPr>
                <p:cNvSpPr/>
                <p:nvPr/>
              </p:nvSpPr>
              <p:spPr>
                <a:xfrm>
                  <a:off x="2515292" y="4361454"/>
                  <a:ext cx="5968" cy="31871"/>
                </a:xfrm>
                <a:custGeom>
                  <a:avLst/>
                  <a:gdLst>
                    <a:gd name="connsiteX0" fmla="*/ 0 w 5968"/>
                    <a:gd name="connsiteY0" fmla="*/ 0 h 31871"/>
                    <a:gd name="connsiteX1" fmla="*/ 0 w 5968"/>
                    <a:gd name="connsiteY1" fmla="*/ 31872 h 31871"/>
                  </a:gdLst>
                  <a:ahLst/>
                  <a:cxnLst>
                    <a:cxn ang="0">
                      <a:pos x="connsiteX0" y="connsiteY0"/>
                    </a:cxn>
                    <a:cxn ang="0">
                      <a:pos x="connsiteX1" y="connsiteY1"/>
                    </a:cxn>
                  </a:cxnLst>
                  <a:rect l="l" t="t" r="r" b="b"/>
                  <a:pathLst>
                    <a:path w="5968" h="31871">
                      <a:moveTo>
                        <a:pt x="0" y="0"/>
                      </a:moveTo>
                      <a:lnTo>
                        <a:pt x="0" y="31872"/>
                      </a:lnTo>
                    </a:path>
                  </a:pathLst>
                </a:custGeom>
                <a:ln w="5965" cap="flat">
                  <a:solidFill>
                    <a:srgbClr val="EC4E44"/>
                  </a:solidFill>
                  <a:prstDash val="solid"/>
                  <a:round/>
                </a:ln>
              </p:spPr>
              <p:txBody>
                <a:bodyPr rtlCol="0" anchor="ctr"/>
                <a:lstStyle/>
                <a:p>
                  <a:endParaRPr lang="en-US"/>
                </a:p>
              </p:txBody>
            </p:sp>
            <p:sp>
              <p:nvSpPr>
                <p:cNvPr id="575" name="Freeform: Shape 574">
                  <a:extLst>
                    <a:ext uri="{FF2B5EF4-FFF2-40B4-BE49-F238E27FC236}">
                      <a16:creationId xmlns:a16="http://schemas.microsoft.com/office/drawing/2014/main" id="{2B411829-88E3-4A44-980A-39344443D80F}"/>
                    </a:ext>
                  </a:extLst>
                </p:cNvPr>
                <p:cNvSpPr/>
                <p:nvPr/>
              </p:nvSpPr>
              <p:spPr>
                <a:xfrm>
                  <a:off x="1948036" y="4842669"/>
                  <a:ext cx="5968" cy="25351"/>
                </a:xfrm>
                <a:custGeom>
                  <a:avLst/>
                  <a:gdLst>
                    <a:gd name="connsiteX0" fmla="*/ 0 w 5968"/>
                    <a:gd name="connsiteY0" fmla="*/ 0 h 25351"/>
                    <a:gd name="connsiteX1" fmla="*/ 0 w 5968"/>
                    <a:gd name="connsiteY1" fmla="*/ 25351 h 25351"/>
                  </a:gdLst>
                  <a:ahLst/>
                  <a:cxnLst>
                    <a:cxn ang="0">
                      <a:pos x="connsiteX0" y="connsiteY0"/>
                    </a:cxn>
                    <a:cxn ang="0">
                      <a:pos x="connsiteX1" y="connsiteY1"/>
                    </a:cxn>
                  </a:cxnLst>
                  <a:rect l="l" t="t" r="r" b="b"/>
                  <a:pathLst>
                    <a:path w="5968" h="25351">
                      <a:moveTo>
                        <a:pt x="0" y="0"/>
                      </a:moveTo>
                      <a:lnTo>
                        <a:pt x="0" y="25351"/>
                      </a:lnTo>
                    </a:path>
                  </a:pathLst>
                </a:custGeom>
                <a:ln w="5965" cap="flat">
                  <a:solidFill>
                    <a:srgbClr val="EC4E44"/>
                  </a:solidFill>
                  <a:prstDash val="solid"/>
                  <a:round/>
                </a:ln>
              </p:spPr>
              <p:txBody>
                <a:bodyPr rtlCol="0" anchor="ctr"/>
                <a:lstStyle/>
                <a:p>
                  <a:endParaRPr lang="en-US"/>
                </a:p>
              </p:txBody>
            </p:sp>
            <p:sp>
              <p:nvSpPr>
                <p:cNvPr id="576" name="Freeform: Shape 575">
                  <a:extLst>
                    <a:ext uri="{FF2B5EF4-FFF2-40B4-BE49-F238E27FC236}">
                      <a16:creationId xmlns:a16="http://schemas.microsoft.com/office/drawing/2014/main" id="{951FA351-327C-4A0B-8B04-36A95FEFCAF1}"/>
                    </a:ext>
                  </a:extLst>
                </p:cNvPr>
                <p:cNvSpPr/>
                <p:nvPr/>
              </p:nvSpPr>
              <p:spPr>
                <a:xfrm>
                  <a:off x="2811382" y="4076106"/>
                  <a:ext cx="5968" cy="29343"/>
                </a:xfrm>
                <a:custGeom>
                  <a:avLst/>
                  <a:gdLst>
                    <a:gd name="connsiteX0" fmla="*/ 0 w 5968"/>
                    <a:gd name="connsiteY0" fmla="*/ 0 h 29343"/>
                    <a:gd name="connsiteX1" fmla="*/ 0 w 5968"/>
                    <a:gd name="connsiteY1" fmla="*/ 29343 h 29343"/>
                  </a:gdLst>
                  <a:ahLst/>
                  <a:cxnLst>
                    <a:cxn ang="0">
                      <a:pos x="connsiteX0" y="connsiteY0"/>
                    </a:cxn>
                    <a:cxn ang="0">
                      <a:pos x="connsiteX1" y="connsiteY1"/>
                    </a:cxn>
                  </a:cxnLst>
                  <a:rect l="l" t="t" r="r" b="b"/>
                  <a:pathLst>
                    <a:path w="5968" h="29343">
                      <a:moveTo>
                        <a:pt x="0" y="0"/>
                      </a:moveTo>
                      <a:lnTo>
                        <a:pt x="0" y="29343"/>
                      </a:lnTo>
                    </a:path>
                  </a:pathLst>
                </a:custGeom>
                <a:ln w="5965" cap="flat">
                  <a:solidFill>
                    <a:srgbClr val="EC4E44"/>
                  </a:solidFill>
                  <a:prstDash val="solid"/>
                  <a:round/>
                </a:ln>
              </p:spPr>
              <p:txBody>
                <a:bodyPr rtlCol="0" anchor="ctr"/>
                <a:lstStyle/>
                <a:p>
                  <a:endParaRPr lang="en-US"/>
                </a:p>
              </p:txBody>
            </p:sp>
            <p:sp>
              <p:nvSpPr>
                <p:cNvPr id="577" name="Freeform: Shape 576">
                  <a:extLst>
                    <a:ext uri="{FF2B5EF4-FFF2-40B4-BE49-F238E27FC236}">
                      <a16:creationId xmlns:a16="http://schemas.microsoft.com/office/drawing/2014/main" id="{73CEDC2B-5255-4719-9D27-912FD34B3094}"/>
                    </a:ext>
                  </a:extLst>
                </p:cNvPr>
                <p:cNvSpPr/>
                <p:nvPr/>
              </p:nvSpPr>
              <p:spPr>
                <a:xfrm>
                  <a:off x="2551146" y="4341816"/>
                  <a:ext cx="5968" cy="34681"/>
                </a:xfrm>
                <a:custGeom>
                  <a:avLst/>
                  <a:gdLst>
                    <a:gd name="connsiteX0" fmla="*/ 0 w 5968"/>
                    <a:gd name="connsiteY0" fmla="*/ 0 h 34681"/>
                    <a:gd name="connsiteX1" fmla="*/ 0 w 5968"/>
                    <a:gd name="connsiteY1" fmla="*/ 34681 h 34681"/>
                  </a:gdLst>
                  <a:ahLst/>
                  <a:cxnLst>
                    <a:cxn ang="0">
                      <a:pos x="connsiteX0" y="connsiteY0"/>
                    </a:cxn>
                    <a:cxn ang="0">
                      <a:pos x="connsiteX1" y="connsiteY1"/>
                    </a:cxn>
                  </a:cxnLst>
                  <a:rect l="l" t="t" r="r" b="b"/>
                  <a:pathLst>
                    <a:path w="5968" h="34681">
                      <a:moveTo>
                        <a:pt x="0" y="0"/>
                      </a:moveTo>
                      <a:lnTo>
                        <a:pt x="0" y="34681"/>
                      </a:lnTo>
                    </a:path>
                  </a:pathLst>
                </a:custGeom>
                <a:ln w="5965" cap="flat">
                  <a:solidFill>
                    <a:srgbClr val="EC4E44"/>
                  </a:solidFill>
                  <a:prstDash val="solid"/>
                  <a:round/>
                </a:ln>
              </p:spPr>
              <p:txBody>
                <a:bodyPr rtlCol="0" anchor="ctr"/>
                <a:lstStyle/>
                <a:p>
                  <a:endParaRPr lang="en-US"/>
                </a:p>
              </p:txBody>
            </p:sp>
            <p:sp>
              <p:nvSpPr>
                <p:cNvPr id="578" name="Freeform: Shape 577">
                  <a:extLst>
                    <a:ext uri="{FF2B5EF4-FFF2-40B4-BE49-F238E27FC236}">
                      <a16:creationId xmlns:a16="http://schemas.microsoft.com/office/drawing/2014/main" id="{B2061140-A157-40D2-99D1-753838B426B4}"/>
                    </a:ext>
                  </a:extLst>
                </p:cNvPr>
                <p:cNvSpPr/>
                <p:nvPr/>
              </p:nvSpPr>
              <p:spPr>
                <a:xfrm>
                  <a:off x="3364044" y="3668858"/>
                  <a:ext cx="5968" cy="43526"/>
                </a:xfrm>
                <a:custGeom>
                  <a:avLst/>
                  <a:gdLst>
                    <a:gd name="connsiteX0" fmla="*/ 0 w 5968"/>
                    <a:gd name="connsiteY0" fmla="*/ 0 h 43526"/>
                    <a:gd name="connsiteX1" fmla="*/ 0 w 5968"/>
                    <a:gd name="connsiteY1" fmla="*/ 43526 h 43526"/>
                  </a:gdLst>
                  <a:ahLst/>
                  <a:cxnLst>
                    <a:cxn ang="0">
                      <a:pos x="connsiteX0" y="connsiteY0"/>
                    </a:cxn>
                    <a:cxn ang="0">
                      <a:pos x="connsiteX1" y="connsiteY1"/>
                    </a:cxn>
                  </a:cxnLst>
                  <a:rect l="l" t="t" r="r" b="b"/>
                  <a:pathLst>
                    <a:path w="5968" h="43526">
                      <a:moveTo>
                        <a:pt x="0" y="0"/>
                      </a:moveTo>
                      <a:lnTo>
                        <a:pt x="0" y="43526"/>
                      </a:lnTo>
                    </a:path>
                  </a:pathLst>
                </a:custGeom>
                <a:ln w="5965" cap="flat">
                  <a:solidFill>
                    <a:srgbClr val="EC4E44"/>
                  </a:solidFill>
                  <a:prstDash val="solid"/>
                  <a:round/>
                </a:ln>
              </p:spPr>
              <p:txBody>
                <a:bodyPr rtlCol="0" anchor="ctr"/>
                <a:lstStyle/>
                <a:p>
                  <a:endParaRPr lang="en-US"/>
                </a:p>
              </p:txBody>
            </p:sp>
            <p:sp>
              <p:nvSpPr>
                <p:cNvPr id="579" name="Freeform: Shape 578">
                  <a:extLst>
                    <a:ext uri="{FF2B5EF4-FFF2-40B4-BE49-F238E27FC236}">
                      <a16:creationId xmlns:a16="http://schemas.microsoft.com/office/drawing/2014/main" id="{10C2E2C1-2DBC-45CE-BE9B-62C0E72F13BE}"/>
                    </a:ext>
                  </a:extLst>
                </p:cNvPr>
                <p:cNvSpPr/>
                <p:nvPr/>
              </p:nvSpPr>
              <p:spPr>
                <a:xfrm>
                  <a:off x="3780870" y="3229393"/>
                  <a:ext cx="5968" cy="23915"/>
                </a:xfrm>
                <a:custGeom>
                  <a:avLst/>
                  <a:gdLst>
                    <a:gd name="connsiteX0" fmla="*/ 0 w 5968"/>
                    <a:gd name="connsiteY0" fmla="*/ 0 h 23915"/>
                    <a:gd name="connsiteX1" fmla="*/ 0 w 5968"/>
                    <a:gd name="connsiteY1" fmla="*/ 23915 h 23915"/>
                  </a:gdLst>
                  <a:ahLst/>
                  <a:cxnLst>
                    <a:cxn ang="0">
                      <a:pos x="connsiteX0" y="connsiteY0"/>
                    </a:cxn>
                    <a:cxn ang="0">
                      <a:pos x="connsiteX1" y="connsiteY1"/>
                    </a:cxn>
                  </a:cxnLst>
                  <a:rect l="l" t="t" r="r" b="b"/>
                  <a:pathLst>
                    <a:path w="5968" h="23915">
                      <a:moveTo>
                        <a:pt x="0" y="0"/>
                      </a:moveTo>
                      <a:lnTo>
                        <a:pt x="0" y="23915"/>
                      </a:lnTo>
                    </a:path>
                  </a:pathLst>
                </a:custGeom>
                <a:ln w="5965" cap="flat">
                  <a:solidFill>
                    <a:srgbClr val="EC4E44"/>
                  </a:solidFill>
                  <a:prstDash val="solid"/>
                  <a:round/>
                </a:ln>
              </p:spPr>
              <p:txBody>
                <a:bodyPr rtlCol="0" anchor="ctr"/>
                <a:lstStyle/>
                <a:p>
                  <a:endParaRPr lang="en-US"/>
                </a:p>
              </p:txBody>
            </p:sp>
            <p:sp>
              <p:nvSpPr>
                <p:cNvPr id="580" name="Freeform: Shape 579">
                  <a:extLst>
                    <a:ext uri="{FF2B5EF4-FFF2-40B4-BE49-F238E27FC236}">
                      <a16:creationId xmlns:a16="http://schemas.microsoft.com/office/drawing/2014/main" id="{5D96EDAD-D5C1-4E2B-8DA4-25AA7D16B722}"/>
                    </a:ext>
                  </a:extLst>
                </p:cNvPr>
                <p:cNvSpPr/>
                <p:nvPr/>
              </p:nvSpPr>
              <p:spPr>
                <a:xfrm>
                  <a:off x="3045082" y="3875324"/>
                  <a:ext cx="5968" cy="21430"/>
                </a:xfrm>
                <a:custGeom>
                  <a:avLst/>
                  <a:gdLst>
                    <a:gd name="connsiteX0" fmla="*/ 0 w 5968"/>
                    <a:gd name="connsiteY0" fmla="*/ 0 h 21430"/>
                    <a:gd name="connsiteX1" fmla="*/ 0 w 5968"/>
                    <a:gd name="connsiteY1" fmla="*/ 21431 h 21430"/>
                  </a:gdLst>
                  <a:ahLst/>
                  <a:cxnLst>
                    <a:cxn ang="0">
                      <a:pos x="connsiteX0" y="connsiteY0"/>
                    </a:cxn>
                    <a:cxn ang="0">
                      <a:pos x="connsiteX1" y="connsiteY1"/>
                    </a:cxn>
                  </a:cxnLst>
                  <a:rect l="l" t="t" r="r" b="b"/>
                  <a:pathLst>
                    <a:path w="5968" h="21430">
                      <a:moveTo>
                        <a:pt x="0" y="0"/>
                      </a:moveTo>
                      <a:lnTo>
                        <a:pt x="0" y="21431"/>
                      </a:lnTo>
                    </a:path>
                  </a:pathLst>
                </a:custGeom>
                <a:ln w="5965" cap="flat">
                  <a:solidFill>
                    <a:srgbClr val="EC4E44"/>
                  </a:solidFill>
                  <a:prstDash val="solid"/>
                  <a:round/>
                </a:ln>
              </p:spPr>
              <p:txBody>
                <a:bodyPr rtlCol="0" anchor="ctr"/>
                <a:lstStyle/>
                <a:p>
                  <a:endParaRPr lang="en-US"/>
                </a:p>
              </p:txBody>
            </p:sp>
            <p:sp>
              <p:nvSpPr>
                <p:cNvPr id="581" name="Freeform: Shape 580">
                  <a:extLst>
                    <a:ext uri="{FF2B5EF4-FFF2-40B4-BE49-F238E27FC236}">
                      <a16:creationId xmlns:a16="http://schemas.microsoft.com/office/drawing/2014/main" id="{B234DBC0-F892-4B3E-A9AC-F1AF9D0618C9}"/>
                    </a:ext>
                  </a:extLst>
                </p:cNvPr>
                <p:cNvSpPr/>
                <p:nvPr/>
              </p:nvSpPr>
              <p:spPr>
                <a:xfrm>
                  <a:off x="3776105" y="3229942"/>
                  <a:ext cx="5968" cy="21609"/>
                </a:xfrm>
                <a:custGeom>
                  <a:avLst/>
                  <a:gdLst>
                    <a:gd name="connsiteX0" fmla="*/ 0 w 5968"/>
                    <a:gd name="connsiteY0" fmla="*/ 0 h 21609"/>
                    <a:gd name="connsiteX1" fmla="*/ 0 w 5968"/>
                    <a:gd name="connsiteY1" fmla="*/ 21609 h 21609"/>
                  </a:gdLst>
                  <a:ahLst/>
                  <a:cxnLst>
                    <a:cxn ang="0">
                      <a:pos x="connsiteX0" y="connsiteY0"/>
                    </a:cxn>
                    <a:cxn ang="0">
                      <a:pos x="connsiteX1" y="connsiteY1"/>
                    </a:cxn>
                  </a:cxnLst>
                  <a:rect l="l" t="t" r="r" b="b"/>
                  <a:pathLst>
                    <a:path w="5968" h="21609">
                      <a:moveTo>
                        <a:pt x="0" y="0"/>
                      </a:moveTo>
                      <a:lnTo>
                        <a:pt x="0" y="21609"/>
                      </a:lnTo>
                    </a:path>
                  </a:pathLst>
                </a:custGeom>
                <a:ln w="5965" cap="flat">
                  <a:solidFill>
                    <a:srgbClr val="EC4E44"/>
                  </a:solid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429117AF-984A-4F03-90F5-B80BBC4DFE80}"/>
                    </a:ext>
                  </a:extLst>
                </p:cNvPr>
                <p:cNvSpPr/>
                <p:nvPr/>
              </p:nvSpPr>
              <p:spPr>
                <a:xfrm>
                  <a:off x="3445352" y="3529515"/>
                  <a:ext cx="5968" cy="24419"/>
                </a:xfrm>
                <a:custGeom>
                  <a:avLst/>
                  <a:gdLst>
                    <a:gd name="connsiteX0" fmla="*/ 0 w 5968"/>
                    <a:gd name="connsiteY0" fmla="*/ 0 h 24419"/>
                    <a:gd name="connsiteX1" fmla="*/ 0 w 5968"/>
                    <a:gd name="connsiteY1" fmla="*/ 24419 h 24419"/>
                  </a:gdLst>
                  <a:ahLst/>
                  <a:cxnLst>
                    <a:cxn ang="0">
                      <a:pos x="connsiteX0" y="connsiteY0"/>
                    </a:cxn>
                    <a:cxn ang="0">
                      <a:pos x="connsiteX1" y="connsiteY1"/>
                    </a:cxn>
                  </a:cxnLst>
                  <a:rect l="l" t="t" r="r" b="b"/>
                  <a:pathLst>
                    <a:path w="5968" h="24419">
                      <a:moveTo>
                        <a:pt x="0" y="0"/>
                      </a:moveTo>
                      <a:lnTo>
                        <a:pt x="0" y="24419"/>
                      </a:lnTo>
                    </a:path>
                  </a:pathLst>
                </a:custGeom>
                <a:ln w="5965" cap="flat">
                  <a:solidFill>
                    <a:srgbClr val="EC4E44"/>
                  </a:solid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7B4ECBE3-D891-47DC-840C-F056B695BE73}"/>
                    </a:ext>
                  </a:extLst>
                </p:cNvPr>
                <p:cNvSpPr/>
                <p:nvPr/>
              </p:nvSpPr>
              <p:spPr>
                <a:xfrm>
                  <a:off x="3419506" y="3520087"/>
                  <a:ext cx="5968" cy="26011"/>
                </a:xfrm>
                <a:custGeom>
                  <a:avLst/>
                  <a:gdLst>
                    <a:gd name="connsiteX0" fmla="*/ 0 w 5968"/>
                    <a:gd name="connsiteY0" fmla="*/ 0 h 26011"/>
                    <a:gd name="connsiteX1" fmla="*/ 0 w 5968"/>
                    <a:gd name="connsiteY1" fmla="*/ 26012 h 26011"/>
                  </a:gdLst>
                  <a:ahLst/>
                  <a:cxnLst>
                    <a:cxn ang="0">
                      <a:pos x="connsiteX0" y="connsiteY0"/>
                    </a:cxn>
                    <a:cxn ang="0">
                      <a:pos x="connsiteX1" y="connsiteY1"/>
                    </a:cxn>
                  </a:cxnLst>
                  <a:rect l="l" t="t" r="r" b="b"/>
                  <a:pathLst>
                    <a:path w="5968" h="26011">
                      <a:moveTo>
                        <a:pt x="0" y="0"/>
                      </a:moveTo>
                      <a:lnTo>
                        <a:pt x="0" y="26012"/>
                      </a:lnTo>
                    </a:path>
                  </a:pathLst>
                </a:custGeom>
                <a:ln w="5965" cap="flat">
                  <a:solidFill>
                    <a:srgbClr val="EC4E44"/>
                  </a:solid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B83D1047-15A4-4F01-A08D-34685B9A0D64}"/>
                    </a:ext>
                  </a:extLst>
                </p:cNvPr>
                <p:cNvSpPr/>
                <p:nvPr/>
              </p:nvSpPr>
              <p:spPr>
                <a:xfrm>
                  <a:off x="4056519" y="3054685"/>
                  <a:ext cx="5968" cy="52802"/>
                </a:xfrm>
                <a:custGeom>
                  <a:avLst/>
                  <a:gdLst>
                    <a:gd name="connsiteX0" fmla="*/ 0 w 5968"/>
                    <a:gd name="connsiteY0" fmla="*/ 0 h 52802"/>
                    <a:gd name="connsiteX1" fmla="*/ 0 w 5968"/>
                    <a:gd name="connsiteY1" fmla="*/ 52802 h 52802"/>
                  </a:gdLst>
                  <a:ahLst/>
                  <a:cxnLst>
                    <a:cxn ang="0">
                      <a:pos x="connsiteX0" y="connsiteY0"/>
                    </a:cxn>
                    <a:cxn ang="0">
                      <a:pos x="connsiteX1" y="connsiteY1"/>
                    </a:cxn>
                  </a:cxnLst>
                  <a:rect l="l" t="t" r="r" b="b"/>
                  <a:pathLst>
                    <a:path w="5968" h="52802">
                      <a:moveTo>
                        <a:pt x="0" y="0"/>
                      </a:moveTo>
                      <a:lnTo>
                        <a:pt x="0" y="52802"/>
                      </a:lnTo>
                    </a:path>
                  </a:pathLst>
                </a:custGeom>
                <a:ln w="5965" cap="flat">
                  <a:solidFill>
                    <a:srgbClr val="EC4E44"/>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2E8D83E6-A7E3-423E-85D0-F61B955AFD4B}"/>
                    </a:ext>
                  </a:extLst>
                </p:cNvPr>
                <p:cNvSpPr/>
                <p:nvPr/>
              </p:nvSpPr>
              <p:spPr>
                <a:xfrm>
                  <a:off x="2780897" y="4101872"/>
                  <a:ext cx="5968" cy="21577"/>
                </a:xfrm>
                <a:custGeom>
                  <a:avLst/>
                  <a:gdLst>
                    <a:gd name="connsiteX0" fmla="*/ 0 w 5968"/>
                    <a:gd name="connsiteY0" fmla="*/ 0 h 21577"/>
                    <a:gd name="connsiteX1" fmla="*/ 0 w 5968"/>
                    <a:gd name="connsiteY1" fmla="*/ 21577 h 21577"/>
                  </a:gdLst>
                  <a:ahLst/>
                  <a:cxnLst>
                    <a:cxn ang="0">
                      <a:pos x="connsiteX0" y="connsiteY0"/>
                    </a:cxn>
                    <a:cxn ang="0">
                      <a:pos x="connsiteX1" y="connsiteY1"/>
                    </a:cxn>
                  </a:cxnLst>
                  <a:rect l="l" t="t" r="r" b="b"/>
                  <a:pathLst>
                    <a:path w="5968" h="21577">
                      <a:moveTo>
                        <a:pt x="0" y="0"/>
                      </a:moveTo>
                      <a:lnTo>
                        <a:pt x="0" y="21577"/>
                      </a:lnTo>
                    </a:path>
                  </a:pathLst>
                </a:custGeom>
                <a:ln w="5965" cap="flat">
                  <a:solidFill>
                    <a:srgbClr val="EC4E44"/>
                  </a:solid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A6F3A1F8-463B-4FA7-B1B6-396F060CFE52}"/>
                    </a:ext>
                  </a:extLst>
                </p:cNvPr>
                <p:cNvSpPr/>
                <p:nvPr/>
              </p:nvSpPr>
              <p:spPr>
                <a:xfrm>
                  <a:off x="3238429" y="3723537"/>
                  <a:ext cx="5968" cy="25398"/>
                </a:xfrm>
                <a:custGeom>
                  <a:avLst/>
                  <a:gdLst>
                    <a:gd name="connsiteX0" fmla="*/ 0 w 5968"/>
                    <a:gd name="connsiteY0" fmla="*/ 0 h 25398"/>
                    <a:gd name="connsiteX1" fmla="*/ 0 w 5968"/>
                    <a:gd name="connsiteY1" fmla="*/ 25399 h 25398"/>
                  </a:gdLst>
                  <a:ahLst/>
                  <a:cxnLst>
                    <a:cxn ang="0">
                      <a:pos x="connsiteX0" y="connsiteY0"/>
                    </a:cxn>
                    <a:cxn ang="0">
                      <a:pos x="connsiteX1" y="connsiteY1"/>
                    </a:cxn>
                  </a:cxnLst>
                  <a:rect l="l" t="t" r="r" b="b"/>
                  <a:pathLst>
                    <a:path w="5968" h="25398">
                      <a:moveTo>
                        <a:pt x="0" y="0"/>
                      </a:moveTo>
                      <a:lnTo>
                        <a:pt x="0" y="25399"/>
                      </a:lnTo>
                    </a:path>
                  </a:pathLst>
                </a:custGeom>
                <a:ln w="5965" cap="flat">
                  <a:solidFill>
                    <a:srgbClr val="EC4E44"/>
                  </a:solid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8C0287F0-FA4E-46C0-9F0E-66B2D4D63DB1}"/>
                    </a:ext>
                  </a:extLst>
                </p:cNvPr>
                <p:cNvSpPr/>
                <p:nvPr/>
              </p:nvSpPr>
              <p:spPr>
                <a:xfrm>
                  <a:off x="2173618" y="4727634"/>
                  <a:ext cx="5968" cy="26025"/>
                </a:xfrm>
                <a:custGeom>
                  <a:avLst/>
                  <a:gdLst>
                    <a:gd name="connsiteX0" fmla="*/ 0 w 5968"/>
                    <a:gd name="connsiteY0" fmla="*/ 0 h 26025"/>
                    <a:gd name="connsiteX1" fmla="*/ 0 w 5968"/>
                    <a:gd name="connsiteY1" fmla="*/ 26026 h 26025"/>
                  </a:gdLst>
                  <a:ahLst/>
                  <a:cxnLst>
                    <a:cxn ang="0">
                      <a:pos x="connsiteX0" y="connsiteY0"/>
                    </a:cxn>
                    <a:cxn ang="0">
                      <a:pos x="connsiteX1" y="connsiteY1"/>
                    </a:cxn>
                  </a:cxnLst>
                  <a:rect l="l" t="t" r="r" b="b"/>
                  <a:pathLst>
                    <a:path w="5968" h="26025">
                      <a:moveTo>
                        <a:pt x="0" y="0"/>
                      </a:moveTo>
                      <a:lnTo>
                        <a:pt x="0" y="26026"/>
                      </a:lnTo>
                    </a:path>
                  </a:pathLst>
                </a:custGeom>
                <a:ln w="5965" cap="flat">
                  <a:solidFill>
                    <a:srgbClr val="EC4E44"/>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85B56C83-2987-4396-981F-EBD350A13689}"/>
                    </a:ext>
                  </a:extLst>
                </p:cNvPr>
                <p:cNvSpPr/>
                <p:nvPr/>
              </p:nvSpPr>
              <p:spPr>
                <a:xfrm>
                  <a:off x="2573570" y="4345096"/>
                  <a:ext cx="5968" cy="21640"/>
                </a:xfrm>
                <a:custGeom>
                  <a:avLst/>
                  <a:gdLst>
                    <a:gd name="connsiteX0" fmla="*/ 0 w 5968"/>
                    <a:gd name="connsiteY0" fmla="*/ 0 h 21640"/>
                    <a:gd name="connsiteX1" fmla="*/ 0 w 5968"/>
                    <a:gd name="connsiteY1" fmla="*/ 21640 h 21640"/>
                  </a:gdLst>
                  <a:ahLst/>
                  <a:cxnLst>
                    <a:cxn ang="0">
                      <a:pos x="connsiteX0" y="connsiteY0"/>
                    </a:cxn>
                    <a:cxn ang="0">
                      <a:pos x="connsiteX1" y="connsiteY1"/>
                    </a:cxn>
                  </a:cxnLst>
                  <a:rect l="l" t="t" r="r" b="b"/>
                  <a:pathLst>
                    <a:path w="5968" h="21640">
                      <a:moveTo>
                        <a:pt x="0" y="0"/>
                      </a:moveTo>
                      <a:lnTo>
                        <a:pt x="0" y="21640"/>
                      </a:lnTo>
                    </a:path>
                  </a:pathLst>
                </a:custGeom>
                <a:ln w="5965" cap="flat">
                  <a:solidFill>
                    <a:srgbClr val="EC4E44"/>
                  </a:solid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AF04589F-AB4E-4228-B111-5425CC3D18D7}"/>
                    </a:ext>
                  </a:extLst>
                </p:cNvPr>
                <p:cNvSpPr/>
                <p:nvPr/>
              </p:nvSpPr>
              <p:spPr>
                <a:xfrm>
                  <a:off x="3565080" y="3427757"/>
                  <a:ext cx="5968" cy="21953"/>
                </a:xfrm>
                <a:custGeom>
                  <a:avLst/>
                  <a:gdLst>
                    <a:gd name="connsiteX0" fmla="*/ 0 w 5968"/>
                    <a:gd name="connsiteY0" fmla="*/ 0 h 21953"/>
                    <a:gd name="connsiteX1" fmla="*/ 0 w 5968"/>
                    <a:gd name="connsiteY1" fmla="*/ 21954 h 21953"/>
                  </a:gdLst>
                  <a:ahLst/>
                  <a:cxnLst>
                    <a:cxn ang="0">
                      <a:pos x="connsiteX0" y="connsiteY0"/>
                    </a:cxn>
                    <a:cxn ang="0">
                      <a:pos x="connsiteX1" y="connsiteY1"/>
                    </a:cxn>
                  </a:cxnLst>
                  <a:rect l="l" t="t" r="r" b="b"/>
                  <a:pathLst>
                    <a:path w="5968" h="21953">
                      <a:moveTo>
                        <a:pt x="0" y="0"/>
                      </a:moveTo>
                      <a:lnTo>
                        <a:pt x="0" y="21954"/>
                      </a:lnTo>
                    </a:path>
                  </a:pathLst>
                </a:custGeom>
                <a:ln w="5965" cap="flat">
                  <a:solidFill>
                    <a:srgbClr val="EC4E44"/>
                  </a:solid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6B4392E4-6A8F-428D-A10F-57B5F796AFD6}"/>
                    </a:ext>
                  </a:extLst>
                </p:cNvPr>
                <p:cNvSpPr/>
                <p:nvPr/>
              </p:nvSpPr>
              <p:spPr>
                <a:xfrm>
                  <a:off x="3465037" y="3525705"/>
                  <a:ext cx="5968" cy="34169"/>
                </a:xfrm>
                <a:custGeom>
                  <a:avLst/>
                  <a:gdLst>
                    <a:gd name="connsiteX0" fmla="*/ 0 w 5968"/>
                    <a:gd name="connsiteY0" fmla="*/ 0 h 34169"/>
                    <a:gd name="connsiteX1" fmla="*/ 0 w 5968"/>
                    <a:gd name="connsiteY1" fmla="*/ 34169 h 34169"/>
                  </a:gdLst>
                  <a:ahLst/>
                  <a:cxnLst>
                    <a:cxn ang="0">
                      <a:pos x="connsiteX0" y="connsiteY0"/>
                    </a:cxn>
                    <a:cxn ang="0">
                      <a:pos x="connsiteX1" y="connsiteY1"/>
                    </a:cxn>
                  </a:cxnLst>
                  <a:rect l="l" t="t" r="r" b="b"/>
                  <a:pathLst>
                    <a:path w="5968" h="34169">
                      <a:moveTo>
                        <a:pt x="0" y="0"/>
                      </a:moveTo>
                      <a:lnTo>
                        <a:pt x="0" y="34169"/>
                      </a:lnTo>
                    </a:path>
                  </a:pathLst>
                </a:custGeom>
                <a:ln w="5965" cap="flat">
                  <a:solidFill>
                    <a:srgbClr val="EC4E44"/>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57E62BB1-6CF8-4507-A370-BFE907748DB9}"/>
                    </a:ext>
                  </a:extLst>
                </p:cNvPr>
                <p:cNvSpPr/>
                <p:nvPr/>
              </p:nvSpPr>
              <p:spPr>
                <a:xfrm>
                  <a:off x="2576408" y="4267617"/>
                  <a:ext cx="5968" cy="34805"/>
                </a:xfrm>
                <a:custGeom>
                  <a:avLst/>
                  <a:gdLst>
                    <a:gd name="connsiteX0" fmla="*/ 0 w 5968"/>
                    <a:gd name="connsiteY0" fmla="*/ 0 h 34805"/>
                    <a:gd name="connsiteX1" fmla="*/ 0 w 5968"/>
                    <a:gd name="connsiteY1" fmla="*/ 34805 h 34805"/>
                  </a:gdLst>
                  <a:ahLst/>
                  <a:cxnLst>
                    <a:cxn ang="0">
                      <a:pos x="connsiteX0" y="connsiteY0"/>
                    </a:cxn>
                    <a:cxn ang="0">
                      <a:pos x="connsiteX1" y="connsiteY1"/>
                    </a:cxn>
                  </a:cxnLst>
                  <a:rect l="l" t="t" r="r" b="b"/>
                  <a:pathLst>
                    <a:path w="5968" h="34805">
                      <a:moveTo>
                        <a:pt x="0" y="0"/>
                      </a:moveTo>
                      <a:lnTo>
                        <a:pt x="0" y="34805"/>
                      </a:lnTo>
                    </a:path>
                  </a:pathLst>
                </a:custGeom>
                <a:ln w="5965" cap="flat">
                  <a:solidFill>
                    <a:srgbClr val="EC4E44"/>
                  </a:solid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9B76487B-6C28-48CA-9A04-CF30AB3E940F}"/>
                    </a:ext>
                  </a:extLst>
                </p:cNvPr>
                <p:cNvSpPr/>
                <p:nvPr/>
              </p:nvSpPr>
              <p:spPr>
                <a:xfrm>
                  <a:off x="2116641" y="4735780"/>
                  <a:ext cx="5968" cy="21794"/>
                </a:xfrm>
                <a:custGeom>
                  <a:avLst/>
                  <a:gdLst>
                    <a:gd name="connsiteX0" fmla="*/ 0 w 5968"/>
                    <a:gd name="connsiteY0" fmla="*/ 0 h 21794"/>
                    <a:gd name="connsiteX1" fmla="*/ 0 w 5968"/>
                    <a:gd name="connsiteY1" fmla="*/ 21794 h 21794"/>
                  </a:gdLst>
                  <a:ahLst/>
                  <a:cxnLst>
                    <a:cxn ang="0">
                      <a:pos x="connsiteX0" y="connsiteY0"/>
                    </a:cxn>
                    <a:cxn ang="0">
                      <a:pos x="connsiteX1" y="connsiteY1"/>
                    </a:cxn>
                  </a:cxnLst>
                  <a:rect l="l" t="t" r="r" b="b"/>
                  <a:pathLst>
                    <a:path w="5968" h="21794">
                      <a:moveTo>
                        <a:pt x="0" y="0"/>
                      </a:moveTo>
                      <a:lnTo>
                        <a:pt x="0" y="21794"/>
                      </a:lnTo>
                    </a:path>
                  </a:pathLst>
                </a:custGeom>
                <a:ln w="5965" cap="flat">
                  <a:solidFill>
                    <a:srgbClr val="EC4E44"/>
                  </a:solid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705DE4C9-0303-49BE-86C4-09CE1C376798}"/>
                    </a:ext>
                  </a:extLst>
                </p:cNvPr>
                <p:cNvSpPr/>
                <p:nvPr/>
              </p:nvSpPr>
              <p:spPr>
                <a:xfrm>
                  <a:off x="2636221" y="4256855"/>
                  <a:ext cx="5968" cy="22194"/>
                </a:xfrm>
                <a:custGeom>
                  <a:avLst/>
                  <a:gdLst>
                    <a:gd name="connsiteX0" fmla="*/ 0 w 5968"/>
                    <a:gd name="connsiteY0" fmla="*/ 0 h 22194"/>
                    <a:gd name="connsiteX1" fmla="*/ 0 w 5968"/>
                    <a:gd name="connsiteY1" fmla="*/ 22194 h 22194"/>
                  </a:gdLst>
                  <a:ahLst/>
                  <a:cxnLst>
                    <a:cxn ang="0">
                      <a:pos x="connsiteX0" y="connsiteY0"/>
                    </a:cxn>
                    <a:cxn ang="0">
                      <a:pos x="connsiteX1" y="connsiteY1"/>
                    </a:cxn>
                  </a:cxnLst>
                  <a:rect l="l" t="t" r="r" b="b"/>
                  <a:pathLst>
                    <a:path w="5968" h="22194">
                      <a:moveTo>
                        <a:pt x="0" y="0"/>
                      </a:moveTo>
                      <a:lnTo>
                        <a:pt x="0" y="22194"/>
                      </a:lnTo>
                    </a:path>
                  </a:pathLst>
                </a:custGeom>
                <a:ln w="5965" cap="flat">
                  <a:solidFill>
                    <a:srgbClr val="EC4E44"/>
                  </a:solid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9D63D9AD-EABC-4C93-8A48-2F1F36F84987}"/>
                    </a:ext>
                  </a:extLst>
                </p:cNvPr>
                <p:cNvSpPr/>
                <p:nvPr/>
              </p:nvSpPr>
              <p:spPr>
                <a:xfrm>
                  <a:off x="2542217" y="4292716"/>
                  <a:ext cx="5968" cy="28084"/>
                </a:xfrm>
                <a:custGeom>
                  <a:avLst/>
                  <a:gdLst>
                    <a:gd name="connsiteX0" fmla="*/ 0 w 5968"/>
                    <a:gd name="connsiteY0" fmla="*/ 0 h 28084"/>
                    <a:gd name="connsiteX1" fmla="*/ 0 w 5968"/>
                    <a:gd name="connsiteY1" fmla="*/ 28084 h 28084"/>
                  </a:gdLst>
                  <a:ahLst/>
                  <a:cxnLst>
                    <a:cxn ang="0">
                      <a:pos x="connsiteX0" y="connsiteY0"/>
                    </a:cxn>
                    <a:cxn ang="0">
                      <a:pos x="connsiteX1" y="connsiteY1"/>
                    </a:cxn>
                  </a:cxnLst>
                  <a:rect l="l" t="t" r="r" b="b"/>
                  <a:pathLst>
                    <a:path w="5968" h="28084">
                      <a:moveTo>
                        <a:pt x="0" y="0"/>
                      </a:moveTo>
                      <a:lnTo>
                        <a:pt x="0" y="28084"/>
                      </a:lnTo>
                    </a:path>
                  </a:pathLst>
                </a:custGeom>
                <a:ln w="5965" cap="flat">
                  <a:solidFill>
                    <a:srgbClr val="EC4E44"/>
                  </a:solid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9D6E1FF6-AF1E-4195-887C-5B7502E6081F}"/>
                    </a:ext>
                  </a:extLst>
                </p:cNvPr>
                <p:cNvSpPr/>
                <p:nvPr/>
              </p:nvSpPr>
              <p:spPr>
                <a:xfrm>
                  <a:off x="3391581" y="3556896"/>
                  <a:ext cx="5968" cy="22587"/>
                </a:xfrm>
                <a:custGeom>
                  <a:avLst/>
                  <a:gdLst>
                    <a:gd name="connsiteX0" fmla="*/ 0 w 5968"/>
                    <a:gd name="connsiteY0" fmla="*/ 0 h 22587"/>
                    <a:gd name="connsiteX1" fmla="*/ 0 w 5968"/>
                    <a:gd name="connsiteY1" fmla="*/ 22587 h 22587"/>
                  </a:gdLst>
                  <a:ahLst/>
                  <a:cxnLst>
                    <a:cxn ang="0">
                      <a:pos x="connsiteX0" y="connsiteY0"/>
                    </a:cxn>
                    <a:cxn ang="0">
                      <a:pos x="connsiteX1" y="connsiteY1"/>
                    </a:cxn>
                  </a:cxnLst>
                  <a:rect l="l" t="t" r="r" b="b"/>
                  <a:pathLst>
                    <a:path w="5968" h="22587">
                      <a:moveTo>
                        <a:pt x="0" y="0"/>
                      </a:moveTo>
                      <a:lnTo>
                        <a:pt x="0" y="22587"/>
                      </a:lnTo>
                    </a:path>
                  </a:pathLst>
                </a:custGeom>
                <a:ln w="5965" cap="flat">
                  <a:solidFill>
                    <a:srgbClr val="EC4E44"/>
                  </a:solid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C842D3D7-5F6A-45DD-88BC-465C927489BB}"/>
                    </a:ext>
                  </a:extLst>
                </p:cNvPr>
                <p:cNvSpPr/>
                <p:nvPr/>
              </p:nvSpPr>
              <p:spPr>
                <a:xfrm>
                  <a:off x="2964618" y="3956195"/>
                  <a:ext cx="5968" cy="23045"/>
                </a:xfrm>
                <a:custGeom>
                  <a:avLst/>
                  <a:gdLst>
                    <a:gd name="connsiteX0" fmla="*/ 0 w 5968"/>
                    <a:gd name="connsiteY0" fmla="*/ 0 h 23045"/>
                    <a:gd name="connsiteX1" fmla="*/ 0 w 5968"/>
                    <a:gd name="connsiteY1" fmla="*/ 23046 h 23045"/>
                  </a:gdLst>
                  <a:ahLst/>
                  <a:cxnLst>
                    <a:cxn ang="0">
                      <a:pos x="connsiteX0" y="connsiteY0"/>
                    </a:cxn>
                    <a:cxn ang="0">
                      <a:pos x="connsiteX1" y="connsiteY1"/>
                    </a:cxn>
                  </a:cxnLst>
                  <a:rect l="l" t="t" r="r" b="b"/>
                  <a:pathLst>
                    <a:path w="5968" h="23045">
                      <a:moveTo>
                        <a:pt x="0" y="0"/>
                      </a:moveTo>
                      <a:lnTo>
                        <a:pt x="0" y="23046"/>
                      </a:lnTo>
                    </a:path>
                  </a:pathLst>
                </a:custGeom>
                <a:ln w="5965" cap="flat">
                  <a:solidFill>
                    <a:srgbClr val="EC4E44"/>
                  </a:solid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93431FAB-9FF6-4703-AFED-5968D369D41B}"/>
                    </a:ext>
                  </a:extLst>
                </p:cNvPr>
                <p:cNvSpPr/>
                <p:nvPr/>
              </p:nvSpPr>
              <p:spPr>
                <a:xfrm>
                  <a:off x="3023498" y="3917448"/>
                  <a:ext cx="5968" cy="26089"/>
                </a:xfrm>
                <a:custGeom>
                  <a:avLst/>
                  <a:gdLst>
                    <a:gd name="connsiteX0" fmla="*/ 0 w 5968"/>
                    <a:gd name="connsiteY0" fmla="*/ 0 h 26089"/>
                    <a:gd name="connsiteX1" fmla="*/ 0 w 5968"/>
                    <a:gd name="connsiteY1" fmla="*/ 26089 h 26089"/>
                  </a:gdLst>
                  <a:ahLst/>
                  <a:cxnLst>
                    <a:cxn ang="0">
                      <a:pos x="connsiteX0" y="connsiteY0"/>
                    </a:cxn>
                    <a:cxn ang="0">
                      <a:pos x="connsiteX1" y="connsiteY1"/>
                    </a:cxn>
                  </a:cxnLst>
                  <a:rect l="l" t="t" r="r" b="b"/>
                  <a:pathLst>
                    <a:path w="5968" h="26089">
                      <a:moveTo>
                        <a:pt x="0" y="0"/>
                      </a:moveTo>
                      <a:lnTo>
                        <a:pt x="0" y="26089"/>
                      </a:lnTo>
                    </a:path>
                  </a:pathLst>
                </a:custGeom>
                <a:ln w="5965" cap="flat">
                  <a:solidFill>
                    <a:srgbClr val="EC4E44"/>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B2957AF4-10D8-474D-9414-244E99940586}"/>
                    </a:ext>
                  </a:extLst>
                </p:cNvPr>
                <p:cNvSpPr/>
                <p:nvPr/>
              </p:nvSpPr>
              <p:spPr>
                <a:xfrm>
                  <a:off x="2880395" y="4037847"/>
                  <a:ext cx="5968" cy="24020"/>
                </a:xfrm>
                <a:custGeom>
                  <a:avLst/>
                  <a:gdLst>
                    <a:gd name="connsiteX0" fmla="*/ 0 w 5968"/>
                    <a:gd name="connsiteY0" fmla="*/ 0 h 24020"/>
                    <a:gd name="connsiteX1" fmla="*/ 0 w 5968"/>
                    <a:gd name="connsiteY1" fmla="*/ 24020 h 24020"/>
                  </a:gdLst>
                  <a:ahLst/>
                  <a:cxnLst>
                    <a:cxn ang="0">
                      <a:pos x="connsiteX0" y="connsiteY0"/>
                    </a:cxn>
                    <a:cxn ang="0">
                      <a:pos x="connsiteX1" y="connsiteY1"/>
                    </a:cxn>
                  </a:cxnLst>
                  <a:rect l="l" t="t" r="r" b="b"/>
                  <a:pathLst>
                    <a:path w="5968" h="24020">
                      <a:moveTo>
                        <a:pt x="0" y="0"/>
                      </a:moveTo>
                      <a:lnTo>
                        <a:pt x="0" y="24020"/>
                      </a:lnTo>
                    </a:path>
                  </a:pathLst>
                </a:custGeom>
                <a:ln w="5965" cap="flat">
                  <a:solidFill>
                    <a:srgbClr val="EC4E44"/>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5CC085D5-E479-415B-8797-AEE1273E541E}"/>
                    </a:ext>
                  </a:extLst>
                </p:cNvPr>
                <p:cNvSpPr/>
                <p:nvPr/>
              </p:nvSpPr>
              <p:spPr>
                <a:xfrm>
                  <a:off x="2864726" y="3944830"/>
                  <a:ext cx="5968" cy="22374"/>
                </a:xfrm>
                <a:custGeom>
                  <a:avLst/>
                  <a:gdLst>
                    <a:gd name="connsiteX0" fmla="*/ 0 w 5968"/>
                    <a:gd name="connsiteY0" fmla="*/ 0 h 22374"/>
                    <a:gd name="connsiteX1" fmla="*/ 0 w 5968"/>
                    <a:gd name="connsiteY1" fmla="*/ 22374 h 22374"/>
                  </a:gdLst>
                  <a:ahLst/>
                  <a:cxnLst>
                    <a:cxn ang="0">
                      <a:pos x="connsiteX0" y="connsiteY0"/>
                    </a:cxn>
                    <a:cxn ang="0">
                      <a:pos x="connsiteX1" y="connsiteY1"/>
                    </a:cxn>
                  </a:cxnLst>
                  <a:rect l="l" t="t" r="r" b="b"/>
                  <a:pathLst>
                    <a:path w="5968" h="22374">
                      <a:moveTo>
                        <a:pt x="0" y="0"/>
                      </a:moveTo>
                      <a:lnTo>
                        <a:pt x="0" y="22374"/>
                      </a:lnTo>
                    </a:path>
                  </a:pathLst>
                </a:custGeom>
                <a:ln w="5965" cap="flat">
                  <a:solidFill>
                    <a:srgbClr val="EC4E44"/>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B5DAA315-FE39-416C-839C-4CCABF5CAE84}"/>
                    </a:ext>
                  </a:extLst>
                </p:cNvPr>
                <p:cNvSpPr/>
                <p:nvPr/>
              </p:nvSpPr>
              <p:spPr>
                <a:xfrm>
                  <a:off x="2265956" y="4550154"/>
                  <a:ext cx="5968" cy="23167"/>
                </a:xfrm>
                <a:custGeom>
                  <a:avLst/>
                  <a:gdLst>
                    <a:gd name="connsiteX0" fmla="*/ 0 w 5968"/>
                    <a:gd name="connsiteY0" fmla="*/ 0 h 23167"/>
                    <a:gd name="connsiteX1" fmla="*/ 0 w 5968"/>
                    <a:gd name="connsiteY1" fmla="*/ 23167 h 23167"/>
                  </a:gdLst>
                  <a:ahLst/>
                  <a:cxnLst>
                    <a:cxn ang="0">
                      <a:pos x="connsiteX0" y="connsiteY0"/>
                    </a:cxn>
                    <a:cxn ang="0">
                      <a:pos x="connsiteX1" y="connsiteY1"/>
                    </a:cxn>
                  </a:cxnLst>
                  <a:rect l="l" t="t" r="r" b="b"/>
                  <a:pathLst>
                    <a:path w="5968" h="23167">
                      <a:moveTo>
                        <a:pt x="0" y="0"/>
                      </a:moveTo>
                      <a:lnTo>
                        <a:pt x="0" y="23167"/>
                      </a:lnTo>
                    </a:path>
                  </a:pathLst>
                </a:custGeom>
                <a:ln w="5965" cap="flat">
                  <a:solidFill>
                    <a:srgbClr val="EC4E44"/>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618A5B31-17B1-4802-A915-6E5CE05498C4}"/>
                    </a:ext>
                  </a:extLst>
                </p:cNvPr>
                <p:cNvSpPr/>
                <p:nvPr/>
              </p:nvSpPr>
              <p:spPr>
                <a:xfrm>
                  <a:off x="3844490" y="3126421"/>
                  <a:ext cx="5968" cy="44881"/>
                </a:xfrm>
                <a:custGeom>
                  <a:avLst/>
                  <a:gdLst>
                    <a:gd name="connsiteX0" fmla="*/ 0 w 5968"/>
                    <a:gd name="connsiteY0" fmla="*/ 0 h 44881"/>
                    <a:gd name="connsiteX1" fmla="*/ 0 w 5968"/>
                    <a:gd name="connsiteY1" fmla="*/ 44881 h 44881"/>
                  </a:gdLst>
                  <a:ahLst/>
                  <a:cxnLst>
                    <a:cxn ang="0">
                      <a:pos x="connsiteX0" y="connsiteY0"/>
                    </a:cxn>
                    <a:cxn ang="0">
                      <a:pos x="connsiteX1" y="connsiteY1"/>
                    </a:cxn>
                  </a:cxnLst>
                  <a:rect l="l" t="t" r="r" b="b"/>
                  <a:pathLst>
                    <a:path w="5968" h="44881">
                      <a:moveTo>
                        <a:pt x="0" y="0"/>
                      </a:moveTo>
                      <a:lnTo>
                        <a:pt x="0" y="44881"/>
                      </a:lnTo>
                    </a:path>
                  </a:pathLst>
                </a:custGeom>
                <a:ln w="5965" cap="flat">
                  <a:solidFill>
                    <a:srgbClr val="EC4E44"/>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12FAA2AD-9B33-4ED4-A179-925B42AEF718}"/>
                    </a:ext>
                  </a:extLst>
                </p:cNvPr>
                <p:cNvSpPr/>
                <p:nvPr/>
              </p:nvSpPr>
              <p:spPr>
                <a:xfrm>
                  <a:off x="4184810" y="2898183"/>
                  <a:ext cx="5968" cy="28754"/>
                </a:xfrm>
                <a:custGeom>
                  <a:avLst/>
                  <a:gdLst>
                    <a:gd name="connsiteX0" fmla="*/ 0 w 5968"/>
                    <a:gd name="connsiteY0" fmla="*/ 0 h 28754"/>
                    <a:gd name="connsiteX1" fmla="*/ 0 w 5968"/>
                    <a:gd name="connsiteY1" fmla="*/ 28755 h 28754"/>
                  </a:gdLst>
                  <a:ahLst/>
                  <a:cxnLst>
                    <a:cxn ang="0">
                      <a:pos x="connsiteX0" y="connsiteY0"/>
                    </a:cxn>
                    <a:cxn ang="0">
                      <a:pos x="connsiteX1" y="connsiteY1"/>
                    </a:cxn>
                  </a:cxnLst>
                  <a:rect l="l" t="t" r="r" b="b"/>
                  <a:pathLst>
                    <a:path w="5968" h="28754">
                      <a:moveTo>
                        <a:pt x="0" y="0"/>
                      </a:moveTo>
                      <a:lnTo>
                        <a:pt x="0" y="28755"/>
                      </a:lnTo>
                    </a:path>
                  </a:pathLst>
                </a:custGeom>
                <a:ln w="5965" cap="flat">
                  <a:solidFill>
                    <a:srgbClr val="EC4E44"/>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785BD662-D66B-4BFF-A6D1-9464EB8CC247}"/>
                    </a:ext>
                  </a:extLst>
                </p:cNvPr>
                <p:cNvSpPr/>
                <p:nvPr/>
              </p:nvSpPr>
              <p:spPr>
                <a:xfrm>
                  <a:off x="3586502" y="3401994"/>
                  <a:ext cx="5968" cy="21953"/>
                </a:xfrm>
                <a:custGeom>
                  <a:avLst/>
                  <a:gdLst>
                    <a:gd name="connsiteX0" fmla="*/ 0 w 5968"/>
                    <a:gd name="connsiteY0" fmla="*/ 0 h 21953"/>
                    <a:gd name="connsiteX1" fmla="*/ 0 w 5968"/>
                    <a:gd name="connsiteY1" fmla="*/ 21954 h 21953"/>
                  </a:gdLst>
                  <a:ahLst/>
                  <a:cxnLst>
                    <a:cxn ang="0">
                      <a:pos x="connsiteX0" y="connsiteY0"/>
                    </a:cxn>
                    <a:cxn ang="0">
                      <a:pos x="connsiteX1" y="connsiteY1"/>
                    </a:cxn>
                  </a:cxnLst>
                  <a:rect l="l" t="t" r="r" b="b"/>
                  <a:pathLst>
                    <a:path w="5968" h="21953">
                      <a:moveTo>
                        <a:pt x="0" y="0"/>
                      </a:moveTo>
                      <a:lnTo>
                        <a:pt x="0" y="21954"/>
                      </a:lnTo>
                    </a:path>
                  </a:pathLst>
                </a:custGeom>
                <a:ln w="5965" cap="flat">
                  <a:solidFill>
                    <a:srgbClr val="EC4E44"/>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E94CBBE8-DFED-4504-8AED-B55D06879C81}"/>
                    </a:ext>
                  </a:extLst>
                </p:cNvPr>
                <p:cNvSpPr/>
                <p:nvPr/>
              </p:nvSpPr>
              <p:spPr>
                <a:xfrm>
                  <a:off x="3965255" y="3089684"/>
                  <a:ext cx="5968" cy="23568"/>
                </a:xfrm>
                <a:custGeom>
                  <a:avLst/>
                  <a:gdLst>
                    <a:gd name="connsiteX0" fmla="*/ 0 w 5968"/>
                    <a:gd name="connsiteY0" fmla="*/ 0 h 23568"/>
                    <a:gd name="connsiteX1" fmla="*/ 0 w 5968"/>
                    <a:gd name="connsiteY1" fmla="*/ 23569 h 23568"/>
                  </a:gdLst>
                  <a:ahLst/>
                  <a:cxnLst>
                    <a:cxn ang="0">
                      <a:pos x="connsiteX0" y="connsiteY0"/>
                    </a:cxn>
                    <a:cxn ang="0">
                      <a:pos x="connsiteX1" y="connsiteY1"/>
                    </a:cxn>
                  </a:cxnLst>
                  <a:rect l="l" t="t" r="r" b="b"/>
                  <a:pathLst>
                    <a:path w="5968" h="23568">
                      <a:moveTo>
                        <a:pt x="0" y="0"/>
                      </a:moveTo>
                      <a:lnTo>
                        <a:pt x="0" y="23569"/>
                      </a:lnTo>
                    </a:path>
                  </a:pathLst>
                </a:custGeom>
                <a:ln w="5965" cap="flat">
                  <a:solidFill>
                    <a:srgbClr val="EC4E44"/>
                  </a:solidFill>
                  <a:prstDash val="solid"/>
                  <a:round/>
                </a:ln>
              </p:spPr>
              <p:txBody>
                <a:bodyPr rtlCol="0" anchor="ctr"/>
                <a:lstStyle/>
                <a:p>
                  <a:endParaRPr lang="en-US"/>
                </a:p>
              </p:txBody>
            </p:sp>
            <p:sp>
              <p:nvSpPr>
                <p:cNvPr id="605" name="Freeform: Shape 604">
                  <a:extLst>
                    <a:ext uri="{FF2B5EF4-FFF2-40B4-BE49-F238E27FC236}">
                      <a16:creationId xmlns:a16="http://schemas.microsoft.com/office/drawing/2014/main" id="{99AEEDE2-A086-4B7D-8EFF-12D2423AE718}"/>
                    </a:ext>
                  </a:extLst>
                </p:cNvPr>
                <p:cNvSpPr/>
                <p:nvPr/>
              </p:nvSpPr>
              <p:spPr>
                <a:xfrm>
                  <a:off x="2853886" y="4060270"/>
                  <a:ext cx="5968" cy="26463"/>
                </a:xfrm>
                <a:custGeom>
                  <a:avLst/>
                  <a:gdLst>
                    <a:gd name="connsiteX0" fmla="*/ 0 w 5968"/>
                    <a:gd name="connsiteY0" fmla="*/ 0 h 26463"/>
                    <a:gd name="connsiteX1" fmla="*/ 0 w 5968"/>
                    <a:gd name="connsiteY1" fmla="*/ 26463 h 26463"/>
                  </a:gdLst>
                  <a:ahLst/>
                  <a:cxnLst>
                    <a:cxn ang="0">
                      <a:pos x="connsiteX0" y="connsiteY0"/>
                    </a:cxn>
                    <a:cxn ang="0">
                      <a:pos x="connsiteX1" y="connsiteY1"/>
                    </a:cxn>
                  </a:cxnLst>
                  <a:rect l="l" t="t" r="r" b="b"/>
                  <a:pathLst>
                    <a:path w="5968" h="26463">
                      <a:moveTo>
                        <a:pt x="0" y="0"/>
                      </a:moveTo>
                      <a:lnTo>
                        <a:pt x="0" y="26463"/>
                      </a:lnTo>
                    </a:path>
                  </a:pathLst>
                </a:custGeom>
                <a:ln w="5965" cap="flat">
                  <a:solidFill>
                    <a:srgbClr val="EC4E44"/>
                  </a:solidFill>
                  <a:prstDash val="solid"/>
                  <a:round/>
                </a:ln>
              </p:spPr>
              <p:txBody>
                <a:bodyPr rtlCol="0" anchor="ctr"/>
                <a:lstStyle/>
                <a:p>
                  <a:endParaRPr lang="en-US"/>
                </a:p>
              </p:txBody>
            </p:sp>
            <p:sp>
              <p:nvSpPr>
                <p:cNvPr id="606" name="Freeform: Shape 605">
                  <a:extLst>
                    <a:ext uri="{FF2B5EF4-FFF2-40B4-BE49-F238E27FC236}">
                      <a16:creationId xmlns:a16="http://schemas.microsoft.com/office/drawing/2014/main" id="{72B59F0D-90AD-457E-9E45-A2F89AC14B25}"/>
                    </a:ext>
                  </a:extLst>
                </p:cNvPr>
                <p:cNvSpPr/>
                <p:nvPr/>
              </p:nvSpPr>
              <p:spPr>
                <a:xfrm>
                  <a:off x="3169458" y="3758413"/>
                  <a:ext cx="5968" cy="21624"/>
                </a:xfrm>
                <a:custGeom>
                  <a:avLst/>
                  <a:gdLst>
                    <a:gd name="connsiteX0" fmla="*/ 0 w 5968"/>
                    <a:gd name="connsiteY0" fmla="*/ 0 h 21624"/>
                    <a:gd name="connsiteX1" fmla="*/ 0 w 5968"/>
                    <a:gd name="connsiteY1" fmla="*/ 21625 h 21624"/>
                  </a:gdLst>
                  <a:ahLst/>
                  <a:cxnLst>
                    <a:cxn ang="0">
                      <a:pos x="connsiteX0" y="connsiteY0"/>
                    </a:cxn>
                    <a:cxn ang="0">
                      <a:pos x="connsiteX1" y="connsiteY1"/>
                    </a:cxn>
                  </a:cxnLst>
                  <a:rect l="l" t="t" r="r" b="b"/>
                  <a:pathLst>
                    <a:path w="5968" h="21624">
                      <a:moveTo>
                        <a:pt x="0" y="0"/>
                      </a:moveTo>
                      <a:lnTo>
                        <a:pt x="0" y="21625"/>
                      </a:lnTo>
                    </a:path>
                  </a:pathLst>
                </a:custGeom>
                <a:ln w="5965" cap="flat">
                  <a:solidFill>
                    <a:srgbClr val="EC4E44"/>
                  </a:solidFill>
                  <a:prstDash val="solid"/>
                  <a:round/>
                </a:ln>
              </p:spPr>
              <p:txBody>
                <a:bodyPr rtlCol="0" anchor="ctr"/>
                <a:lstStyle/>
                <a:p>
                  <a:endParaRPr lang="en-US"/>
                </a:p>
              </p:txBody>
            </p:sp>
            <p:sp>
              <p:nvSpPr>
                <p:cNvPr id="607" name="Freeform: Shape 606">
                  <a:extLst>
                    <a:ext uri="{FF2B5EF4-FFF2-40B4-BE49-F238E27FC236}">
                      <a16:creationId xmlns:a16="http://schemas.microsoft.com/office/drawing/2014/main" id="{2C46A7E3-B4A8-4297-AD02-6A5FFF9D096B}"/>
                    </a:ext>
                  </a:extLst>
                </p:cNvPr>
                <p:cNvSpPr/>
                <p:nvPr/>
              </p:nvSpPr>
              <p:spPr>
                <a:xfrm>
                  <a:off x="2347040" y="4526269"/>
                  <a:ext cx="5968" cy="22868"/>
                </a:xfrm>
                <a:custGeom>
                  <a:avLst/>
                  <a:gdLst>
                    <a:gd name="connsiteX0" fmla="*/ 0 w 5968"/>
                    <a:gd name="connsiteY0" fmla="*/ 0 h 22868"/>
                    <a:gd name="connsiteX1" fmla="*/ 0 w 5968"/>
                    <a:gd name="connsiteY1" fmla="*/ 22868 h 22868"/>
                  </a:gdLst>
                  <a:ahLst/>
                  <a:cxnLst>
                    <a:cxn ang="0">
                      <a:pos x="connsiteX0" y="connsiteY0"/>
                    </a:cxn>
                    <a:cxn ang="0">
                      <a:pos x="connsiteX1" y="connsiteY1"/>
                    </a:cxn>
                  </a:cxnLst>
                  <a:rect l="l" t="t" r="r" b="b"/>
                  <a:pathLst>
                    <a:path w="5968" h="22868">
                      <a:moveTo>
                        <a:pt x="0" y="0"/>
                      </a:moveTo>
                      <a:lnTo>
                        <a:pt x="0" y="22868"/>
                      </a:lnTo>
                    </a:path>
                  </a:pathLst>
                </a:custGeom>
                <a:ln w="5965" cap="flat">
                  <a:solidFill>
                    <a:srgbClr val="EC4E44"/>
                  </a:solidFill>
                  <a:prstDash val="solid"/>
                  <a:round/>
                </a:ln>
              </p:spPr>
              <p:txBody>
                <a:bodyPr rtlCol="0" anchor="ctr"/>
                <a:lstStyle/>
                <a:p>
                  <a:endParaRPr lang="en-US"/>
                </a:p>
              </p:txBody>
            </p:sp>
            <p:sp>
              <p:nvSpPr>
                <p:cNvPr id="608" name="Freeform: Shape 607">
                  <a:extLst>
                    <a:ext uri="{FF2B5EF4-FFF2-40B4-BE49-F238E27FC236}">
                      <a16:creationId xmlns:a16="http://schemas.microsoft.com/office/drawing/2014/main" id="{F00940C3-8510-4520-9AD6-5D1394943343}"/>
                    </a:ext>
                  </a:extLst>
                </p:cNvPr>
                <p:cNvSpPr/>
                <p:nvPr/>
              </p:nvSpPr>
              <p:spPr>
                <a:xfrm>
                  <a:off x="2513768" y="4369309"/>
                  <a:ext cx="5968" cy="22073"/>
                </a:xfrm>
                <a:custGeom>
                  <a:avLst/>
                  <a:gdLst>
                    <a:gd name="connsiteX0" fmla="*/ 0 w 5968"/>
                    <a:gd name="connsiteY0" fmla="*/ 0 h 22073"/>
                    <a:gd name="connsiteX1" fmla="*/ 0 w 5968"/>
                    <a:gd name="connsiteY1" fmla="*/ 22073 h 22073"/>
                  </a:gdLst>
                  <a:ahLst/>
                  <a:cxnLst>
                    <a:cxn ang="0">
                      <a:pos x="connsiteX0" y="connsiteY0"/>
                    </a:cxn>
                    <a:cxn ang="0">
                      <a:pos x="connsiteX1" y="connsiteY1"/>
                    </a:cxn>
                  </a:cxnLst>
                  <a:rect l="l" t="t" r="r" b="b"/>
                  <a:pathLst>
                    <a:path w="5968" h="22073">
                      <a:moveTo>
                        <a:pt x="0" y="0"/>
                      </a:moveTo>
                      <a:lnTo>
                        <a:pt x="0" y="22073"/>
                      </a:lnTo>
                    </a:path>
                  </a:pathLst>
                </a:custGeom>
                <a:ln w="5965" cap="flat">
                  <a:solidFill>
                    <a:srgbClr val="EC4E44"/>
                  </a:solidFill>
                  <a:prstDash val="solid"/>
                  <a:round/>
                </a:ln>
              </p:spPr>
              <p:txBody>
                <a:bodyPr rtlCol="0" anchor="ctr"/>
                <a:lstStyle/>
                <a:p>
                  <a:endParaRPr lang="en-US"/>
                </a:p>
              </p:txBody>
            </p:sp>
            <p:sp>
              <p:nvSpPr>
                <p:cNvPr id="609" name="Freeform: Shape 608">
                  <a:extLst>
                    <a:ext uri="{FF2B5EF4-FFF2-40B4-BE49-F238E27FC236}">
                      <a16:creationId xmlns:a16="http://schemas.microsoft.com/office/drawing/2014/main" id="{D59940D6-B9AC-4E19-86A3-153660E5481D}"/>
                    </a:ext>
                  </a:extLst>
                </p:cNvPr>
                <p:cNvSpPr/>
                <p:nvPr/>
              </p:nvSpPr>
              <p:spPr>
                <a:xfrm>
                  <a:off x="3352556" y="3579605"/>
                  <a:ext cx="5968" cy="24098"/>
                </a:xfrm>
                <a:custGeom>
                  <a:avLst/>
                  <a:gdLst>
                    <a:gd name="connsiteX0" fmla="*/ 0 w 5968"/>
                    <a:gd name="connsiteY0" fmla="*/ 0 h 24098"/>
                    <a:gd name="connsiteX1" fmla="*/ 0 w 5968"/>
                    <a:gd name="connsiteY1" fmla="*/ 24098 h 24098"/>
                  </a:gdLst>
                  <a:ahLst/>
                  <a:cxnLst>
                    <a:cxn ang="0">
                      <a:pos x="connsiteX0" y="connsiteY0"/>
                    </a:cxn>
                    <a:cxn ang="0">
                      <a:pos x="connsiteX1" y="connsiteY1"/>
                    </a:cxn>
                  </a:cxnLst>
                  <a:rect l="l" t="t" r="r" b="b"/>
                  <a:pathLst>
                    <a:path w="5968" h="24098">
                      <a:moveTo>
                        <a:pt x="0" y="0"/>
                      </a:moveTo>
                      <a:lnTo>
                        <a:pt x="0" y="24098"/>
                      </a:lnTo>
                    </a:path>
                  </a:pathLst>
                </a:custGeom>
                <a:ln w="5965" cap="flat">
                  <a:solidFill>
                    <a:srgbClr val="EC4E44"/>
                  </a:solidFill>
                  <a:prstDash val="solid"/>
                  <a:round/>
                </a:ln>
              </p:spPr>
              <p:txBody>
                <a:bodyPr rtlCol="0" anchor="ctr"/>
                <a:lstStyle/>
                <a:p>
                  <a:endParaRPr lang="en-US"/>
                </a:p>
              </p:txBody>
            </p:sp>
            <p:sp>
              <p:nvSpPr>
                <p:cNvPr id="610" name="Freeform: Shape 609">
                  <a:extLst>
                    <a:ext uri="{FF2B5EF4-FFF2-40B4-BE49-F238E27FC236}">
                      <a16:creationId xmlns:a16="http://schemas.microsoft.com/office/drawing/2014/main" id="{9484CCBF-2658-468D-A7A1-98B3F2DED37B}"/>
                    </a:ext>
                  </a:extLst>
                </p:cNvPr>
                <p:cNvSpPr/>
                <p:nvPr/>
              </p:nvSpPr>
              <p:spPr>
                <a:xfrm>
                  <a:off x="3147761" y="3758732"/>
                  <a:ext cx="5968" cy="34349"/>
                </a:xfrm>
                <a:custGeom>
                  <a:avLst/>
                  <a:gdLst>
                    <a:gd name="connsiteX0" fmla="*/ 0 w 5968"/>
                    <a:gd name="connsiteY0" fmla="*/ 0 h 34349"/>
                    <a:gd name="connsiteX1" fmla="*/ 0 w 5968"/>
                    <a:gd name="connsiteY1" fmla="*/ 34349 h 34349"/>
                  </a:gdLst>
                  <a:ahLst/>
                  <a:cxnLst>
                    <a:cxn ang="0">
                      <a:pos x="connsiteX0" y="connsiteY0"/>
                    </a:cxn>
                    <a:cxn ang="0">
                      <a:pos x="connsiteX1" y="connsiteY1"/>
                    </a:cxn>
                  </a:cxnLst>
                  <a:rect l="l" t="t" r="r" b="b"/>
                  <a:pathLst>
                    <a:path w="5968" h="34349">
                      <a:moveTo>
                        <a:pt x="0" y="0"/>
                      </a:moveTo>
                      <a:lnTo>
                        <a:pt x="0" y="34349"/>
                      </a:lnTo>
                    </a:path>
                  </a:pathLst>
                </a:custGeom>
                <a:ln w="5965" cap="flat">
                  <a:solidFill>
                    <a:srgbClr val="EC4E44"/>
                  </a:solidFill>
                  <a:prstDash val="solid"/>
                  <a:round/>
                </a:ln>
              </p:spPr>
              <p:txBody>
                <a:bodyPr rtlCol="0" anchor="ctr"/>
                <a:lstStyle/>
                <a:p>
                  <a:endParaRPr lang="en-US"/>
                </a:p>
              </p:txBody>
            </p:sp>
            <p:sp>
              <p:nvSpPr>
                <p:cNvPr id="611" name="Freeform: Shape 610">
                  <a:extLst>
                    <a:ext uri="{FF2B5EF4-FFF2-40B4-BE49-F238E27FC236}">
                      <a16:creationId xmlns:a16="http://schemas.microsoft.com/office/drawing/2014/main" id="{E913605D-F264-49E9-AE80-63B292C46BDA}"/>
                    </a:ext>
                  </a:extLst>
                </p:cNvPr>
                <p:cNvSpPr/>
                <p:nvPr/>
              </p:nvSpPr>
              <p:spPr>
                <a:xfrm>
                  <a:off x="2597084" y="4273632"/>
                  <a:ext cx="5968" cy="24925"/>
                </a:xfrm>
                <a:custGeom>
                  <a:avLst/>
                  <a:gdLst>
                    <a:gd name="connsiteX0" fmla="*/ 0 w 5968"/>
                    <a:gd name="connsiteY0" fmla="*/ 0 h 24925"/>
                    <a:gd name="connsiteX1" fmla="*/ 0 w 5968"/>
                    <a:gd name="connsiteY1" fmla="*/ 24925 h 24925"/>
                  </a:gdLst>
                  <a:ahLst/>
                  <a:cxnLst>
                    <a:cxn ang="0">
                      <a:pos x="connsiteX0" y="connsiteY0"/>
                    </a:cxn>
                    <a:cxn ang="0">
                      <a:pos x="connsiteX1" y="connsiteY1"/>
                    </a:cxn>
                  </a:cxnLst>
                  <a:rect l="l" t="t" r="r" b="b"/>
                  <a:pathLst>
                    <a:path w="5968" h="24925">
                      <a:moveTo>
                        <a:pt x="0" y="0"/>
                      </a:moveTo>
                      <a:lnTo>
                        <a:pt x="0" y="24925"/>
                      </a:lnTo>
                    </a:path>
                  </a:pathLst>
                </a:custGeom>
                <a:ln w="5965" cap="flat">
                  <a:solidFill>
                    <a:srgbClr val="EC4E44"/>
                  </a:solidFill>
                  <a:prstDash val="solid"/>
                  <a:round/>
                </a:ln>
              </p:spPr>
              <p:txBody>
                <a:bodyPr rtlCol="0" anchor="ctr"/>
                <a:lstStyle/>
                <a:p>
                  <a:endParaRPr lang="en-US"/>
                </a:p>
              </p:txBody>
            </p:sp>
            <p:sp>
              <p:nvSpPr>
                <p:cNvPr id="612" name="Freeform: Shape 611">
                  <a:extLst>
                    <a:ext uri="{FF2B5EF4-FFF2-40B4-BE49-F238E27FC236}">
                      <a16:creationId xmlns:a16="http://schemas.microsoft.com/office/drawing/2014/main" id="{0AAD7424-0327-4EB0-AC2A-0D32F4ED7F9A}"/>
                    </a:ext>
                  </a:extLst>
                </p:cNvPr>
                <p:cNvSpPr/>
                <p:nvPr/>
              </p:nvSpPr>
              <p:spPr>
                <a:xfrm>
                  <a:off x="2419898" y="4426436"/>
                  <a:ext cx="5968" cy="48255"/>
                </a:xfrm>
                <a:custGeom>
                  <a:avLst/>
                  <a:gdLst>
                    <a:gd name="connsiteX0" fmla="*/ 0 w 5968"/>
                    <a:gd name="connsiteY0" fmla="*/ 0 h 48255"/>
                    <a:gd name="connsiteX1" fmla="*/ 0 w 5968"/>
                    <a:gd name="connsiteY1" fmla="*/ 48255 h 48255"/>
                  </a:gdLst>
                  <a:ahLst/>
                  <a:cxnLst>
                    <a:cxn ang="0">
                      <a:pos x="connsiteX0" y="connsiteY0"/>
                    </a:cxn>
                    <a:cxn ang="0">
                      <a:pos x="connsiteX1" y="connsiteY1"/>
                    </a:cxn>
                  </a:cxnLst>
                  <a:rect l="l" t="t" r="r" b="b"/>
                  <a:pathLst>
                    <a:path w="5968" h="48255">
                      <a:moveTo>
                        <a:pt x="0" y="0"/>
                      </a:moveTo>
                      <a:lnTo>
                        <a:pt x="0" y="48255"/>
                      </a:lnTo>
                    </a:path>
                  </a:pathLst>
                </a:custGeom>
                <a:ln w="5965" cap="flat">
                  <a:solidFill>
                    <a:srgbClr val="EC4E44"/>
                  </a:solidFill>
                  <a:prstDash val="solid"/>
                  <a:round/>
                </a:ln>
              </p:spPr>
              <p:txBody>
                <a:bodyPr rtlCol="0" anchor="ctr"/>
                <a:lstStyle/>
                <a:p>
                  <a:endParaRPr lang="en-US"/>
                </a:p>
              </p:txBody>
            </p:sp>
            <p:sp>
              <p:nvSpPr>
                <p:cNvPr id="613" name="Freeform: Shape 612">
                  <a:extLst>
                    <a:ext uri="{FF2B5EF4-FFF2-40B4-BE49-F238E27FC236}">
                      <a16:creationId xmlns:a16="http://schemas.microsoft.com/office/drawing/2014/main" id="{633E10AA-C673-4C9D-842D-F7625528979A}"/>
                    </a:ext>
                  </a:extLst>
                </p:cNvPr>
                <p:cNvSpPr/>
                <p:nvPr/>
              </p:nvSpPr>
              <p:spPr>
                <a:xfrm>
                  <a:off x="3684259" y="3326802"/>
                  <a:ext cx="5968" cy="24724"/>
                </a:xfrm>
                <a:custGeom>
                  <a:avLst/>
                  <a:gdLst>
                    <a:gd name="connsiteX0" fmla="*/ 0 w 5968"/>
                    <a:gd name="connsiteY0" fmla="*/ 0 h 24724"/>
                    <a:gd name="connsiteX1" fmla="*/ 0 w 5968"/>
                    <a:gd name="connsiteY1" fmla="*/ 24725 h 24724"/>
                  </a:gdLst>
                  <a:ahLst/>
                  <a:cxnLst>
                    <a:cxn ang="0">
                      <a:pos x="connsiteX0" y="connsiteY0"/>
                    </a:cxn>
                    <a:cxn ang="0">
                      <a:pos x="connsiteX1" y="connsiteY1"/>
                    </a:cxn>
                  </a:cxnLst>
                  <a:rect l="l" t="t" r="r" b="b"/>
                  <a:pathLst>
                    <a:path w="5968" h="24724">
                      <a:moveTo>
                        <a:pt x="0" y="0"/>
                      </a:moveTo>
                      <a:lnTo>
                        <a:pt x="0" y="24725"/>
                      </a:lnTo>
                    </a:path>
                  </a:pathLst>
                </a:custGeom>
                <a:ln w="5965" cap="flat">
                  <a:solidFill>
                    <a:srgbClr val="EC4E44"/>
                  </a:solidFill>
                  <a:prstDash val="solid"/>
                  <a:round/>
                </a:ln>
              </p:spPr>
              <p:txBody>
                <a:bodyPr rtlCol="0" anchor="ctr"/>
                <a:lstStyle/>
                <a:p>
                  <a:endParaRPr lang="en-US"/>
                </a:p>
              </p:txBody>
            </p:sp>
            <p:sp>
              <p:nvSpPr>
                <p:cNvPr id="614" name="Freeform: Shape 613">
                  <a:extLst>
                    <a:ext uri="{FF2B5EF4-FFF2-40B4-BE49-F238E27FC236}">
                      <a16:creationId xmlns:a16="http://schemas.microsoft.com/office/drawing/2014/main" id="{82439730-E738-4403-8E1D-6428566EE870}"/>
                    </a:ext>
                  </a:extLst>
                </p:cNvPr>
                <p:cNvSpPr/>
                <p:nvPr/>
              </p:nvSpPr>
              <p:spPr>
                <a:xfrm>
                  <a:off x="2679444" y="4223317"/>
                  <a:ext cx="5968" cy="28435"/>
                </a:xfrm>
                <a:custGeom>
                  <a:avLst/>
                  <a:gdLst>
                    <a:gd name="connsiteX0" fmla="*/ 0 w 5968"/>
                    <a:gd name="connsiteY0" fmla="*/ 0 h 28435"/>
                    <a:gd name="connsiteX1" fmla="*/ 0 w 5968"/>
                    <a:gd name="connsiteY1" fmla="*/ 28435 h 28435"/>
                  </a:gdLst>
                  <a:ahLst/>
                  <a:cxnLst>
                    <a:cxn ang="0">
                      <a:pos x="connsiteX0" y="connsiteY0"/>
                    </a:cxn>
                    <a:cxn ang="0">
                      <a:pos x="connsiteX1" y="connsiteY1"/>
                    </a:cxn>
                  </a:cxnLst>
                  <a:rect l="l" t="t" r="r" b="b"/>
                  <a:pathLst>
                    <a:path w="5968" h="28435">
                      <a:moveTo>
                        <a:pt x="0" y="0"/>
                      </a:moveTo>
                      <a:lnTo>
                        <a:pt x="0" y="28435"/>
                      </a:lnTo>
                    </a:path>
                  </a:pathLst>
                </a:custGeom>
                <a:ln w="5965" cap="flat">
                  <a:solidFill>
                    <a:srgbClr val="EC4E44"/>
                  </a:solidFill>
                  <a:prstDash val="solid"/>
                  <a:round/>
                </a:ln>
              </p:spPr>
              <p:txBody>
                <a:bodyPr rtlCol="0" anchor="ctr"/>
                <a:lstStyle/>
                <a:p>
                  <a:endParaRPr lang="en-US"/>
                </a:p>
              </p:txBody>
            </p:sp>
            <p:sp>
              <p:nvSpPr>
                <p:cNvPr id="615" name="Freeform: Shape 614">
                  <a:extLst>
                    <a:ext uri="{FF2B5EF4-FFF2-40B4-BE49-F238E27FC236}">
                      <a16:creationId xmlns:a16="http://schemas.microsoft.com/office/drawing/2014/main" id="{8D1A2BF0-7845-48ED-A0B2-6483DB9E1FE6}"/>
                    </a:ext>
                  </a:extLst>
                </p:cNvPr>
                <p:cNvSpPr/>
                <p:nvPr/>
              </p:nvSpPr>
              <p:spPr>
                <a:xfrm>
                  <a:off x="3862004" y="3157685"/>
                  <a:ext cx="5968" cy="23686"/>
                </a:xfrm>
                <a:custGeom>
                  <a:avLst/>
                  <a:gdLst>
                    <a:gd name="connsiteX0" fmla="*/ 0 w 5968"/>
                    <a:gd name="connsiteY0" fmla="*/ 0 h 23686"/>
                    <a:gd name="connsiteX1" fmla="*/ 0 w 5968"/>
                    <a:gd name="connsiteY1" fmla="*/ 23686 h 23686"/>
                  </a:gdLst>
                  <a:ahLst/>
                  <a:cxnLst>
                    <a:cxn ang="0">
                      <a:pos x="connsiteX0" y="connsiteY0"/>
                    </a:cxn>
                    <a:cxn ang="0">
                      <a:pos x="connsiteX1" y="connsiteY1"/>
                    </a:cxn>
                  </a:cxnLst>
                  <a:rect l="l" t="t" r="r" b="b"/>
                  <a:pathLst>
                    <a:path w="5968" h="23686">
                      <a:moveTo>
                        <a:pt x="0" y="0"/>
                      </a:moveTo>
                      <a:lnTo>
                        <a:pt x="0" y="23686"/>
                      </a:lnTo>
                    </a:path>
                  </a:pathLst>
                </a:custGeom>
                <a:ln w="5965" cap="flat">
                  <a:solidFill>
                    <a:srgbClr val="EC4E44"/>
                  </a:solidFill>
                  <a:prstDash val="solid"/>
                  <a:round/>
                </a:ln>
              </p:spPr>
              <p:txBody>
                <a:bodyPr rtlCol="0" anchor="ctr"/>
                <a:lstStyle/>
                <a:p>
                  <a:endParaRPr lang="en-US"/>
                </a:p>
              </p:txBody>
            </p:sp>
            <p:sp>
              <p:nvSpPr>
                <p:cNvPr id="616" name="Freeform: Shape 615">
                  <a:extLst>
                    <a:ext uri="{FF2B5EF4-FFF2-40B4-BE49-F238E27FC236}">
                      <a16:creationId xmlns:a16="http://schemas.microsoft.com/office/drawing/2014/main" id="{C6124DEF-510A-4595-ABDE-6894C1529EAB}"/>
                    </a:ext>
                  </a:extLst>
                </p:cNvPr>
                <p:cNvSpPr/>
                <p:nvPr/>
              </p:nvSpPr>
              <p:spPr>
                <a:xfrm>
                  <a:off x="2452000" y="4400307"/>
                  <a:ext cx="5968" cy="23085"/>
                </a:xfrm>
                <a:custGeom>
                  <a:avLst/>
                  <a:gdLst>
                    <a:gd name="connsiteX0" fmla="*/ 0 w 5968"/>
                    <a:gd name="connsiteY0" fmla="*/ 0 h 23085"/>
                    <a:gd name="connsiteX1" fmla="*/ 0 w 5968"/>
                    <a:gd name="connsiteY1" fmla="*/ 23086 h 23085"/>
                  </a:gdLst>
                  <a:ahLst/>
                  <a:cxnLst>
                    <a:cxn ang="0">
                      <a:pos x="connsiteX0" y="connsiteY0"/>
                    </a:cxn>
                    <a:cxn ang="0">
                      <a:pos x="connsiteX1" y="connsiteY1"/>
                    </a:cxn>
                  </a:cxnLst>
                  <a:rect l="l" t="t" r="r" b="b"/>
                  <a:pathLst>
                    <a:path w="5968" h="23085">
                      <a:moveTo>
                        <a:pt x="0" y="0"/>
                      </a:moveTo>
                      <a:lnTo>
                        <a:pt x="0" y="23086"/>
                      </a:lnTo>
                    </a:path>
                  </a:pathLst>
                </a:custGeom>
                <a:ln w="5965" cap="flat">
                  <a:solidFill>
                    <a:srgbClr val="EC4E44"/>
                  </a:solidFill>
                  <a:prstDash val="solid"/>
                  <a:round/>
                </a:ln>
              </p:spPr>
              <p:txBody>
                <a:bodyPr rtlCol="0" anchor="ctr"/>
                <a:lstStyle/>
                <a:p>
                  <a:endParaRPr lang="en-US"/>
                </a:p>
              </p:txBody>
            </p:sp>
            <p:sp>
              <p:nvSpPr>
                <p:cNvPr id="617" name="Freeform: Shape 616">
                  <a:extLst>
                    <a:ext uri="{FF2B5EF4-FFF2-40B4-BE49-F238E27FC236}">
                      <a16:creationId xmlns:a16="http://schemas.microsoft.com/office/drawing/2014/main" id="{B3489699-3173-4261-851F-3B7EDE6CFDBF}"/>
                    </a:ext>
                  </a:extLst>
                </p:cNvPr>
                <p:cNvSpPr/>
                <p:nvPr/>
              </p:nvSpPr>
              <p:spPr>
                <a:xfrm>
                  <a:off x="3592488" y="3371165"/>
                  <a:ext cx="5968" cy="33008"/>
                </a:xfrm>
                <a:custGeom>
                  <a:avLst/>
                  <a:gdLst>
                    <a:gd name="connsiteX0" fmla="*/ 0 w 5968"/>
                    <a:gd name="connsiteY0" fmla="*/ 0 h 33008"/>
                    <a:gd name="connsiteX1" fmla="*/ 0 w 5968"/>
                    <a:gd name="connsiteY1" fmla="*/ 33008 h 33008"/>
                  </a:gdLst>
                  <a:ahLst/>
                  <a:cxnLst>
                    <a:cxn ang="0">
                      <a:pos x="connsiteX0" y="connsiteY0"/>
                    </a:cxn>
                    <a:cxn ang="0">
                      <a:pos x="connsiteX1" y="connsiteY1"/>
                    </a:cxn>
                  </a:cxnLst>
                  <a:rect l="l" t="t" r="r" b="b"/>
                  <a:pathLst>
                    <a:path w="5968" h="33008">
                      <a:moveTo>
                        <a:pt x="0" y="0"/>
                      </a:moveTo>
                      <a:lnTo>
                        <a:pt x="0" y="33008"/>
                      </a:lnTo>
                    </a:path>
                  </a:pathLst>
                </a:custGeom>
                <a:ln w="5965" cap="flat">
                  <a:solidFill>
                    <a:srgbClr val="EC4E44"/>
                  </a:solidFill>
                  <a:prstDash val="solid"/>
                  <a:round/>
                </a:ln>
              </p:spPr>
              <p:txBody>
                <a:bodyPr rtlCol="0" anchor="ctr"/>
                <a:lstStyle/>
                <a:p>
                  <a:endParaRPr lang="en-US"/>
                </a:p>
              </p:txBody>
            </p:sp>
            <p:sp>
              <p:nvSpPr>
                <p:cNvPr id="618" name="Freeform: Shape 617">
                  <a:extLst>
                    <a:ext uri="{FF2B5EF4-FFF2-40B4-BE49-F238E27FC236}">
                      <a16:creationId xmlns:a16="http://schemas.microsoft.com/office/drawing/2014/main" id="{611B8906-A9F2-4BA6-B5D5-B38A6E26D4C6}"/>
                    </a:ext>
                  </a:extLst>
                </p:cNvPr>
                <p:cNvSpPr/>
                <p:nvPr/>
              </p:nvSpPr>
              <p:spPr>
                <a:xfrm>
                  <a:off x="2063632" y="4744848"/>
                  <a:ext cx="5968" cy="32308"/>
                </a:xfrm>
                <a:custGeom>
                  <a:avLst/>
                  <a:gdLst>
                    <a:gd name="connsiteX0" fmla="*/ 0 w 5968"/>
                    <a:gd name="connsiteY0" fmla="*/ 0 h 32308"/>
                    <a:gd name="connsiteX1" fmla="*/ 0 w 5968"/>
                    <a:gd name="connsiteY1" fmla="*/ 32309 h 32308"/>
                  </a:gdLst>
                  <a:ahLst/>
                  <a:cxnLst>
                    <a:cxn ang="0">
                      <a:pos x="connsiteX0" y="connsiteY0"/>
                    </a:cxn>
                    <a:cxn ang="0">
                      <a:pos x="connsiteX1" y="connsiteY1"/>
                    </a:cxn>
                  </a:cxnLst>
                  <a:rect l="l" t="t" r="r" b="b"/>
                  <a:pathLst>
                    <a:path w="5968" h="32308">
                      <a:moveTo>
                        <a:pt x="0" y="0"/>
                      </a:moveTo>
                      <a:lnTo>
                        <a:pt x="0" y="32309"/>
                      </a:lnTo>
                    </a:path>
                  </a:pathLst>
                </a:custGeom>
                <a:ln w="5965" cap="flat">
                  <a:solidFill>
                    <a:srgbClr val="EC4E44"/>
                  </a:solidFill>
                  <a:prstDash val="solid"/>
                  <a:round/>
                </a:ln>
              </p:spPr>
              <p:txBody>
                <a:bodyPr rtlCol="0" anchor="ctr"/>
                <a:lstStyle/>
                <a:p>
                  <a:endParaRPr lang="en-US"/>
                </a:p>
              </p:txBody>
            </p:sp>
            <p:sp>
              <p:nvSpPr>
                <p:cNvPr id="619" name="Freeform: Shape 618">
                  <a:extLst>
                    <a:ext uri="{FF2B5EF4-FFF2-40B4-BE49-F238E27FC236}">
                      <a16:creationId xmlns:a16="http://schemas.microsoft.com/office/drawing/2014/main" id="{8C1F2CBF-BA1B-41D3-BAF4-63EE764FDE64}"/>
                    </a:ext>
                  </a:extLst>
                </p:cNvPr>
                <p:cNvSpPr/>
                <p:nvPr/>
              </p:nvSpPr>
              <p:spPr>
                <a:xfrm>
                  <a:off x="1888588" y="4848583"/>
                  <a:ext cx="5968" cy="29317"/>
                </a:xfrm>
                <a:custGeom>
                  <a:avLst/>
                  <a:gdLst>
                    <a:gd name="connsiteX0" fmla="*/ 0 w 5968"/>
                    <a:gd name="connsiteY0" fmla="*/ 0 h 29317"/>
                    <a:gd name="connsiteX1" fmla="*/ 0 w 5968"/>
                    <a:gd name="connsiteY1" fmla="*/ 29318 h 29317"/>
                  </a:gdLst>
                  <a:ahLst/>
                  <a:cxnLst>
                    <a:cxn ang="0">
                      <a:pos x="connsiteX0" y="connsiteY0"/>
                    </a:cxn>
                    <a:cxn ang="0">
                      <a:pos x="connsiteX1" y="connsiteY1"/>
                    </a:cxn>
                  </a:cxnLst>
                  <a:rect l="l" t="t" r="r" b="b"/>
                  <a:pathLst>
                    <a:path w="5968" h="29317">
                      <a:moveTo>
                        <a:pt x="0" y="0"/>
                      </a:moveTo>
                      <a:lnTo>
                        <a:pt x="0" y="29318"/>
                      </a:lnTo>
                    </a:path>
                  </a:pathLst>
                </a:custGeom>
                <a:ln w="5965" cap="flat">
                  <a:solidFill>
                    <a:srgbClr val="EC4E44"/>
                  </a:solidFill>
                  <a:prstDash val="solid"/>
                  <a:round/>
                </a:ln>
              </p:spPr>
              <p:txBody>
                <a:bodyPr rtlCol="0" anchor="ctr"/>
                <a:lstStyle/>
                <a:p>
                  <a:endParaRPr lang="en-US"/>
                </a:p>
              </p:txBody>
            </p:sp>
            <p:sp>
              <p:nvSpPr>
                <p:cNvPr id="620" name="Freeform: Shape 619">
                  <a:extLst>
                    <a:ext uri="{FF2B5EF4-FFF2-40B4-BE49-F238E27FC236}">
                      <a16:creationId xmlns:a16="http://schemas.microsoft.com/office/drawing/2014/main" id="{5418C3ED-F943-413D-A238-7F4D8000F205}"/>
                    </a:ext>
                  </a:extLst>
                </p:cNvPr>
                <p:cNvSpPr/>
                <p:nvPr/>
              </p:nvSpPr>
              <p:spPr>
                <a:xfrm>
                  <a:off x="2703686" y="4216940"/>
                  <a:ext cx="5968" cy="21613"/>
                </a:xfrm>
                <a:custGeom>
                  <a:avLst/>
                  <a:gdLst>
                    <a:gd name="connsiteX0" fmla="*/ 0 w 5968"/>
                    <a:gd name="connsiteY0" fmla="*/ 0 h 21613"/>
                    <a:gd name="connsiteX1" fmla="*/ 0 w 5968"/>
                    <a:gd name="connsiteY1" fmla="*/ 21613 h 21613"/>
                  </a:gdLst>
                  <a:ahLst/>
                  <a:cxnLst>
                    <a:cxn ang="0">
                      <a:pos x="connsiteX0" y="connsiteY0"/>
                    </a:cxn>
                    <a:cxn ang="0">
                      <a:pos x="connsiteX1" y="connsiteY1"/>
                    </a:cxn>
                  </a:cxnLst>
                  <a:rect l="l" t="t" r="r" b="b"/>
                  <a:pathLst>
                    <a:path w="5968" h="21613">
                      <a:moveTo>
                        <a:pt x="0" y="0"/>
                      </a:moveTo>
                      <a:lnTo>
                        <a:pt x="0" y="21613"/>
                      </a:lnTo>
                    </a:path>
                  </a:pathLst>
                </a:custGeom>
                <a:ln w="5965" cap="flat">
                  <a:solidFill>
                    <a:srgbClr val="EC4E44"/>
                  </a:solidFill>
                  <a:prstDash val="solid"/>
                  <a:round/>
                </a:ln>
              </p:spPr>
              <p:txBody>
                <a:bodyPr rtlCol="0" anchor="ctr"/>
                <a:lstStyle/>
                <a:p>
                  <a:endParaRPr lang="en-US"/>
                </a:p>
              </p:txBody>
            </p:sp>
            <p:sp>
              <p:nvSpPr>
                <p:cNvPr id="621" name="Freeform: Shape 620">
                  <a:extLst>
                    <a:ext uri="{FF2B5EF4-FFF2-40B4-BE49-F238E27FC236}">
                      <a16:creationId xmlns:a16="http://schemas.microsoft.com/office/drawing/2014/main" id="{23DA984B-E837-4B03-8C05-0DC3989ACC53}"/>
                    </a:ext>
                  </a:extLst>
                </p:cNvPr>
                <p:cNvSpPr/>
                <p:nvPr/>
              </p:nvSpPr>
              <p:spPr>
                <a:xfrm>
                  <a:off x="4116365" y="2962578"/>
                  <a:ext cx="5968" cy="45690"/>
                </a:xfrm>
                <a:custGeom>
                  <a:avLst/>
                  <a:gdLst>
                    <a:gd name="connsiteX0" fmla="*/ 0 w 5968"/>
                    <a:gd name="connsiteY0" fmla="*/ 0 h 45690"/>
                    <a:gd name="connsiteX1" fmla="*/ 0 w 5968"/>
                    <a:gd name="connsiteY1" fmla="*/ 45691 h 45690"/>
                  </a:gdLst>
                  <a:ahLst/>
                  <a:cxnLst>
                    <a:cxn ang="0">
                      <a:pos x="connsiteX0" y="connsiteY0"/>
                    </a:cxn>
                    <a:cxn ang="0">
                      <a:pos x="connsiteX1" y="connsiteY1"/>
                    </a:cxn>
                  </a:cxnLst>
                  <a:rect l="l" t="t" r="r" b="b"/>
                  <a:pathLst>
                    <a:path w="5968" h="45690">
                      <a:moveTo>
                        <a:pt x="0" y="0"/>
                      </a:moveTo>
                      <a:lnTo>
                        <a:pt x="0" y="45691"/>
                      </a:lnTo>
                    </a:path>
                  </a:pathLst>
                </a:custGeom>
                <a:ln w="5965" cap="flat">
                  <a:solidFill>
                    <a:srgbClr val="EC4E44"/>
                  </a:solidFill>
                  <a:prstDash val="solid"/>
                  <a:round/>
                </a:ln>
              </p:spPr>
              <p:txBody>
                <a:bodyPr rtlCol="0" anchor="ctr"/>
                <a:lstStyle/>
                <a:p>
                  <a:endParaRPr lang="en-US"/>
                </a:p>
              </p:txBody>
            </p:sp>
            <p:sp>
              <p:nvSpPr>
                <p:cNvPr id="622" name="Freeform: Shape 621">
                  <a:extLst>
                    <a:ext uri="{FF2B5EF4-FFF2-40B4-BE49-F238E27FC236}">
                      <a16:creationId xmlns:a16="http://schemas.microsoft.com/office/drawing/2014/main" id="{425E76DB-A328-4DF5-A8B2-339C4E3662EC}"/>
                    </a:ext>
                  </a:extLst>
                </p:cNvPr>
                <p:cNvSpPr/>
                <p:nvPr/>
              </p:nvSpPr>
              <p:spPr>
                <a:xfrm>
                  <a:off x="3121860" y="3803090"/>
                  <a:ext cx="5968" cy="25825"/>
                </a:xfrm>
                <a:custGeom>
                  <a:avLst/>
                  <a:gdLst>
                    <a:gd name="connsiteX0" fmla="*/ 0 w 5968"/>
                    <a:gd name="connsiteY0" fmla="*/ 0 h 25825"/>
                    <a:gd name="connsiteX1" fmla="*/ 0 w 5968"/>
                    <a:gd name="connsiteY1" fmla="*/ 25826 h 25825"/>
                  </a:gdLst>
                  <a:ahLst/>
                  <a:cxnLst>
                    <a:cxn ang="0">
                      <a:pos x="connsiteX0" y="connsiteY0"/>
                    </a:cxn>
                    <a:cxn ang="0">
                      <a:pos x="connsiteX1" y="connsiteY1"/>
                    </a:cxn>
                  </a:cxnLst>
                  <a:rect l="l" t="t" r="r" b="b"/>
                  <a:pathLst>
                    <a:path w="5968" h="25825">
                      <a:moveTo>
                        <a:pt x="0" y="0"/>
                      </a:moveTo>
                      <a:lnTo>
                        <a:pt x="0" y="25826"/>
                      </a:lnTo>
                    </a:path>
                  </a:pathLst>
                </a:custGeom>
                <a:ln w="5965" cap="flat">
                  <a:solidFill>
                    <a:srgbClr val="EC4E44"/>
                  </a:solidFill>
                  <a:prstDash val="solid"/>
                  <a:round/>
                </a:ln>
              </p:spPr>
              <p:txBody>
                <a:bodyPr rtlCol="0" anchor="ctr"/>
                <a:lstStyle/>
                <a:p>
                  <a:endParaRPr lang="en-US"/>
                </a:p>
              </p:txBody>
            </p:sp>
            <p:sp>
              <p:nvSpPr>
                <p:cNvPr id="623" name="Freeform: Shape 622">
                  <a:extLst>
                    <a:ext uri="{FF2B5EF4-FFF2-40B4-BE49-F238E27FC236}">
                      <a16:creationId xmlns:a16="http://schemas.microsoft.com/office/drawing/2014/main" id="{7713C6AC-1ADA-4AFE-A99C-1355FB2D8732}"/>
                    </a:ext>
                  </a:extLst>
                </p:cNvPr>
                <p:cNvSpPr/>
                <p:nvPr/>
              </p:nvSpPr>
              <p:spPr>
                <a:xfrm>
                  <a:off x="3597018" y="3376533"/>
                  <a:ext cx="5968" cy="21897"/>
                </a:xfrm>
                <a:custGeom>
                  <a:avLst/>
                  <a:gdLst>
                    <a:gd name="connsiteX0" fmla="*/ 0 w 5968"/>
                    <a:gd name="connsiteY0" fmla="*/ 0 h 21897"/>
                    <a:gd name="connsiteX1" fmla="*/ 0 w 5968"/>
                    <a:gd name="connsiteY1" fmla="*/ 21898 h 21897"/>
                  </a:gdLst>
                  <a:ahLst/>
                  <a:cxnLst>
                    <a:cxn ang="0">
                      <a:pos x="connsiteX0" y="connsiteY0"/>
                    </a:cxn>
                    <a:cxn ang="0">
                      <a:pos x="connsiteX1" y="connsiteY1"/>
                    </a:cxn>
                  </a:cxnLst>
                  <a:rect l="l" t="t" r="r" b="b"/>
                  <a:pathLst>
                    <a:path w="5968" h="21897">
                      <a:moveTo>
                        <a:pt x="0" y="0"/>
                      </a:moveTo>
                      <a:lnTo>
                        <a:pt x="0" y="21898"/>
                      </a:lnTo>
                    </a:path>
                  </a:pathLst>
                </a:custGeom>
                <a:ln w="5965" cap="flat">
                  <a:solidFill>
                    <a:srgbClr val="EC4E44"/>
                  </a:solidFill>
                  <a:prstDash val="solid"/>
                  <a:round/>
                </a:ln>
              </p:spPr>
              <p:txBody>
                <a:bodyPr rtlCol="0" anchor="ctr"/>
                <a:lstStyle/>
                <a:p>
                  <a:endParaRPr lang="en-US"/>
                </a:p>
              </p:txBody>
            </p:sp>
            <p:sp>
              <p:nvSpPr>
                <p:cNvPr id="624" name="Freeform: Shape 623">
                  <a:extLst>
                    <a:ext uri="{FF2B5EF4-FFF2-40B4-BE49-F238E27FC236}">
                      <a16:creationId xmlns:a16="http://schemas.microsoft.com/office/drawing/2014/main" id="{D74DC16E-AEF2-4958-BEAA-BB383BC4B6DD}"/>
                    </a:ext>
                  </a:extLst>
                </p:cNvPr>
                <p:cNvSpPr/>
                <p:nvPr/>
              </p:nvSpPr>
              <p:spPr>
                <a:xfrm>
                  <a:off x="2836204" y="4044284"/>
                  <a:ext cx="5968" cy="23402"/>
                </a:xfrm>
                <a:custGeom>
                  <a:avLst/>
                  <a:gdLst>
                    <a:gd name="connsiteX0" fmla="*/ 0 w 5968"/>
                    <a:gd name="connsiteY0" fmla="*/ 0 h 23402"/>
                    <a:gd name="connsiteX1" fmla="*/ 0 w 5968"/>
                    <a:gd name="connsiteY1" fmla="*/ 23402 h 23402"/>
                  </a:gdLst>
                  <a:ahLst/>
                  <a:cxnLst>
                    <a:cxn ang="0">
                      <a:pos x="connsiteX0" y="connsiteY0"/>
                    </a:cxn>
                    <a:cxn ang="0">
                      <a:pos x="connsiteX1" y="connsiteY1"/>
                    </a:cxn>
                  </a:cxnLst>
                  <a:rect l="l" t="t" r="r" b="b"/>
                  <a:pathLst>
                    <a:path w="5968" h="23402">
                      <a:moveTo>
                        <a:pt x="0" y="0"/>
                      </a:moveTo>
                      <a:lnTo>
                        <a:pt x="0" y="23402"/>
                      </a:lnTo>
                    </a:path>
                  </a:pathLst>
                </a:custGeom>
                <a:ln w="5965" cap="flat">
                  <a:solidFill>
                    <a:srgbClr val="EC4E44"/>
                  </a:solidFill>
                  <a:prstDash val="solid"/>
                  <a:round/>
                </a:ln>
              </p:spPr>
              <p:txBody>
                <a:bodyPr rtlCol="0" anchor="ctr"/>
                <a:lstStyle/>
                <a:p>
                  <a:endParaRPr lang="en-US"/>
                </a:p>
              </p:txBody>
            </p:sp>
            <p:sp>
              <p:nvSpPr>
                <p:cNvPr id="625" name="Freeform: Shape 624">
                  <a:extLst>
                    <a:ext uri="{FF2B5EF4-FFF2-40B4-BE49-F238E27FC236}">
                      <a16:creationId xmlns:a16="http://schemas.microsoft.com/office/drawing/2014/main" id="{5E6328A6-0F15-4374-867D-5DC76C25745C}"/>
                    </a:ext>
                  </a:extLst>
                </p:cNvPr>
                <p:cNvSpPr/>
                <p:nvPr/>
              </p:nvSpPr>
              <p:spPr>
                <a:xfrm>
                  <a:off x="3612417" y="3369668"/>
                  <a:ext cx="5968" cy="22736"/>
                </a:xfrm>
                <a:custGeom>
                  <a:avLst/>
                  <a:gdLst>
                    <a:gd name="connsiteX0" fmla="*/ 0 w 5968"/>
                    <a:gd name="connsiteY0" fmla="*/ 0 h 22736"/>
                    <a:gd name="connsiteX1" fmla="*/ 0 w 5968"/>
                    <a:gd name="connsiteY1" fmla="*/ 22737 h 22736"/>
                  </a:gdLst>
                  <a:ahLst/>
                  <a:cxnLst>
                    <a:cxn ang="0">
                      <a:pos x="connsiteX0" y="connsiteY0"/>
                    </a:cxn>
                    <a:cxn ang="0">
                      <a:pos x="connsiteX1" y="connsiteY1"/>
                    </a:cxn>
                  </a:cxnLst>
                  <a:rect l="l" t="t" r="r" b="b"/>
                  <a:pathLst>
                    <a:path w="5968" h="22736">
                      <a:moveTo>
                        <a:pt x="0" y="0"/>
                      </a:moveTo>
                      <a:lnTo>
                        <a:pt x="0" y="22737"/>
                      </a:lnTo>
                    </a:path>
                  </a:pathLst>
                </a:custGeom>
                <a:ln w="5965" cap="flat">
                  <a:solidFill>
                    <a:srgbClr val="EC4E44"/>
                  </a:solidFill>
                  <a:prstDash val="solid"/>
                  <a:round/>
                </a:ln>
              </p:spPr>
              <p:txBody>
                <a:bodyPr rtlCol="0" anchor="ctr"/>
                <a:lstStyle/>
                <a:p>
                  <a:endParaRPr lang="en-US"/>
                </a:p>
              </p:txBody>
            </p:sp>
            <p:sp>
              <p:nvSpPr>
                <p:cNvPr id="626" name="Freeform: Shape 625">
                  <a:extLst>
                    <a:ext uri="{FF2B5EF4-FFF2-40B4-BE49-F238E27FC236}">
                      <a16:creationId xmlns:a16="http://schemas.microsoft.com/office/drawing/2014/main" id="{62F96724-ECC0-4561-ADF5-DF1133B671A2}"/>
                    </a:ext>
                  </a:extLst>
                </p:cNvPr>
                <p:cNvSpPr/>
                <p:nvPr/>
              </p:nvSpPr>
              <p:spPr>
                <a:xfrm>
                  <a:off x="1695328" y="5080940"/>
                  <a:ext cx="5968" cy="23617"/>
                </a:xfrm>
                <a:custGeom>
                  <a:avLst/>
                  <a:gdLst>
                    <a:gd name="connsiteX0" fmla="*/ 0 w 5968"/>
                    <a:gd name="connsiteY0" fmla="*/ 0 h 23617"/>
                    <a:gd name="connsiteX1" fmla="*/ 0 w 5968"/>
                    <a:gd name="connsiteY1" fmla="*/ 23618 h 23617"/>
                  </a:gdLst>
                  <a:ahLst/>
                  <a:cxnLst>
                    <a:cxn ang="0">
                      <a:pos x="connsiteX0" y="connsiteY0"/>
                    </a:cxn>
                    <a:cxn ang="0">
                      <a:pos x="connsiteX1" y="connsiteY1"/>
                    </a:cxn>
                  </a:cxnLst>
                  <a:rect l="l" t="t" r="r" b="b"/>
                  <a:pathLst>
                    <a:path w="5968" h="23617">
                      <a:moveTo>
                        <a:pt x="0" y="0"/>
                      </a:moveTo>
                      <a:lnTo>
                        <a:pt x="0" y="23618"/>
                      </a:lnTo>
                    </a:path>
                  </a:pathLst>
                </a:custGeom>
                <a:ln w="5965" cap="flat">
                  <a:solidFill>
                    <a:srgbClr val="EC4E44"/>
                  </a:solidFill>
                  <a:prstDash val="solid"/>
                  <a:round/>
                </a:ln>
              </p:spPr>
              <p:txBody>
                <a:bodyPr rtlCol="0" anchor="ctr"/>
                <a:lstStyle/>
                <a:p>
                  <a:endParaRPr lang="en-US"/>
                </a:p>
              </p:txBody>
            </p:sp>
            <p:sp>
              <p:nvSpPr>
                <p:cNvPr id="627" name="Freeform: Shape 626">
                  <a:extLst>
                    <a:ext uri="{FF2B5EF4-FFF2-40B4-BE49-F238E27FC236}">
                      <a16:creationId xmlns:a16="http://schemas.microsoft.com/office/drawing/2014/main" id="{380A16EF-7935-4E97-B3E2-A1F8B1BED353}"/>
                    </a:ext>
                  </a:extLst>
                </p:cNvPr>
                <p:cNvSpPr/>
                <p:nvPr/>
              </p:nvSpPr>
              <p:spPr>
                <a:xfrm>
                  <a:off x="2799848" y="4079016"/>
                  <a:ext cx="5968" cy="36128"/>
                </a:xfrm>
                <a:custGeom>
                  <a:avLst/>
                  <a:gdLst>
                    <a:gd name="connsiteX0" fmla="*/ 0 w 5968"/>
                    <a:gd name="connsiteY0" fmla="*/ 0 h 36128"/>
                    <a:gd name="connsiteX1" fmla="*/ 0 w 5968"/>
                    <a:gd name="connsiteY1" fmla="*/ 36128 h 36128"/>
                  </a:gdLst>
                  <a:ahLst/>
                  <a:cxnLst>
                    <a:cxn ang="0">
                      <a:pos x="connsiteX0" y="connsiteY0"/>
                    </a:cxn>
                    <a:cxn ang="0">
                      <a:pos x="connsiteX1" y="connsiteY1"/>
                    </a:cxn>
                  </a:cxnLst>
                  <a:rect l="l" t="t" r="r" b="b"/>
                  <a:pathLst>
                    <a:path w="5968" h="36128">
                      <a:moveTo>
                        <a:pt x="0" y="0"/>
                      </a:moveTo>
                      <a:lnTo>
                        <a:pt x="0" y="36128"/>
                      </a:lnTo>
                    </a:path>
                  </a:pathLst>
                </a:custGeom>
                <a:ln w="5965" cap="flat">
                  <a:solidFill>
                    <a:srgbClr val="EC4E44"/>
                  </a:solidFill>
                  <a:prstDash val="solid"/>
                  <a:round/>
                </a:ln>
              </p:spPr>
              <p:txBody>
                <a:bodyPr rtlCol="0" anchor="ctr"/>
                <a:lstStyle/>
                <a:p>
                  <a:endParaRPr lang="en-US"/>
                </a:p>
              </p:txBody>
            </p:sp>
            <p:sp>
              <p:nvSpPr>
                <p:cNvPr id="628" name="Freeform: Shape 627">
                  <a:extLst>
                    <a:ext uri="{FF2B5EF4-FFF2-40B4-BE49-F238E27FC236}">
                      <a16:creationId xmlns:a16="http://schemas.microsoft.com/office/drawing/2014/main" id="{35A71939-10BE-4A97-BEC1-03C28A95A8D5}"/>
                    </a:ext>
                  </a:extLst>
                </p:cNvPr>
                <p:cNvSpPr/>
                <p:nvPr/>
              </p:nvSpPr>
              <p:spPr>
                <a:xfrm>
                  <a:off x="3171077" y="3761042"/>
                  <a:ext cx="5968" cy="25156"/>
                </a:xfrm>
                <a:custGeom>
                  <a:avLst/>
                  <a:gdLst>
                    <a:gd name="connsiteX0" fmla="*/ 0 w 5968"/>
                    <a:gd name="connsiteY0" fmla="*/ 0 h 25156"/>
                    <a:gd name="connsiteX1" fmla="*/ 0 w 5968"/>
                    <a:gd name="connsiteY1" fmla="*/ 25156 h 25156"/>
                  </a:gdLst>
                  <a:ahLst/>
                  <a:cxnLst>
                    <a:cxn ang="0">
                      <a:pos x="connsiteX0" y="connsiteY0"/>
                    </a:cxn>
                    <a:cxn ang="0">
                      <a:pos x="connsiteX1" y="connsiteY1"/>
                    </a:cxn>
                  </a:cxnLst>
                  <a:rect l="l" t="t" r="r" b="b"/>
                  <a:pathLst>
                    <a:path w="5968" h="25156">
                      <a:moveTo>
                        <a:pt x="0" y="0"/>
                      </a:moveTo>
                      <a:lnTo>
                        <a:pt x="0" y="25156"/>
                      </a:lnTo>
                    </a:path>
                  </a:pathLst>
                </a:custGeom>
                <a:ln w="5965" cap="flat">
                  <a:solidFill>
                    <a:srgbClr val="EC4E44"/>
                  </a:solidFill>
                  <a:prstDash val="solid"/>
                  <a:round/>
                </a:ln>
              </p:spPr>
              <p:txBody>
                <a:bodyPr rtlCol="0" anchor="ctr"/>
                <a:lstStyle/>
                <a:p>
                  <a:endParaRPr lang="en-US"/>
                </a:p>
              </p:txBody>
            </p:sp>
            <p:sp>
              <p:nvSpPr>
                <p:cNvPr id="629" name="Freeform: Shape 628">
                  <a:extLst>
                    <a:ext uri="{FF2B5EF4-FFF2-40B4-BE49-F238E27FC236}">
                      <a16:creationId xmlns:a16="http://schemas.microsoft.com/office/drawing/2014/main" id="{D6C17AE6-CDAB-4E7E-ABEC-5DE42359FFC8}"/>
                    </a:ext>
                  </a:extLst>
                </p:cNvPr>
                <p:cNvSpPr/>
                <p:nvPr/>
              </p:nvSpPr>
              <p:spPr>
                <a:xfrm>
                  <a:off x="2785754" y="4095311"/>
                  <a:ext cx="5968" cy="23151"/>
                </a:xfrm>
                <a:custGeom>
                  <a:avLst/>
                  <a:gdLst>
                    <a:gd name="connsiteX0" fmla="*/ 0 w 5968"/>
                    <a:gd name="connsiteY0" fmla="*/ 0 h 23151"/>
                    <a:gd name="connsiteX1" fmla="*/ 0 w 5968"/>
                    <a:gd name="connsiteY1" fmla="*/ 23152 h 23151"/>
                  </a:gdLst>
                  <a:ahLst/>
                  <a:cxnLst>
                    <a:cxn ang="0">
                      <a:pos x="connsiteX0" y="connsiteY0"/>
                    </a:cxn>
                    <a:cxn ang="0">
                      <a:pos x="connsiteX1" y="connsiteY1"/>
                    </a:cxn>
                  </a:cxnLst>
                  <a:rect l="l" t="t" r="r" b="b"/>
                  <a:pathLst>
                    <a:path w="5968" h="23151">
                      <a:moveTo>
                        <a:pt x="0" y="0"/>
                      </a:moveTo>
                      <a:lnTo>
                        <a:pt x="0" y="23152"/>
                      </a:lnTo>
                    </a:path>
                  </a:pathLst>
                </a:custGeom>
                <a:ln w="5965" cap="flat">
                  <a:solidFill>
                    <a:srgbClr val="EC4E44"/>
                  </a:solidFill>
                  <a:prstDash val="solid"/>
                  <a:round/>
                </a:ln>
              </p:spPr>
              <p:txBody>
                <a:bodyPr rtlCol="0" anchor="ctr"/>
                <a:lstStyle/>
                <a:p>
                  <a:endParaRPr lang="en-US"/>
                </a:p>
              </p:txBody>
            </p:sp>
            <p:sp>
              <p:nvSpPr>
                <p:cNvPr id="630" name="Freeform: Shape 629">
                  <a:extLst>
                    <a:ext uri="{FF2B5EF4-FFF2-40B4-BE49-F238E27FC236}">
                      <a16:creationId xmlns:a16="http://schemas.microsoft.com/office/drawing/2014/main" id="{08AD6D7B-BBCF-4807-940B-955DDEBA6611}"/>
                    </a:ext>
                  </a:extLst>
                </p:cNvPr>
                <p:cNvSpPr/>
                <p:nvPr/>
              </p:nvSpPr>
              <p:spPr>
                <a:xfrm>
                  <a:off x="2431276" y="4438178"/>
                  <a:ext cx="5968" cy="22739"/>
                </a:xfrm>
                <a:custGeom>
                  <a:avLst/>
                  <a:gdLst>
                    <a:gd name="connsiteX0" fmla="*/ 0 w 5968"/>
                    <a:gd name="connsiteY0" fmla="*/ 0 h 22739"/>
                    <a:gd name="connsiteX1" fmla="*/ 0 w 5968"/>
                    <a:gd name="connsiteY1" fmla="*/ 22739 h 22739"/>
                  </a:gdLst>
                  <a:ahLst/>
                  <a:cxnLst>
                    <a:cxn ang="0">
                      <a:pos x="connsiteX0" y="connsiteY0"/>
                    </a:cxn>
                    <a:cxn ang="0">
                      <a:pos x="connsiteX1" y="connsiteY1"/>
                    </a:cxn>
                  </a:cxnLst>
                  <a:rect l="l" t="t" r="r" b="b"/>
                  <a:pathLst>
                    <a:path w="5968" h="22739">
                      <a:moveTo>
                        <a:pt x="0" y="0"/>
                      </a:moveTo>
                      <a:lnTo>
                        <a:pt x="0" y="22739"/>
                      </a:lnTo>
                    </a:path>
                  </a:pathLst>
                </a:custGeom>
                <a:ln w="5965" cap="flat">
                  <a:solidFill>
                    <a:srgbClr val="EC4E44"/>
                  </a:solidFill>
                  <a:prstDash val="solid"/>
                  <a:round/>
                </a:ln>
              </p:spPr>
              <p:txBody>
                <a:bodyPr rtlCol="0" anchor="ctr"/>
                <a:lstStyle/>
                <a:p>
                  <a:endParaRPr lang="en-US"/>
                </a:p>
              </p:txBody>
            </p:sp>
            <p:sp>
              <p:nvSpPr>
                <p:cNvPr id="631" name="Freeform: Shape 630">
                  <a:extLst>
                    <a:ext uri="{FF2B5EF4-FFF2-40B4-BE49-F238E27FC236}">
                      <a16:creationId xmlns:a16="http://schemas.microsoft.com/office/drawing/2014/main" id="{F429C82F-E1BE-4F0A-96FF-B5005FAA5508}"/>
                    </a:ext>
                  </a:extLst>
                </p:cNvPr>
                <p:cNvSpPr/>
                <p:nvPr/>
              </p:nvSpPr>
              <p:spPr>
                <a:xfrm>
                  <a:off x="2772175" y="4141699"/>
                  <a:ext cx="5968" cy="78485"/>
                </a:xfrm>
                <a:custGeom>
                  <a:avLst/>
                  <a:gdLst>
                    <a:gd name="connsiteX0" fmla="*/ 0 w 5968"/>
                    <a:gd name="connsiteY0" fmla="*/ 0 h 78485"/>
                    <a:gd name="connsiteX1" fmla="*/ 0 w 5968"/>
                    <a:gd name="connsiteY1" fmla="*/ 78486 h 78485"/>
                  </a:gdLst>
                  <a:ahLst/>
                  <a:cxnLst>
                    <a:cxn ang="0">
                      <a:pos x="connsiteX0" y="connsiteY0"/>
                    </a:cxn>
                    <a:cxn ang="0">
                      <a:pos x="connsiteX1" y="connsiteY1"/>
                    </a:cxn>
                  </a:cxnLst>
                  <a:rect l="l" t="t" r="r" b="b"/>
                  <a:pathLst>
                    <a:path w="5968" h="78485">
                      <a:moveTo>
                        <a:pt x="0" y="0"/>
                      </a:moveTo>
                      <a:lnTo>
                        <a:pt x="0" y="78486"/>
                      </a:lnTo>
                    </a:path>
                  </a:pathLst>
                </a:custGeom>
                <a:ln w="5965" cap="flat">
                  <a:solidFill>
                    <a:srgbClr val="EC4E44"/>
                  </a:solidFill>
                  <a:prstDash val="solid"/>
                  <a:round/>
                </a:ln>
              </p:spPr>
              <p:txBody>
                <a:bodyPr rtlCol="0" anchor="ctr"/>
                <a:lstStyle/>
                <a:p>
                  <a:endParaRPr lang="en-US"/>
                </a:p>
              </p:txBody>
            </p:sp>
            <p:sp>
              <p:nvSpPr>
                <p:cNvPr id="632" name="Freeform: Shape 631">
                  <a:extLst>
                    <a:ext uri="{FF2B5EF4-FFF2-40B4-BE49-F238E27FC236}">
                      <a16:creationId xmlns:a16="http://schemas.microsoft.com/office/drawing/2014/main" id="{03FC4455-C96E-4EC0-94E8-1050B9E1DD80}"/>
                    </a:ext>
                  </a:extLst>
                </p:cNvPr>
                <p:cNvSpPr/>
                <p:nvPr/>
              </p:nvSpPr>
              <p:spPr>
                <a:xfrm>
                  <a:off x="4312540" y="2773601"/>
                  <a:ext cx="5968" cy="22397"/>
                </a:xfrm>
                <a:custGeom>
                  <a:avLst/>
                  <a:gdLst>
                    <a:gd name="connsiteX0" fmla="*/ 0 w 5968"/>
                    <a:gd name="connsiteY0" fmla="*/ 0 h 22397"/>
                    <a:gd name="connsiteX1" fmla="*/ 0 w 5968"/>
                    <a:gd name="connsiteY1" fmla="*/ 22398 h 22397"/>
                  </a:gdLst>
                  <a:ahLst/>
                  <a:cxnLst>
                    <a:cxn ang="0">
                      <a:pos x="connsiteX0" y="connsiteY0"/>
                    </a:cxn>
                    <a:cxn ang="0">
                      <a:pos x="connsiteX1" y="connsiteY1"/>
                    </a:cxn>
                  </a:cxnLst>
                  <a:rect l="l" t="t" r="r" b="b"/>
                  <a:pathLst>
                    <a:path w="5968" h="22397">
                      <a:moveTo>
                        <a:pt x="0" y="0"/>
                      </a:moveTo>
                      <a:lnTo>
                        <a:pt x="0" y="22398"/>
                      </a:lnTo>
                    </a:path>
                  </a:pathLst>
                </a:custGeom>
                <a:ln w="5965" cap="flat">
                  <a:solidFill>
                    <a:srgbClr val="EC4E44"/>
                  </a:solidFill>
                  <a:prstDash val="solid"/>
                  <a:round/>
                </a:ln>
              </p:spPr>
              <p:txBody>
                <a:bodyPr rtlCol="0" anchor="ctr"/>
                <a:lstStyle/>
                <a:p>
                  <a:endParaRPr lang="en-US"/>
                </a:p>
              </p:txBody>
            </p:sp>
            <p:sp>
              <p:nvSpPr>
                <p:cNvPr id="633" name="Freeform: Shape 632">
                  <a:extLst>
                    <a:ext uri="{FF2B5EF4-FFF2-40B4-BE49-F238E27FC236}">
                      <a16:creationId xmlns:a16="http://schemas.microsoft.com/office/drawing/2014/main" id="{F32FECC6-6E25-4299-899D-5E06F3879379}"/>
                    </a:ext>
                  </a:extLst>
                </p:cNvPr>
                <p:cNvSpPr/>
                <p:nvPr/>
              </p:nvSpPr>
              <p:spPr>
                <a:xfrm>
                  <a:off x="2805781" y="4080502"/>
                  <a:ext cx="5968" cy="22595"/>
                </a:xfrm>
                <a:custGeom>
                  <a:avLst/>
                  <a:gdLst>
                    <a:gd name="connsiteX0" fmla="*/ 0 w 5968"/>
                    <a:gd name="connsiteY0" fmla="*/ 0 h 22595"/>
                    <a:gd name="connsiteX1" fmla="*/ 0 w 5968"/>
                    <a:gd name="connsiteY1" fmla="*/ 22595 h 22595"/>
                  </a:gdLst>
                  <a:ahLst/>
                  <a:cxnLst>
                    <a:cxn ang="0">
                      <a:pos x="connsiteX0" y="connsiteY0"/>
                    </a:cxn>
                    <a:cxn ang="0">
                      <a:pos x="connsiteX1" y="connsiteY1"/>
                    </a:cxn>
                  </a:cxnLst>
                  <a:rect l="l" t="t" r="r" b="b"/>
                  <a:pathLst>
                    <a:path w="5968" h="22595">
                      <a:moveTo>
                        <a:pt x="0" y="0"/>
                      </a:moveTo>
                      <a:lnTo>
                        <a:pt x="0" y="22595"/>
                      </a:lnTo>
                    </a:path>
                  </a:pathLst>
                </a:custGeom>
                <a:ln w="5965" cap="flat">
                  <a:solidFill>
                    <a:srgbClr val="EC4E44"/>
                  </a:solidFill>
                  <a:prstDash val="solid"/>
                  <a:round/>
                </a:ln>
              </p:spPr>
              <p:txBody>
                <a:bodyPr rtlCol="0" anchor="ctr"/>
                <a:lstStyle/>
                <a:p>
                  <a:endParaRPr lang="en-US"/>
                </a:p>
              </p:txBody>
            </p:sp>
            <p:sp>
              <p:nvSpPr>
                <p:cNvPr id="634" name="Freeform: Shape 633">
                  <a:extLst>
                    <a:ext uri="{FF2B5EF4-FFF2-40B4-BE49-F238E27FC236}">
                      <a16:creationId xmlns:a16="http://schemas.microsoft.com/office/drawing/2014/main" id="{1FB479D2-7347-4001-B92F-41F977055F76}"/>
                    </a:ext>
                  </a:extLst>
                </p:cNvPr>
                <p:cNvSpPr/>
                <p:nvPr/>
              </p:nvSpPr>
              <p:spPr>
                <a:xfrm>
                  <a:off x="1813896" y="4944882"/>
                  <a:ext cx="5968" cy="23173"/>
                </a:xfrm>
                <a:custGeom>
                  <a:avLst/>
                  <a:gdLst>
                    <a:gd name="connsiteX0" fmla="*/ 0 w 5968"/>
                    <a:gd name="connsiteY0" fmla="*/ 0 h 23173"/>
                    <a:gd name="connsiteX1" fmla="*/ 0 w 5968"/>
                    <a:gd name="connsiteY1" fmla="*/ 23174 h 23173"/>
                  </a:gdLst>
                  <a:ahLst/>
                  <a:cxnLst>
                    <a:cxn ang="0">
                      <a:pos x="connsiteX0" y="connsiteY0"/>
                    </a:cxn>
                    <a:cxn ang="0">
                      <a:pos x="connsiteX1" y="connsiteY1"/>
                    </a:cxn>
                  </a:cxnLst>
                  <a:rect l="l" t="t" r="r" b="b"/>
                  <a:pathLst>
                    <a:path w="5968" h="23173">
                      <a:moveTo>
                        <a:pt x="0" y="0"/>
                      </a:moveTo>
                      <a:lnTo>
                        <a:pt x="0" y="23174"/>
                      </a:lnTo>
                    </a:path>
                  </a:pathLst>
                </a:custGeom>
                <a:ln w="5965" cap="flat">
                  <a:solidFill>
                    <a:srgbClr val="EC4E44"/>
                  </a:solidFill>
                  <a:prstDash val="solid"/>
                  <a:round/>
                </a:ln>
              </p:spPr>
              <p:txBody>
                <a:bodyPr rtlCol="0" anchor="ctr"/>
                <a:lstStyle/>
                <a:p>
                  <a:endParaRPr lang="en-US"/>
                </a:p>
              </p:txBody>
            </p:sp>
            <p:sp>
              <p:nvSpPr>
                <p:cNvPr id="635" name="Freeform: Shape 634">
                  <a:extLst>
                    <a:ext uri="{FF2B5EF4-FFF2-40B4-BE49-F238E27FC236}">
                      <a16:creationId xmlns:a16="http://schemas.microsoft.com/office/drawing/2014/main" id="{8DB3B5F0-346B-413B-8755-2F27977CE099}"/>
                    </a:ext>
                  </a:extLst>
                </p:cNvPr>
                <p:cNvSpPr/>
                <p:nvPr/>
              </p:nvSpPr>
              <p:spPr>
                <a:xfrm>
                  <a:off x="3121331" y="3806638"/>
                  <a:ext cx="5968" cy="21661"/>
                </a:xfrm>
                <a:custGeom>
                  <a:avLst/>
                  <a:gdLst>
                    <a:gd name="connsiteX0" fmla="*/ 0 w 5968"/>
                    <a:gd name="connsiteY0" fmla="*/ 0 h 21661"/>
                    <a:gd name="connsiteX1" fmla="*/ 0 w 5968"/>
                    <a:gd name="connsiteY1" fmla="*/ 21662 h 21661"/>
                  </a:gdLst>
                  <a:ahLst/>
                  <a:cxnLst>
                    <a:cxn ang="0">
                      <a:pos x="connsiteX0" y="connsiteY0"/>
                    </a:cxn>
                    <a:cxn ang="0">
                      <a:pos x="connsiteX1" y="connsiteY1"/>
                    </a:cxn>
                  </a:cxnLst>
                  <a:rect l="l" t="t" r="r" b="b"/>
                  <a:pathLst>
                    <a:path w="5968" h="21661">
                      <a:moveTo>
                        <a:pt x="0" y="0"/>
                      </a:moveTo>
                      <a:lnTo>
                        <a:pt x="0" y="21662"/>
                      </a:lnTo>
                    </a:path>
                  </a:pathLst>
                </a:custGeom>
                <a:ln w="5965" cap="flat">
                  <a:solidFill>
                    <a:srgbClr val="EC4E44"/>
                  </a:solidFill>
                  <a:prstDash val="solid"/>
                  <a:round/>
                </a:ln>
              </p:spPr>
              <p:txBody>
                <a:bodyPr rtlCol="0" anchor="ctr"/>
                <a:lstStyle/>
                <a:p>
                  <a:endParaRPr lang="en-US"/>
                </a:p>
              </p:txBody>
            </p:sp>
            <p:sp>
              <p:nvSpPr>
                <p:cNvPr id="636" name="Freeform: Shape 635">
                  <a:extLst>
                    <a:ext uri="{FF2B5EF4-FFF2-40B4-BE49-F238E27FC236}">
                      <a16:creationId xmlns:a16="http://schemas.microsoft.com/office/drawing/2014/main" id="{8E21BCA9-F0A8-47C1-BF9D-F1207C6B5804}"/>
                    </a:ext>
                  </a:extLst>
                </p:cNvPr>
                <p:cNvSpPr/>
                <p:nvPr/>
              </p:nvSpPr>
              <p:spPr>
                <a:xfrm>
                  <a:off x="2965553" y="3953749"/>
                  <a:ext cx="5968" cy="21465"/>
                </a:xfrm>
                <a:custGeom>
                  <a:avLst/>
                  <a:gdLst>
                    <a:gd name="connsiteX0" fmla="*/ 0 w 5968"/>
                    <a:gd name="connsiteY0" fmla="*/ 0 h 21465"/>
                    <a:gd name="connsiteX1" fmla="*/ 0 w 5968"/>
                    <a:gd name="connsiteY1" fmla="*/ 21466 h 21465"/>
                  </a:gdLst>
                  <a:ahLst/>
                  <a:cxnLst>
                    <a:cxn ang="0">
                      <a:pos x="connsiteX0" y="connsiteY0"/>
                    </a:cxn>
                    <a:cxn ang="0">
                      <a:pos x="connsiteX1" y="connsiteY1"/>
                    </a:cxn>
                  </a:cxnLst>
                  <a:rect l="l" t="t" r="r" b="b"/>
                  <a:pathLst>
                    <a:path w="5968" h="21465">
                      <a:moveTo>
                        <a:pt x="0" y="0"/>
                      </a:moveTo>
                      <a:lnTo>
                        <a:pt x="0" y="21466"/>
                      </a:lnTo>
                    </a:path>
                  </a:pathLst>
                </a:custGeom>
                <a:ln w="5965" cap="flat">
                  <a:solidFill>
                    <a:srgbClr val="EC4E44"/>
                  </a:solidFill>
                  <a:prstDash val="solid"/>
                  <a:round/>
                </a:ln>
              </p:spPr>
              <p:txBody>
                <a:bodyPr rtlCol="0" anchor="ctr"/>
                <a:lstStyle/>
                <a:p>
                  <a:endParaRPr lang="en-US"/>
                </a:p>
              </p:txBody>
            </p:sp>
            <p:sp>
              <p:nvSpPr>
                <p:cNvPr id="637" name="Freeform: Shape 636">
                  <a:extLst>
                    <a:ext uri="{FF2B5EF4-FFF2-40B4-BE49-F238E27FC236}">
                      <a16:creationId xmlns:a16="http://schemas.microsoft.com/office/drawing/2014/main" id="{D0B5C108-4D10-4C5F-85C6-A2E37896C922}"/>
                    </a:ext>
                  </a:extLst>
                </p:cNvPr>
                <p:cNvSpPr/>
                <p:nvPr/>
              </p:nvSpPr>
              <p:spPr>
                <a:xfrm>
                  <a:off x="3653207" y="3339574"/>
                  <a:ext cx="5968" cy="24764"/>
                </a:xfrm>
                <a:custGeom>
                  <a:avLst/>
                  <a:gdLst>
                    <a:gd name="connsiteX0" fmla="*/ 0 w 5968"/>
                    <a:gd name="connsiteY0" fmla="*/ 0 h 24764"/>
                    <a:gd name="connsiteX1" fmla="*/ 0 w 5968"/>
                    <a:gd name="connsiteY1" fmla="*/ 24764 h 24764"/>
                  </a:gdLst>
                  <a:ahLst/>
                  <a:cxnLst>
                    <a:cxn ang="0">
                      <a:pos x="connsiteX0" y="connsiteY0"/>
                    </a:cxn>
                    <a:cxn ang="0">
                      <a:pos x="connsiteX1" y="connsiteY1"/>
                    </a:cxn>
                  </a:cxnLst>
                  <a:rect l="l" t="t" r="r" b="b"/>
                  <a:pathLst>
                    <a:path w="5968" h="24764">
                      <a:moveTo>
                        <a:pt x="0" y="0"/>
                      </a:moveTo>
                      <a:lnTo>
                        <a:pt x="0" y="24764"/>
                      </a:lnTo>
                    </a:path>
                  </a:pathLst>
                </a:custGeom>
                <a:ln w="5965" cap="flat">
                  <a:solidFill>
                    <a:srgbClr val="EC4E44"/>
                  </a:solidFill>
                  <a:prstDash val="solid"/>
                  <a:round/>
                </a:ln>
              </p:spPr>
              <p:txBody>
                <a:bodyPr rtlCol="0" anchor="ctr"/>
                <a:lstStyle/>
                <a:p>
                  <a:endParaRPr lang="en-US"/>
                </a:p>
              </p:txBody>
            </p:sp>
            <p:sp>
              <p:nvSpPr>
                <p:cNvPr id="638" name="Freeform: Shape 637">
                  <a:extLst>
                    <a:ext uri="{FF2B5EF4-FFF2-40B4-BE49-F238E27FC236}">
                      <a16:creationId xmlns:a16="http://schemas.microsoft.com/office/drawing/2014/main" id="{AAF9CC94-3E09-4445-A9BB-FEBA40CF36A8}"/>
                    </a:ext>
                  </a:extLst>
                </p:cNvPr>
                <p:cNvSpPr/>
                <p:nvPr/>
              </p:nvSpPr>
              <p:spPr>
                <a:xfrm>
                  <a:off x="3309414" y="3681217"/>
                  <a:ext cx="5968" cy="25235"/>
                </a:xfrm>
                <a:custGeom>
                  <a:avLst/>
                  <a:gdLst>
                    <a:gd name="connsiteX0" fmla="*/ 0 w 5968"/>
                    <a:gd name="connsiteY0" fmla="*/ 0 h 25235"/>
                    <a:gd name="connsiteX1" fmla="*/ 0 w 5968"/>
                    <a:gd name="connsiteY1" fmla="*/ 25235 h 25235"/>
                  </a:gdLst>
                  <a:ahLst/>
                  <a:cxnLst>
                    <a:cxn ang="0">
                      <a:pos x="connsiteX0" y="connsiteY0"/>
                    </a:cxn>
                    <a:cxn ang="0">
                      <a:pos x="connsiteX1" y="connsiteY1"/>
                    </a:cxn>
                  </a:cxnLst>
                  <a:rect l="l" t="t" r="r" b="b"/>
                  <a:pathLst>
                    <a:path w="5968" h="25235">
                      <a:moveTo>
                        <a:pt x="0" y="0"/>
                      </a:moveTo>
                      <a:lnTo>
                        <a:pt x="0" y="25235"/>
                      </a:lnTo>
                    </a:path>
                  </a:pathLst>
                </a:custGeom>
                <a:ln w="5965" cap="flat">
                  <a:solidFill>
                    <a:srgbClr val="EC4E44"/>
                  </a:solidFill>
                  <a:prstDash val="solid"/>
                  <a:round/>
                </a:ln>
              </p:spPr>
              <p:txBody>
                <a:bodyPr rtlCol="0" anchor="ctr"/>
                <a:lstStyle/>
                <a:p>
                  <a:endParaRPr lang="en-US"/>
                </a:p>
              </p:txBody>
            </p:sp>
            <p:sp>
              <p:nvSpPr>
                <p:cNvPr id="639" name="Freeform: Shape 638">
                  <a:extLst>
                    <a:ext uri="{FF2B5EF4-FFF2-40B4-BE49-F238E27FC236}">
                      <a16:creationId xmlns:a16="http://schemas.microsoft.com/office/drawing/2014/main" id="{1B2D70B1-BE8A-40B0-9F61-476DC7DBA670}"/>
                    </a:ext>
                  </a:extLst>
                </p:cNvPr>
                <p:cNvSpPr/>
                <p:nvPr/>
              </p:nvSpPr>
              <p:spPr>
                <a:xfrm>
                  <a:off x="3184951" y="3751942"/>
                  <a:ext cx="5968" cy="23816"/>
                </a:xfrm>
                <a:custGeom>
                  <a:avLst/>
                  <a:gdLst>
                    <a:gd name="connsiteX0" fmla="*/ 0 w 5968"/>
                    <a:gd name="connsiteY0" fmla="*/ 0 h 23816"/>
                    <a:gd name="connsiteX1" fmla="*/ 0 w 5968"/>
                    <a:gd name="connsiteY1" fmla="*/ 23816 h 23816"/>
                  </a:gdLst>
                  <a:ahLst/>
                  <a:cxnLst>
                    <a:cxn ang="0">
                      <a:pos x="connsiteX0" y="connsiteY0"/>
                    </a:cxn>
                    <a:cxn ang="0">
                      <a:pos x="connsiteX1" y="connsiteY1"/>
                    </a:cxn>
                  </a:cxnLst>
                  <a:rect l="l" t="t" r="r" b="b"/>
                  <a:pathLst>
                    <a:path w="5968" h="23816">
                      <a:moveTo>
                        <a:pt x="0" y="0"/>
                      </a:moveTo>
                      <a:lnTo>
                        <a:pt x="0" y="23816"/>
                      </a:lnTo>
                    </a:path>
                  </a:pathLst>
                </a:custGeom>
                <a:ln w="5965" cap="flat">
                  <a:solidFill>
                    <a:srgbClr val="EC4E44"/>
                  </a:solidFill>
                  <a:prstDash val="solid"/>
                  <a:round/>
                </a:ln>
              </p:spPr>
              <p:txBody>
                <a:bodyPr rtlCol="0" anchor="ctr"/>
                <a:lstStyle/>
                <a:p>
                  <a:endParaRPr lang="en-US"/>
                </a:p>
              </p:txBody>
            </p:sp>
            <p:sp>
              <p:nvSpPr>
                <p:cNvPr id="640" name="Freeform: Shape 639">
                  <a:extLst>
                    <a:ext uri="{FF2B5EF4-FFF2-40B4-BE49-F238E27FC236}">
                      <a16:creationId xmlns:a16="http://schemas.microsoft.com/office/drawing/2014/main" id="{230140F8-FD3E-49C1-8D0A-8366B9083000}"/>
                    </a:ext>
                  </a:extLst>
                </p:cNvPr>
                <p:cNvSpPr/>
                <p:nvPr/>
              </p:nvSpPr>
              <p:spPr>
                <a:xfrm>
                  <a:off x="3223688" y="3712272"/>
                  <a:ext cx="5968" cy="21417"/>
                </a:xfrm>
                <a:custGeom>
                  <a:avLst/>
                  <a:gdLst>
                    <a:gd name="connsiteX0" fmla="*/ 0 w 5968"/>
                    <a:gd name="connsiteY0" fmla="*/ 0 h 21417"/>
                    <a:gd name="connsiteX1" fmla="*/ 0 w 5968"/>
                    <a:gd name="connsiteY1" fmla="*/ 21417 h 21417"/>
                  </a:gdLst>
                  <a:ahLst/>
                  <a:cxnLst>
                    <a:cxn ang="0">
                      <a:pos x="connsiteX0" y="connsiteY0"/>
                    </a:cxn>
                    <a:cxn ang="0">
                      <a:pos x="connsiteX1" y="connsiteY1"/>
                    </a:cxn>
                  </a:cxnLst>
                  <a:rect l="l" t="t" r="r" b="b"/>
                  <a:pathLst>
                    <a:path w="5968" h="21417">
                      <a:moveTo>
                        <a:pt x="0" y="0"/>
                      </a:moveTo>
                      <a:lnTo>
                        <a:pt x="0" y="21417"/>
                      </a:lnTo>
                    </a:path>
                  </a:pathLst>
                </a:custGeom>
                <a:ln w="5965" cap="flat">
                  <a:solidFill>
                    <a:srgbClr val="EC4E44"/>
                  </a:solidFill>
                  <a:prstDash val="solid"/>
                  <a:round/>
                </a:ln>
              </p:spPr>
              <p:txBody>
                <a:bodyPr rtlCol="0" anchor="ctr"/>
                <a:lstStyle/>
                <a:p>
                  <a:endParaRPr lang="en-US"/>
                </a:p>
              </p:txBody>
            </p:sp>
            <p:sp>
              <p:nvSpPr>
                <p:cNvPr id="641" name="Freeform: Shape 640">
                  <a:extLst>
                    <a:ext uri="{FF2B5EF4-FFF2-40B4-BE49-F238E27FC236}">
                      <a16:creationId xmlns:a16="http://schemas.microsoft.com/office/drawing/2014/main" id="{CBC0E571-D4AA-452E-9A2D-A676E009878B}"/>
                    </a:ext>
                  </a:extLst>
                </p:cNvPr>
                <p:cNvSpPr/>
                <p:nvPr/>
              </p:nvSpPr>
              <p:spPr>
                <a:xfrm>
                  <a:off x="2825968" y="4092849"/>
                  <a:ext cx="5968" cy="23968"/>
                </a:xfrm>
                <a:custGeom>
                  <a:avLst/>
                  <a:gdLst>
                    <a:gd name="connsiteX0" fmla="*/ 0 w 5968"/>
                    <a:gd name="connsiteY0" fmla="*/ 0 h 23968"/>
                    <a:gd name="connsiteX1" fmla="*/ 0 w 5968"/>
                    <a:gd name="connsiteY1" fmla="*/ 23969 h 23968"/>
                  </a:gdLst>
                  <a:ahLst/>
                  <a:cxnLst>
                    <a:cxn ang="0">
                      <a:pos x="connsiteX0" y="connsiteY0"/>
                    </a:cxn>
                    <a:cxn ang="0">
                      <a:pos x="connsiteX1" y="connsiteY1"/>
                    </a:cxn>
                  </a:cxnLst>
                  <a:rect l="l" t="t" r="r" b="b"/>
                  <a:pathLst>
                    <a:path w="5968" h="23968">
                      <a:moveTo>
                        <a:pt x="0" y="0"/>
                      </a:moveTo>
                      <a:lnTo>
                        <a:pt x="0" y="23969"/>
                      </a:lnTo>
                    </a:path>
                  </a:pathLst>
                </a:custGeom>
                <a:ln w="5965" cap="flat">
                  <a:solidFill>
                    <a:srgbClr val="EC4E44"/>
                  </a:solidFill>
                  <a:prstDash val="solid"/>
                  <a:round/>
                </a:ln>
              </p:spPr>
              <p:txBody>
                <a:bodyPr rtlCol="0" anchor="ctr"/>
                <a:lstStyle/>
                <a:p>
                  <a:endParaRPr lang="en-US"/>
                </a:p>
              </p:txBody>
            </p:sp>
            <p:sp>
              <p:nvSpPr>
                <p:cNvPr id="642" name="Freeform: Shape 641">
                  <a:extLst>
                    <a:ext uri="{FF2B5EF4-FFF2-40B4-BE49-F238E27FC236}">
                      <a16:creationId xmlns:a16="http://schemas.microsoft.com/office/drawing/2014/main" id="{E7CA24FA-D18B-4C2E-B327-FA2AEA229315}"/>
                    </a:ext>
                  </a:extLst>
                </p:cNvPr>
                <p:cNvSpPr/>
                <p:nvPr/>
              </p:nvSpPr>
              <p:spPr>
                <a:xfrm>
                  <a:off x="3354501" y="3587625"/>
                  <a:ext cx="5968" cy="26272"/>
                </a:xfrm>
                <a:custGeom>
                  <a:avLst/>
                  <a:gdLst>
                    <a:gd name="connsiteX0" fmla="*/ 0 w 5968"/>
                    <a:gd name="connsiteY0" fmla="*/ 0 h 26272"/>
                    <a:gd name="connsiteX1" fmla="*/ 0 w 5968"/>
                    <a:gd name="connsiteY1" fmla="*/ 26273 h 26272"/>
                  </a:gdLst>
                  <a:ahLst/>
                  <a:cxnLst>
                    <a:cxn ang="0">
                      <a:pos x="connsiteX0" y="connsiteY0"/>
                    </a:cxn>
                    <a:cxn ang="0">
                      <a:pos x="connsiteX1" y="connsiteY1"/>
                    </a:cxn>
                  </a:cxnLst>
                  <a:rect l="l" t="t" r="r" b="b"/>
                  <a:pathLst>
                    <a:path w="5968" h="26272">
                      <a:moveTo>
                        <a:pt x="0" y="0"/>
                      </a:moveTo>
                      <a:lnTo>
                        <a:pt x="0" y="26273"/>
                      </a:lnTo>
                    </a:path>
                  </a:pathLst>
                </a:custGeom>
                <a:ln w="5965" cap="flat">
                  <a:solidFill>
                    <a:srgbClr val="EC4E44"/>
                  </a:solidFill>
                  <a:prstDash val="solid"/>
                  <a:round/>
                </a:ln>
              </p:spPr>
              <p:txBody>
                <a:bodyPr rtlCol="0" anchor="ctr"/>
                <a:lstStyle/>
                <a:p>
                  <a:endParaRPr lang="en-US"/>
                </a:p>
              </p:txBody>
            </p:sp>
            <p:sp>
              <p:nvSpPr>
                <p:cNvPr id="643" name="Freeform: Shape 642">
                  <a:extLst>
                    <a:ext uri="{FF2B5EF4-FFF2-40B4-BE49-F238E27FC236}">
                      <a16:creationId xmlns:a16="http://schemas.microsoft.com/office/drawing/2014/main" id="{E0E68050-29FA-41F8-9479-16C9CEFF4EB9}"/>
                    </a:ext>
                  </a:extLst>
                </p:cNvPr>
                <p:cNvSpPr/>
                <p:nvPr/>
              </p:nvSpPr>
              <p:spPr>
                <a:xfrm>
                  <a:off x="2691643" y="4189548"/>
                  <a:ext cx="5968" cy="24058"/>
                </a:xfrm>
                <a:custGeom>
                  <a:avLst/>
                  <a:gdLst>
                    <a:gd name="connsiteX0" fmla="*/ 0 w 5968"/>
                    <a:gd name="connsiteY0" fmla="*/ 0 h 24058"/>
                    <a:gd name="connsiteX1" fmla="*/ 0 w 5968"/>
                    <a:gd name="connsiteY1" fmla="*/ 24059 h 24058"/>
                  </a:gdLst>
                  <a:ahLst/>
                  <a:cxnLst>
                    <a:cxn ang="0">
                      <a:pos x="connsiteX0" y="connsiteY0"/>
                    </a:cxn>
                    <a:cxn ang="0">
                      <a:pos x="connsiteX1" y="connsiteY1"/>
                    </a:cxn>
                  </a:cxnLst>
                  <a:rect l="l" t="t" r="r" b="b"/>
                  <a:pathLst>
                    <a:path w="5968" h="24058">
                      <a:moveTo>
                        <a:pt x="0" y="0"/>
                      </a:moveTo>
                      <a:lnTo>
                        <a:pt x="0" y="24059"/>
                      </a:lnTo>
                    </a:path>
                  </a:pathLst>
                </a:custGeom>
                <a:ln w="5965" cap="flat">
                  <a:solidFill>
                    <a:srgbClr val="EC4E44"/>
                  </a:solidFill>
                  <a:prstDash val="solid"/>
                  <a:round/>
                </a:ln>
              </p:spPr>
              <p:txBody>
                <a:bodyPr rtlCol="0" anchor="ctr"/>
                <a:lstStyle/>
                <a:p>
                  <a:endParaRPr lang="en-US"/>
                </a:p>
              </p:txBody>
            </p:sp>
            <p:sp>
              <p:nvSpPr>
                <p:cNvPr id="644" name="Freeform: Shape 643">
                  <a:extLst>
                    <a:ext uri="{FF2B5EF4-FFF2-40B4-BE49-F238E27FC236}">
                      <a16:creationId xmlns:a16="http://schemas.microsoft.com/office/drawing/2014/main" id="{B47418E0-9605-4FB7-B406-0B6A0AB476C6}"/>
                    </a:ext>
                  </a:extLst>
                </p:cNvPr>
                <p:cNvSpPr/>
                <p:nvPr/>
              </p:nvSpPr>
              <p:spPr>
                <a:xfrm>
                  <a:off x="3165438" y="3789261"/>
                  <a:ext cx="5968" cy="25648"/>
                </a:xfrm>
                <a:custGeom>
                  <a:avLst/>
                  <a:gdLst>
                    <a:gd name="connsiteX0" fmla="*/ 0 w 5968"/>
                    <a:gd name="connsiteY0" fmla="*/ 0 h 25648"/>
                    <a:gd name="connsiteX1" fmla="*/ 0 w 5968"/>
                    <a:gd name="connsiteY1" fmla="*/ 25648 h 25648"/>
                  </a:gdLst>
                  <a:ahLst/>
                  <a:cxnLst>
                    <a:cxn ang="0">
                      <a:pos x="connsiteX0" y="connsiteY0"/>
                    </a:cxn>
                    <a:cxn ang="0">
                      <a:pos x="connsiteX1" y="connsiteY1"/>
                    </a:cxn>
                  </a:cxnLst>
                  <a:rect l="l" t="t" r="r" b="b"/>
                  <a:pathLst>
                    <a:path w="5968" h="25648">
                      <a:moveTo>
                        <a:pt x="0" y="0"/>
                      </a:moveTo>
                      <a:lnTo>
                        <a:pt x="0" y="25648"/>
                      </a:lnTo>
                    </a:path>
                  </a:pathLst>
                </a:custGeom>
                <a:ln w="5965" cap="flat">
                  <a:solidFill>
                    <a:srgbClr val="EC4E44"/>
                  </a:solidFill>
                  <a:prstDash val="solid"/>
                  <a:round/>
                </a:ln>
              </p:spPr>
              <p:txBody>
                <a:bodyPr rtlCol="0" anchor="ctr"/>
                <a:lstStyle/>
                <a:p>
                  <a:endParaRPr lang="en-US"/>
                </a:p>
              </p:txBody>
            </p:sp>
            <p:sp>
              <p:nvSpPr>
                <p:cNvPr id="645" name="Freeform: Shape 644">
                  <a:extLst>
                    <a:ext uri="{FF2B5EF4-FFF2-40B4-BE49-F238E27FC236}">
                      <a16:creationId xmlns:a16="http://schemas.microsoft.com/office/drawing/2014/main" id="{922C7231-624A-4C39-BBD3-D85BC085F3DE}"/>
                    </a:ext>
                  </a:extLst>
                </p:cNvPr>
                <p:cNvSpPr/>
                <p:nvPr/>
              </p:nvSpPr>
              <p:spPr>
                <a:xfrm>
                  <a:off x="3677253" y="3332182"/>
                  <a:ext cx="5968" cy="23685"/>
                </a:xfrm>
                <a:custGeom>
                  <a:avLst/>
                  <a:gdLst>
                    <a:gd name="connsiteX0" fmla="*/ 0 w 5968"/>
                    <a:gd name="connsiteY0" fmla="*/ 0 h 23685"/>
                    <a:gd name="connsiteX1" fmla="*/ 0 w 5968"/>
                    <a:gd name="connsiteY1" fmla="*/ 23686 h 23685"/>
                  </a:gdLst>
                  <a:ahLst/>
                  <a:cxnLst>
                    <a:cxn ang="0">
                      <a:pos x="connsiteX0" y="connsiteY0"/>
                    </a:cxn>
                    <a:cxn ang="0">
                      <a:pos x="connsiteX1" y="connsiteY1"/>
                    </a:cxn>
                  </a:cxnLst>
                  <a:rect l="l" t="t" r="r" b="b"/>
                  <a:pathLst>
                    <a:path w="5968" h="23685">
                      <a:moveTo>
                        <a:pt x="0" y="0"/>
                      </a:moveTo>
                      <a:lnTo>
                        <a:pt x="0" y="23686"/>
                      </a:lnTo>
                    </a:path>
                  </a:pathLst>
                </a:custGeom>
                <a:ln w="5965" cap="flat">
                  <a:solidFill>
                    <a:srgbClr val="EC4E44"/>
                  </a:solidFill>
                  <a:prstDash val="solid"/>
                  <a:round/>
                </a:ln>
              </p:spPr>
              <p:txBody>
                <a:bodyPr rtlCol="0" anchor="ctr"/>
                <a:lstStyle/>
                <a:p>
                  <a:endParaRPr lang="en-US"/>
                </a:p>
              </p:txBody>
            </p:sp>
            <p:sp>
              <p:nvSpPr>
                <p:cNvPr id="646" name="Freeform: Shape 645">
                  <a:extLst>
                    <a:ext uri="{FF2B5EF4-FFF2-40B4-BE49-F238E27FC236}">
                      <a16:creationId xmlns:a16="http://schemas.microsoft.com/office/drawing/2014/main" id="{78BD73AC-CF07-4336-B06E-9600720BEC49}"/>
                    </a:ext>
                  </a:extLst>
                </p:cNvPr>
                <p:cNvSpPr/>
                <p:nvPr/>
              </p:nvSpPr>
              <p:spPr>
                <a:xfrm>
                  <a:off x="3149070" y="3765785"/>
                  <a:ext cx="5968" cy="22176"/>
                </a:xfrm>
                <a:custGeom>
                  <a:avLst/>
                  <a:gdLst>
                    <a:gd name="connsiteX0" fmla="*/ 0 w 5968"/>
                    <a:gd name="connsiteY0" fmla="*/ 0 h 22176"/>
                    <a:gd name="connsiteX1" fmla="*/ 0 w 5968"/>
                    <a:gd name="connsiteY1" fmla="*/ 22177 h 22176"/>
                  </a:gdLst>
                  <a:ahLst/>
                  <a:cxnLst>
                    <a:cxn ang="0">
                      <a:pos x="connsiteX0" y="connsiteY0"/>
                    </a:cxn>
                    <a:cxn ang="0">
                      <a:pos x="connsiteX1" y="connsiteY1"/>
                    </a:cxn>
                  </a:cxnLst>
                  <a:rect l="l" t="t" r="r" b="b"/>
                  <a:pathLst>
                    <a:path w="5968" h="22176">
                      <a:moveTo>
                        <a:pt x="0" y="0"/>
                      </a:moveTo>
                      <a:lnTo>
                        <a:pt x="0" y="22177"/>
                      </a:lnTo>
                    </a:path>
                  </a:pathLst>
                </a:custGeom>
                <a:ln w="5965" cap="flat">
                  <a:solidFill>
                    <a:srgbClr val="EC4E44"/>
                  </a:solidFill>
                  <a:prstDash val="solid"/>
                  <a:round/>
                </a:ln>
              </p:spPr>
              <p:txBody>
                <a:bodyPr rtlCol="0" anchor="ctr"/>
                <a:lstStyle/>
                <a:p>
                  <a:endParaRPr lang="en-US"/>
                </a:p>
              </p:txBody>
            </p:sp>
            <p:sp>
              <p:nvSpPr>
                <p:cNvPr id="647" name="Freeform: Shape 646">
                  <a:extLst>
                    <a:ext uri="{FF2B5EF4-FFF2-40B4-BE49-F238E27FC236}">
                      <a16:creationId xmlns:a16="http://schemas.microsoft.com/office/drawing/2014/main" id="{040735A6-9474-4698-B2B3-FF4A8EA50A40}"/>
                    </a:ext>
                  </a:extLst>
                </p:cNvPr>
                <p:cNvSpPr/>
                <p:nvPr/>
              </p:nvSpPr>
              <p:spPr>
                <a:xfrm>
                  <a:off x="3049094" y="3897056"/>
                  <a:ext cx="5968" cy="21708"/>
                </a:xfrm>
                <a:custGeom>
                  <a:avLst/>
                  <a:gdLst>
                    <a:gd name="connsiteX0" fmla="*/ 0 w 5968"/>
                    <a:gd name="connsiteY0" fmla="*/ 0 h 21708"/>
                    <a:gd name="connsiteX1" fmla="*/ 0 w 5968"/>
                    <a:gd name="connsiteY1" fmla="*/ 21708 h 21708"/>
                  </a:gdLst>
                  <a:ahLst/>
                  <a:cxnLst>
                    <a:cxn ang="0">
                      <a:pos x="connsiteX0" y="connsiteY0"/>
                    </a:cxn>
                    <a:cxn ang="0">
                      <a:pos x="connsiteX1" y="connsiteY1"/>
                    </a:cxn>
                  </a:cxnLst>
                  <a:rect l="l" t="t" r="r" b="b"/>
                  <a:pathLst>
                    <a:path w="5968" h="21708">
                      <a:moveTo>
                        <a:pt x="0" y="0"/>
                      </a:moveTo>
                      <a:lnTo>
                        <a:pt x="0" y="21708"/>
                      </a:lnTo>
                    </a:path>
                  </a:pathLst>
                </a:custGeom>
                <a:ln w="5965" cap="flat">
                  <a:solidFill>
                    <a:srgbClr val="EC4E44"/>
                  </a:solidFill>
                  <a:prstDash val="solid"/>
                  <a:round/>
                </a:ln>
              </p:spPr>
              <p:txBody>
                <a:bodyPr rtlCol="0" anchor="ctr"/>
                <a:lstStyle/>
                <a:p>
                  <a:endParaRPr lang="en-US"/>
                </a:p>
              </p:txBody>
            </p:sp>
            <p:sp>
              <p:nvSpPr>
                <p:cNvPr id="648" name="Freeform: Shape 647">
                  <a:extLst>
                    <a:ext uri="{FF2B5EF4-FFF2-40B4-BE49-F238E27FC236}">
                      <a16:creationId xmlns:a16="http://schemas.microsoft.com/office/drawing/2014/main" id="{BFAAC8EA-6745-4DC4-BBE3-9FB14D6B605E}"/>
                    </a:ext>
                  </a:extLst>
                </p:cNvPr>
                <p:cNvSpPr/>
                <p:nvPr/>
              </p:nvSpPr>
              <p:spPr>
                <a:xfrm>
                  <a:off x="2614426" y="4269082"/>
                  <a:ext cx="5968" cy="22114"/>
                </a:xfrm>
                <a:custGeom>
                  <a:avLst/>
                  <a:gdLst>
                    <a:gd name="connsiteX0" fmla="*/ 0 w 5968"/>
                    <a:gd name="connsiteY0" fmla="*/ 0 h 22114"/>
                    <a:gd name="connsiteX1" fmla="*/ 0 w 5968"/>
                    <a:gd name="connsiteY1" fmla="*/ 22114 h 22114"/>
                  </a:gdLst>
                  <a:ahLst/>
                  <a:cxnLst>
                    <a:cxn ang="0">
                      <a:pos x="connsiteX0" y="connsiteY0"/>
                    </a:cxn>
                    <a:cxn ang="0">
                      <a:pos x="connsiteX1" y="connsiteY1"/>
                    </a:cxn>
                  </a:cxnLst>
                  <a:rect l="l" t="t" r="r" b="b"/>
                  <a:pathLst>
                    <a:path w="5968" h="22114">
                      <a:moveTo>
                        <a:pt x="0" y="0"/>
                      </a:moveTo>
                      <a:lnTo>
                        <a:pt x="0" y="22114"/>
                      </a:lnTo>
                    </a:path>
                  </a:pathLst>
                </a:custGeom>
                <a:ln w="5965" cap="flat">
                  <a:solidFill>
                    <a:srgbClr val="EC4E44"/>
                  </a:solidFill>
                  <a:prstDash val="solid"/>
                  <a:round/>
                </a:ln>
              </p:spPr>
              <p:txBody>
                <a:bodyPr rtlCol="0" anchor="ctr"/>
                <a:lstStyle/>
                <a:p>
                  <a:endParaRPr lang="en-US"/>
                </a:p>
              </p:txBody>
            </p:sp>
            <p:sp>
              <p:nvSpPr>
                <p:cNvPr id="649" name="Freeform: Shape 648">
                  <a:extLst>
                    <a:ext uri="{FF2B5EF4-FFF2-40B4-BE49-F238E27FC236}">
                      <a16:creationId xmlns:a16="http://schemas.microsoft.com/office/drawing/2014/main" id="{F74E3BC2-B9BD-4C67-A147-B393A7EB3DCD}"/>
                    </a:ext>
                  </a:extLst>
                </p:cNvPr>
                <p:cNvSpPr/>
                <p:nvPr/>
              </p:nvSpPr>
              <p:spPr>
                <a:xfrm>
                  <a:off x="3402134" y="3550319"/>
                  <a:ext cx="5968" cy="21702"/>
                </a:xfrm>
                <a:custGeom>
                  <a:avLst/>
                  <a:gdLst>
                    <a:gd name="connsiteX0" fmla="*/ 0 w 5968"/>
                    <a:gd name="connsiteY0" fmla="*/ 0 h 21702"/>
                    <a:gd name="connsiteX1" fmla="*/ 0 w 5968"/>
                    <a:gd name="connsiteY1" fmla="*/ 21703 h 21702"/>
                  </a:gdLst>
                  <a:ahLst/>
                  <a:cxnLst>
                    <a:cxn ang="0">
                      <a:pos x="connsiteX0" y="connsiteY0"/>
                    </a:cxn>
                    <a:cxn ang="0">
                      <a:pos x="connsiteX1" y="connsiteY1"/>
                    </a:cxn>
                  </a:cxnLst>
                  <a:rect l="l" t="t" r="r" b="b"/>
                  <a:pathLst>
                    <a:path w="5968" h="21702">
                      <a:moveTo>
                        <a:pt x="0" y="0"/>
                      </a:moveTo>
                      <a:lnTo>
                        <a:pt x="0" y="21703"/>
                      </a:lnTo>
                    </a:path>
                  </a:pathLst>
                </a:custGeom>
                <a:ln w="5965" cap="flat">
                  <a:solidFill>
                    <a:srgbClr val="EC4E44"/>
                  </a:solidFill>
                  <a:prstDash val="solid"/>
                  <a:round/>
                </a:ln>
              </p:spPr>
              <p:txBody>
                <a:bodyPr rtlCol="0" anchor="ctr"/>
                <a:lstStyle/>
                <a:p>
                  <a:endParaRPr lang="en-US"/>
                </a:p>
              </p:txBody>
            </p:sp>
            <p:sp>
              <p:nvSpPr>
                <p:cNvPr id="650" name="Freeform: Shape 649">
                  <a:extLst>
                    <a:ext uri="{FF2B5EF4-FFF2-40B4-BE49-F238E27FC236}">
                      <a16:creationId xmlns:a16="http://schemas.microsoft.com/office/drawing/2014/main" id="{71EBBF63-6832-4EB8-B358-A2C7980586B3}"/>
                    </a:ext>
                  </a:extLst>
                </p:cNvPr>
                <p:cNvSpPr/>
                <p:nvPr/>
              </p:nvSpPr>
              <p:spPr>
                <a:xfrm>
                  <a:off x="3097431" y="3817377"/>
                  <a:ext cx="5968" cy="21851"/>
                </a:xfrm>
                <a:custGeom>
                  <a:avLst/>
                  <a:gdLst>
                    <a:gd name="connsiteX0" fmla="*/ 0 w 5968"/>
                    <a:gd name="connsiteY0" fmla="*/ 0 h 21851"/>
                    <a:gd name="connsiteX1" fmla="*/ 0 w 5968"/>
                    <a:gd name="connsiteY1" fmla="*/ 21851 h 21851"/>
                  </a:gdLst>
                  <a:ahLst/>
                  <a:cxnLst>
                    <a:cxn ang="0">
                      <a:pos x="connsiteX0" y="connsiteY0"/>
                    </a:cxn>
                    <a:cxn ang="0">
                      <a:pos x="connsiteX1" y="connsiteY1"/>
                    </a:cxn>
                  </a:cxnLst>
                  <a:rect l="l" t="t" r="r" b="b"/>
                  <a:pathLst>
                    <a:path w="5968" h="21851">
                      <a:moveTo>
                        <a:pt x="0" y="0"/>
                      </a:moveTo>
                      <a:lnTo>
                        <a:pt x="0" y="21851"/>
                      </a:lnTo>
                    </a:path>
                  </a:pathLst>
                </a:custGeom>
                <a:ln w="5965" cap="flat">
                  <a:solidFill>
                    <a:srgbClr val="EC4E44"/>
                  </a:solidFill>
                  <a:prstDash val="solid"/>
                  <a:round/>
                </a:ln>
              </p:spPr>
              <p:txBody>
                <a:bodyPr rtlCol="0" anchor="ctr"/>
                <a:lstStyle/>
                <a:p>
                  <a:endParaRPr lang="en-US"/>
                </a:p>
              </p:txBody>
            </p:sp>
            <p:sp>
              <p:nvSpPr>
                <p:cNvPr id="651" name="Freeform: Shape 650">
                  <a:extLst>
                    <a:ext uri="{FF2B5EF4-FFF2-40B4-BE49-F238E27FC236}">
                      <a16:creationId xmlns:a16="http://schemas.microsoft.com/office/drawing/2014/main" id="{87270BE5-5B3C-471E-AA03-AF1B89997818}"/>
                    </a:ext>
                  </a:extLst>
                </p:cNvPr>
                <p:cNvSpPr/>
                <p:nvPr/>
              </p:nvSpPr>
              <p:spPr>
                <a:xfrm>
                  <a:off x="2583272" y="4315908"/>
                  <a:ext cx="5968" cy="24912"/>
                </a:xfrm>
                <a:custGeom>
                  <a:avLst/>
                  <a:gdLst>
                    <a:gd name="connsiteX0" fmla="*/ 0 w 5968"/>
                    <a:gd name="connsiteY0" fmla="*/ 0 h 24912"/>
                    <a:gd name="connsiteX1" fmla="*/ 0 w 5968"/>
                    <a:gd name="connsiteY1" fmla="*/ 24912 h 24912"/>
                  </a:gdLst>
                  <a:ahLst/>
                  <a:cxnLst>
                    <a:cxn ang="0">
                      <a:pos x="connsiteX0" y="connsiteY0"/>
                    </a:cxn>
                    <a:cxn ang="0">
                      <a:pos x="connsiteX1" y="connsiteY1"/>
                    </a:cxn>
                  </a:cxnLst>
                  <a:rect l="l" t="t" r="r" b="b"/>
                  <a:pathLst>
                    <a:path w="5968" h="24912">
                      <a:moveTo>
                        <a:pt x="0" y="0"/>
                      </a:moveTo>
                      <a:lnTo>
                        <a:pt x="0" y="24912"/>
                      </a:lnTo>
                    </a:path>
                  </a:pathLst>
                </a:custGeom>
                <a:ln w="5965" cap="flat">
                  <a:solidFill>
                    <a:srgbClr val="EC4E44"/>
                  </a:solidFill>
                  <a:prstDash val="solid"/>
                  <a:round/>
                </a:ln>
              </p:spPr>
              <p:txBody>
                <a:bodyPr rtlCol="0" anchor="ctr"/>
                <a:lstStyle/>
                <a:p>
                  <a:endParaRPr lang="en-US"/>
                </a:p>
              </p:txBody>
            </p:sp>
            <p:sp>
              <p:nvSpPr>
                <p:cNvPr id="652" name="Freeform: Shape 651">
                  <a:extLst>
                    <a:ext uri="{FF2B5EF4-FFF2-40B4-BE49-F238E27FC236}">
                      <a16:creationId xmlns:a16="http://schemas.microsoft.com/office/drawing/2014/main" id="{4F8FAAF1-6911-41C5-86DA-D0FF6786551D}"/>
                    </a:ext>
                  </a:extLst>
                </p:cNvPr>
                <p:cNvSpPr/>
                <p:nvPr/>
              </p:nvSpPr>
              <p:spPr>
                <a:xfrm>
                  <a:off x="3261892" y="3673981"/>
                  <a:ext cx="5968" cy="21451"/>
                </a:xfrm>
                <a:custGeom>
                  <a:avLst/>
                  <a:gdLst>
                    <a:gd name="connsiteX0" fmla="*/ 0 w 5968"/>
                    <a:gd name="connsiteY0" fmla="*/ 0 h 21451"/>
                    <a:gd name="connsiteX1" fmla="*/ 0 w 5968"/>
                    <a:gd name="connsiteY1" fmla="*/ 21451 h 21451"/>
                  </a:gdLst>
                  <a:ahLst/>
                  <a:cxnLst>
                    <a:cxn ang="0">
                      <a:pos x="connsiteX0" y="connsiteY0"/>
                    </a:cxn>
                    <a:cxn ang="0">
                      <a:pos x="connsiteX1" y="connsiteY1"/>
                    </a:cxn>
                  </a:cxnLst>
                  <a:rect l="l" t="t" r="r" b="b"/>
                  <a:pathLst>
                    <a:path w="5968" h="21451">
                      <a:moveTo>
                        <a:pt x="0" y="0"/>
                      </a:moveTo>
                      <a:lnTo>
                        <a:pt x="0" y="21451"/>
                      </a:lnTo>
                    </a:path>
                  </a:pathLst>
                </a:custGeom>
                <a:ln w="5965" cap="flat">
                  <a:solidFill>
                    <a:srgbClr val="EC4E44"/>
                  </a:solidFill>
                  <a:prstDash val="solid"/>
                  <a:round/>
                </a:ln>
              </p:spPr>
              <p:txBody>
                <a:bodyPr rtlCol="0" anchor="ctr"/>
                <a:lstStyle/>
                <a:p>
                  <a:endParaRPr lang="en-US"/>
                </a:p>
              </p:txBody>
            </p:sp>
            <p:sp>
              <p:nvSpPr>
                <p:cNvPr id="653" name="Freeform: Shape 652">
                  <a:extLst>
                    <a:ext uri="{FF2B5EF4-FFF2-40B4-BE49-F238E27FC236}">
                      <a16:creationId xmlns:a16="http://schemas.microsoft.com/office/drawing/2014/main" id="{86507907-37CB-4825-A2A7-5361CFB7B9E4}"/>
                    </a:ext>
                  </a:extLst>
                </p:cNvPr>
                <p:cNvSpPr/>
                <p:nvPr/>
              </p:nvSpPr>
              <p:spPr>
                <a:xfrm>
                  <a:off x="3509052" y="3479951"/>
                  <a:ext cx="5968" cy="43485"/>
                </a:xfrm>
                <a:custGeom>
                  <a:avLst/>
                  <a:gdLst>
                    <a:gd name="connsiteX0" fmla="*/ 0 w 5968"/>
                    <a:gd name="connsiteY0" fmla="*/ 0 h 43485"/>
                    <a:gd name="connsiteX1" fmla="*/ 0 w 5968"/>
                    <a:gd name="connsiteY1" fmla="*/ 43485 h 43485"/>
                  </a:gdLst>
                  <a:ahLst/>
                  <a:cxnLst>
                    <a:cxn ang="0">
                      <a:pos x="connsiteX0" y="connsiteY0"/>
                    </a:cxn>
                    <a:cxn ang="0">
                      <a:pos x="connsiteX1" y="connsiteY1"/>
                    </a:cxn>
                  </a:cxnLst>
                  <a:rect l="l" t="t" r="r" b="b"/>
                  <a:pathLst>
                    <a:path w="5968" h="43485">
                      <a:moveTo>
                        <a:pt x="0" y="0"/>
                      </a:moveTo>
                      <a:lnTo>
                        <a:pt x="0" y="43485"/>
                      </a:lnTo>
                    </a:path>
                  </a:pathLst>
                </a:custGeom>
                <a:ln w="5965" cap="flat">
                  <a:solidFill>
                    <a:srgbClr val="EC4E44"/>
                  </a:solidFill>
                  <a:prstDash val="solid"/>
                  <a:round/>
                </a:ln>
              </p:spPr>
              <p:txBody>
                <a:bodyPr rtlCol="0" anchor="ctr"/>
                <a:lstStyle/>
                <a:p>
                  <a:endParaRPr lang="en-US"/>
                </a:p>
              </p:txBody>
            </p:sp>
            <p:sp>
              <p:nvSpPr>
                <p:cNvPr id="654" name="Freeform: Shape 653">
                  <a:extLst>
                    <a:ext uri="{FF2B5EF4-FFF2-40B4-BE49-F238E27FC236}">
                      <a16:creationId xmlns:a16="http://schemas.microsoft.com/office/drawing/2014/main" id="{44FDE212-84D7-4561-AD1B-D61224DAE4F2}"/>
                    </a:ext>
                  </a:extLst>
                </p:cNvPr>
                <p:cNvSpPr/>
                <p:nvPr/>
              </p:nvSpPr>
              <p:spPr>
                <a:xfrm>
                  <a:off x="3171943" y="3758906"/>
                  <a:ext cx="5968" cy="22395"/>
                </a:xfrm>
                <a:custGeom>
                  <a:avLst/>
                  <a:gdLst>
                    <a:gd name="connsiteX0" fmla="*/ 0 w 5968"/>
                    <a:gd name="connsiteY0" fmla="*/ 0 h 22395"/>
                    <a:gd name="connsiteX1" fmla="*/ 0 w 5968"/>
                    <a:gd name="connsiteY1" fmla="*/ 22395 h 22395"/>
                  </a:gdLst>
                  <a:ahLst/>
                  <a:cxnLst>
                    <a:cxn ang="0">
                      <a:pos x="connsiteX0" y="connsiteY0"/>
                    </a:cxn>
                    <a:cxn ang="0">
                      <a:pos x="connsiteX1" y="connsiteY1"/>
                    </a:cxn>
                  </a:cxnLst>
                  <a:rect l="l" t="t" r="r" b="b"/>
                  <a:pathLst>
                    <a:path w="5968" h="22395">
                      <a:moveTo>
                        <a:pt x="0" y="0"/>
                      </a:moveTo>
                      <a:lnTo>
                        <a:pt x="0" y="22395"/>
                      </a:lnTo>
                    </a:path>
                  </a:pathLst>
                </a:custGeom>
                <a:ln w="5965" cap="flat">
                  <a:solidFill>
                    <a:srgbClr val="EC4E44"/>
                  </a:solidFill>
                  <a:prstDash val="solid"/>
                  <a:round/>
                </a:ln>
              </p:spPr>
              <p:txBody>
                <a:bodyPr rtlCol="0" anchor="ctr"/>
                <a:lstStyle/>
                <a:p>
                  <a:endParaRPr lang="en-US"/>
                </a:p>
              </p:txBody>
            </p:sp>
            <p:sp>
              <p:nvSpPr>
                <p:cNvPr id="655" name="Freeform: Shape 654">
                  <a:extLst>
                    <a:ext uri="{FF2B5EF4-FFF2-40B4-BE49-F238E27FC236}">
                      <a16:creationId xmlns:a16="http://schemas.microsoft.com/office/drawing/2014/main" id="{9FF2593C-D9D6-4CE2-A66C-3EF5E7F88353}"/>
                    </a:ext>
                  </a:extLst>
                </p:cNvPr>
                <p:cNvSpPr/>
                <p:nvPr/>
              </p:nvSpPr>
              <p:spPr>
                <a:xfrm>
                  <a:off x="2748658" y="4162606"/>
                  <a:ext cx="5968" cy="68622"/>
                </a:xfrm>
                <a:custGeom>
                  <a:avLst/>
                  <a:gdLst>
                    <a:gd name="connsiteX0" fmla="*/ 0 w 5968"/>
                    <a:gd name="connsiteY0" fmla="*/ 0 h 68622"/>
                    <a:gd name="connsiteX1" fmla="*/ 0 w 5968"/>
                    <a:gd name="connsiteY1" fmla="*/ 68622 h 68622"/>
                  </a:gdLst>
                  <a:ahLst/>
                  <a:cxnLst>
                    <a:cxn ang="0">
                      <a:pos x="connsiteX0" y="connsiteY0"/>
                    </a:cxn>
                    <a:cxn ang="0">
                      <a:pos x="connsiteX1" y="connsiteY1"/>
                    </a:cxn>
                  </a:cxnLst>
                  <a:rect l="l" t="t" r="r" b="b"/>
                  <a:pathLst>
                    <a:path w="5968" h="68622">
                      <a:moveTo>
                        <a:pt x="0" y="0"/>
                      </a:moveTo>
                      <a:lnTo>
                        <a:pt x="0" y="68622"/>
                      </a:lnTo>
                    </a:path>
                  </a:pathLst>
                </a:custGeom>
                <a:ln w="5965" cap="flat">
                  <a:solidFill>
                    <a:srgbClr val="EC4E44"/>
                  </a:solidFill>
                  <a:prstDash val="solid"/>
                  <a:round/>
                </a:ln>
              </p:spPr>
              <p:txBody>
                <a:bodyPr rtlCol="0" anchor="ctr"/>
                <a:lstStyle/>
                <a:p>
                  <a:endParaRPr lang="en-US"/>
                </a:p>
              </p:txBody>
            </p:sp>
            <p:sp>
              <p:nvSpPr>
                <p:cNvPr id="656" name="Freeform: Shape 655">
                  <a:extLst>
                    <a:ext uri="{FF2B5EF4-FFF2-40B4-BE49-F238E27FC236}">
                      <a16:creationId xmlns:a16="http://schemas.microsoft.com/office/drawing/2014/main" id="{DF1357A6-10E3-49DD-880C-11E9BBBBCD25}"/>
                    </a:ext>
                  </a:extLst>
                </p:cNvPr>
                <p:cNvSpPr/>
                <p:nvPr/>
              </p:nvSpPr>
              <p:spPr>
                <a:xfrm>
                  <a:off x="1397435" y="5319550"/>
                  <a:ext cx="5968" cy="30870"/>
                </a:xfrm>
                <a:custGeom>
                  <a:avLst/>
                  <a:gdLst>
                    <a:gd name="connsiteX0" fmla="*/ 0 w 5968"/>
                    <a:gd name="connsiteY0" fmla="*/ 0 h 30870"/>
                    <a:gd name="connsiteX1" fmla="*/ 0 w 5968"/>
                    <a:gd name="connsiteY1" fmla="*/ 30871 h 30870"/>
                  </a:gdLst>
                  <a:ahLst/>
                  <a:cxnLst>
                    <a:cxn ang="0">
                      <a:pos x="connsiteX0" y="connsiteY0"/>
                    </a:cxn>
                    <a:cxn ang="0">
                      <a:pos x="connsiteX1" y="connsiteY1"/>
                    </a:cxn>
                  </a:cxnLst>
                  <a:rect l="l" t="t" r="r" b="b"/>
                  <a:pathLst>
                    <a:path w="5968" h="30870">
                      <a:moveTo>
                        <a:pt x="0" y="0"/>
                      </a:moveTo>
                      <a:lnTo>
                        <a:pt x="0" y="30871"/>
                      </a:lnTo>
                    </a:path>
                  </a:pathLst>
                </a:custGeom>
                <a:ln w="5965" cap="flat">
                  <a:solidFill>
                    <a:srgbClr val="EC4E44"/>
                  </a:solidFill>
                  <a:prstDash val="solid"/>
                  <a:round/>
                </a:ln>
              </p:spPr>
              <p:txBody>
                <a:bodyPr rtlCol="0" anchor="ctr"/>
                <a:lstStyle/>
                <a:p>
                  <a:endParaRPr lang="en-US"/>
                </a:p>
              </p:txBody>
            </p:sp>
            <p:sp>
              <p:nvSpPr>
                <p:cNvPr id="657" name="Freeform: Shape 656">
                  <a:extLst>
                    <a:ext uri="{FF2B5EF4-FFF2-40B4-BE49-F238E27FC236}">
                      <a16:creationId xmlns:a16="http://schemas.microsoft.com/office/drawing/2014/main" id="{D34FD1B6-3D35-44E0-B186-07D1D18FF0EE}"/>
                    </a:ext>
                  </a:extLst>
                </p:cNvPr>
                <p:cNvSpPr/>
                <p:nvPr/>
              </p:nvSpPr>
              <p:spPr>
                <a:xfrm>
                  <a:off x="3283013" y="3678068"/>
                  <a:ext cx="5968" cy="21684"/>
                </a:xfrm>
                <a:custGeom>
                  <a:avLst/>
                  <a:gdLst>
                    <a:gd name="connsiteX0" fmla="*/ 0 w 5968"/>
                    <a:gd name="connsiteY0" fmla="*/ 0 h 21684"/>
                    <a:gd name="connsiteX1" fmla="*/ 0 w 5968"/>
                    <a:gd name="connsiteY1" fmla="*/ 21684 h 21684"/>
                  </a:gdLst>
                  <a:ahLst/>
                  <a:cxnLst>
                    <a:cxn ang="0">
                      <a:pos x="connsiteX0" y="connsiteY0"/>
                    </a:cxn>
                    <a:cxn ang="0">
                      <a:pos x="connsiteX1" y="connsiteY1"/>
                    </a:cxn>
                  </a:cxnLst>
                  <a:rect l="l" t="t" r="r" b="b"/>
                  <a:pathLst>
                    <a:path w="5968" h="21684">
                      <a:moveTo>
                        <a:pt x="0" y="0"/>
                      </a:moveTo>
                      <a:lnTo>
                        <a:pt x="0" y="21684"/>
                      </a:lnTo>
                    </a:path>
                  </a:pathLst>
                </a:custGeom>
                <a:ln w="5965" cap="flat">
                  <a:solidFill>
                    <a:srgbClr val="EC4E44"/>
                  </a:solidFill>
                  <a:prstDash val="solid"/>
                  <a:round/>
                </a:ln>
              </p:spPr>
              <p:txBody>
                <a:bodyPr rtlCol="0" anchor="ctr"/>
                <a:lstStyle/>
                <a:p>
                  <a:endParaRPr lang="en-US"/>
                </a:p>
              </p:txBody>
            </p:sp>
            <p:sp>
              <p:nvSpPr>
                <p:cNvPr id="658" name="Freeform: Shape 657">
                  <a:extLst>
                    <a:ext uri="{FF2B5EF4-FFF2-40B4-BE49-F238E27FC236}">
                      <a16:creationId xmlns:a16="http://schemas.microsoft.com/office/drawing/2014/main" id="{9C1B53EE-7D17-4BEA-9CC2-F6776651F380}"/>
                    </a:ext>
                  </a:extLst>
                </p:cNvPr>
                <p:cNvSpPr/>
                <p:nvPr/>
              </p:nvSpPr>
              <p:spPr>
                <a:xfrm>
                  <a:off x="4060756" y="3006821"/>
                  <a:ext cx="5968" cy="33377"/>
                </a:xfrm>
                <a:custGeom>
                  <a:avLst/>
                  <a:gdLst>
                    <a:gd name="connsiteX0" fmla="*/ 0 w 5968"/>
                    <a:gd name="connsiteY0" fmla="*/ 0 h 33377"/>
                    <a:gd name="connsiteX1" fmla="*/ 0 w 5968"/>
                    <a:gd name="connsiteY1" fmla="*/ 33378 h 33377"/>
                  </a:gdLst>
                  <a:ahLst/>
                  <a:cxnLst>
                    <a:cxn ang="0">
                      <a:pos x="connsiteX0" y="connsiteY0"/>
                    </a:cxn>
                    <a:cxn ang="0">
                      <a:pos x="connsiteX1" y="connsiteY1"/>
                    </a:cxn>
                  </a:cxnLst>
                  <a:rect l="l" t="t" r="r" b="b"/>
                  <a:pathLst>
                    <a:path w="5968" h="33377">
                      <a:moveTo>
                        <a:pt x="0" y="0"/>
                      </a:moveTo>
                      <a:lnTo>
                        <a:pt x="0" y="33378"/>
                      </a:lnTo>
                    </a:path>
                  </a:pathLst>
                </a:custGeom>
                <a:ln w="5965" cap="flat">
                  <a:solidFill>
                    <a:srgbClr val="EC4E44"/>
                  </a:solidFill>
                  <a:prstDash val="solid"/>
                  <a:round/>
                </a:ln>
              </p:spPr>
              <p:txBody>
                <a:bodyPr rtlCol="0" anchor="ctr"/>
                <a:lstStyle/>
                <a:p>
                  <a:endParaRPr lang="en-US"/>
                </a:p>
              </p:txBody>
            </p:sp>
            <p:sp>
              <p:nvSpPr>
                <p:cNvPr id="659" name="Freeform: Shape 658">
                  <a:extLst>
                    <a:ext uri="{FF2B5EF4-FFF2-40B4-BE49-F238E27FC236}">
                      <a16:creationId xmlns:a16="http://schemas.microsoft.com/office/drawing/2014/main" id="{22099B2E-254C-4CEB-9AB9-4AA9EA4D0D01}"/>
                    </a:ext>
                  </a:extLst>
                </p:cNvPr>
                <p:cNvSpPr/>
                <p:nvPr/>
              </p:nvSpPr>
              <p:spPr>
                <a:xfrm>
                  <a:off x="3010922" y="3913506"/>
                  <a:ext cx="5968" cy="22551"/>
                </a:xfrm>
                <a:custGeom>
                  <a:avLst/>
                  <a:gdLst>
                    <a:gd name="connsiteX0" fmla="*/ 0 w 5968"/>
                    <a:gd name="connsiteY0" fmla="*/ 0 h 22551"/>
                    <a:gd name="connsiteX1" fmla="*/ 0 w 5968"/>
                    <a:gd name="connsiteY1" fmla="*/ 22551 h 22551"/>
                  </a:gdLst>
                  <a:ahLst/>
                  <a:cxnLst>
                    <a:cxn ang="0">
                      <a:pos x="connsiteX0" y="connsiteY0"/>
                    </a:cxn>
                    <a:cxn ang="0">
                      <a:pos x="connsiteX1" y="connsiteY1"/>
                    </a:cxn>
                  </a:cxnLst>
                  <a:rect l="l" t="t" r="r" b="b"/>
                  <a:pathLst>
                    <a:path w="5968" h="22551">
                      <a:moveTo>
                        <a:pt x="0" y="0"/>
                      </a:moveTo>
                      <a:lnTo>
                        <a:pt x="0" y="22551"/>
                      </a:lnTo>
                    </a:path>
                  </a:pathLst>
                </a:custGeom>
                <a:ln w="5965" cap="flat">
                  <a:solidFill>
                    <a:srgbClr val="EC4E44"/>
                  </a:solidFill>
                  <a:prstDash val="solid"/>
                  <a:round/>
                </a:ln>
              </p:spPr>
              <p:txBody>
                <a:bodyPr rtlCol="0" anchor="ctr"/>
                <a:lstStyle/>
                <a:p>
                  <a:endParaRPr lang="en-US"/>
                </a:p>
              </p:txBody>
            </p:sp>
            <p:sp>
              <p:nvSpPr>
                <p:cNvPr id="660" name="Freeform: Shape 659">
                  <a:extLst>
                    <a:ext uri="{FF2B5EF4-FFF2-40B4-BE49-F238E27FC236}">
                      <a16:creationId xmlns:a16="http://schemas.microsoft.com/office/drawing/2014/main" id="{F608ADD0-C2C0-487A-A778-E86070068304}"/>
                    </a:ext>
                  </a:extLst>
                </p:cNvPr>
                <p:cNvSpPr/>
                <p:nvPr/>
              </p:nvSpPr>
              <p:spPr>
                <a:xfrm>
                  <a:off x="2561492" y="4291020"/>
                  <a:ext cx="5968" cy="27779"/>
                </a:xfrm>
                <a:custGeom>
                  <a:avLst/>
                  <a:gdLst>
                    <a:gd name="connsiteX0" fmla="*/ 0 w 5968"/>
                    <a:gd name="connsiteY0" fmla="*/ 0 h 27779"/>
                    <a:gd name="connsiteX1" fmla="*/ 0 w 5968"/>
                    <a:gd name="connsiteY1" fmla="*/ 27780 h 27779"/>
                  </a:gdLst>
                  <a:ahLst/>
                  <a:cxnLst>
                    <a:cxn ang="0">
                      <a:pos x="connsiteX0" y="connsiteY0"/>
                    </a:cxn>
                    <a:cxn ang="0">
                      <a:pos x="connsiteX1" y="connsiteY1"/>
                    </a:cxn>
                  </a:cxnLst>
                  <a:rect l="l" t="t" r="r" b="b"/>
                  <a:pathLst>
                    <a:path w="5968" h="27779">
                      <a:moveTo>
                        <a:pt x="0" y="0"/>
                      </a:moveTo>
                      <a:lnTo>
                        <a:pt x="0" y="27780"/>
                      </a:lnTo>
                    </a:path>
                  </a:pathLst>
                </a:custGeom>
                <a:ln w="5965" cap="flat">
                  <a:solidFill>
                    <a:srgbClr val="EC4E44"/>
                  </a:solidFill>
                  <a:prstDash val="solid"/>
                  <a:round/>
                </a:ln>
              </p:spPr>
              <p:txBody>
                <a:bodyPr rtlCol="0" anchor="ctr"/>
                <a:lstStyle/>
                <a:p>
                  <a:endParaRPr lang="en-US"/>
                </a:p>
              </p:txBody>
            </p:sp>
            <p:sp>
              <p:nvSpPr>
                <p:cNvPr id="661" name="Freeform: Shape 660">
                  <a:extLst>
                    <a:ext uri="{FF2B5EF4-FFF2-40B4-BE49-F238E27FC236}">
                      <a16:creationId xmlns:a16="http://schemas.microsoft.com/office/drawing/2014/main" id="{69B158C7-D33E-48D9-BB1D-810A87ACE066}"/>
                    </a:ext>
                  </a:extLst>
                </p:cNvPr>
                <p:cNvSpPr/>
                <p:nvPr/>
              </p:nvSpPr>
              <p:spPr>
                <a:xfrm>
                  <a:off x="2360329" y="4474588"/>
                  <a:ext cx="5968" cy="22786"/>
                </a:xfrm>
                <a:custGeom>
                  <a:avLst/>
                  <a:gdLst>
                    <a:gd name="connsiteX0" fmla="*/ 0 w 5968"/>
                    <a:gd name="connsiteY0" fmla="*/ 0 h 22786"/>
                    <a:gd name="connsiteX1" fmla="*/ 0 w 5968"/>
                    <a:gd name="connsiteY1" fmla="*/ 22787 h 22786"/>
                  </a:gdLst>
                  <a:ahLst/>
                  <a:cxnLst>
                    <a:cxn ang="0">
                      <a:pos x="connsiteX0" y="connsiteY0"/>
                    </a:cxn>
                    <a:cxn ang="0">
                      <a:pos x="connsiteX1" y="connsiteY1"/>
                    </a:cxn>
                  </a:cxnLst>
                  <a:rect l="l" t="t" r="r" b="b"/>
                  <a:pathLst>
                    <a:path w="5968" h="22786">
                      <a:moveTo>
                        <a:pt x="0" y="0"/>
                      </a:moveTo>
                      <a:lnTo>
                        <a:pt x="0" y="22787"/>
                      </a:lnTo>
                    </a:path>
                  </a:pathLst>
                </a:custGeom>
                <a:ln w="5965" cap="flat">
                  <a:solidFill>
                    <a:srgbClr val="EC4E44"/>
                  </a:solidFill>
                  <a:prstDash val="solid"/>
                  <a:round/>
                </a:ln>
              </p:spPr>
              <p:txBody>
                <a:bodyPr rtlCol="0" anchor="ctr"/>
                <a:lstStyle/>
                <a:p>
                  <a:endParaRPr lang="en-US"/>
                </a:p>
              </p:txBody>
            </p:sp>
            <p:sp>
              <p:nvSpPr>
                <p:cNvPr id="662" name="Freeform: Shape 661">
                  <a:extLst>
                    <a:ext uri="{FF2B5EF4-FFF2-40B4-BE49-F238E27FC236}">
                      <a16:creationId xmlns:a16="http://schemas.microsoft.com/office/drawing/2014/main" id="{D8A64609-D976-4F42-AFC5-40F1A29A0FC7}"/>
                    </a:ext>
                  </a:extLst>
                </p:cNvPr>
                <p:cNvSpPr/>
                <p:nvPr/>
              </p:nvSpPr>
              <p:spPr>
                <a:xfrm>
                  <a:off x="3594193" y="3403026"/>
                  <a:ext cx="5968" cy="25410"/>
                </a:xfrm>
                <a:custGeom>
                  <a:avLst/>
                  <a:gdLst>
                    <a:gd name="connsiteX0" fmla="*/ 0 w 5968"/>
                    <a:gd name="connsiteY0" fmla="*/ 0 h 25410"/>
                    <a:gd name="connsiteX1" fmla="*/ 0 w 5968"/>
                    <a:gd name="connsiteY1" fmla="*/ 25410 h 25410"/>
                  </a:gdLst>
                  <a:ahLst/>
                  <a:cxnLst>
                    <a:cxn ang="0">
                      <a:pos x="connsiteX0" y="connsiteY0"/>
                    </a:cxn>
                    <a:cxn ang="0">
                      <a:pos x="connsiteX1" y="connsiteY1"/>
                    </a:cxn>
                  </a:cxnLst>
                  <a:rect l="l" t="t" r="r" b="b"/>
                  <a:pathLst>
                    <a:path w="5968" h="25410">
                      <a:moveTo>
                        <a:pt x="0" y="0"/>
                      </a:moveTo>
                      <a:lnTo>
                        <a:pt x="0" y="25410"/>
                      </a:lnTo>
                    </a:path>
                  </a:pathLst>
                </a:custGeom>
                <a:ln w="5965" cap="flat">
                  <a:solidFill>
                    <a:srgbClr val="EC4E44"/>
                  </a:solidFill>
                  <a:prstDash val="solid"/>
                  <a:round/>
                </a:ln>
              </p:spPr>
              <p:txBody>
                <a:bodyPr rtlCol="0" anchor="ctr"/>
                <a:lstStyle/>
                <a:p>
                  <a:endParaRPr lang="en-US"/>
                </a:p>
              </p:txBody>
            </p:sp>
            <p:sp>
              <p:nvSpPr>
                <p:cNvPr id="663" name="Freeform: Shape 662">
                  <a:extLst>
                    <a:ext uri="{FF2B5EF4-FFF2-40B4-BE49-F238E27FC236}">
                      <a16:creationId xmlns:a16="http://schemas.microsoft.com/office/drawing/2014/main" id="{9288D386-B539-46D7-BA54-4B98A9C8CE1D}"/>
                    </a:ext>
                  </a:extLst>
                </p:cNvPr>
                <p:cNvSpPr/>
                <p:nvPr/>
              </p:nvSpPr>
              <p:spPr>
                <a:xfrm>
                  <a:off x="3852220" y="3195466"/>
                  <a:ext cx="5968" cy="44209"/>
                </a:xfrm>
                <a:custGeom>
                  <a:avLst/>
                  <a:gdLst>
                    <a:gd name="connsiteX0" fmla="*/ 0 w 5968"/>
                    <a:gd name="connsiteY0" fmla="*/ 0 h 44209"/>
                    <a:gd name="connsiteX1" fmla="*/ 0 w 5968"/>
                    <a:gd name="connsiteY1" fmla="*/ 44209 h 44209"/>
                  </a:gdLst>
                  <a:ahLst/>
                  <a:cxnLst>
                    <a:cxn ang="0">
                      <a:pos x="connsiteX0" y="connsiteY0"/>
                    </a:cxn>
                    <a:cxn ang="0">
                      <a:pos x="connsiteX1" y="connsiteY1"/>
                    </a:cxn>
                  </a:cxnLst>
                  <a:rect l="l" t="t" r="r" b="b"/>
                  <a:pathLst>
                    <a:path w="5968" h="44209">
                      <a:moveTo>
                        <a:pt x="0" y="0"/>
                      </a:moveTo>
                      <a:lnTo>
                        <a:pt x="0" y="44209"/>
                      </a:lnTo>
                    </a:path>
                  </a:pathLst>
                </a:custGeom>
                <a:ln w="5965" cap="flat">
                  <a:solidFill>
                    <a:srgbClr val="EC4E44"/>
                  </a:solidFill>
                  <a:prstDash val="solid"/>
                  <a:round/>
                </a:ln>
              </p:spPr>
              <p:txBody>
                <a:bodyPr rtlCol="0" anchor="ctr"/>
                <a:lstStyle/>
                <a:p>
                  <a:endParaRPr lang="en-US"/>
                </a:p>
              </p:txBody>
            </p:sp>
            <p:sp>
              <p:nvSpPr>
                <p:cNvPr id="664" name="Freeform: Shape 663">
                  <a:extLst>
                    <a:ext uri="{FF2B5EF4-FFF2-40B4-BE49-F238E27FC236}">
                      <a16:creationId xmlns:a16="http://schemas.microsoft.com/office/drawing/2014/main" id="{1E7EF8DF-0707-43B4-8779-0641D49CF54E}"/>
                    </a:ext>
                  </a:extLst>
                </p:cNvPr>
                <p:cNvSpPr/>
                <p:nvPr/>
              </p:nvSpPr>
              <p:spPr>
                <a:xfrm>
                  <a:off x="2568971" y="4319230"/>
                  <a:ext cx="5968" cy="27944"/>
                </a:xfrm>
                <a:custGeom>
                  <a:avLst/>
                  <a:gdLst>
                    <a:gd name="connsiteX0" fmla="*/ 0 w 5968"/>
                    <a:gd name="connsiteY0" fmla="*/ 0 h 27944"/>
                    <a:gd name="connsiteX1" fmla="*/ 0 w 5968"/>
                    <a:gd name="connsiteY1" fmla="*/ 27944 h 27944"/>
                  </a:gdLst>
                  <a:ahLst/>
                  <a:cxnLst>
                    <a:cxn ang="0">
                      <a:pos x="connsiteX0" y="connsiteY0"/>
                    </a:cxn>
                    <a:cxn ang="0">
                      <a:pos x="connsiteX1" y="connsiteY1"/>
                    </a:cxn>
                  </a:cxnLst>
                  <a:rect l="l" t="t" r="r" b="b"/>
                  <a:pathLst>
                    <a:path w="5968" h="27944">
                      <a:moveTo>
                        <a:pt x="0" y="0"/>
                      </a:moveTo>
                      <a:lnTo>
                        <a:pt x="0" y="27944"/>
                      </a:lnTo>
                    </a:path>
                  </a:pathLst>
                </a:custGeom>
                <a:ln w="5965" cap="flat">
                  <a:solidFill>
                    <a:srgbClr val="EC4E44"/>
                  </a:solidFill>
                  <a:prstDash val="solid"/>
                  <a:round/>
                </a:ln>
              </p:spPr>
              <p:txBody>
                <a:bodyPr rtlCol="0" anchor="ctr"/>
                <a:lstStyle/>
                <a:p>
                  <a:endParaRPr lang="en-US"/>
                </a:p>
              </p:txBody>
            </p:sp>
            <p:sp>
              <p:nvSpPr>
                <p:cNvPr id="665" name="Freeform: Shape 664">
                  <a:extLst>
                    <a:ext uri="{FF2B5EF4-FFF2-40B4-BE49-F238E27FC236}">
                      <a16:creationId xmlns:a16="http://schemas.microsoft.com/office/drawing/2014/main" id="{3D46DE5F-0296-4BC3-821F-8ABA31698A83}"/>
                    </a:ext>
                  </a:extLst>
                </p:cNvPr>
                <p:cNvSpPr/>
                <p:nvPr/>
              </p:nvSpPr>
              <p:spPr>
                <a:xfrm>
                  <a:off x="2676491" y="4205446"/>
                  <a:ext cx="5968" cy="22931"/>
                </a:xfrm>
                <a:custGeom>
                  <a:avLst/>
                  <a:gdLst>
                    <a:gd name="connsiteX0" fmla="*/ 0 w 5968"/>
                    <a:gd name="connsiteY0" fmla="*/ 0 h 22931"/>
                    <a:gd name="connsiteX1" fmla="*/ 0 w 5968"/>
                    <a:gd name="connsiteY1" fmla="*/ 22931 h 22931"/>
                  </a:gdLst>
                  <a:ahLst/>
                  <a:cxnLst>
                    <a:cxn ang="0">
                      <a:pos x="connsiteX0" y="connsiteY0"/>
                    </a:cxn>
                    <a:cxn ang="0">
                      <a:pos x="connsiteX1" y="connsiteY1"/>
                    </a:cxn>
                  </a:cxnLst>
                  <a:rect l="l" t="t" r="r" b="b"/>
                  <a:pathLst>
                    <a:path w="5968" h="22931">
                      <a:moveTo>
                        <a:pt x="0" y="0"/>
                      </a:moveTo>
                      <a:lnTo>
                        <a:pt x="0" y="22931"/>
                      </a:lnTo>
                    </a:path>
                  </a:pathLst>
                </a:custGeom>
                <a:ln w="5965" cap="flat">
                  <a:solidFill>
                    <a:srgbClr val="EC4E44"/>
                  </a:solidFill>
                  <a:prstDash val="solid"/>
                  <a:round/>
                </a:ln>
              </p:spPr>
              <p:txBody>
                <a:bodyPr rtlCol="0" anchor="ctr"/>
                <a:lstStyle/>
                <a:p>
                  <a:endParaRPr lang="en-US"/>
                </a:p>
              </p:txBody>
            </p:sp>
            <p:sp>
              <p:nvSpPr>
                <p:cNvPr id="666" name="Freeform: Shape 665">
                  <a:extLst>
                    <a:ext uri="{FF2B5EF4-FFF2-40B4-BE49-F238E27FC236}">
                      <a16:creationId xmlns:a16="http://schemas.microsoft.com/office/drawing/2014/main" id="{02202BB6-EE1D-4367-9C44-677FAB44B09F}"/>
                    </a:ext>
                  </a:extLst>
                </p:cNvPr>
                <p:cNvSpPr/>
                <p:nvPr/>
              </p:nvSpPr>
              <p:spPr>
                <a:xfrm>
                  <a:off x="2549230" y="4337373"/>
                  <a:ext cx="5968" cy="21520"/>
                </a:xfrm>
                <a:custGeom>
                  <a:avLst/>
                  <a:gdLst>
                    <a:gd name="connsiteX0" fmla="*/ 0 w 5968"/>
                    <a:gd name="connsiteY0" fmla="*/ 21521 h 21520"/>
                    <a:gd name="connsiteX1" fmla="*/ 0 w 5968"/>
                    <a:gd name="connsiteY1" fmla="*/ 0 h 21520"/>
                  </a:gdLst>
                  <a:ahLst/>
                  <a:cxnLst>
                    <a:cxn ang="0">
                      <a:pos x="connsiteX0" y="connsiteY0"/>
                    </a:cxn>
                    <a:cxn ang="0">
                      <a:pos x="connsiteX1" y="connsiteY1"/>
                    </a:cxn>
                  </a:cxnLst>
                  <a:rect l="l" t="t" r="r" b="b"/>
                  <a:pathLst>
                    <a:path w="5968" h="21520">
                      <a:moveTo>
                        <a:pt x="0" y="21521"/>
                      </a:moveTo>
                      <a:lnTo>
                        <a:pt x="0" y="0"/>
                      </a:lnTo>
                    </a:path>
                  </a:pathLst>
                </a:custGeom>
                <a:ln w="5965" cap="flat">
                  <a:solidFill>
                    <a:srgbClr val="EC4E44"/>
                  </a:solidFill>
                  <a:prstDash val="solid"/>
                  <a:round/>
                </a:ln>
              </p:spPr>
              <p:txBody>
                <a:bodyPr rtlCol="0" anchor="ctr"/>
                <a:lstStyle/>
                <a:p>
                  <a:endParaRPr lang="en-US"/>
                </a:p>
              </p:txBody>
            </p:sp>
            <p:sp>
              <p:nvSpPr>
                <p:cNvPr id="667" name="Freeform: Shape 666">
                  <a:extLst>
                    <a:ext uri="{FF2B5EF4-FFF2-40B4-BE49-F238E27FC236}">
                      <a16:creationId xmlns:a16="http://schemas.microsoft.com/office/drawing/2014/main" id="{9BD2914B-EBE3-4C88-ADC3-AD8C5F24CFEB}"/>
                    </a:ext>
                  </a:extLst>
                </p:cNvPr>
                <p:cNvSpPr/>
                <p:nvPr/>
              </p:nvSpPr>
              <p:spPr>
                <a:xfrm>
                  <a:off x="3122921" y="3739698"/>
                  <a:ext cx="5968" cy="33049"/>
                </a:xfrm>
                <a:custGeom>
                  <a:avLst/>
                  <a:gdLst>
                    <a:gd name="connsiteX0" fmla="*/ 0 w 5968"/>
                    <a:gd name="connsiteY0" fmla="*/ 33050 h 33049"/>
                    <a:gd name="connsiteX1" fmla="*/ 0 w 5968"/>
                    <a:gd name="connsiteY1" fmla="*/ 0 h 33049"/>
                  </a:gdLst>
                  <a:ahLst/>
                  <a:cxnLst>
                    <a:cxn ang="0">
                      <a:pos x="connsiteX0" y="connsiteY0"/>
                    </a:cxn>
                    <a:cxn ang="0">
                      <a:pos x="connsiteX1" y="connsiteY1"/>
                    </a:cxn>
                  </a:cxnLst>
                  <a:rect l="l" t="t" r="r" b="b"/>
                  <a:pathLst>
                    <a:path w="5968" h="33049">
                      <a:moveTo>
                        <a:pt x="0" y="33050"/>
                      </a:moveTo>
                      <a:lnTo>
                        <a:pt x="0" y="0"/>
                      </a:lnTo>
                    </a:path>
                  </a:pathLst>
                </a:custGeom>
                <a:ln w="5965" cap="flat">
                  <a:solidFill>
                    <a:srgbClr val="EC4E44"/>
                  </a:solidFill>
                  <a:prstDash val="solid"/>
                  <a:round/>
                </a:ln>
              </p:spPr>
              <p:txBody>
                <a:bodyPr rtlCol="0" anchor="ctr"/>
                <a:lstStyle/>
                <a:p>
                  <a:endParaRPr lang="en-US"/>
                </a:p>
              </p:txBody>
            </p:sp>
            <p:sp>
              <p:nvSpPr>
                <p:cNvPr id="668" name="Freeform: Shape 667">
                  <a:extLst>
                    <a:ext uri="{FF2B5EF4-FFF2-40B4-BE49-F238E27FC236}">
                      <a16:creationId xmlns:a16="http://schemas.microsoft.com/office/drawing/2014/main" id="{1BAAE1AD-F30B-4203-8C6E-D1E5D4746F90}"/>
                    </a:ext>
                  </a:extLst>
                </p:cNvPr>
                <p:cNvSpPr/>
                <p:nvPr/>
              </p:nvSpPr>
              <p:spPr>
                <a:xfrm>
                  <a:off x="3894258" y="3105794"/>
                  <a:ext cx="5968" cy="24619"/>
                </a:xfrm>
                <a:custGeom>
                  <a:avLst/>
                  <a:gdLst>
                    <a:gd name="connsiteX0" fmla="*/ 0 w 5968"/>
                    <a:gd name="connsiteY0" fmla="*/ 24620 h 24619"/>
                    <a:gd name="connsiteX1" fmla="*/ 0 w 5968"/>
                    <a:gd name="connsiteY1" fmla="*/ 0 h 24619"/>
                  </a:gdLst>
                  <a:ahLst/>
                  <a:cxnLst>
                    <a:cxn ang="0">
                      <a:pos x="connsiteX0" y="connsiteY0"/>
                    </a:cxn>
                    <a:cxn ang="0">
                      <a:pos x="connsiteX1" y="connsiteY1"/>
                    </a:cxn>
                  </a:cxnLst>
                  <a:rect l="l" t="t" r="r" b="b"/>
                  <a:pathLst>
                    <a:path w="5968" h="24619">
                      <a:moveTo>
                        <a:pt x="0" y="24620"/>
                      </a:moveTo>
                      <a:lnTo>
                        <a:pt x="0" y="0"/>
                      </a:lnTo>
                    </a:path>
                  </a:pathLst>
                </a:custGeom>
                <a:ln w="5965" cap="flat">
                  <a:solidFill>
                    <a:srgbClr val="EC4E44"/>
                  </a:solidFill>
                  <a:prstDash val="solid"/>
                  <a:round/>
                </a:ln>
              </p:spPr>
              <p:txBody>
                <a:bodyPr rtlCol="0" anchor="ctr"/>
                <a:lstStyle/>
                <a:p>
                  <a:endParaRPr lang="en-US"/>
                </a:p>
              </p:txBody>
            </p:sp>
            <p:sp>
              <p:nvSpPr>
                <p:cNvPr id="669" name="Freeform: Shape 668">
                  <a:extLst>
                    <a:ext uri="{FF2B5EF4-FFF2-40B4-BE49-F238E27FC236}">
                      <a16:creationId xmlns:a16="http://schemas.microsoft.com/office/drawing/2014/main" id="{C8D1DAC1-C346-41C2-B9C4-334F8E07FBD2}"/>
                    </a:ext>
                  </a:extLst>
                </p:cNvPr>
                <p:cNvSpPr/>
                <p:nvPr/>
              </p:nvSpPr>
              <p:spPr>
                <a:xfrm>
                  <a:off x="1652786" y="5041111"/>
                  <a:ext cx="5968" cy="25848"/>
                </a:xfrm>
                <a:custGeom>
                  <a:avLst/>
                  <a:gdLst>
                    <a:gd name="connsiteX0" fmla="*/ 0 w 5968"/>
                    <a:gd name="connsiteY0" fmla="*/ 25849 h 25848"/>
                    <a:gd name="connsiteX1" fmla="*/ 0 w 5968"/>
                    <a:gd name="connsiteY1" fmla="*/ 0 h 25848"/>
                  </a:gdLst>
                  <a:ahLst/>
                  <a:cxnLst>
                    <a:cxn ang="0">
                      <a:pos x="connsiteX0" y="connsiteY0"/>
                    </a:cxn>
                    <a:cxn ang="0">
                      <a:pos x="connsiteX1" y="connsiteY1"/>
                    </a:cxn>
                  </a:cxnLst>
                  <a:rect l="l" t="t" r="r" b="b"/>
                  <a:pathLst>
                    <a:path w="5968" h="25848">
                      <a:moveTo>
                        <a:pt x="0" y="25849"/>
                      </a:moveTo>
                      <a:lnTo>
                        <a:pt x="0" y="0"/>
                      </a:lnTo>
                    </a:path>
                  </a:pathLst>
                </a:custGeom>
                <a:ln w="5965" cap="flat">
                  <a:solidFill>
                    <a:srgbClr val="EC4E44"/>
                  </a:solidFill>
                  <a:prstDash val="solid"/>
                  <a:round/>
                </a:ln>
              </p:spPr>
              <p:txBody>
                <a:bodyPr rtlCol="0" anchor="ctr"/>
                <a:lstStyle/>
                <a:p>
                  <a:endParaRPr lang="en-US"/>
                </a:p>
              </p:txBody>
            </p:sp>
            <p:sp>
              <p:nvSpPr>
                <p:cNvPr id="670" name="Freeform: Shape 669">
                  <a:extLst>
                    <a:ext uri="{FF2B5EF4-FFF2-40B4-BE49-F238E27FC236}">
                      <a16:creationId xmlns:a16="http://schemas.microsoft.com/office/drawing/2014/main" id="{65C20961-3F4D-47F8-BCD8-8FD17C1F50C3}"/>
                    </a:ext>
                  </a:extLst>
                </p:cNvPr>
                <p:cNvSpPr/>
                <p:nvPr/>
              </p:nvSpPr>
              <p:spPr>
                <a:xfrm>
                  <a:off x="2775999" y="4064352"/>
                  <a:ext cx="5968" cy="25056"/>
                </a:xfrm>
                <a:custGeom>
                  <a:avLst/>
                  <a:gdLst>
                    <a:gd name="connsiteX0" fmla="*/ 0 w 5968"/>
                    <a:gd name="connsiteY0" fmla="*/ 25056 h 25056"/>
                    <a:gd name="connsiteX1" fmla="*/ 0 w 5968"/>
                    <a:gd name="connsiteY1" fmla="*/ 0 h 25056"/>
                  </a:gdLst>
                  <a:ahLst/>
                  <a:cxnLst>
                    <a:cxn ang="0">
                      <a:pos x="connsiteX0" y="connsiteY0"/>
                    </a:cxn>
                    <a:cxn ang="0">
                      <a:pos x="connsiteX1" y="connsiteY1"/>
                    </a:cxn>
                  </a:cxnLst>
                  <a:rect l="l" t="t" r="r" b="b"/>
                  <a:pathLst>
                    <a:path w="5968" h="25056">
                      <a:moveTo>
                        <a:pt x="0" y="25056"/>
                      </a:moveTo>
                      <a:lnTo>
                        <a:pt x="0" y="0"/>
                      </a:lnTo>
                    </a:path>
                  </a:pathLst>
                </a:custGeom>
                <a:ln w="5965" cap="flat">
                  <a:solidFill>
                    <a:srgbClr val="EC4E44"/>
                  </a:solidFill>
                  <a:prstDash val="solid"/>
                  <a:round/>
                </a:ln>
              </p:spPr>
              <p:txBody>
                <a:bodyPr rtlCol="0" anchor="ctr"/>
                <a:lstStyle/>
                <a:p>
                  <a:endParaRPr lang="en-US"/>
                </a:p>
              </p:txBody>
            </p:sp>
            <p:sp>
              <p:nvSpPr>
                <p:cNvPr id="671" name="Freeform: Shape 670">
                  <a:extLst>
                    <a:ext uri="{FF2B5EF4-FFF2-40B4-BE49-F238E27FC236}">
                      <a16:creationId xmlns:a16="http://schemas.microsoft.com/office/drawing/2014/main" id="{47D35034-33E0-42C1-89F7-7B9E2BDD999A}"/>
                    </a:ext>
                  </a:extLst>
                </p:cNvPr>
                <p:cNvSpPr/>
                <p:nvPr/>
              </p:nvSpPr>
              <p:spPr>
                <a:xfrm>
                  <a:off x="2170705" y="4684626"/>
                  <a:ext cx="5968" cy="23401"/>
                </a:xfrm>
                <a:custGeom>
                  <a:avLst/>
                  <a:gdLst>
                    <a:gd name="connsiteX0" fmla="*/ 0 w 5968"/>
                    <a:gd name="connsiteY0" fmla="*/ 23401 h 23401"/>
                    <a:gd name="connsiteX1" fmla="*/ 0 w 5968"/>
                    <a:gd name="connsiteY1" fmla="*/ 0 h 23401"/>
                  </a:gdLst>
                  <a:ahLst/>
                  <a:cxnLst>
                    <a:cxn ang="0">
                      <a:pos x="connsiteX0" y="connsiteY0"/>
                    </a:cxn>
                    <a:cxn ang="0">
                      <a:pos x="connsiteX1" y="connsiteY1"/>
                    </a:cxn>
                  </a:cxnLst>
                  <a:rect l="l" t="t" r="r" b="b"/>
                  <a:pathLst>
                    <a:path w="5968" h="23401">
                      <a:moveTo>
                        <a:pt x="0" y="23401"/>
                      </a:moveTo>
                      <a:lnTo>
                        <a:pt x="0" y="0"/>
                      </a:lnTo>
                    </a:path>
                  </a:pathLst>
                </a:custGeom>
                <a:ln w="5965" cap="flat">
                  <a:solidFill>
                    <a:srgbClr val="EC4E44"/>
                  </a:solidFill>
                  <a:prstDash val="solid"/>
                  <a:round/>
                </a:ln>
              </p:spPr>
              <p:txBody>
                <a:bodyPr rtlCol="0" anchor="ctr"/>
                <a:lstStyle/>
                <a:p>
                  <a:endParaRPr lang="en-US"/>
                </a:p>
              </p:txBody>
            </p:sp>
            <p:sp>
              <p:nvSpPr>
                <p:cNvPr id="672" name="Freeform: Shape 671">
                  <a:extLst>
                    <a:ext uri="{FF2B5EF4-FFF2-40B4-BE49-F238E27FC236}">
                      <a16:creationId xmlns:a16="http://schemas.microsoft.com/office/drawing/2014/main" id="{8E535714-DEB9-45D1-BEAA-8CBB6117F31D}"/>
                    </a:ext>
                  </a:extLst>
                </p:cNvPr>
                <p:cNvSpPr/>
                <p:nvPr/>
              </p:nvSpPr>
              <p:spPr>
                <a:xfrm>
                  <a:off x="2251142" y="4562198"/>
                  <a:ext cx="5968" cy="26284"/>
                </a:xfrm>
                <a:custGeom>
                  <a:avLst/>
                  <a:gdLst>
                    <a:gd name="connsiteX0" fmla="*/ 0 w 5968"/>
                    <a:gd name="connsiteY0" fmla="*/ 26284 h 26284"/>
                    <a:gd name="connsiteX1" fmla="*/ 0 w 5968"/>
                    <a:gd name="connsiteY1" fmla="*/ 0 h 26284"/>
                  </a:gdLst>
                  <a:ahLst/>
                  <a:cxnLst>
                    <a:cxn ang="0">
                      <a:pos x="connsiteX0" y="connsiteY0"/>
                    </a:cxn>
                    <a:cxn ang="0">
                      <a:pos x="connsiteX1" y="connsiteY1"/>
                    </a:cxn>
                  </a:cxnLst>
                  <a:rect l="l" t="t" r="r" b="b"/>
                  <a:pathLst>
                    <a:path w="5968" h="26284">
                      <a:moveTo>
                        <a:pt x="0" y="26284"/>
                      </a:moveTo>
                      <a:lnTo>
                        <a:pt x="0" y="0"/>
                      </a:lnTo>
                    </a:path>
                  </a:pathLst>
                </a:custGeom>
                <a:ln w="5965" cap="flat">
                  <a:solidFill>
                    <a:srgbClr val="EC4E44"/>
                  </a:solidFill>
                  <a:prstDash val="solid"/>
                  <a:round/>
                </a:ln>
              </p:spPr>
              <p:txBody>
                <a:bodyPr rtlCol="0" anchor="ctr"/>
                <a:lstStyle/>
                <a:p>
                  <a:endParaRPr lang="en-US"/>
                </a:p>
              </p:txBody>
            </p:sp>
            <p:sp>
              <p:nvSpPr>
                <p:cNvPr id="673" name="Freeform: Shape 672">
                  <a:extLst>
                    <a:ext uri="{FF2B5EF4-FFF2-40B4-BE49-F238E27FC236}">
                      <a16:creationId xmlns:a16="http://schemas.microsoft.com/office/drawing/2014/main" id="{8572B5D8-894D-4EB4-906B-D11F89D1A7BC}"/>
                    </a:ext>
                  </a:extLst>
                </p:cNvPr>
                <p:cNvSpPr/>
                <p:nvPr/>
              </p:nvSpPr>
              <p:spPr>
                <a:xfrm>
                  <a:off x="2402135" y="4472096"/>
                  <a:ext cx="5968" cy="30867"/>
                </a:xfrm>
                <a:custGeom>
                  <a:avLst/>
                  <a:gdLst>
                    <a:gd name="connsiteX0" fmla="*/ 0 w 5968"/>
                    <a:gd name="connsiteY0" fmla="*/ 30868 h 30867"/>
                    <a:gd name="connsiteX1" fmla="*/ 0 w 5968"/>
                    <a:gd name="connsiteY1" fmla="*/ 0 h 30867"/>
                  </a:gdLst>
                  <a:ahLst/>
                  <a:cxnLst>
                    <a:cxn ang="0">
                      <a:pos x="connsiteX0" y="connsiteY0"/>
                    </a:cxn>
                    <a:cxn ang="0">
                      <a:pos x="connsiteX1" y="connsiteY1"/>
                    </a:cxn>
                  </a:cxnLst>
                  <a:rect l="l" t="t" r="r" b="b"/>
                  <a:pathLst>
                    <a:path w="5968" h="30867">
                      <a:moveTo>
                        <a:pt x="0" y="30868"/>
                      </a:moveTo>
                      <a:lnTo>
                        <a:pt x="0" y="0"/>
                      </a:lnTo>
                    </a:path>
                  </a:pathLst>
                </a:custGeom>
                <a:ln w="5965" cap="flat">
                  <a:solidFill>
                    <a:srgbClr val="EC4E44"/>
                  </a:solidFill>
                  <a:prstDash val="solid"/>
                  <a:round/>
                </a:ln>
              </p:spPr>
              <p:txBody>
                <a:bodyPr rtlCol="0" anchor="ctr"/>
                <a:lstStyle/>
                <a:p>
                  <a:endParaRPr lang="en-US"/>
                </a:p>
              </p:txBody>
            </p:sp>
            <p:sp>
              <p:nvSpPr>
                <p:cNvPr id="674" name="Freeform: Shape 673">
                  <a:extLst>
                    <a:ext uri="{FF2B5EF4-FFF2-40B4-BE49-F238E27FC236}">
                      <a16:creationId xmlns:a16="http://schemas.microsoft.com/office/drawing/2014/main" id="{453EA2A8-32B2-4B22-BD21-AAC27FC40F5B}"/>
                    </a:ext>
                  </a:extLst>
                </p:cNvPr>
                <p:cNvSpPr/>
                <p:nvPr/>
              </p:nvSpPr>
              <p:spPr>
                <a:xfrm>
                  <a:off x="2535227" y="4298861"/>
                  <a:ext cx="5968" cy="22322"/>
                </a:xfrm>
                <a:custGeom>
                  <a:avLst/>
                  <a:gdLst>
                    <a:gd name="connsiteX0" fmla="*/ 0 w 5968"/>
                    <a:gd name="connsiteY0" fmla="*/ 22322 h 22322"/>
                    <a:gd name="connsiteX1" fmla="*/ 0 w 5968"/>
                    <a:gd name="connsiteY1" fmla="*/ 0 h 22322"/>
                  </a:gdLst>
                  <a:ahLst/>
                  <a:cxnLst>
                    <a:cxn ang="0">
                      <a:pos x="connsiteX0" y="connsiteY0"/>
                    </a:cxn>
                    <a:cxn ang="0">
                      <a:pos x="connsiteX1" y="connsiteY1"/>
                    </a:cxn>
                  </a:cxnLst>
                  <a:rect l="l" t="t" r="r" b="b"/>
                  <a:pathLst>
                    <a:path w="5968" h="22322">
                      <a:moveTo>
                        <a:pt x="0" y="22322"/>
                      </a:moveTo>
                      <a:lnTo>
                        <a:pt x="0" y="0"/>
                      </a:lnTo>
                    </a:path>
                  </a:pathLst>
                </a:custGeom>
                <a:ln w="5965" cap="flat">
                  <a:solidFill>
                    <a:srgbClr val="EC4E44"/>
                  </a:solidFill>
                  <a:prstDash val="solid"/>
                  <a:round/>
                </a:ln>
              </p:spPr>
              <p:txBody>
                <a:bodyPr rtlCol="0" anchor="ctr"/>
                <a:lstStyle/>
                <a:p>
                  <a:endParaRPr lang="en-US"/>
                </a:p>
              </p:txBody>
            </p:sp>
            <p:sp>
              <p:nvSpPr>
                <p:cNvPr id="675" name="Freeform: Shape 674">
                  <a:extLst>
                    <a:ext uri="{FF2B5EF4-FFF2-40B4-BE49-F238E27FC236}">
                      <a16:creationId xmlns:a16="http://schemas.microsoft.com/office/drawing/2014/main" id="{C7DDD17F-2C65-4C7F-9D3C-B873364AC3D8}"/>
                    </a:ext>
                  </a:extLst>
                </p:cNvPr>
                <p:cNvSpPr/>
                <p:nvPr/>
              </p:nvSpPr>
              <p:spPr>
                <a:xfrm>
                  <a:off x="2793589" y="4085411"/>
                  <a:ext cx="5968" cy="23817"/>
                </a:xfrm>
                <a:custGeom>
                  <a:avLst/>
                  <a:gdLst>
                    <a:gd name="connsiteX0" fmla="*/ 0 w 5968"/>
                    <a:gd name="connsiteY0" fmla="*/ 23817 h 23817"/>
                    <a:gd name="connsiteX1" fmla="*/ 0 w 5968"/>
                    <a:gd name="connsiteY1" fmla="*/ 0 h 23817"/>
                  </a:gdLst>
                  <a:ahLst/>
                  <a:cxnLst>
                    <a:cxn ang="0">
                      <a:pos x="connsiteX0" y="connsiteY0"/>
                    </a:cxn>
                    <a:cxn ang="0">
                      <a:pos x="connsiteX1" y="connsiteY1"/>
                    </a:cxn>
                  </a:cxnLst>
                  <a:rect l="l" t="t" r="r" b="b"/>
                  <a:pathLst>
                    <a:path w="5968" h="23817">
                      <a:moveTo>
                        <a:pt x="0" y="23817"/>
                      </a:moveTo>
                      <a:lnTo>
                        <a:pt x="0" y="0"/>
                      </a:lnTo>
                    </a:path>
                  </a:pathLst>
                </a:custGeom>
                <a:ln w="5965" cap="flat">
                  <a:solidFill>
                    <a:srgbClr val="EC4E44"/>
                  </a:solidFill>
                  <a:prstDash val="solid"/>
                  <a:round/>
                </a:ln>
              </p:spPr>
              <p:txBody>
                <a:bodyPr rtlCol="0" anchor="ctr"/>
                <a:lstStyle/>
                <a:p>
                  <a:endParaRPr lang="en-US"/>
                </a:p>
              </p:txBody>
            </p:sp>
            <p:sp>
              <p:nvSpPr>
                <p:cNvPr id="676" name="Freeform: Shape 675">
                  <a:extLst>
                    <a:ext uri="{FF2B5EF4-FFF2-40B4-BE49-F238E27FC236}">
                      <a16:creationId xmlns:a16="http://schemas.microsoft.com/office/drawing/2014/main" id="{D0FD2327-C2D6-466F-814A-8F793D68A90C}"/>
                    </a:ext>
                  </a:extLst>
                </p:cNvPr>
                <p:cNvSpPr/>
                <p:nvPr/>
              </p:nvSpPr>
              <p:spPr>
                <a:xfrm>
                  <a:off x="2465083" y="4283759"/>
                  <a:ext cx="5968" cy="112503"/>
                </a:xfrm>
                <a:custGeom>
                  <a:avLst/>
                  <a:gdLst>
                    <a:gd name="connsiteX0" fmla="*/ 0 w 5968"/>
                    <a:gd name="connsiteY0" fmla="*/ 112503 h 112503"/>
                    <a:gd name="connsiteX1" fmla="*/ 0 w 5968"/>
                    <a:gd name="connsiteY1" fmla="*/ 0 h 112503"/>
                  </a:gdLst>
                  <a:ahLst/>
                  <a:cxnLst>
                    <a:cxn ang="0">
                      <a:pos x="connsiteX0" y="connsiteY0"/>
                    </a:cxn>
                    <a:cxn ang="0">
                      <a:pos x="connsiteX1" y="connsiteY1"/>
                    </a:cxn>
                  </a:cxnLst>
                  <a:rect l="l" t="t" r="r" b="b"/>
                  <a:pathLst>
                    <a:path w="5968" h="112503">
                      <a:moveTo>
                        <a:pt x="0" y="112503"/>
                      </a:moveTo>
                      <a:lnTo>
                        <a:pt x="0" y="0"/>
                      </a:lnTo>
                    </a:path>
                  </a:pathLst>
                </a:custGeom>
                <a:ln w="5965" cap="flat">
                  <a:solidFill>
                    <a:srgbClr val="EC4E44"/>
                  </a:solidFill>
                  <a:prstDash val="solid"/>
                  <a:round/>
                </a:ln>
              </p:spPr>
              <p:txBody>
                <a:bodyPr rtlCol="0" anchor="ctr"/>
                <a:lstStyle/>
                <a:p>
                  <a:endParaRPr lang="en-US"/>
                </a:p>
              </p:txBody>
            </p:sp>
            <p:sp>
              <p:nvSpPr>
                <p:cNvPr id="677" name="Freeform: Shape 676">
                  <a:extLst>
                    <a:ext uri="{FF2B5EF4-FFF2-40B4-BE49-F238E27FC236}">
                      <a16:creationId xmlns:a16="http://schemas.microsoft.com/office/drawing/2014/main" id="{393F0BBF-2167-440C-8911-BDCD5BCB4233}"/>
                    </a:ext>
                  </a:extLst>
                </p:cNvPr>
                <p:cNvSpPr/>
                <p:nvPr/>
              </p:nvSpPr>
              <p:spPr>
                <a:xfrm>
                  <a:off x="3015581" y="3916752"/>
                  <a:ext cx="5968" cy="27766"/>
                </a:xfrm>
                <a:custGeom>
                  <a:avLst/>
                  <a:gdLst>
                    <a:gd name="connsiteX0" fmla="*/ 0 w 5968"/>
                    <a:gd name="connsiteY0" fmla="*/ 27767 h 27766"/>
                    <a:gd name="connsiteX1" fmla="*/ 0 w 5968"/>
                    <a:gd name="connsiteY1" fmla="*/ 0 h 27766"/>
                  </a:gdLst>
                  <a:ahLst/>
                  <a:cxnLst>
                    <a:cxn ang="0">
                      <a:pos x="connsiteX0" y="connsiteY0"/>
                    </a:cxn>
                    <a:cxn ang="0">
                      <a:pos x="connsiteX1" y="connsiteY1"/>
                    </a:cxn>
                  </a:cxnLst>
                  <a:rect l="l" t="t" r="r" b="b"/>
                  <a:pathLst>
                    <a:path w="5968" h="27766">
                      <a:moveTo>
                        <a:pt x="0" y="27767"/>
                      </a:moveTo>
                      <a:lnTo>
                        <a:pt x="0" y="0"/>
                      </a:lnTo>
                    </a:path>
                  </a:pathLst>
                </a:custGeom>
                <a:ln w="5965" cap="flat">
                  <a:solidFill>
                    <a:srgbClr val="EC4E44"/>
                  </a:solidFill>
                  <a:prstDash val="solid"/>
                  <a:round/>
                </a:ln>
              </p:spPr>
              <p:txBody>
                <a:bodyPr rtlCol="0" anchor="ctr"/>
                <a:lstStyle/>
                <a:p>
                  <a:endParaRPr lang="en-US"/>
                </a:p>
              </p:txBody>
            </p:sp>
            <p:sp>
              <p:nvSpPr>
                <p:cNvPr id="678" name="Freeform: Shape 677">
                  <a:extLst>
                    <a:ext uri="{FF2B5EF4-FFF2-40B4-BE49-F238E27FC236}">
                      <a16:creationId xmlns:a16="http://schemas.microsoft.com/office/drawing/2014/main" id="{531816AE-54F4-44CF-A626-3D939D5761F2}"/>
                    </a:ext>
                  </a:extLst>
                </p:cNvPr>
                <p:cNvSpPr/>
                <p:nvPr/>
              </p:nvSpPr>
              <p:spPr>
                <a:xfrm>
                  <a:off x="3647164" y="3307862"/>
                  <a:ext cx="5968" cy="22849"/>
                </a:xfrm>
                <a:custGeom>
                  <a:avLst/>
                  <a:gdLst>
                    <a:gd name="connsiteX0" fmla="*/ 0 w 5968"/>
                    <a:gd name="connsiteY0" fmla="*/ 22850 h 22849"/>
                    <a:gd name="connsiteX1" fmla="*/ 0 w 5968"/>
                    <a:gd name="connsiteY1" fmla="*/ 0 h 22849"/>
                  </a:gdLst>
                  <a:ahLst/>
                  <a:cxnLst>
                    <a:cxn ang="0">
                      <a:pos x="connsiteX0" y="connsiteY0"/>
                    </a:cxn>
                    <a:cxn ang="0">
                      <a:pos x="connsiteX1" y="connsiteY1"/>
                    </a:cxn>
                  </a:cxnLst>
                  <a:rect l="l" t="t" r="r" b="b"/>
                  <a:pathLst>
                    <a:path w="5968" h="22849">
                      <a:moveTo>
                        <a:pt x="0" y="22850"/>
                      </a:moveTo>
                      <a:lnTo>
                        <a:pt x="0" y="0"/>
                      </a:lnTo>
                    </a:path>
                  </a:pathLst>
                </a:custGeom>
                <a:ln w="5965" cap="flat">
                  <a:solidFill>
                    <a:srgbClr val="EC4E44"/>
                  </a:solidFill>
                  <a:prstDash val="solid"/>
                  <a:round/>
                </a:ln>
              </p:spPr>
              <p:txBody>
                <a:bodyPr rtlCol="0" anchor="ctr"/>
                <a:lstStyle/>
                <a:p>
                  <a:endParaRPr lang="en-US"/>
                </a:p>
              </p:txBody>
            </p:sp>
            <p:sp>
              <p:nvSpPr>
                <p:cNvPr id="679" name="Freeform: Shape 678">
                  <a:extLst>
                    <a:ext uri="{FF2B5EF4-FFF2-40B4-BE49-F238E27FC236}">
                      <a16:creationId xmlns:a16="http://schemas.microsoft.com/office/drawing/2014/main" id="{D93B0B6D-757B-4B23-9C91-C17E22EDF91E}"/>
                    </a:ext>
                  </a:extLst>
                </p:cNvPr>
                <p:cNvSpPr/>
                <p:nvPr/>
              </p:nvSpPr>
              <p:spPr>
                <a:xfrm>
                  <a:off x="3336412" y="3679623"/>
                  <a:ext cx="5968" cy="65924"/>
                </a:xfrm>
                <a:custGeom>
                  <a:avLst/>
                  <a:gdLst>
                    <a:gd name="connsiteX0" fmla="*/ 0 w 5968"/>
                    <a:gd name="connsiteY0" fmla="*/ 65925 h 65924"/>
                    <a:gd name="connsiteX1" fmla="*/ 0 w 5968"/>
                    <a:gd name="connsiteY1" fmla="*/ 0 h 65924"/>
                  </a:gdLst>
                  <a:ahLst/>
                  <a:cxnLst>
                    <a:cxn ang="0">
                      <a:pos x="connsiteX0" y="connsiteY0"/>
                    </a:cxn>
                    <a:cxn ang="0">
                      <a:pos x="connsiteX1" y="connsiteY1"/>
                    </a:cxn>
                  </a:cxnLst>
                  <a:rect l="l" t="t" r="r" b="b"/>
                  <a:pathLst>
                    <a:path w="5968" h="65924">
                      <a:moveTo>
                        <a:pt x="0" y="65925"/>
                      </a:moveTo>
                      <a:lnTo>
                        <a:pt x="0" y="0"/>
                      </a:lnTo>
                    </a:path>
                  </a:pathLst>
                </a:custGeom>
                <a:ln w="5965" cap="flat">
                  <a:solidFill>
                    <a:srgbClr val="EC4E44"/>
                  </a:solidFill>
                  <a:prstDash val="solid"/>
                  <a:round/>
                </a:ln>
              </p:spPr>
              <p:txBody>
                <a:bodyPr rtlCol="0" anchor="ctr"/>
                <a:lstStyle/>
                <a:p>
                  <a:endParaRPr lang="en-US"/>
                </a:p>
              </p:txBody>
            </p:sp>
            <p:sp>
              <p:nvSpPr>
                <p:cNvPr id="680" name="Freeform: Shape 679">
                  <a:extLst>
                    <a:ext uri="{FF2B5EF4-FFF2-40B4-BE49-F238E27FC236}">
                      <a16:creationId xmlns:a16="http://schemas.microsoft.com/office/drawing/2014/main" id="{CCE24019-D03A-43A9-9BD0-C683C687141A}"/>
                    </a:ext>
                  </a:extLst>
                </p:cNvPr>
                <p:cNvSpPr/>
                <p:nvPr/>
              </p:nvSpPr>
              <p:spPr>
                <a:xfrm>
                  <a:off x="2677115" y="4233494"/>
                  <a:ext cx="5968" cy="24659"/>
                </a:xfrm>
                <a:custGeom>
                  <a:avLst/>
                  <a:gdLst>
                    <a:gd name="connsiteX0" fmla="*/ 0 w 5968"/>
                    <a:gd name="connsiteY0" fmla="*/ 24660 h 24659"/>
                    <a:gd name="connsiteX1" fmla="*/ 0 w 5968"/>
                    <a:gd name="connsiteY1" fmla="*/ 0 h 24659"/>
                  </a:gdLst>
                  <a:ahLst/>
                  <a:cxnLst>
                    <a:cxn ang="0">
                      <a:pos x="connsiteX0" y="connsiteY0"/>
                    </a:cxn>
                    <a:cxn ang="0">
                      <a:pos x="connsiteX1" y="connsiteY1"/>
                    </a:cxn>
                  </a:cxnLst>
                  <a:rect l="l" t="t" r="r" b="b"/>
                  <a:pathLst>
                    <a:path w="5968" h="24659">
                      <a:moveTo>
                        <a:pt x="0" y="24660"/>
                      </a:moveTo>
                      <a:lnTo>
                        <a:pt x="0" y="0"/>
                      </a:lnTo>
                    </a:path>
                  </a:pathLst>
                </a:custGeom>
                <a:ln w="5965" cap="flat">
                  <a:solidFill>
                    <a:srgbClr val="EC4E44"/>
                  </a:solidFill>
                  <a:prstDash val="solid"/>
                  <a:round/>
                </a:ln>
              </p:spPr>
              <p:txBody>
                <a:bodyPr rtlCol="0" anchor="ctr"/>
                <a:lstStyle/>
                <a:p>
                  <a:endParaRPr lang="en-US"/>
                </a:p>
              </p:txBody>
            </p:sp>
            <p:sp>
              <p:nvSpPr>
                <p:cNvPr id="681" name="Freeform: Shape 680">
                  <a:extLst>
                    <a:ext uri="{FF2B5EF4-FFF2-40B4-BE49-F238E27FC236}">
                      <a16:creationId xmlns:a16="http://schemas.microsoft.com/office/drawing/2014/main" id="{F0BC5C3A-61B4-4722-B163-A9580982C286}"/>
                    </a:ext>
                  </a:extLst>
                </p:cNvPr>
                <p:cNvSpPr/>
                <p:nvPr/>
              </p:nvSpPr>
              <p:spPr>
                <a:xfrm>
                  <a:off x="2820386" y="4037294"/>
                  <a:ext cx="5968" cy="35406"/>
                </a:xfrm>
                <a:custGeom>
                  <a:avLst/>
                  <a:gdLst>
                    <a:gd name="connsiteX0" fmla="*/ 0 w 5968"/>
                    <a:gd name="connsiteY0" fmla="*/ 35407 h 35406"/>
                    <a:gd name="connsiteX1" fmla="*/ 0 w 5968"/>
                    <a:gd name="connsiteY1" fmla="*/ 0 h 35406"/>
                  </a:gdLst>
                  <a:ahLst/>
                  <a:cxnLst>
                    <a:cxn ang="0">
                      <a:pos x="connsiteX0" y="connsiteY0"/>
                    </a:cxn>
                    <a:cxn ang="0">
                      <a:pos x="connsiteX1" y="connsiteY1"/>
                    </a:cxn>
                  </a:cxnLst>
                  <a:rect l="l" t="t" r="r" b="b"/>
                  <a:pathLst>
                    <a:path w="5968" h="35406">
                      <a:moveTo>
                        <a:pt x="0" y="35407"/>
                      </a:moveTo>
                      <a:lnTo>
                        <a:pt x="0" y="0"/>
                      </a:lnTo>
                    </a:path>
                  </a:pathLst>
                </a:custGeom>
                <a:ln w="5965" cap="flat">
                  <a:solidFill>
                    <a:srgbClr val="EC4E44"/>
                  </a:solidFill>
                  <a:prstDash val="solid"/>
                  <a:round/>
                </a:ln>
              </p:spPr>
              <p:txBody>
                <a:bodyPr rtlCol="0" anchor="ctr"/>
                <a:lstStyle/>
                <a:p>
                  <a:endParaRPr lang="en-US"/>
                </a:p>
              </p:txBody>
            </p:sp>
            <p:sp>
              <p:nvSpPr>
                <p:cNvPr id="682" name="Freeform: Shape 681">
                  <a:extLst>
                    <a:ext uri="{FF2B5EF4-FFF2-40B4-BE49-F238E27FC236}">
                      <a16:creationId xmlns:a16="http://schemas.microsoft.com/office/drawing/2014/main" id="{5E7A6862-3C54-4212-AC91-70BB0FA29597}"/>
                    </a:ext>
                  </a:extLst>
                </p:cNvPr>
                <p:cNvSpPr/>
                <p:nvPr/>
              </p:nvSpPr>
              <p:spPr>
                <a:xfrm>
                  <a:off x="3960110" y="3040888"/>
                  <a:ext cx="5968" cy="24366"/>
                </a:xfrm>
                <a:custGeom>
                  <a:avLst/>
                  <a:gdLst>
                    <a:gd name="connsiteX0" fmla="*/ 0 w 5968"/>
                    <a:gd name="connsiteY0" fmla="*/ 24366 h 24366"/>
                    <a:gd name="connsiteX1" fmla="*/ 0 w 5968"/>
                    <a:gd name="connsiteY1" fmla="*/ 0 h 24366"/>
                  </a:gdLst>
                  <a:ahLst/>
                  <a:cxnLst>
                    <a:cxn ang="0">
                      <a:pos x="connsiteX0" y="connsiteY0"/>
                    </a:cxn>
                    <a:cxn ang="0">
                      <a:pos x="connsiteX1" y="connsiteY1"/>
                    </a:cxn>
                  </a:cxnLst>
                  <a:rect l="l" t="t" r="r" b="b"/>
                  <a:pathLst>
                    <a:path w="5968" h="24366">
                      <a:moveTo>
                        <a:pt x="0" y="24366"/>
                      </a:moveTo>
                      <a:lnTo>
                        <a:pt x="0" y="0"/>
                      </a:lnTo>
                    </a:path>
                  </a:pathLst>
                </a:custGeom>
                <a:ln w="5965" cap="flat">
                  <a:solidFill>
                    <a:srgbClr val="EC4E44"/>
                  </a:solidFill>
                  <a:prstDash val="solid"/>
                  <a:round/>
                </a:ln>
              </p:spPr>
              <p:txBody>
                <a:bodyPr rtlCol="0" anchor="ctr"/>
                <a:lstStyle/>
                <a:p>
                  <a:endParaRPr lang="en-US"/>
                </a:p>
              </p:txBody>
            </p:sp>
            <p:sp>
              <p:nvSpPr>
                <p:cNvPr id="683" name="Freeform: Shape 682">
                  <a:extLst>
                    <a:ext uri="{FF2B5EF4-FFF2-40B4-BE49-F238E27FC236}">
                      <a16:creationId xmlns:a16="http://schemas.microsoft.com/office/drawing/2014/main" id="{9B3ACE1A-6BA6-41D0-838B-B995958DA0E3}"/>
                    </a:ext>
                  </a:extLst>
                </p:cNvPr>
                <p:cNvSpPr/>
                <p:nvPr/>
              </p:nvSpPr>
              <p:spPr>
                <a:xfrm>
                  <a:off x="3409614" y="3524708"/>
                  <a:ext cx="5968" cy="22975"/>
                </a:xfrm>
                <a:custGeom>
                  <a:avLst/>
                  <a:gdLst>
                    <a:gd name="connsiteX0" fmla="*/ 0 w 5968"/>
                    <a:gd name="connsiteY0" fmla="*/ 22976 h 22975"/>
                    <a:gd name="connsiteX1" fmla="*/ 0 w 5968"/>
                    <a:gd name="connsiteY1" fmla="*/ 0 h 22975"/>
                  </a:gdLst>
                  <a:ahLst/>
                  <a:cxnLst>
                    <a:cxn ang="0">
                      <a:pos x="connsiteX0" y="connsiteY0"/>
                    </a:cxn>
                    <a:cxn ang="0">
                      <a:pos x="connsiteX1" y="connsiteY1"/>
                    </a:cxn>
                  </a:cxnLst>
                  <a:rect l="l" t="t" r="r" b="b"/>
                  <a:pathLst>
                    <a:path w="5968" h="22975">
                      <a:moveTo>
                        <a:pt x="0" y="22976"/>
                      </a:moveTo>
                      <a:lnTo>
                        <a:pt x="0" y="0"/>
                      </a:lnTo>
                    </a:path>
                  </a:pathLst>
                </a:custGeom>
                <a:ln w="5965" cap="flat">
                  <a:solidFill>
                    <a:srgbClr val="EC4E44"/>
                  </a:solidFill>
                  <a:prstDash val="solid"/>
                  <a:round/>
                </a:ln>
              </p:spPr>
              <p:txBody>
                <a:bodyPr rtlCol="0" anchor="ctr"/>
                <a:lstStyle/>
                <a:p>
                  <a:endParaRPr lang="en-US"/>
                </a:p>
              </p:txBody>
            </p:sp>
            <p:sp>
              <p:nvSpPr>
                <p:cNvPr id="684" name="Freeform: Shape 683">
                  <a:extLst>
                    <a:ext uri="{FF2B5EF4-FFF2-40B4-BE49-F238E27FC236}">
                      <a16:creationId xmlns:a16="http://schemas.microsoft.com/office/drawing/2014/main" id="{B5253096-6E6C-4B35-A21E-490C88E8C948}"/>
                    </a:ext>
                  </a:extLst>
                </p:cNvPr>
                <p:cNvSpPr/>
                <p:nvPr/>
              </p:nvSpPr>
              <p:spPr>
                <a:xfrm>
                  <a:off x="2255213" y="4543126"/>
                  <a:ext cx="5968" cy="27966"/>
                </a:xfrm>
                <a:custGeom>
                  <a:avLst/>
                  <a:gdLst>
                    <a:gd name="connsiteX0" fmla="*/ 0 w 5968"/>
                    <a:gd name="connsiteY0" fmla="*/ 27967 h 27966"/>
                    <a:gd name="connsiteX1" fmla="*/ 0 w 5968"/>
                    <a:gd name="connsiteY1" fmla="*/ 0 h 27966"/>
                  </a:gdLst>
                  <a:ahLst/>
                  <a:cxnLst>
                    <a:cxn ang="0">
                      <a:pos x="connsiteX0" y="connsiteY0"/>
                    </a:cxn>
                    <a:cxn ang="0">
                      <a:pos x="connsiteX1" y="connsiteY1"/>
                    </a:cxn>
                  </a:cxnLst>
                  <a:rect l="l" t="t" r="r" b="b"/>
                  <a:pathLst>
                    <a:path w="5968" h="27966">
                      <a:moveTo>
                        <a:pt x="0" y="27967"/>
                      </a:moveTo>
                      <a:lnTo>
                        <a:pt x="0" y="0"/>
                      </a:lnTo>
                    </a:path>
                  </a:pathLst>
                </a:custGeom>
                <a:ln w="5965" cap="flat">
                  <a:solidFill>
                    <a:srgbClr val="EC4E44"/>
                  </a:solidFill>
                  <a:prstDash val="solid"/>
                  <a:round/>
                </a:ln>
              </p:spPr>
              <p:txBody>
                <a:bodyPr rtlCol="0" anchor="ctr"/>
                <a:lstStyle/>
                <a:p>
                  <a:endParaRPr lang="en-US"/>
                </a:p>
              </p:txBody>
            </p:sp>
            <p:sp>
              <p:nvSpPr>
                <p:cNvPr id="685" name="Freeform: Shape 684">
                  <a:extLst>
                    <a:ext uri="{FF2B5EF4-FFF2-40B4-BE49-F238E27FC236}">
                      <a16:creationId xmlns:a16="http://schemas.microsoft.com/office/drawing/2014/main" id="{F0666D3D-6F19-415B-9D6A-15E1682776C8}"/>
                    </a:ext>
                  </a:extLst>
                </p:cNvPr>
                <p:cNvSpPr/>
                <p:nvPr/>
              </p:nvSpPr>
              <p:spPr>
                <a:xfrm>
                  <a:off x="3301200" y="3644239"/>
                  <a:ext cx="5968" cy="21673"/>
                </a:xfrm>
                <a:custGeom>
                  <a:avLst/>
                  <a:gdLst>
                    <a:gd name="connsiteX0" fmla="*/ 0 w 5968"/>
                    <a:gd name="connsiteY0" fmla="*/ 21674 h 21673"/>
                    <a:gd name="connsiteX1" fmla="*/ 0 w 5968"/>
                    <a:gd name="connsiteY1" fmla="*/ 0 h 21673"/>
                  </a:gdLst>
                  <a:ahLst/>
                  <a:cxnLst>
                    <a:cxn ang="0">
                      <a:pos x="connsiteX0" y="connsiteY0"/>
                    </a:cxn>
                    <a:cxn ang="0">
                      <a:pos x="connsiteX1" y="connsiteY1"/>
                    </a:cxn>
                  </a:cxnLst>
                  <a:rect l="l" t="t" r="r" b="b"/>
                  <a:pathLst>
                    <a:path w="5968" h="21673">
                      <a:moveTo>
                        <a:pt x="0" y="21674"/>
                      </a:moveTo>
                      <a:lnTo>
                        <a:pt x="0" y="0"/>
                      </a:lnTo>
                    </a:path>
                  </a:pathLst>
                </a:custGeom>
                <a:ln w="5965" cap="flat">
                  <a:solidFill>
                    <a:srgbClr val="EC4E44"/>
                  </a:solidFill>
                  <a:prstDash val="solid"/>
                  <a:round/>
                </a:ln>
              </p:spPr>
              <p:txBody>
                <a:bodyPr rtlCol="0" anchor="ctr"/>
                <a:lstStyle/>
                <a:p>
                  <a:endParaRPr lang="en-US"/>
                </a:p>
              </p:txBody>
            </p:sp>
            <p:sp>
              <p:nvSpPr>
                <p:cNvPr id="686" name="Freeform: Shape 685">
                  <a:extLst>
                    <a:ext uri="{FF2B5EF4-FFF2-40B4-BE49-F238E27FC236}">
                      <a16:creationId xmlns:a16="http://schemas.microsoft.com/office/drawing/2014/main" id="{3AB09D27-EA13-4899-BC2B-1D9E3A8DADAF}"/>
                    </a:ext>
                  </a:extLst>
                </p:cNvPr>
                <p:cNvSpPr/>
                <p:nvPr/>
              </p:nvSpPr>
              <p:spPr>
                <a:xfrm>
                  <a:off x="3899914" y="3065754"/>
                  <a:ext cx="5968" cy="21929"/>
                </a:xfrm>
                <a:custGeom>
                  <a:avLst/>
                  <a:gdLst>
                    <a:gd name="connsiteX0" fmla="*/ 0 w 5968"/>
                    <a:gd name="connsiteY0" fmla="*/ 21930 h 21929"/>
                    <a:gd name="connsiteX1" fmla="*/ 0 w 5968"/>
                    <a:gd name="connsiteY1" fmla="*/ 0 h 21929"/>
                  </a:gdLst>
                  <a:ahLst/>
                  <a:cxnLst>
                    <a:cxn ang="0">
                      <a:pos x="connsiteX0" y="connsiteY0"/>
                    </a:cxn>
                    <a:cxn ang="0">
                      <a:pos x="connsiteX1" y="connsiteY1"/>
                    </a:cxn>
                  </a:cxnLst>
                  <a:rect l="l" t="t" r="r" b="b"/>
                  <a:pathLst>
                    <a:path w="5968" h="21929">
                      <a:moveTo>
                        <a:pt x="0" y="21930"/>
                      </a:moveTo>
                      <a:lnTo>
                        <a:pt x="0" y="0"/>
                      </a:lnTo>
                    </a:path>
                  </a:pathLst>
                </a:custGeom>
                <a:ln w="5965" cap="flat">
                  <a:solidFill>
                    <a:srgbClr val="EC4E44"/>
                  </a:solidFill>
                  <a:prstDash val="solid"/>
                  <a:round/>
                </a:ln>
              </p:spPr>
              <p:txBody>
                <a:bodyPr rtlCol="0" anchor="ctr"/>
                <a:lstStyle/>
                <a:p>
                  <a:endParaRPr lang="en-US"/>
                </a:p>
              </p:txBody>
            </p:sp>
            <p:sp>
              <p:nvSpPr>
                <p:cNvPr id="687" name="Freeform: Shape 686">
                  <a:extLst>
                    <a:ext uri="{FF2B5EF4-FFF2-40B4-BE49-F238E27FC236}">
                      <a16:creationId xmlns:a16="http://schemas.microsoft.com/office/drawing/2014/main" id="{0FD89E99-0242-43D7-91DE-05D7DE32B18F}"/>
                    </a:ext>
                  </a:extLst>
                </p:cNvPr>
                <p:cNvSpPr/>
                <p:nvPr/>
              </p:nvSpPr>
              <p:spPr>
                <a:xfrm>
                  <a:off x="3619406" y="3398571"/>
                  <a:ext cx="5968" cy="28841"/>
                </a:xfrm>
                <a:custGeom>
                  <a:avLst/>
                  <a:gdLst>
                    <a:gd name="connsiteX0" fmla="*/ 0 w 5968"/>
                    <a:gd name="connsiteY0" fmla="*/ 28841 h 28841"/>
                    <a:gd name="connsiteX1" fmla="*/ 0 w 5968"/>
                    <a:gd name="connsiteY1" fmla="*/ 0 h 28841"/>
                  </a:gdLst>
                  <a:ahLst/>
                  <a:cxnLst>
                    <a:cxn ang="0">
                      <a:pos x="connsiteX0" y="connsiteY0"/>
                    </a:cxn>
                    <a:cxn ang="0">
                      <a:pos x="connsiteX1" y="connsiteY1"/>
                    </a:cxn>
                  </a:cxnLst>
                  <a:rect l="l" t="t" r="r" b="b"/>
                  <a:pathLst>
                    <a:path w="5968" h="28841">
                      <a:moveTo>
                        <a:pt x="0" y="28841"/>
                      </a:moveTo>
                      <a:lnTo>
                        <a:pt x="0" y="0"/>
                      </a:lnTo>
                    </a:path>
                  </a:pathLst>
                </a:custGeom>
                <a:ln w="5965" cap="flat">
                  <a:solidFill>
                    <a:srgbClr val="EC4E44"/>
                  </a:solidFill>
                  <a:prstDash val="solid"/>
                  <a:round/>
                </a:ln>
              </p:spPr>
              <p:txBody>
                <a:bodyPr rtlCol="0" anchor="ctr"/>
                <a:lstStyle/>
                <a:p>
                  <a:endParaRPr lang="en-US"/>
                </a:p>
              </p:txBody>
            </p:sp>
            <p:sp>
              <p:nvSpPr>
                <p:cNvPr id="688" name="Freeform: Shape 687">
                  <a:extLst>
                    <a:ext uri="{FF2B5EF4-FFF2-40B4-BE49-F238E27FC236}">
                      <a16:creationId xmlns:a16="http://schemas.microsoft.com/office/drawing/2014/main" id="{BFF72894-0230-4666-8B99-A898F2BF1637}"/>
                    </a:ext>
                  </a:extLst>
                </p:cNvPr>
                <p:cNvSpPr/>
                <p:nvPr/>
              </p:nvSpPr>
              <p:spPr>
                <a:xfrm>
                  <a:off x="2889228" y="3976189"/>
                  <a:ext cx="5968" cy="23646"/>
                </a:xfrm>
                <a:custGeom>
                  <a:avLst/>
                  <a:gdLst>
                    <a:gd name="connsiteX0" fmla="*/ 0 w 5968"/>
                    <a:gd name="connsiteY0" fmla="*/ 23646 h 23646"/>
                    <a:gd name="connsiteX1" fmla="*/ 0 w 5968"/>
                    <a:gd name="connsiteY1" fmla="*/ 0 h 23646"/>
                  </a:gdLst>
                  <a:ahLst/>
                  <a:cxnLst>
                    <a:cxn ang="0">
                      <a:pos x="connsiteX0" y="connsiteY0"/>
                    </a:cxn>
                    <a:cxn ang="0">
                      <a:pos x="connsiteX1" y="connsiteY1"/>
                    </a:cxn>
                  </a:cxnLst>
                  <a:rect l="l" t="t" r="r" b="b"/>
                  <a:pathLst>
                    <a:path w="5968" h="23646">
                      <a:moveTo>
                        <a:pt x="0" y="23646"/>
                      </a:moveTo>
                      <a:lnTo>
                        <a:pt x="0" y="0"/>
                      </a:lnTo>
                    </a:path>
                  </a:pathLst>
                </a:custGeom>
                <a:ln w="5965" cap="flat">
                  <a:solidFill>
                    <a:srgbClr val="EC4E44"/>
                  </a:solidFill>
                  <a:prstDash val="solid"/>
                  <a:round/>
                </a:ln>
              </p:spPr>
              <p:txBody>
                <a:bodyPr rtlCol="0" anchor="ctr"/>
                <a:lstStyle/>
                <a:p>
                  <a:endParaRPr lang="en-US"/>
                </a:p>
              </p:txBody>
            </p:sp>
            <p:sp>
              <p:nvSpPr>
                <p:cNvPr id="689" name="Freeform: Shape 688">
                  <a:extLst>
                    <a:ext uri="{FF2B5EF4-FFF2-40B4-BE49-F238E27FC236}">
                      <a16:creationId xmlns:a16="http://schemas.microsoft.com/office/drawing/2014/main" id="{E6D26C0F-B595-404E-96CE-89287EA010D7}"/>
                    </a:ext>
                  </a:extLst>
                </p:cNvPr>
                <p:cNvSpPr/>
                <p:nvPr/>
              </p:nvSpPr>
              <p:spPr>
                <a:xfrm>
                  <a:off x="3217911" y="3672142"/>
                  <a:ext cx="5968" cy="22938"/>
                </a:xfrm>
                <a:custGeom>
                  <a:avLst/>
                  <a:gdLst>
                    <a:gd name="connsiteX0" fmla="*/ 0 w 5968"/>
                    <a:gd name="connsiteY0" fmla="*/ 22938 h 22938"/>
                    <a:gd name="connsiteX1" fmla="*/ 0 w 5968"/>
                    <a:gd name="connsiteY1" fmla="*/ 0 h 22938"/>
                  </a:gdLst>
                  <a:ahLst/>
                  <a:cxnLst>
                    <a:cxn ang="0">
                      <a:pos x="connsiteX0" y="connsiteY0"/>
                    </a:cxn>
                    <a:cxn ang="0">
                      <a:pos x="connsiteX1" y="connsiteY1"/>
                    </a:cxn>
                  </a:cxnLst>
                  <a:rect l="l" t="t" r="r" b="b"/>
                  <a:pathLst>
                    <a:path w="5968" h="22938">
                      <a:moveTo>
                        <a:pt x="0" y="22938"/>
                      </a:moveTo>
                      <a:lnTo>
                        <a:pt x="0" y="0"/>
                      </a:lnTo>
                    </a:path>
                  </a:pathLst>
                </a:custGeom>
                <a:ln w="5965" cap="flat">
                  <a:solidFill>
                    <a:srgbClr val="EC4E44"/>
                  </a:solidFill>
                  <a:prstDash val="solid"/>
                  <a:round/>
                </a:ln>
              </p:spPr>
              <p:txBody>
                <a:bodyPr rtlCol="0" anchor="ctr"/>
                <a:lstStyle/>
                <a:p>
                  <a:endParaRPr lang="en-US"/>
                </a:p>
              </p:txBody>
            </p:sp>
            <p:sp>
              <p:nvSpPr>
                <p:cNvPr id="690" name="Freeform: Shape 689">
                  <a:extLst>
                    <a:ext uri="{FF2B5EF4-FFF2-40B4-BE49-F238E27FC236}">
                      <a16:creationId xmlns:a16="http://schemas.microsoft.com/office/drawing/2014/main" id="{C36D232E-CA2E-4679-A63D-040B77E215C6}"/>
                    </a:ext>
                  </a:extLst>
                </p:cNvPr>
                <p:cNvSpPr/>
                <p:nvPr/>
              </p:nvSpPr>
              <p:spPr>
                <a:xfrm>
                  <a:off x="2087703" y="4655131"/>
                  <a:ext cx="5968" cy="38494"/>
                </a:xfrm>
                <a:custGeom>
                  <a:avLst/>
                  <a:gdLst>
                    <a:gd name="connsiteX0" fmla="*/ 0 w 5968"/>
                    <a:gd name="connsiteY0" fmla="*/ 38494 h 38494"/>
                    <a:gd name="connsiteX1" fmla="*/ 0 w 5968"/>
                    <a:gd name="connsiteY1" fmla="*/ 0 h 38494"/>
                  </a:gdLst>
                  <a:ahLst/>
                  <a:cxnLst>
                    <a:cxn ang="0">
                      <a:pos x="connsiteX0" y="connsiteY0"/>
                    </a:cxn>
                    <a:cxn ang="0">
                      <a:pos x="connsiteX1" y="connsiteY1"/>
                    </a:cxn>
                  </a:cxnLst>
                  <a:rect l="l" t="t" r="r" b="b"/>
                  <a:pathLst>
                    <a:path w="5968" h="38494">
                      <a:moveTo>
                        <a:pt x="0" y="38494"/>
                      </a:moveTo>
                      <a:lnTo>
                        <a:pt x="0" y="0"/>
                      </a:lnTo>
                    </a:path>
                  </a:pathLst>
                </a:custGeom>
                <a:ln w="5965" cap="flat">
                  <a:solidFill>
                    <a:srgbClr val="EC4E44"/>
                  </a:solidFill>
                  <a:prstDash val="solid"/>
                  <a:round/>
                </a:ln>
              </p:spPr>
              <p:txBody>
                <a:bodyPr rtlCol="0" anchor="ctr"/>
                <a:lstStyle/>
                <a:p>
                  <a:endParaRPr lang="en-US"/>
                </a:p>
              </p:txBody>
            </p:sp>
            <p:sp>
              <p:nvSpPr>
                <p:cNvPr id="691" name="Freeform: Shape 690">
                  <a:extLst>
                    <a:ext uri="{FF2B5EF4-FFF2-40B4-BE49-F238E27FC236}">
                      <a16:creationId xmlns:a16="http://schemas.microsoft.com/office/drawing/2014/main" id="{0072368C-066A-4A26-B17A-D7914F6B54E3}"/>
                    </a:ext>
                  </a:extLst>
                </p:cNvPr>
                <p:cNvSpPr/>
                <p:nvPr/>
              </p:nvSpPr>
              <p:spPr>
                <a:xfrm>
                  <a:off x="3728669" y="3241363"/>
                  <a:ext cx="5968" cy="25557"/>
                </a:xfrm>
                <a:custGeom>
                  <a:avLst/>
                  <a:gdLst>
                    <a:gd name="connsiteX0" fmla="*/ 0 w 5968"/>
                    <a:gd name="connsiteY0" fmla="*/ 25558 h 25557"/>
                    <a:gd name="connsiteX1" fmla="*/ 0 w 5968"/>
                    <a:gd name="connsiteY1" fmla="*/ 0 h 25557"/>
                  </a:gdLst>
                  <a:ahLst/>
                  <a:cxnLst>
                    <a:cxn ang="0">
                      <a:pos x="connsiteX0" y="connsiteY0"/>
                    </a:cxn>
                    <a:cxn ang="0">
                      <a:pos x="connsiteX1" y="connsiteY1"/>
                    </a:cxn>
                  </a:cxnLst>
                  <a:rect l="l" t="t" r="r" b="b"/>
                  <a:pathLst>
                    <a:path w="5968" h="25557">
                      <a:moveTo>
                        <a:pt x="0" y="25558"/>
                      </a:moveTo>
                      <a:lnTo>
                        <a:pt x="0" y="0"/>
                      </a:lnTo>
                    </a:path>
                  </a:pathLst>
                </a:custGeom>
                <a:ln w="5965" cap="flat">
                  <a:solidFill>
                    <a:srgbClr val="EC4E44"/>
                  </a:solidFill>
                  <a:prstDash val="solid"/>
                  <a:round/>
                </a:ln>
              </p:spPr>
              <p:txBody>
                <a:bodyPr rtlCol="0" anchor="ctr"/>
                <a:lstStyle/>
                <a:p>
                  <a:endParaRPr lang="en-US"/>
                </a:p>
              </p:txBody>
            </p:sp>
            <p:sp>
              <p:nvSpPr>
                <p:cNvPr id="692" name="Freeform: Shape 691">
                  <a:extLst>
                    <a:ext uri="{FF2B5EF4-FFF2-40B4-BE49-F238E27FC236}">
                      <a16:creationId xmlns:a16="http://schemas.microsoft.com/office/drawing/2014/main" id="{5CEE5696-FBF4-426D-8E7C-BFCA440D940D}"/>
                    </a:ext>
                  </a:extLst>
                </p:cNvPr>
                <p:cNvSpPr/>
                <p:nvPr/>
              </p:nvSpPr>
              <p:spPr>
                <a:xfrm>
                  <a:off x="2187770" y="4545271"/>
                  <a:ext cx="5968" cy="31608"/>
                </a:xfrm>
                <a:custGeom>
                  <a:avLst/>
                  <a:gdLst>
                    <a:gd name="connsiteX0" fmla="*/ 0 w 5968"/>
                    <a:gd name="connsiteY0" fmla="*/ 31608 h 31608"/>
                    <a:gd name="connsiteX1" fmla="*/ 0 w 5968"/>
                    <a:gd name="connsiteY1" fmla="*/ 0 h 31608"/>
                  </a:gdLst>
                  <a:ahLst/>
                  <a:cxnLst>
                    <a:cxn ang="0">
                      <a:pos x="connsiteX0" y="connsiteY0"/>
                    </a:cxn>
                    <a:cxn ang="0">
                      <a:pos x="connsiteX1" y="connsiteY1"/>
                    </a:cxn>
                  </a:cxnLst>
                  <a:rect l="l" t="t" r="r" b="b"/>
                  <a:pathLst>
                    <a:path w="5968" h="31608">
                      <a:moveTo>
                        <a:pt x="0" y="31608"/>
                      </a:moveTo>
                      <a:lnTo>
                        <a:pt x="0" y="0"/>
                      </a:lnTo>
                    </a:path>
                  </a:pathLst>
                </a:custGeom>
                <a:ln w="5965" cap="flat">
                  <a:solidFill>
                    <a:srgbClr val="EC4E44"/>
                  </a:solidFill>
                  <a:prstDash val="solid"/>
                  <a:round/>
                </a:ln>
              </p:spPr>
              <p:txBody>
                <a:bodyPr rtlCol="0" anchor="ctr"/>
                <a:lstStyle/>
                <a:p>
                  <a:endParaRPr lang="en-US"/>
                </a:p>
              </p:txBody>
            </p:sp>
            <p:sp>
              <p:nvSpPr>
                <p:cNvPr id="693" name="Freeform: Shape 692">
                  <a:extLst>
                    <a:ext uri="{FF2B5EF4-FFF2-40B4-BE49-F238E27FC236}">
                      <a16:creationId xmlns:a16="http://schemas.microsoft.com/office/drawing/2014/main" id="{0A2DD1A4-F651-4CBD-A210-EE4A943935A5}"/>
                    </a:ext>
                  </a:extLst>
                </p:cNvPr>
                <p:cNvSpPr/>
                <p:nvPr/>
              </p:nvSpPr>
              <p:spPr>
                <a:xfrm>
                  <a:off x="2416580" y="4402006"/>
                  <a:ext cx="5968" cy="23692"/>
                </a:xfrm>
                <a:custGeom>
                  <a:avLst/>
                  <a:gdLst>
                    <a:gd name="connsiteX0" fmla="*/ 0 w 5968"/>
                    <a:gd name="connsiteY0" fmla="*/ 23692 h 23692"/>
                    <a:gd name="connsiteX1" fmla="*/ 0 w 5968"/>
                    <a:gd name="connsiteY1" fmla="*/ 0 h 23692"/>
                  </a:gdLst>
                  <a:ahLst/>
                  <a:cxnLst>
                    <a:cxn ang="0">
                      <a:pos x="connsiteX0" y="connsiteY0"/>
                    </a:cxn>
                    <a:cxn ang="0">
                      <a:pos x="connsiteX1" y="connsiteY1"/>
                    </a:cxn>
                  </a:cxnLst>
                  <a:rect l="l" t="t" r="r" b="b"/>
                  <a:pathLst>
                    <a:path w="5968" h="23692">
                      <a:moveTo>
                        <a:pt x="0" y="23692"/>
                      </a:moveTo>
                      <a:lnTo>
                        <a:pt x="0" y="0"/>
                      </a:lnTo>
                    </a:path>
                  </a:pathLst>
                </a:custGeom>
                <a:ln w="5965" cap="flat">
                  <a:solidFill>
                    <a:srgbClr val="EC4E44"/>
                  </a:solidFill>
                  <a:prstDash val="solid"/>
                  <a:round/>
                </a:ln>
              </p:spPr>
              <p:txBody>
                <a:bodyPr rtlCol="0" anchor="ctr"/>
                <a:lstStyle/>
                <a:p>
                  <a:endParaRPr lang="en-US"/>
                </a:p>
              </p:txBody>
            </p:sp>
            <p:sp>
              <p:nvSpPr>
                <p:cNvPr id="694" name="Freeform: Shape 693">
                  <a:extLst>
                    <a:ext uri="{FF2B5EF4-FFF2-40B4-BE49-F238E27FC236}">
                      <a16:creationId xmlns:a16="http://schemas.microsoft.com/office/drawing/2014/main" id="{592BD9B7-7C0A-4124-AC58-58B20856AC78}"/>
                    </a:ext>
                  </a:extLst>
                </p:cNvPr>
                <p:cNvSpPr/>
                <p:nvPr/>
              </p:nvSpPr>
              <p:spPr>
                <a:xfrm>
                  <a:off x="2486697" y="4314668"/>
                  <a:ext cx="5968" cy="22756"/>
                </a:xfrm>
                <a:custGeom>
                  <a:avLst/>
                  <a:gdLst>
                    <a:gd name="connsiteX0" fmla="*/ 0 w 5968"/>
                    <a:gd name="connsiteY0" fmla="*/ 22756 h 22756"/>
                    <a:gd name="connsiteX1" fmla="*/ 0 w 5968"/>
                    <a:gd name="connsiteY1" fmla="*/ 0 h 22756"/>
                  </a:gdLst>
                  <a:ahLst/>
                  <a:cxnLst>
                    <a:cxn ang="0">
                      <a:pos x="connsiteX0" y="connsiteY0"/>
                    </a:cxn>
                    <a:cxn ang="0">
                      <a:pos x="connsiteX1" y="connsiteY1"/>
                    </a:cxn>
                  </a:cxnLst>
                  <a:rect l="l" t="t" r="r" b="b"/>
                  <a:pathLst>
                    <a:path w="5968" h="22756">
                      <a:moveTo>
                        <a:pt x="0" y="22756"/>
                      </a:moveTo>
                      <a:lnTo>
                        <a:pt x="0" y="0"/>
                      </a:lnTo>
                    </a:path>
                  </a:pathLst>
                </a:custGeom>
                <a:ln w="5965" cap="flat">
                  <a:solidFill>
                    <a:srgbClr val="EC4E44"/>
                  </a:solidFill>
                  <a:prstDash val="solid"/>
                  <a:round/>
                </a:ln>
              </p:spPr>
              <p:txBody>
                <a:bodyPr rtlCol="0" anchor="ctr"/>
                <a:lstStyle/>
                <a:p>
                  <a:endParaRPr lang="en-US"/>
                </a:p>
              </p:txBody>
            </p:sp>
            <p:sp>
              <p:nvSpPr>
                <p:cNvPr id="695" name="Freeform: Shape 694">
                  <a:extLst>
                    <a:ext uri="{FF2B5EF4-FFF2-40B4-BE49-F238E27FC236}">
                      <a16:creationId xmlns:a16="http://schemas.microsoft.com/office/drawing/2014/main" id="{9827A635-555D-4759-A258-ED729B835DDA}"/>
                    </a:ext>
                  </a:extLst>
                </p:cNvPr>
                <p:cNvSpPr/>
                <p:nvPr/>
              </p:nvSpPr>
              <p:spPr>
                <a:xfrm>
                  <a:off x="2115902" y="4656976"/>
                  <a:ext cx="5968" cy="22608"/>
                </a:xfrm>
                <a:custGeom>
                  <a:avLst/>
                  <a:gdLst>
                    <a:gd name="connsiteX0" fmla="*/ 0 w 5968"/>
                    <a:gd name="connsiteY0" fmla="*/ 22609 h 22608"/>
                    <a:gd name="connsiteX1" fmla="*/ 0 w 5968"/>
                    <a:gd name="connsiteY1" fmla="*/ 0 h 22608"/>
                  </a:gdLst>
                  <a:ahLst/>
                  <a:cxnLst>
                    <a:cxn ang="0">
                      <a:pos x="connsiteX0" y="connsiteY0"/>
                    </a:cxn>
                    <a:cxn ang="0">
                      <a:pos x="connsiteX1" y="connsiteY1"/>
                    </a:cxn>
                  </a:cxnLst>
                  <a:rect l="l" t="t" r="r" b="b"/>
                  <a:pathLst>
                    <a:path w="5968" h="22608">
                      <a:moveTo>
                        <a:pt x="0" y="22609"/>
                      </a:moveTo>
                      <a:lnTo>
                        <a:pt x="0" y="0"/>
                      </a:lnTo>
                    </a:path>
                  </a:pathLst>
                </a:custGeom>
                <a:ln w="5965" cap="flat">
                  <a:solidFill>
                    <a:srgbClr val="EC4E44"/>
                  </a:solidFill>
                  <a:prstDash val="solid"/>
                  <a:round/>
                </a:ln>
              </p:spPr>
              <p:txBody>
                <a:bodyPr rtlCol="0" anchor="ctr"/>
                <a:lstStyle/>
                <a:p>
                  <a:endParaRPr lang="en-US"/>
                </a:p>
              </p:txBody>
            </p:sp>
            <p:sp>
              <p:nvSpPr>
                <p:cNvPr id="696" name="Freeform: Shape 695">
                  <a:extLst>
                    <a:ext uri="{FF2B5EF4-FFF2-40B4-BE49-F238E27FC236}">
                      <a16:creationId xmlns:a16="http://schemas.microsoft.com/office/drawing/2014/main" id="{C89CD41D-C4CC-45BE-A82C-E781A1EDDDA4}"/>
                    </a:ext>
                  </a:extLst>
                </p:cNvPr>
                <p:cNvSpPr/>
                <p:nvPr/>
              </p:nvSpPr>
              <p:spPr>
                <a:xfrm>
                  <a:off x="2369892" y="4501560"/>
                  <a:ext cx="5968" cy="24856"/>
                </a:xfrm>
                <a:custGeom>
                  <a:avLst/>
                  <a:gdLst>
                    <a:gd name="connsiteX0" fmla="*/ 0 w 5968"/>
                    <a:gd name="connsiteY0" fmla="*/ 24857 h 24856"/>
                    <a:gd name="connsiteX1" fmla="*/ 0 w 5968"/>
                    <a:gd name="connsiteY1" fmla="*/ 0 h 24856"/>
                  </a:gdLst>
                  <a:ahLst/>
                  <a:cxnLst>
                    <a:cxn ang="0">
                      <a:pos x="connsiteX0" y="connsiteY0"/>
                    </a:cxn>
                    <a:cxn ang="0">
                      <a:pos x="connsiteX1" y="connsiteY1"/>
                    </a:cxn>
                  </a:cxnLst>
                  <a:rect l="l" t="t" r="r" b="b"/>
                  <a:pathLst>
                    <a:path w="5968" h="24856">
                      <a:moveTo>
                        <a:pt x="0" y="24857"/>
                      </a:moveTo>
                      <a:lnTo>
                        <a:pt x="0" y="0"/>
                      </a:lnTo>
                    </a:path>
                  </a:pathLst>
                </a:custGeom>
                <a:ln w="5965" cap="flat">
                  <a:solidFill>
                    <a:srgbClr val="EC4E44"/>
                  </a:solidFill>
                  <a:prstDash val="solid"/>
                  <a:round/>
                </a:ln>
              </p:spPr>
              <p:txBody>
                <a:bodyPr rtlCol="0" anchor="ctr"/>
                <a:lstStyle/>
                <a:p>
                  <a:endParaRPr lang="en-US"/>
                </a:p>
              </p:txBody>
            </p:sp>
            <p:sp>
              <p:nvSpPr>
                <p:cNvPr id="697" name="Freeform: Shape 696">
                  <a:extLst>
                    <a:ext uri="{FF2B5EF4-FFF2-40B4-BE49-F238E27FC236}">
                      <a16:creationId xmlns:a16="http://schemas.microsoft.com/office/drawing/2014/main" id="{2CDE7EF8-240D-48AA-A16E-76F13C34E18F}"/>
                    </a:ext>
                  </a:extLst>
                </p:cNvPr>
                <p:cNvSpPr/>
                <p:nvPr/>
              </p:nvSpPr>
              <p:spPr>
                <a:xfrm>
                  <a:off x="2913914" y="3961900"/>
                  <a:ext cx="5968" cy="21705"/>
                </a:xfrm>
                <a:custGeom>
                  <a:avLst/>
                  <a:gdLst>
                    <a:gd name="connsiteX0" fmla="*/ 0 w 5968"/>
                    <a:gd name="connsiteY0" fmla="*/ 21705 h 21705"/>
                    <a:gd name="connsiteX1" fmla="*/ 0 w 5968"/>
                    <a:gd name="connsiteY1" fmla="*/ 0 h 21705"/>
                  </a:gdLst>
                  <a:ahLst/>
                  <a:cxnLst>
                    <a:cxn ang="0">
                      <a:pos x="connsiteX0" y="connsiteY0"/>
                    </a:cxn>
                    <a:cxn ang="0">
                      <a:pos x="connsiteX1" y="connsiteY1"/>
                    </a:cxn>
                  </a:cxnLst>
                  <a:rect l="l" t="t" r="r" b="b"/>
                  <a:pathLst>
                    <a:path w="5968" h="21705">
                      <a:moveTo>
                        <a:pt x="0" y="21705"/>
                      </a:moveTo>
                      <a:lnTo>
                        <a:pt x="0" y="0"/>
                      </a:lnTo>
                    </a:path>
                  </a:pathLst>
                </a:custGeom>
                <a:ln w="5965" cap="flat">
                  <a:solidFill>
                    <a:srgbClr val="EC4E44"/>
                  </a:solidFill>
                  <a:prstDash val="solid"/>
                  <a:round/>
                </a:ln>
              </p:spPr>
              <p:txBody>
                <a:bodyPr rtlCol="0" anchor="ctr"/>
                <a:lstStyle/>
                <a:p>
                  <a:endParaRPr lang="en-US"/>
                </a:p>
              </p:txBody>
            </p:sp>
            <p:sp>
              <p:nvSpPr>
                <p:cNvPr id="698" name="Freeform: Shape 697">
                  <a:extLst>
                    <a:ext uri="{FF2B5EF4-FFF2-40B4-BE49-F238E27FC236}">
                      <a16:creationId xmlns:a16="http://schemas.microsoft.com/office/drawing/2014/main" id="{68CC026E-9564-49B0-93DE-77EA1373E196}"/>
                    </a:ext>
                  </a:extLst>
                </p:cNvPr>
                <p:cNvSpPr/>
                <p:nvPr/>
              </p:nvSpPr>
              <p:spPr>
                <a:xfrm>
                  <a:off x="2285669" y="4565268"/>
                  <a:ext cx="5968" cy="23006"/>
                </a:xfrm>
                <a:custGeom>
                  <a:avLst/>
                  <a:gdLst>
                    <a:gd name="connsiteX0" fmla="*/ 0 w 5968"/>
                    <a:gd name="connsiteY0" fmla="*/ 23006 h 23006"/>
                    <a:gd name="connsiteX1" fmla="*/ 0 w 5968"/>
                    <a:gd name="connsiteY1" fmla="*/ 0 h 23006"/>
                  </a:gdLst>
                  <a:ahLst/>
                  <a:cxnLst>
                    <a:cxn ang="0">
                      <a:pos x="connsiteX0" y="connsiteY0"/>
                    </a:cxn>
                    <a:cxn ang="0">
                      <a:pos x="connsiteX1" y="connsiteY1"/>
                    </a:cxn>
                  </a:cxnLst>
                  <a:rect l="l" t="t" r="r" b="b"/>
                  <a:pathLst>
                    <a:path w="5968" h="23006">
                      <a:moveTo>
                        <a:pt x="0" y="23006"/>
                      </a:moveTo>
                      <a:lnTo>
                        <a:pt x="0" y="0"/>
                      </a:lnTo>
                    </a:path>
                  </a:pathLst>
                </a:custGeom>
                <a:ln w="5965" cap="flat">
                  <a:solidFill>
                    <a:srgbClr val="EC4E44"/>
                  </a:solidFill>
                  <a:prstDash val="solid"/>
                  <a:round/>
                </a:ln>
              </p:spPr>
              <p:txBody>
                <a:bodyPr rtlCol="0" anchor="ctr"/>
                <a:lstStyle/>
                <a:p>
                  <a:endParaRPr lang="en-US"/>
                </a:p>
              </p:txBody>
            </p:sp>
            <p:sp>
              <p:nvSpPr>
                <p:cNvPr id="699" name="Freeform: Shape 698">
                  <a:extLst>
                    <a:ext uri="{FF2B5EF4-FFF2-40B4-BE49-F238E27FC236}">
                      <a16:creationId xmlns:a16="http://schemas.microsoft.com/office/drawing/2014/main" id="{3642E081-ACB5-4057-A7DD-D3B9202C67F7}"/>
                    </a:ext>
                  </a:extLst>
                </p:cNvPr>
                <p:cNvSpPr/>
                <p:nvPr/>
              </p:nvSpPr>
              <p:spPr>
                <a:xfrm>
                  <a:off x="1957603" y="4875078"/>
                  <a:ext cx="5968" cy="26827"/>
                </a:xfrm>
                <a:custGeom>
                  <a:avLst/>
                  <a:gdLst>
                    <a:gd name="connsiteX0" fmla="*/ 0 w 5968"/>
                    <a:gd name="connsiteY0" fmla="*/ 26828 h 26827"/>
                    <a:gd name="connsiteX1" fmla="*/ 0 w 5968"/>
                    <a:gd name="connsiteY1" fmla="*/ 0 h 26827"/>
                  </a:gdLst>
                  <a:ahLst/>
                  <a:cxnLst>
                    <a:cxn ang="0">
                      <a:pos x="connsiteX0" y="connsiteY0"/>
                    </a:cxn>
                    <a:cxn ang="0">
                      <a:pos x="connsiteX1" y="connsiteY1"/>
                    </a:cxn>
                  </a:cxnLst>
                  <a:rect l="l" t="t" r="r" b="b"/>
                  <a:pathLst>
                    <a:path w="5968" h="26827">
                      <a:moveTo>
                        <a:pt x="0" y="26828"/>
                      </a:moveTo>
                      <a:lnTo>
                        <a:pt x="0" y="0"/>
                      </a:lnTo>
                    </a:path>
                  </a:pathLst>
                </a:custGeom>
                <a:ln w="5965" cap="flat">
                  <a:solidFill>
                    <a:srgbClr val="EC4E44"/>
                  </a:solidFill>
                  <a:prstDash val="solid"/>
                  <a:round/>
                </a:ln>
              </p:spPr>
              <p:txBody>
                <a:bodyPr rtlCol="0" anchor="ctr"/>
                <a:lstStyle/>
                <a:p>
                  <a:endParaRPr lang="en-US"/>
                </a:p>
              </p:txBody>
            </p:sp>
            <p:sp>
              <p:nvSpPr>
                <p:cNvPr id="700" name="Freeform: Shape 699">
                  <a:extLst>
                    <a:ext uri="{FF2B5EF4-FFF2-40B4-BE49-F238E27FC236}">
                      <a16:creationId xmlns:a16="http://schemas.microsoft.com/office/drawing/2014/main" id="{94949130-A270-4680-AC18-73C64A6B43F3}"/>
                    </a:ext>
                  </a:extLst>
                </p:cNvPr>
                <p:cNvSpPr/>
                <p:nvPr/>
              </p:nvSpPr>
              <p:spPr>
                <a:xfrm>
                  <a:off x="2333308" y="4483513"/>
                  <a:ext cx="5968" cy="22929"/>
                </a:xfrm>
                <a:custGeom>
                  <a:avLst/>
                  <a:gdLst>
                    <a:gd name="connsiteX0" fmla="*/ 0 w 5968"/>
                    <a:gd name="connsiteY0" fmla="*/ 22929 h 22929"/>
                    <a:gd name="connsiteX1" fmla="*/ 0 w 5968"/>
                    <a:gd name="connsiteY1" fmla="*/ 0 h 22929"/>
                  </a:gdLst>
                  <a:ahLst/>
                  <a:cxnLst>
                    <a:cxn ang="0">
                      <a:pos x="connsiteX0" y="connsiteY0"/>
                    </a:cxn>
                    <a:cxn ang="0">
                      <a:pos x="connsiteX1" y="connsiteY1"/>
                    </a:cxn>
                  </a:cxnLst>
                  <a:rect l="l" t="t" r="r" b="b"/>
                  <a:pathLst>
                    <a:path w="5968" h="22929">
                      <a:moveTo>
                        <a:pt x="0" y="22929"/>
                      </a:moveTo>
                      <a:lnTo>
                        <a:pt x="0" y="0"/>
                      </a:lnTo>
                    </a:path>
                  </a:pathLst>
                </a:custGeom>
                <a:ln w="5965" cap="flat">
                  <a:solidFill>
                    <a:srgbClr val="EC4E44"/>
                  </a:solidFill>
                  <a:prstDash val="solid"/>
                  <a:round/>
                </a:ln>
              </p:spPr>
              <p:txBody>
                <a:bodyPr rtlCol="0" anchor="ctr"/>
                <a:lstStyle/>
                <a:p>
                  <a:endParaRPr lang="en-US"/>
                </a:p>
              </p:txBody>
            </p:sp>
            <p:sp>
              <p:nvSpPr>
                <p:cNvPr id="701" name="Freeform: Shape 700">
                  <a:extLst>
                    <a:ext uri="{FF2B5EF4-FFF2-40B4-BE49-F238E27FC236}">
                      <a16:creationId xmlns:a16="http://schemas.microsoft.com/office/drawing/2014/main" id="{45DB07A3-B4C0-4577-8230-AE790F5E926A}"/>
                    </a:ext>
                  </a:extLst>
                </p:cNvPr>
                <p:cNvSpPr/>
                <p:nvPr/>
              </p:nvSpPr>
              <p:spPr>
                <a:xfrm>
                  <a:off x="2768912" y="4098871"/>
                  <a:ext cx="5968" cy="52295"/>
                </a:xfrm>
                <a:custGeom>
                  <a:avLst/>
                  <a:gdLst>
                    <a:gd name="connsiteX0" fmla="*/ 0 w 5968"/>
                    <a:gd name="connsiteY0" fmla="*/ 52296 h 52295"/>
                    <a:gd name="connsiteX1" fmla="*/ 0 w 5968"/>
                    <a:gd name="connsiteY1" fmla="*/ 0 h 52295"/>
                  </a:gdLst>
                  <a:ahLst/>
                  <a:cxnLst>
                    <a:cxn ang="0">
                      <a:pos x="connsiteX0" y="connsiteY0"/>
                    </a:cxn>
                    <a:cxn ang="0">
                      <a:pos x="connsiteX1" y="connsiteY1"/>
                    </a:cxn>
                  </a:cxnLst>
                  <a:rect l="l" t="t" r="r" b="b"/>
                  <a:pathLst>
                    <a:path w="5968" h="52295">
                      <a:moveTo>
                        <a:pt x="0" y="52296"/>
                      </a:moveTo>
                      <a:lnTo>
                        <a:pt x="0" y="0"/>
                      </a:lnTo>
                    </a:path>
                  </a:pathLst>
                </a:custGeom>
                <a:ln w="5965" cap="flat">
                  <a:solidFill>
                    <a:srgbClr val="EC4E44"/>
                  </a:solidFill>
                  <a:prstDash val="solid"/>
                  <a:round/>
                </a:ln>
              </p:spPr>
              <p:txBody>
                <a:bodyPr rtlCol="0" anchor="ctr"/>
                <a:lstStyle/>
                <a:p>
                  <a:endParaRPr lang="en-US"/>
                </a:p>
              </p:txBody>
            </p:sp>
            <p:sp>
              <p:nvSpPr>
                <p:cNvPr id="702" name="Freeform: Shape 701">
                  <a:extLst>
                    <a:ext uri="{FF2B5EF4-FFF2-40B4-BE49-F238E27FC236}">
                      <a16:creationId xmlns:a16="http://schemas.microsoft.com/office/drawing/2014/main" id="{514ECDA6-0B85-45D8-800F-8AB31ABEF585}"/>
                    </a:ext>
                  </a:extLst>
                </p:cNvPr>
                <p:cNvSpPr/>
                <p:nvPr/>
              </p:nvSpPr>
              <p:spPr>
                <a:xfrm>
                  <a:off x="2743396" y="4139357"/>
                  <a:ext cx="5968" cy="22510"/>
                </a:xfrm>
                <a:custGeom>
                  <a:avLst/>
                  <a:gdLst>
                    <a:gd name="connsiteX0" fmla="*/ 0 w 5968"/>
                    <a:gd name="connsiteY0" fmla="*/ 22511 h 22510"/>
                    <a:gd name="connsiteX1" fmla="*/ 0 w 5968"/>
                    <a:gd name="connsiteY1" fmla="*/ 0 h 22510"/>
                  </a:gdLst>
                  <a:ahLst/>
                  <a:cxnLst>
                    <a:cxn ang="0">
                      <a:pos x="connsiteX0" y="connsiteY0"/>
                    </a:cxn>
                    <a:cxn ang="0">
                      <a:pos x="connsiteX1" y="connsiteY1"/>
                    </a:cxn>
                  </a:cxnLst>
                  <a:rect l="l" t="t" r="r" b="b"/>
                  <a:pathLst>
                    <a:path w="5968" h="22510">
                      <a:moveTo>
                        <a:pt x="0" y="22511"/>
                      </a:moveTo>
                      <a:lnTo>
                        <a:pt x="0" y="0"/>
                      </a:lnTo>
                    </a:path>
                  </a:pathLst>
                </a:custGeom>
                <a:ln w="5965" cap="flat">
                  <a:solidFill>
                    <a:srgbClr val="EC4E44"/>
                  </a:solidFill>
                  <a:prstDash val="solid"/>
                  <a:round/>
                </a:ln>
              </p:spPr>
              <p:txBody>
                <a:bodyPr rtlCol="0" anchor="ctr"/>
                <a:lstStyle/>
                <a:p>
                  <a:endParaRPr lang="en-US"/>
                </a:p>
              </p:txBody>
            </p:sp>
            <p:sp>
              <p:nvSpPr>
                <p:cNvPr id="703" name="Freeform: Shape 702">
                  <a:extLst>
                    <a:ext uri="{FF2B5EF4-FFF2-40B4-BE49-F238E27FC236}">
                      <a16:creationId xmlns:a16="http://schemas.microsoft.com/office/drawing/2014/main" id="{F6B4171F-471D-40F9-8CEE-11FA3F7FD6E2}"/>
                    </a:ext>
                  </a:extLst>
                </p:cNvPr>
                <p:cNvSpPr/>
                <p:nvPr/>
              </p:nvSpPr>
              <p:spPr>
                <a:xfrm>
                  <a:off x="3001378" y="3872986"/>
                  <a:ext cx="5968" cy="31337"/>
                </a:xfrm>
                <a:custGeom>
                  <a:avLst/>
                  <a:gdLst>
                    <a:gd name="connsiteX0" fmla="*/ 0 w 5968"/>
                    <a:gd name="connsiteY0" fmla="*/ 31337 h 31337"/>
                    <a:gd name="connsiteX1" fmla="*/ 0 w 5968"/>
                    <a:gd name="connsiteY1" fmla="*/ 0 h 31337"/>
                  </a:gdLst>
                  <a:ahLst/>
                  <a:cxnLst>
                    <a:cxn ang="0">
                      <a:pos x="connsiteX0" y="connsiteY0"/>
                    </a:cxn>
                    <a:cxn ang="0">
                      <a:pos x="connsiteX1" y="connsiteY1"/>
                    </a:cxn>
                  </a:cxnLst>
                  <a:rect l="l" t="t" r="r" b="b"/>
                  <a:pathLst>
                    <a:path w="5968" h="31337">
                      <a:moveTo>
                        <a:pt x="0" y="31337"/>
                      </a:moveTo>
                      <a:lnTo>
                        <a:pt x="0" y="0"/>
                      </a:lnTo>
                    </a:path>
                  </a:pathLst>
                </a:custGeom>
                <a:ln w="5965" cap="flat">
                  <a:solidFill>
                    <a:srgbClr val="EC4E44"/>
                  </a:solidFill>
                  <a:prstDash val="solid"/>
                  <a:round/>
                </a:ln>
              </p:spPr>
              <p:txBody>
                <a:bodyPr rtlCol="0" anchor="ctr"/>
                <a:lstStyle/>
                <a:p>
                  <a:endParaRPr lang="en-US"/>
                </a:p>
              </p:txBody>
            </p:sp>
            <p:sp>
              <p:nvSpPr>
                <p:cNvPr id="704" name="Freeform: Shape 703">
                  <a:extLst>
                    <a:ext uri="{FF2B5EF4-FFF2-40B4-BE49-F238E27FC236}">
                      <a16:creationId xmlns:a16="http://schemas.microsoft.com/office/drawing/2014/main" id="{9DCFEF4E-5CC5-4477-8F38-EEF06DEA8A1F}"/>
                    </a:ext>
                  </a:extLst>
                </p:cNvPr>
                <p:cNvSpPr/>
                <p:nvPr/>
              </p:nvSpPr>
              <p:spPr>
                <a:xfrm>
                  <a:off x="3229925" y="3731613"/>
                  <a:ext cx="5968" cy="29951"/>
                </a:xfrm>
                <a:custGeom>
                  <a:avLst/>
                  <a:gdLst>
                    <a:gd name="connsiteX0" fmla="*/ 0 w 5968"/>
                    <a:gd name="connsiteY0" fmla="*/ 29952 h 29951"/>
                    <a:gd name="connsiteX1" fmla="*/ 0 w 5968"/>
                    <a:gd name="connsiteY1" fmla="*/ 0 h 29951"/>
                  </a:gdLst>
                  <a:ahLst/>
                  <a:cxnLst>
                    <a:cxn ang="0">
                      <a:pos x="connsiteX0" y="connsiteY0"/>
                    </a:cxn>
                    <a:cxn ang="0">
                      <a:pos x="connsiteX1" y="connsiteY1"/>
                    </a:cxn>
                  </a:cxnLst>
                  <a:rect l="l" t="t" r="r" b="b"/>
                  <a:pathLst>
                    <a:path w="5968" h="29951">
                      <a:moveTo>
                        <a:pt x="0" y="29952"/>
                      </a:moveTo>
                      <a:lnTo>
                        <a:pt x="0" y="0"/>
                      </a:lnTo>
                    </a:path>
                  </a:pathLst>
                </a:custGeom>
                <a:ln w="5965" cap="flat">
                  <a:solidFill>
                    <a:srgbClr val="EC4E44"/>
                  </a:solidFill>
                  <a:prstDash val="solid"/>
                  <a:round/>
                </a:ln>
              </p:spPr>
              <p:txBody>
                <a:bodyPr rtlCol="0" anchor="ctr"/>
                <a:lstStyle/>
                <a:p>
                  <a:endParaRPr lang="en-US"/>
                </a:p>
              </p:txBody>
            </p:sp>
            <p:sp>
              <p:nvSpPr>
                <p:cNvPr id="705" name="Freeform: Shape 704">
                  <a:extLst>
                    <a:ext uri="{FF2B5EF4-FFF2-40B4-BE49-F238E27FC236}">
                      <a16:creationId xmlns:a16="http://schemas.microsoft.com/office/drawing/2014/main" id="{7BCC4915-4066-4ACE-AE6C-8F21ED868ECE}"/>
                    </a:ext>
                  </a:extLst>
                </p:cNvPr>
                <p:cNvSpPr/>
                <p:nvPr/>
              </p:nvSpPr>
              <p:spPr>
                <a:xfrm>
                  <a:off x="2807378" y="4087092"/>
                  <a:ext cx="5968" cy="21750"/>
                </a:xfrm>
                <a:custGeom>
                  <a:avLst/>
                  <a:gdLst>
                    <a:gd name="connsiteX0" fmla="*/ 0 w 5968"/>
                    <a:gd name="connsiteY0" fmla="*/ 21751 h 21750"/>
                    <a:gd name="connsiteX1" fmla="*/ 0 w 5968"/>
                    <a:gd name="connsiteY1" fmla="*/ 0 h 21750"/>
                  </a:gdLst>
                  <a:ahLst/>
                  <a:cxnLst>
                    <a:cxn ang="0">
                      <a:pos x="connsiteX0" y="connsiteY0"/>
                    </a:cxn>
                    <a:cxn ang="0">
                      <a:pos x="connsiteX1" y="connsiteY1"/>
                    </a:cxn>
                  </a:cxnLst>
                  <a:rect l="l" t="t" r="r" b="b"/>
                  <a:pathLst>
                    <a:path w="5968" h="21750">
                      <a:moveTo>
                        <a:pt x="0" y="21751"/>
                      </a:moveTo>
                      <a:lnTo>
                        <a:pt x="0" y="0"/>
                      </a:lnTo>
                    </a:path>
                  </a:pathLst>
                </a:custGeom>
                <a:ln w="5965" cap="flat">
                  <a:solidFill>
                    <a:srgbClr val="EC4E44"/>
                  </a:solidFill>
                  <a:prstDash val="solid"/>
                  <a:round/>
                </a:ln>
              </p:spPr>
              <p:txBody>
                <a:bodyPr rtlCol="0" anchor="ctr"/>
                <a:lstStyle/>
                <a:p>
                  <a:endParaRPr lang="en-US"/>
                </a:p>
              </p:txBody>
            </p:sp>
            <p:sp>
              <p:nvSpPr>
                <p:cNvPr id="706" name="Freeform: Shape 705">
                  <a:extLst>
                    <a:ext uri="{FF2B5EF4-FFF2-40B4-BE49-F238E27FC236}">
                      <a16:creationId xmlns:a16="http://schemas.microsoft.com/office/drawing/2014/main" id="{31C55782-53EB-4560-92B1-431883D3024F}"/>
                    </a:ext>
                  </a:extLst>
                </p:cNvPr>
                <p:cNvSpPr/>
                <p:nvPr/>
              </p:nvSpPr>
              <p:spPr>
                <a:xfrm>
                  <a:off x="2942151" y="3943370"/>
                  <a:ext cx="5968" cy="22189"/>
                </a:xfrm>
                <a:custGeom>
                  <a:avLst/>
                  <a:gdLst>
                    <a:gd name="connsiteX0" fmla="*/ 0 w 5968"/>
                    <a:gd name="connsiteY0" fmla="*/ 22189 h 22189"/>
                    <a:gd name="connsiteX1" fmla="*/ 0 w 5968"/>
                    <a:gd name="connsiteY1" fmla="*/ 0 h 22189"/>
                  </a:gdLst>
                  <a:ahLst/>
                  <a:cxnLst>
                    <a:cxn ang="0">
                      <a:pos x="connsiteX0" y="connsiteY0"/>
                    </a:cxn>
                    <a:cxn ang="0">
                      <a:pos x="connsiteX1" y="connsiteY1"/>
                    </a:cxn>
                  </a:cxnLst>
                  <a:rect l="l" t="t" r="r" b="b"/>
                  <a:pathLst>
                    <a:path w="5968" h="22189">
                      <a:moveTo>
                        <a:pt x="0" y="22189"/>
                      </a:moveTo>
                      <a:lnTo>
                        <a:pt x="0" y="0"/>
                      </a:lnTo>
                    </a:path>
                  </a:pathLst>
                </a:custGeom>
                <a:ln w="5965" cap="flat">
                  <a:solidFill>
                    <a:srgbClr val="EC4E44"/>
                  </a:solidFill>
                  <a:prstDash val="solid"/>
                  <a:round/>
                </a:ln>
              </p:spPr>
              <p:txBody>
                <a:bodyPr rtlCol="0" anchor="ctr"/>
                <a:lstStyle/>
                <a:p>
                  <a:endParaRPr lang="en-US"/>
                </a:p>
              </p:txBody>
            </p:sp>
            <p:sp>
              <p:nvSpPr>
                <p:cNvPr id="707" name="Freeform: Shape 706">
                  <a:extLst>
                    <a:ext uri="{FF2B5EF4-FFF2-40B4-BE49-F238E27FC236}">
                      <a16:creationId xmlns:a16="http://schemas.microsoft.com/office/drawing/2014/main" id="{D249A2A8-F1E6-4DDB-9043-BE20B2AA2243}"/>
                    </a:ext>
                  </a:extLst>
                </p:cNvPr>
                <p:cNvSpPr/>
                <p:nvPr/>
              </p:nvSpPr>
              <p:spPr>
                <a:xfrm>
                  <a:off x="3054578" y="3849974"/>
                  <a:ext cx="5968" cy="28029"/>
                </a:xfrm>
                <a:custGeom>
                  <a:avLst/>
                  <a:gdLst>
                    <a:gd name="connsiteX0" fmla="*/ 0 w 5968"/>
                    <a:gd name="connsiteY0" fmla="*/ 28029 h 28029"/>
                    <a:gd name="connsiteX1" fmla="*/ 0 w 5968"/>
                    <a:gd name="connsiteY1" fmla="*/ 0 h 28029"/>
                  </a:gdLst>
                  <a:ahLst/>
                  <a:cxnLst>
                    <a:cxn ang="0">
                      <a:pos x="connsiteX0" y="connsiteY0"/>
                    </a:cxn>
                    <a:cxn ang="0">
                      <a:pos x="connsiteX1" y="connsiteY1"/>
                    </a:cxn>
                  </a:cxnLst>
                  <a:rect l="l" t="t" r="r" b="b"/>
                  <a:pathLst>
                    <a:path w="5968" h="28029">
                      <a:moveTo>
                        <a:pt x="0" y="28029"/>
                      </a:moveTo>
                      <a:lnTo>
                        <a:pt x="0" y="0"/>
                      </a:lnTo>
                    </a:path>
                  </a:pathLst>
                </a:custGeom>
                <a:ln w="5965" cap="flat">
                  <a:solidFill>
                    <a:srgbClr val="EC4E44"/>
                  </a:solidFill>
                  <a:prstDash val="solid"/>
                  <a:round/>
                </a:ln>
              </p:spPr>
              <p:txBody>
                <a:bodyPr rtlCol="0" anchor="ctr"/>
                <a:lstStyle/>
                <a:p>
                  <a:endParaRPr lang="en-US"/>
                </a:p>
              </p:txBody>
            </p:sp>
            <p:sp>
              <p:nvSpPr>
                <p:cNvPr id="708" name="Freeform: Shape 707">
                  <a:extLst>
                    <a:ext uri="{FF2B5EF4-FFF2-40B4-BE49-F238E27FC236}">
                      <a16:creationId xmlns:a16="http://schemas.microsoft.com/office/drawing/2014/main" id="{79D78C28-F582-470A-BD1F-DBDDCCD1F183}"/>
                    </a:ext>
                  </a:extLst>
                </p:cNvPr>
                <p:cNvSpPr/>
                <p:nvPr/>
              </p:nvSpPr>
              <p:spPr>
                <a:xfrm>
                  <a:off x="3224444" y="3680849"/>
                  <a:ext cx="5968" cy="25106"/>
                </a:xfrm>
                <a:custGeom>
                  <a:avLst/>
                  <a:gdLst>
                    <a:gd name="connsiteX0" fmla="*/ 0 w 5968"/>
                    <a:gd name="connsiteY0" fmla="*/ 25106 h 25106"/>
                    <a:gd name="connsiteX1" fmla="*/ 0 w 5968"/>
                    <a:gd name="connsiteY1" fmla="*/ 0 h 25106"/>
                  </a:gdLst>
                  <a:ahLst/>
                  <a:cxnLst>
                    <a:cxn ang="0">
                      <a:pos x="connsiteX0" y="connsiteY0"/>
                    </a:cxn>
                    <a:cxn ang="0">
                      <a:pos x="connsiteX1" y="connsiteY1"/>
                    </a:cxn>
                  </a:cxnLst>
                  <a:rect l="l" t="t" r="r" b="b"/>
                  <a:pathLst>
                    <a:path w="5968" h="25106">
                      <a:moveTo>
                        <a:pt x="0" y="25106"/>
                      </a:moveTo>
                      <a:lnTo>
                        <a:pt x="0" y="0"/>
                      </a:lnTo>
                    </a:path>
                  </a:pathLst>
                </a:custGeom>
                <a:ln w="5965" cap="flat">
                  <a:solidFill>
                    <a:srgbClr val="EC4E44"/>
                  </a:solidFill>
                  <a:prstDash val="solid"/>
                  <a:round/>
                </a:ln>
              </p:spPr>
              <p:txBody>
                <a:bodyPr rtlCol="0" anchor="ctr"/>
                <a:lstStyle/>
                <a:p>
                  <a:endParaRPr lang="en-US"/>
                </a:p>
              </p:txBody>
            </p:sp>
            <p:sp>
              <p:nvSpPr>
                <p:cNvPr id="709" name="Freeform: Shape 708">
                  <a:extLst>
                    <a:ext uri="{FF2B5EF4-FFF2-40B4-BE49-F238E27FC236}">
                      <a16:creationId xmlns:a16="http://schemas.microsoft.com/office/drawing/2014/main" id="{15AF90FE-F29A-44CB-97B3-99DD727C001F}"/>
                    </a:ext>
                  </a:extLst>
                </p:cNvPr>
                <p:cNvSpPr/>
                <p:nvPr/>
              </p:nvSpPr>
              <p:spPr>
                <a:xfrm>
                  <a:off x="2669659" y="4200772"/>
                  <a:ext cx="5968" cy="23478"/>
                </a:xfrm>
                <a:custGeom>
                  <a:avLst/>
                  <a:gdLst>
                    <a:gd name="connsiteX0" fmla="*/ 0 w 5968"/>
                    <a:gd name="connsiteY0" fmla="*/ 23479 h 23478"/>
                    <a:gd name="connsiteX1" fmla="*/ 0 w 5968"/>
                    <a:gd name="connsiteY1" fmla="*/ 0 h 23478"/>
                  </a:gdLst>
                  <a:ahLst/>
                  <a:cxnLst>
                    <a:cxn ang="0">
                      <a:pos x="connsiteX0" y="connsiteY0"/>
                    </a:cxn>
                    <a:cxn ang="0">
                      <a:pos x="connsiteX1" y="connsiteY1"/>
                    </a:cxn>
                  </a:cxnLst>
                  <a:rect l="l" t="t" r="r" b="b"/>
                  <a:pathLst>
                    <a:path w="5968" h="23478">
                      <a:moveTo>
                        <a:pt x="0" y="23479"/>
                      </a:moveTo>
                      <a:lnTo>
                        <a:pt x="0" y="0"/>
                      </a:lnTo>
                    </a:path>
                  </a:pathLst>
                </a:custGeom>
                <a:ln w="5965" cap="flat">
                  <a:solidFill>
                    <a:srgbClr val="EC4E44"/>
                  </a:solidFill>
                  <a:prstDash val="solid"/>
                  <a:round/>
                </a:ln>
              </p:spPr>
              <p:txBody>
                <a:bodyPr rtlCol="0" anchor="ctr"/>
                <a:lstStyle/>
                <a:p>
                  <a:endParaRPr lang="en-US"/>
                </a:p>
              </p:txBody>
            </p:sp>
            <p:sp>
              <p:nvSpPr>
                <p:cNvPr id="710" name="Freeform: Shape 709">
                  <a:extLst>
                    <a:ext uri="{FF2B5EF4-FFF2-40B4-BE49-F238E27FC236}">
                      <a16:creationId xmlns:a16="http://schemas.microsoft.com/office/drawing/2014/main" id="{8CB2E64D-89B8-4347-8485-A78BF01F7230}"/>
                    </a:ext>
                  </a:extLst>
                </p:cNvPr>
                <p:cNvSpPr/>
                <p:nvPr/>
              </p:nvSpPr>
              <p:spPr>
                <a:xfrm>
                  <a:off x="3045856" y="3849486"/>
                  <a:ext cx="5968" cy="22229"/>
                </a:xfrm>
                <a:custGeom>
                  <a:avLst/>
                  <a:gdLst>
                    <a:gd name="connsiteX0" fmla="*/ 0 w 5968"/>
                    <a:gd name="connsiteY0" fmla="*/ 22229 h 22229"/>
                    <a:gd name="connsiteX1" fmla="*/ 0 w 5968"/>
                    <a:gd name="connsiteY1" fmla="*/ 0 h 22229"/>
                  </a:gdLst>
                  <a:ahLst/>
                  <a:cxnLst>
                    <a:cxn ang="0">
                      <a:pos x="connsiteX0" y="connsiteY0"/>
                    </a:cxn>
                    <a:cxn ang="0">
                      <a:pos x="connsiteX1" y="connsiteY1"/>
                    </a:cxn>
                  </a:cxnLst>
                  <a:rect l="l" t="t" r="r" b="b"/>
                  <a:pathLst>
                    <a:path w="5968" h="22229">
                      <a:moveTo>
                        <a:pt x="0" y="22229"/>
                      </a:moveTo>
                      <a:lnTo>
                        <a:pt x="0" y="0"/>
                      </a:lnTo>
                    </a:path>
                  </a:pathLst>
                </a:custGeom>
                <a:ln w="5965" cap="flat">
                  <a:solidFill>
                    <a:srgbClr val="EC4E44"/>
                  </a:solidFill>
                  <a:prstDash val="solid"/>
                  <a:round/>
                </a:ln>
              </p:spPr>
              <p:txBody>
                <a:bodyPr rtlCol="0" anchor="ctr"/>
                <a:lstStyle/>
                <a:p>
                  <a:endParaRPr lang="en-US"/>
                </a:p>
              </p:txBody>
            </p:sp>
            <p:sp>
              <p:nvSpPr>
                <p:cNvPr id="711" name="Freeform: Shape 710">
                  <a:extLst>
                    <a:ext uri="{FF2B5EF4-FFF2-40B4-BE49-F238E27FC236}">
                      <a16:creationId xmlns:a16="http://schemas.microsoft.com/office/drawing/2014/main" id="{C58F6CF3-06B3-41D8-977C-4EB15767C07D}"/>
                    </a:ext>
                  </a:extLst>
                </p:cNvPr>
                <p:cNvSpPr/>
                <p:nvPr/>
              </p:nvSpPr>
              <p:spPr>
                <a:xfrm>
                  <a:off x="2782360" y="4089436"/>
                  <a:ext cx="5968" cy="24270"/>
                </a:xfrm>
                <a:custGeom>
                  <a:avLst/>
                  <a:gdLst>
                    <a:gd name="connsiteX0" fmla="*/ 0 w 5968"/>
                    <a:gd name="connsiteY0" fmla="*/ 24271 h 24270"/>
                    <a:gd name="connsiteX1" fmla="*/ 0 w 5968"/>
                    <a:gd name="connsiteY1" fmla="*/ 0 h 24270"/>
                  </a:gdLst>
                  <a:ahLst/>
                  <a:cxnLst>
                    <a:cxn ang="0">
                      <a:pos x="connsiteX0" y="connsiteY0"/>
                    </a:cxn>
                    <a:cxn ang="0">
                      <a:pos x="connsiteX1" y="connsiteY1"/>
                    </a:cxn>
                  </a:cxnLst>
                  <a:rect l="l" t="t" r="r" b="b"/>
                  <a:pathLst>
                    <a:path w="5968" h="24270">
                      <a:moveTo>
                        <a:pt x="0" y="24271"/>
                      </a:moveTo>
                      <a:lnTo>
                        <a:pt x="0" y="0"/>
                      </a:lnTo>
                    </a:path>
                  </a:pathLst>
                </a:custGeom>
                <a:ln w="5965" cap="flat">
                  <a:solidFill>
                    <a:srgbClr val="EC4E44"/>
                  </a:solidFill>
                  <a:prstDash val="solid"/>
                  <a:round/>
                </a:ln>
              </p:spPr>
              <p:txBody>
                <a:bodyPr rtlCol="0" anchor="ctr"/>
                <a:lstStyle/>
                <a:p>
                  <a:endParaRPr lang="en-US"/>
                </a:p>
              </p:txBody>
            </p:sp>
            <p:sp>
              <p:nvSpPr>
                <p:cNvPr id="712" name="Freeform: Shape 711">
                  <a:extLst>
                    <a:ext uri="{FF2B5EF4-FFF2-40B4-BE49-F238E27FC236}">
                      <a16:creationId xmlns:a16="http://schemas.microsoft.com/office/drawing/2014/main" id="{086CC415-9083-4789-BD65-8036ECE996DB}"/>
                    </a:ext>
                  </a:extLst>
                </p:cNvPr>
                <p:cNvSpPr/>
                <p:nvPr/>
              </p:nvSpPr>
              <p:spPr>
                <a:xfrm>
                  <a:off x="2269735" y="4592535"/>
                  <a:ext cx="5968" cy="22930"/>
                </a:xfrm>
                <a:custGeom>
                  <a:avLst/>
                  <a:gdLst>
                    <a:gd name="connsiteX0" fmla="*/ 0 w 5968"/>
                    <a:gd name="connsiteY0" fmla="*/ 22931 h 22930"/>
                    <a:gd name="connsiteX1" fmla="*/ 0 w 5968"/>
                    <a:gd name="connsiteY1" fmla="*/ 0 h 22930"/>
                  </a:gdLst>
                  <a:ahLst/>
                  <a:cxnLst>
                    <a:cxn ang="0">
                      <a:pos x="connsiteX0" y="connsiteY0"/>
                    </a:cxn>
                    <a:cxn ang="0">
                      <a:pos x="connsiteX1" y="connsiteY1"/>
                    </a:cxn>
                  </a:cxnLst>
                  <a:rect l="l" t="t" r="r" b="b"/>
                  <a:pathLst>
                    <a:path w="5968" h="22930">
                      <a:moveTo>
                        <a:pt x="0" y="22931"/>
                      </a:moveTo>
                      <a:lnTo>
                        <a:pt x="0" y="0"/>
                      </a:lnTo>
                    </a:path>
                  </a:pathLst>
                </a:custGeom>
                <a:ln w="5965" cap="flat">
                  <a:solidFill>
                    <a:srgbClr val="EC4E44"/>
                  </a:solidFill>
                  <a:prstDash val="solid"/>
                  <a:round/>
                </a:ln>
              </p:spPr>
              <p:txBody>
                <a:bodyPr rtlCol="0" anchor="ctr"/>
                <a:lstStyle/>
                <a:p>
                  <a:endParaRPr lang="en-US"/>
                </a:p>
              </p:txBody>
            </p:sp>
            <p:sp>
              <p:nvSpPr>
                <p:cNvPr id="713" name="Freeform: Shape 712">
                  <a:extLst>
                    <a:ext uri="{FF2B5EF4-FFF2-40B4-BE49-F238E27FC236}">
                      <a16:creationId xmlns:a16="http://schemas.microsoft.com/office/drawing/2014/main" id="{27A19B63-D2C2-4CD9-A114-ADA6460775A0}"/>
                    </a:ext>
                  </a:extLst>
                </p:cNvPr>
                <p:cNvSpPr/>
                <p:nvPr/>
              </p:nvSpPr>
              <p:spPr>
                <a:xfrm>
                  <a:off x="2468159" y="4409960"/>
                  <a:ext cx="5968" cy="24192"/>
                </a:xfrm>
                <a:custGeom>
                  <a:avLst/>
                  <a:gdLst>
                    <a:gd name="connsiteX0" fmla="*/ 0 w 5968"/>
                    <a:gd name="connsiteY0" fmla="*/ 24192 h 24192"/>
                    <a:gd name="connsiteX1" fmla="*/ 0 w 5968"/>
                    <a:gd name="connsiteY1" fmla="*/ 0 h 24192"/>
                  </a:gdLst>
                  <a:ahLst/>
                  <a:cxnLst>
                    <a:cxn ang="0">
                      <a:pos x="connsiteX0" y="connsiteY0"/>
                    </a:cxn>
                    <a:cxn ang="0">
                      <a:pos x="connsiteX1" y="connsiteY1"/>
                    </a:cxn>
                  </a:cxnLst>
                  <a:rect l="l" t="t" r="r" b="b"/>
                  <a:pathLst>
                    <a:path w="5968" h="24192">
                      <a:moveTo>
                        <a:pt x="0" y="24192"/>
                      </a:moveTo>
                      <a:lnTo>
                        <a:pt x="0" y="0"/>
                      </a:lnTo>
                    </a:path>
                  </a:pathLst>
                </a:custGeom>
                <a:ln w="5965" cap="flat">
                  <a:solidFill>
                    <a:srgbClr val="EC4E44"/>
                  </a:solidFill>
                  <a:prstDash val="solid"/>
                  <a:round/>
                </a:ln>
              </p:spPr>
              <p:txBody>
                <a:bodyPr rtlCol="0" anchor="ctr"/>
                <a:lstStyle/>
                <a:p>
                  <a:endParaRPr lang="en-US"/>
                </a:p>
              </p:txBody>
            </p:sp>
            <p:sp>
              <p:nvSpPr>
                <p:cNvPr id="714" name="Freeform: Shape 713">
                  <a:extLst>
                    <a:ext uri="{FF2B5EF4-FFF2-40B4-BE49-F238E27FC236}">
                      <a16:creationId xmlns:a16="http://schemas.microsoft.com/office/drawing/2014/main" id="{79713948-10C4-4DE0-A7B1-8868AC88F9D1}"/>
                    </a:ext>
                  </a:extLst>
                </p:cNvPr>
                <p:cNvSpPr/>
                <p:nvPr/>
              </p:nvSpPr>
              <p:spPr>
                <a:xfrm>
                  <a:off x="2483921" y="4348024"/>
                  <a:ext cx="5968" cy="22811"/>
                </a:xfrm>
                <a:custGeom>
                  <a:avLst/>
                  <a:gdLst>
                    <a:gd name="connsiteX0" fmla="*/ 0 w 5968"/>
                    <a:gd name="connsiteY0" fmla="*/ 22811 h 22811"/>
                    <a:gd name="connsiteX1" fmla="*/ 0 w 5968"/>
                    <a:gd name="connsiteY1" fmla="*/ 0 h 22811"/>
                  </a:gdLst>
                  <a:ahLst/>
                  <a:cxnLst>
                    <a:cxn ang="0">
                      <a:pos x="connsiteX0" y="connsiteY0"/>
                    </a:cxn>
                    <a:cxn ang="0">
                      <a:pos x="connsiteX1" y="connsiteY1"/>
                    </a:cxn>
                  </a:cxnLst>
                  <a:rect l="l" t="t" r="r" b="b"/>
                  <a:pathLst>
                    <a:path w="5968" h="22811">
                      <a:moveTo>
                        <a:pt x="0" y="22811"/>
                      </a:moveTo>
                      <a:lnTo>
                        <a:pt x="0" y="0"/>
                      </a:lnTo>
                    </a:path>
                  </a:pathLst>
                </a:custGeom>
                <a:ln w="5965" cap="flat">
                  <a:solidFill>
                    <a:srgbClr val="EC4E44"/>
                  </a:solidFill>
                  <a:prstDash val="solid"/>
                  <a:round/>
                </a:ln>
              </p:spPr>
              <p:txBody>
                <a:bodyPr rtlCol="0" anchor="ctr"/>
                <a:lstStyle/>
                <a:p>
                  <a:endParaRPr lang="en-US"/>
                </a:p>
              </p:txBody>
            </p:sp>
            <p:sp>
              <p:nvSpPr>
                <p:cNvPr id="715" name="Freeform: Shape 714">
                  <a:extLst>
                    <a:ext uri="{FF2B5EF4-FFF2-40B4-BE49-F238E27FC236}">
                      <a16:creationId xmlns:a16="http://schemas.microsoft.com/office/drawing/2014/main" id="{E6CAD468-CE6A-43B2-B2FF-6EF4E1B7167B}"/>
                    </a:ext>
                  </a:extLst>
                </p:cNvPr>
                <p:cNvSpPr/>
                <p:nvPr/>
              </p:nvSpPr>
              <p:spPr>
                <a:xfrm>
                  <a:off x="3404668" y="3604957"/>
                  <a:ext cx="5968" cy="31919"/>
                </a:xfrm>
                <a:custGeom>
                  <a:avLst/>
                  <a:gdLst>
                    <a:gd name="connsiteX0" fmla="*/ 0 w 5968"/>
                    <a:gd name="connsiteY0" fmla="*/ 31919 h 31919"/>
                    <a:gd name="connsiteX1" fmla="*/ 0 w 5968"/>
                    <a:gd name="connsiteY1" fmla="*/ 0 h 31919"/>
                  </a:gdLst>
                  <a:ahLst/>
                  <a:cxnLst>
                    <a:cxn ang="0">
                      <a:pos x="connsiteX0" y="connsiteY0"/>
                    </a:cxn>
                    <a:cxn ang="0">
                      <a:pos x="connsiteX1" y="connsiteY1"/>
                    </a:cxn>
                  </a:cxnLst>
                  <a:rect l="l" t="t" r="r" b="b"/>
                  <a:pathLst>
                    <a:path w="5968" h="31919">
                      <a:moveTo>
                        <a:pt x="0" y="31919"/>
                      </a:moveTo>
                      <a:lnTo>
                        <a:pt x="0" y="0"/>
                      </a:lnTo>
                    </a:path>
                  </a:pathLst>
                </a:custGeom>
                <a:ln w="5965" cap="flat">
                  <a:solidFill>
                    <a:srgbClr val="EC4E44"/>
                  </a:solidFill>
                  <a:prstDash val="solid"/>
                  <a:round/>
                </a:ln>
              </p:spPr>
              <p:txBody>
                <a:bodyPr rtlCol="0" anchor="ctr"/>
                <a:lstStyle/>
                <a:p>
                  <a:endParaRPr lang="en-US"/>
                </a:p>
              </p:txBody>
            </p:sp>
            <p:sp>
              <p:nvSpPr>
                <p:cNvPr id="716" name="Freeform: Shape 715">
                  <a:extLst>
                    <a:ext uri="{FF2B5EF4-FFF2-40B4-BE49-F238E27FC236}">
                      <a16:creationId xmlns:a16="http://schemas.microsoft.com/office/drawing/2014/main" id="{ED094E4A-573E-47AA-8A6F-D44238D4AED1}"/>
                    </a:ext>
                  </a:extLst>
                </p:cNvPr>
                <p:cNvSpPr/>
                <p:nvPr/>
              </p:nvSpPr>
              <p:spPr>
                <a:xfrm>
                  <a:off x="3052166" y="3867514"/>
                  <a:ext cx="5968" cy="26995"/>
                </a:xfrm>
                <a:custGeom>
                  <a:avLst/>
                  <a:gdLst>
                    <a:gd name="connsiteX0" fmla="*/ 0 w 5968"/>
                    <a:gd name="connsiteY0" fmla="*/ 26995 h 26995"/>
                    <a:gd name="connsiteX1" fmla="*/ 0 w 5968"/>
                    <a:gd name="connsiteY1" fmla="*/ 0 h 26995"/>
                  </a:gdLst>
                  <a:ahLst/>
                  <a:cxnLst>
                    <a:cxn ang="0">
                      <a:pos x="connsiteX0" y="connsiteY0"/>
                    </a:cxn>
                    <a:cxn ang="0">
                      <a:pos x="connsiteX1" y="connsiteY1"/>
                    </a:cxn>
                  </a:cxnLst>
                  <a:rect l="l" t="t" r="r" b="b"/>
                  <a:pathLst>
                    <a:path w="5968" h="26995">
                      <a:moveTo>
                        <a:pt x="0" y="26995"/>
                      </a:moveTo>
                      <a:lnTo>
                        <a:pt x="0" y="0"/>
                      </a:lnTo>
                    </a:path>
                  </a:pathLst>
                </a:custGeom>
                <a:ln w="5965" cap="flat">
                  <a:solidFill>
                    <a:srgbClr val="EC4E44"/>
                  </a:solidFill>
                  <a:prstDash val="solid"/>
                  <a:round/>
                </a:ln>
              </p:spPr>
              <p:txBody>
                <a:bodyPr rtlCol="0" anchor="ctr"/>
                <a:lstStyle/>
                <a:p>
                  <a:endParaRPr lang="en-US"/>
                </a:p>
              </p:txBody>
            </p:sp>
            <p:sp>
              <p:nvSpPr>
                <p:cNvPr id="717" name="Freeform: Shape 716">
                  <a:extLst>
                    <a:ext uri="{FF2B5EF4-FFF2-40B4-BE49-F238E27FC236}">
                      <a16:creationId xmlns:a16="http://schemas.microsoft.com/office/drawing/2014/main" id="{05399424-0AF0-4CB6-BFF7-012E5F5D6261}"/>
                    </a:ext>
                  </a:extLst>
                </p:cNvPr>
                <p:cNvSpPr/>
                <p:nvPr/>
              </p:nvSpPr>
              <p:spPr>
                <a:xfrm>
                  <a:off x="2552767" y="4279646"/>
                  <a:ext cx="5968" cy="23180"/>
                </a:xfrm>
                <a:custGeom>
                  <a:avLst/>
                  <a:gdLst>
                    <a:gd name="connsiteX0" fmla="*/ 0 w 5968"/>
                    <a:gd name="connsiteY0" fmla="*/ 23181 h 23180"/>
                    <a:gd name="connsiteX1" fmla="*/ 0 w 5968"/>
                    <a:gd name="connsiteY1" fmla="*/ 0 h 23180"/>
                  </a:gdLst>
                  <a:ahLst/>
                  <a:cxnLst>
                    <a:cxn ang="0">
                      <a:pos x="connsiteX0" y="connsiteY0"/>
                    </a:cxn>
                    <a:cxn ang="0">
                      <a:pos x="connsiteX1" y="connsiteY1"/>
                    </a:cxn>
                  </a:cxnLst>
                  <a:rect l="l" t="t" r="r" b="b"/>
                  <a:pathLst>
                    <a:path w="5968" h="23180">
                      <a:moveTo>
                        <a:pt x="0" y="23181"/>
                      </a:moveTo>
                      <a:lnTo>
                        <a:pt x="0" y="0"/>
                      </a:lnTo>
                    </a:path>
                  </a:pathLst>
                </a:custGeom>
                <a:ln w="5965" cap="flat">
                  <a:solidFill>
                    <a:srgbClr val="EC4E44"/>
                  </a:solidFill>
                  <a:prstDash val="solid"/>
                  <a:round/>
                </a:ln>
              </p:spPr>
              <p:txBody>
                <a:bodyPr rtlCol="0" anchor="ctr"/>
                <a:lstStyle/>
                <a:p>
                  <a:endParaRPr lang="en-US"/>
                </a:p>
              </p:txBody>
            </p:sp>
            <p:sp>
              <p:nvSpPr>
                <p:cNvPr id="718" name="Freeform: Shape 717">
                  <a:extLst>
                    <a:ext uri="{FF2B5EF4-FFF2-40B4-BE49-F238E27FC236}">
                      <a16:creationId xmlns:a16="http://schemas.microsoft.com/office/drawing/2014/main" id="{8C28E98E-8287-4A61-A3CE-CF66AD331D7A}"/>
                    </a:ext>
                  </a:extLst>
                </p:cNvPr>
                <p:cNvSpPr/>
                <p:nvPr/>
              </p:nvSpPr>
              <p:spPr>
                <a:xfrm>
                  <a:off x="1728850" y="5081163"/>
                  <a:ext cx="5968" cy="43185"/>
                </a:xfrm>
                <a:custGeom>
                  <a:avLst/>
                  <a:gdLst>
                    <a:gd name="connsiteX0" fmla="*/ 0 w 5968"/>
                    <a:gd name="connsiteY0" fmla="*/ 43186 h 43185"/>
                    <a:gd name="connsiteX1" fmla="*/ 0 w 5968"/>
                    <a:gd name="connsiteY1" fmla="*/ 0 h 43185"/>
                  </a:gdLst>
                  <a:ahLst/>
                  <a:cxnLst>
                    <a:cxn ang="0">
                      <a:pos x="connsiteX0" y="connsiteY0"/>
                    </a:cxn>
                    <a:cxn ang="0">
                      <a:pos x="connsiteX1" y="connsiteY1"/>
                    </a:cxn>
                  </a:cxnLst>
                  <a:rect l="l" t="t" r="r" b="b"/>
                  <a:pathLst>
                    <a:path w="5968" h="43185">
                      <a:moveTo>
                        <a:pt x="0" y="43186"/>
                      </a:moveTo>
                      <a:lnTo>
                        <a:pt x="0" y="0"/>
                      </a:lnTo>
                    </a:path>
                  </a:pathLst>
                </a:custGeom>
                <a:ln w="5965" cap="flat">
                  <a:solidFill>
                    <a:srgbClr val="EC4E44"/>
                  </a:solidFill>
                  <a:prstDash val="solid"/>
                  <a:round/>
                </a:ln>
              </p:spPr>
              <p:txBody>
                <a:bodyPr rtlCol="0" anchor="ctr"/>
                <a:lstStyle/>
                <a:p>
                  <a:endParaRPr lang="en-US"/>
                </a:p>
              </p:txBody>
            </p:sp>
            <p:sp>
              <p:nvSpPr>
                <p:cNvPr id="719" name="Freeform: Shape 718">
                  <a:extLst>
                    <a:ext uri="{FF2B5EF4-FFF2-40B4-BE49-F238E27FC236}">
                      <a16:creationId xmlns:a16="http://schemas.microsoft.com/office/drawing/2014/main" id="{C2374F0F-1D92-45E3-8056-A9E8548CA6D8}"/>
                    </a:ext>
                  </a:extLst>
                </p:cNvPr>
                <p:cNvSpPr/>
                <p:nvPr/>
              </p:nvSpPr>
              <p:spPr>
                <a:xfrm>
                  <a:off x="2262313" y="4553104"/>
                  <a:ext cx="5968" cy="31263"/>
                </a:xfrm>
                <a:custGeom>
                  <a:avLst/>
                  <a:gdLst>
                    <a:gd name="connsiteX0" fmla="*/ 0 w 5968"/>
                    <a:gd name="connsiteY0" fmla="*/ 31263 h 31263"/>
                    <a:gd name="connsiteX1" fmla="*/ 0 w 5968"/>
                    <a:gd name="connsiteY1" fmla="*/ 0 h 31263"/>
                  </a:gdLst>
                  <a:ahLst/>
                  <a:cxnLst>
                    <a:cxn ang="0">
                      <a:pos x="connsiteX0" y="connsiteY0"/>
                    </a:cxn>
                    <a:cxn ang="0">
                      <a:pos x="connsiteX1" y="connsiteY1"/>
                    </a:cxn>
                  </a:cxnLst>
                  <a:rect l="l" t="t" r="r" b="b"/>
                  <a:pathLst>
                    <a:path w="5968" h="31263">
                      <a:moveTo>
                        <a:pt x="0" y="31263"/>
                      </a:moveTo>
                      <a:lnTo>
                        <a:pt x="0" y="0"/>
                      </a:lnTo>
                    </a:path>
                  </a:pathLst>
                </a:custGeom>
                <a:ln w="5965" cap="flat">
                  <a:solidFill>
                    <a:srgbClr val="EC4E44"/>
                  </a:solidFill>
                  <a:prstDash val="solid"/>
                  <a:round/>
                </a:ln>
              </p:spPr>
              <p:txBody>
                <a:bodyPr rtlCol="0" anchor="ctr"/>
                <a:lstStyle/>
                <a:p>
                  <a:endParaRPr lang="en-US"/>
                </a:p>
              </p:txBody>
            </p:sp>
            <p:sp>
              <p:nvSpPr>
                <p:cNvPr id="720" name="Freeform: Shape 719">
                  <a:extLst>
                    <a:ext uri="{FF2B5EF4-FFF2-40B4-BE49-F238E27FC236}">
                      <a16:creationId xmlns:a16="http://schemas.microsoft.com/office/drawing/2014/main" id="{EAAD5307-6951-4881-A313-649BECA448E6}"/>
                    </a:ext>
                  </a:extLst>
                </p:cNvPr>
                <p:cNvSpPr/>
                <p:nvPr/>
              </p:nvSpPr>
              <p:spPr>
                <a:xfrm>
                  <a:off x="3198784" y="3656837"/>
                  <a:ext cx="5968" cy="34932"/>
                </a:xfrm>
                <a:custGeom>
                  <a:avLst/>
                  <a:gdLst>
                    <a:gd name="connsiteX0" fmla="*/ 0 w 5968"/>
                    <a:gd name="connsiteY0" fmla="*/ 34933 h 34932"/>
                    <a:gd name="connsiteX1" fmla="*/ 0 w 5968"/>
                    <a:gd name="connsiteY1" fmla="*/ 0 h 34932"/>
                  </a:gdLst>
                  <a:ahLst/>
                  <a:cxnLst>
                    <a:cxn ang="0">
                      <a:pos x="connsiteX0" y="connsiteY0"/>
                    </a:cxn>
                    <a:cxn ang="0">
                      <a:pos x="connsiteX1" y="connsiteY1"/>
                    </a:cxn>
                  </a:cxnLst>
                  <a:rect l="l" t="t" r="r" b="b"/>
                  <a:pathLst>
                    <a:path w="5968" h="34932">
                      <a:moveTo>
                        <a:pt x="0" y="34933"/>
                      </a:moveTo>
                      <a:lnTo>
                        <a:pt x="0" y="0"/>
                      </a:lnTo>
                    </a:path>
                  </a:pathLst>
                </a:custGeom>
                <a:ln w="5965" cap="flat">
                  <a:solidFill>
                    <a:srgbClr val="EC4E44"/>
                  </a:solidFill>
                  <a:prstDash val="solid"/>
                  <a:round/>
                </a:ln>
              </p:spPr>
              <p:txBody>
                <a:bodyPr rtlCol="0" anchor="ctr"/>
                <a:lstStyle/>
                <a:p>
                  <a:endParaRPr lang="en-US"/>
                </a:p>
              </p:txBody>
            </p:sp>
            <p:sp>
              <p:nvSpPr>
                <p:cNvPr id="721" name="Freeform: Shape 720">
                  <a:extLst>
                    <a:ext uri="{FF2B5EF4-FFF2-40B4-BE49-F238E27FC236}">
                      <a16:creationId xmlns:a16="http://schemas.microsoft.com/office/drawing/2014/main" id="{FE22A864-094E-4ABD-A78C-4AA33C62AC91}"/>
                    </a:ext>
                  </a:extLst>
                </p:cNvPr>
                <p:cNvSpPr/>
                <p:nvPr/>
              </p:nvSpPr>
              <p:spPr>
                <a:xfrm>
                  <a:off x="3700734" y="3264022"/>
                  <a:ext cx="5968" cy="35840"/>
                </a:xfrm>
                <a:custGeom>
                  <a:avLst/>
                  <a:gdLst>
                    <a:gd name="connsiteX0" fmla="*/ 0 w 5968"/>
                    <a:gd name="connsiteY0" fmla="*/ 35841 h 35840"/>
                    <a:gd name="connsiteX1" fmla="*/ 0 w 5968"/>
                    <a:gd name="connsiteY1" fmla="*/ 0 h 35840"/>
                  </a:gdLst>
                  <a:ahLst/>
                  <a:cxnLst>
                    <a:cxn ang="0">
                      <a:pos x="connsiteX0" y="connsiteY0"/>
                    </a:cxn>
                    <a:cxn ang="0">
                      <a:pos x="connsiteX1" y="connsiteY1"/>
                    </a:cxn>
                  </a:cxnLst>
                  <a:rect l="l" t="t" r="r" b="b"/>
                  <a:pathLst>
                    <a:path w="5968" h="35840">
                      <a:moveTo>
                        <a:pt x="0" y="35841"/>
                      </a:moveTo>
                      <a:lnTo>
                        <a:pt x="0" y="0"/>
                      </a:lnTo>
                    </a:path>
                  </a:pathLst>
                </a:custGeom>
                <a:ln w="5965" cap="flat">
                  <a:solidFill>
                    <a:srgbClr val="EC4E44"/>
                  </a:solidFill>
                  <a:prstDash val="solid"/>
                  <a:round/>
                </a:ln>
              </p:spPr>
              <p:txBody>
                <a:bodyPr rtlCol="0" anchor="ctr"/>
                <a:lstStyle/>
                <a:p>
                  <a:endParaRPr lang="en-US"/>
                </a:p>
              </p:txBody>
            </p:sp>
            <p:sp>
              <p:nvSpPr>
                <p:cNvPr id="722" name="Freeform: Shape 721">
                  <a:extLst>
                    <a:ext uri="{FF2B5EF4-FFF2-40B4-BE49-F238E27FC236}">
                      <a16:creationId xmlns:a16="http://schemas.microsoft.com/office/drawing/2014/main" id="{46631F98-C97A-4EDA-9DE1-ADF8219CCDBB}"/>
                    </a:ext>
                  </a:extLst>
                </p:cNvPr>
                <p:cNvSpPr/>
                <p:nvPr/>
              </p:nvSpPr>
              <p:spPr>
                <a:xfrm>
                  <a:off x="2177578" y="4639778"/>
                  <a:ext cx="5968" cy="23702"/>
                </a:xfrm>
                <a:custGeom>
                  <a:avLst/>
                  <a:gdLst>
                    <a:gd name="connsiteX0" fmla="*/ 0 w 5968"/>
                    <a:gd name="connsiteY0" fmla="*/ 23702 h 23702"/>
                    <a:gd name="connsiteX1" fmla="*/ 0 w 5968"/>
                    <a:gd name="connsiteY1" fmla="*/ 0 h 23702"/>
                  </a:gdLst>
                  <a:ahLst/>
                  <a:cxnLst>
                    <a:cxn ang="0">
                      <a:pos x="connsiteX0" y="connsiteY0"/>
                    </a:cxn>
                    <a:cxn ang="0">
                      <a:pos x="connsiteX1" y="connsiteY1"/>
                    </a:cxn>
                  </a:cxnLst>
                  <a:rect l="l" t="t" r="r" b="b"/>
                  <a:pathLst>
                    <a:path w="5968" h="23702">
                      <a:moveTo>
                        <a:pt x="0" y="23702"/>
                      </a:moveTo>
                      <a:lnTo>
                        <a:pt x="0" y="0"/>
                      </a:lnTo>
                    </a:path>
                  </a:pathLst>
                </a:custGeom>
                <a:ln w="5965" cap="flat">
                  <a:solidFill>
                    <a:srgbClr val="EC4E44"/>
                  </a:solidFill>
                  <a:prstDash val="solid"/>
                  <a:round/>
                </a:ln>
              </p:spPr>
              <p:txBody>
                <a:bodyPr rtlCol="0" anchor="ctr"/>
                <a:lstStyle/>
                <a:p>
                  <a:endParaRPr lang="en-US"/>
                </a:p>
              </p:txBody>
            </p:sp>
            <p:sp>
              <p:nvSpPr>
                <p:cNvPr id="723" name="Freeform: Shape 722">
                  <a:extLst>
                    <a:ext uri="{FF2B5EF4-FFF2-40B4-BE49-F238E27FC236}">
                      <a16:creationId xmlns:a16="http://schemas.microsoft.com/office/drawing/2014/main" id="{E458EC2E-7886-48E1-A222-0B638863FDAD}"/>
                    </a:ext>
                  </a:extLst>
                </p:cNvPr>
                <p:cNvSpPr/>
                <p:nvPr/>
              </p:nvSpPr>
              <p:spPr>
                <a:xfrm>
                  <a:off x="2631967" y="4243351"/>
                  <a:ext cx="5968" cy="22168"/>
                </a:xfrm>
                <a:custGeom>
                  <a:avLst/>
                  <a:gdLst>
                    <a:gd name="connsiteX0" fmla="*/ 0 w 5968"/>
                    <a:gd name="connsiteY0" fmla="*/ 22169 h 22168"/>
                    <a:gd name="connsiteX1" fmla="*/ 0 w 5968"/>
                    <a:gd name="connsiteY1" fmla="*/ 0 h 22168"/>
                  </a:gdLst>
                  <a:ahLst/>
                  <a:cxnLst>
                    <a:cxn ang="0">
                      <a:pos x="connsiteX0" y="connsiteY0"/>
                    </a:cxn>
                    <a:cxn ang="0">
                      <a:pos x="connsiteX1" y="connsiteY1"/>
                    </a:cxn>
                  </a:cxnLst>
                  <a:rect l="l" t="t" r="r" b="b"/>
                  <a:pathLst>
                    <a:path w="5968" h="22168">
                      <a:moveTo>
                        <a:pt x="0" y="22169"/>
                      </a:moveTo>
                      <a:lnTo>
                        <a:pt x="0" y="0"/>
                      </a:lnTo>
                    </a:path>
                  </a:pathLst>
                </a:custGeom>
                <a:ln w="5965" cap="flat">
                  <a:solidFill>
                    <a:srgbClr val="EC4E44"/>
                  </a:solidFill>
                  <a:prstDash val="solid"/>
                  <a:round/>
                </a:ln>
              </p:spPr>
              <p:txBody>
                <a:bodyPr rtlCol="0" anchor="ctr"/>
                <a:lstStyle/>
                <a:p>
                  <a:endParaRPr lang="en-US"/>
                </a:p>
              </p:txBody>
            </p:sp>
            <p:sp>
              <p:nvSpPr>
                <p:cNvPr id="724" name="Freeform: Shape 723">
                  <a:extLst>
                    <a:ext uri="{FF2B5EF4-FFF2-40B4-BE49-F238E27FC236}">
                      <a16:creationId xmlns:a16="http://schemas.microsoft.com/office/drawing/2014/main" id="{D3B83D23-F31B-41C9-ABBB-118990898998}"/>
                    </a:ext>
                  </a:extLst>
                </p:cNvPr>
                <p:cNvSpPr/>
                <p:nvPr/>
              </p:nvSpPr>
              <p:spPr>
                <a:xfrm>
                  <a:off x="3061392" y="3840697"/>
                  <a:ext cx="5968" cy="24702"/>
                </a:xfrm>
                <a:custGeom>
                  <a:avLst/>
                  <a:gdLst>
                    <a:gd name="connsiteX0" fmla="*/ 0 w 5968"/>
                    <a:gd name="connsiteY0" fmla="*/ 24702 h 24702"/>
                    <a:gd name="connsiteX1" fmla="*/ 0 w 5968"/>
                    <a:gd name="connsiteY1" fmla="*/ 0 h 24702"/>
                  </a:gdLst>
                  <a:ahLst/>
                  <a:cxnLst>
                    <a:cxn ang="0">
                      <a:pos x="connsiteX0" y="connsiteY0"/>
                    </a:cxn>
                    <a:cxn ang="0">
                      <a:pos x="connsiteX1" y="connsiteY1"/>
                    </a:cxn>
                  </a:cxnLst>
                  <a:rect l="l" t="t" r="r" b="b"/>
                  <a:pathLst>
                    <a:path w="5968" h="24702">
                      <a:moveTo>
                        <a:pt x="0" y="24702"/>
                      </a:moveTo>
                      <a:lnTo>
                        <a:pt x="0" y="0"/>
                      </a:lnTo>
                    </a:path>
                  </a:pathLst>
                </a:custGeom>
                <a:ln w="5965" cap="flat">
                  <a:solidFill>
                    <a:srgbClr val="EC4E44"/>
                  </a:solidFill>
                  <a:prstDash val="solid"/>
                  <a:round/>
                </a:ln>
              </p:spPr>
              <p:txBody>
                <a:bodyPr rtlCol="0" anchor="ctr"/>
                <a:lstStyle/>
                <a:p>
                  <a:endParaRPr lang="en-US"/>
                </a:p>
              </p:txBody>
            </p:sp>
            <p:sp>
              <p:nvSpPr>
                <p:cNvPr id="725" name="Freeform: Shape 724">
                  <a:extLst>
                    <a:ext uri="{FF2B5EF4-FFF2-40B4-BE49-F238E27FC236}">
                      <a16:creationId xmlns:a16="http://schemas.microsoft.com/office/drawing/2014/main" id="{13D61833-4D19-422F-8E60-43C8D8659F0B}"/>
                    </a:ext>
                  </a:extLst>
                </p:cNvPr>
                <p:cNvSpPr/>
                <p:nvPr/>
              </p:nvSpPr>
              <p:spPr>
                <a:xfrm>
                  <a:off x="2594426" y="4265545"/>
                  <a:ext cx="5968" cy="33686"/>
                </a:xfrm>
                <a:custGeom>
                  <a:avLst/>
                  <a:gdLst>
                    <a:gd name="connsiteX0" fmla="*/ 0 w 5968"/>
                    <a:gd name="connsiteY0" fmla="*/ 33687 h 33686"/>
                    <a:gd name="connsiteX1" fmla="*/ 0 w 5968"/>
                    <a:gd name="connsiteY1" fmla="*/ 0 h 33686"/>
                  </a:gdLst>
                  <a:ahLst/>
                  <a:cxnLst>
                    <a:cxn ang="0">
                      <a:pos x="connsiteX0" y="connsiteY0"/>
                    </a:cxn>
                    <a:cxn ang="0">
                      <a:pos x="connsiteX1" y="connsiteY1"/>
                    </a:cxn>
                  </a:cxnLst>
                  <a:rect l="l" t="t" r="r" b="b"/>
                  <a:pathLst>
                    <a:path w="5968" h="33686">
                      <a:moveTo>
                        <a:pt x="0" y="33687"/>
                      </a:moveTo>
                      <a:lnTo>
                        <a:pt x="0" y="0"/>
                      </a:lnTo>
                    </a:path>
                  </a:pathLst>
                </a:custGeom>
                <a:ln w="5965" cap="flat">
                  <a:solidFill>
                    <a:srgbClr val="EC4E44"/>
                  </a:solidFill>
                  <a:prstDash val="solid"/>
                  <a:round/>
                </a:ln>
              </p:spPr>
              <p:txBody>
                <a:bodyPr rtlCol="0" anchor="ctr"/>
                <a:lstStyle/>
                <a:p>
                  <a:endParaRPr lang="en-US"/>
                </a:p>
              </p:txBody>
            </p:sp>
            <p:sp>
              <p:nvSpPr>
                <p:cNvPr id="726" name="Freeform: Shape 725">
                  <a:extLst>
                    <a:ext uri="{FF2B5EF4-FFF2-40B4-BE49-F238E27FC236}">
                      <a16:creationId xmlns:a16="http://schemas.microsoft.com/office/drawing/2014/main" id="{9846733D-3C28-4CEF-8DE7-5B4E31E2E936}"/>
                    </a:ext>
                  </a:extLst>
                </p:cNvPr>
                <p:cNvSpPr/>
                <p:nvPr/>
              </p:nvSpPr>
              <p:spPr>
                <a:xfrm>
                  <a:off x="3205970" y="3727986"/>
                  <a:ext cx="5968" cy="22629"/>
                </a:xfrm>
                <a:custGeom>
                  <a:avLst/>
                  <a:gdLst>
                    <a:gd name="connsiteX0" fmla="*/ 0 w 5968"/>
                    <a:gd name="connsiteY0" fmla="*/ 22630 h 22629"/>
                    <a:gd name="connsiteX1" fmla="*/ 0 w 5968"/>
                    <a:gd name="connsiteY1" fmla="*/ 0 h 22629"/>
                  </a:gdLst>
                  <a:ahLst/>
                  <a:cxnLst>
                    <a:cxn ang="0">
                      <a:pos x="connsiteX0" y="connsiteY0"/>
                    </a:cxn>
                    <a:cxn ang="0">
                      <a:pos x="connsiteX1" y="connsiteY1"/>
                    </a:cxn>
                  </a:cxnLst>
                  <a:rect l="l" t="t" r="r" b="b"/>
                  <a:pathLst>
                    <a:path w="5968" h="22629">
                      <a:moveTo>
                        <a:pt x="0" y="22630"/>
                      </a:moveTo>
                      <a:lnTo>
                        <a:pt x="0" y="0"/>
                      </a:lnTo>
                    </a:path>
                  </a:pathLst>
                </a:custGeom>
                <a:ln w="5965" cap="flat">
                  <a:solidFill>
                    <a:srgbClr val="EC4E44"/>
                  </a:solidFill>
                  <a:prstDash val="solid"/>
                  <a:round/>
                </a:ln>
              </p:spPr>
              <p:txBody>
                <a:bodyPr rtlCol="0" anchor="ctr"/>
                <a:lstStyle/>
                <a:p>
                  <a:endParaRPr lang="en-US"/>
                </a:p>
              </p:txBody>
            </p:sp>
            <p:sp>
              <p:nvSpPr>
                <p:cNvPr id="727" name="Freeform: Shape 726">
                  <a:extLst>
                    <a:ext uri="{FF2B5EF4-FFF2-40B4-BE49-F238E27FC236}">
                      <a16:creationId xmlns:a16="http://schemas.microsoft.com/office/drawing/2014/main" id="{8E50BAFD-AAD3-4190-995D-A3640F6C0A2E}"/>
                    </a:ext>
                  </a:extLst>
                </p:cNvPr>
                <p:cNvSpPr/>
                <p:nvPr/>
              </p:nvSpPr>
              <p:spPr>
                <a:xfrm>
                  <a:off x="3585045" y="3377149"/>
                  <a:ext cx="5968" cy="21416"/>
                </a:xfrm>
                <a:custGeom>
                  <a:avLst/>
                  <a:gdLst>
                    <a:gd name="connsiteX0" fmla="*/ 0 w 5968"/>
                    <a:gd name="connsiteY0" fmla="*/ 21417 h 21416"/>
                    <a:gd name="connsiteX1" fmla="*/ 0 w 5968"/>
                    <a:gd name="connsiteY1" fmla="*/ 0 h 21416"/>
                  </a:gdLst>
                  <a:ahLst/>
                  <a:cxnLst>
                    <a:cxn ang="0">
                      <a:pos x="connsiteX0" y="connsiteY0"/>
                    </a:cxn>
                    <a:cxn ang="0">
                      <a:pos x="connsiteX1" y="connsiteY1"/>
                    </a:cxn>
                  </a:cxnLst>
                  <a:rect l="l" t="t" r="r" b="b"/>
                  <a:pathLst>
                    <a:path w="5968" h="21416">
                      <a:moveTo>
                        <a:pt x="0" y="21417"/>
                      </a:moveTo>
                      <a:lnTo>
                        <a:pt x="0" y="0"/>
                      </a:lnTo>
                    </a:path>
                  </a:pathLst>
                </a:custGeom>
                <a:ln w="5965" cap="flat">
                  <a:solidFill>
                    <a:srgbClr val="EC4E44"/>
                  </a:solidFill>
                  <a:prstDash val="solid"/>
                  <a:round/>
                </a:ln>
              </p:spPr>
              <p:txBody>
                <a:bodyPr rtlCol="0" anchor="ctr"/>
                <a:lstStyle/>
                <a:p>
                  <a:endParaRPr lang="en-US"/>
                </a:p>
              </p:txBody>
            </p:sp>
            <p:sp>
              <p:nvSpPr>
                <p:cNvPr id="728" name="Freeform: Shape 727">
                  <a:extLst>
                    <a:ext uri="{FF2B5EF4-FFF2-40B4-BE49-F238E27FC236}">
                      <a16:creationId xmlns:a16="http://schemas.microsoft.com/office/drawing/2014/main" id="{9B7EB374-A538-410A-B6D6-07B264AB0F99}"/>
                    </a:ext>
                  </a:extLst>
                </p:cNvPr>
                <p:cNvSpPr/>
                <p:nvPr/>
              </p:nvSpPr>
              <p:spPr>
                <a:xfrm>
                  <a:off x="2484185" y="4325422"/>
                  <a:ext cx="5968" cy="22246"/>
                </a:xfrm>
                <a:custGeom>
                  <a:avLst/>
                  <a:gdLst>
                    <a:gd name="connsiteX0" fmla="*/ 0 w 5968"/>
                    <a:gd name="connsiteY0" fmla="*/ 22247 h 22246"/>
                    <a:gd name="connsiteX1" fmla="*/ 0 w 5968"/>
                    <a:gd name="connsiteY1" fmla="*/ 0 h 22246"/>
                  </a:gdLst>
                  <a:ahLst/>
                  <a:cxnLst>
                    <a:cxn ang="0">
                      <a:pos x="connsiteX0" y="connsiteY0"/>
                    </a:cxn>
                    <a:cxn ang="0">
                      <a:pos x="connsiteX1" y="connsiteY1"/>
                    </a:cxn>
                  </a:cxnLst>
                  <a:rect l="l" t="t" r="r" b="b"/>
                  <a:pathLst>
                    <a:path w="5968" h="22246">
                      <a:moveTo>
                        <a:pt x="0" y="22247"/>
                      </a:moveTo>
                      <a:lnTo>
                        <a:pt x="0" y="0"/>
                      </a:lnTo>
                    </a:path>
                  </a:pathLst>
                </a:custGeom>
                <a:ln w="5965" cap="flat">
                  <a:solidFill>
                    <a:srgbClr val="EC4E44"/>
                  </a:solidFill>
                  <a:prstDash val="solid"/>
                  <a:round/>
                </a:ln>
              </p:spPr>
              <p:txBody>
                <a:bodyPr rtlCol="0" anchor="ctr"/>
                <a:lstStyle/>
                <a:p>
                  <a:endParaRPr lang="en-US"/>
                </a:p>
              </p:txBody>
            </p:sp>
            <p:sp>
              <p:nvSpPr>
                <p:cNvPr id="729" name="Freeform: Shape 728">
                  <a:extLst>
                    <a:ext uri="{FF2B5EF4-FFF2-40B4-BE49-F238E27FC236}">
                      <a16:creationId xmlns:a16="http://schemas.microsoft.com/office/drawing/2014/main" id="{51190AFA-61FB-4968-8275-66AD3AC9AFA1}"/>
                    </a:ext>
                  </a:extLst>
                </p:cNvPr>
                <p:cNvSpPr/>
                <p:nvPr/>
              </p:nvSpPr>
              <p:spPr>
                <a:xfrm>
                  <a:off x="2980219" y="3886605"/>
                  <a:ext cx="5968" cy="23076"/>
                </a:xfrm>
                <a:custGeom>
                  <a:avLst/>
                  <a:gdLst>
                    <a:gd name="connsiteX0" fmla="*/ 0 w 5968"/>
                    <a:gd name="connsiteY0" fmla="*/ 23076 h 23076"/>
                    <a:gd name="connsiteX1" fmla="*/ 0 w 5968"/>
                    <a:gd name="connsiteY1" fmla="*/ 0 h 23076"/>
                  </a:gdLst>
                  <a:ahLst/>
                  <a:cxnLst>
                    <a:cxn ang="0">
                      <a:pos x="connsiteX0" y="connsiteY0"/>
                    </a:cxn>
                    <a:cxn ang="0">
                      <a:pos x="connsiteX1" y="connsiteY1"/>
                    </a:cxn>
                  </a:cxnLst>
                  <a:rect l="l" t="t" r="r" b="b"/>
                  <a:pathLst>
                    <a:path w="5968" h="23076">
                      <a:moveTo>
                        <a:pt x="0" y="23076"/>
                      </a:moveTo>
                      <a:lnTo>
                        <a:pt x="0" y="0"/>
                      </a:lnTo>
                    </a:path>
                  </a:pathLst>
                </a:custGeom>
                <a:ln w="5965" cap="flat">
                  <a:solidFill>
                    <a:srgbClr val="EC4E44"/>
                  </a:solidFill>
                  <a:prstDash val="solid"/>
                  <a:round/>
                </a:ln>
              </p:spPr>
              <p:txBody>
                <a:bodyPr rtlCol="0" anchor="ctr"/>
                <a:lstStyle/>
                <a:p>
                  <a:endParaRPr lang="en-US"/>
                </a:p>
              </p:txBody>
            </p:sp>
            <p:sp>
              <p:nvSpPr>
                <p:cNvPr id="730" name="Freeform: Shape 729">
                  <a:extLst>
                    <a:ext uri="{FF2B5EF4-FFF2-40B4-BE49-F238E27FC236}">
                      <a16:creationId xmlns:a16="http://schemas.microsoft.com/office/drawing/2014/main" id="{2A386C2E-C8FA-4756-8790-820DA83519FC}"/>
                    </a:ext>
                  </a:extLst>
                </p:cNvPr>
                <p:cNvSpPr/>
                <p:nvPr/>
              </p:nvSpPr>
              <p:spPr>
                <a:xfrm>
                  <a:off x="1546705" y="5114580"/>
                  <a:ext cx="5968" cy="22986"/>
                </a:xfrm>
                <a:custGeom>
                  <a:avLst/>
                  <a:gdLst>
                    <a:gd name="connsiteX0" fmla="*/ 0 w 5968"/>
                    <a:gd name="connsiteY0" fmla="*/ 22987 h 22986"/>
                    <a:gd name="connsiteX1" fmla="*/ 0 w 5968"/>
                    <a:gd name="connsiteY1" fmla="*/ 0 h 22986"/>
                  </a:gdLst>
                  <a:ahLst/>
                  <a:cxnLst>
                    <a:cxn ang="0">
                      <a:pos x="connsiteX0" y="connsiteY0"/>
                    </a:cxn>
                    <a:cxn ang="0">
                      <a:pos x="connsiteX1" y="connsiteY1"/>
                    </a:cxn>
                  </a:cxnLst>
                  <a:rect l="l" t="t" r="r" b="b"/>
                  <a:pathLst>
                    <a:path w="5968" h="22986">
                      <a:moveTo>
                        <a:pt x="0" y="22987"/>
                      </a:moveTo>
                      <a:lnTo>
                        <a:pt x="0" y="0"/>
                      </a:lnTo>
                    </a:path>
                  </a:pathLst>
                </a:custGeom>
                <a:ln w="5965" cap="flat">
                  <a:solidFill>
                    <a:srgbClr val="EC4E44"/>
                  </a:solidFill>
                  <a:prstDash val="solid"/>
                  <a:round/>
                </a:ln>
              </p:spPr>
              <p:txBody>
                <a:bodyPr rtlCol="0" anchor="ctr"/>
                <a:lstStyle/>
                <a:p>
                  <a:endParaRPr lang="en-US"/>
                </a:p>
              </p:txBody>
            </p:sp>
            <p:sp>
              <p:nvSpPr>
                <p:cNvPr id="731" name="Freeform: Shape 730">
                  <a:extLst>
                    <a:ext uri="{FF2B5EF4-FFF2-40B4-BE49-F238E27FC236}">
                      <a16:creationId xmlns:a16="http://schemas.microsoft.com/office/drawing/2014/main" id="{D6CF5723-746A-4AF9-8DE7-DF97200EE88C}"/>
                    </a:ext>
                  </a:extLst>
                </p:cNvPr>
                <p:cNvSpPr/>
                <p:nvPr/>
              </p:nvSpPr>
              <p:spPr>
                <a:xfrm>
                  <a:off x="3663348" y="3310290"/>
                  <a:ext cx="5968" cy="22581"/>
                </a:xfrm>
                <a:custGeom>
                  <a:avLst/>
                  <a:gdLst>
                    <a:gd name="connsiteX0" fmla="*/ 0 w 5968"/>
                    <a:gd name="connsiteY0" fmla="*/ 22581 h 22581"/>
                    <a:gd name="connsiteX1" fmla="*/ 0 w 5968"/>
                    <a:gd name="connsiteY1" fmla="*/ 0 h 22581"/>
                  </a:gdLst>
                  <a:ahLst/>
                  <a:cxnLst>
                    <a:cxn ang="0">
                      <a:pos x="connsiteX0" y="connsiteY0"/>
                    </a:cxn>
                    <a:cxn ang="0">
                      <a:pos x="connsiteX1" y="connsiteY1"/>
                    </a:cxn>
                  </a:cxnLst>
                  <a:rect l="l" t="t" r="r" b="b"/>
                  <a:pathLst>
                    <a:path w="5968" h="22581">
                      <a:moveTo>
                        <a:pt x="0" y="22581"/>
                      </a:moveTo>
                      <a:lnTo>
                        <a:pt x="0" y="0"/>
                      </a:lnTo>
                    </a:path>
                  </a:pathLst>
                </a:custGeom>
                <a:ln w="5965" cap="flat">
                  <a:solidFill>
                    <a:srgbClr val="EC4E44"/>
                  </a:solidFill>
                  <a:prstDash val="solid"/>
                  <a:round/>
                </a:ln>
              </p:spPr>
              <p:txBody>
                <a:bodyPr rtlCol="0" anchor="ctr"/>
                <a:lstStyle/>
                <a:p>
                  <a:endParaRPr lang="en-US"/>
                </a:p>
              </p:txBody>
            </p:sp>
            <p:sp>
              <p:nvSpPr>
                <p:cNvPr id="732" name="Freeform: Shape 731">
                  <a:extLst>
                    <a:ext uri="{FF2B5EF4-FFF2-40B4-BE49-F238E27FC236}">
                      <a16:creationId xmlns:a16="http://schemas.microsoft.com/office/drawing/2014/main" id="{86048848-28BE-47DC-B588-1A0DE415BA6E}"/>
                    </a:ext>
                  </a:extLst>
                </p:cNvPr>
                <p:cNvSpPr/>
                <p:nvPr/>
              </p:nvSpPr>
              <p:spPr>
                <a:xfrm>
                  <a:off x="2766072" y="4078702"/>
                  <a:ext cx="5968" cy="23660"/>
                </a:xfrm>
                <a:custGeom>
                  <a:avLst/>
                  <a:gdLst>
                    <a:gd name="connsiteX0" fmla="*/ 0 w 5968"/>
                    <a:gd name="connsiteY0" fmla="*/ 23661 h 23660"/>
                    <a:gd name="connsiteX1" fmla="*/ 0 w 5968"/>
                    <a:gd name="connsiteY1" fmla="*/ 0 h 23660"/>
                  </a:gdLst>
                  <a:ahLst/>
                  <a:cxnLst>
                    <a:cxn ang="0">
                      <a:pos x="connsiteX0" y="connsiteY0"/>
                    </a:cxn>
                    <a:cxn ang="0">
                      <a:pos x="connsiteX1" y="connsiteY1"/>
                    </a:cxn>
                  </a:cxnLst>
                  <a:rect l="l" t="t" r="r" b="b"/>
                  <a:pathLst>
                    <a:path w="5968" h="23660">
                      <a:moveTo>
                        <a:pt x="0" y="23661"/>
                      </a:moveTo>
                      <a:lnTo>
                        <a:pt x="0" y="0"/>
                      </a:lnTo>
                    </a:path>
                  </a:pathLst>
                </a:custGeom>
                <a:ln w="5965" cap="flat">
                  <a:solidFill>
                    <a:srgbClr val="EC4E44"/>
                  </a:solidFill>
                  <a:prstDash val="solid"/>
                  <a:round/>
                </a:ln>
              </p:spPr>
              <p:txBody>
                <a:bodyPr rtlCol="0" anchor="ctr"/>
                <a:lstStyle/>
                <a:p>
                  <a:endParaRPr lang="en-US"/>
                </a:p>
              </p:txBody>
            </p:sp>
            <p:sp>
              <p:nvSpPr>
                <p:cNvPr id="733" name="Freeform: Shape 732">
                  <a:extLst>
                    <a:ext uri="{FF2B5EF4-FFF2-40B4-BE49-F238E27FC236}">
                      <a16:creationId xmlns:a16="http://schemas.microsoft.com/office/drawing/2014/main" id="{B872ABF6-5516-4F60-A01C-220C4467463F}"/>
                    </a:ext>
                  </a:extLst>
                </p:cNvPr>
                <p:cNvSpPr/>
                <p:nvPr/>
              </p:nvSpPr>
              <p:spPr>
                <a:xfrm>
                  <a:off x="3177336" y="3720947"/>
                  <a:ext cx="5968" cy="21475"/>
                </a:xfrm>
                <a:custGeom>
                  <a:avLst/>
                  <a:gdLst>
                    <a:gd name="connsiteX0" fmla="*/ 0 w 5968"/>
                    <a:gd name="connsiteY0" fmla="*/ 21475 h 21475"/>
                    <a:gd name="connsiteX1" fmla="*/ 0 w 5968"/>
                    <a:gd name="connsiteY1" fmla="*/ 0 h 21475"/>
                  </a:gdLst>
                  <a:ahLst/>
                  <a:cxnLst>
                    <a:cxn ang="0">
                      <a:pos x="connsiteX0" y="connsiteY0"/>
                    </a:cxn>
                    <a:cxn ang="0">
                      <a:pos x="connsiteX1" y="connsiteY1"/>
                    </a:cxn>
                  </a:cxnLst>
                  <a:rect l="l" t="t" r="r" b="b"/>
                  <a:pathLst>
                    <a:path w="5968" h="21475">
                      <a:moveTo>
                        <a:pt x="0" y="21475"/>
                      </a:moveTo>
                      <a:lnTo>
                        <a:pt x="0" y="0"/>
                      </a:lnTo>
                    </a:path>
                  </a:pathLst>
                </a:custGeom>
                <a:ln w="5965" cap="flat">
                  <a:solidFill>
                    <a:srgbClr val="EC4E44"/>
                  </a:solidFill>
                  <a:prstDash val="solid"/>
                  <a:round/>
                </a:ln>
              </p:spPr>
              <p:txBody>
                <a:bodyPr rtlCol="0" anchor="ctr"/>
                <a:lstStyle/>
                <a:p>
                  <a:endParaRPr lang="en-US"/>
                </a:p>
              </p:txBody>
            </p:sp>
            <p:sp>
              <p:nvSpPr>
                <p:cNvPr id="734" name="Freeform: Shape 733">
                  <a:extLst>
                    <a:ext uri="{FF2B5EF4-FFF2-40B4-BE49-F238E27FC236}">
                      <a16:creationId xmlns:a16="http://schemas.microsoft.com/office/drawing/2014/main" id="{4CB48DEC-FC46-45AE-AA3E-85FFA7827CB0}"/>
                    </a:ext>
                  </a:extLst>
                </p:cNvPr>
                <p:cNvSpPr/>
                <p:nvPr/>
              </p:nvSpPr>
              <p:spPr>
                <a:xfrm>
                  <a:off x="3642171" y="3314216"/>
                  <a:ext cx="5968" cy="23789"/>
                </a:xfrm>
                <a:custGeom>
                  <a:avLst/>
                  <a:gdLst>
                    <a:gd name="connsiteX0" fmla="*/ 0 w 5968"/>
                    <a:gd name="connsiteY0" fmla="*/ 23789 h 23789"/>
                    <a:gd name="connsiteX1" fmla="*/ 0 w 5968"/>
                    <a:gd name="connsiteY1" fmla="*/ 0 h 23789"/>
                  </a:gdLst>
                  <a:ahLst/>
                  <a:cxnLst>
                    <a:cxn ang="0">
                      <a:pos x="connsiteX0" y="connsiteY0"/>
                    </a:cxn>
                    <a:cxn ang="0">
                      <a:pos x="connsiteX1" y="connsiteY1"/>
                    </a:cxn>
                  </a:cxnLst>
                  <a:rect l="l" t="t" r="r" b="b"/>
                  <a:pathLst>
                    <a:path w="5968" h="23789">
                      <a:moveTo>
                        <a:pt x="0" y="23789"/>
                      </a:moveTo>
                      <a:lnTo>
                        <a:pt x="0" y="0"/>
                      </a:lnTo>
                    </a:path>
                  </a:pathLst>
                </a:custGeom>
                <a:ln w="5965" cap="flat">
                  <a:solidFill>
                    <a:srgbClr val="EC4E44"/>
                  </a:solidFill>
                  <a:prstDash val="solid"/>
                  <a:round/>
                </a:ln>
              </p:spPr>
              <p:txBody>
                <a:bodyPr rtlCol="0" anchor="ctr"/>
                <a:lstStyle/>
                <a:p>
                  <a:endParaRPr lang="en-US"/>
                </a:p>
              </p:txBody>
            </p:sp>
            <p:sp>
              <p:nvSpPr>
                <p:cNvPr id="735" name="Freeform: Shape 734">
                  <a:extLst>
                    <a:ext uri="{FF2B5EF4-FFF2-40B4-BE49-F238E27FC236}">
                      <a16:creationId xmlns:a16="http://schemas.microsoft.com/office/drawing/2014/main" id="{FC919F48-845A-4930-B0C7-7B84F09974D7}"/>
                    </a:ext>
                  </a:extLst>
                </p:cNvPr>
                <p:cNvSpPr/>
                <p:nvPr/>
              </p:nvSpPr>
              <p:spPr>
                <a:xfrm>
                  <a:off x="2483776" y="4369312"/>
                  <a:ext cx="5968" cy="22585"/>
                </a:xfrm>
                <a:custGeom>
                  <a:avLst/>
                  <a:gdLst>
                    <a:gd name="connsiteX0" fmla="*/ 0 w 5968"/>
                    <a:gd name="connsiteY0" fmla="*/ 22586 h 22585"/>
                    <a:gd name="connsiteX1" fmla="*/ 0 w 5968"/>
                    <a:gd name="connsiteY1" fmla="*/ 0 h 22585"/>
                  </a:gdLst>
                  <a:ahLst/>
                  <a:cxnLst>
                    <a:cxn ang="0">
                      <a:pos x="connsiteX0" y="connsiteY0"/>
                    </a:cxn>
                    <a:cxn ang="0">
                      <a:pos x="connsiteX1" y="connsiteY1"/>
                    </a:cxn>
                  </a:cxnLst>
                  <a:rect l="l" t="t" r="r" b="b"/>
                  <a:pathLst>
                    <a:path w="5968" h="22585">
                      <a:moveTo>
                        <a:pt x="0" y="22586"/>
                      </a:moveTo>
                      <a:lnTo>
                        <a:pt x="0" y="0"/>
                      </a:lnTo>
                    </a:path>
                  </a:pathLst>
                </a:custGeom>
                <a:ln w="5965" cap="flat">
                  <a:solidFill>
                    <a:srgbClr val="EC4E44"/>
                  </a:solidFill>
                  <a:prstDash val="solid"/>
                  <a:round/>
                </a:ln>
              </p:spPr>
              <p:txBody>
                <a:bodyPr rtlCol="0" anchor="ctr"/>
                <a:lstStyle/>
                <a:p>
                  <a:endParaRPr lang="en-US"/>
                </a:p>
              </p:txBody>
            </p:sp>
            <p:sp>
              <p:nvSpPr>
                <p:cNvPr id="736" name="Freeform: Shape 735">
                  <a:extLst>
                    <a:ext uri="{FF2B5EF4-FFF2-40B4-BE49-F238E27FC236}">
                      <a16:creationId xmlns:a16="http://schemas.microsoft.com/office/drawing/2014/main" id="{CDB919E3-45A1-4343-BDF0-145976809054}"/>
                    </a:ext>
                  </a:extLst>
                </p:cNvPr>
                <p:cNvSpPr/>
                <p:nvPr/>
              </p:nvSpPr>
              <p:spPr>
                <a:xfrm>
                  <a:off x="2985280" y="3830051"/>
                  <a:ext cx="5968" cy="29557"/>
                </a:xfrm>
                <a:custGeom>
                  <a:avLst/>
                  <a:gdLst>
                    <a:gd name="connsiteX0" fmla="*/ 0 w 5968"/>
                    <a:gd name="connsiteY0" fmla="*/ 29557 h 29557"/>
                    <a:gd name="connsiteX1" fmla="*/ 0 w 5968"/>
                    <a:gd name="connsiteY1" fmla="*/ 0 h 29557"/>
                  </a:gdLst>
                  <a:ahLst/>
                  <a:cxnLst>
                    <a:cxn ang="0">
                      <a:pos x="connsiteX0" y="connsiteY0"/>
                    </a:cxn>
                    <a:cxn ang="0">
                      <a:pos x="connsiteX1" y="connsiteY1"/>
                    </a:cxn>
                  </a:cxnLst>
                  <a:rect l="l" t="t" r="r" b="b"/>
                  <a:pathLst>
                    <a:path w="5968" h="29557">
                      <a:moveTo>
                        <a:pt x="0" y="29557"/>
                      </a:moveTo>
                      <a:lnTo>
                        <a:pt x="0" y="0"/>
                      </a:lnTo>
                    </a:path>
                  </a:pathLst>
                </a:custGeom>
                <a:ln w="5965" cap="flat">
                  <a:solidFill>
                    <a:srgbClr val="EC4E44"/>
                  </a:solidFill>
                  <a:prstDash val="solid"/>
                  <a:round/>
                </a:ln>
              </p:spPr>
              <p:txBody>
                <a:bodyPr rtlCol="0" anchor="ctr"/>
                <a:lstStyle/>
                <a:p>
                  <a:endParaRPr lang="en-US"/>
                </a:p>
              </p:txBody>
            </p:sp>
            <p:sp>
              <p:nvSpPr>
                <p:cNvPr id="737" name="Freeform: Shape 736">
                  <a:extLst>
                    <a:ext uri="{FF2B5EF4-FFF2-40B4-BE49-F238E27FC236}">
                      <a16:creationId xmlns:a16="http://schemas.microsoft.com/office/drawing/2014/main" id="{ECA60F27-1680-4D6F-BDD3-57B3B693B968}"/>
                    </a:ext>
                  </a:extLst>
                </p:cNvPr>
                <p:cNvSpPr/>
                <p:nvPr/>
              </p:nvSpPr>
              <p:spPr>
                <a:xfrm>
                  <a:off x="2851220" y="4032291"/>
                  <a:ext cx="5968" cy="23558"/>
                </a:xfrm>
                <a:custGeom>
                  <a:avLst/>
                  <a:gdLst>
                    <a:gd name="connsiteX0" fmla="*/ 0 w 5968"/>
                    <a:gd name="connsiteY0" fmla="*/ 23559 h 23558"/>
                    <a:gd name="connsiteX1" fmla="*/ 0 w 5968"/>
                    <a:gd name="connsiteY1" fmla="*/ 0 h 23558"/>
                  </a:gdLst>
                  <a:ahLst/>
                  <a:cxnLst>
                    <a:cxn ang="0">
                      <a:pos x="connsiteX0" y="connsiteY0"/>
                    </a:cxn>
                    <a:cxn ang="0">
                      <a:pos x="connsiteX1" y="connsiteY1"/>
                    </a:cxn>
                  </a:cxnLst>
                  <a:rect l="l" t="t" r="r" b="b"/>
                  <a:pathLst>
                    <a:path w="5968" h="23558">
                      <a:moveTo>
                        <a:pt x="0" y="23559"/>
                      </a:moveTo>
                      <a:lnTo>
                        <a:pt x="0" y="0"/>
                      </a:lnTo>
                    </a:path>
                  </a:pathLst>
                </a:custGeom>
                <a:ln w="5965" cap="flat">
                  <a:solidFill>
                    <a:srgbClr val="EC4E44"/>
                  </a:solidFill>
                  <a:prstDash val="solid"/>
                  <a:round/>
                </a:ln>
              </p:spPr>
              <p:txBody>
                <a:bodyPr rtlCol="0" anchor="ctr"/>
                <a:lstStyle/>
                <a:p>
                  <a:endParaRPr lang="en-US"/>
                </a:p>
              </p:txBody>
            </p:sp>
            <p:sp>
              <p:nvSpPr>
                <p:cNvPr id="738" name="Freeform: Shape 737">
                  <a:extLst>
                    <a:ext uri="{FF2B5EF4-FFF2-40B4-BE49-F238E27FC236}">
                      <a16:creationId xmlns:a16="http://schemas.microsoft.com/office/drawing/2014/main" id="{2A2231F2-A9CF-4AAB-9F6F-F16FBECD68A5}"/>
                    </a:ext>
                  </a:extLst>
                </p:cNvPr>
                <p:cNvSpPr/>
                <p:nvPr/>
              </p:nvSpPr>
              <p:spPr>
                <a:xfrm>
                  <a:off x="2929269" y="3957589"/>
                  <a:ext cx="5968" cy="25895"/>
                </a:xfrm>
                <a:custGeom>
                  <a:avLst/>
                  <a:gdLst>
                    <a:gd name="connsiteX0" fmla="*/ 0 w 5968"/>
                    <a:gd name="connsiteY0" fmla="*/ 25896 h 25895"/>
                    <a:gd name="connsiteX1" fmla="*/ 0 w 5968"/>
                    <a:gd name="connsiteY1" fmla="*/ 0 h 25895"/>
                  </a:gdLst>
                  <a:ahLst/>
                  <a:cxnLst>
                    <a:cxn ang="0">
                      <a:pos x="connsiteX0" y="connsiteY0"/>
                    </a:cxn>
                    <a:cxn ang="0">
                      <a:pos x="connsiteX1" y="connsiteY1"/>
                    </a:cxn>
                  </a:cxnLst>
                  <a:rect l="l" t="t" r="r" b="b"/>
                  <a:pathLst>
                    <a:path w="5968" h="25895">
                      <a:moveTo>
                        <a:pt x="0" y="25896"/>
                      </a:moveTo>
                      <a:lnTo>
                        <a:pt x="0" y="0"/>
                      </a:lnTo>
                    </a:path>
                  </a:pathLst>
                </a:custGeom>
                <a:ln w="5965" cap="flat">
                  <a:solidFill>
                    <a:srgbClr val="EC4E44"/>
                  </a:solidFill>
                  <a:prstDash val="solid"/>
                  <a:round/>
                </a:ln>
              </p:spPr>
              <p:txBody>
                <a:bodyPr rtlCol="0" anchor="ctr"/>
                <a:lstStyle/>
                <a:p>
                  <a:endParaRPr lang="en-US"/>
                </a:p>
              </p:txBody>
            </p:sp>
            <p:sp>
              <p:nvSpPr>
                <p:cNvPr id="739" name="Freeform: Shape 738">
                  <a:extLst>
                    <a:ext uri="{FF2B5EF4-FFF2-40B4-BE49-F238E27FC236}">
                      <a16:creationId xmlns:a16="http://schemas.microsoft.com/office/drawing/2014/main" id="{577E5BCB-C7F7-425A-82C3-95EC2CEDEDB4}"/>
                    </a:ext>
                  </a:extLst>
                </p:cNvPr>
                <p:cNvSpPr/>
                <p:nvPr/>
              </p:nvSpPr>
              <p:spPr>
                <a:xfrm>
                  <a:off x="2907433" y="3993480"/>
                  <a:ext cx="5968" cy="23551"/>
                </a:xfrm>
                <a:custGeom>
                  <a:avLst/>
                  <a:gdLst>
                    <a:gd name="connsiteX0" fmla="*/ 0 w 5968"/>
                    <a:gd name="connsiteY0" fmla="*/ 23551 h 23551"/>
                    <a:gd name="connsiteX1" fmla="*/ 0 w 5968"/>
                    <a:gd name="connsiteY1" fmla="*/ 0 h 23551"/>
                  </a:gdLst>
                  <a:ahLst/>
                  <a:cxnLst>
                    <a:cxn ang="0">
                      <a:pos x="connsiteX0" y="connsiteY0"/>
                    </a:cxn>
                    <a:cxn ang="0">
                      <a:pos x="connsiteX1" y="connsiteY1"/>
                    </a:cxn>
                  </a:cxnLst>
                  <a:rect l="l" t="t" r="r" b="b"/>
                  <a:pathLst>
                    <a:path w="5968" h="23551">
                      <a:moveTo>
                        <a:pt x="0" y="23551"/>
                      </a:moveTo>
                      <a:lnTo>
                        <a:pt x="0" y="0"/>
                      </a:lnTo>
                    </a:path>
                  </a:pathLst>
                </a:custGeom>
                <a:ln w="5965" cap="flat">
                  <a:solidFill>
                    <a:srgbClr val="EC4E44"/>
                  </a:solidFill>
                  <a:prstDash val="solid"/>
                  <a:round/>
                </a:ln>
              </p:spPr>
              <p:txBody>
                <a:bodyPr rtlCol="0" anchor="ctr"/>
                <a:lstStyle/>
                <a:p>
                  <a:endParaRPr lang="en-US"/>
                </a:p>
              </p:txBody>
            </p:sp>
            <p:sp>
              <p:nvSpPr>
                <p:cNvPr id="740" name="Freeform: Shape 739">
                  <a:extLst>
                    <a:ext uri="{FF2B5EF4-FFF2-40B4-BE49-F238E27FC236}">
                      <a16:creationId xmlns:a16="http://schemas.microsoft.com/office/drawing/2014/main" id="{83FE2437-2ABD-4A4C-A604-9E12313CC2F2}"/>
                    </a:ext>
                  </a:extLst>
                </p:cNvPr>
                <p:cNvSpPr/>
                <p:nvPr/>
              </p:nvSpPr>
              <p:spPr>
                <a:xfrm>
                  <a:off x="3119086" y="3804409"/>
                  <a:ext cx="5968" cy="23647"/>
                </a:xfrm>
                <a:custGeom>
                  <a:avLst/>
                  <a:gdLst>
                    <a:gd name="connsiteX0" fmla="*/ 0 w 5968"/>
                    <a:gd name="connsiteY0" fmla="*/ 23647 h 23647"/>
                    <a:gd name="connsiteX1" fmla="*/ 0 w 5968"/>
                    <a:gd name="connsiteY1" fmla="*/ 0 h 23647"/>
                  </a:gdLst>
                  <a:ahLst/>
                  <a:cxnLst>
                    <a:cxn ang="0">
                      <a:pos x="connsiteX0" y="connsiteY0"/>
                    </a:cxn>
                    <a:cxn ang="0">
                      <a:pos x="connsiteX1" y="connsiteY1"/>
                    </a:cxn>
                  </a:cxnLst>
                  <a:rect l="l" t="t" r="r" b="b"/>
                  <a:pathLst>
                    <a:path w="5968" h="23647">
                      <a:moveTo>
                        <a:pt x="0" y="23647"/>
                      </a:moveTo>
                      <a:lnTo>
                        <a:pt x="0" y="0"/>
                      </a:lnTo>
                    </a:path>
                  </a:pathLst>
                </a:custGeom>
                <a:ln w="5965" cap="flat">
                  <a:solidFill>
                    <a:srgbClr val="EC4E44"/>
                  </a:solidFill>
                  <a:prstDash val="solid"/>
                  <a:round/>
                </a:ln>
              </p:spPr>
              <p:txBody>
                <a:bodyPr rtlCol="0" anchor="ctr"/>
                <a:lstStyle/>
                <a:p>
                  <a:endParaRPr lang="en-US"/>
                </a:p>
              </p:txBody>
            </p:sp>
            <p:sp>
              <p:nvSpPr>
                <p:cNvPr id="741" name="Freeform: Shape 740">
                  <a:extLst>
                    <a:ext uri="{FF2B5EF4-FFF2-40B4-BE49-F238E27FC236}">
                      <a16:creationId xmlns:a16="http://schemas.microsoft.com/office/drawing/2014/main" id="{ADDABC1B-BA75-410F-B928-8B76491549D5}"/>
                    </a:ext>
                  </a:extLst>
                </p:cNvPr>
                <p:cNvSpPr/>
                <p:nvPr/>
              </p:nvSpPr>
              <p:spPr>
                <a:xfrm>
                  <a:off x="3492623" y="3432561"/>
                  <a:ext cx="5968" cy="23819"/>
                </a:xfrm>
                <a:custGeom>
                  <a:avLst/>
                  <a:gdLst>
                    <a:gd name="connsiteX0" fmla="*/ 0 w 5968"/>
                    <a:gd name="connsiteY0" fmla="*/ 23819 h 23819"/>
                    <a:gd name="connsiteX1" fmla="*/ 0 w 5968"/>
                    <a:gd name="connsiteY1" fmla="*/ 0 h 23819"/>
                  </a:gdLst>
                  <a:ahLst/>
                  <a:cxnLst>
                    <a:cxn ang="0">
                      <a:pos x="connsiteX0" y="connsiteY0"/>
                    </a:cxn>
                    <a:cxn ang="0">
                      <a:pos x="connsiteX1" y="connsiteY1"/>
                    </a:cxn>
                  </a:cxnLst>
                  <a:rect l="l" t="t" r="r" b="b"/>
                  <a:pathLst>
                    <a:path w="5968" h="23819">
                      <a:moveTo>
                        <a:pt x="0" y="23819"/>
                      </a:moveTo>
                      <a:lnTo>
                        <a:pt x="0" y="0"/>
                      </a:lnTo>
                    </a:path>
                  </a:pathLst>
                </a:custGeom>
                <a:ln w="5965" cap="flat">
                  <a:solidFill>
                    <a:srgbClr val="EC4E44"/>
                  </a:solidFill>
                  <a:prstDash val="solid"/>
                  <a:round/>
                </a:ln>
              </p:spPr>
              <p:txBody>
                <a:bodyPr rtlCol="0" anchor="ctr"/>
                <a:lstStyle/>
                <a:p>
                  <a:endParaRPr lang="en-US"/>
                </a:p>
              </p:txBody>
            </p:sp>
            <p:sp>
              <p:nvSpPr>
                <p:cNvPr id="742" name="Freeform: Shape 741">
                  <a:extLst>
                    <a:ext uri="{FF2B5EF4-FFF2-40B4-BE49-F238E27FC236}">
                      <a16:creationId xmlns:a16="http://schemas.microsoft.com/office/drawing/2014/main" id="{B71AC6B6-8906-4811-BA1E-9605C6D42F71}"/>
                    </a:ext>
                  </a:extLst>
                </p:cNvPr>
                <p:cNvSpPr/>
                <p:nvPr/>
              </p:nvSpPr>
              <p:spPr>
                <a:xfrm>
                  <a:off x="2782746" y="4126333"/>
                  <a:ext cx="5968" cy="21880"/>
                </a:xfrm>
                <a:custGeom>
                  <a:avLst/>
                  <a:gdLst>
                    <a:gd name="connsiteX0" fmla="*/ 0 w 5968"/>
                    <a:gd name="connsiteY0" fmla="*/ 21880 h 21880"/>
                    <a:gd name="connsiteX1" fmla="*/ 0 w 5968"/>
                    <a:gd name="connsiteY1" fmla="*/ 0 h 21880"/>
                  </a:gdLst>
                  <a:ahLst/>
                  <a:cxnLst>
                    <a:cxn ang="0">
                      <a:pos x="connsiteX0" y="connsiteY0"/>
                    </a:cxn>
                    <a:cxn ang="0">
                      <a:pos x="connsiteX1" y="connsiteY1"/>
                    </a:cxn>
                  </a:cxnLst>
                  <a:rect l="l" t="t" r="r" b="b"/>
                  <a:pathLst>
                    <a:path w="5968" h="21880">
                      <a:moveTo>
                        <a:pt x="0" y="21880"/>
                      </a:moveTo>
                      <a:lnTo>
                        <a:pt x="0" y="0"/>
                      </a:lnTo>
                    </a:path>
                  </a:pathLst>
                </a:custGeom>
                <a:ln w="5965" cap="flat">
                  <a:solidFill>
                    <a:srgbClr val="EC4E44"/>
                  </a:solidFill>
                  <a:prstDash val="solid"/>
                  <a:round/>
                </a:ln>
              </p:spPr>
              <p:txBody>
                <a:bodyPr rtlCol="0" anchor="ctr"/>
                <a:lstStyle/>
                <a:p>
                  <a:endParaRPr lang="en-US"/>
                </a:p>
              </p:txBody>
            </p:sp>
            <p:sp>
              <p:nvSpPr>
                <p:cNvPr id="743" name="Freeform: Shape 742">
                  <a:extLst>
                    <a:ext uri="{FF2B5EF4-FFF2-40B4-BE49-F238E27FC236}">
                      <a16:creationId xmlns:a16="http://schemas.microsoft.com/office/drawing/2014/main" id="{F72BDDE2-9ED2-41B5-83E5-0DF2BE1B2EEB}"/>
                    </a:ext>
                  </a:extLst>
                </p:cNvPr>
                <p:cNvSpPr/>
                <p:nvPr/>
              </p:nvSpPr>
              <p:spPr>
                <a:xfrm>
                  <a:off x="3046259" y="3842179"/>
                  <a:ext cx="5968" cy="21747"/>
                </a:xfrm>
                <a:custGeom>
                  <a:avLst/>
                  <a:gdLst>
                    <a:gd name="connsiteX0" fmla="*/ 0 w 5968"/>
                    <a:gd name="connsiteY0" fmla="*/ 21748 h 21747"/>
                    <a:gd name="connsiteX1" fmla="*/ 0 w 5968"/>
                    <a:gd name="connsiteY1" fmla="*/ 0 h 21747"/>
                  </a:gdLst>
                  <a:ahLst/>
                  <a:cxnLst>
                    <a:cxn ang="0">
                      <a:pos x="connsiteX0" y="connsiteY0"/>
                    </a:cxn>
                    <a:cxn ang="0">
                      <a:pos x="connsiteX1" y="connsiteY1"/>
                    </a:cxn>
                  </a:cxnLst>
                  <a:rect l="l" t="t" r="r" b="b"/>
                  <a:pathLst>
                    <a:path w="5968" h="21747">
                      <a:moveTo>
                        <a:pt x="0" y="21748"/>
                      </a:moveTo>
                      <a:lnTo>
                        <a:pt x="0" y="0"/>
                      </a:lnTo>
                    </a:path>
                  </a:pathLst>
                </a:custGeom>
                <a:ln w="5965" cap="flat">
                  <a:solidFill>
                    <a:srgbClr val="EC4E44"/>
                  </a:solidFill>
                  <a:prstDash val="solid"/>
                  <a:round/>
                </a:ln>
              </p:spPr>
              <p:txBody>
                <a:bodyPr rtlCol="0" anchor="ctr"/>
                <a:lstStyle/>
                <a:p>
                  <a:endParaRPr lang="en-US"/>
                </a:p>
              </p:txBody>
            </p:sp>
            <p:sp>
              <p:nvSpPr>
                <p:cNvPr id="744" name="Freeform: Shape 743">
                  <a:extLst>
                    <a:ext uri="{FF2B5EF4-FFF2-40B4-BE49-F238E27FC236}">
                      <a16:creationId xmlns:a16="http://schemas.microsoft.com/office/drawing/2014/main" id="{253A4343-F9A0-412C-B844-53D2FC81AC06}"/>
                    </a:ext>
                  </a:extLst>
                </p:cNvPr>
                <p:cNvSpPr/>
                <p:nvPr/>
              </p:nvSpPr>
              <p:spPr>
                <a:xfrm>
                  <a:off x="2470247" y="4330883"/>
                  <a:ext cx="5968" cy="26048"/>
                </a:xfrm>
                <a:custGeom>
                  <a:avLst/>
                  <a:gdLst>
                    <a:gd name="connsiteX0" fmla="*/ 0 w 5968"/>
                    <a:gd name="connsiteY0" fmla="*/ 26049 h 26048"/>
                    <a:gd name="connsiteX1" fmla="*/ 0 w 5968"/>
                    <a:gd name="connsiteY1" fmla="*/ 0 h 26048"/>
                  </a:gdLst>
                  <a:ahLst/>
                  <a:cxnLst>
                    <a:cxn ang="0">
                      <a:pos x="connsiteX0" y="connsiteY0"/>
                    </a:cxn>
                    <a:cxn ang="0">
                      <a:pos x="connsiteX1" y="connsiteY1"/>
                    </a:cxn>
                  </a:cxnLst>
                  <a:rect l="l" t="t" r="r" b="b"/>
                  <a:pathLst>
                    <a:path w="5968" h="26048">
                      <a:moveTo>
                        <a:pt x="0" y="26049"/>
                      </a:moveTo>
                      <a:lnTo>
                        <a:pt x="0" y="0"/>
                      </a:lnTo>
                    </a:path>
                  </a:pathLst>
                </a:custGeom>
                <a:ln w="5965" cap="flat">
                  <a:solidFill>
                    <a:srgbClr val="EC4E44"/>
                  </a:solidFill>
                  <a:prstDash val="solid"/>
                  <a:round/>
                </a:ln>
              </p:spPr>
              <p:txBody>
                <a:bodyPr rtlCol="0" anchor="ctr"/>
                <a:lstStyle/>
                <a:p>
                  <a:endParaRPr lang="en-US"/>
                </a:p>
              </p:txBody>
            </p:sp>
            <p:sp>
              <p:nvSpPr>
                <p:cNvPr id="745" name="Freeform: Shape 744">
                  <a:extLst>
                    <a:ext uri="{FF2B5EF4-FFF2-40B4-BE49-F238E27FC236}">
                      <a16:creationId xmlns:a16="http://schemas.microsoft.com/office/drawing/2014/main" id="{8A1EC146-0ACD-4A87-AD14-D8F3FAFFF6E4}"/>
                    </a:ext>
                  </a:extLst>
                </p:cNvPr>
                <p:cNvSpPr/>
                <p:nvPr/>
              </p:nvSpPr>
              <p:spPr>
                <a:xfrm>
                  <a:off x="3418361" y="3502424"/>
                  <a:ext cx="5968" cy="25001"/>
                </a:xfrm>
                <a:custGeom>
                  <a:avLst/>
                  <a:gdLst>
                    <a:gd name="connsiteX0" fmla="*/ 0 w 5968"/>
                    <a:gd name="connsiteY0" fmla="*/ 25001 h 25001"/>
                    <a:gd name="connsiteX1" fmla="*/ 0 w 5968"/>
                    <a:gd name="connsiteY1" fmla="*/ 0 h 25001"/>
                  </a:gdLst>
                  <a:ahLst/>
                  <a:cxnLst>
                    <a:cxn ang="0">
                      <a:pos x="connsiteX0" y="connsiteY0"/>
                    </a:cxn>
                    <a:cxn ang="0">
                      <a:pos x="connsiteX1" y="connsiteY1"/>
                    </a:cxn>
                  </a:cxnLst>
                  <a:rect l="l" t="t" r="r" b="b"/>
                  <a:pathLst>
                    <a:path w="5968" h="25001">
                      <a:moveTo>
                        <a:pt x="0" y="25001"/>
                      </a:moveTo>
                      <a:lnTo>
                        <a:pt x="0" y="0"/>
                      </a:lnTo>
                    </a:path>
                  </a:pathLst>
                </a:custGeom>
                <a:ln w="5965" cap="flat">
                  <a:solidFill>
                    <a:srgbClr val="EC4E44"/>
                  </a:solidFill>
                  <a:prstDash val="solid"/>
                  <a:round/>
                </a:ln>
              </p:spPr>
              <p:txBody>
                <a:bodyPr rtlCol="0" anchor="ctr"/>
                <a:lstStyle/>
                <a:p>
                  <a:endParaRPr lang="en-US"/>
                </a:p>
              </p:txBody>
            </p:sp>
            <p:sp>
              <p:nvSpPr>
                <p:cNvPr id="746" name="Freeform: Shape 745">
                  <a:extLst>
                    <a:ext uri="{FF2B5EF4-FFF2-40B4-BE49-F238E27FC236}">
                      <a16:creationId xmlns:a16="http://schemas.microsoft.com/office/drawing/2014/main" id="{99EF56C4-1996-4DDB-ABEF-786B5773B730}"/>
                    </a:ext>
                  </a:extLst>
                </p:cNvPr>
                <p:cNvSpPr/>
                <p:nvPr/>
              </p:nvSpPr>
              <p:spPr>
                <a:xfrm>
                  <a:off x="2706326" y="4101354"/>
                  <a:ext cx="5968" cy="34755"/>
                </a:xfrm>
                <a:custGeom>
                  <a:avLst/>
                  <a:gdLst>
                    <a:gd name="connsiteX0" fmla="*/ 0 w 5968"/>
                    <a:gd name="connsiteY0" fmla="*/ 34755 h 34755"/>
                    <a:gd name="connsiteX1" fmla="*/ 0 w 5968"/>
                    <a:gd name="connsiteY1" fmla="*/ 0 h 34755"/>
                  </a:gdLst>
                  <a:ahLst/>
                  <a:cxnLst>
                    <a:cxn ang="0">
                      <a:pos x="connsiteX0" y="connsiteY0"/>
                    </a:cxn>
                    <a:cxn ang="0">
                      <a:pos x="connsiteX1" y="connsiteY1"/>
                    </a:cxn>
                  </a:cxnLst>
                  <a:rect l="l" t="t" r="r" b="b"/>
                  <a:pathLst>
                    <a:path w="5968" h="34755">
                      <a:moveTo>
                        <a:pt x="0" y="34755"/>
                      </a:moveTo>
                      <a:lnTo>
                        <a:pt x="0" y="0"/>
                      </a:lnTo>
                    </a:path>
                  </a:pathLst>
                </a:custGeom>
                <a:ln w="5965" cap="flat">
                  <a:solidFill>
                    <a:srgbClr val="EC4E44"/>
                  </a:solidFill>
                  <a:prstDash val="solid"/>
                  <a:round/>
                </a:ln>
              </p:spPr>
              <p:txBody>
                <a:bodyPr rtlCol="0" anchor="ctr"/>
                <a:lstStyle/>
                <a:p>
                  <a:endParaRPr lang="en-US"/>
                </a:p>
              </p:txBody>
            </p:sp>
            <p:sp>
              <p:nvSpPr>
                <p:cNvPr id="747" name="Freeform: Shape 746">
                  <a:extLst>
                    <a:ext uri="{FF2B5EF4-FFF2-40B4-BE49-F238E27FC236}">
                      <a16:creationId xmlns:a16="http://schemas.microsoft.com/office/drawing/2014/main" id="{E65416D1-43CC-4E80-8C42-F2678E9FA6E2}"/>
                    </a:ext>
                  </a:extLst>
                </p:cNvPr>
                <p:cNvSpPr/>
                <p:nvPr/>
              </p:nvSpPr>
              <p:spPr>
                <a:xfrm>
                  <a:off x="2852709" y="4039861"/>
                  <a:ext cx="5968" cy="23369"/>
                </a:xfrm>
                <a:custGeom>
                  <a:avLst/>
                  <a:gdLst>
                    <a:gd name="connsiteX0" fmla="*/ 0 w 5968"/>
                    <a:gd name="connsiteY0" fmla="*/ 23370 h 23369"/>
                    <a:gd name="connsiteX1" fmla="*/ 0 w 5968"/>
                    <a:gd name="connsiteY1" fmla="*/ 0 h 23369"/>
                  </a:gdLst>
                  <a:ahLst/>
                  <a:cxnLst>
                    <a:cxn ang="0">
                      <a:pos x="connsiteX0" y="connsiteY0"/>
                    </a:cxn>
                    <a:cxn ang="0">
                      <a:pos x="connsiteX1" y="connsiteY1"/>
                    </a:cxn>
                  </a:cxnLst>
                  <a:rect l="l" t="t" r="r" b="b"/>
                  <a:pathLst>
                    <a:path w="5968" h="23369">
                      <a:moveTo>
                        <a:pt x="0" y="23370"/>
                      </a:moveTo>
                      <a:lnTo>
                        <a:pt x="0" y="0"/>
                      </a:lnTo>
                    </a:path>
                  </a:pathLst>
                </a:custGeom>
                <a:ln w="5965" cap="flat">
                  <a:solidFill>
                    <a:srgbClr val="EC4E44"/>
                  </a:solidFill>
                  <a:prstDash val="solid"/>
                  <a:round/>
                </a:ln>
              </p:spPr>
              <p:txBody>
                <a:bodyPr rtlCol="0" anchor="ctr"/>
                <a:lstStyle/>
                <a:p>
                  <a:endParaRPr lang="en-US"/>
                </a:p>
              </p:txBody>
            </p:sp>
            <p:sp>
              <p:nvSpPr>
                <p:cNvPr id="748" name="Freeform: Shape 747">
                  <a:extLst>
                    <a:ext uri="{FF2B5EF4-FFF2-40B4-BE49-F238E27FC236}">
                      <a16:creationId xmlns:a16="http://schemas.microsoft.com/office/drawing/2014/main" id="{2161F856-EF06-461F-97EF-BD0D452A05F6}"/>
                    </a:ext>
                  </a:extLst>
                </p:cNvPr>
                <p:cNvSpPr/>
                <p:nvPr/>
              </p:nvSpPr>
              <p:spPr>
                <a:xfrm>
                  <a:off x="2489695" y="4374920"/>
                  <a:ext cx="5968" cy="27406"/>
                </a:xfrm>
                <a:custGeom>
                  <a:avLst/>
                  <a:gdLst>
                    <a:gd name="connsiteX0" fmla="*/ 0 w 5968"/>
                    <a:gd name="connsiteY0" fmla="*/ 27407 h 27406"/>
                    <a:gd name="connsiteX1" fmla="*/ 0 w 5968"/>
                    <a:gd name="connsiteY1" fmla="*/ 0 h 27406"/>
                  </a:gdLst>
                  <a:ahLst/>
                  <a:cxnLst>
                    <a:cxn ang="0">
                      <a:pos x="connsiteX0" y="connsiteY0"/>
                    </a:cxn>
                    <a:cxn ang="0">
                      <a:pos x="connsiteX1" y="connsiteY1"/>
                    </a:cxn>
                  </a:cxnLst>
                  <a:rect l="l" t="t" r="r" b="b"/>
                  <a:pathLst>
                    <a:path w="5968" h="27406">
                      <a:moveTo>
                        <a:pt x="0" y="27407"/>
                      </a:moveTo>
                      <a:lnTo>
                        <a:pt x="0" y="0"/>
                      </a:lnTo>
                    </a:path>
                  </a:pathLst>
                </a:custGeom>
                <a:ln w="5965" cap="flat">
                  <a:solidFill>
                    <a:srgbClr val="EC4E44"/>
                  </a:solidFill>
                  <a:prstDash val="solid"/>
                  <a:round/>
                </a:ln>
              </p:spPr>
              <p:txBody>
                <a:bodyPr rtlCol="0" anchor="ctr"/>
                <a:lstStyle/>
                <a:p>
                  <a:endParaRPr lang="en-US"/>
                </a:p>
              </p:txBody>
            </p:sp>
            <p:sp>
              <p:nvSpPr>
                <p:cNvPr id="749" name="Freeform: Shape 748">
                  <a:extLst>
                    <a:ext uri="{FF2B5EF4-FFF2-40B4-BE49-F238E27FC236}">
                      <a16:creationId xmlns:a16="http://schemas.microsoft.com/office/drawing/2014/main" id="{18DEB0ED-8909-499F-80C7-4474398837DF}"/>
                    </a:ext>
                  </a:extLst>
                </p:cNvPr>
                <p:cNvSpPr/>
                <p:nvPr/>
              </p:nvSpPr>
              <p:spPr>
                <a:xfrm>
                  <a:off x="3206915" y="3720249"/>
                  <a:ext cx="5968" cy="21323"/>
                </a:xfrm>
                <a:custGeom>
                  <a:avLst/>
                  <a:gdLst>
                    <a:gd name="connsiteX0" fmla="*/ 0 w 5968"/>
                    <a:gd name="connsiteY0" fmla="*/ 21324 h 21323"/>
                    <a:gd name="connsiteX1" fmla="*/ 0 w 5968"/>
                    <a:gd name="connsiteY1" fmla="*/ 0 h 21323"/>
                  </a:gdLst>
                  <a:ahLst/>
                  <a:cxnLst>
                    <a:cxn ang="0">
                      <a:pos x="connsiteX0" y="connsiteY0"/>
                    </a:cxn>
                    <a:cxn ang="0">
                      <a:pos x="connsiteX1" y="connsiteY1"/>
                    </a:cxn>
                  </a:cxnLst>
                  <a:rect l="l" t="t" r="r" b="b"/>
                  <a:pathLst>
                    <a:path w="5968" h="21323">
                      <a:moveTo>
                        <a:pt x="0" y="21324"/>
                      </a:moveTo>
                      <a:lnTo>
                        <a:pt x="0" y="0"/>
                      </a:lnTo>
                    </a:path>
                  </a:pathLst>
                </a:custGeom>
                <a:ln w="5965" cap="flat">
                  <a:solidFill>
                    <a:srgbClr val="EC4E44"/>
                  </a:solidFill>
                  <a:prstDash val="solid"/>
                  <a:round/>
                </a:ln>
              </p:spPr>
              <p:txBody>
                <a:bodyPr rtlCol="0" anchor="ctr"/>
                <a:lstStyle/>
                <a:p>
                  <a:endParaRPr lang="en-US"/>
                </a:p>
              </p:txBody>
            </p:sp>
            <p:sp>
              <p:nvSpPr>
                <p:cNvPr id="750" name="Freeform: Shape 749">
                  <a:extLst>
                    <a:ext uri="{FF2B5EF4-FFF2-40B4-BE49-F238E27FC236}">
                      <a16:creationId xmlns:a16="http://schemas.microsoft.com/office/drawing/2014/main" id="{7113A89B-2D53-4AA2-9B88-E504CBB3FFCF}"/>
                    </a:ext>
                  </a:extLst>
                </p:cNvPr>
                <p:cNvSpPr/>
                <p:nvPr/>
              </p:nvSpPr>
              <p:spPr>
                <a:xfrm>
                  <a:off x="2668314" y="4197469"/>
                  <a:ext cx="5968" cy="22189"/>
                </a:xfrm>
                <a:custGeom>
                  <a:avLst/>
                  <a:gdLst>
                    <a:gd name="connsiteX0" fmla="*/ 0 w 5968"/>
                    <a:gd name="connsiteY0" fmla="*/ 22190 h 22189"/>
                    <a:gd name="connsiteX1" fmla="*/ 0 w 5968"/>
                    <a:gd name="connsiteY1" fmla="*/ 0 h 22189"/>
                  </a:gdLst>
                  <a:ahLst/>
                  <a:cxnLst>
                    <a:cxn ang="0">
                      <a:pos x="connsiteX0" y="connsiteY0"/>
                    </a:cxn>
                    <a:cxn ang="0">
                      <a:pos x="connsiteX1" y="connsiteY1"/>
                    </a:cxn>
                  </a:cxnLst>
                  <a:rect l="l" t="t" r="r" b="b"/>
                  <a:pathLst>
                    <a:path w="5968" h="22189">
                      <a:moveTo>
                        <a:pt x="0" y="22190"/>
                      </a:moveTo>
                      <a:lnTo>
                        <a:pt x="0" y="0"/>
                      </a:lnTo>
                    </a:path>
                  </a:pathLst>
                </a:custGeom>
                <a:ln w="5965" cap="flat">
                  <a:solidFill>
                    <a:srgbClr val="EC4E44"/>
                  </a:solidFill>
                  <a:prstDash val="solid"/>
                  <a:round/>
                </a:ln>
              </p:spPr>
              <p:txBody>
                <a:bodyPr rtlCol="0" anchor="ctr"/>
                <a:lstStyle/>
                <a:p>
                  <a:endParaRPr lang="en-US"/>
                </a:p>
              </p:txBody>
            </p:sp>
            <p:sp>
              <p:nvSpPr>
                <p:cNvPr id="751" name="Freeform: Shape 750">
                  <a:extLst>
                    <a:ext uri="{FF2B5EF4-FFF2-40B4-BE49-F238E27FC236}">
                      <a16:creationId xmlns:a16="http://schemas.microsoft.com/office/drawing/2014/main" id="{79A0AC27-3752-4F87-885B-3D5FD141571D}"/>
                    </a:ext>
                  </a:extLst>
                </p:cNvPr>
                <p:cNvSpPr/>
                <p:nvPr/>
              </p:nvSpPr>
              <p:spPr>
                <a:xfrm>
                  <a:off x="2318181" y="4429496"/>
                  <a:ext cx="5968" cy="31889"/>
                </a:xfrm>
                <a:custGeom>
                  <a:avLst/>
                  <a:gdLst>
                    <a:gd name="connsiteX0" fmla="*/ 0 w 5968"/>
                    <a:gd name="connsiteY0" fmla="*/ 31889 h 31889"/>
                    <a:gd name="connsiteX1" fmla="*/ 0 w 5968"/>
                    <a:gd name="connsiteY1" fmla="*/ 0 h 31889"/>
                  </a:gdLst>
                  <a:ahLst/>
                  <a:cxnLst>
                    <a:cxn ang="0">
                      <a:pos x="connsiteX0" y="connsiteY0"/>
                    </a:cxn>
                    <a:cxn ang="0">
                      <a:pos x="connsiteX1" y="connsiteY1"/>
                    </a:cxn>
                  </a:cxnLst>
                  <a:rect l="l" t="t" r="r" b="b"/>
                  <a:pathLst>
                    <a:path w="5968" h="31889">
                      <a:moveTo>
                        <a:pt x="0" y="31889"/>
                      </a:moveTo>
                      <a:lnTo>
                        <a:pt x="0" y="0"/>
                      </a:lnTo>
                    </a:path>
                  </a:pathLst>
                </a:custGeom>
                <a:ln w="5965" cap="flat">
                  <a:solidFill>
                    <a:srgbClr val="EC4E44"/>
                  </a:solidFill>
                  <a:prstDash val="solid"/>
                  <a:round/>
                </a:ln>
              </p:spPr>
              <p:txBody>
                <a:bodyPr rtlCol="0" anchor="ctr"/>
                <a:lstStyle/>
                <a:p>
                  <a:endParaRPr lang="en-US"/>
                </a:p>
              </p:txBody>
            </p:sp>
            <p:sp>
              <p:nvSpPr>
                <p:cNvPr id="752" name="Freeform: Shape 751">
                  <a:extLst>
                    <a:ext uri="{FF2B5EF4-FFF2-40B4-BE49-F238E27FC236}">
                      <a16:creationId xmlns:a16="http://schemas.microsoft.com/office/drawing/2014/main" id="{AD29A300-7889-48B9-AF2D-24164FF2B2EF}"/>
                    </a:ext>
                  </a:extLst>
                </p:cNvPr>
                <p:cNvSpPr/>
                <p:nvPr/>
              </p:nvSpPr>
              <p:spPr>
                <a:xfrm>
                  <a:off x="2687760" y="4149154"/>
                  <a:ext cx="5968" cy="31887"/>
                </a:xfrm>
                <a:custGeom>
                  <a:avLst/>
                  <a:gdLst>
                    <a:gd name="connsiteX0" fmla="*/ 0 w 5968"/>
                    <a:gd name="connsiteY0" fmla="*/ 31887 h 31887"/>
                    <a:gd name="connsiteX1" fmla="*/ 0 w 5968"/>
                    <a:gd name="connsiteY1" fmla="*/ 0 h 31887"/>
                  </a:gdLst>
                  <a:ahLst/>
                  <a:cxnLst>
                    <a:cxn ang="0">
                      <a:pos x="connsiteX0" y="connsiteY0"/>
                    </a:cxn>
                    <a:cxn ang="0">
                      <a:pos x="connsiteX1" y="connsiteY1"/>
                    </a:cxn>
                  </a:cxnLst>
                  <a:rect l="l" t="t" r="r" b="b"/>
                  <a:pathLst>
                    <a:path w="5968" h="31887">
                      <a:moveTo>
                        <a:pt x="0" y="31887"/>
                      </a:moveTo>
                      <a:lnTo>
                        <a:pt x="0" y="0"/>
                      </a:lnTo>
                    </a:path>
                  </a:pathLst>
                </a:custGeom>
                <a:ln w="5965" cap="flat">
                  <a:solidFill>
                    <a:srgbClr val="EC4E44"/>
                  </a:solidFill>
                  <a:prstDash val="solid"/>
                  <a:round/>
                </a:ln>
              </p:spPr>
              <p:txBody>
                <a:bodyPr rtlCol="0" anchor="ctr"/>
                <a:lstStyle/>
                <a:p>
                  <a:endParaRPr lang="en-US"/>
                </a:p>
              </p:txBody>
            </p:sp>
            <p:sp>
              <p:nvSpPr>
                <p:cNvPr id="753" name="Freeform: Shape 752">
                  <a:extLst>
                    <a:ext uri="{FF2B5EF4-FFF2-40B4-BE49-F238E27FC236}">
                      <a16:creationId xmlns:a16="http://schemas.microsoft.com/office/drawing/2014/main" id="{17B4CAF8-33AC-46CA-AC10-483FA3E73B79}"/>
                    </a:ext>
                  </a:extLst>
                </p:cNvPr>
                <p:cNvSpPr/>
                <p:nvPr/>
              </p:nvSpPr>
              <p:spPr>
                <a:xfrm>
                  <a:off x="3475696" y="3438374"/>
                  <a:ext cx="5968" cy="22505"/>
                </a:xfrm>
                <a:custGeom>
                  <a:avLst/>
                  <a:gdLst>
                    <a:gd name="connsiteX0" fmla="*/ 0 w 5968"/>
                    <a:gd name="connsiteY0" fmla="*/ 22506 h 22505"/>
                    <a:gd name="connsiteX1" fmla="*/ 0 w 5968"/>
                    <a:gd name="connsiteY1" fmla="*/ 0 h 22505"/>
                  </a:gdLst>
                  <a:ahLst/>
                  <a:cxnLst>
                    <a:cxn ang="0">
                      <a:pos x="connsiteX0" y="connsiteY0"/>
                    </a:cxn>
                    <a:cxn ang="0">
                      <a:pos x="connsiteX1" y="connsiteY1"/>
                    </a:cxn>
                  </a:cxnLst>
                  <a:rect l="l" t="t" r="r" b="b"/>
                  <a:pathLst>
                    <a:path w="5968" h="22505">
                      <a:moveTo>
                        <a:pt x="0" y="22506"/>
                      </a:moveTo>
                      <a:lnTo>
                        <a:pt x="0" y="0"/>
                      </a:lnTo>
                    </a:path>
                  </a:pathLst>
                </a:custGeom>
                <a:ln w="5965" cap="flat">
                  <a:solidFill>
                    <a:srgbClr val="EC4E44"/>
                  </a:solidFill>
                  <a:prstDash val="solid"/>
                  <a:round/>
                </a:ln>
              </p:spPr>
              <p:txBody>
                <a:bodyPr rtlCol="0" anchor="ctr"/>
                <a:lstStyle/>
                <a:p>
                  <a:endParaRPr lang="en-US"/>
                </a:p>
              </p:txBody>
            </p:sp>
            <p:sp>
              <p:nvSpPr>
                <p:cNvPr id="754" name="Freeform: Shape 753">
                  <a:extLst>
                    <a:ext uri="{FF2B5EF4-FFF2-40B4-BE49-F238E27FC236}">
                      <a16:creationId xmlns:a16="http://schemas.microsoft.com/office/drawing/2014/main" id="{90F706E8-C8DF-4E6B-90CC-430F72AD0D75}"/>
                    </a:ext>
                  </a:extLst>
                </p:cNvPr>
                <p:cNvSpPr/>
                <p:nvPr/>
              </p:nvSpPr>
              <p:spPr>
                <a:xfrm>
                  <a:off x="3489753" y="3458402"/>
                  <a:ext cx="5968" cy="24246"/>
                </a:xfrm>
                <a:custGeom>
                  <a:avLst/>
                  <a:gdLst>
                    <a:gd name="connsiteX0" fmla="*/ 0 w 5968"/>
                    <a:gd name="connsiteY0" fmla="*/ 24247 h 24246"/>
                    <a:gd name="connsiteX1" fmla="*/ 0 w 5968"/>
                    <a:gd name="connsiteY1" fmla="*/ 0 h 24246"/>
                  </a:gdLst>
                  <a:ahLst/>
                  <a:cxnLst>
                    <a:cxn ang="0">
                      <a:pos x="connsiteX0" y="connsiteY0"/>
                    </a:cxn>
                    <a:cxn ang="0">
                      <a:pos x="connsiteX1" y="connsiteY1"/>
                    </a:cxn>
                  </a:cxnLst>
                  <a:rect l="l" t="t" r="r" b="b"/>
                  <a:pathLst>
                    <a:path w="5968" h="24246">
                      <a:moveTo>
                        <a:pt x="0" y="24247"/>
                      </a:moveTo>
                      <a:lnTo>
                        <a:pt x="0" y="0"/>
                      </a:lnTo>
                    </a:path>
                  </a:pathLst>
                </a:custGeom>
                <a:ln w="5965" cap="flat">
                  <a:solidFill>
                    <a:srgbClr val="EC4E44"/>
                  </a:solidFill>
                  <a:prstDash val="solid"/>
                  <a:round/>
                </a:ln>
              </p:spPr>
              <p:txBody>
                <a:bodyPr rtlCol="0" anchor="ctr"/>
                <a:lstStyle/>
                <a:p>
                  <a:endParaRPr lang="en-US"/>
                </a:p>
              </p:txBody>
            </p:sp>
            <p:sp>
              <p:nvSpPr>
                <p:cNvPr id="755" name="Freeform: Shape 754">
                  <a:extLst>
                    <a:ext uri="{FF2B5EF4-FFF2-40B4-BE49-F238E27FC236}">
                      <a16:creationId xmlns:a16="http://schemas.microsoft.com/office/drawing/2014/main" id="{14690CE2-5FE4-42C1-A2F8-3C5EABE756DA}"/>
                    </a:ext>
                  </a:extLst>
                </p:cNvPr>
                <p:cNvSpPr/>
                <p:nvPr/>
              </p:nvSpPr>
              <p:spPr>
                <a:xfrm>
                  <a:off x="3155342" y="3745564"/>
                  <a:ext cx="5968" cy="28924"/>
                </a:xfrm>
                <a:custGeom>
                  <a:avLst/>
                  <a:gdLst>
                    <a:gd name="connsiteX0" fmla="*/ 0 w 5968"/>
                    <a:gd name="connsiteY0" fmla="*/ 28925 h 28924"/>
                    <a:gd name="connsiteX1" fmla="*/ 0 w 5968"/>
                    <a:gd name="connsiteY1" fmla="*/ 0 h 28924"/>
                  </a:gdLst>
                  <a:ahLst/>
                  <a:cxnLst>
                    <a:cxn ang="0">
                      <a:pos x="connsiteX0" y="connsiteY0"/>
                    </a:cxn>
                    <a:cxn ang="0">
                      <a:pos x="connsiteX1" y="connsiteY1"/>
                    </a:cxn>
                  </a:cxnLst>
                  <a:rect l="l" t="t" r="r" b="b"/>
                  <a:pathLst>
                    <a:path w="5968" h="28924">
                      <a:moveTo>
                        <a:pt x="0" y="28925"/>
                      </a:moveTo>
                      <a:lnTo>
                        <a:pt x="0" y="0"/>
                      </a:lnTo>
                    </a:path>
                  </a:pathLst>
                </a:custGeom>
                <a:ln w="5965" cap="flat">
                  <a:solidFill>
                    <a:srgbClr val="EC4E44"/>
                  </a:solidFill>
                  <a:prstDash val="solid"/>
                  <a:round/>
                </a:ln>
              </p:spPr>
              <p:txBody>
                <a:bodyPr rtlCol="0" anchor="ctr"/>
                <a:lstStyle/>
                <a:p>
                  <a:endParaRPr lang="en-US"/>
                </a:p>
              </p:txBody>
            </p:sp>
            <p:sp>
              <p:nvSpPr>
                <p:cNvPr id="756" name="Freeform: Shape 755">
                  <a:extLst>
                    <a:ext uri="{FF2B5EF4-FFF2-40B4-BE49-F238E27FC236}">
                      <a16:creationId xmlns:a16="http://schemas.microsoft.com/office/drawing/2014/main" id="{262B32AA-6FF5-4928-A14C-FCF8BC2B3BA0}"/>
                    </a:ext>
                  </a:extLst>
                </p:cNvPr>
                <p:cNvSpPr/>
                <p:nvPr/>
              </p:nvSpPr>
              <p:spPr>
                <a:xfrm>
                  <a:off x="2760405" y="4116985"/>
                  <a:ext cx="5968" cy="43519"/>
                </a:xfrm>
                <a:custGeom>
                  <a:avLst/>
                  <a:gdLst>
                    <a:gd name="connsiteX0" fmla="*/ 0 w 5968"/>
                    <a:gd name="connsiteY0" fmla="*/ 43520 h 43519"/>
                    <a:gd name="connsiteX1" fmla="*/ 0 w 5968"/>
                    <a:gd name="connsiteY1" fmla="*/ 0 h 43519"/>
                  </a:gdLst>
                  <a:ahLst/>
                  <a:cxnLst>
                    <a:cxn ang="0">
                      <a:pos x="connsiteX0" y="connsiteY0"/>
                    </a:cxn>
                    <a:cxn ang="0">
                      <a:pos x="connsiteX1" y="connsiteY1"/>
                    </a:cxn>
                  </a:cxnLst>
                  <a:rect l="l" t="t" r="r" b="b"/>
                  <a:pathLst>
                    <a:path w="5968" h="43519">
                      <a:moveTo>
                        <a:pt x="0" y="43520"/>
                      </a:moveTo>
                      <a:lnTo>
                        <a:pt x="0" y="0"/>
                      </a:lnTo>
                    </a:path>
                  </a:pathLst>
                </a:custGeom>
                <a:ln w="5965" cap="flat">
                  <a:solidFill>
                    <a:srgbClr val="EC4E44"/>
                  </a:solidFill>
                  <a:prstDash val="solid"/>
                  <a:round/>
                </a:ln>
              </p:spPr>
              <p:txBody>
                <a:bodyPr rtlCol="0" anchor="ctr"/>
                <a:lstStyle/>
                <a:p>
                  <a:endParaRPr lang="en-US"/>
                </a:p>
              </p:txBody>
            </p:sp>
            <p:sp>
              <p:nvSpPr>
                <p:cNvPr id="757" name="Freeform: Shape 756">
                  <a:extLst>
                    <a:ext uri="{FF2B5EF4-FFF2-40B4-BE49-F238E27FC236}">
                      <a16:creationId xmlns:a16="http://schemas.microsoft.com/office/drawing/2014/main" id="{FA7408B1-BB8E-4381-8AD7-C9474CC3312F}"/>
                    </a:ext>
                  </a:extLst>
                </p:cNvPr>
                <p:cNvSpPr/>
                <p:nvPr/>
              </p:nvSpPr>
              <p:spPr>
                <a:xfrm>
                  <a:off x="2538287" y="4302567"/>
                  <a:ext cx="5968" cy="21952"/>
                </a:xfrm>
                <a:custGeom>
                  <a:avLst/>
                  <a:gdLst>
                    <a:gd name="connsiteX0" fmla="*/ 0 w 5968"/>
                    <a:gd name="connsiteY0" fmla="*/ 21953 h 21952"/>
                    <a:gd name="connsiteX1" fmla="*/ 0 w 5968"/>
                    <a:gd name="connsiteY1" fmla="*/ 0 h 21952"/>
                  </a:gdLst>
                  <a:ahLst/>
                  <a:cxnLst>
                    <a:cxn ang="0">
                      <a:pos x="connsiteX0" y="connsiteY0"/>
                    </a:cxn>
                    <a:cxn ang="0">
                      <a:pos x="connsiteX1" y="connsiteY1"/>
                    </a:cxn>
                  </a:cxnLst>
                  <a:rect l="l" t="t" r="r" b="b"/>
                  <a:pathLst>
                    <a:path w="5968" h="21952">
                      <a:moveTo>
                        <a:pt x="0" y="21953"/>
                      </a:moveTo>
                      <a:lnTo>
                        <a:pt x="0" y="0"/>
                      </a:lnTo>
                    </a:path>
                  </a:pathLst>
                </a:custGeom>
                <a:ln w="5965" cap="flat">
                  <a:solidFill>
                    <a:srgbClr val="EC4E44"/>
                  </a:solidFill>
                  <a:prstDash val="solid"/>
                  <a:round/>
                </a:ln>
              </p:spPr>
              <p:txBody>
                <a:bodyPr rtlCol="0" anchor="ctr"/>
                <a:lstStyle/>
                <a:p>
                  <a:endParaRPr lang="en-US"/>
                </a:p>
              </p:txBody>
            </p:sp>
            <p:sp>
              <p:nvSpPr>
                <p:cNvPr id="758" name="Freeform: Shape 757">
                  <a:extLst>
                    <a:ext uri="{FF2B5EF4-FFF2-40B4-BE49-F238E27FC236}">
                      <a16:creationId xmlns:a16="http://schemas.microsoft.com/office/drawing/2014/main" id="{6A328581-E5A8-4B33-B027-8A852A82E00E}"/>
                    </a:ext>
                  </a:extLst>
                </p:cNvPr>
                <p:cNvSpPr/>
                <p:nvPr/>
              </p:nvSpPr>
              <p:spPr>
                <a:xfrm>
                  <a:off x="3222261" y="3689622"/>
                  <a:ext cx="5968" cy="21526"/>
                </a:xfrm>
                <a:custGeom>
                  <a:avLst/>
                  <a:gdLst>
                    <a:gd name="connsiteX0" fmla="*/ 0 w 5968"/>
                    <a:gd name="connsiteY0" fmla="*/ 21527 h 21526"/>
                    <a:gd name="connsiteX1" fmla="*/ 0 w 5968"/>
                    <a:gd name="connsiteY1" fmla="*/ 0 h 21526"/>
                  </a:gdLst>
                  <a:ahLst/>
                  <a:cxnLst>
                    <a:cxn ang="0">
                      <a:pos x="connsiteX0" y="connsiteY0"/>
                    </a:cxn>
                    <a:cxn ang="0">
                      <a:pos x="connsiteX1" y="connsiteY1"/>
                    </a:cxn>
                  </a:cxnLst>
                  <a:rect l="l" t="t" r="r" b="b"/>
                  <a:pathLst>
                    <a:path w="5968" h="21526">
                      <a:moveTo>
                        <a:pt x="0" y="21527"/>
                      </a:moveTo>
                      <a:lnTo>
                        <a:pt x="0" y="0"/>
                      </a:lnTo>
                    </a:path>
                  </a:pathLst>
                </a:custGeom>
                <a:ln w="5965" cap="flat">
                  <a:solidFill>
                    <a:srgbClr val="EC4E44"/>
                  </a:solidFill>
                  <a:prstDash val="solid"/>
                  <a:round/>
                </a:ln>
              </p:spPr>
              <p:txBody>
                <a:bodyPr rtlCol="0" anchor="ctr"/>
                <a:lstStyle/>
                <a:p>
                  <a:endParaRPr lang="en-US"/>
                </a:p>
              </p:txBody>
            </p:sp>
            <p:sp>
              <p:nvSpPr>
                <p:cNvPr id="759" name="Freeform: Shape 758">
                  <a:extLst>
                    <a:ext uri="{FF2B5EF4-FFF2-40B4-BE49-F238E27FC236}">
                      <a16:creationId xmlns:a16="http://schemas.microsoft.com/office/drawing/2014/main" id="{356832DA-BA6E-4D42-A6E7-7C5A4CD34265}"/>
                    </a:ext>
                  </a:extLst>
                </p:cNvPr>
                <p:cNvSpPr/>
                <p:nvPr/>
              </p:nvSpPr>
              <p:spPr>
                <a:xfrm>
                  <a:off x="2884611" y="4001486"/>
                  <a:ext cx="5968" cy="23448"/>
                </a:xfrm>
                <a:custGeom>
                  <a:avLst/>
                  <a:gdLst>
                    <a:gd name="connsiteX0" fmla="*/ 0 w 5968"/>
                    <a:gd name="connsiteY0" fmla="*/ 23449 h 23448"/>
                    <a:gd name="connsiteX1" fmla="*/ 0 w 5968"/>
                    <a:gd name="connsiteY1" fmla="*/ 0 h 23448"/>
                  </a:gdLst>
                  <a:ahLst/>
                  <a:cxnLst>
                    <a:cxn ang="0">
                      <a:pos x="connsiteX0" y="connsiteY0"/>
                    </a:cxn>
                    <a:cxn ang="0">
                      <a:pos x="connsiteX1" y="connsiteY1"/>
                    </a:cxn>
                  </a:cxnLst>
                  <a:rect l="l" t="t" r="r" b="b"/>
                  <a:pathLst>
                    <a:path w="5968" h="23448">
                      <a:moveTo>
                        <a:pt x="0" y="23449"/>
                      </a:moveTo>
                      <a:lnTo>
                        <a:pt x="0" y="0"/>
                      </a:lnTo>
                    </a:path>
                  </a:pathLst>
                </a:custGeom>
                <a:ln w="5965" cap="flat">
                  <a:solidFill>
                    <a:srgbClr val="EC4E44"/>
                  </a:solidFill>
                  <a:prstDash val="solid"/>
                  <a:round/>
                </a:ln>
              </p:spPr>
              <p:txBody>
                <a:bodyPr rtlCol="0" anchor="ctr"/>
                <a:lstStyle/>
                <a:p>
                  <a:endParaRPr lang="en-US"/>
                </a:p>
              </p:txBody>
            </p:sp>
            <p:sp>
              <p:nvSpPr>
                <p:cNvPr id="760" name="Freeform: Shape 759">
                  <a:extLst>
                    <a:ext uri="{FF2B5EF4-FFF2-40B4-BE49-F238E27FC236}">
                      <a16:creationId xmlns:a16="http://schemas.microsoft.com/office/drawing/2014/main" id="{01A61543-A18F-4C91-A19A-C1F31934DBD6}"/>
                    </a:ext>
                  </a:extLst>
                </p:cNvPr>
                <p:cNvSpPr/>
                <p:nvPr/>
              </p:nvSpPr>
              <p:spPr>
                <a:xfrm>
                  <a:off x="2801168" y="4060796"/>
                  <a:ext cx="5968" cy="29891"/>
                </a:xfrm>
                <a:custGeom>
                  <a:avLst/>
                  <a:gdLst>
                    <a:gd name="connsiteX0" fmla="*/ 0 w 5968"/>
                    <a:gd name="connsiteY0" fmla="*/ 29892 h 29891"/>
                    <a:gd name="connsiteX1" fmla="*/ 0 w 5968"/>
                    <a:gd name="connsiteY1" fmla="*/ 0 h 29891"/>
                  </a:gdLst>
                  <a:ahLst/>
                  <a:cxnLst>
                    <a:cxn ang="0">
                      <a:pos x="connsiteX0" y="connsiteY0"/>
                    </a:cxn>
                    <a:cxn ang="0">
                      <a:pos x="connsiteX1" y="connsiteY1"/>
                    </a:cxn>
                  </a:cxnLst>
                  <a:rect l="l" t="t" r="r" b="b"/>
                  <a:pathLst>
                    <a:path w="5968" h="29891">
                      <a:moveTo>
                        <a:pt x="0" y="29892"/>
                      </a:moveTo>
                      <a:lnTo>
                        <a:pt x="0" y="0"/>
                      </a:lnTo>
                    </a:path>
                  </a:pathLst>
                </a:custGeom>
                <a:ln w="5965" cap="flat">
                  <a:solidFill>
                    <a:srgbClr val="EC4E44"/>
                  </a:solidFill>
                  <a:prstDash val="solid"/>
                  <a:round/>
                </a:ln>
              </p:spPr>
              <p:txBody>
                <a:bodyPr rtlCol="0" anchor="ctr"/>
                <a:lstStyle/>
                <a:p>
                  <a:endParaRPr lang="en-US"/>
                </a:p>
              </p:txBody>
            </p:sp>
            <p:sp>
              <p:nvSpPr>
                <p:cNvPr id="761" name="Freeform: Shape 760">
                  <a:extLst>
                    <a:ext uri="{FF2B5EF4-FFF2-40B4-BE49-F238E27FC236}">
                      <a16:creationId xmlns:a16="http://schemas.microsoft.com/office/drawing/2014/main" id="{5539ECDF-CA6E-4BBF-B6F9-813D8027865A}"/>
                    </a:ext>
                  </a:extLst>
                </p:cNvPr>
                <p:cNvSpPr/>
                <p:nvPr/>
              </p:nvSpPr>
              <p:spPr>
                <a:xfrm>
                  <a:off x="3624767" y="3317568"/>
                  <a:ext cx="5968" cy="21674"/>
                </a:xfrm>
                <a:custGeom>
                  <a:avLst/>
                  <a:gdLst>
                    <a:gd name="connsiteX0" fmla="*/ 0 w 5968"/>
                    <a:gd name="connsiteY0" fmla="*/ 21674 h 21674"/>
                    <a:gd name="connsiteX1" fmla="*/ 0 w 5968"/>
                    <a:gd name="connsiteY1" fmla="*/ 0 h 21674"/>
                  </a:gdLst>
                  <a:ahLst/>
                  <a:cxnLst>
                    <a:cxn ang="0">
                      <a:pos x="connsiteX0" y="connsiteY0"/>
                    </a:cxn>
                    <a:cxn ang="0">
                      <a:pos x="connsiteX1" y="connsiteY1"/>
                    </a:cxn>
                  </a:cxnLst>
                  <a:rect l="l" t="t" r="r" b="b"/>
                  <a:pathLst>
                    <a:path w="5968" h="21674">
                      <a:moveTo>
                        <a:pt x="0" y="21674"/>
                      </a:moveTo>
                      <a:lnTo>
                        <a:pt x="0" y="0"/>
                      </a:lnTo>
                    </a:path>
                  </a:pathLst>
                </a:custGeom>
                <a:ln w="5965" cap="flat">
                  <a:solidFill>
                    <a:srgbClr val="EC4E44"/>
                  </a:solidFill>
                  <a:prstDash val="solid"/>
                  <a:round/>
                </a:ln>
              </p:spPr>
              <p:txBody>
                <a:bodyPr rtlCol="0" anchor="ctr"/>
                <a:lstStyle/>
                <a:p>
                  <a:endParaRPr lang="en-US"/>
                </a:p>
              </p:txBody>
            </p:sp>
            <p:sp>
              <p:nvSpPr>
                <p:cNvPr id="762" name="Freeform: Shape 761">
                  <a:extLst>
                    <a:ext uri="{FF2B5EF4-FFF2-40B4-BE49-F238E27FC236}">
                      <a16:creationId xmlns:a16="http://schemas.microsoft.com/office/drawing/2014/main" id="{9731AB48-BE38-4124-B44E-9D250AD9D9E0}"/>
                    </a:ext>
                  </a:extLst>
                </p:cNvPr>
                <p:cNvSpPr/>
                <p:nvPr/>
              </p:nvSpPr>
              <p:spPr>
                <a:xfrm>
                  <a:off x="2204338" y="4605239"/>
                  <a:ext cx="5968" cy="22761"/>
                </a:xfrm>
                <a:custGeom>
                  <a:avLst/>
                  <a:gdLst>
                    <a:gd name="connsiteX0" fmla="*/ 0 w 5968"/>
                    <a:gd name="connsiteY0" fmla="*/ 22762 h 22761"/>
                    <a:gd name="connsiteX1" fmla="*/ 0 w 5968"/>
                    <a:gd name="connsiteY1" fmla="*/ 0 h 22761"/>
                  </a:gdLst>
                  <a:ahLst/>
                  <a:cxnLst>
                    <a:cxn ang="0">
                      <a:pos x="connsiteX0" y="connsiteY0"/>
                    </a:cxn>
                    <a:cxn ang="0">
                      <a:pos x="connsiteX1" y="connsiteY1"/>
                    </a:cxn>
                  </a:cxnLst>
                  <a:rect l="l" t="t" r="r" b="b"/>
                  <a:pathLst>
                    <a:path w="5968" h="22761">
                      <a:moveTo>
                        <a:pt x="0" y="22762"/>
                      </a:moveTo>
                      <a:lnTo>
                        <a:pt x="0" y="0"/>
                      </a:lnTo>
                    </a:path>
                  </a:pathLst>
                </a:custGeom>
                <a:ln w="5965" cap="flat">
                  <a:solidFill>
                    <a:srgbClr val="EC4E44"/>
                  </a:solidFill>
                  <a:prstDash val="solid"/>
                  <a:round/>
                </a:ln>
              </p:spPr>
              <p:txBody>
                <a:bodyPr rtlCol="0" anchor="ctr"/>
                <a:lstStyle/>
                <a:p>
                  <a:endParaRPr lang="en-US"/>
                </a:p>
              </p:txBody>
            </p:sp>
            <p:sp>
              <p:nvSpPr>
                <p:cNvPr id="763" name="Freeform: Shape 762">
                  <a:extLst>
                    <a:ext uri="{FF2B5EF4-FFF2-40B4-BE49-F238E27FC236}">
                      <a16:creationId xmlns:a16="http://schemas.microsoft.com/office/drawing/2014/main" id="{35D8CEF9-9232-4B8E-A568-3D3749910AA1}"/>
                    </a:ext>
                  </a:extLst>
                </p:cNvPr>
                <p:cNvSpPr/>
                <p:nvPr/>
              </p:nvSpPr>
              <p:spPr>
                <a:xfrm>
                  <a:off x="2067393" y="4603989"/>
                  <a:ext cx="5968" cy="37028"/>
                </a:xfrm>
                <a:custGeom>
                  <a:avLst/>
                  <a:gdLst>
                    <a:gd name="connsiteX0" fmla="*/ 0 w 5968"/>
                    <a:gd name="connsiteY0" fmla="*/ 37028 h 37028"/>
                    <a:gd name="connsiteX1" fmla="*/ 0 w 5968"/>
                    <a:gd name="connsiteY1" fmla="*/ 0 h 37028"/>
                  </a:gdLst>
                  <a:ahLst/>
                  <a:cxnLst>
                    <a:cxn ang="0">
                      <a:pos x="connsiteX0" y="connsiteY0"/>
                    </a:cxn>
                    <a:cxn ang="0">
                      <a:pos x="connsiteX1" y="connsiteY1"/>
                    </a:cxn>
                  </a:cxnLst>
                  <a:rect l="l" t="t" r="r" b="b"/>
                  <a:pathLst>
                    <a:path w="5968" h="37028">
                      <a:moveTo>
                        <a:pt x="0" y="37028"/>
                      </a:moveTo>
                      <a:lnTo>
                        <a:pt x="0" y="0"/>
                      </a:lnTo>
                    </a:path>
                  </a:pathLst>
                </a:custGeom>
                <a:ln w="5965" cap="flat">
                  <a:solidFill>
                    <a:srgbClr val="EC4E44"/>
                  </a:solidFill>
                  <a:prstDash val="solid"/>
                  <a:round/>
                </a:ln>
              </p:spPr>
              <p:txBody>
                <a:bodyPr rtlCol="0" anchor="ctr"/>
                <a:lstStyle/>
                <a:p>
                  <a:endParaRPr lang="en-US"/>
                </a:p>
              </p:txBody>
            </p:sp>
            <p:sp>
              <p:nvSpPr>
                <p:cNvPr id="764" name="Freeform: Shape 763">
                  <a:extLst>
                    <a:ext uri="{FF2B5EF4-FFF2-40B4-BE49-F238E27FC236}">
                      <a16:creationId xmlns:a16="http://schemas.microsoft.com/office/drawing/2014/main" id="{09094E3C-7386-4C52-84A7-0426BFCF9F1B}"/>
                    </a:ext>
                  </a:extLst>
                </p:cNvPr>
                <p:cNvSpPr/>
                <p:nvPr/>
              </p:nvSpPr>
              <p:spPr>
                <a:xfrm>
                  <a:off x="2754573" y="4104562"/>
                  <a:ext cx="5968" cy="23699"/>
                </a:xfrm>
                <a:custGeom>
                  <a:avLst/>
                  <a:gdLst>
                    <a:gd name="connsiteX0" fmla="*/ 0 w 5968"/>
                    <a:gd name="connsiteY0" fmla="*/ 23699 h 23699"/>
                    <a:gd name="connsiteX1" fmla="*/ 0 w 5968"/>
                    <a:gd name="connsiteY1" fmla="*/ 0 h 23699"/>
                  </a:gdLst>
                  <a:ahLst/>
                  <a:cxnLst>
                    <a:cxn ang="0">
                      <a:pos x="connsiteX0" y="connsiteY0"/>
                    </a:cxn>
                    <a:cxn ang="0">
                      <a:pos x="connsiteX1" y="connsiteY1"/>
                    </a:cxn>
                  </a:cxnLst>
                  <a:rect l="l" t="t" r="r" b="b"/>
                  <a:pathLst>
                    <a:path w="5968" h="23699">
                      <a:moveTo>
                        <a:pt x="0" y="23699"/>
                      </a:moveTo>
                      <a:lnTo>
                        <a:pt x="0" y="0"/>
                      </a:lnTo>
                    </a:path>
                  </a:pathLst>
                </a:custGeom>
                <a:ln w="5965" cap="flat">
                  <a:solidFill>
                    <a:srgbClr val="EC4E44"/>
                  </a:solidFill>
                  <a:prstDash val="solid"/>
                  <a:round/>
                </a:ln>
              </p:spPr>
              <p:txBody>
                <a:bodyPr rtlCol="0" anchor="ctr"/>
                <a:lstStyle/>
                <a:p>
                  <a:endParaRPr lang="en-US"/>
                </a:p>
              </p:txBody>
            </p:sp>
            <p:sp>
              <p:nvSpPr>
                <p:cNvPr id="765" name="Freeform: Shape 764">
                  <a:extLst>
                    <a:ext uri="{FF2B5EF4-FFF2-40B4-BE49-F238E27FC236}">
                      <a16:creationId xmlns:a16="http://schemas.microsoft.com/office/drawing/2014/main" id="{FD64798A-2891-4C0E-8EAC-B5B526D6451F}"/>
                    </a:ext>
                  </a:extLst>
                </p:cNvPr>
                <p:cNvSpPr/>
                <p:nvPr/>
              </p:nvSpPr>
              <p:spPr>
                <a:xfrm>
                  <a:off x="3076701" y="3858685"/>
                  <a:ext cx="5968" cy="27301"/>
                </a:xfrm>
                <a:custGeom>
                  <a:avLst/>
                  <a:gdLst>
                    <a:gd name="connsiteX0" fmla="*/ 0 w 5968"/>
                    <a:gd name="connsiteY0" fmla="*/ 27302 h 27301"/>
                    <a:gd name="connsiteX1" fmla="*/ 0 w 5968"/>
                    <a:gd name="connsiteY1" fmla="*/ 0 h 27301"/>
                  </a:gdLst>
                  <a:ahLst/>
                  <a:cxnLst>
                    <a:cxn ang="0">
                      <a:pos x="connsiteX0" y="connsiteY0"/>
                    </a:cxn>
                    <a:cxn ang="0">
                      <a:pos x="connsiteX1" y="connsiteY1"/>
                    </a:cxn>
                  </a:cxnLst>
                  <a:rect l="l" t="t" r="r" b="b"/>
                  <a:pathLst>
                    <a:path w="5968" h="27301">
                      <a:moveTo>
                        <a:pt x="0" y="27302"/>
                      </a:moveTo>
                      <a:lnTo>
                        <a:pt x="0" y="0"/>
                      </a:lnTo>
                    </a:path>
                  </a:pathLst>
                </a:custGeom>
                <a:ln w="5965" cap="flat">
                  <a:solidFill>
                    <a:srgbClr val="EC4E44"/>
                  </a:solidFill>
                  <a:prstDash val="solid"/>
                  <a:round/>
                </a:ln>
              </p:spPr>
              <p:txBody>
                <a:bodyPr rtlCol="0" anchor="ctr"/>
                <a:lstStyle/>
                <a:p>
                  <a:endParaRPr lang="en-US"/>
                </a:p>
              </p:txBody>
            </p:sp>
            <p:sp>
              <p:nvSpPr>
                <p:cNvPr id="766" name="Freeform: Shape 765">
                  <a:extLst>
                    <a:ext uri="{FF2B5EF4-FFF2-40B4-BE49-F238E27FC236}">
                      <a16:creationId xmlns:a16="http://schemas.microsoft.com/office/drawing/2014/main" id="{001A5453-8271-48DB-8300-91DA59B9DEC4}"/>
                    </a:ext>
                  </a:extLst>
                </p:cNvPr>
                <p:cNvSpPr/>
                <p:nvPr/>
              </p:nvSpPr>
              <p:spPr>
                <a:xfrm>
                  <a:off x="3893285" y="3077259"/>
                  <a:ext cx="5968" cy="41281"/>
                </a:xfrm>
                <a:custGeom>
                  <a:avLst/>
                  <a:gdLst>
                    <a:gd name="connsiteX0" fmla="*/ 0 w 5968"/>
                    <a:gd name="connsiteY0" fmla="*/ 41282 h 41281"/>
                    <a:gd name="connsiteX1" fmla="*/ 0 w 5968"/>
                    <a:gd name="connsiteY1" fmla="*/ 0 h 41281"/>
                  </a:gdLst>
                  <a:ahLst/>
                  <a:cxnLst>
                    <a:cxn ang="0">
                      <a:pos x="connsiteX0" y="connsiteY0"/>
                    </a:cxn>
                    <a:cxn ang="0">
                      <a:pos x="connsiteX1" y="connsiteY1"/>
                    </a:cxn>
                  </a:cxnLst>
                  <a:rect l="l" t="t" r="r" b="b"/>
                  <a:pathLst>
                    <a:path w="5968" h="41281">
                      <a:moveTo>
                        <a:pt x="0" y="41282"/>
                      </a:moveTo>
                      <a:lnTo>
                        <a:pt x="0" y="0"/>
                      </a:lnTo>
                    </a:path>
                  </a:pathLst>
                </a:custGeom>
                <a:ln w="5965" cap="flat">
                  <a:solidFill>
                    <a:srgbClr val="EC4E44"/>
                  </a:solidFill>
                  <a:prstDash val="solid"/>
                  <a:round/>
                </a:ln>
              </p:spPr>
              <p:txBody>
                <a:bodyPr rtlCol="0" anchor="ctr"/>
                <a:lstStyle/>
                <a:p>
                  <a:endParaRPr lang="en-US"/>
                </a:p>
              </p:txBody>
            </p:sp>
            <p:sp>
              <p:nvSpPr>
                <p:cNvPr id="767" name="Freeform: Shape 766">
                  <a:extLst>
                    <a:ext uri="{FF2B5EF4-FFF2-40B4-BE49-F238E27FC236}">
                      <a16:creationId xmlns:a16="http://schemas.microsoft.com/office/drawing/2014/main" id="{31B79433-FF5F-4CB5-933E-32ADC3952E68}"/>
                    </a:ext>
                  </a:extLst>
                </p:cNvPr>
                <p:cNvSpPr/>
                <p:nvPr/>
              </p:nvSpPr>
              <p:spPr>
                <a:xfrm>
                  <a:off x="3460668" y="3487197"/>
                  <a:ext cx="5968" cy="38271"/>
                </a:xfrm>
                <a:custGeom>
                  <a:avLst/>
                  <a:gdLst>
                    <a:gd name="connsiteX0" fmla="*/ 0 w 5968"/>
                    <a:gd name="connsiteY0" fmla="*/ 38272 h 38271"/>
                    <a:gd name="connsiteX1" fmla="*/ 0 w 5968"/>
                    <a:gd name="connsiteY1" fmla="*/ 0 h 38271"/>
                  </a:gdLst>
                  <a:ahLst/>
                  <a:cxnLst>
                    <a:cxn ang="0">
                      <a:pos x="connsiteX0" y="connsiteY0"/>
                    </a:cxn>
                    <a:cxn ang="0">
                      <a:pos x="connsiteX1" y="connsiteY1"/>
                    </a:cxn>
                  </a:cxnLst>
                  <a:rect l="l" t="t" r="r" b="b"/>
                  <a:pathLst>
                    <a:path w="5968" h="38271">
                      <a:moveTo>
                        <a:pt x="0" y="38272"/>
                      </a:moveTo>
                      <a:lnTo>
                        <a:pt x="0" y="0"/>
                      </a:lnTo>
                    </a:path>
                  </a:pathLst>
                </a:custGeom>
                <a:ln w="5965" cap="flat">
                  <a:solidFill>
                    <a:srgbClr val="EC4E44"/>
                  </a:solidFill>
                  <a:prstDash val="solid"/>
                  <a:round/>
                </a:ln>
              </p:spPr>
              <p:txBody>
                <a:bodyPr rtlCol="0" anchor="ctr"/>
                <a:lstStyle/>
                <a:p>
                  <a:endParaRPr lang="en-US"/>
                </a:p>
              </p:txBody>
            </p:sp>
            <p:sp>
              <p:nvSpPr>
                <p:cNvPr id="768" name="Freeform: Shape 767">
                  <a:extLst>
                    <a:ext uri="{FF2B5EF4-FFF2-40B4-BE49-F238E27FC236}">
                      <a16:creationId xmlns:a16="http://schemas.microsoft.com/office/drawing/2014/main" id="{7CC67816-8C91-436B-8955-C6AF5F267D6F}"/>
                    </a:ext>
                  </a:extLst>
                </p:cNvPr>
                <p:cNvSpPr/>
                <p:nvPr/>
              </p:nvSpPr>
              <p:spPr>
                <a:xfrm>
                  <a:off x="2632389" y="4219143"/>
                  <a:ext cx="5968" cy="22909"/>
                </a:xfrm>
                <a:custGeom>
                  <a:avLst/>
                  <a:gdLst>
                    <a:gd name="connsiteX0" fmla="*/ 0 w 5968"/>
                    <a:gd name="connsiteY0" fmla="*/ 22909 h 22909"/>
                    <a:gd name="connsiteX1" fmla="*/ 0 w 5968"/>
                    <a:gd name="connsiteY1" fmla="*/ 0 h 22909"/>
                  </a:gdLst>
                  <a:ahLst/>
                  <a:cxnLst>
                    <a:cxn ang="0">
                      <a:pos x="connsiteX0" y="connsiteY0"/>
                    </a:cxn>
                    <a:cxn ang="0">
                      <a:pos x="connsiteX1" y="connsiteY1"/>
                    </a:cxn>
                  </a:cxnLst>
                  <a:rect l="l" t="t" r="r" b="b"/>
                  <a:pathLst>
                    <a:path w="5968" h="22909">
                      <a:moveTo>
                        <a:pt x="0" y="22909"/>
                      </a:moveTo>
                      <a:lnTo>
                        <a:pt x="0" y="0"/>
                      </a:lnTo>
                    </a:path>
                  </a:pathLst>
                </a:custGeom>
                <a:ln w="5965" cap="flat">
                  <a:solidFill>
                    <a:srgbClr val="EC4E44"/>
                  </a:solidFill>
                  <a:prstDash val="solid"/>
                  <a:round/>
                </a:ln>
              </p:spPr>
              <p:txBody>
                <a:bodyPr rtlCol="0" anchor="ctr"/>
                <a:lstStyle/>
                <a:p>
                  <a:endParaRPr lang="en-US"/>
                </a:p>
              </p:txBody>
            </p:sp>
            <p:sp>
              <p:nvSpPr>
                <p:cNvPr id="769" name="Freeform: Shape 768">
                  <a:extLst>
                    <a:ext uri="{FF2B5EF4-FFF2-40B4-BE49-F238E27FC236}">
                      <a16:creationId xmlns:a16="http://schemas.microsoft.com/office/drawing/2014/main" id="{325609F0-EC50-4428-94C4-4534D132E288}"/>
                    </a:ext>
                  </a:extLst>
                </p:cNvPr>
                <p:cNvSpPr/>
                <p:nvPr/>
              </p:nvSpPr>
              <p:spPr>
                <a:xfrm>
                  <a:off x="3507474" y="3411895"/>
                  <a:ext cx="5968" cy="21386"/>
                </a:xfrm>
                <a:custGeom>
                  <a:avLst/>
                  <a:gdLst>
                    <a:gd name="connsiteX0" fmla="*/ 0 w 5968"/>
                    <a:gd name="connsiteY0" fmla="*/ 21386 h 21386"/>
                    <a:gd name="connsiteX1" fmla="*/ 0 w 5968"/>
                    <a:gd name="connsiteY1" fmla="*/ 0 h 21386"/>
                  </a:gdLst>
                  <a:ahLst/>
                  <a:cxnLst>
                    <a:cxn ang="0">
                      <a:pos x="connsiteX0" y="connsiteY0"/>
                    </a:cxn>
                    <a:cxn ang="0">
                      <a:pos x="connsiteX1" y="connsiteY1"/>
                    </a:cxn>
                  </a:cxnLst>
                  <a:rect l="l" t="t" r="r" b="b"/>
                  <a:pathLst>
                    <a:path w="5968" h="21386">
                      <a:moveTo>
                        <a:pt x="0" y="21386"/>
                      </a:moveTo>
                      <a:lnTo>
                        <a:pt x="0" y="0"/>
                      </a:lnTo>
                    </a:path>
                  </a:pathLst>
                </a:custGeom>
                <a:ln w="5965" cap="flat">
                  <a:solidFill>
                    <a:srgbClr val="EC4E44"/>
                  </a:solidFill>
                  <a:prstDash val="solid"/>
                  <a:round/>
                </a:ln>
              </p:spPr>
              <p:txBody>
                <a:bodyPr rtlCol="0" anchor="ctr"/>
                <a:lstStyle/>
                <a:p>
                  <a:endParaRPr lang="en-US"/>
                </a:p>
              </p:txBody>
            </p:sp>
            <p:sp>
              <p:nvSpPr>
                <p:cNvPr id="770" name="Freeform: Shape 769">
                  <a:extLst>
                    <a:ext uri="{FF2B5EF4-FFF2-40B4-BE49-F238E27FC236}">
                      <a16:creationId xmlns:a16="http://schemas.microsoft.com/office/drawing/2014/main" id="{F0B11201-00F0-4F25-8131-8A01B6DEEA98}"/>
                    </a:ext>
                  </a:extLst>
                </p:cNvPr>
                <p:cNvSpPr/>
                <p:nvPr/>
              </p:nvSpPr>
              <p:spPr>
                <a:xfrm>
                  <a:off x="2133900" y="4596959"/>
                  <a:ext cx="5968" cy="29567"/>
                </a:xfrm>
                <a:custGeom>
                  <a:avLst/>
                  <a:gdLst>
                    <a:gd name="connsiteX0" fmla="*/ 0 w 5968"/>
                    <a:gd name="connsiteY0" fmla="*/ 29567 h 29567"/>
                    <a:gd name="connsiteX1" fmla="*/ 0 w 5968"/>
                    <a:gd name="connsiteY1" fmla="*/ 0 h 29567"/>
                  </a:gdLst>
                  <a:ahLst/>
                  <a:cxnLst>
                    <a:cxn ang="0">
                      <a:pos x="connsiteX0" y="connsiteY0"/>
                    </a:cxn>
                    <a:cxn ang="0">
                      <a:pos x="connsiteX1" y="connsiteY1"/>
                    </a:cxn>
                  </a:cxnLst>
                  <a:rect l="l" t="t" r="r" b="b"/>
                  <a:pathLst>
                    <a:path w="5968" h="29567">
                      <a:moveTo>
                        <a:pt x="0" y="29567"/>
                      </a:moveTo>
                      <a:lnTo>
                        <a:pt x="0" y="0"/>
                      </a:lnTo>
                    </a:path>
                  </a:pathLst>
                </a:custGeom>
                <a:ln w="5965" cap="flat">
                  <a:solidFill>
                    <a:srgbClr val="EC4E44"/>
                  </a:solidFill>
                  <a:prstDash val="solid"/>
                  <a:round/>
                </a:ln>
              </p:spPr>
              <p:txBody>
                <a:bodyPr rtlCol="0" anchor="ctr"/>
                <a:lstStyle/>
                <a:p>
                  <a:endParaRPr lang="en-US"/>
                </a:p>
              </p:txBody>
            </p:sp>
            <p:sp>
              <p:nvSpPr>
                <p:cNvPr id="771" name="Freeform: Shape 770">
                  <a:extLst>
                    <a:ext uri="{FF2B5EF4-FFF2-40B4-BE49-F238E27FC236}">
                      <a16:creationId xmlns:a16="http://schemas.microsoft.com/office/drawing/2014/main" id="{1D27045A-8948-4E99-BBB6-181D4A6100EE}"/>
                    </a:ext>
                  </a:extLst>
                </p:cNvPr>
                <p:cNvSpPr/>
                <p:nvPr/>
              </p:nvSpPr>
              <p:spPr>
                <a:xfrm>
                  <a:off x="3666143" y="3324262"/>
                  <a:ext cx="5968" cy="30437"/>
                </a:xfrm>
                <a:custGeom>
                  <a:avLst/>
                  <a:gdLst>
                    <a:gd name="connsiteX0" fmla="*/ 0 w 5968"/>
                    <a:gd name="connsiteY0" fmla="*/ 30437 h 30437"/>
                    <a:gd name="connsiteX1" fmla="*/ 0 w 5968"/>
                    <a:gd name="connsiteY1" fmla="*/ 0 h 30437"/>
                  </a:gdLst>
                  <a:ahLst/>
                  <a:cxnLst>
                    <a:cxn ang="0">
                      <a:pos x="connsiteX0" y="connsiteY0"/>
                    </a:cxn>
                    <a:cxn ang="0">
                      <a:pos x="connsiteX1" y="connsiteY1"/>
                    </a:cxn>
                  </a:cxnLst>
                  <a:rect l="l" t="t" r="r" b="b"/>
                  <a:pathLst>
                    <a:path w="5968" h="30437">
                      <a:moveTo>
                        <a:pt x="0" y="30437"/>
                      </a:moveTo>
                      <a:lnTo>
                        <a:pt x="0" y="0"/>
                      </a:lnTo>
                    </a:path>
                  </a:pathLst>
                </a:custGeom>
                <a:ln w="5965" cap="flat">
                  <a:solidFill>
                    <a:srgbClr val="EC4E44"/>
                  </a:solidFill>
                  <a:prstDash val="solid"/>
                  <a:round/>
                </a:ln>
              </p:spPr>
              <p:txBody>
                <a:bodyPr rtlCol="0" anchor="ctr"/>
                <a:lstStyle/>
                <a:p>
                  <a:endParaRPr lang="en-US"/>
                </a:p>
              </p:txBody>
            </p:sp>
            <p:sp>
              <p:nvSpPr>
                <p:cNvPr id="772" name="Freeform: Shape 771">
                  <a:extLst>
                    <a:ext uri="{FF2B5EF4-FFF2-40B4-BE49-F238E27FC236}">
                      <a16:creationId xmlns:a16="http://schemas.microsoft.com/office/drawing/2014/main" id="{1C6CD739-6383-467D-842A-3628E47200A1}"/>
                    </a:ext>
                  </a:extLst>
                </p:cNvPr>
                <p:cNvSpPr/>
                <p:nvPr/>
              </p:nvSpPr>
              <p:spPr>
                <a:xfrm>
                  <a:off x="3350355" y="3582458"/>
                  <a:ext cx="5968" cy="22301"/>
                </a:xfrm>
                <a:custGeom>
                  <a:avLst/>
                  <a:gdLst>
                    <a:gd name="connsiteX0" fmla="*/ 0 w 5968"/>
                    <a:gd name="connsiteY0" fmla="*/ 22301 h 22301"/>
                    <a:gd name="connsiteX1" fmla="*/ 0 w 5968"/>
                    <a:gd name="connsiteY1" fmla="*/ 0 h 22301"/>
                  </a:gdLst>
                  <a:ahLst/>
                  <a:cxnLst>
                    <a:cxn ang="0">
                      <a:pos x="connsiteX0" y="connsiteY0"/>
                    </a:cxn>
                    <a:cxn ang="0">
                      <a:pos x="connsiteX1" y="connsiteY1"/>
                    </a:cxn>
                  </a:cxnLst>
                  <a:rect l="l" t="t" r="r" b="b"/>
                  <a:pathLst>
                    <a:path w="5968" h="22301">
                      <a:moveTo>
                        <a:pt x="0" y="22301"/>
                      </a:moveTo>
                      <a:lnTo>
                        <a:pt x="0" y="0"/>
                      </a:lnTo>
                    </a:path>
                  </a:pathLst>
                </a:custGeom>
                <a:ln w="5965" cap="flat">
                  <a:solidFill>
                    <a:srgbClr val="EC4E44"/>
                  </a:solidFill>
                  <a:prstDash val="solid"/>
                  <a:round/>
                </a:ln>
              </p:spPr>
              <p:txBody>
                <a:bodyPr rtlCol="0" anchor="ctr"/>
                <a:lstStyle/>
                <a:p>
                  <a:endParaRPr lang="en-US"/>
                </a:p>
              </p:txBody>
            </p:sp>
            <p:sp>
              <p:nvSpPr>
                <p:cNvPr id="773" name="Freeform: Shape 772">
                  <a:extLst>
                    <a:ext uri="{FF2B5EF4-FFF2-40B4-BE49-F238E27FC236}">
                      <a16:creationId xmlns:a16="http://schemas.microsoft.com/office/drawing/2014/main" id="{FD1C29CD-0535-4F01-8A51-746FB4657B16}"/>
                    </a:ext>
                  </a:extLst>
                </p:cNvPr>
                <p:cNvSpPr/>
                <p:nvPr/>
              </p:nvSpPr>
              <p:spPr>
                <a:xfrm>
                  <a:off x="3133850" y="3764466"/>
                  <a:ext cx="5968" cy="36095"/>
                </a:xfrm>
                <a:custGeom>
                  <a:avLst/>
                  <a:gdLst>
                    <a:gd name="connsiteX0" fmla="*/ 0 w 5968"/>
                    <a:gd name="connsiteY0" fmla="*/ 36095 h 36095"/>
                    <a:gd name="connsiteX1" fmla="*/ 0 w 5968"/>
                    <a:gd name="connsiteY1" fmla="*/ 0 h 36095"/>
                  </a:gdLst>
                  <a:ahLst/>
                  <a:cxnLst>
                    <a:cxn ang="0">
                      <a:pos x="connsiteX0" y="connsiteY0"/>
                    </a:cxn>
                    <a:cxn ang="0">
                      <a:pos x="connsiteX1" y="connsiteY1"/>
                    </a:cxn>
                  </a:cxnLst>
                  <a:rect l="l" t="t" r="r" b="b"/>
                  <a:pathLst>
                    <a:path w="5968" h="36095">
                      <a:moveTo>
                        <a:pt x="0" y="36095"/>
                      </a:moveTo>
                      <a:lnTo>
                        <a:pt x="0" y="0"/>
                      </a:lnTo>
                    </a:path>
                  </a:pathLst>
                </a:custGeom>
                <a:ln w="5965" cap="flat">
                  <a:solidFill>
                    <a:srgbClr val="EC4E44"/>
                  </a:solidFill>
                  <a:prstDash val="solid"/>
                  <a:round/>
                </a:ln>
              </p:spPr>
              <p:txBody>
                <a:bodyPr rtlCol="0" anchor="ctr"/>
                <a:lstStyle/>
                <a:p>
                  <a:endParaRPr lang="en-US"/>
                </a:p>
              </p:txBody>
            </p:sp>
            <p:sp>
              <p:nvSpPr>
                <p:cNvPr id="774" name="Freeform: Shape 773">
                  <a:extLst>
                    <a:ext uri="{FF2B5EF4-FFF2-40B4-BE49-F238E27FC236}">
                      <a16:creationId xmlns:a16="http://schemas.microsoft.com/office/drawing/2014/main" id="{AB9C9360-1747-49B1-B101-9CA1D4FDDA05}"/>
                    </a:ext>
                  </a:extLst>
                </p:cNvPr>
                <p:cNvSpPr/>
                <p:nvPr/>
              </p:nvSpPr>
              <p:spPr>
                <a:xfrm>
                  <a:off x="2221680" y="4502748"/>
                  <a:ext cx="5968" cy="38841"/>
                </a:xfrm>
                <a:custGeom>
                  <a:avLst/>
                  <a:gdLst>
                    <a:gd name="connsiteX0" fmla="*/ 0 w 5968"/>
                    <a:gd name="connsiteY0" fmla="*/ 38841 h 38841"/>
                    <a:gd name="connsiteX1" fmla="*/ 0 w 5968"/>
                    <a:gd name="connsiteY1" fmla="*/ 0 h 38841"/>
                  </a:gdLst>
                  <a:ahLst/>
                  <a:cxnLst>
                    <a:cxn ang="0">
                      <a:pos x="connsiteX0" y="connsiteY0"/>
                    </a:cxn>
                    <a:cxn ang="0">
                      <a:pos x="connsiteX1" y="connsiteY1"/>
                    </a:cxn>
                  </a:cxnLst>
                  <a:rect l="l" t="t" r="r" b="b"/>
                  <a:pathLst>
                    <a:path w="5968" h="38841">
                      <a:moveTo>
                        <a:pt x="0" y="38841"/>
                      </a:moveTo>
                      <a:lnTo>
                        <a:pt x="0" y="0"/>
                      </a:lnTo>
                    </a:path>
                  </a:pathLst>
                </a:custGeom>
                <a:ln w="5965" cap="flat">
                  <a:solidFill>
                    <a:srgbClr val="EC4E44"/>
                  </a:solidFill>
                  <a:prstDash val="solid"/>
                  <a:round/>
                </a:ln>
              </p:spPr>
              <p:txBody>
                <a:bodyPr rtlCol="0" anchor="ctr"/>
                <a:lstStyle/>
                <a:p>
                  <a:endParaRPr lang="en-US"/>
                </a:p>
              </p:txBody>
            </p:sp>
            <p:sp>
              <p:nvSpPr>
                <p:cNvPr id="775" name="Freeform: Shape 774">
                  <a:extLst>
                    <a:ext uri="{FF2B5EF4-FFF2-40B4-BE49-F238E27FC236}">
                      <a16:creationId xmlns:a16="http://schemas.microsoft.com/office/drawing/2014/main" id="{7A7DC6D6-1A28-4AB1-8213-F3A772A20F9F}"/>
                    </a:ext>
                  </a:extLst>
                </p:cNvPr>
                <p:cNvSpPr/>
                <p:nvPr/>
              </p:nvSpPr>
              <p:spPr>
                <a:xfrm>
                  <a:off x="2590220" y="4270171"/>
                  <a:ext cx="5968" cy="21716"/>
                </a:xfrm>
                <a:custGeom>
                  <a:avLst/>
                  <a:gdLst>
                    <a:gd name="connsiteX0" fmla="*/ 0 w 5968"/>
                    <a:gd name="connsiteY0" fmla="*/ 21717 h 21716"/>
                    <a:gd name="connsiteX1" fmla="*/ 0 w 5968"/>
                    <a:gd name="connsiteY1" fmla="*/ 0 h 21716"/>
                  </a:gdLst>
                  <a:ahLst/>
                  <a:cxnLst>
                    <a:cxn ang="0">
                      <a:pos x="connsiteX0" y="connsiteY0"/>
                    </a:cxn>
                    <a:cxn ang="0">
                      <a:pos x="connsiteX1" y="connsiteY1"/>
                    </a:cxn>
                  </a:cxnLst>
                  <a:rect l="l" t="t" r="r" b="b"/>
                  <a:pathLst>
                    <a:path w="5968" h="21716">
                      <a:moveTo>
                        <a:pt x="0" y="21717"/>
                      </a:moveTo>
                      <a:lnTo>
                        <a:pt x="0" y="0"/>
                      </a:lnTo>
                    </a:path>
                  </a:pathLst>
                </a:custGeom>
                <a:ln w="5965" cap="flat">
                  <a:solidFill>
                    <a:srgbClr val="EC4E44"/>
                  </a:solidFill>
                  <a:prstDash val="solid"/>
                  <a:round/>
                </a:ln>
              </p:spPr>
              <p:txBody>
                <a:bodyPr rtlCol="0" anchor="ctr"/>
                <a:lstStyle/>
                <a:p>
                  <a:endParaRPr lang="en-US"/>
                </a:p>
              </p:txBody>
            </p:sp>
            <p:sp>
              <p:nvSpPr>
                <p:cNvPr id="776" name="Freeform: Shape 775">
                  <a:extLst>
                    <a:ext uri="{FF2B5EF4-FFF2-40B4-BE49-F238E27FC236}">
                      <a16:creationId xmlns:a16="http://schemas.microsoft.com/office/drawing/2014/main" id="{59C8A898-17EF-478F-B7EF-73AA4BBAEDA7}"/>
                    </a:ext>
                  </a:extLst>
                </p:cNvPr>
                <p:cNvSpPr/>
                <p:nvPr/>
              </p:nvSpPr>
              <p:spPr>
                <a:xfrm>
                  <a:off x="3268047" y="3675554"/>
                  <a:ext cx="5968" cy="21921"/>
                </a:xfrm>
                <a:custGeom>
                  <a:avLst/>
                  <a:gdLst>
                    <a:gd name="connsiteX0" fmla="*/ 0 w 5968"/>
                    <a:gd name="connsiteY0" fmla="*/ 21922 h 21921"/>
                    <a:gd name="connsiteX1" fmla="*/ 0 w 5968"/>
                    <a:gd name="connsiteY1" fmla="*/ 0 h 21921"/>
                  </a:gdLst>
                  <a:ahLst/>
                  <a:cxnLst>
                    <a:cxn ang="0">
                      <a:pos x="connsiteX0" y="connsiteY0"/>
                    </a:cxn>
                    <a:cxn ang="0">
                      <a:pos x="connsiteX1" y="connsiteY1"/>
                    </a:cxn>
                  </a:cxnLst>
                  <a:rect l="l" t="t" r="r" b="b"/>
                  <a:pathLst>
                    <a:path w="5968" h="21921">
                      <a:moveTo>
                        <a:pt x="0" y="21922"/>
                      </a:moveTo>
                      <a:lnTo>
                        <a:pt x="0" y="0"/>
                      </a:lnTo>
                    </a:path>
                  </a:pathLst>
                </a:custGeom>
                <a:ln w="5965" cap="flat">
                  <a:solidFill>
                    <a:srgbClr val="EC4E44"/>
                  </a:solidFill>
                  <a:prstDash val="solid"/>
                  <a:round/>
                </a:ln>
              </p:spPr>
              <p:txBody>
                <a:bodyPr rtlCol="0" anchor="ctr"/>
                <a:lstStyle/>
                <a:p>
                  <a:endParaRPr lang="en-US"/>
                </a:p>
              </p:txBody>
            </p:sp>
            <p:sp>
              <p:nvSpPr>
                <p:cNvPr id="777" name="Freeform: Shape 776">
                  <a:extLst>
                    <a:ext uri="{FF2B5EF4-FFF2-40B4-BE49-F238E27FC236}">
                      <a16:creationId xmlns:a16="http://schemas.microsoft.com/office/drawing/2014/main" id="{B0373D46-0C70-4D73-8106-B7AB7E46BCBB}"/>
                    </a:ext>
                  </a:extLst>
                </p:cNvPr>
                <p:cNvSpPr/>
                <p:nvPr/>
              </p:nvSpPr>
              <p:spPr>
                <a:xfrm>
                  <a:off x="1603681" y="4993109"/>
                  <a:ext cx="5968" cy="29712"/>
                </a:xfrm>
                <a:custGeom>
                  <a:avLst/>
                  <a:gdLst>
                    <a:gd name="connsiteX0" fmla="*/ 0 w 5968"/>
                    <a:gd name="connsiteY0" fmla="*/ 29712 h 29712"/>
                    <a:gd name="connsiteX1" fmla="*/ 0 w 5968"/>
                    <a:gd name="connsiteY1" fmla="*/ 0 h 29712"/>
                  </a:gdLst>
                  <a:ahLst/>
                  <a:cxnLst>
                    <a:cxn ang="0">
                      <a:pos x="connsiteX0" y="connsiteY0"/>
                    </a:cxn>
                    <a:cxn ang="0">
                      <a:pos x="connsiteX1" y="connsiteY1"/>
                    </a:cxn>
                  </a:cxnLst>
                  <a:rect l="l" t="t" r="r" b="b"/>
                  <a:pathLst>
                    <a:path w="5968" h="29712">
                      <a:moveTo>
                        <a:pt x="0" y="29712"/>
                      </a:moveTo>
                      <a:lnTo>
                        <a:pt x="0" y="0"/>
                      </a:lnTo>
                    </a:path>
                  </a:pathLst>
                </a:custGeom>
                <a:ln w="5965" cap="flat">
                  <a:solidFill>
                    <a:srgbClr val="EC4E44"/>
                  </a:solidFill>
                  <a:prstDash val="solid"/>
                  <a:round/>
                </a:ln>
              </p:spPr>
              <p:txBody>
                <a:bodyPr rtlCol="0" anchor="ctr"/>
                <a:lstStyle/>
                <a:p>
                  <a:endParaRPr lang="en-US"/>
                </a:p>
              </p:txBody>
            </p:sp>
            <p:sp>
              <p:nvSpPr>
                <p:cNvPr id="778" name="Freeform: Shape 777">
                  <a:extLst>
                    <a:ext uri="{FF2B5EF4-FFF2-40B4-BE49-F238E27FC236}">
                      <a16:creationId xmlns:a16="http://schemas.microsoft.com/office/drawing/2014/main" id="{9B3D9E35-B409-4793-8545-FE0B47EA2988}"/>
                    </a:ext>
                  </a:extLst>
                </p:cNvPr>
                <p:cNvSpPr/>
                <p:nvPr/>
              </p:nvSpPr>
              <p:spPr>
                <a:xfrm>
                  <a:off x="1581335" y="5116782"/>
                  <a:ext cx="5968" cy="23789"/>
                </a:xfrm>
                <a:custGeom>
                  <a:avLst/>
                  <a:gdLst>
                    <a:gd name="connsiteX0" fmla="*/ 0 w 5968"/>
                    <a:gd name="connsiteY0" fmla="*/ 23789 h 23789"/>
                    <a:gd name="connsiteX1" fmla="*/ 0 w 5968"/>
                    <a:gd name="connsiteY1" fmla="*/ 0 h 23789"/>
                  </a:gdLst>
                  <a:ahLst/>
                  <a:cxnLst>
                    <a:cxn ang="0">
                      <a:pos x="connsiteX0" y="connsiteY0"/>
                    </a:cxn>
                    <a:cxn ang="0">
                      <a:pos x="connsiteX1" y="connsiteY1"/>
                    </a:cxn>
                  </a:cxnLst>
                  <a:rect l="l" t="t" r="r" b="b"/>
                  <a:pathLst>
                    <a:path w="5968" h="23789">
                      <a:moveTo>
                        <a:pt x="0" y="23789"/>
                      </a:moveTo>
                      <a:lnTo>
                        <a:pt x="0" y="0"/>
                      </a:lnTo>
                    </a:path>
                  </a:pathLst>
                </a:custGeom>
                <a:ln w="5965" cap="flat">
                  <a:solidFill>
                    <a:srgbClr val="EC4E44"/>
                  </a:solidFill>
                  <a:prstDash val="solid"/>
                  <a:round/>
                </a:ln>
              </p:spPr>
              <p:txBody>
                <a:bodyPr rtlCol="0" anchor="ctr"/>
                <a:lstStyle/>
                <a:p>
                  <a:endParaRPr lang="en-US"/>
                </a:p>
              </p:txBody>
            </p:sp>
            <p:sp>
              <p:nvSpPr>
                <p:cNvPr id="779" name="Freeform: Shape 778">
                  <a:extLst>
                    <a:ext uri="{FF2B5EF4-FFF2-40B4-BE49-F238E27FC236}">
                      <a16:creationId xmlns:a16="http://schemas.microsoft.com/office/drawing/2014/main" id="{2449FF8D-DF7F-48D3-9A98-66FBB24F4923}"/>
                    </a:ext>
                  </a:extLst>
                </p:cNvPr>
                <p:cNvSpPr/>
                <p:nvPr/>
              </p:nvSpPr>
              <p:spPr>
                <a:xfrm>
                  <a:off x="2559997" y="4312983"/>
                  <a:ext cx="5968" cy="21725"/>
                </a:xfrm>
                <a:custGeom>
                  <a:avLst/>
                  <a:gdLst>
                    <a:gd name="connsiteX0" fmla="*/ 0 w 5968"/>
                    <a:gd name="connsiteY0" fmla="*/ 21725 h 21725"/>
                    <a:gd name="connsiteX1" fmla="*/ 0 w 5968"/>
                    <a:gd name="connsiteY1" fmla="*/ 0 h 21725"/>
                  </a:gdLst>
                  <a:ahLst/>
                  <a:cxnLst>
                    <a:cxn ang="0">
                      <a:pos x="connsiteX0" y="connsiteY0"/>
                    </a:cxn>
                    <a:cxn ang="0">
                      <a:pos x="connsiteX1" y="connsiteY1"/>
                    </a:cxn>
                  </a:cxnLst>
                  <a:rect l="l" t="t" r="r" b="b"/>
                  <a:pathLst>
                    <a:path w="5968" h="21725">
                      <a:moveTo>
                        <a:pt x="0" y="21725"/>
                      </a:moveTo>
                      <a:lnTo>
                        <a:pt x="0" y="0"/>
                      </a:lnTo>
                    </a:path>
                  </a:pathLst>
                </a:custGeom>
                <a:ln w="5965" cap="flat">
                  <a:solidFill>
                    <a:srgbClr val="EC4E44"/>
                  </a:solidFill>
                  <a:prstDash val="solid"/>
                  <a:round/>
                </a:ln>
              </p:spPr>
              <p:txBody>
                <a:bodyPr rtlCol="0" anchor="ctr"/>
                <a:lstStyle/>
                <a:p>
                  <a:endParaRPr lang="en-US"/>
                </a:p>
              </p:txBody>
            </p:sp>
            <p:sp>
              <p:nvSpPr>
                <p:cNvPr id="780" name="Freeform: Shape 779">
                  <a:extLst>
                    <a:ext uri="{FF2B5EF4-FFF2-40B4-BE49-F238E27FC236}">
                      <a16:creationId xmlns:a16="http://schemas.microsoft.com/office/drawing/2014/main" id="{A5BDA70D-A750-4C0A-A65D-A2F953B79562}"/>
                    </a:ext>
                  </a:extLst>
                </p:cNvPr>
                <p:cNvSpPr/>
                <p:nvPr/>
              </p:nvSpPr>
              <p:spPr>
                <a:xfrm>
                  <a:off x="3353629" y="3571396"/>
                  <a:ext cx="5968" cy="21516"/>
                </a:xfrm>
                <a:custGeom>
                  <a:avLst/>
                  <a:gdLst>
                    <a:gd name="connsiteX0" fmla="*/ 0 w 5968"/>
                    <a:gd name="connsiteY0" fmla="*/ 21516 h 21516"/>
                    <a:gd name="connsiteX1" fmla="*/ 0 w 5968"/>
                    <a:gd name="connsiteY1" fmla="*/ 0 h 21516"/>
                  </a:gdLst>
                  <a:ahLst/>
                  <a:cxnLst>
                    <a:cxn ang="0">
                      <a:pos x="connsiteX0" y="connsiteY0"/>
                    </a:cxn>
                    <a:cxn ang="0">
                      <a:pos x="connsiteX1" y="connsiteY1"/>
                    </a:cxn>
                  </a:cxnLst>
                  <a:rect l="l" t="t" r="r" b="b"/>
                  <a:pathLst>
                    <a:path w="5968" h="21516">
                      <a:moveTo>
                        <a:pt x="0" y="21516"/>
                      </a:moveTo>
                      <a:lnTo>
                        <a:pt x="0" y="0"/>
                      </a:lnTo>
                    </a:path>
                  </a:pathLst>
                </a:custGeom>
                <a:ln w="5965" cap="flat">
                  <a:solidFill>
                    <a:srgbClr val="EC4E44"/>
                  </a:solidFill>
                  <a:prstDash val="solid"/>
                  <a:round/>
                </a:ln>
              </p:spPr>
              <p:txBody>
                <a:bodyPr rtlCol="0" anchor="ctr"/>
                <a:lstStyle/>
                <a:p>
                  <a:endParaRPr lang="en-US"/>
                </a:p>
              </p:txBody>
            </p:sp>
            <p:sp>
              <p:nvSpPr>
                <p:cNvPr id="781" name="Freeform: Shape 780">
                  <a:extLst>
                    <a:ext uri="{FF2B5EF4-FFF2-40B4-BE49-F238E27FC236}">
                      <a16:creationId xmlns:a16="http://schemas.microsoft.com/office/drawing/2014/main" id="{6E715D6D-C5B0-44FC-9D9B-6725D31D7589}"/>
                    </a:ext>
                  </a:extLst>
                </p:cNvPr>
                <p:cNvSpPr/>
                <p:nvPr/>
              </p:nvSpPr>
              <p:spPr>
                <a:xfrm>
                  <a:off x="2702046" y="4169680"/>
                  <a:ext cx="5968" cy="21608"/>
                </a:xfrm>
                <a:custGeom>
                  <a:avLst/>
                  <a:gdLst>
                    <a:gd name="connsiteX0" fmla="*/ 0 w 5968"/>
                    <a:gd name="connsiteY0" fmla="*/ 21608 h 21608"/>
                    <a:gd name="connsiteX1" fmla="*/ 0 w 5968"/>
                    <a:gd name="connsiteY1" fmla="*/ 0 h 21608"/>
                  </a:gdLst>
                  <a:ahLst/>
                  <a:cxnLst>
                    <a:cxn ang="0">
                      <a:pos x="connsiteX0" y="connsiteY0"/>
                    </a:cxn>
                    <a:cxn ang="0">
                      <a:pos x="connsiteX1" y="connsiteY1"/>
                    </a:cxn>
                  </a:cxnLst>
                  <a:rect l="l" t="t" r="r" b="b"/>
                  <a:pathLst>
                    <a:path w="5968" h="21608">
                      <a:moveTo>
                        <a:pt x="0" y="21608"/>
                      </a:moveTo>
                      <a:lnTo>
                        <a:pt x="0" y="0"/>
                      </a:lnTo>
                    </a:path>
                  </a:pathLst>
                </a:custGeom>
                <a:ln w="5965" cap="flat">
                  <a:solidFill>
                    <a:srgbClr val="EC4E44"/>
                  </a:solidFill>
                  <a:prstDash val="solid"/>
                  <a:round/>
                </a:ln>
              </p:spPr>
              <p:txBody>
                <a:bodyPr rtlCol="0" anchor="ctr"/>
                <a:lstStyle/>
                <a:p>
                  <a:endParaRPr lang="en-US"/>
                </a:p>
              </p:txBody>
            </p:sp>
            <p:sp>
              <p:nvSpPr>
                <p:cNvPr id="782" name="Freeform: Shape 781">
                  <a:extLst>
                    <a:ext uri="{FF2B5EF4-FFF2-40B4-BE49-F238E27FC236}">
                      <a16:creationId xmlns:a16="http://schemas.microsoft.com/office/drawing/2014/main" id="{F9F5F79C-66E7-409F-88F5-64F2C2537B46}"/>
                    </a:ext>
                  </a:extLst>
                </p:cNvPr>
                <p:cNvSpPr/>
                <p:nvPr/>
              </p:nvSpPr>
              <p:spPr>
                <a:xfrm>
                  <a:off x="2293673" y="4521280"/>
                  <a:ext cx="5968" cy="28096"/>
                </a:xfrm>
                <a:custGeom>
                  <a:avLst/>
                  <a:gdLst>
                    <a:gd name="connsiteX0" fmla="*/ 0 w 5968"/>
                    <a:gd name="connsiteY0" fmla="*/ 28097 h 28096"/>
                    <a:gd name="connsiteX1" fmla="*/ 0 w 5968"/>
                    <a:gd name="connsiteY1" fmla="*/ 0 h 28096"/>
                  </a:gdLst>
                  <a:ahLst/>
                  <a:cxnLst>
                    <a:cxn ang="0">
                      <a:pos x="connsiteX0" y="connsiteY0"/>
                    </a:cxn>
                    <a:cxn ang="0">
                      <a:pos x="connsiteX1" y="connsiteY1"/>
                    </a:cxn>
                  </a:cxnLst>
                  <a:rect l="l" t="t" r="r" b="b"/>
                  <a:pathLst>
                    <a:path w="5968" h="28096">
                      <a:moveTo>
                        <a:pt x="0" y="28097"/>
                      </a:moveTo>
                      <a:lnTo>
                        <a:pt x="0" y="0"/>
                      </a:lnTo>
                    </a:path>
                  </a:pathLst>
                </a:custGeom>
                <a:ln w="5965" cap="flat">
                  <a:solidFill>
                    <a:srgbClr val="EC4E44"/>
                  </a:solidFill>
                  <a:prstDash val="solid"/>
                  <a:round/>
                </a:ln>
              </p:spPr>
              <p:txBody>
                <a:bodyPr rtlCol="0" anchor="ctr"/>
                <a:lstStyle/>
                <a:p>
                  <a:endParaRPr lang="en-US"/>
                </a:p>
              </p:txBody>
            </p:sp>
            <p:sp>
              <p:nvSpPr>
                <p:cNvPr id="783" name="Freeform: Shape 782">
                  <a:extLst>
                    <a:ext uri="{FF2B5EF4-FFF2-40B4-BE49-F238E27FC236}">
                      <a16:creationId xmlns:a16="http://schemas.microsoft.com/office/drawing/2014/main" id="{51802DB7-D1A3-4D73-A2D4-677E6DF28AE7}"/>
                    </a:ext>
                  </a:extLst>
                </p:cNvPr>
                <p:cNvSpPr/>
                <p:nvPr/>
              </p:nvSpPr>
              <p:spPr>
                <a:xfrm>
                  <a:off x="3966653" y="3030983"/>
                  <a:ext cx="5968" cy="23445"/>
                </a:xfrm>
                <a:custGeom>
                  <a:avLst/>
                  <a:gdLst>
                    <a:gd name="connsiteX0" fmla="*/ 0 w 5968"/>
                    <a:gd name="connsiteY0" fmla="*/ 23445 h 23445"/>
                    <a:gd name="connsiteX1" fmla="*/ 0 w 5968"/>
                    <a:gd name="connsiteY1" fmla="*/ 0 h 23445"/>
                  </a:gdLst>
                  <a:ahLst/>
                  <a:cxnLst>
                    <a:cxn ang="0">
                      <a:pos x="connsiteX0" y="connsiteY0"/>
                    </a:cxn>
                    <a:cxn ang="0">
                      <a:pos x="connsiteX1" y="connsiteY1"/>
                    </a:cxn>
                  </a:cxnLst>
                  <a:rect l="l" t="t" r="r" b="b"/>
                  <a:pathLst>
                    <a:path w="5968" h="23445">
                      <a:moveTo>
                        <a:pt x="0" y="23445"/>
                      </a:moveTo>
                      <a:lnTo>
                        <a:pt x="0" y="0"/>
                      </a:lnTo>
                    </a:path>
                  </a:pathLst>
                </a:custGeom>
                <a:ln w="5965" cap="flat">
                  <a:solidFill>
                    <a:srgbClr val="EC4E44"/>
                  </a:solidFill>
                  <a:prstDash val="solid"/>
                  <a:round/>
                </a:ln>
              </p:spPr>
              <p:txBody>
                <a:bodyPr rtlCol="0" anchor="ctr"/>
                <a:lstStyle/>
                <a:p>
                  <a:endParaRPr lang="en-US"/>
                </a:p>
              </p:txBody>
            </p:sp>
            <p:sp>
              <p:nvSpPr>
                <p:cNvPr id="784" name="Freeform: Shape 783">
                  <a:extLst>
                    <a:ext uri="{FF2B5EF4-FFF2-40B4-BE49-F238E27FC236}">
                      <a16:creationId xmlns:a16="http://schemas.microsoft.com/office/drawing/2014/main" id="{72E636D8-7F8E-4639-B139-2395DDF9C1F8}"/>
                    </a:ext>
                  </a:extLst>
                </p:cNvPr>
                <p:cNvSpPr/>
                <p:nvPr/>
              </p:nvSpPr>
              <p:spPr>
                <a:xfrm>
                  <a:off x="3955737" y="3009815"/>
                  <a:ext cx="5968" cy="25262"/>
                </a:xfrm>
                <a:custGeom>
                  <a:avLst/>
                  <a:gdLst>
                    <a:gd name="connsiteX0" fmla="*/ 0 w 5968"/>
                    <a:gd name="connsiteY0" fmla="*/ 25262 h 25262"/>
                    <a:gd name="connsiteX1" fmla="*/ 0 w 5968"/>
                    <a:gd name="connsiteY1" fmla="*/ 0 h 25262"/>
                  </a:gdLst>
                  <a:ahLst/>
                  <a:cxnLst>
                    <a:cxn ang="0">
                      <a:pos x="connsiteX0" y="connsiteY0"/>
                    </a:cxn>
                    <a:cxn ang="0">
                      <a:pos x="connsiteX1" y="connsiteY1"/>
                    </a:cxn>
                  </a:cxnLst>
                  <a:rect l="l" t="t" r="r" b="b"/>
                  <a:pathLst>
                    <a:path w="5968" h="25262">
                      <a:moveTo>
                        <a:pt x="0" y="25262"/>
                      </a:moveTo>
                      <a:lnTo>
                        <a:pt x="0" y="0"/>
                      </a:lnTo>
                    </a:path>
                  </a:pathLst>
                </a:custGeom>
                <a:ln w="5965" cap="flat">
                  <a:solidFill>
                    <a:srgbClr val="EC4E44"/>
                  </a:solidFill>
                  <a:prstDash val="solid"/>
                  <a:round/>
                </a:ln>
              </p:spPr>
              <p:txBody>
                <a:bodyPr rtlCol="0" anchor="ctr"/>
                <a:lstStyle/>
                <a:p>
                  <a:endParaRPr lang="en-US"/>
                </a:p>
              </p:txBody>
            </p:sp>
            <p:sp>
              <p:nvSpPr>
                <p:cNvPr id="785" name="Freeform: Shape 784">
                  <a:extLst>
                    <a:ext uri="{FF2B5EF4-FFF2-40B4-BE49-F238E27FC236}">
                      <a16:creationId xmlns:a16="http://schemas.microsoft.com/office/drawing/2014/main" id="{0CFB294E-8875-42C0-B7BA-C87A7C52D415}"/>
                    </a:ext>
                  </a:extLst>
                </p:cNvPr>
                <p:cNvSpPr/>
                <p:nvPr/>
              </p:nvSpPr>
              <p:spPr>
                <a:xfrm>
                  <a:off x="3753810" y="3233730"/>
                  <a:ext cx="5968" cy="23965"/>
                </a:xfrm>
                <a:custGeom>
                  <a:avLst/>
                  <a:gdLst>
                    <a:gd name="connsiteX0" fmla="*/ 0 w 5968"/>
                    <a:gd name="connsiteY0" fmla="*/ 23966 h 23965"/>
                    <a:gd name="connsiteX1" fmla="*/ 0 w 5968"/>
                    <a:gd name="connsiteY1" fmla="*/ 0 h 23965"/>
                  </a:gdLst>
                  <a:ahLst/>
                  <a:cxnLst>
                    <a:cxn ang="0">
                      <a:pos x="connsiteX0" y="connsiteY0"/>
                    </a:cxn>
                    <a:cxn ang="0">
                      <a:pos x="connsiteX1" y="connsiteY1"/>
                    </a:cxn>
                  </a:cxnLst>
                  <a:rect l="l" t="t" r="r" b="b"/>
                  <a:pathLst>
                    <a:path w="5968" h="23965">
                      <a:moveTo>
                        <a:pt x="0" y="23966"/>
                      </a:moveTo>
                      <a:lnTo>
                        <a:pt x="0" y="0"/>
                      </a:lnTo>
                    </a:path>
                  </a:pathLst>
                </a:custGeom>
                <a:ln w="5965" cap="flat">
                  <a:solidFill>
                    <a:srgbClr val="EC4E44"/>
                  </a:solidFill>
                  <a:prstDash val="solid"/>
                  <a:round/>
                </a:ln>
              </p:spPr>
              <p:txBody>
                <a:bodyPr rtlCol="0" anchor="ctr"/>
                <a:lstStyle/>
                <a:p>
                  <a:endParaRPr lang="en-US"/>
                </a:p>
              </p:txBody>
            </p:sp>
            <p:sp>
              <p:nvSpPr>
                <p:cNvPr id="786" name="Freeform: Shape 785">
                  <a:extLst>
                    <a:ext uri="{FF2B5EF4-FFF2-40B4-BE49-F238E27FC236}">
                      <a16:creationId xmlns:a16="http://schemas.microsoft.com/office/drawing/2014/main" id="{01415848-2007-4405-B08B-B1FEE6FDDBA6}"/>
                    </a:ext>
                  </a:extLst>
                </p:cNvPr>
                <p:cNvSpPr/>
                <p:nvPr/>
              </p:nvSpPr>
              <p:spPr>
                <a:xfrm>
                  <a:off x="3827666" y="3149894"/>
                  <a:ext cx="5968" cy="22733"/>
                </a:xfrm>
                <a:custGeom>
                  <a:avLst/>
                  <a:gdLst>
                    <a:gd name="connsiteX0" fmla="*/ 0 w 5968"/>
                    <a:gd name="connsiteY0" fmla="*/ 22733 h 22733"/>
                    <a:gd name="connsiteX1" fmla="*/ 0 w 5968"/>
                    <a:gd name="connsiteY1" fmla="*/ 0 h 22733"/>
                  </a:gdLst>
                  <a:ahLst/>
                  <a:cxnLst>
                    <a:cxn ang="0">
                      <a:pos x="connsiteX0" y="connsiteY0"/>
                    </a:cxn>
                    <a:cxn ang="0">
                      <a:pos x="connsiteX1" y="connsiteY1"/>
                    </a:cxn>
                  </a:cxnLst>
                  <a:rect l="l" t="t" r="r" b="b"/>
                  <a:pathLst>
                    <a:path w="5968" h="22733">
                      <a:moveTo>
                        <a:pt x="0" y="22733"/>
                      </a:moveTo>
                      <a:lnTo>
                        <a:pt x="0" y="0"/>
                      </a:lnTo>
                    </a:path>
                  </a:pathLst>
                </a:custGeom>
                <a:ln w="5965" cap="flat">
                  <a:solidFill>
                    <a:srgbClr val="EC4E44"/>
                  </a:solidFill>
                  <a:prstDash val="solid"/>
                  <a:round/>
                </a:ln>
              </p:spPr>
              <p:txBody>
                <a:bodyPr rtlCol="0" anchor="ctr"/>
                <a:lstStyle/>
                <a:p>
                  <a:endParaRPr lang="en-US"/>
                </a:p>
              </p:txBody>
            </p:sp>
            <p:sp>
              <p:nvSpPr>
                <p:cNvPr id="787" name="Freeform: Shape 786">
                  <a:extLst>
                    <a:ext uri="{FF2B5EF4-FFF2-40B4-BE49-F238E27FC236}">
                      <a16:creationId xmlns:a16="http://schemas.microsoft.com/office/drawing/2014/main" id="{25F0A32D-A90F-4890-AFEA-8FBD259AAF1A}"/>
                    </a:ext>
                  </a:extLst>
                </p:cNvPr>
                <p:cNvSpPr/>
                <p:nvPr/>
              </p:nvSpPr>
              <p:spPr>
                <a:xfrm>
                  <a:off x="2634142" y="4221552"/>
                  <a:ext cx="5968" cy="30699"/>
                </a:xfrm>
                <a:custGeom>
                  <a:avLst/>
                  <a:gdLst>
                    <a:gd name="connsiteX0" fmla="*/ 0 w 5968"/>
                    <a:gd name="connsiteY0" fmla="*/ 30700 h 30699"/>
                    <a:gd name="connsiteX1" fmla="*/ 0 w 5968"/>
                    <a:gd name="connsiteY1" fmla="*/ 0 h 30699"/>
                  </a:gdLst>
                  <a:ahLst/>
                  <a:cxnLst>
                    <a:cxn ang="0">
                      <a:pos x="connsiteX0" y="connsiteY0"/>
                    </a:cxn>
                    <a:cxn ang="0">
                      <a:pos x="connsiteX1" y="connsiteY1"/>
                    </a:cxn>
                  </a:cxnLst>
                  <a:rect l="l" t="t" r="r" b="b"/>
                  <a:pathLst>
                    <a:path w="5968" h="30699">
                      <a:moveTo>
                        <a:pt x="0" y="30700"/>
                      </a:moveTo>
                      <a:lnTo>
                        <a:pt x="0" y="0"/>
                      </a:lnTo>
                    </a:path>
                  </a:pathLst>
                </a:custGeom>
                <a:ln w="5965" cap="flat">
                  <a:solidFill>
                    <a:srgbClr val="EC4E44"/>
                  </a:solidFill>
                  <a:prstDash val="solid"/>
                  <a:round/>
                </a:ln>
              </p:spPr>
              <p:txBody>
                <a:bodyPr rtlCol="0" anchor="ctr"/>
                <a:lstStyle/>
                <a:p>
                  <a:endParaRPr lang="en-US"/>
                </a:p>
              </p:txBody>
            </p:sp>
            <p:sp>
              <p:nvSpPr>
                <p:cNvPr id="788" name="Freeform: Shape 787">
                  <a:extLst>
                    <a:ext uri="{FF2B5EF4-FFF2-40B4-BE49-F238E27FC236}">
                      <a16:creationId xmlns:a16="http://schemas.microsoft.com/office/drawing/2014/main" id="{1A318A00-4E7F-49D7-8AB5-B65BEE8016F1}"/>
                    </a:ext>
                  </a:extLst>
                </p:cNvPr>
                <p:cNvSpPr/>
                <p:nvPr/>
              </p:nvSpPr>
              <p:spPr>
                <a:xfrm>
                  <a:off x="2622380" y="4269283"/>
                  <a:ext cx="5968" cy="28117"/>
                </a:xfrm>
                <a:custGeom>
                  <a:avLst/>
                  <a:gdLst>
                    <a:gd name="connsiteX0" fmla="*/ 0 w 5968"/>
                    <a:gd name="connsiteY0" fmla="*/ 28117 h 28117"/>
                    <a:gd name="connsiteX1" fmla="*/ 0 w 5968"/>
                    <a:gd name="connsiteY1" fmla="*/ 0 h 28117"/>
                  </a:gdLst>
                  <a:ahLst/>
                  <a:cxnLst>
                    <a:cxn ang="0">
                      <a:pos x="connsiteX0" y="connsiteY0"/>
                    </a:cxn>
                    <a:cxn ang="0">
                      <a:pos x="connsiteX1" y="connsiteY1"/>
                    </a:cxn>
                  </a:cxnLst>
                  <a:rect l="l" t="t" r="r" b="b"/>
                  <a:pathLst>
                    <a:path w="5968" h="28117">
                      <a:moveTo>
                        <a:pt x="0" y="28117"/>
                      </a:moveTo>
                      <a:lnTo>
                        <a:pt x="0" y="0"/>
                      </a:lnTo>
                    </a:path>
                  </a:pathLst>
                </a:custGeom>
                <a:ln w="5965" cap="flat">
                  <a:solidFill>
                    <a:srgbClr val="EC4E44"/>
                  </a:solidFill>
                  <a:prstDash val="solid"/>
                  <a:round/>
                </a:ln>
              </p:spPr>
              <p:txBody>
                <a:bodyPr rtlCol="0" anchor="ctr"/>
                <a:lstStyle/>
                <a:p>
                  <a:endParaRPr lang="en-US"/>
                </a:p>
              </p:txBody>
            </p:sp>
            <p:sp>
              <p:nvSpPr>
                <p:cNvPr id="789" name="Freeform: Shape 788">
                  <a:extLst>
                    <a:ext uri="{FF2B5EF4-FFF2-40B4-BE49-F238E27FC236}">
                      <a16:creationId xmlns:a16="http://schemas.microsoft.com/office/drawing/2014/main" id="{E2334E8E-7739-4F28-ACF2-41A9B80738E7}"/>
                    </a:ext>
                  </a:extLst>
                </p:cNvPr>
                <p:cNvSpPr/>
                <p:nvPr/>
              </p:nvSpPr>
              <p:spPr>
                <a:xfrm>
                  <a:off x="4106843" y="2908678"/>
                  <a:ext cx="5968" cy="104068"/>
                </a:xfrm>
                <a:custGeom>
                  <a:avLst/>
                  <a:gdLst>
                    <a:gd name="connsiteX0" fmla="*/ 0 w 5968"/>
                    <a:gd name="connsiteY0" fmla="*/ 104068 h 104068"/>
                    <a:gd name="connsiteX1" fmla="*/ 0 w 5968"/>
                    <a:gd name="connsiteY1" fmla="*/ 0 h 104068"/>
                  </a:gdLst>
                  <a:ahLst/>
                  <a:cxnLst>
                    <a:cxn ang="0">
                      <a:pos x="connsiteX0" y="connsiteY0"/>
                    </a:cxn>
                    <a:cxn ang="0">
                      <a:pos x="connsiteX1" y="connsiteY1"/>
                    </a:cxn>
                  </a:cxnLst>
                  <a:rect l="l" t="t" r="r" b="b"/>
                  <a:pathLst>
                    <a:path w="5968" h="104068">
                      <a:moveTo>
                        <a:pt x="0" y="104068"/>
                      </a:moveTo>
                      <a:lnTo>
                        <a:pt x="0" y="0"/>
                      </a:lnTo>
                    </a:path>
                  </a:pathLst>
                </a:custGeom>
                <a:ln w="5965" cap="flat">
                  <a:solidFill>
                    <a:srgbClr val="EC4E44"/>
                  </a:solidFill>
                  <a:prstDash val="solid"/>
                  <a:round/>
                </a:ln>
              </p:spPr>
              <p:txBody>
                <a:bodyPr rtlCol="0" anchor="ctr"/>
                <a:lstStyle/>
                <a:p>
                  <a:endParaRPr lang="en-US"/>
                </a:p>
              </p:txBody>
            </p:sp>
            <p:sp>
              <p:nvSpPr>
                <p:cNvPr id="790" name="Freeform: Shape 789">
                  <a:extLst>
                    <a:ext uri="{FF2B5EF4-FFF2-40B4-BE49-F238E27FC236}">
                      <a16:creationId xmlns:a16="http://schemas.microsoft.com/office/drawing/2014/main" id="{66DADCD1-1A79-47B6-9004-2858EA23ACB4}"/>
                    </a:ext>
                  </a:extLst>
                </p:cNvPr>
                <p:cNvSpPr/>
                <p:nvPr/>
              </p:nvSpPr>
              <p:spPr>
                <a:xfrm>
                  <a:off x="3518982" y="3460624"/>
                  <a:ext cx="5968" cy="27265"/>
                </a:xfrm>
                <a:custGeom>
                  <a:avLst/>
                  <a:gdLst>
                    <a:gd name="connsiteX0" fmla="*/ 0 w 5968"/>
                    <a:gd name="connsiteY0" fmla="*/ 27266 h 27265"/>
                    <a:gd name="connsiteX1" fmla="*/ 0 w 5968"/>
                    <a:gd name="connsiteY1" fmla="*/ 0 h 27265"/>
                  </a:gdLst>
                  <a:ahLst/>
                  <a:cxnLst>
                    <a:cxn ang="0">
                      <a:pos x="connsiteX0" y="connsiteY0"/>
                    </a:cxn>
                    <a:cxn ang="0">
                      <a:pos x="connsiteX1" y="connsiteY1"/>
                    </a:cxn>
                  </a:cxnLst>
                  <a:rect l="l" t="t" r="r" b="b"/>
                  <a:pathLst>
                    <a:path w="5968" h="27265">
                      <a:moveTo>
                        <a:pt x="0" y="27266"/>
                      </a:moveTo>
                      <a:lnTo>
                        <a:pt x="0" y="0"/>
                      </a:lnTo>
                    </a:path>
                  </a:pathLst>
                </a:custGeom>
                <a:ln w="5965" cap="flat">
                  <a:solidFill>
                    <a:srgbClr val="EC4E44"/>
                  </a:solidFill>
                  <a:prstDash val="solid"/>
                  <a:round/>
                </a:ln>
              </p:spPr>
              <p:txBody>
                <a:bodyPr rtlCol="0" anchor="ctr"/>
                <a:lstStyle/>
                <a:p>
                  <a:endParaRPr lang="en-US"/>
                </a:p>
              </p:txBody>
            </p:sp>
            <p:sp>
              <p:nvSpPr>
                <p:cNvPr id="791" name="Freeform: Shape 790">
                  <a:extLst>
                    <a:ext uri="{FF2B5EF4-FFF2-40B4-BE49-F238E27FC236}">
                      <a16:creationId xmlns:a16="http://schemas.microsoft.com/office/drawing/2014/main" id="{818FBB5F-3CA6-4084-BE3D-18C27B3F886C}"/>
                    </a:ext>
                  </a:extLst>
                </p:cNvPr>
                <p:cNvSpPr/>
                <p:nvPr/>
              </p:nvSpPr>
              <p:spPr>
                <a:xfrm>
                  <a:off x="2595380" y="4261930"/>
                  <a:ext cx="5968" cy="21955"/>
                </a:xfrm>
                <a:custGeom>
                  <a:avLst/>
                  <a:gdLst>
                    <a:gd name="connsiteX0" fmla="*/ 0 w 5968"/>
                    <a:gd name="connsiteY0" fmla="*/ 21956 h 21955"/>
                    <a:gd name="connsiteX1" fmla="*/ 0 w 5968"/>
                    <a:gd name="connsiteY1" fmla="*/ 0 h 21955"/>
                  </a:gdLst>
                  <a:ahLst/>
                  <a:cxnLst>
                    <a:cxn ang="0">
                      <a:pos x="connsiteX0" y="connsiteY0"/>
                    </a:cxn>
                    <a:cxn ang="0">
                      <a:pos x="connsiteX1" y="connsiteY1"/>
                    </a:cxn>
                  </a:cxnLst>
                  <a:rect l="l" t="t" r="r" b="b"/>
                  <a:pathLst>
                    <a:path w="5968" h="21955">
                      <a:moveTo>
                        <a:pt x="0" y="21956"/>
                      </a:moveTo>
                      <a:lnTo>
                        <a:pt x="0" y="0"/>
                      </a:lnTo>
                    </a:path>
                  </a:pathLst>
                </a:custGeom>
                <a:ln w="5965" cap="flat">
                  <a:solidFill>
                    <a:srgbClr val="EC4E44"/>
                  </a:solidFill>
                  <a:prstDash val="solid"/>
                  <a:round/>
                </a:ln>
              </p:spPr>
              <p:txBody>
                <a:bodyPr rtlCol="0" anchor="ctr"/>
                <a:lstStyle/>
                <a:p>
                  <a:endParaRPr lang="en-US"/>
                </a:p>
              </p:txBody>
            </p:sp>
            <p:sp>
              <p:nvSpPr>
                <p:cNvPr id="792" name="Freeform: Shape 791">
                  <a:extLst>
                    <a:ext uri="{FF2B5EF4-FFF2-40B4-BE49-F238E27FC236}">
                      <a16:creationId xmlns:a16="http://schemas.microsoft.com/office/drawing/2014/main" id="{053EC7D4-5F8A-43B2-9F29-DC241E4C67B7}"/>
                    </a:ext>
                  </a:extLst>
                </p:cNvPr>
                <p:cNvSpPr/>
                <p:nvPr/>
              </p:nvSpPr>
              <p:spPr>
                <a:xfrm>
                  <a:off x="2942988" y="3945172"/>
                  <a:ext cx="5968" cy="22047"/>
                </a:xfrm>
                <a:custGeom>
                  <a:avLst/>
                  <a:gdLst>
                    <a:gd name="connsiteX0" fmla="*/ 0 w 5968"/>
                    <a:gd name="connsiteY0" fmla="*/ 22048 h 22047"/>
                    <a:gd name="connsiteX1" fmla="*/ 0 w 5968"/>
                    <a:gd name="connsiteY1" fmla="*/ 0 h 22047"/>
                  </a:gdLst>
                  <a:ahLst/>
                  <a:cxnLst>
                    <a:cxn ang="0">
                      <a:pos x="connsiteX0" y="connsiteY0"/>
                    </a:cxn>
                    <a:cxn ang="0">
                      <a:pos x="connsiteX1" y="connsiteY1"/>
                    </a:cxn>
                  </a:cxnLst>
                  <a:rect l="l" t="t" r="r" b="b"/>
                  <a:pathLst>
                    <a:path w="5968" h="22047">
                      <a:moveTo>
                        <a:pt x="0" y="22048"/>
                      </a:moveTo>
                      <a:lnTo>
                        <a:pt x="0" y="0"/>
                      </a:lnTo>
                    </a:path>
                  </a:pathLst>
                </a:custGeom>
                <a:ln w="5965" cap="flat">
                  <a:solidFill>
                    <a:srgbClr val="EC4E44"/>
                  </a:solidFill>
                  <a:prstDash val="solid"/>
                  <a:round/>
                </a:ln>
              </p:spPr>
              <p:txBody>
                <a:bodyPr rtlCol="0" anchor="ctr"/>
                <a:lstStyle/>
                <a:p>
                  <a:endParaRPr lang="en-US"/>
                </a:p>
              </p:txBody>
            </p:sp>
            <p:sp>
              <p:nvSpPr>
                <p:cNvPr id="793" name="Freeform: Shape 792">
                  <a:extLst>
                    <a:ext uri="{FF2B5EF4-FFF2-40B4-BE49-F238E27FC236}">
                      <a16:creationId xmlns:a16="http://schemas.microsoft.com/office/drawing/2014/main" id="{6A9C5C2B-8FDA-4ECB-936D-628D782B133C}"/>
                    </a:ext>
                  </a:extLst>
                </p:cNvPr>
                <p:cNvSpPr/>
                <p:nvPr/>
              </p:nvSpPr>
              <p:spPr>
                <a:xfrm>
                  <a:off x="2701681" y="4143737"/>
                  <a:ext cx="5968" cy="22931"/>
                </a:xfrm>
                <a:custGeom>
                  <a:avLst/>
                  <a:gdLst>
                    <a:gd name="connsiteX0" fmla="*/ 0 w 5968"/>
                    <a:gd name="connsiteY0" fmla="*/ 22932 h 22931"/>
                    <a:gd name="connsiteX1" fmla="*/ 0 w 5968"/>
                    <a:gd name="connsiteY1" fmla="*/ 0 h 22931"/>
                  </a:gdLst>
                  <a:ahLst/>
                  <a:cxnLst>
                    <a:cxn ang="0">
                      <a:pos x="connsiteX0" y="connsiteY0"/>
                    </a:cxn>
                    <a:cxn ang="0">
                      <a:pos x="connsiteX1" y="connsiteY1"/>
                    </a:cxn>
                  </a:cxnLst>
                  <a:rect l="l" t="t" r="r" b="b"/>
                  <a:pathLst>
                    <a:path w="5968" h="22931">
                      <a:moveTo>
                        <a:pt x="0" y="22932"/>
                      </a:moveTo>
                      <a:lnTo>
                        <a:pt x="0" y="0"/>
                      </a:lnTo>
                    </a:path>
                  </a:pathLst>
                </a:custGeom>
                <a:ln w="5965" cap="flat">
                  <a:solidFill>
                    <a:srgbClr val="EC4E44"/>
                  </a:solidFill>
                  <a:prstDash val="solid"/>
                  <a:round/>
                </a:ln>
              </p:spPr>
              <p:txBody>
                <a:bodyPr rtlCol="0" anchor="ctr"/>
                <a:lstStyle/>
                <a:p>
                  <a:endParaRPr lang="en-US"/>
                </a:p>
              </p:txBody>
            </p:sp>
            <p:sp>
              <p:nvSpPr>
                <p:cNvPr id="794" name="Freeform: Shape 793">
                  <a:extLst>
                    <a:ext uri="{FF2B5EF4-FFF2-40B4-BE49-F238E27FC236}">
                      <a16:creationId xmlns:a16="http://schemas.microsoft.com/office/drawing/2014/main" id="{0CDCC43F-9977-40BE-830B-5D1F8B8B523C}"/>
                    </a:ext>
                  </a:extLst>
                </p:cNvPr>
                <p:cNvSpPr/>
                <p:nvPr/>
              </p:nvSpPr>
              <p:spPr>
                <a:xfrm>
                  <a:off x="2087793" y="4715572"/>
                  <a:ext cx="5968" cy="52474"/>
                </a:xfrm>
                <a:custGeom>
                  <a:avLst/>
                  <a:gdLst>
                    <a:gd name="connsiteX0" fmla="*/ 0 w 5968"/>
                    <a:gd name="connsiteY0" fmla="*/ 52475 h 52474"/>
                    <a:gd name="connsiteX1" fmla="*/ 0 w 5968"/>
                    <a:gd name="connsiteY1" fmla="*/ 0 h 52474"/>
                  </a:gdLst>
                  <a:ahLst/>
                  <a:cxnLst>
                    <a:cxn ang="0">
                      <a:pos x="connsiteX0" y="connsiteY0"/>
                    </a:cxn>
                    <a:cxn ang="0">
                      <a:pos x="connsiteX1" y="connsiteY1"/>
                    </a:cxn>
                  </a:cxnLst>
                  <a:rect l="l" t="t" r="r" b="b"/>
                  <a:pathLst>
                    <a:path w="5968" h="52474">
                      <a:moveTo>
                        <a:pt x="0" y="52475"/>
                      </a:moveTo>
                      <a:lnTo>
                        <a:pt x="0" y="0"/>
                      </a:lnTo>
                    </a:path>
                  </a:pathLst>
                </a:custGeom>
                <a:ln w="5965" cap="flat">
                  <a:solidFill>
                    <a:srgbClr val="EC4E44"/>
                  </a:solidFill>
                  <a:prstDash val="solid"/>
                  <a:round/>
                </a:ln>
              </p:spPr>
              <p:txBody>
                <a:bodyPr rtlCol="0" anchor="ctr"/>
                <a:lstStyle/>
                <a:p>
                  <a:endParaRPr lang="en-US"/>
                </a:p>
              </p:txBody>
            </p:sp>
            <p:sp>
              <p:nvSpPr>
                <p:cNvPr id="795" name="Freeform: Shape 794">
                  <a:extLst>
                    <a:ext uri="{FF2B5EF4-FFF2-40B4-BE49-F238E27FC236}">
                      <a16:creationId xmlns:a16="http://schemas.microsoft.com/office/drawing/2014/main" id="{AD26DE1F-438F-4BF2-B8D1-9A91A3FBCEF5}"/>
                    </a:ext>
                  </a:extLst>
                </p:cNvPr>
                <p:cNvSpPr/>
                <p:nvPr/>
              </p:nvSpPr>
              <p:spPr>
                <a:xfrm>
                  <a:off x="2958920" y="3952536"/>
                  <a:ext cx="5968" cy="22009"/>
                </a:xfrm>
                <a:custGeom>
                  <a:avLst/>
                  <a:gdLst>
                    <a:gd name="connsiteX0" fmla="*/ 0 w 5968"/>
                    <a:gd name="connsiteY0" fmla="*/ 22009 h 22009"/>
                    <a:gd name="connsiteX1" fmla="*/ 0 w 5968"/>
                    <a:gd name="connsiteY1" fmla="*/ 0 h 22009"/>
                  </a:gdLst>
                  <a:ahLst/>
                  <a:cxnLst>
                    <a:cxn ang="0">
                      <a:pos x="connsiteX0" y="connsiteY0"/>
                    </a:cxn>
                    <a:cxn ang="0">
                      <a:pos x="connsiteX1" y="connsiteY1"/>
                    </a:cxn>
                  </a:cxnLst>
                  <a:rect l="l" t="t" r="r" b="b"/>
                  <a:pathLst>
                    <a:path w="5968" h="22009">
                      <a:moveTo>
                        <a:pt x="0" y="22009"/>
                      </a:moveTo>
                      <a:lnTo>
                        <a:pt x="0" y="0"/>
                      </a:lnTo>
                    </a:path>
                  </a:pathLst>
                </a:custGeom>
                <a:ln w="5965" cap="flat">
                  <a:solidFill>
                    <a:srgbClr val="EC4E44"/>
                  </a:solidFill>
                  <a:prstDash val="solid"/>
                  <a:round/>
                </a:ln>
              </p:spPr>
              <p:txBody>
                <a:bodyPr rtlCol="0" anchor="ctr"/>
                <a:lstStyle/>
                <a:p>
                  <a:endParaRPr lang="en-US"/>
                </a:p>
              </p:txBody>
            </p:sp>
            <p:sp>
              <p:nvSpPr>
                <p:cNvPr id="796" name="Freeform: Shape 795">
                  <a:extLst>
                    <a:ext uri="{FF2B5EF4-FFF2-40B4-BE49-F238E27FC236}">
                      <a16:creationId xmlns:a16="http://schemas.microsoft.com/office/drawing/2014/main" id="{A8C186A6-2C01-49BF-B6B8-79B42E58BEC1}"/>
                    </a:ext>
                  </a:extLst>
                </p:cNvPr>
                <p:cNvSpPr/>
                <p:nvPr/>
              </p:nvSpPr>
              <p:spPr>
                <a:xfrm>
                  <a:off x="3165596" y="3728026"/>
                  <a:ext cx="5968" cy="40576"/>
                </a:xfrm>
                <a:custGeom>
                  <a:avLst/>
                  <a:gdLst>
                    <a:gd name="connsiteX0" fmla="*/ 0 w 5968"/>
                    <a:gd name="connsiteY0" fmla="*/ 40576 h 40576"/>
                    <a:gd name="connsiteX1" fmla="*/ 0 w 5968"/>
                    <a:gd name="connsiteY1" fmla="*/ 0 h 40576"/>
                  </a:gdLst>
                  <a:ahLst/>
                  <a:cxnLst>
                    <a:cxn ang="0">
                      <a:pos x="connsiteX0" y="connsiteY0"/>
                    </a:cxn>
                    <a:cxn ang="0">
                      <a:pos x="connsiteX1" y="connsiteY1"/>
                    </a:cxn>
                  </a:cxnLst>
                  <a:rect l="l" t="t" r="r" b="b"/>
                  <a:pathLst>
                    <a:path w="5968" h="40576">
                      <a:moveTo>
                        <a:pt x="0" y="40576"/>
                      </a:moveTo>
                      <a:lnTo>
                        <a:pt x="0" y="0"/>
                      </a:lnTo>
                    </a:path>
                  </a:pathLst>
                </a:custGeom>
                <a:ln w="5965" cap="flat">
                  <a:solidFill>
                    <a:srgbClr val="EC4E44"/>
                  </a:solidFill>
                  <a:prstDash val="solid"/>
                  <a:round/>
                </a:ln>
              </p:spPr>
              <p:txBody>
                <a:bodyPr rtlCol="0" anchor="ctr"/>
                <a:lstStyle/>
                <a:p>
                  <a:endParaRPr lang="en-US"/>
                </a:p>
              </p:txBody>
            </p:sp>
            <p:sp>
              <p:nvSpPr>
                <p:cNvPr id="797" name="Freeform: Shape 796">
                  <a:extLst>
                    <a:ext uri="{FF2B5EF4-FFF2-40B4-BE49-F238E27FC236}">
                      <a16:creationId xmlns:a16="http://schemas.microsoft.com/office/drawing/2014/main" id="{8C07646C-BA79-4E92-854F-6E93D12575E9}"/>
                    </a:ext>
                  </a:extLst>
                </p:cNvPr>
                <p:cNvSpPr/>
                <p:nvPr/>
              </p:nvSpPr>
              <p:spPr>
                <a:xfrm>
                  <a:off x="2979779" y="3915039"/>
                  <a:ext cx="5968" cy="24826"/>
                </a:xfrm>
                <a:custGeom>
                  <a:avLst/>
                  <a:gdLst>
                    <a:gd name="connsiteX0" fmla="*/ 0 w 5968"/>
                    <a:gd name="connsiteY0" fmla="*/ 24827 h 24826"/>
                    <a:gd name="connsiteX1" fmla="*/ 0 w 5968"/>
                    <a:gd name="connsiteY1" fmla="*/ 0 h 24826"/>
                  </a:gdLst>
                  <a:ahLst/>
                  <a:cxnLst>
                    <a:cxn ang="0">
                      <a:pos x="connsiteX0" y="connsiteY0"/>
                    </a:cxn>
                    <a:cxn ang="0">
                      <a:pos x="connsiteX1" y="connsiteY1"/>
                    </a:cxn>
                  </a:cxnLst>
                  <a:rect l="l" t="t" r="r" b="b"/>
                  <a:pathLst>
                    <a:path w="5968" h="24826">
                      <a:moveTo>
                        <a:pt x="0" y="24827"/>
                      </a:moveTo>
                      <a:lnTo>
                        <a:pt x="0" y="0"/>
                      </a:lnTo>
                    </a:path>
                  </a:pathLst>
                </a:custGeom>
                <a:ln w="5965" cap="flat">
                  <a:solidFill>
                    <a:srgbClr val="EC4E44"/>
                  </a:solidFill>
                  <a:prstDash val="solid"/>
                  <a:round/>
                </a:ln>
              </p:spPr>
              <p:txBody>
                <a:bodyPr rtlCol="0" anchor="ctr"/>
                <a:lstStyle/>
                <a:p>
                  <a:endParaRPr lang="en-US"/>
                </a:p>
              </p:txBody>
            </p:sp>
            <p:sp>
              <p:nvSpPr>
                <p:cNvPr id="798" name="Freeform: Shape 797">
                  <a:extLst>
                    <a:ext uri="{FF2B5EF4-FFF2-40B4-BE49-F238E27FC236}">
                      <a16:creationId xmlns:a16="http://schemas.microsoft.com/office/drawing/2014/main" id="{2232CD32-8A01-47DE-BED1-EC269971D19F}"/>
                    </a:ext>
                  </a:extLst>
                </p:cNvPr>
                <p:cNvSpPr/>
                <p:nvPr/>
              </p:nvSpPr>
              <p:spPr>
                <a:xfrm>
                  <a:off x="2294892" y="4491429"/>
                  <a:ext cx="5968" cy="28086"/>
                </a:xfrm>
                <a:custGeom>
                  <a:avLst/>
                  <a:gdLst>
                    <a:gd name="connsiteX0" fmla="*/ 0 w 5968"/>
                    <a:gd name="connsiteY0" fmla="*/ 28086 h 28086"/>
                    <a:gd name="connsiteX1" fmla="*/ 0 w 5968"/>
                    <a:gd name="connsiteY1" fmla="*/ 0 h 28086"/>
                  </a:gdLst>
                  <a:ahLst/>
                  <a:cxnLst>
                    <a:cxn ang="0">
                      <a:pos x="connsiteX0" y="connsiteY0"/>
                    </a:cxn>
                    <a:cxn ang="0">
                      <a:pos x="connsiteX1" y="connsiteY1"/>
                    </a:cxn>
                  </a:cxnLst>
                  <a:rect l="l" t="t" r="r" b="b"/>
                  <a:pathLst>
                    <a:path w="5968" h="28086">
                      <a:moveTo>
                        <a:pt x="0" y="28086"/>
                      </a:moveTo>
                      <a:lnTo>
                        <a:pt x="0" y="0"/>
                      </a:lnTo>
                    </a:path>
                  </a:pathLst>
                </a:custGeom>
                <a:ln w="5965" cap="flat">
                  <a:solidFill>
                    <a:srgbClr val="EC4E44"/>
                  </a:solidFill>
                  <a:prstDash val="solid"/>
                  <a:round/>
                </a:ln>
              </p:spPr>
              <p:txBody>
                <a:bodyPr rtlCol="0" anchor="ctr"/>
                <a:lstStyle/>
                <a:p>
                  <a:endParaRPr lang="en-US"/>
                </a:p>
              </p:txBody>
            </p:sp>
            <p:sp>
              <p:nvSpPr>
                <p:cNvPr id="799" name="Freeform: Shape 798">
                  <a:extLst>
                    <a:ext uri="{FF2B5EF4-FFF2-40B4-BE49-F238E27FC236}">
                      <a16:creationId xmlns:a16="http://schemas.microsoft.com/office/drawing/2014/main" id="{46AE713A-2327-4AA3-A0F3-F97520217E38}"/>
                    </a:ext>
                  </a:extLst>
                </p:cNvPr>
                <p:cNvSpPr/>
                <p:nvPr/>
              </p:nvSpPr>
              <p:spPr>
                <a:xfrm>
                  <a:off x="2909246" y="3971292"/>
                  <a:ext cx="5968" cy="22998"/>
                </a:xfrm>
                <a:custGeom>
                  <a:avLst/>
                  <a:gdLst>
                    <a:gd name="connsiteX0" fmla="*/ 0 w 5968"/>
                    <a:gd name="connsiteY0" fmla="*/ 22998 h 22998"/>
                    <a:gd name="connsiteX1" fmla="*/ 0 w 5968"/>
                    <a:gd name="connsiteY1" fmla="*/ 0 h 22998"/>
                  </a:gdLst>
                  <a:ahLst/>
                  <a:cxnLst>
                    <a:cxn ang="0">
                      <a:pos x="connsiteX0" y="connsiteY0"/>
                    </a:cxn>
                    <a:cxn ang="0">
                      <a:pos x="connsiteX1" y="connsiteY1"/>
                    </a:cxn>
                  </a:cxnLst>
                  <a:rect l="l" t="t" r="r" b="b"/>
                  <a:pathLst>
                    <a:path w="5968" h="22998">
                      <a:moveTo>
                        <a:pt x="0" y="22998"/>
                      </a:moveTo>
                      <a:lnTo>
                        <a:pt x="0" y="0"/>
                      </a:lnTo>
                    </a:path>
                  </a:pathLst>
                </a:custGeom>
                <a:ln w="5965" cap="flat">
                  <a:solidFill>
                    <a:srgbClr val="EC4E44"/>
                  </a:solidFill>
                  <a:prstDash val="solid"/>
                  <a:round/>
                </a:ln>
              </p:spPr>
              <p:txBody>
                <a:bodyPr rtlCol="0" anchor="ctr"/>
                <a:lstStyle/>
                <a:p>
                  <a:endParaRPr lang="en-US"/>
                </a:p>
              </p:txBody>
            </p:sp>
            <p:sp>
              <p:nvSpPr>
                <p:cNvPr id="800" name="Freeform: Shape 799">
                  <a:extLst>
                    <a:ext uri="{FF2B5EF4-FFF2-40B4-BE49-F238E27FC236}">
                      <a16:creationId xmlns:a16="http://schemas.microsoft.com/office/drawing/2014/main" id="{4A82D65B-2685-4318-B02B-036C868FB3AD}"/>
                    </a:ext>
                  </a:extLst>
                </p:cNvPr>
                <p:cNvSpPr/>
                <p:nvPr/>
              </p:nvSpPr>
              <p:spPr>
                <a:xfrm>
                  <a:off x="3452632" y="3483422"/>
                  <a:ext cx="5968" cy="22834"/>
                </a:xfrm>
                <a:custGeom>
                  <a:avLst/>
                  <a:gdLst>
                    <a:gd name="connsiteX0" fmla="*/ 0 w 5968"/>
                    <a:gd name="connsiteY0" fmla="*/ 22834 h 22834"/>
                    <a:gd name="connsiteX1" fmla="*/ 0 w 5968"/>
                    <a:gd name="connsiteY1" fmla="*/ 0 h 22834"/>
                  </a:gdLst>
                  <a:ahLst/>
                  <a:cxnLst>
                    <a:cxn ang="0">
                      <a:pos x="connsiteX0" y="connsiteY0"/>
                    </a:cxn>
                    <a:cxn ang="0">
                      <a:pos x="connsiteX1" y="connsiteY1"/>
                    </a:cxn>
                  </a:cxnLst>
                  <a:rect l="l" t="t" r="r" b="b"/>
                  <a:pathLst>
                    <a:path w="5968" h="22834">
                      <a:moveTo>
                        <a:pt x="0" y="22834"/>
                      </a:moveTo>
                      <a:lnTo>
                        <a:pt x="0" y="0"/>
                      </a:lnTo>
                    </a:path>
                  </a:pathLst>
                </a:custGeom>
                <a:ln w="5965" cap="flat">
                  <a:solidFill>
                    <a:srgbClr val="EC4E44"/>
                  </a:solidFill>
                  <a:prstDash val="solid"/>
                  <a:round/>
                </a:ln>
              </p:spPr>
              <p:txBody>
                <a:bodyPr rtlCol="0" anchor="ctr"/>
                <a:lstStyle/>
                <a:p>
                  <a:endParaRPr lang="en-US"/>
                </a:p>
              </p:txBody>
            </p:sp>
            <p:sp>
              <p:nvSpPr>
                <p:cNvPr id="801" name="Freeform: Shape 800">
                  <a:extLst>
                    <a:ext uri="{FF2B5EF4-FFF2-40B4-BE49-F238E27FC236}">
                      <a16:creationId xmlns:a16="http://schemas.microsoft.com/office/drawing/2014/main" id="{738B3CC9-DE2B-4D06-817A-B8511B45B01E}"/>
                    </a:ext>
                  </a:extLst>
                </p:cNvPr>
                <p:cNvSpPr/>
                <p:nvPr/>
              </p:nvSpPr>
              <p:spPr>
                <a:xfrm>
                  <a:off x="2019486" y="4796290"/>
                  <a:ext cx="5968" cy="21898"/>
                </a:xfrm>
                <a:custGeom>
                  <a:avLst/>
                  <a:gdLst>
                    <a:gd name="connsiteX0" fmla="*/ 0 w 5968"/>
                    <a:gd name="connsiteY0" fmla="*/ 21898 h 21898"/>
                    <a:gd name="connsiteX1" fmla="*/ 0 w 5968"/>
                    <a:gd name="connsiteY1" fmla="*/ 0 h 21898"/>
                  </a:gdLst>
                  <a:ahLst/>
                  <a:cxnLst>
                    <a:cxn ang="0">
                      <a:pos x="connsiteX0" y="connsiteY0"/>
                    </a:cxn>
                    <a:cxn ang="0">
                      <a:pos x="connsiteX1" y="connsiteY1"/>
                    </a:cxn>
                  </a:cxnLst>
                  <a:rect l="l" t="t" r="r" b="b"/>
                  <a:pathLst>
                    <a:path w="5968" h="21898">
                      <a:moveTo>
                        <a:pt x="0" y="21898"/>
                      </a:moveTo>
                      <a:lnTo>
                        <a:pt x="0" y="0"/>
                      </a:lnTo>
                    </a:path>
                  </a:pathLst>
                </a:custGeom>
                <a:ln w="5965" cap="flat">
                  <a:solidFill>
                    <a:srgbClr val="EC4E44"/>
                  </a:solidFill>
                  <a:prstDash val="solid"/>
                  <a:round/>
                </a:ln>
              </p:spPr>
              <p:txBody>
                <a:bodyPr rtlCol="0" anchor="ctr"/>
                <a:lstStyle/>
                <a:p>
                  <a:endParaRPr lang="en-US"/>
                </a:p>
              </p:txBody>
            </p:sp>
            <p:sp>
              <p:nvSpPr>
                <p:cNvPr id="802" name="Freeform: Shape 801">
                  <a:extLst>
                    <a:ext uri="{FF2B5EF4-FFF2-40B4-BE49-F238E27FC236}">
                      <a16:creationId xmlns:a16="http://schemas.microsoft.com/office/drawing/2014/main" id="{94D4A481-3A5C-4699-9795-FF5C63302507}"/>
                    </a:ext>
                  </a:extLst>
                </p:cNvPr>
                <p:cNvSpPr/>
                <p:nvPr/>
              </p:nvSpPr>
              <p:spPr>
                <a:xfrm>
                  <a:off x="2513427" y="4344648"/>
                  <a:ext cx="5968" cy="22326"/>
                </a:xfrm>
                <a:custGeom>
                  <a:avLst/>
                  <a:gdLst>
                    <a:gd name="connsiteX0" fmla="*/ 0 w 5968"/>
                    <a:gd name="connsiteY0" fmla="*/ 22327 h 22326"/>
                    <a:gd name="connsiteX1" fmla="*/ 0 w 5968"/>
                    <a:gd name="connsiteY1" fmla="*/ 0 h 22326"/>
                  </a:gdLst>
                  <a:ahLst/>
                  <a:cxnLst>
                    <a:cxn ang="0">
                      <a:pos x="connsiteX0" y="connsiteY0"/>
                    </a:cxn>
                    <a:cxn ang="0">
                      <a:pos x="connsiteX1" y="connsiteY1"/>
                    </a:cxn>
                  </a:cxnLst>
                  <a:rect l="l" t="t" r="r" b="b"/>
                  <a:pathLst>
                    <a:path w="5968" h="22326">
                      <a:moveTo>
                        <a:pt x="0" y="22327"/>
                      </a:moveTo>
                      <a:lnTo>
                        <a:pt x="0" y="0"/>
                      </a:lnTo>
                    </a:path>
                  </a:pathLst>
                </a:custGeom>
                <a:ln w="5965" cap="flat">
                  <a:solidFill>
                    <a:srgbClr val="EC4E44"/>
                  </a:solidFill>
                  <a:prstDash val="solid"/>
                  <a:round/>
                </a:ln>
              </p:spPr>
              <p:txBody>
                <a:bodyPr rtlCol="0" anchor="ctr"/>
                <a:lstStyle/>
                <a:p>
                  <a:endParaRPr lang="en-US"/>
                </a:p>
              </p:txBody>
            </p:sp>
            <p:sp>
              <p:nvSpPr>
                <p:cNvPr id="803" name="Freeform: Shape 802">
                  <a:extLst>
                    <a:ext uri="{FF2B5EF4-FFF2-40B4-BE49-F238E27FC236}">
                      <a16:creationId xmlns:a16="http://schemas.microsoft.com/office/drawing/2014/main" id="{6FAFA96A-FF18-46E5-81D1-6FD3956EDC18}"/>
                    </a:ext>
                  </a:extLst>
                </p:cNvPr>
                <p:cNvSpPr/>
                <p:nvPr/>
              </p:nvSpPr>
              <p:spPr>
                <a:xfrm>
                  <a:off x="2527274" y="4318694"/>
                  <a:ext cx="5968" cy="21872"/>
                </a:xfrm>
                <a:custGeom>
                  <a:avLst/>
                  <a:gdLst>
                    <a:gd name="connsiteX0" fmla="*/ 0 w 5968"/>
                    <a:gd name="connsiteY0" fmla="*/ 21873 h 21872"/>
                    <a:gd name="connsiteX1" fmla="*/ 0 w 5968"/>
                    <a:gd name="connsiteY1" fmla="*/ 0 h 21872"/>
                  </a:gdLst>
                  <a:ahLst/>
                  <a:cxnLst>
                    <a:cxn ang="0">
                      <a:pos x="connsiteX0" y="connsiteY0"/>
                    </a:cxn>
                    <a:cxn ang="0">
                      <a:pos x="connsiteX1" y="connsiteY1"/>
                    </a:cxn>
                  </a:cxnLst>
                  <a:rect l="l" t="t" r="r" b="b"/>
                  <a:pathLst>
                    <a:path w="5968" h="21872">
                      <a:moveTo>
                        <a:pt x="0" y="21873"/>
                      </a:moveTo>
                      <a:lnTo>
                        <a:pt x="0" y="0"/>
                      </a:lnTo>
                    </a:path>
                  </a:pathLst>
                </a:custGeom>
                <a:ln w="5965" cap="flat">
                  <a:solidFill>
                    <a:srgbClr val="EC4E44"/>
                  </a:solidFill>
                  <a:prstDash val="solid"/>
                  <a:round/>
                </a:ln>
              </p:spPr>
              <p:txBody>
                <a:bodyPr rtlCol="0" anchor="ctr"/>
                <a:lstStyle/>
                <a:p>
                  <a:endParaRPr lang="en-US"/>
                </a:p>
              </p:txBody>
            </p:sp>
            <p:sp>
              <p:nvSpPr>
                <p:cNvPr id="804" name="Freeform: Shape 803">
                  <a:extLst>
                    <a:ext uri="{FF2B5EF4-FFF2-40B4-BE49-F238E27FC236}">
                      <a16:creationId xmlns:a16="http://schemas.microsoft.com/office/drawing/2014/main" id="{7E563A13-E62D-4CDE-B8FD-E98D2EAAB143}"/>
                    </a:ext>
                  </a:extLst>
                </p:cNvPr>
                <p:cNvSpPr/>
                <p:nvPr/>
              </p:nvSpPr>
              <p:spPr>
                <a:xfrm>
                  <a:off x="3689127" y="3266386"/>
                  <a:ext cx="5968" cy="35953"/>
                </a:xfrm>
                <a:custGeom>
                  <a:avLst/>
                  <a:gdLst>
                    <a:gd name="connsiteX0" fmla="*/ 0 w 5968"/>
                    <a:gd name="connsiteY0" fmla="*/ 35954 h 35953"/>
                    <a:gd name="connsiteX1" fmla="*/ 0 w 5968"/>
                    <a:gd name="connsiteY1" fmla="*/ 0 h 35953"/>
                  </a:gdLst>
                  <a:ahLst/>
                  <a:cxnLst>
                    <a:cxn ang="0">
                      <a:pos x="connsiteX0" y="connsiteY0"/>
                    </a:cxn>
                    <a:cxn ang="0">
                      <a:pos x="connsiteX1" y="connsiteY1"/>
                    </a:cxn>
                  </a:cxnLst>
                  <a:rect l="l" t="t" r="r" b="b"/>
                  <a:pathLst>
                    <a:path w="5968" h="35953">
                      <a:moveTo>
                        <a:pt x="0" y="35954"/>
                      </a:moveTo>
                      <a:lnTo>
                        <a:pt x="0" y="0"/>
                      </a:lnTo>
                    </a:path>
                  </a:pathLst>
                </a:custGeom>
                <a:ln w="5965" cap="flat">
                  <a:solidFill>
                    <a:srgbClr val="EC4E44"/>
                  </a:solidFill>
                  <a:prstDash val="solid"/>
                  <a:round/>
                </a:ln>
              </p:spPr>
              <p:txBody>
                <a:bodyPr rtlCol="0" anchor="ctr"/>
                <a:lstStyle/>
                <a:p>
                  <a:endParaRPr lang="en-US"/>
                </a:p>
              </p:txBody>
            </p:sp>
            <p:sp>
              <p:nvSpPr>
                <p:cNvPr id="805" name="Freeform: Shape 804">
                  <a:extLst>
                    <a:ext uri="{FF2B5EF4-FFF2-40B4-BE49-F238E27FC236}">
                      <a16:creationId xmlns:a16="http://schemas.microsoft.com/office/drawing/2014/main" id="{608A1124-1F2D-40E2-B418-9E1C787EEFCA}"/>
                    </a:ext>
                  </a:extLst>
                </p:cNvPr>
                <p:cNvSpPr/>
                <p:nvPr/>
              </p:nvSpPr>
              <p:spPr>
                <a:xfrm>
                  <a:off x="2933895" y="3946628"/>
                  <a:ext cx="5968" cy="22945"/>
                </a:xfrm>
                <a:custGeom>
                  <a:avLst/>
                  <a:gdLst>
                    <a:gd name="connsiteX0" fmla="*/ 0 w 5968"/>
                    <a:gd name="connsiteY0" fmla="*/ 22945 h 22945"/>
                    <a:gd name="connsiteX1" fmla="*/ 0 w 5968"/>
                    <a:gd name="connsiteY1" fmla="*/ 0 h 22945"/>
                  </a:gdLst>
                  <a:ahLst/>
                  <a:cxnLst>
                    <a:cxn ang="0">
                      <a:pos x="connsiteX0" y="connsiteY0"/>
                    </a:cxn>
                    <a:cxn ang="0">
                      <a:pos x="connsiteX1" y="connsiteY1"/>
                    </a:cxn>
                  </a:cxnLst>
                  <a:rect l="l" t="t" r="r" b="b"/>
                  <a:pathLst>
                    <a:path w="5968" h="22945">
                      <a:moveTo>
                        <a:pt x="0" y="22945"/>
                      </a:moveTo>
                      <a:lnTo>
                        <a:pt x="0" y="0"/>
                      </a:lnTo>
                    </a:path>
                  </a:pathLst>
                </a:custGeom>
                <a:ln w="5965" cap="flat">
                  <a:solidFill>
                    <a:srgbClr val="EC4E44"/>
                  </a:solidFill>
                  <a:prstDash val="solid"/>
                  <a:round/>
                </a:ln>
              </p:spPr>
              <p:txBody>
                <a:bodyPr rtlCol="0" anchor="ctr"/>
                <a:lstStyle/>
                <a:p>
                  <a:endParaRPr lang="en-US"/>
                </a:p>
              </p:txBody>
            </p:sp>
            <p:sp>
              <p:nvSpPr>
                <p:cNvPr id="806" name="Freeform: Shape 805">
                  <a:extLst>
                    <a:ext uri="{FF2B5EF4-FFF2-40B4-BE49-F238E27FC236}">
                      <a16:creationId xmlns:a16="http://schemas.microsoft.com/office/drawing/2014/main" id="{61A126E5-4D8B-45F5-B434-E27D93E6FCA2}"/>
                    </a:ext>
                  </a:extLst>
                </p:cNvPr>
                <p:cNvSpPr/>
                <p:nvPr/>
              </p:nvSpPr>
              <p:spPr>
                <a:xfrm>
                  <a:off x="2682093" y="4223891"/>
                  <a:ext cx="5968" cy="23861"/>
                </a:xfrm>
                <a:custGeom>
                  <a:avLst/>
                  <a:gdLst>
                    <a:gd name="connsiteX0" fmla="*/ 0 w 5968"/>
                    <a:gd name="connsiteY0" fmla="*/ 23861 h 23861"/>
                    <a:gd name="connsiteX1" fmla="*/ 0 w 5968"/>
                    <a:gd name="connsiteY1" fmla="*/ 0 h 23861"/>
                  </a:gdLst>
                  <a:ahLst/>
                  <a:cxnLst>
                    <a:cxn ang="0">
                      <a:pos x="connsiteX0" y="connsiteY0"/>
                    </a:cxn>
                    <a:cxn ang="0">
                      <a:pos x="connsiteX1" y="connsiteY1"/>
                    </a:cxn>
                  </a:cxnLst>
                  <a:rect l="l" t="t" r="r" b="b"/>
                  <a:pathLst>
                    <a:path w="5968" h="23861">
                      <a:moveTo>
                        <a:pt x="0" y="23861"/>
                      </a:moveTo>
                      <a:lnTo>
                        <a:pt x="0" y="0"/>
                      </a:lnTo>
                    </a:path>
                  </a:pathLst>
                </a:custGeom>
                <a:ln w="5965" cap="flat">
                  <a:solidFill>
                    <a:srgbClr val="EC4E44"/>
                  </a:solidFill>
                  <a:prstDash val="solid"/>
                  <a:round/>
                </a:ln>
              </p:spPr>
              <p:txBody>
                <a:bodyPr rtlCol="0" anchor="ctr"/>
                <a:lstStyle/>
                <a:p>
                  <a:endParaRPr lang="en-US"/>
                </a:p>
              </p:txBody>
            </p:sp>
            <p:sp>
              <p:nvSpPr>
                <p:cNvPr id="807" name="Freeform: Shape 806">
                  <a:extLst>
                    <a:ext uri="{FF2B5EF4-FFF2-40B4-BE49-F238E27FC236}">
                      <a16:creationId xmlns:a16="http://schemas.microsoft.com/office/drawing/2014/main" id="{86302D7B-1338-4F99-A28E-5A5C06C9BED9}"/>
                    </a:ext>
                  </a:extLst>
                </p:cNvPr>
                <p:cNvSpPr/>
                <p:nvPr/>
              </p:nvSpPr>
              <p:spPr>
                <a:xfrm>
                  <a:off x="2914423" y="3988564"/>
                  <a:ext cx="5968" cy="21778"/>
                </a:xfrm>
                <a:custGeom>
                  <a:avLst/>
                  <a:gdLst>
                    <a:gd name="connsiteX0" fmla="*/ 0 w 5968"/>
                    <a:gd name="connsiteY0" fmla="*/ 21778 h 21778"/>
                    <a:gd name="connsiteX1" fmla="*/ 0 w 5968"/>
                    <a:gd name="connsiteY1" fmla="*/ 0 h 21778"/>
                  </a:gdLst>
                  <a:ahLst/>
                  <a:cxnLst>
                    <a:cxn ang="0">
                      <a:pos x="connsiteX0" y="connsiteY0"/>
                    </a:cxn>
                    <a:cxn ang="0">
                      <a:pos x="connsiteX1" y="connsiteY1"/>
                    </a:cxn>
                  </a:cxnLst>
                  <a:rect l="l" t="t" r="r" b="b"/>
                  <a:pathLst>
                    <a:path w="5968" h="21778">
                      <a:moveTo>
                        <a:pt x="0" y="21778"/>
                      </a:moveTo>
                      <a:lnTo>
                        <a:pt x="0" y="0"/>
                      </a:lnTo>
                    </a:path>
                  </a:pathLst>
                </a:custGeom>
                <a:ln w="5965" cap="flat">
                  <a:solidFill>
                    <a:srgbClr val="EC4E44"/>
                  </a:solidFill>
                  <a:prstDash val="solid"/>
                  <a:round/>
                </a:ln>
              </p:spPr>
              <p:txBody>
                <a:bodyPr rtlCol="0" anchor="ctr"/>
                <a:lstStyle/>
                <a:p>
                  <a:endParaRPr lang="en-US"/>
                </a:p>
              </p:txBody>
            </p:sp>
            <p:sp>
              <p:nvSpPr>
                <p:cNvPr id="808" name="Freeform: Shape 807">
                  <a:extLst>
                    <a:ext uri="{FF2B5EF4-FFF2-40B4-BE49-F238E27FC236}">
                      <a16:creationId xmlns:a16="http://schemas.microsoft.com/office/drawing/2014/main" id="{F8B2FE90-582B-4DD3-8D69-59FD7CE6AF46}"/>
                    </a:ext>
                  </a:extLst>
                </p:cNvPr>
                <p:cNvSpPr/>
                <p:nvPr/>
              </p:nvSpPr>
              <p:spPr>
                <a:xfrm>
                  <a:off x="2247322" y="4578827"/>
                  <a:ext cx="5968" cy="22979"/>
                </a:xfrm>
                <a:custGeom>
                  <a:avLst/>
                  <a:gdLst>
                    <a:gd name="connsiteX0" fmla="*/ 0 w 5968"/>
                    <a:gd name="connsiteY0" fmla="*/ 22979 h 22979"/>
                    <a:gd name="connsiteX1" fmla="*/ 0 w 5968"/>
                    <a:gd name="connsiteY1" fmla="*/ 0 h 22979"/>
                  </a:gdLst>
                  <a:ahLst/>
                  <a:cxnLst>
                    <a:cxn ang="0">
                      <a:pos x="connsiteX0" y="connsiteY0"/>
                    </a:cxn>
                    <a:cxn ang="0">
                      <a:pos x="connsiteX1" y="connsiteY1"/>
                    </a:cxn>
                  </a:cxnLst>
                  <a:rect l="l" t="t" r="r" b="b"/>
                  <a:pathLst>
                    <a:path w="5968" h="22979">
                      <a:moveTo>
                        <a:pt x="0" y="22979"/>
                      </a:moveTo>
                      <a:lnTo>
                        <a:pt x="0" y="0"/>
                      </a:lnTo>
                    </a:path>
                  </a:pathLst>
                </a:custGeom>
                <a:ln w="5965" cap="flat">
                  <a:solidFill>
                    <a:srgbClr val="EC4E44"/>
                  </a:solidFill>
                  <a:prstDash val="solid"/>
                  <a:round/>
                </a:ln>
              </p:spPr>
              <p:txBody>
                <a:bodyPr rtlCol="0" anchor="ctr"/>
                <a:lstStyle/>
                <a:p>
                  <a:endParaRPr lang="en-US"/>
                </a:p>
              </p:txBody>
            </p:sp>
            <p:sp>
              <p:nvSpPr>
                <p:cNvPr id="809" name="Freeform: Shape 808">
                  <a:extLst>
                    <a:ext uri="{FF2B5EF4-FFF2-40B4-BE49-F238E27FC236}">
                      <a16:creationId xmlns:a16="http://schemas.microsoft.com/office/drawing/2014/main" id="{E52E6D4D-4A7A-4FDF-8357-FDE248E2A7D6}"/>
                    </a:ext>
                  </a:extLst>
                </p:cNvPr>
                <p:cNvSpPr/>
                <p:nvPr/>
              </p:nvSpPr>
              <p:spPr>
                <a:xfrm>
                  <a:off x="3766958" y="3169818"/>
                  <a:ext cx="5968" cy="22423"/>
                </a:xfrm>
                <a:custGeom>
                  <a:avLst/>
                  <a:gdLst>
                    <a:gd name="connsiteX0" fmla="*/ 0 w 5968"/>
                    <a:gd name="connsiteY0" fmla="*/ 22423 h 22423"/>
                    <a:gd name="connsiteX1" fmla="*/ 0 w 5968"/>
                    <a:gd name="connsiteY1" fmla="*/ 0 h 22423"/>
                  </a:gdLst>
                  <a:ahLst/>
                  <a:cxnLst>
                    <a:cxn ang="0">
                      <a:pos x="connsiteX0" y="connsiteY0"/>
                    </a:cxn>
                    <a:cxn ang="0">
                      <a:pos x="connsiteX1" y="connsiteY1"/>
                    </a:cxn>
                  </a:cxnLst>
                  <a:rect l="l" t="t" r="r" b="b"/>
                  <a:pathLst>
                    <a:path w="5968" h="22423">
                      <a:moveTo>
                        <a:pt x="0" y="22423"/>
                      </a:moveTo>
                      <a:lnTo>
                        <a:pt x="0" y="0"/>
                      </a:lnTo>
                    </a:path>
                  </a:pathLst>
                </a:custGeom>
                <a:ln w="5965" cap="flat">
                  <a:solidFill>
                    <a:srgbClr val="EC4E44"/>
                  </a:solidFill>
                  <a:prstDash val="solid"/>
                  <a:round/>
                </a:ln>
              </p:spPr>
              <p:txBody>
                <a:bodyPr rtlCol="0" anchor="ctr"/>
                <a:lstStyle/>
                <a:p>
                  <a:endParaRPr lang="en-US"/>
                </a:p>
              </p:txBody>
            </p:sp>
            <p:sp>
              <p:nvSpPr>
                <p:cNvPr id="810" name="Freeform: Shape 809">
                  <a:extLst>
                    <a:ext uri="{FF2B5EF4-FFF2-40B4-BE49-F238E27FC236}">
                      <a16:creationId xmlns:a16="http://schemas.microsoft.com/office/drawing/2014/main" id="{57F452E2-6B2C-4463-9413-D824D06956C7}"/>
                    </a:ext>
                  </a:extLst>
                </p:cNvPr>
                <p:cNvSpPr/>
                <p:nvPr/>
              </p:nvSpPr>
              <p:spPr>
                <a:xfrm>
                  <a:off x="2692165" y="4197129"/>
                  <a:ext cx="5968" cy="21972"/>
                </a:xfrm>
                <a:custGeom>
                  <a:avLst/>
                  <a:gdLst>
                    <a:gd name="connsiteX0" fmla="*/ 0 w 5968"/>
                    <a:gd name="connsiteY0" fmla="*/ 21973 h 21972"/>
                    <a:gd name="connsiteX1" fmla="*/ 0 w 5968"/>
                    <a:gd name="connsiteY1" fmla="*/ 0 h 21972"/>
                  </a:gdLst>
                  <a:ahLst/>
                  <a:cxnLst>
                    <a:cxn ang="0">
                      <a:pos x="connsiteX0" y="connsiteY0"/>
                    </a:cxn>
                    <a:cxn ang="0">
                      <a:pos x="connsiteX1" y="connsiteY1"/>
                    </a:cxn>
                  </a:cxnLst>
                  <a:rect l="l" t="t" r="r" b="b"/>
                  <a:pathLst>
                    <a:path w="5968" h="21972">
                      <a:moveTo>
                        <a:pt x="0" y="21973"/>
                      </a:moveTo>
                      <a:lnTo>
                        <a:pt x="0" y="0"/>
                      </a:lnTo>
                    </a:path>
                  </a:pathLst>
                </a:custGeom>
                <a:ln w="5965" cap="flat">
                  <a:solidFill>
                    <a:srgbClr val="EC4E44"/>
                  </a:solidFill>
                  <a:prstDash val="solid"/>
                  <a:round/>
                </a:ln>
              </p:spPr>
              <p:txBody>
                <a:bodyPr rtlCol="0" anchor="ctr"/>
                <a:lstStyle/>
                <a:p>
                  <a:endParaRPr lang="en-US"/>
                </a:p>
              </p:txBody>
            </p:sp>
            <p:sp>
              <p:nvSpPr>
                <p:cNvPr id="811" name="Freeform: Shape 810">
                  <a:extLst>
                    <a:ext uri="{FF2B5EF4-FFF2-40B4-BE49-F238E27FC236}">
                      <a16:creationId xmlns:a16="http://schemas.microsoft.com/office/drawing/2014/main" id="{27D8FC41-8A74-419D-AB76-8F36069234CB}"/>
                    </a:ext>
                  </a:extLst>
                </p:cNvPr>
                <p:cNvSpPr/>
                <p:nvPr/>
              </p:nvSpPr>
              <p:spPr>
                <a:xfrm>
                  <a:off x="3405493" y="3528811"/>
                  <a:ext cx="5968" cy="22534"/>
                </a:xfrm>
                <a:custGeom>
                  <a:avLst/>
                  <a:gdLst>
                    <a:gd name="connsiteX0" fmla="*/ 0 w 5968"/>
                    <a:gd name="connsiteY0" fmla="*/ 22535 h 22534"/>
                    <a:gd name="connsiteX1" fmla="*/ 0 w 5968"/>
                    <a:gd name="connsiteY1" fmla="*/ 0 h 22534"/>
                  </a:gdLst>
                  <a:ahLst/>
                  <a:cxnLst>
                    <a:cxn ang="0">
                      <a:pos x="connsiteX0" y="connsiteY0"/>
                    </a:cxn>
                    <a:cxn ang="0">
                      <a:pos x="connsiteX1" y="connsiteY1"/>
                    </a:cxn>
                  </a:cxnLst>
                  <a:rect l="l" t="t" r="r" b="b"/>
                  <a:pathLst>
                    <a:path w="5968" h="22534">
                      <a:moveTo>
                        <a:pt x="0" y="22535"/>
                      </a:moveTo>
                      <a:lnTo>
                        <a:pt x="0" y="0"/>
                      </a:lnTo>
                    </a:path>
                  </a:pathLst>
                </a:custGeom>
                <a:ln w="5965" cap="flat">
                  <a:solidFill>
                    <a:srgbClr val="EC4E44"/>
                  </a:solidFill>
                  <a:prstDash val="solid"/>
                  <a:round/>
                </a:ln>
              </p:spPr>
              <p:txBody>
                <a:bodyPr rtlCol="0" anchor="ctr"/>
                <a:lstStyle/>
                <a:p>
                  <a:endParaRPr lang="en-US"/>
                </a:p>
              </p:txBody>
            </p:sp>
            <p:sp>
              <p:nvSpPr>
                <p:cNvPr id="812" name="Freeform: Shape 811">
                  <a:extLst>
                    <a:ext uri="{FF2B5EF4-FFF2-40B4-BE49-F238E27FC236}">
                      <a16:creationId xmlns:a16="http://schemas.microsoft.com/office/drawing/2014/main" id="{057916EA-0CDE-48C5-9AEF-ED3A8099A411}"/>
                    </a:ext>
                  </a:extLst>
                </p:cNvPr>
                <p:cNvSpPr/>
                <p:nvPr/>
              </p:nvSpPr>
              <p:spPr>
                <a:xfrm>
                  <a:off x="2471246" y="4419011"/>
                  <a:ext cx="5968" cy="21418"/>
                </a:xfrm>
                <a:custGeom>
                  <a:avLst/>
                  <a:gdLst>
                    <a:gd name="connsiteX0" fmla="*/ 0 w 5968"/>
                    <a:gd name="connsiteY0" fmla="*/ 21418 h 21418"/>
                    <a:gd name="connsiteX1" fmla="*/ 0 w 5968"/>
                    <a:gd name="connsiteY1" fmla="*/ 0 h 21418"/>
                  </a:gdLst>
                  <a:ahLst/>
                  <a:cxnLst>
                    <a:cxn ang="0">
                      <a:pos x="connsiteX0" y="connsiteY0"/>
                    </a:cxn>
                    <a:cxn ang="0">
                      <a:pos x="connsiteX1" y="connsiteY1"/>
                    </a:cxn>
                  </a:cxnLst>
                  <a:rect l="l" t="t" r="r" b="b"/>
                  <a:pathLst>
                    <a:path w="5968" h="21418">
                      <a:moveTo>
                        <a:pt x="0" y="21418"/>
                      </a:moveTo>
                      <a:lnTo>
                        <a:pt x="0" y="0"/>
                      </a:lnTo>
                    </a:path>
                  </a:pathLst>
                </a:custGeom>
                <a:ln w="5965" cap="flat">
                  <a:solidFill>
                    <a:srgbClr val="EC4E44"/>
                  </a:solidFill>
                  <a:prstDash val="solid"/>
                  <a:round/>
                </a:ln>
              </p:spPr>
              <p:txBody>
                <a:bodyPr rtlCol="0" anchor="ctr"/>
                <a:lstStyle/>
                <a:p>
                  <a:endParaRPr lang="en-US"/>
                </a:p>
              </p:txBody>
            </p:sp>
            <p:sp>
              <p:nvSpPr>
                <p:cNvPr id="813" name="Freeform: Shape 812">
                  <a:extLst>
                    <a:ext uri="{FF2B5EF4-FFF2-40B4-BE49-F238E27FC236}">
                      <a16:creationId xmlns:a16="http://schemas.microsoft.com/office/drawing/2014/main" id="{F603C9E9-6A99-4B49-983A-F3B6C256842A}"/>
                    </a:ext>
                  </a:extLst>
                </p:cNvPr>
                <p:cNvSpPr/>
                <p:nvPr/>
              </p:nvSpPr>
              <p:spPr>
                <a:xfrm>
                  <a:off x="2735256" y="4141943"/>
                  <a:ext cx="5968" cy="23457"/>
                </a:xfrm>
                <a:custGeom>
                  <a:avLst/>
                  <a:gdLst>
                    <a:gd name="connsiteX0" fmla="*/ 0 w 5968"/>
                    <a:gd name="connsiteY0" fmla="*/ 23457 h 23457"/>
                    <a:gd name="connsiteX1" fmla="*/ 0 w 5968"/>
                    <a:gd name="connsiteY1" fmla="*/ 0 h 23457"/>
                  </a:gdLst>
                  <a:ahLst/>
                  <a:cxnLst>
                    <a:cxn ang="0">
                      <a:pos x="connsiteX0" y="connsiteY0"/>
                    </a:cxn>
                    <a:cxn ang="0">
                      <a:pos x="connsiteX1" y="connsiteY1"/>
                    </a:cxn>
                  </a:cxnLst>
                  <a:rect l="l" t="t" r="r" b="b"/>
                  <a:pathLst>
                    <a:path w="5968" h="23457">
                      <a:moveTo>
                        <a:pt x="0" y="23457"/>
                      </a:moveTo>
                      <a:lnTo>
                        <a:pt x="0" y="0"/>
                      </a:lnTo>
                    </a:path>
                  </a:pathLst>
                </a:custGeom>
                <a:ln w="5965" cap="flat">
                  <a:solidFill>
                    <a:srgbClr val="EC4E44"/>
                  </a:solidFill>
                  <a:prstDash val="solid"/>
                  <a:round/>
                </a:ln>
              </p:spPr>
              <p:txBody>
                <a:bodyPr rtlCol="0" anchor="ctr"/>
                <a:lstStyle/>
                <a:p>
                  <a:endParaRPr lang="en-US"/>
                </a:p>
              </p:txBody>
            </p:sp>
            <p:sp>
              <p:nvSpPr>
                <p:cNvPr id="814" name="Freeform: Shape 813">
                  <a:extLst>
                    <a:ext uri="{FF2B5EF4-FFF2-40B4-BE49-F238E27FC236}">
                      <a16:creationId xmlns:a16="http://schemas.microsoft.com/office/drawing/2014/main" id="{EF349146-5014-4F4D-8C6F-C7E4966E354E}"/>
                    </a:ext>
                  </a:extLst>
                </p:cNvPr>
                <p:cNvSpPr/>
                <p:nvPr/>
              </p:nvSpPr>
              <p:spPr>
                <a:xfrm>
                  <a:off x="2689295" y="4192358"/>
                  <a:ext cx="5968" cy="24302"/>
                </a:xfrm>
                <a:custGeom>
                  <a:avLst/>
                  <a:gdLst>
                    <a:gd name="connsiteX0" fmla="*/ 0 w 5968"/>
                    <a:gd name="connsiteY0" fmla="*/ 24303 h 24302"/>
                    <a:gd name="connsiteX1" fmla="*/ 0 w 5968"/>
                    <a:gd name="connsiteY1" fmla="*/ 0 h 24302"/>
                  </a:gdLst>
                  <a:ahLst/>
                  <a:cxnLst>
                    <a:cxn ang="0">
                      <a:pos x="connsiteX0" y="connsiteY0"/>
                    </a:cxn>
                    <a:cxn ang="0">
                      <a:pos x="connsiteX1" y="connsiteY1"/>
                    </a:cxn>
                  </a:cxnLst>
                  <a:rect l="l" t="t" r="r" b="b"/>
                  <a:pathLst>
                    <a:path w="5968" h="24302">
                      <a:moveTo>
                        <a:pt x="0" y="24303"/>
                      </a:moveTo>
                      <a:lnTo>
                        <a:pt x="0" y="0"/>
                      </a:lnTo>
                    </a:path>
                  </a:pathLst>
                </a:custGeom>
                <a:ln w="5965" cap="flat">
                  <a:solidFill>
                    <a:srgbClr val="EC4E44"/>
                  </a:solidFill>
                  <a:prstDash val="solid"/>
                  <a:round/>
                </a:ln>
              </p:spPr>
              <p:txBody>
                <a:bodyPr rtlCol="0" anchor="ctr"/>
                <a:lstStyle/>
                <a:p>
                  <a:endParaRPr lang="en-US"/>
                </a:p>
              </p:txBody>
            </p:sp>
            <p:sp>
              <p:nvSpPr>
                <p:cNvPr id="815" name="Freeform: Shape 814">
                  <a:extLst>
                    <a:ext uri="{FF2B5EF4-FFF2-40B4-BE49-F238E27FC236}">
                      <a16:creationId xmlns:a16="http://schemas.microsoft.com/office/drawing/2014/main" id="{4FCF3834-E221-49EF-9CD3-ED281C20566C}"/>
                    </a:ext>
                  </a:extLst>
                </p:cNvPr>
                <p:cNvSpPr/>
                <p:nvPr/>
              </p:nvSpPr>
              <p:spPr>
                <a:xfrm>
                  <a:off x="3027476" y="3863774"/>
                  <a:ext cx="5968" cy="25514"/>
                </a:xfrm>
                <a:custGeom>
                  <a:avLst/>
                  <a:gdLst>
                    <a:gd name="connsiteX0" fmla="*/ 0 w 5968"/>
                    <a:gd name="connsiteY0" fmla="*/ 25515 h 25514"/>
                    <a:gd name="connsiteX1" fmla="*/ 0 w 5968"/>
                    <a:gd name="connsiteY1" fmla="*/ 0 h 25514"/>
                  </a:gdLst>
                  <a:ahLst/>
                  <a:cxnLst>
                    <a:cxn ang="0">
                      <a:pos x="connsiteX0" y="connsiteY0"/>
                    </a:cxn>
                    <a:cxn ang="0">
                      <a:pos x="connsiteX1" y="connsiteY1"/>
                    </a:cxn>
                  </a:cxnLst>
                  <a:rect l="l" t="t" r="r" b="b"/>
                  <a:pathLst>
                    <a:path w="5968" h="25514">
                      <a:moveTo>
                        <a:pt x="0" y="25515"/>
                      </a:moveTo>
                      <a:lnTo>
                        <a:pt x="0" y="0"/>
                      </a:lnTo>
                    </a:path>
                  </a:pathLst>
                </a:custGeom>
                <a:ln w="5965" cap="flat">
                  <a:solidFill>
                    <a:srgbClr val="EC4E44"/>
                  </a:solidFill>
                  <a:prstDash val="solid"/>
                  <a:round/>
                </a:ln>
              </p:spPr>
              <p:txBody>
                <a:bodyPr rtlCol="0" anchor="ctr"/>
                <a:lstStyle/>
                <a:p>
                  <a:endParaRPr lang="en-US"/>
                </a:p>
              </p:txBody>
            </p:sp>
            <p:sp>
              <p:nvSpPr>
                <p:cNvPr id="816" name="Freeform: Shape 815">
                  <a:extLst>
                    <a:ext uri="{FF2B5EF4-FFF2-40B4-BE49-F238E27FC236}">
                      <a16:creationId xmlns:a16="http://schemas.microsoft.com/office/drawing/2014/main" id="{AD8029DB-83CF-40C9-8A91-43EA77A6AB72}"/>
                    </a:ext>
                  </a:extLst>
                </p:cNvPr>
                <p:cNvSpPr/>
                <p:nvPr/>
              </p:nvSpPr>
              <p:spPr>
                <a:xfrm>
                  <a:off x="2479849" y="4391357"/>
                  <a:ext cx="5968" cy="23438"/>
                </a:xfrm>
                <a:custGeom>
                  <a:avLst/>
                  <a:gdLst>
                    <a:gd name="connsiteX0" fmla="*/ 0 w 5968"/>
                    <a:gd name="connsiteY0" fmla="*/ 23439 h 23438"/>
                    <a:gd name="connsiteX1" fmla="*/ 0 w 5968"/>
                    <a:gd name="connsiteY1" fmla="*/ 0 h 23438"/>
                  </a:gdLst>
                  <a:ahLst/>
                  <a:cxnLst>
                    <a:cxn ang="0">
                      <a:pos x="connsiteX0" y="connsiteY0"/>
                    </a:cxn>
                    <a:cxn ang="0">
                      <a:pos x="connsiteX1" y="connsiteY1"/>
                    </a:cxn>
                  </a:cxnLst>
                  <a:rect l="l" t="t" r="r" b="b"/>
                  <a:pathLst>
                    <a:path w="5968" h="23438">
                      <a:moveTo>
                        <a:pt x="0" y="23439"/>
                      </a:moveTo>
                      <a:lnTo>
                        <a:pt x="0" y="0"/>
                      </a:lnTo>
                    </a:path>
                  </a:pathLst>
                </a:custGeom>
                <a:ln w="5965" cap="flat">
                  <a:solidFill>
                    <a:srgbClr val="EC4E44"/>
                  </a:solidFill>
                  <a:prstDash val="solid"/>
                  <a:round/>
                </a:ln>
              </p:spPr>
              <p:txBody>
                <a:bodyPr rtlCol="0" anchor="ctr"/>
                <a:lstStyle/>
                <a:p>
                  <a:endParaRPr lang="en-US"/>
                </a:p>
              </p:txBody>
            </p:sp>
            <p:sp>
              <p:nvSpPr>
                <p:cNvPr id="817" name="Freeform: Shape 816">
                  <a:extLst>
                    <a:ext uri="{FF2B5EF4-FFF2-40B4-BE49-F238E27FC236}">
                      <a16:creationId xmlns:a16="http://schemas.microsoft.com/office/drawing/2014/main" id="{224289F0-B088-4005-8902-185179C69644}"/>
                    </a:ext>
                  </a:extLst>
                </p:cNvPr>
                <p:cNvSpPr/>
                <p:nvPr/>
              </p:nvSpPr>
              <p:spPr>
                <a:xfrm>
                  <a:off x="2170258" y="4640657"/>
                  <a:ext cx="5968" cy="31209"/>
                </a:xfrm>
                <a:custGeom>
                  <a:avLst/>
                  <a:gdLst>
                    <a:gd name="connsiteX0" fmla="*/ 0 w 5968"/>
                    <a:gd name="connsiteY0" fmla="*/ 31209 h 31209"/>
                    <a:gd name="connsiteX1" fmla="*/ 0 w 5968"/>
                    <a:gd name="connsiteY1" fmla="*/ 0 h 31209"/>
                  </a:gdLst>
                  <a:ahLst/>
                  <a:cxnLst>
                    <a:cxn ang="0">
                      <a:pos x="connsiteX0" y="connsiteY0"/>
                    </a:cxn>
                    <a:cxn ang="0">
                      <a:pos x="connsiteX1" y="connsiteY1"/>
                    </a:cxn>
                  </a:cxnLst>
                  <a:rect l="l" t="t" r="r" b="b"/>
                  <a:pathLst>
                    <a:path w="5968" h="31209">
                      <a:moveTo>
                        <a:pt x="0" y="31209"/>
                      </a:moveTo>
                      <a:lnTo>
                        <a:pt x="0" y="0"/>
                      </a:lnTo>
                    </a:path>
                  </a:pathLst>
                </a:custGeom>
                <a:ln w="5965" cap="flat">
                  <a:solidFill>
                    <a:srgbClr val="EC4E44"/>
                  </a:solidFill>
                  <a:prstDash val="solid"/>
                  <a:round/>
                </a:ln>
              </p:spPr>
              <p:txBody>
                <a:bodyPr rtlCol="0" anchor="ctr"/>
                <a:lstStyle/>
                <a:p>
                  <a:endParaRPr lang="en-US"/>
                </a:p>
              </p:txBody>
            </p:sp>
            <p:sp>
              <p:nvSpPr>
                <p:cNvPr id="818" name="Freeform: Shape 817">
                  <a:extLst>
                    <a:ext uri="{FF2B5EF4-FFF2-40B4-BE49-F238E27FC236}">
                      <a16:creationId xmlns:a16="http://schemas.microsoft.com/office/drawing/2014/main" id="{9178E4D3-61B4-4A5B-B359-CD0571C11B5F}"/>
                    </a:ext>
                  </a:extLst>
                </p:cNvPr>
                <p:cNvSpPr/>
                <p:nvPr/>
              </p:nvSpPr>
              <p:spPr>
                <a:xfrm>
                  <a:off x="2524795" y="4327825"/>
                  <a:ext cx="5968" cy="24390"/>
                </a:xfrm>
                <a:custGeom>
                  <a:avLst/>
                  <a:gdLst>
                    <a:gd name="connsiteX0" fmla="*/ 0 w 5968"/>
                    <a:gd name="connsiteY0" fmla="*/ 24390 h 24390"/>
                    <a:gd name="connsiteX1" fmla="*/ 0 w 5968"/>
                    <a:gd name="connsiteY1" fmla="*/ 0 h 24390"/>
                  </a:gdLst>
                  <a:ahLst/>
                  <a:cxnLst>
                    <a:cxn ang="0">
                      <a:pos x="connsiteX0" y="connsiteY0"/>
                    </a:cxn>
                    <a:cxn ang="0">
                      <a:pos x="connsiteX1" y="connsiteY1"/>
                    </a:cxn>
                  </a:cxnLst>
                  <a:rect l="l" t="t" r="r" b="b"/>
                  <a:pathLst>
                    <a:path w="5968" h="24390">
                      <a:moveTo>
                        <a:pt x="0" y="24390"/>
                      </a:moveTo>
                      <a:lnTo>
                        <a:pt x="0" y="0"/>
                      </a:lnTo>
                    </a:path>
                  </a:pathLst>
                </a:custGeom>
                <a:ln w="5965" cap="flat">
                  <a:solidFill>
                    <a:srgbClr val="EC4E44"/>
                  </a:solidFill>
                  <a:prstDash val="solid"/>
                  <a:round/>
                </a:ln>
              </p:spPr>
              <p:txBody>
                <a:bodyPr rtlCol="0" anchor="ctr"/>
                <a:lstStyle/>
                <a:p>
                  <a:endParaRPr lang="en-US"/>
                </a:p>
              </p:txBody>
            </p:sp>
            <p:sp>
              <p:nvSpPr>
                <p:cNvPr id="819" name="Freeform: Shape 818">
                  <a:extLst>
                    <a:ext uri="{FF2B5EF4-FFF2-40B4-BE49-F238E27FC236}">
                      <a16:creationId xmlns:a16="http://schemas.microsoft.com/office/drawing/2014/main" id="{23FEC6E0-E156-46D9-9C51-2C65F08B15B3}"/>
                    </a:ext>
                  </a:extLst>
                </p:cNvPr>
                <p:cNvSpPr/>
                <p:nvPr/>
              </p:nvSpPr>
              <p:spPr>
                <a:xfrm>
                  <a:off x="2661976" y="4191404"/>
                  <a:ext cx="5968" cy="25565"/>
                </a:xfrm>
                <a:custGeom>
                  <a:avLst/>
                  <a:gdLst>
                    <a:gd name="connsiteX0" fmla="*/ 0 w 5968"/>
                    <a:gd name="connsiteY0" fmla="*/ 25566 h 25565"/>
                    <a:gd name="connsiteX1" fmla="*/ 0 w 5968"/>
                    <a:gd name="connsiteY1" fmla="*/ 0 h 25565"/>
                  </a:gdLst>
                  <a:ahLst/>
                  <a:cxnLst>
                    <a:cxn ang="0">
                      <a:pos x="connsiteX0" y="connsiteY0"/>
                    </a:cxn>
                    <a:cxn ang="0">
                      <a:pos x="connsiteX1" y="connsiteY1"/>
                    </a:cxn>
                  </a:cxnLst>
                  <a:rect l="l" t="t" r="r" b="b"/>
                  <a:pathLst>
                    <a:path w="5968" h="25565">
                      <a:moveTo>
                        <a:pt x="0" y="25566"/>
                      </a:moveTo>
                      <a:lnTo>
                        <a:pt x="0" y="0"/>
                      </a:lnTo>
                    </a:path>
                  </a:pathLst>
                </a:custGeom>
                <a:ln w="5965" cap="flat">
                  <a:solidFill>
                    <a:srgbClr val="EC4E44"/>
                  </a:solidFill>
                  <a:prstDash val="solid"/>
                  <a:round/>
                </a:ln>
              </p:spPr>
              <p:txBody>
                <a:bodyPr rtlCol="0" anchor="ctr"/>
                <a:lstStyle/>
                <a:p>
                  <a:endParaRPr lang="en-US"/>
                </a:p>
              </p:txBody>
            </p:sp>
            <p:sp>
              <p:nvSpPr>
                <p:cNvPr id="820" name="Freeform: Shape 819">
                  <a:extLst>
                    <a:ext uri="{FF2B5EF4-FFF2-40B4-BE49-F238E27FC236}">
                      <a16:creationId xmlns:a16="http://schemas.microsoft.com/office/drawing/2014/main" id="{6A7EF255-94DA-4CAD-BFF3-5E6157EFF774}"/>
                    </a:ext>
                  </a:extLst>
                </p:cNvPr>
                <p:cNvSpPr/>
                <p:nvPr/>
              </p:nvSpPr>
              <p:spPr>
                <a:xfrm>
                  <a:off x="2547250" y="4284389"/>
                  <a:ext cx="5968" cy="27786"/>
                </a:xfrm>
                <a:custGeom>
                  <a:avLst/>
                  <a:gdLst>
                    <a:gd name="connsiteX0" fmla="*/ 0 w 5968"/>
                    <a:gd name="connsiteY0" fmla="*/ 27786 h 27786"/>
                    <a:gd name="connsiteX1" fmla="*/ 0 w 5968"/>
                    <a:gd name="connsiteY1" fmla="*/ 0 h 27786"/>
                  </a:gdLst>
                  <a:ahLst/>
                  <a:cxnLst>
                    <a:cxn ang="0">
                      <a:pos x="connsiteX0" y="connsiteY0"/>
                    </a:cxn>
                    <a:cxn ang="0">
                      <a:pos x="connsiteX1" y="connsiteY1"/>
                    </a:cxn>
                  </a:cxnLst>
                  <a:rect l="l" t="t" r="r" b="b"/>
                  <a:pathLst>
                    <a:path w="5968" h="27786">
                      <a:moveTo>
                        <a:pt x="0" y="27786"/>
                      </a:moveTo>
                      <a:lnTo>
                        <a:pt x="0" y="0"/>
                      </a:lnTo>
                    </a:path>
                  </a:pathLst>
                </a:custGeom>
                <a:ln w="5965" cap="flat">
                  <a:solidFill>
                    <a:srgbClr val="EC4E44"/>
                  </a:solidFill>
                  <a:prstDash val="solid"/>
                  <a:round/>
                </a:ln>
              </p:spPr>
              <p:txBody>
                <a:bodyPr rtlCol="0" anchor="ctr"/>
                <a:lstStyle/>
                <a:p>
                  <a:endParaRPr lang="en-US"/>
                </a:p>
              </p:txBody>
            </p:sp>
            <p:sp>
              <p:nvSpPr>
                <p:cNvPr id="821" name="Freeform: Shape 820">
                  <a:extLst>
                    <a:ext uri="{FF2B5EF4-FFF2-40B4-BE49-F238E27FC236}">
                      <a16:creationId xmlns:a16="http://schemas.microsoft.com/office/drawing/2014/main" id="{2B521A8E-837F-433B-A210-2B44ED77EE7D}"/>
                    </a:ext>
                  </a:extLst>
                </p:cNvPr>
                <p:cNvSpPr/>
                <p:nvPr/>
              </p:nvSpPr>
              <p:spPr>
                <a:xfrm>
                  <a:off x="2600793" y="4250485"/>
                  <a:ext cx="5968" cy="21958"/>
                </a:xfrm>
                <a:custGeom>
                  <a:avLst/>
                  <a:gdLst>
                    <a:gd name="connsiteX0" fmla="*/ 0 w 5968"/>
                    <a:gd name="connsiteY0" fmla="*/ 21959 h 21958"/>
                    <a:gd name="connsiteX1" fmla="*/ 0 w 5968"/>
                    <a:gd name="connsiteY1" fmla="*/ 0 h 21958"/>
                  </a:gdLst>
                  <a:ahLst/>
                  <a:cxnLst>
                    <a:cxn ang="0">
                      <a:pos x="connsiteX0" y="connsiteY0"/>
                    </a:cxn>
                    <a:cxn ang="0">
                      <a:pos x="connsiteX1" y="connsiteY1"/>
                    </a:cxn>
                  </a:cxnLst>
                  <a:rect l="l" t="t" r="r" b="b"/>
                  <a:pathLst>
                    <a:path w="5968" h="21958">
                      <a:moveTo>
                        <a:pt x="0" y="21959"/>
                      </a:moveTo>
                      <a:lnTo>
                        <a:pt x="0" y="0"/>
                      </a:lnTo>
                    </a:path>
                  </a:pathLst>
                </a:custGeom>
                <a:ln w="5965" cap="flat">
                  <a:solidFill>
                    <a:srgbClr val="EC4E44"/>
                  </a:solidFill>
                  <a:prstDash val="solid"/>
                  <a:round/>
                </a:ln>
              </p:spPr>
              <p:txBody>
                <a:bodyPr rtlCol="0" anchor="ctr"/>
                <a:lstStyle/>
                <a:p>
                  <a:endParaRPr lang="en-US"/>
                </a:p>
              </p:txBody>
            </p:sp>
            <p:sp>
              <p:nvSpPr>
                <p:cNvPr id="822" name="Freeform: Shape 821">
                  <a:extLst>
                    <a:ext uri="{FF2B5EF4-FFF2-40B4-BE49-F238E27FC236}">
                      <a16:creationId xmlns:a16="http://schemas.microsoft.com/office/drawing/2014/main" id="{1B6C2620-5F88-45EB-A070-F5B80EB7ACC7}"/>
                    </a:ext>
                  </a:extLst>
                </p:cNvPr>
                <p:cNvSpPr/>
                <p:nvPr/>
              </p:nvSpPr>
              <p:spPr>
                <a:xfrm>
                  <a:off x="3890165" y="3083452"/>
                  <a:ext cx="5968" cy="24737"/>
                </a:xfrm>
                <a:custGeom>
                  <a:avLst/>
                  <a:gdLst>
                    <a:gd name="connsiteX0" fmla="*/ 0 w 5968"/>
                    <a:gd name="connsiteY0" fmla="*/ 24737 h 24737"/>
                    <a:gd name="connsiteX1" fmla="*/ 0 w 5968"/>
                    <a:gd name="connsiteY1" fmla="*/ 0 h 24737"/>
                  </a:gdLst>
                  <a:ahLst/>
                  <a:cxnLst>
                    <a:cxn ang="0">
                      <a:pos x="connsiteX0" y="connsiteY0"/>
                    </a:cxn>
                    <a:cxn ang="0">
                      <a:pos x="connsiteX1" y="connsiteY1"/>
                    </a:cxn>
                  </a:cxnLst>
                  <a:rect l="l" t="t" r="r" b="b"/>
                  <a:pathLst>
                    <a:path w="5968" h="24737">
                      <a:moveTo>
                        <a:pt x="0" y="24737"/>
                      </a:moveTo>
                      <a:lnTo>
                        <a:pt x="0" y="0"/>
                      </a:lnTo>
                    </a:path>
                  </a:pathLst>
                </a:custGeom>
                <a:ln w="5965" cap="flat">
                  <a:solidFill>
                    <a:srgbClr val="EC4E44"/>
                  </a:solidFill>
                  <a:prstDash val="solid"/>
                  <a:round/>
                </a:ln>
              </p:spPr>
              <p:txBody>
                <a:bodyPr rtlCol="0" anchor="ctr"/>
                <a:lstStyle/>
                <a:p>
                  <a:endParaRPr lang="en-US"/>
                </a:p>
              </p:txBody>
            </p:sp>
            <p:sp>
              <p:nvSpPr>
                <p:cNvPr id="823" name="Freeform: Shape 822">
                  <a:extLst>
                    <a:ext uri="{FF2B5EF4-FFF2-40B4-BE49-F238E27FC236}">
                      <a16:creationId xmlns:a16="http://schemas.microsoft.com/office/drawing/2014/main" id="{38C71B89-0C93-4380-9009-D0EAF77F1F13}"/>
                    </a:ext>
                  </a:extLst>
                </p:cNvPr>
                <p:cNvSpPr/>
                <p:nvPr/>
              </p:nvSpPr>
              <p:spPr>
                <a:xfrm>
                  <a:off x="3194143" y="3712161"/>
                  <a:ext cx="5968" cy="22293"/>
                </a:xfrm>
                <a:custGeom>
                  <a:avLst/>
                  <a:gdLst>
                    <a:gd name="connsiteX0" fmla="*/ 0 w 5968"/>
                    <a:gd name="connsiteY0" fmla="*/ 22293 h 22293"/>
                    <a:gd name="connsiteX1" fmla="*/ 0 w 5968"/>
                    <a:gd name="connsiteY1" fmla="*/ 0 h 22293"/>
                  </a:gdLst>
                  <a:ahLst/>
                  <a:cxnLst>
                    <a:cxn ang="0">
                      <a:pos x="connsiteX0" y="connsiteY0"/>
                    </a:cxn>
                    <a:cxn ang="0">
                      <a:pos x="connsiteX1" y="connsiteY1"/>
                    </a:cxn>
                  </a:cxnLst>
                  <a:rect l="l" t="t" r="r" b="b"/>
                  <a:pathLst>
                    <a:path w="5968" h="22293">
                      <a:moveTo>
                        <a:pt x="0" y="22293"/>
                      </a:moveTo>
                      <a:lnTo>
                        <a:pt x="0" y="0"/>
                      </a:lnTo>
                    </a:path>
                  </a:pathLst>
                </a:custGeom>
                <a:ln w="5965" cap="flat">
                  <a:solidFill>
                    <a:srgbClr val="EC4E44"/>
                  </a:solidFill>
                  <a:prstDash val="solid"/>
                  <a:round/>
                </a:ln>
              </p:spPr>
              <p:txBody>
                <a:bodyPr rtlCol="0" anchor="ctr"/>
                <a:lstStyle/>
                <a:p>
                  <a:endParaRPr lang="en-US"/>
                </a:p>
              </p:txBody>
            </p:sp>
            <p:sp>
              <p:nvSpPr>
                <p:cNvPr id="824" name="Freeform: Shape 823">
                  <a:extLst>
                    <a:ext uri="{FF2B5EF4-FFF2-40B4-BE49-F238E27FC236}">
                      <a16:creationId xmlns:a16="http://schemas.microsoft.com/office/drawing/2014/main" id="{C9CD2210-E908-419E-973D-5279D81A1E2D}"/>
                    </a:ext>
                  </a:extLst>
                </p:cNvPr>
                <p:cNvSpPr/>
                <p:nvPr/>
              </p:nvSpPr>
              <p:spPr>
                <a:xfrm>
                  <a:off x="3864521" y="3093703"/>
                  <a:ext cx="5968" cy="22126"/>
                </a:xfrm>
                <a:custGeom>
                  <a:avLst/>
                  <a:gdLst>
                    <a:gd name="connsiteX0" fmla="*/ 0 w 5968"/>
                    <a:gd name="connsiteY0" fmla="*/ 22126 h 22126"/>
                    <a:gd name="connsiteX1" fmla="*/ 0 w 5968"/>
                    <a:gd name="connsiteY1" fmla="*/ 0 h 22126"/>
                  </a:gdLst>
                  <a:ahLst/>
                  <a:cxnLst>
                    <a:cxn ang="0">
                      <a:pos x="connsiteX0" y="connsiteY0"/>
                    </a:cxn>
                    <a:cxn ang="0">
                      <a:pos x="connsiteX1" y="connsiteY1"/>
                    </a:cxn>
                  </a:cxnLst>
                  <a:rect l="l" t="t" r="r" b="b"/>
                  <a:pathLst>
                    <a:path w="5968" h="22126">
                      <a:moveTo>
                        <a:pt x="0" y="22126"/>
                      </a:moveTo>
                      <a:lnTo>
                        <a:pt x="0" y="0"/>
                      </a:lnTo>
                    </a:path>
                  </a:pathLst>
                </a:custGeom>
                <a:ln w="5965" cap="flat">
                  <a:solidFill>
                    <a:srgbClr val="EC4E44"/>
                  </a:solidFill>
                  <a:prstDash val="solid"/>
                  <a:round/>
                </a:ln>
              </p:spPr>
              <p:txBody>
                <a:bodyPr rtlCol="0" anchor="ctr"/>
                <a:lstStyle/>
                <a:p>
                  <a:endParaRPr lang="en-US"/>
                </a:p>
              </p:txBody>
            </p:sp>
            <p:sp>
              <p:nvSpPr>
                <p:cNvPr id="825" name="Freeform: Shape 824">
                  <a:extLst>
                    <a:ext uri="{FF2B5EF4-FFF2-40B4-BE49-F238E27FC236}">
                      <a16:creationId xmlns:a16="http://schemas.microsoft.com/office/drawing/2014/main" id="{09E81A0B-2274-4B20-87FB-956E40420BC7}"/>
                    </a:ext>
                  </a:extLst>
                </p:cNvPr>
                <p:cNvSpPr/>
                <p:nvPr/>
              </p:nvSpPr>
              <p:spPr>
                <a:xfrm>
                  <a:off x="2371439" y="4469339"/>
                  <a:ext cx="5968" cy="22288"/>
                </a:xfrm>
                <a:custGeom>
                  <a:avLst/>
                  <a:gdLst>
                    <a:gd name="connsiteX0" fmla="*/ 0 w 5968"/>
                    <a:gd name="connsiteY0" fmla="*/ 22289 h 22288"/>
                    <a:gd name="connsiteX1" fmla="*/ 0 w 5968"/>
                    <a:gd name="connsiteY1" fmla="*/ 0 h 22288"/>
                  </a:gdLst>
                  <a:ahLst/>
                  <a:cxnLst>
                    <a:cxn ang="0">
                      <a:pos x="connsiteX0" y="connsiteY0"/>
                    </a:cxn>
                    <a:cxn ang="0">
                      <a:pos x="connsiteX1" y="connsiteY1"/>
                    </a:cxn>
                  </a:cxnLst>
                  <a:rect l="l" t="t" r="r" b="b"/>
                  <a:pathLst>
                    <a:path w="5968" h="22288">
                      <a:moveTo>
                        <a:pt x="0" y="22289"/>
                      </a:moveTo>
                      <a:lnTo>
                        <a:pt x="0" y="0"/>
                      </a:lnTo>
                    </a:path>
                  </a:pathLst>
                </a:custGeom>
                <a:ln w="5965" cap="flat">
                  <a:solidFill>
                    <a:srgbClr val="EC4E44"/>
                  </a:solidFill>
                  <a:prstDash val="solid"/>
                  <a:round/>
                </a:ln>
              </p:spPr>
              <p:txBody>
                <a:bodyPr rtlCol="0" anchor="ctr"/>
                <a:lstStyle/>
                <a:p>
                  <a:endParaRPr lang="en-US"/>
                </a:p>
              </p:txBody>
            </p:sp>
            <p:sp>
              <p:nvSpPr>
                <p:cNvPr id="826" name="Freeform: Shape 825">
                  <a:extLst>
                    <a:ext uri="{FF2B5EF4-FFF2-40B4-BE49-F238E27FC236}">
                      <a16:creationId xmlns:a16="http://schemas.microsoft.com/office/drawing/2014/main" id="{7BC75505-7D0C-41C1-9BA2-EA0B51599549}"/>
                    </a:ext>
                  </a:extLst>
                </p:cNvPr>
                <p:cNvSpPr/>
                <p:nvPr/>
              </p:nvSpPr>
              <p:spPr>
                <a:xfrm>
                  <a:off x="1936352" y="4877687"/>
                  <a:ext cx="5968" cy="21944"/>
                </a:xfrm>
                <a:custGeom>
                  <a:avLst/>
                  <a:gdLst>
                    <a:gd name="connsiteX0" fmla="*/ 0 w 5968"/>
                    <a:gd name="connsiteY0" fmla="*/ 21944 h 21944"/>
                    <a:gd name="connsiteX1" fmla="*/ 0 w 5968"/>
                    <a:gd name="connsiteY1" fmla="*/ 0 h 21944"/>
                  </a:gdLst>
                  <a:ahLst/>
                  <a:cxnLst>
                    <a:cxn ang="0">
                      <a:pos x="connsiteX0" y="connsiteY0"/>
                    </a:cxn>
                    <a:cxn ang="0">
                      <a:pos x="connsiteX1" y="connsiteY1"/>
                    </a:cxn>
                  </a:cxnLst>
                  <a:rect l="l" t="t" r="r" b="b"/>
                  <a:pathLst>
                    <a:path w="5968" h="21944">
                      <a:moveTo>
                        <a:pt x="0" y="21944"/>
                      </a:moveTo>
                      <a:lnTo>
                        <a:pt x="0" y="0"/>
                      </a:lnTo>
                    </a:path>
                  </a:pathLst>
                </a:custGeom>
                <a:ln w="5965" cap="flat">
                  <a:solidFill>
                    <a:srgbClr val="EC4E44"/>
                  </a:solidFill>
                  <a:prstDash val="solid"/>
                  <a:round/>
                </a:ln>
              </p:spPr>
              <p:txBody>
                <a:bodyPr rtlCol="0" anchor="ctr"/>
                <a:lstStyle/>
                <a:p>
                  <a:endParaRPr lang="en-US"/>
                </a:p>
              </p:txBody>
            </p:sp>
            <p:sp>
              <p:nvSpPr>
                <p:cNvPr id="827" name="Freeform: Shape 826">
                  <a:extLst>
                    <a:ext uri="{FF2B5EF4-FFF2-40B4-BE49-F238E27FC236}">
                      <a16:creationId xmlns:a16="http://schemas.microsoft.com/office/drawing/2014/main" id="{333A500D-6CA5-4236-BADB-142A05BEBEFA}"/>
                    </a:ext>
                  </a:extLst>
                </p:cNvPr>
                <p:cNvSpPr/>
                <p:nvPr/>
              </p:nvSpPr>
              <p:spPr>
                <a:xfrm>
                  <a:off x="1900356" y="4769909"/>
                  <a:ext cx="5968" cy="33015"/>
                </a:xfrm>
                <a:custGeom>
                  <a:avLst/>
                  <a:gdLst>
                    <a:gd name="connsiteX0" fmla="*/ 0 w 5968"/>
                    <a:gd name="connsiteY0" fmla="*/ 33016 h 33015"/>
                    <a:gd name="connsiteX1" fmla="*/ 0 w 5968"/>
                    <a:gd name="connsiteY1" fmla="*/ 0 h 33015"/>
                  </a:gdLst>
                  <a:ahLst/>
                  <a:cxnLst>
                    <a:cxn ang="0">
                      <a:pos x="connsiteX0" y="connsiteY0"/>
                    </a:cxn>
                    <a:cxn ang="0">
                      <a:pos x="connsiteX1" y="connsiteY1"/>
                    </a:cxn>
                  </a:cxnLst>
                  <a:rect l="l" t="t" r="r" b="b"/>
                  <a:pathLst>
                    <a:path w="5968" h="33015">
                      <a:moveTo>
                        <a:pt x="0" y="33016"/>
                      </a:moveTo>
                      <a:lnTo>
                        <a:pt x="0" y="0"/>
                      </a:lnTo>
                    </a:path>
                  </a:pathLst>
                </a:custGeom>
                <a:ln w="5965" cap="flat">
                  <a:solidFill>
                    <a:srgbClr val="EC4E44"/>
                  </a:solidFill>
                  <a:prstDash val="solid"/>
                  <a:round/>
                </a:ln>
              </p:spPr>
              <p:txBody>
                <a:bodyPr rtlCol="0" anchor="ctr"/>
                <a:lstStyle/>
                <a:p>
                  <a:endParaRPr lang="en-US"/>
                </a:p>
              </p:txBody>
            </p:sp>
            <p:sp>
              <p:nvSpPr>
                <p:cNvPr id="828" name="Freeform: Shape 827">
                  <a:extLst>
                    <a:ext uri="{FF2B5EF4-FFF2-40B4-BE49-F238E27FC236}">
                      <a16:creationId xmlns:a16="http://schemas.microsoft.com/office/drawing/2014/main" id="{9E7ADF18-11ED-479B-8365-4DCFD04E8F1A}"/>
                    </a:ext>
                  </a:extLst>
                </p:cNvPr>
                <p:cNvSpPr/>
                <p:nvPr/>
              </p:nvSpPr>
              <p:spPr>
                <a:xfrm>
                  <a:off x="3029383" y="3855395"/>
                  <a:ext cx="5968" cy="21692"/>
                </a:xfrm>
                <a:custGeom>
                  <a:avLst/>
                  <a:gdLst>
                    <a:gd name="connsiteX0" fmla="*/ 0 w 5968"/>
                    <a:gd name="connsiteY0" fmla="*/ 21692 h 21692"/>
                    <a:gd name="connsiteX1" fmla="*/ 0 w 5968"/>
                    <a:gd name="connsiteY1" fmla="*/ 0 h 21692"/>
                  </a:gdLst>
                  <a:ahLst/>
                  <a:cxnLst>
                    <a:cxn ang="0">
                      <a:pos x="connsiteX0" y="connsiteY0"/>
                    </a:cxn>
                    <a:cxn ang="0">
                      <a:pos x="connsiteX1" y="connsiteY1"/>
                    </a:cxn>
                  </a:cxnLst>
                  <a:rect l="l" t="t" r="r" b="b"/>
                  <a:pathLst>
                    <a:path w="5968" h="21692">
                      <a:moveTo>
                        <a:pt x="0" y="21692"/>
                      </a:moveTo>
                      <a:lnTo>
                        <a:pt x="0" y="0"/>
                      </a:lnTo>
                    </a:path>
                  </a:pathLst>
                </a:custGeom>
                <a:ln w="5965" cap="flat">
                  <a:solidFill>
                    <a:srgbClr val="EC4E44"/>
                  </a:solidFill>
                  <a:prstDash val="solid"/>
                  <a:round/>
                </a:ln>
              </p:spPr>
              <p:txBody>
                <a:bodyPr rtlCol="0" anchor="ctr"/>
                <a:lstStyle/>
                <a:p>
                  <a:endParaRPr lang="en-US"/>
                </a:p>
              </p:txBody>
            </p:sp>
            <p:sp>
              <p:nvSpPr>
                <p:cNvPr id="829" name="Freeform: Shape 828">
                  <a:extLst>
                    <a:ext uri="{FF2B5EF4-FFF2-40B4-BE49-F238E27FC236}">
                      <a16:creationId xmlns:a16="http://schemas.microsoft.com/office/drawing/2014/main" id="{D1D5C6AA-5312-4978-8595-63652FD29FA9}"/>
                    </a:ext>
                  </a:extLst>
                </p:cNvPr>
                <p:cNvSpPr/>
                <p:nvPr/>
              </p:nvSpPr>
              <p:spPr>
                <a:xfrm>
                  <a:off x="2867123" y="4009859"/>
                  <a:ext cx="5968" cy="22502"/>
                </a:xfrm>
                <a:custGeom>
                  <a:avLst/>
                  <a:gdLst>
                    <a:gd name="connsiteX0" fmla="*/ 0 w 5968"/>
                    <a:gd name="connsiteY0" fmla="*/ 22503 h 22502"/>
                    <a:gd name="connsiteX1" fmla="*/ 0 w 5968"/>
                    <a:gd name="connsiteY1" fmla="*/ 0 h 22502"/>
                  </a:gdLst>
                  <a:ahLst/>
                  <a:cxnLst>
                    <a:cxn ang="0">
                      <a:pos x="connsiteX0" y="connsiteY0"/>
                    </a:cxn>
                    <a:cxn ang="0">
                      <a:pos x="connsiteX1" y="connsiteY1"/>
                    </a:cxn>
                  </a:cxnLst>
                  <a:rect l="l" t="t" r="r" b="b"/>
                  <a:pathLst>
                    <a:path w="5968" h="22502">
                      <a:moveTo>
                        <a:pt x="0" y="22503"/>
                      </a:moveTo>
                      <a:lnTo>
                        <a:pt x="0" y="0"/>
                      </a:lnTo>
                    </a:path>
                  </a:pathLst>
                </a:custGeom>
                <a:ln w="5965" cap="flat">
                  <a:solidFill>
                    <a:srgbClr val="EC4E44"/>
                  </a:solidFill>
                  <a:prstDash val="solid"/>
                  <a:round/>
                </a:ln>
              </p:spPr>
              <p:txBody>
                <a:bodyPr rtlCol="0" anchor="ctr"/>
                <a:lstStyle/>
                <a:p>
                  <a:endParaRPr lang="en-US"/>
                </a:p>
              </p:txBody>
            </p:sp>
            <p:sp>
              <p:nvSpPr>
                <p:cNvPr id="830" name="Freeform: Shape 829">
                  <a:extLst>
                    <a:ext uri="{FF2B5EF4-FFF2-40B4-BE49-F238E27FC236}">
                      <a16:creationId xmlns:a16="http://schemas.microsoft.com/office/drawing/2014/main" id="{1B8354D8-A295-49EB-9AB3-7961A9C23856}"/>
                    </a:ext>
                  </a:extLst>
                </p:cNvPr>
                <p:cNvSpPr/>
                <p:nvPr/>
              </p:nvSpPr>
              <p:spPr>
                <a:xfrm>
                  <a:off x="3108933" y="3666729"/>
                  <a:ext cx="5968" cy="79768"/>
                </a:xfrm>
                <a:custGeom>
                  <a:avLst/>
                  <a:gdLst>
                    <a:gd name="connsiteX0" fmla="*/ 0 w 5968"/>
                    <a:gd name="connsiteY0" fmla="*/ 79768 h 79768"/>
                    <a:gd name="connsiteX1" fmla="*/ 0 w 5968"/>
                    <a:gd name="connsiteY1" fmla="*/ 0 h 79768"/>
                  </a:gdLst>
                  <a:ahLst/>
                  <a:cxnLst>
                    <a:cxn ang="0">
                      <a:pos x="connsiteX0" y="connsiteY0"/>
                    </a:cxn>
                    <a:cxn ang="0">
                      <a:pos x="connsiteX1" y="connsiteY1"/>
                    </a:cxn>
                  </a:cxnLst>
                  <a:rect l="l" t="t" r="r" b="b"/>
                  <a:pathLst>
                    <a:path w="5968" h="79768">
                      <a:moveTo>
                        <a:pt x="0" y="79768"/>
                      </a:moveTo>
                      <a:lnTo>
                        <a:pt x="0" y="0"/>
                      </a:lnTo>
                    </a:path>
                  </a:pathLst>
                </a:custGeom>
                <a:ln w="5965" cap="flat">
                  <a:solidFill>
                    <a:srgbClr val="EC4E44"/>
                  </a:solidFill>
                  <a:prstDash val="solid"/>
                  <a:round/>
                </a:ln>
              </p:spPr>
              <p:txBody>
                <a:bodyPr rtlCol="0" anchor="ctr"/>
                <a:lstStyle/>
                <a:p>
                  <a:endParaRPr lang="en-US"/>
                </a:p>
              </p:txBody>
            </p:sp>
            <p:sp>
              <p:nvSpPr>
                <p:cNvPr id="831" name="Freeform: Shape 830">
                  <a:extLst>
                    <a:ext uri="{FF2B5EF4-FFF2-40B4-BE49-F238E27FC236}">
                      <a16:creationId xmlns:a16="http://schemas.microsoft.com/office/drawing/2014/main" id="{0127729B-58D2-4E6D-9AAC-287553ACF708}"/>
                    </a:ext>
                  </a:extLst>
                </p:cNvPr>
                <p:cNvSpPr/>
                <p:nvPr/>
              </p:nvSpPr>
              <p:spPr>
                <a:xfrm>
                  <a:off x="2378335" y="4436866"/>
                  <a:ext cx="5968" cy="23194"/>
                </a:xfrm>
                <a:custGeom>
                  <a:avLst/>
                  <a:gdLst>
                    <a:gd name="connsiteX0" fmla="*/ 0 w 5968"/>
                    <a:gd name="connsiteY0" fmla="*/ 23195 h 23194"/>
                    <a:gd name="connsiteX1" fmla="*/ 0 w 5968"/>
                    <a:gd name="connsiteY1" fmla="*/ 0 h 23194"/>
                  </a:gdLst>
                  <a:ahLst/>
                  <a:cxnLst>
                    <a:cxn ang="0">
                      <a:pos x="connsiteX0" y="connsiteY0"/>
                    </a:cxn>
                    <a:cxn ang="0">
                      <a:pos x="connsiteX1" y="connsiteY1"/>
                    </a:cxn>
                  </a:cxnLst>
                  <a:rect l="l" t="t" r="r" b="b"/>
                  <a:pathLst>
                    <a:path w="5968" h="23194">
                      <a:moveTo>
                        <a:pt x="0" y="23195"/>
                      </a:moveTo>
                      <a:lnTo>
                        <a:pt x="0" y="0"/>
                      </a:lnTo>
                    </a:path>
                  </a:pathLst>
                </a:custGeom>
                <a:ln w="5965" cap="flat">
                  <a:solidFill>
                    <a:srgbClr val="EC4E44"/>
                  </a:solidFill>
                  <a:prstDash val="solid"/>
                  <a:round/>
                </a:ln>
              </p:spPr>
              <p:txBody>
                <a:bodyPr rtlCol="0" anchor="ctr"/>
                <a:lstStyle/>
                <a:p>
                  <a:endParaRPr lang="en-US"/>
                </a:p>
              </p:txBody>
            </p:sp>
            <p:sp>
              <p:nvSpPr>
                <p:cNvPr id="832" name="Freeform: Shape 831">
                  <a:extLst>
                    <a:ext uri="{FF2B5EF4-FFF2-40B4-BE49-F238E27FC236}">
                      <a16:creationId xmlns:a16="http://schemas.microsoft.com/office/drawing/2014/main" id="{DE2A8624-6B2F-4338-B88B-72154DEFCF84}"/>
                    </a:ext>
                  </a:extLst>
                </p:cNvPr>
                <p:cNvSpPr/>
                <p:nvPr/>
              </p:nvSpPr>
              <p:spPr>
                <a:xfrm>
                  <a:off x="3380499" y="3570219"/>
                  <a:ext cx="5968" cy="43271"/>
                </a:xfrm>
                <a:custGeom>
                  <a:avLst/>
                  <a:gdLst>
                    <a:gd name="connsiteX0" fmla="*/ 0 w 5968"/>
                    <a:gd name="connsiteY0" fmla="*/ 43271 h 43271"/>
                    <a:gd name="connsiteX1" fmla="*/ 0 w 5968"/>
                    <a:gd name="connsiteY1" fmla="*/ 0 h 43271"/>
                  </a:gdLst>
                  <a:ahLst/>
                  <a:cxnLst>
                    <a:cxn ang="0">
                      <a:pos x="connsiteX0" y="connsiteY0"/>
                    </a:cxn>
                    <a:cxn ang="0">
                      <a:pos x="connsiteX1" y="connsiteY1"/>
                    </a:cxn>
                  </a:cxnLst>
                  <a:rect l="l" t="t" r="r" b="b"/>
                  <a:pathLst>
                    <a:path w="5968" h="43271">
                      <a:moveTo>
                        <a:pt x="0" y="43271"/>
                      </a:moveTo>
                      <a:lnTo>
                        <a:pt x="0" y="0"/>
                      </a:lnTo>
                    </a:path>
                  </a:pathLst>
                </a:custGeom>
                <a:ln w="5965" cap="flat">
                  <a:solidFill>
                    <a:srgbClr val="EC4E44"/>
                  </a:solidFill>
                  <a:prstDash val="solid"/>
                  <a:round/>
                </a:ln>
              </p:spPr>
              <p:txBody>
                <a:bodyPr rtlCol="0" anchor="ctr"/>
                <a:lstStyle/>
                <a:p>
                  <a:endParaRPr lang="en-US"/>
                </a:p>
              </p:txBody>
            </p:sp>
            <p:sp>
              <p:nvSpPr>
                <p:cNvPr id="833" name="Freeform: Shape 832">
                  <a:extLst>
                    <a:ext uri="{FF2B5EF4-FFF2-40B4-BE49-F238E27FC236}">
                      <a16:creationId xmlns:a16="http://schemas.microsoft.com/office/drawing/2014/main" id="{728AC012-38C6-40FA-B7FC-072F6CEB12B5}"/>
                    </a:ext>
                  </a:extLst>
                </p:cNvPr>
                <p:cNvSpPr/>
                <p:nvPr/>
              </p:nvSpPr>
              <p:spPr>
                <a:xfrm>
                  <a:off x="3887724" y="3098461"/>
                  <a:ext cx="5968" cy="23646"/>
                </a:xfrm>
                <a:custGeom>
                  <a:avLst/>
                  <a:gdLst>
                    <a:gd name="connsiteX0" fmla="*/ 0 w 5968"/>
                    <a:gd name="connsiteY0" fmla="*/ 23646 h 23646"/>
                    <a:gd name="connsiteX1" fmla="*/ 0 w 5968"/>
                    <a:gd name="connsiteY1" fmla="*/ 0 h 23646"/>
                  </a:gdLst>
                  <a:ahLst/>
                  <a:cxnLst>
                    <a:cxn ang="0">
                      <a:pos x="connsiteX0" y="connsiteY0"/>
                    </a:cxn>
                    <a:cxn ang="0">
                      <a:pos x="connsiteX1" y="connsiteY1"/>
                    </a:cxn>
                  </a:cxnLst>
                  <a:rect l="l" t="t" r="r" b="b"/>
                  <a:pathLst>
                    <a:path w="5968" h="23646">
                      <a:moveTo>
                        <a:pt x="0" y="23646"/>
                      </a:moveTo>
                      <a:lnTo>
                        <a:pt x="0" y="0"/>
                      </a:lnTo>
                    </a:path>
                  </a:pathLst>
                </a:custGeom>
                <a:ln w="5965" cap="flat">
                  <a:solidFill>
                    <a:srgbClr val="EC4E44"/>
                  </a:solidFill>
                  <a:prstDash val="solid"/>
                  <a:round/>
                </a:ln>
              </p:spPr>
              <p:txBody>
                <a:bodyPr rtlCol="0" anchor="ctr"/>
                <a:lstStyle/>
                <a:p>
                  <a:endParaRPr lang="en-US"/>
                </a:p>
              </p:txBody>
            </p:sp>
            <p:sp>
              <p:nvSpPr>
                <p:cNvPr id="834" name="Freeform: Shape 833">
                  <a:extLst>
                    <a:ext uri="{FF2B5EF4-FFF2-40B4-BE49-F238E27FC236}">
                      <a16:creationId xmlns:a16="http://schemas.microsoft.com/office/drawing/2014/main" id="{AAB1A24F-C7F9-4B6B-9249-BC7C2EE8D8BC}"/>
                    </a:ext>
                  </a:extLst>
                </p:cNvPr>
                <p:cNvSpPr/>
                <p:nvPr/>
              </p:nvSpPr>
              <p:spPr>
                <a:xfrm>
                  <a:off x="2824529" y="4061309"/>
                  <a:ext cx="5968" cy="21609"/>
                </a:xfrm>
                <a:custGeom>
                  <a:avLst/>
                  <a:gdLst>
                    <a:gd name="connsiteX0" fmla="*/ 0 w 5968"/>
                    <a:gd name="connsiteY0" fmla="*/ 21610 h 21609"/>
                    <a:gd name="connsiteX1" fmla="*/ 0 w 5968"/>
                    <a:gd name="connsiteY1" fmla="*/ 0 h 21609"/>
                  </a:gdLst>
                  <a:ahLst/>
                  <a:cxnLst>
                    <a:cxn ang="0">
                      <a:pos x="connsiteX0" y="connsiteY0"/>
                    </a:cxn>
                    <a:cxn ang="0">
                      <a:pos x="connsiteX1" y="connsiteY1"/>
                    </a:cxn>
                  </a:cxnLst>
                  <a:rect l="l" t="t" r="r" b="b"/>
                  <a:pathLst>
                    <a:path w="5968" h="21609">
                      <a:moveTo>
                        <a:pt x="0" y="21610"/>
                      </a:moveTo>
                      <a:lnTo>
                        <a:pt x="0" y="0"/>
                      </a:lnTo>
                    </a:path>
                  </a:pathLst>
                </a:custGeom>
                <a:ln w="5965" cap="flat">
                  <a:solidFill>
                    <a:srgbClr val="EC4E44"/>
                  </a:solidFill>
                  <a:prstDash val="solid"/>
                  <a:round/>
                </a:ln>
              </p:spPr>
              <p:txBody>
                <a:bodyPr rtlCol="0" anchor="ctr"/>
                <a:lstStyle/>
                <a:p>
                  <a:endParaRPr lang="en-US"/>
                </a:p>
              </p:txBody>
            </p:sp>
            <p:sp>
              <p:nvSpPr>
                <p:cNvPr id="835" name="Freeform: Shape 834">
                  <a:extLst>
                    <a:ext uri="{FF2B5EF4-FFF2-40B4-BE49-F238E27FC236}">
                      <a16:creationId xmlns:a16="http://schemas.microsoft.com/office/drawing/2014/main" id="{D39DFCEF-DA8A-4BC8-B0FE-3FCCDCF7C9E4}"/>
                    </a:ext>
                  </a:extLst>
                </p:cNvPr>
                <p:cNvSpPr/>
                <p:nvPr/>
              </p:nvSpPr>
              <p:spPr>
                <a:xfrm>
                  <a:off x="2715779" y="4131025"/>
                  <a:ext cx="5968" cy="32677"/>
                </a:xfrm>
                <a:custGeom>
                  <a:avLst/>
                  <a:gdLst>
                    <a:gd name="connsiteX0" fmla="*/ 0 w 5968"/>
                    <a:gd name="connsiteY0" fmla="*/ 32677 h 32677"/>
                    <a:gd name="connsiteX1" fmla="*/ 0 w 5968"/>
                    <a:gd name="connsiteY1" fmla="*/ 0 h 32677"/>
                  </a:gdLst>
                  <a:ahLst/>
                  <a:cxnLst>
                    <a:cxn ang="0">
                      <a:pos x="connsiteX0" y="connsiteY0"/>
                    </a:cxn>
                    <a:cxn ang="0">
                      <a:pos x="connsiteX1" y="connsiteY1"/>
                    </a:cxn>
                  </a:cxnLst>
                  <a:rect l="l" t="t" r="r" b="b"/>
                  <a:pathLst>
                    <a:path w="5968" h="32677">
                      <a:moveTo>
                        <a:pt x="0" y="32677"/>
                      </a:moveTo>
                      <a:lnTo>
                        <a:pt x="0" y="0"/>
                      </a:lnTo>
                    </a:path>
                  </a:pathLst>
                </a:custGeom>
                <a:ln w="5965" cap="flat">
                  <a:solidFill>
                    <a:srgbClr val="EC4E44"/>
                  </a:solidFill>
                  <a:prstDash val="solid"/>
                  <a:round/>
                </a:ln>
              </p:spPr>
              <p:txBody>
                <a:bodyPr rtlCol="0" anchor="ctr"/>
                <a:lstStyle/>
                <a:p>
                  <a:endParaRPr lang="en-US"/>
                </a:p>
              </p:txBody>
            </p:sp>
            <p:sp>
              <p:nvSpPr>
                <p:cNvPr id="836" name="Freeform: Shape 835">
                  <a:extLst>
                    <a:ext uri="{FF2B5EF4-FFF2-40B4-BE49-F238E27FC236}">
                      <a16:creationId xmlns:a16="http://schemas.microsoft.com/office/drawing/2014/main" id="{36ADD789-3BA5-45B0-A27C-91EB085A775E}"/>
                    </a:ext>
                  </a:extLst>
                </p:cNvPr>
                <p:cNvSpPr/>
                <p:nvPr/>
              </p:nvSpPr>
              <p:spPr>
                <a:xfrm>
                  <a:off x="3919782" y="3112425"/>
                  <a:ext cx="5968" cy="24996"/>
                </a:xfrm>
                <a:custGeom>
                  <a:avLst/>
                  <a:gdLst>
                    <a:gd name="connsiteX0" fmla="*/ 0 w 5968"/>
                    <a:gd name="connsiteY0" fmla="*/ 24997 h 24996"/>
                    <a:gd name="connsiteX1" fmla="*/ 0 w 5968"/>
                    <a:gd name="connsiteY1" fmla="*/ 0 h 24996"/>
                  </a:gdLst>
                  <a:ahLst/>
                  <a:cxnLst>
                    <a:cxn ang="0">
                      <a:pos x="connsiteX0" y="connsiteY0"/>
                    </a:cxn>
                    <a:cxn ang="0">
                      <a:pos x="connsiteX1" y="connsiteY1"/>
                    </a:cxn>
                  </a:cxnLst>
                  <a:rect l="l" t="t" r="r" b="b"/>
                  <a:pathLst>
                    <a:path w="5968" h="24996">
                      <a:moveTo>
                        <a:pt x="0" y="24997"/>
                      </a:moveTo>
                      <a:lnTo>
                        <a:pt x="0" y="0"/>
                      </a:lnTo>
                    </a:path>
                  </a:pathLst>
                </a:custGeom>
                <a:ln w="5965" cap="flat">
                  <a:solidFill>
                    <a:srgbClr val="EC4E44"/>
                  </a:solidFill>
                  <a:prstDash val="solid"/>
                  <a:round/>
                </a:ln>
              </p:spPr>
              <p:txBody>
                <a:bodyPr rtlCol="0" anchor="ctr"/>
                <a:lstStyle/>
                <a:p>
                  <a:endParaRPr lang="en-US"/>
                </a:p>
              </p:txBody>
            </p:sp>
            <p:sp>
              <p:nvSpPr>
                <p:cNvPr id="837" name="Freeform: Shape 836">
                  <a:extLst>
                    <a:ext uri="{FF2B5EF4-FFF2-40B4-BE49-F238E27FC236}">
                      <a16:creationId xmlns:a16="http://schemas.microsoft.com/office/drawing/2014/main" id="{342989C9-EADE-486A-A689-3C5D80AE35EE}"/>
                    </a:ext>
                  </a:extLst>
                </p:cNvPr>
                <p:cNvSpPr/>
                <p:nvPr/>
              </p:nvSpPr>
              <p:spPr>
                <a:xfrm>
                  <a:off x="2741539" y="4131294"/>
                  <a:ext cx="5968" cy="28143"/>
                </a:xfrm>
                <a:custGeom>
                  <a:avLst/>
                  <a:gdLst>
                    <a:gd name="connsiteX0" fmla="*/ 0 w 5968"/>
                    <a:gd name="connsiteY0" fmla="*/ 28144 h 28143"/>
                    <a:gd name="connsiteX1" fmla="*/ 0 w 5968"/>
                    <a:gd name="connsiteY1" fmla="*/ 0 h 28143"/>
                  </a:gdLst>
                  <a:ahLst/>
                  <a:cxnLst>
                    <a:cxn ang="0">
                      <a:pos x="connsiteX0" y="connsiteY0"/>
                    </a:cxn>
                    <a:cxn ang="0">
                      <a:pos x="connsiteX1" y="connsiteY1"/>
                    </a:cxn>
                  </a:cxnLst>
                  <a:rect l="l" t="t" r="r" b="b"/>
                  <a:pathLst>
                    <a:path w="5968" h="28143">
                      <a:moveTo>
                        <a:pt x="0" y="28144"/>
                      </a:moveTo>
                      <a:lnTo>
                        <a:pt x="0" y="0"/>
                      </a:lnTo>
                    </a:path>
                  </a:pathLst>
                </a:custGeom>
                <a:ln w="5965" cap="flat">
                  <a:solidFill>
                    <a:srgbClr val="EC4E44"/>
                  </a:solidFill>
                  <a:prstDash val="solid"/>
                  <a:round/>
                </a:ln>
              </p:spPr>
              <p:txBody>
                <a:bodyPr rtlCol="0" anchor="ctr"/>
                <a:lstStyle/>
                <a:p>
                  <a:endParaRPr lang="en-US"/>
                </a:p>
              </p:txBody>
            </p:sp>
            <p:sp>
              <p:nvSpPr>
                <p:cNvPr id="838" name="Freeform: Shape 837">
                  <a:extLst>
                    <a:ext uri="{FF2B5EF4-FFF2-40B4-BE49-F238E27FC236}">
                      <a16:creationId xmlns:a16="http://schemas.microsoft.com/office/drawing/2014/main" id="{1F240A4C-AB7A-4C3D-9504-91ED544A5038}"/>
                    </a:ext>
                  </a:extLst>
                </p:cNvPr>
                <p:cNvSpPr/>
                <p:nvPr/>
              </p:nvSpPr>
              <p:spPr>
                <a:xfrm>
                  <a:off x="2405230" y="4421376"/>
                  <a:ext cx="5968" cy="23929"/>
                </a:xfrm>
                <a:custGeom>
                  <a:avLst/>
                  <a:gdLst>
                    <a:gd name="connsiteX0" fmla="*/ 0 w 5968"/>
                    <a:gd name="connsiteY0" fmla="*/ 23930 h 23929"/>
                    <a:gd name="connsiteX1" fmla="*/ 0 w 5968"/>
                    <a:gd name="connsiteY1" fmla="*/ 0 h 23929"/>
                  </a:gdLst>
                  <a:ahLst/>
                  <a:cxnLst>
                    <a:cxn ang="0">
                      <a:pos x="connsiteX0" y="connsiteY0"/>
                    </a:cxn>
                    <a:cxn ang="0">
                      <a:pos x="connsiteX1" y="connsiteY1"/>
                    </a:cxn>
                  </a:cxnLst>
                  <a:rect l="l" t="t" r="r" b="b"/>
                  <a:pathLst>
                    <a:path w="5968" h="23929">
                      <a:moveTo>
                        <a:pt x="0" y="23930"/>
                      </a:moveTo>
                      <a:lnTo>
                        <a:pt x="0" y="0"/>
                      </a:lnTo>
                    </a:path>
                  </a:pathLst>
                </a:custGeom>
                <a:ln w="5965" cap="flat">
                  <a:solidFill>
                    <a:srgbClr val="EC4E44"/>
                  </a:solidFill>
                  <a:prstDash val="solid"/>
                  <a:round/>
                </a:ln>
              </p:spPr>
              <p:txBody>
                <a:bodyPr rtlCol="0" anchor="ctr"/>
                <a:lstStyle/>
                <a:p>
                  <a:endParaRPr lang="en-US"/>
                </a:p>
              </p:txBody>
            </p:sp>
            <p:sp>
              <p:nvSpPr>
                <p:cNvPr id="839" name="Freeform: Shape 838">
                  <a:extLst>
                    <a:ext uri="{FF2B5EF4-FFF2-40B4-BE49-F238E27FC236}">
                      <a16:creationId xmlns:a16="http://schemas.microsoft.com/office/drawing/2014/main" id="{C516FB55-34A9-4A07-8AB4-AE7C26F82084}"/>
                    </a:ext>
                  </a:extLst>
                </p:cNvPr>
                <p:cNvSpPr/>
                <p:nvPr/>
              </p:nvSpPr>
              <p:spPr>
                <a:xfrm>
                  <a:off x="2862229" y="4039197"/>
                  <a:ext cx="5968" cy="22415"/>
                </a:xfrm>
                <a:custGeom>
                  <a:avLst/>
                  <a:gdLst>
                    <a:gd name="connsiteX0" fmla="*/ 0 w 5968"/>
                    <a:gd name="connsiteY0" fmla="*/ 22415 h 22415"/>
                    <a:gd name="connsiteX1" fmla="*/ 0 w 5968"/>
                    <a:gd name="connsiteY1" fmla="*/ 0 h 22415"/>
                  </a:gdLst>
                  <a:ahLst/>
                  <a:cxnLst>
                    <a:cxn ang="0">
                      <a:pos x="connsiteX0" y="connsiteY0"/>
                    </a:cxn>
                    <a:cxn ang="0">
                      <a:pos x="connsiteX1" y="connsiteY1"/>
                    </a:cxn>
                  </a:cxnLst>
                  <a:rect l="l" t="t" r="r" b="b"/>
                  <a:pathLst>
                    <a:path w="5968" h="22415">
                      <a:moveTo>
                        <a:pt x="0" y="22415"/>
                      </a:moveTo>
                      <a:lnTo>
                        <a:pt x="0" y="0"/>
                      </a:lnTo>
                    </a:path>
                  </a:pathLst>
                </a:custGeom>
                <a:ln w="5965" cap="flat">
                  <a:solidFill>
                    <a:srgbClr val="EC4E44"/>
                  </a:solidFill>
                  <a:prstDash val="solid"/>
                  <a:round/>
                </a:ln>
              </p:spPr>
              <p:txBody>
                <a:bodyPr rtlCol="0" anchor="ctr"/>
                <a:lstStyle/>
                <a:p>
                  <a:endParaRPr lang="en-US"/>
                </a:p>
              </p:txBody>
            </p:sp>
            <p:sp>
              <p:nvSpPr>
                <p:cNvPr id="840" name="Freeform: Shape 839">
                  <a:extLst>
                    <a:ext uri="{FF2B5EF4-FFF2-40B4-BE49-F238E27FC236}">
                      <a16:creationId xmlns:a16="http://schemas.microsoft.com/office/drawing/2014/main" id="{4859483A-1443-4785-AD60-90A8756CCBD6}"/>
                    </a:ext>
                  </a:extLst>
                </p:cNvPr>
                <p:cNvSpPr/>
                <p:nvPr/>
              </p:nvSpPr>
              <p:spPr>
                <a:xfrm>
                  <a:off x="3416279" y="3523945"/>
                  <a:ext cx="5968" cy="21640"/>
                </a:xfrm>
                <a:custGeom>
                  <a:avLst/>
                  <a:gdLst>
                    <a:gd name="connsiteX0" fmla="*/ 0 w 5968"/>
                    <a:gd name="connsiteY0" fmla="*/ 21641 h 21640"/>
                    <a:gd name="connsiteX1" fmla="*/ 0 w 5968"/>
                    <a:gd name="connsiteY1" fmla="*/ 0 h 21640"/>
                  </a:gdLst>
                  <a:ahLst/>
                  <a:cxnLst>
                    <a:cxn ang="0">
                      <a:pos x="connsiteX0" y="connsiteY0"/>
                    </a:cxn>
                    <a:cxn ang="0">
                      <a:pos x="connsiteX1" y="connsiteY1"/>
                    </a:cxn>
                  </a:cxnLst>
                  <a:rect l="l" t="t" r="r" b="b"/>
                  <a:pathLst>
                    <a:path w="5968" h="21640">
                      <a:moveTo>
                        <a:pt x="0" y="21641"/>
                      </a:moveTo>
                      <a:lnTo>
                        <a:pt x="0" y="0"/>
                      </a:lnTo>
                    </a:path>
                  </a:pathLst>
                </a:custGeom>
                <a:ln w="5965" cap="flat">
                  <a:solidFill>
                    <a:srgbClr val="EC4E44"/>
                  </a:solidFill>
                  <a:prstDash val="solid"/>
                  <a:round/>
                </a:ln>
              </p:spPr>
              <p:txBody>
                <a:bodyPr rtlCol="0" anchor="ctr"/>
                <a:lstStyle/>
                <a:p>
                  <a:endParaRPr lang="en-US"/>
                </a:p>
              </p:txBody>
            </p:sp>
            <p:sp>
              <p:nvSpPr>
                <p:cNvPr id="841" name="Freeform: Shape 840">
                  <a:extLst>
                    <a:ext uri="{FF2B5EF4-FFF2-40B4-BE49-F238E27FC236}">
                      <a16:creationId xmlns:a16="http://schemas.microsoft.com/office/drawing/2014/main" id="{6E2158F2-33ED-441C-AB21-0568A11E7CBD}"/>
                    </a:ext>
                  </a:extLst>
                </p:cNvPr>
                <p:cNvSpPr/>
                <p:nvPr/>
              </p:nvSpPr>
              <p:spPr>
                <a:xfrm>
                  <a:off x="3019739" y="3840586"/>
                  <a:ext cx="5968" cy="31570"/>
                </a:xfrm>
                <a:custGeom>
                  <a:avLst/>
                  <a:gdLst>
                    <a:gd name="connsiteX0" fmla="*/ 0 w 5968"/>
                    <a:gd name="connsiteY0" fmla="*/ 31571 h 31570"/>
                    <a:gd name="connsiteX1" fmla="*/ 0 w 5968"/>
                    <a:gd name="connsiteY1" fmla="*/ 0 h 31570"/>
                  </a:gdLst>
                  <a:ahLst/>
                  <a:cxnLst>
                    <a:cxn ang="0">
                      <a:pos x="connsiteX0" y="connsiteY0"/>
                    </a:cxn>
                    <a:cxn ang="0">
                      <a:pos x="connsiteX1" y="connsiteY1"/>
                    </a:cxn>
                  </a:cxnLst>
                  <a:rect l="l" t="t" r="r" b="b"/>
                  <a:pathLst>
                    <a:path w="5968" h="31570">
                      <a:moveTo>
                        <a:pt x="0" y="31571"/>
                      </a:moveTo>
                      <a:lnTo>
                        <a:pt x="0" y="0"/>
                      </a:lnTo>
                    </a:path>
                  </a:pathLst>
                </a:custGeom>
                <a:ln w="5965" cap="flat">
                  <a:solidFill>
                    <a:srgbClr val="EC4E44"/>
                  </a:solidFill>
                  <a:prstDash val="solid"/>
                  <a:round/>
                </a:ln>
              </p:spPr>
              <p:txBody>
                <a:bodyPr rtlCol="0" anchor="ctr"/>
                <a:lstStyle/>
                <a:p>
                  <a:endParaRPr lang="en-US"/>
                </a:p>
              </p:txBody>
            </p:sp>
            <p:sp>
              <p:nvSpPr>
                <p:cNvPr id="842" name="Freeform: Shape 841">
                  <a:extLst>
                    <a:ext uri="{FF2B5EF4-FFF2-40B4-BE49-F238E27FC236}">
                      <a16:creationId xmlns:a16="http://schemas.microsoft.com/office/drawing/2014/main" id="{54C0AD9C-7B2C-475C-95D2-48566EFCB718}"/>
                    </a:ext>
                  </a:extLst>
                </p:cNvPr>
                <p:cNvSpPr/>
                <p:nvPr/>
              </p:nvSpPr>
              <p:spPr>
                <a:xfrm>
                  <a:off x="3384980" y="3553388"/>
                  <a:ext cx="5968" cy="22301"/>
                </a:xfrm>
                <a:custGeom>
                  <a:avLst/>
                  <a:gdLst>
                    <a:gd name="connsiteX0" fmla="*/ 0 w 5968"/>
                    <a:gd name="connsiteY0" fmla="*/ 22302 h 22301"/>
                    <a:gd name="connsiteX1" fmla="*/ 0 w 5968"/>
                    <a:gd name="connsiteY1" fmla="*/ 0 h 22301"/>
                  </a:gdLst>
                  <a:ahLst/>
                  <a:cxnLst>
                    <a:cxn ang="0">
                      <a:pos x="connsiteX0" y="connsiteY0"/>
                    </a:cxn>
                    <a:cxn ang="0">
                      <a:pos x="connsiteX1" y="connsiteY1"/>
                    </a:cxn>
                  </a:cxnLst>
                  <a:rect l="l" t="t" r="r" b="b"/>
                  <a:pathLst>
                    <a:path w="5968" h="22301">
                      <a:moveTo>
                        <a:pt x="0" y="22302"/>
                      </a:moveTo>
                      <a:lnTo>
                        <a:pt x="0" y="0"/>
                      </a:lnTo>
                    </a:path>
                  </a:pathLst>
                </a:custGeom>
                <a:ln w="5965" cap="flat">
                  <a:solidFill>
                    <a:srgbClr val="EC4E44"/>
                  </a:solidFill>
                  <a:prstDash val="solid"/>
                  <a:round/>
                </a:ln>
              </p:spPr>
              <p:txBody>
                <a:bodyPr rtlCol="0" anchor="ctr"/>
                <a:lstStyle/>
                <a:p>
                  <a:endParaRPr lang="en-US"/>
                </a:p>
              </p:txBody>
            </p:sp>
            <p:sp>
              <p:nvSpPr>
                <p:cNvPr id="843" name="Freeform: Shape 842">
                  <a:extLst>
                    <a:ext uri="{FF2B5EF4-FFF2-40B4-BE49-F238E27FC236}">
                      <a16:creationId xmlns:a16="http://schemas.microsoft.com/office/drawing/2014/main" id="{BD8CD84B-BC4F-4A54-BC4D-5C29EC6E5623}"/>
                    </a:ext>
                  </a:extLst>
                </p:cNvPr>
                <p:cNvSpPr/>
                <p:nvPr/>
              </p:nvSpPr>
              <p:spPr>
                <a:xfrm>
                  <a:off x="3241722" y="3650895"/>
                  <a:ext cx="5968" cy="28852"/>
                </a:xfrm>
                <a:custGeom>
                  <a:avLst/>
                  <a:gdLst>
                    <a:gd name="connsiteX0" fmla="*/ 0 w 5968"/>
                    <a:gd name="connsiteY0" fmla="*/ 28852 h 28852"/>
                    <a:gd name="connsiteX1" fmla="*/ 0 w 5968"/>
                    <a:gd name="connsiteY1" fmla="*/ 0 h 28852"/>
                  </a:gdLst>
                  <a:ahLst/>
                  <a:cxnLst>
                    <a:cxn ang="0">
                      <a:pos x="connsiteX0" y="connsiteY0"/>
                    </a:cxn>
                    <a:cxn ang="0">
                      <a:pos x="connsiteX1" y="connsiteY1"/>
                    </a:cxn>
                  </a:cxnLst>
                  <a:rect l="l" t="t" r="r" b="b"/>
                  <a:pathLst>
                    <a:path w="5968" h="28852">
                      <a:moveTo>
                        <a:pt x="0" y="28852"/>
                      </a:moveTo>
                      <a:lnTo>
                        <a:pt x="0" y="0"/>
                      </a:lnTo>
                    </a:path>
                  </a:pathLst>
                </a:custGeom>
                <a:ln w="5965" cap="flat">
                  <a:solidFill>
                    <a:srgbClr val="EC4E44"/>
                  </a:solidFill>
                  <a:prstDash val="solid"/>
                  <a:round/>
                </a:ln>
              </p:spPr>
              <p:txBody>
                <a:bodyPr rtlCol="0" anchor="ctr"/>
                <a:lstStyle/>
                <a:p>
                  <a:endParaRPr lang="en-US"/>
                </a:p>
              </p:txBody>
            </p:sp>
            <p:sp>
              <p:nvSpPr>
                <p:cNvPr id="844" name="Freeform: Shape 843">
                  <a:extLst>
                    <a:ext uri="{FF2B5EF4-FFF2-40B4-BE49-F238E27FC236}">
                      <a16:creationId xmlns:a16="http://schemas.microsoft.com/office/drawing/2014/main" id="{02E5031E-E4F3-4CEF-A540-772A291191F4}"/>
                    </a:ext>
                  </a:extLst>
                </p:cNvPr>
                <p:cNvSpPr/>
                <p:nvPr/>
              </p:nvSpPr>
              <p:spPr>
                <a:xfrm>
                  <a:off x="1718616" y="4947343"/>
                  <a:ext cx="5968" cy="30563"/>
                </a:xfrm>
                <a:custGeom>
                  <a:avLst/>
                  <a:gdLst>
                    <a:gd name="connsiteX0" fmla="*/ 0 w 5968"/>
                    <a:gd name="connsiteY0" fmla="*/ 30564 h 30563"/>
                    <a:gd name="connsiteX1" fmla="*/ 0 w 5968"/>
                    <a:gd name="connsiteY1" fmla="*/ 0 h 30563"/>
                  </a:gdLst>
                  <a:ahLst/>
                  <a:cxnLst>
                    <a:cxn ang="0">
                      <a:pos x="connsiteX0" y="connsiteY0"/>
                    </a:cxn>
                    <a:cxn ang="0">
                      <a:pos x="connsiteX1" y="connsiteY1"/>
                    </a:cxn>
                  </a:cxnLst>
                  <a:rect l="l" t="t" r="r" b="b"/>
                  <a:pathLst>
                    <a:path w="5968" h="30563">
                      <a:moveTo>
                        <a:pt x="0" y="30564"/>
                      </a:moveTo>
                      <a:lnTo>
                        <a:pt x="0" y="0"/>
                      </a:lnTo>
                    </a:path>
                  </a:pathLst>
                </a:custGeom>
                <a:ln w="5965" cap="flat">
                  <a:solidFill>
                    <a:srgbClr val="EC4E44"/>
                  </a:solidFill>
                  <a:prstDash val="solid"/>
                  <a:round/>
                </a:ln>
              </p:spPr>
              <p:txBody>
                <a:bodyPr rtlCol="0" anchor="ctr"/>
                <a:lstStyle/>
                <a:p>
                  <a:endParaRPr lang="en-US"/>
                </a:p>
              </p:txBody>
            </p:sp>
            <p:sp>
              <p:nvSpPr>
                <p:cNvPr id="845" name="Freeform: Shape 844">
                  <a:extLst>
                    <a:ext uri="{FF2B5EF4-FFF2-40B4-BE49-F238E27FC236}">
                      <a16:creationId xmlns:a16="http://schemas.microsoft.com/office/drawing/2014/main" id="{6667697B-DAB1-4884-B15E-9F48697413C1}"/>
                    </a:ext>
                  </a:extLst>
                </p:cNvPr>
                <p:cNvSpPr/>
                <p:nvPr/>
              </p:nvSpPr>
              <p:spPr>
                <a:xfrm>
                  <a:off x="3188279" y="3714313"/>
                  <a:ext cx="5968" cy="33280"/>
                </a:xfrm>
                <a:custGeom>
                  <a:avLst/>
                  <a:gdLst>
                    <a:gd name="connsiteX0" fmla="*/ 0 w 5968"/>
                    <a:gd name="connsiteY0" fmla="*/ 33281 h 33280"/>
                    <a:gd name="connsiteX1" fmla="*/ 0 w 5968"/>
                    <a:gd name="connsiteY1" fmla="*/ 0 h 33280"/>
                  </a:gdLst>
                  <a:ahLst/>
                  <a:cxnLst>
                    <a:cxn ang="0">
                      <a:pos x="connsiteX0" y="connsiteY0"/>
                    </a:cxn>
                    <a:cxn ang="0">
                      <a:pos x="connsiteX1" y="connsiteY1"/>
                    </a:cxn>
                  </a:cxnLst>
                  <a:rect l="l" t="t" r="r" b="b"/>
                  <a:pathLst>
                    <a:path w="5968" h="33280">
                      <a:moveTo>
                        <a:pt x="0" y="33281"/>
                      </a:moveTo>
                      <a:lnTo>
                        <a:pt x="0" y="0"/>
                      </a:lnTo>
                    </a:path>
                  </a:pathLst>
                </a:custGeom>
                <a:ln w="5965" cap="flat">
                  <a:solidFill>
                    <a:srgbClr val="EC4E44"/>
                  </a:solidFill>
                  <a:prstDash val="solid"/>
                  <a:round/>
                </a:ln>
              </p:spPr>
              <p:txBody>
                <a:bodyPr rtlCol="0" anchor="ctr"/>
                <a:lstStyle/>
                <a:p>
                  <a:endParaRPr lang="en-US"/>
                </a:p>
              </p:txBody>
            </p:sp>
            <p:sp>
              <p:nvSpPr>
                <p:cNvPr id="846" name="Freeform: Shape 845">
                  <a:extLst>
                    <a:ext uri="{FF2B5EF4-FFF2-40B4-BE49-F238E27FC236}">
                      <a16:creationId xmlns:a16="http://schemas.microsoft.com/office/drawing/2014/main" id="{383AEDB2-3E39-43B6-86D6-17E20928030A}"/>
                    </a:ext>
                  </a:extLst>
                </p:cNvPr>
                <p:cNvSpPr/>
                <p:nvPr/>
              </p:nvSpPr>
              <p:spPr>
                <a:xfrm>
                  <a:off x="2568915" y="4221752"/>
                  <a:ext cx="5968" cy="74639"/>
                </a:xfrm>
                <a:custGeom>
                  <a:avLst/>
                  <a:gdLst>
                    <a:gd name="connsiteX0" fmla="*/ 0 w 5968"/>
                    <a:gd name="connsiteY0" fmla="*/ 74640 h 74639"/>
                    <a:gd name="connsiteX1" fmla="*/ 0 w 5968"/>
                    <a:gd name="connsiteY1" fmla="*/ 0 h 74639"/>
                  </a:gdLst>
                  <a:ahLst/>
                  <a:cxnLst>
                    <a:cxn ang="0">
                      <a:pos x="connsiteX0" y="connsiteY0"/>
                    </a:cxn>
                    <a:cxn ang="0">
                      <a:pos x="connsiteX1" y="connsiteY1"/>
                    </a:cxn>
                  </a:cxnLst>
                  <a:rect l="l" t="t" r="r" b="b"/>
                  <a:pathLst>
                    <a:path w="5968" h="74639">
                      <a:moveTo>
                        <a:pt x="0" y="74640"/>
                      </a:moveTo>
                      <a:lnTo>
                        <a:pt x="0" y="0"/>
                      </a:lnTo>
                    </a:path>
                  </a:pathLst>
                </a:custGeom>
                <a:ln w="5965" cap="flat">
                  <a:solidFill>
                    <a:srgbClr val="EC4E44"/>
                  </a:solidFill>
                  <a:prstDash val="solid"/>
                  <a:round/>
                </a:ln>
              </p:spPr>
              <p:txBody>
                <a:bodyPr rtlCol="0" anchor="ctr"/>
                <a:lstStyle/>
                <a:p>
                  <a:endParaRPr lang="en-US"/>
                </a:p>
              </p:txBody>
            </p:sp>
            <p:sp>
              <p:nvSpPr>
                <p:cNvPr id="847" name="Freeform: Shape 846">
                  <a:extLst>
                    <a:ext uri="{FF2B5EF4-FFF2-40B4-BE49-F238E27FC236}">
                      <a16:creationId xmlns:a16="http://schemas.microsoft.com/office/drawing/2014/main" id="{C572F1B5-D0F0-4E6A-B61E-2109924C8A4C}"/>
                    </a:ext>
                  </a:extLst>
                </p:cNvPr>
                <p:cNvSpPr/>
                <p:nvPr/>
              </p:nvSpPr>
              <p:spPr>
                <a:xfrm>
                  <a:off x="3588317" y="3388168"/>
                  <a:ext cx="5968" cy="22421"/>
                </a:xfrm>
                <a:custGeom>
                  <a:avLst/>
                  <a:gdLst>
                    <a:gd name="connsiteX0" fmla="*/ 0 w 5968"/>
                    <a:gd name="connsiteY0" fmla="*/ 22422 h 22421"/>
                    <a:gd name="connsiteX1" fmla="*/ 0 w 5968"/>
                    <a:gd name="connsiteY1" fmla="*/ 0 h 22421"/>
                  </a:gdLst>
                  <a:ahLst/>
                  <a:cxnLst>
                    <a:cxn ang="0">
                      <a:pos x="connsiteX0" y="connsiteY0"/>
                    </a:cxn>
                    <a:cxn ang="0">
                      <a:pos x="connsiteX1" y="connsiteY1"/>
                    </a:cxn>
                  </a:cxnLst>
                  <a:rect l="l" t="t" r="r" b="b"/>
                  <a:pathLst>
                    <a:path w="5968" h="22421">
                      <a:moveTo>
                        <a:pt x="0" y="22422"/>
                      </a:moveTo>
                      <a:lnTo>
                        <a:pt x="0" y="0"/>
                      </a:lnTo>
                    </a:path>
                  </a:pathLst>
                </a:custGeom>
                <a:ln w="5965" cap="flat">
                  <a:solidFill>
                    <a:srgbClr val="EC4E44"/>
                  </a:solidFill>
                  <a:prstDash val="solid"/>
                  <a:round/>
                </a:ln>
              </p:spPr>
              <p:txBody>
                <a:bodyPr rtlCol="0" anchor="ctr"/>
                <a:lstStyle/>
                <a:p>
                  <a:endParaRPr lang="en-US"/>
                </a:p>
              </p:txBody>
            </p:sp>
            <p:sp>
              <p:nvSpPr>
                <p:cNvPr id="848" name="Freeform: Shape 847">
                  <a:extLst>
                    <a:ext uri="{FF2B5EF4-FFF2-40B4-BE49-F238E27FC236}">
                      <a16:creationId xmlns:a16="http://schemas.microsoft.com/office/drawing/2014/main" id="{F058E7A5-B68F-4690-921F-89D5EFFAD14B}"/>
                    </a:ext>
                  </a:extLst>
                </p:cNvPr>
                <p:cNvSpPr/>
                <p:nvPr/>
              </p:nvSpPr>
              <p:spPr>
                <a:xfrm>
                  <a:off x="3759826" y="3229124"/>
                  <a:ext cx="5968" cy="21785"/>
                </a:xfrm>
                <a:custGeom>
                  <a:avLst/>
                  <a:gdLst>
                    <a:gd name="connsiteX0" fmla="*/ 0 w 5968"/>
                    <a:gd name="connsiteY0" fmla="*/ 21785 h 21785"/>
                    <a:gd name="connsiteX1" fmla="*/ 0 w 5968"/>
                    <a:gd name="connsiteY1" fmla="*/ 0 h 21785"/>
                  </a:gdLst>
                  <a:ahLst/>
                  <a:cxnLst>
                    <a:cxn ang="0">
                      <a:pos x="connsiteX0" y="connsiteY0"/>
                    </a:cxn>
                    <a:cxn ang="0">
                      <a:pos x="connsiteX1" y="connsiteY1"/>
                    </a:cxn>
                  </a:cxnLst>
                  <a:rect l="l" t="t" r="r" b="b"/>
                  <a:pathLst>
                    <a:path w="5968" h="21785">
                      <a:moveTo>
                        <a:pt x="0" y="21785"/>
                      </a:moveTo>
                      <a:lnTo>
                        <a:pt x="0" y="0"/>
                      </a:lnTo>
                    </a:path>
                  </a:pathLst>
                </a:custGeom>
                <a:ln w="5965" cap="flat">
                  <a:solidFill>
                    <a:srgbClr val="EC4E44"/>
                  </a:solidFill>
                  <a:prstDash val="solid"/>
                  <a:round/>
                </a:ln>
              </p:spPr>
              <p:txBody>
                <a:bodyPr rtlCol="0" anchor="ctr"/>
                <a:lstStyle/>
                <a:p>
                  <a:endParaRPr lang="en-US"/>
                </a:p>
              </p:txBody>
            </p:sp>
            <p:sp>
              <p:nvSpPr>
                <p:cNvPr id="849" name="Freeform: Shape 848">
                  <a:extLst>
                    <a:ext uri="{FF2B5EF4-FFF2-40B4-BE49-F238E27FC236}">
                      <a16:creationId xmlns:a16="http://schemas.microsoft.com/office/drawing/2014/main" id="{214AE111-7FA6-450D-808D-915993194B1B}"/>
                    </a:ext>
                  </a:extLst>
                </p:cNvPr>
                <p:cNvSpPr/>
                <p:nvPr/>
              </p:nvSpPr>
              <p:spPr>
                <a:xfrm>
                  <a:off x="3355621" y="3567034"/>
                  <a:ext cx="5968" cy="32209"/>
                </a:xfrm>
                <a:custGeom>
                  <a:avLst/>
                  <a:gdLst>
                    <a:gd name="connsiteX0" fmla="*/ 0 w 5968"/>
                    <a:gd name="connsiteY0" fmla="*/ 32209 h 32209"/>
                    <a:gd name="connsiteX1" fmla="*/ 0 w 5968"/>
                    <a:gd name="connsiteY1" fmla="*/ 0 h 32209"/>
                  </a:gdLst>
                  <a:ahLst/>
                  <a:cxnLst>
                    <a:cxn ang="0">
                      <a:pos x="connsiteX0" y="connsiteY0"/>
                    </a:cxn>
                    <a:cxn ang="0">
                      <a:pos x="connsiteX1" y="connsiteY1"/>
                    </a:cxn>
                  </a:cxnLst>
                  <a:rect l="l" t="t" r="r" b="b"/>
                  <a:pathLst>
                    <a:path w="5968" h="32209">
                      <a:moveTo>
                        <a:pt x="0" y="32209"/>
                      </a:moveTo>
                      <a:lnTo>
                        <a:pt x="0" y="0"/>
                      </a:lnTo>
                    </a:path>
                  </a:pathLst>
                </a:custGeom>
                <a:ln w="5965" cap="flat">
                  <a:solidFill>
                    <a:srgbClr val="EC4E44"/>
                  </a:solidFill>
                  <a:prstDash val="solid"/>
                  <a:round/>
                </a:ln>
              </p:spPr>
              <p:txBody>
                <a:bodyPr rtlCol="0" anchor="ctr"/>
                <a:lstStyle/>
                <a:p>
                  <a:endParaRPr lang="en-US"/>
                </a:p>
              </p:txBody>
            </p:sp>
            <p:sp>
              <p:nvSpPr>
                <p:cNvPr id="850" name="Freeform: Shape 849">
                  <a:extLst>
                    <a:ext uri="{FF2B5EF4-FFF2-40B4-BE49-F238E27FC236}">
                      <a16:creationId xmlns:a16="http://schemas.microsoft.com/office/drawing/2014/main" id="{C2D518A8-5E55-42B1-9F05-8B4BBD43741A}"/>
                    </a:ext>
                  </a:extLst>
                </p:cNvPr>
                <p:cNvSpPr/>
                <p:nvPr/>
              </p:nvSpPr>
              <p:spPr>
                <a:xfrm>
                  <a:off x="2799574" y="4046920"/>
                  <a:ext cx="5968" cy="23587"/>
                </a:xfrm>
                <a:custGeom>
                  <a:avLst/>
                  <a:gdLst>
                    <a:gd name="connsiteX0" fmla="*/ 0 w 5968"/>
                    <a:gd name="connsiteY0" fmla="*/ 23588 h 23587"/>
                    <a:gd name="connsiteX1" fmla="*/ 0 w 5968"/>
                    <a:gd name="connsiteY1" fmla="*/ 0 h 23587"/>
                  </a:gdLst>
                  <a:ahLst/>
                  <a:cxnLst>
                    <a:cxn ang="0">
                      <a:pos x="connsiteX0" y="connsiteY0"/>
                    </a:cxn>
                    <a:cxn ang="0">
                      <a:pos x="connsiteX1" y="connsiteY1"/>
                    </a:cxn>
                  </a:cxnLst>
                  <a:rect l="l" t="t" r="r" b="b"/>
                  <a:pathLst>
                    <a:path w="5968" h="23587">
                      <a:moveTo>
                        <a:pt x="0" y="23588"/>
                      </a:moveTo>
                      <a:lnTo>
                        <a:pt x="0" y="0"/>
                      </a:lnTo>
                    </a:path>
                  </a:pathLst>
                </a:custGeom>
                <a:ln w="5965" cap="flat">
                  <a:solidFill>
                    <a:srgbClr val="EC4E44"/>
                  </a:solidFill>
                  <a:prstDash val="solid"/>
                  <a:round/>
                </a:ln>
              </p:spPr>
              <p:txBody>
                <a:bodyPr rtlCol="0" anchor="ctr"/>
                <a:lstStyle/>
                <a:p>
                  <a:endParaRPr lang="en-US"/>
                </a:p>
              </p:txBody>
            </p:sp>
            <p:sp>
              <p:nvSpPr>
                <p:cNvPr id="851" name="Freeform: Shape 850">
                  <a:extLst>
                    <a:ext uri="{FF2B5EF4-FFF2-40B4-BE49-F238E27FC236}">
                      <a16:creationId xmlns:a16="http://schemas.microsoft.com/office/drawing/2014/main" id="{F9F4332D-2CC5-4C8F-BAEF-E746F253D4C6}"/>
                    </a:ext>
                  </a:extLst>
                </p:cNvPr>
                <p:cNvSpPr/>
                <p:nvPr/>
              </p:nvSpPr>
              <p:spPr>
                <a:xfrm>
                  <a:off x="2923880" y="3945439"/>
                  <a:ext cx="5968" cy="23725"/>
                </a:xfrm>
                <a:custGeom>
                  <a:avLst/>
                  <a:gdLst>
                    <a:gd name="connsiteX0" fmla="*/ 0 w 5968"/>
                    <a:gd name="connsiteY0" fmla="*/ 23726 h 23725"/>
                    <a:gd name="connsiteX1" fmla="*/ 0 w 5968"/>
                    <a:gd name="connsiteY1" fmla="*/ 0 h 23725"/>
                  </a:gdLst>
                  <a:ahLst/>
                  <a:cxnLst>
                    <a:cxn ang="0">
                      <a:pos x="connsiteX0" y="connsiteY0"/>
                    </a:cxn>
                    <a:cxn ang="0">
                      <a:pos x="connsiteX1" y="connsiteY1"/>
                    </a:cxn>
                  </a:cxnLst>
                  <a:rect l="l" t="t" r="r" b="b"/>
                  <a:pathLst>
                    <a:path w="5968" h="23725">
                      <a:moveTo>
                        <a:pt x="0" y="23726"/>
                      </a:moveTo>
                      <a:lnTo>
                        <a:pt x="0" y="0"/>
                      </a:lnTo>
                    </a:path>
                  </a:pathLst>
                </a:custGeom>
                <a:ln w="5965" cap="flat">
                  <a:solidFill>
                    <a:srgbClr val="EC4E44"/>
                  </a:solidFill>
                  <a:prstDash val="solid"/>
                  <a:round/>
                </a:ln>
              </p:spPr>
              <p:txBody>
                <a:bodyPr rtlCol="0" anchor="ctr"/>
                <a:lstStyle/>
                <a:p>
                  <a:endParaRPr lang="en-US"/>
                </a:p>
              </p:txBody>
            </p:sp>
            <p:sp>
              <p:nvSpPr>
                <p:cNvPr id="852" name="Freeform: Shape 851">
                  <a:extLst>
                    <a:ext uri="{FF2B5EF4-FFF2-40B4-BE49-F238E27FC236}">
                      <a16:creationId xmlns:a16="http://schemas.microsoft.com/office/drawing/2014/main" id="{462E40CF-9871-48C4-BB24-90436E2A18F9}"/>
                    </a:ext>
                  </a:extLst>
                </p:cNvPr>
                <p:cNvSpPr/>
                <p:nvPr/>
              </p:nvSpPr>
              <p:spPr>
                <a:xfrm>
                  <a:off x="2958290" y="3944326"/>
                  <a:ext cx="5968" cy="22433"/>
                </a:xfrm>
                <a:custGeom>
                  <a:avLst/>
                  <a:gdLst>
                    <a:gd name="connsiteX0" fmla="*/ 0 w 5968"/>
                    <a:gd name="connsiteY0" fmla="*/ 22434 h 22433"/>
                    <a:gd name="connsiteX1" fmla="*/ 0 w 5968"/>
                    <a:gd name="connsiteY1" fmla="*/ 0 h 22433"/>
                  </a:gdLst>
                  <a:ahLst/>
                  <a:cxnLst>
                    <a:cxn ang="0">
                      <a:pos x="connsiteX0" y="connsiteY0"/>
                    </a:cxn>
                    <a:cxn ang="0">
                      <a:pos x="connsiteX1" y="connsiteY1"/>
                    </a:cxn>
                  </a:cxnLst>
                  <a:rect l="l" t="t" r="r" b="b"/>
                  <a:pathLst>
                    <a:path w="5968" h="22433">
                      <a:moveTo>
                        <a:pt x="0" y="22434"/>
                      </a:moveTo>
                      <a:lnTo>
                        <a:pt x="0" y="0"/>
                      </a:lnTo>
                    </a:path>
                  </a:pathLst>
                </a:custGeom>
                <a:ln w="5965" cap="flat">
                  <a:solidFill>
                    <a:srgbClr val="EC4E44"/>
                  </a:solidFill>
                  <a:prstDash val="solid"/>
                  <a:round/>
                </a:ln>
              </p:spPr>
              <p:txBody>
                <a:bodyPr rtlCol="0" anchor="ctr"/>
                <a:lstStyle/>
                <a:p>
                  <a:endParaRPr lang="en-US"/>
                </a:p>
              </p:txBody>
            </p:sp>
            <p:sp>
              <p:nvSpPr>
                <p:cNvPr id="853" name="Freeform: Shape 852">
                  <a:extLst>
                    <a:ext uri="{FF2B5EF4-FFF2-40B4-BE49-F238E27FC236}">
                      <a16:creationId xmlns:a16="http://schemas.microsoft.com/office/drawing/2014/main" id="{4D9FD58A-61E9-437B-9322-01612B5640E6}"/>
                    </a:ext>
                  </a:extLst>
                </p:cNvPr>
                <p:cNvSpPr/>
                <p:nvPr/>
              </p:nvSpPr>
              <p:spPr>
                <a:xfrm>
                  <a:off x="3391020" y="3556610"/>
                  <a:ext cx="5968" cy="23319"/>
                </a:xfrm>
                <a:custGeom>
                  <a:avLst/>
                  <a:gdLst>
                    <a:gd name="connsiteX0" fmla="*/ 0 w 5968"/>
                    <a:gd name="connsiteY0" fmla="*/ 23319 h 23319"/>
                    <a:gd name="connsiteX1" fmla="*/ 0 w 5968"/>
                    <a:gd name="connsiteY1" fmla="*/ 0 h 23319"/>
                  </a:gdLst>
                  <a:ahLst/>
                  <a:cxnLst>
                    <a:cxn ang="0">
                      <a:pos x="connsiteX0" y="connsiteY0"/>
                    </a:cxn>
                    <a:cxn ang="0">
                      <a:pos x="connsiteX1" y="connsiteY1"/>
                    </a:cxn>
                  </a:cxnLst>
                  <a:rect l="l" t="t" r="r" b="b"/>
                  <a:pathLst>
                    <a:path w="5968" h="23319">
                      <a:moveTo>
                        <a:pt x="0" y="23319"/>
                      </a:moveTo>
                      <a:lnTo>
                        <a:pt x="0" y="0"/>
                      </a:lnTo>
                    </a:path>
                  </a:pathLst>
                </a:custGeom>
                <a:ln w="5965" cap="flat">
                  <a:solidFill>
                    <a:srgbClr val="EC4E44"/>
                  </a:solidFill>
                  <a:prstDash val="solid"/>
                  <a:round/>
                </a:ln>
              </p:spPr>
              <p:txBody>
                <a:bodyPr rtlCol="0" anchor="ctr"/>
                <a:lstStyle/>
                <a:p>
                  <a:endParaRPr lang="en-US"/>
                </a:p>
              </p:txBody>
            </p:sp>
            <p:sp>
              <p:nvSpPr>
                <p:cNvPr id="854" name="Freeform: Shape 853">
                  <a:extLst>
                    <a:ext uri="{FF2B5EF4-FFF2-40B4-BE49-F238E27FC236}">
                      <a16:creationId xmlns:a16="http://schemas.microsoft.com/office/drawing/2014/main" id="{75240A44-D5AC-4225-9656-AB177508AC63}"/>
                    </a:ext>
                  </a:extLst>
                </p:cNvPr>
                <p:cNvSpPr/>
                <p:nvPr/>
              </p:nvSpPr>
              <p:spPr>
                <a:xfrm>
                  <a:off x="3009794" y="3881597"/>
                  <a:ext cx="5968" cy="25415"/>
                </a:xfrm>
                <a:custGeom>
                  <a:avLst/>
                  <a:gdLst>
                    <a:gd name="connsiteX0" fmla="*/ 0 w 5968"/>
                    <a:gd name="connsiteY0" fmla="*/ 25415 h 25415"/>
                    <a:gd name="connsiteX1" fmla="*/ 0 w 5968"/>
                    <a:gd name="connsiteY1" fmla="*/ 0 h 25415"/>
                  </a:gdLst>
                  <a:ahLst/>
                  <a:cxnLst>
                    <a:cxn ang="0">
                      <a:pos x="connsiteX0" y="connsiteY0"/>
                    </a:cxn>
                    <a:cxn ang="0">
                      <a:pos x="connsiteX1" y="connsiteY1"/>
                    </a:cxn>
                  </a:cxnLst>
                  <a:rect l="l" t="t" r="r" b="b"/>
                  <a:pathLst>
                    <a:path w="5968" h="25415">
                      <a:moveTo>
                        <a:pt x="0" y="25415"/>
                      </a:moveTo>
                      <a:lnTo>
                        <a:pt x="0" y="0"/>
                      </a:lnTo>
                    </a:path>
                  </a:pathLst>
                </a:custGeom>
                <a:ln w="5965" cap="flat">
                  <a:solidFill>
                    <a:srgbClr val="EC4E44"/>
                  </a:solidFill>
                  <a:prstDash val="solid"/>
                  <a:round/>
                </a:ln>
              </p:spPr>
              <p:txBody>
                <a:bodyPr rtlCol="0" anchor="ctr"/>
                <a:lstStyle/>
                <a:p>
                  <a:endParaRPr lang="en-US"/>
                </a:p>
              </p:txBody>
            </p:sp>
            <p:sp>
              <p:nvSpPr>
                <p:cNvPr id="855" name="Freeform: Shape 854">
                  <a:extLst>
                    <a:ext uri="{FF2B5EF4-FFF2-40B4-BE49-F238E27FC236}">
                      <a16:creationId xmlns:a16="http://schemas.microsoft.com/office/drawing/2014/main" id="{C488F352-A64C-49DE-9EF9-1CF64B886C50}"/>
                    </a:ext>
                  </a:extLst>
                </p:cNvPr>
                <p:cNvSpPr/>
                <p:nvPr/>
              </p:nvSpPr>
              <p:spPr>
                <a:xfrm>
                  <a:off x="2393079" y="4477669"/>
                  <a:ext cx="5968" cy="21416"/>
                </a:xfrm>
                <a:custGeom>
                  <a:avLst/>
                  <a:gdLst>
                    <a:gd name="connsiteX0" fmla="*/ 0 w 5968"/>
                    <a:gd name="connsiteY0" fmla="*/ 21416 h 21416"/>
                    <a:gd name="connsiteX1" fmla="*/ 0 w 5968"/>
                    <a:gd name="connsiteY1" fmla="*/ 0 h 21416"/>
                  </a:gdLst>
                  <a:ahLst/>
                  <a:cxnLst>
                    <a:cxn ang="0">
                      <a:pos x="connsiteX0" y="connsiteY0"/>
                    </a:cxn>
                    <a:cxn ang="0">
                      <a:pos x="connsiteX1" y="connsiteY1"/>
                    </a:cxn>
                  </a:cxnLst>
                  <a:rect l="l" t="t" r="r" b="b"/>
                  <a:pathLst>
                    <a:path w="5968" h="21416">
                      <a:moveTo>
                        <a:pt x="0" y="21416"/>
                      </a:moveTo>
                      <a:lnTo>
                        <a:pt x="0" y="0"/>
                      </a:lnTo>
                    </a:path>
                  </a:pathLst>
                </a:custGeom>
                <a:ln w="5965" cap="flat">
                  <a:solidFill>
                    <a:srgbClr val="EC4E44"/>
                  </a:solidFill>
                  <a:prstDash val="solid"/>
                  <a:round/>
                </a:ln>
              </p:spPr>
              <p:txBody>
                <a:bodyPr rtlCol="0" anchor="ctr"/>
                <a:lstStyle/>
                <a:p>
                  <a:endParaRPr lang="en-US"/>
                </a:p>
              </p:txBody>
            </p:sp>
            <p:sp>
              <p:nvSpPr>
                <p:cNvPr id="856" name="Freeform: Shape 855">
                  <a:extLst>
                    <a:ext uri="{FF2B5EF4-FFF2-40B4-BE49-F238E27FC236}">
                      <a16:creationId xmlns:a16="http://schemas.microsoft.com/office/drawing/2014/main" id="{657F5FE7-72DE-41B1-B64E-EBEDD6545F78}"/>
                    </a:ext>
                  </a:extLst>
                </p:cNvPr>
                <p:cNvSpPr/>
                <p:nvPr/>
              </p:nvSpPr>
              <p:spPr>
                <a:xfrm>
                  <a:off x="1975141" y="4842788"/>
                  <a:ext cx="5968" cy="29398"/>
                </a:xfrm>
                <a:custGeom>
                  <a:avLst/>
                  <a:gdLst>
                    <a:gd name="connsiteX0" fmla="*/ 0 w 5968"/>
                    <a:gd name="connsiteY0" fmla="*/ 29399 h 29398"/>
                    <a:gd name="connsiteX1" fmla="*/ 0 w 5968"/>
                    <a:gd name="connsiteY1" fmla="*/ 0 h 29398"/>
                  </a:gdLst>
                  <a:ahLst/>
                  <a:cxnLst>
                    <a:cxn ang="0">
                      <a:pos x="connsiteX0" y="connsiteY0"/>
                    </a:cxn>
                    <a:cxn ang="0">
                      <a:pos x="connsiteX1" y="connsiteY1"/>
                    </a:cxn>
                  </a:cxnLst>
                  <a:rect l="l" t="t" r="r" b="b"/>
                  <a:pathLst>
                    <a:path w="5968" h="29398">
                      <a:moveTo>
                        <a:pt x="0" y="29399"/>
                      </a:moveTo>
                      <a:lnTo>
                        <a:pt x="0" y="0"/>
                      </a:lnTo>
                    </a:path>
                  </a:pathLst>
                </a:custGeom>
                <a:ln w="5965" cap="flat">
                  <a:solidFill>
                    <a:srgbClr val="EC4E44"/>
                  </a:solidFill>
                  <a:prstDash val="solid"/>
                  <a:round/>
                </a:ln>
              </p:spPr>
              <p:txBody>
                <a:bodyPr rtlCol="0" anchor="ctr"/>
                <a:lstStyle/>
                <a:p>
                  <a:endParaRPr lang="en-US"/>
                </a:p>
              </p:txBody>
            </p:sp>
            <p:sp>
              <p:nvSpPr>
                <p:cNvPr id="857" name="Freeform: Shape 856">
                  <a:extLst>
                    <a:ext uri="{FF2B5EF4-FFF2-40B4-BE49-F238E27FC236}">
                      <a16:creationId xmlns:a16="http://schemas.microsoft.com/office/drawing/2014/main" id="{376416F6-010D-4E1F-952B-CE48EA4D67A5}"/>
                    </a:ext>
                  </a:extLst>
                </p:cNvPr>
                <p:cNvSpPr/>
                <p:nvPr/>
              </p:nvSpPr>
              <p:spPr>
                <a:xfrm>
                  <a:off x="2997640" y="3905479"/>
                  <a:ext cx="5968" cy="31922"/>
                </a:xfrm>
                <a:custGeom>
                  <a:avLst/>
                  <a:gdLst>
                    <a:gd name="connsiteX0" fmla="*/ 0 w 5968"/>
                    <a:gd name="connsiteY0" fmla="*/ 31922 h 31922"/>
                    <a:gd name="connsiteX1" fmla="*/ 0 w 5968"/>
                    <a:gd name="connsiteY1" fmla="*/ 0 h 31922"/>
                  </a:gdLst>
                  <a:ahLst/>
                  <a:cxnLst>
                    <a:cxn ang="0">
                      <a:pos x="connsiteX0" y="connsiteY0"/>
                    </a:cxn>
                    <a:cxn ang="0">
                      <a:pos x="connsiteX1" y="connsiteY1"/>
                    </a:cxn>
                  </a:cxnLst>
                  <a:rect l="l" t="t" r="r" b="b"/>
                  <a:pathLst>
                    <a:path w="5968" h="31922">
                      <a:moveTo>
                        <a:pt x="0" y="31922"/>
                      </a:moveTo>
                      <a:lnTo>
                        <a:pt x="0" y="0"/>
                      </a:lnTo>
                    </a:path>
                  </a:pathLst>
                </a:custGeom>
                <a:ln w="5965" cap="flat">
                  <a:solidFill>
                    <a:srgbClr val="EC4E44"/>
                  </a:solidFill>
                  <a:prstDash val="solid"/>
                  <a:round/>
                </a:ln>
              </p:spPr>
              <p:txBody>
                <a:bodyPr rtlCol="0" anchor="ctr"/>
                <a:lstStyle/>
                <a:p>
                  <a:endParaRPr lang="en-US"/>
                </a:p>
              </p:txBody>
            </p:sp>
            <p:sp>
              <p:nvSpPr>
                <p:cNvPr id="858" name="Freeform: Shape 857">
                  <a:extLst>
                    <a:ext uri="{FF2B5EF4-FFF2-40B4-BE49-F238E27FC236}">
                      <a16:creationId xmlns:a16="http://schemas.microsoft.com/office/drawing/2014/main" id="{917F5035-7A94-47DE-AADD-7E24ED4EE4C2}"/>
                    </a:ext>
                  </a:extLst>
                </p:cNvPr>
                <p:cNvSpPr/>
                <p:nvPr/>
              </p:nvSpPr>
              <p:spPr>
                <a:xfrm>
                  <a:off x="3182070" y="3732201"/>
                  <a:ext cx="5968" cy="22835"/>
                </a:xfrm>
                <a:custGeom>
                  <a:avLst/>
                  <a:gdLst>
                    <a:gd name="connsiteX0" fmla="*/ 0 w 5968"/>
                    <a:gd name="connsiteY0" fmla="*/ 22836 h 22835"/>
                    <a:gd name="connsiteX1" fmla="*/ 0 w 5968"/>
                    <a:gd name="connsiteY1" fmla="*/ 0 h 22835"/>
                  </a:gdLst>
                  <a:ahLst/>
                  <a:cxnLst>
                    <a:cxn ang="0">
                      <a:pos x="connsiteX0" y="connsiteY0"/>
                    </a:cxn>
                    <a:cxn ang="0">
                      <a:pos x="connsiteX1" y="connsiteY1"/>
                    </a:cxn>
                  </a:cxnLst>
                  <a:rect l="l" t="t" r="r" b="b"/>
                  <a:pathLst>
                    <a:path w="5968" h="22835">
                      <a:moveTo>
                        <a:pt x="0" y="22836"/>
                      </a:moveTo>
                      <a:lnTo>
                        <a:pt x="0" y="0"/>
                      </a:lnTo>
                    </a:path>
                  </a:pathLst>
                </a:custGeom>
                <a:ln w="5965" cap="flat">
                  <a:solidFill>
                    <a:srgbClr val="EC4E44"/>
                  </a:solidFill>
                  <a:prstDash val="solid"/>
                  <a:round/>
                </a:ln>
              </p:spPr>
              <p:txBody>
                <a:bodyPr rtlCol="0" anchor="ctr"/>
                <a:lstStyle/>
                <a:p>
                  <a:endParaRPr lang="en-US"/>
                </a:p>
              </p:txBody>
            </p:sp>
            <p:sp>
              <p:nvSpPr>
                <p:cNvPr id="859" name="Freeform: Shape 858">
                  <a:extLst>
                    <a:ext uri="{FF2B5EF4-FFF2-40B4-BE49-F238E27FC236}">
                      <a16:creationId xmlns:a16="http://schemas.microsoft.com/office/drawing/2014/main" id="{3B63BE65-80D4-443D-B07F-690B97FFCE20}"/>
                    </a:ext>
                  </a:extLst>
                </p:cNvPr>
                <p:cNvSpPr/>
                <p:nvPr/>
              </p:nvSpPr>
              <p:spPr>
                <a:xfrm>
                  <a:off x="3974720" y="3021845"/>
                  <a:ext cx="5968" cy="25119"/>
                </a:xfrm>
                <a:custGeom>
                  <a:avLst/>
                  <a:gdLst>
                    <a:gd name="connsiteX0" fmla="*/ 0 w 5968"/>
                    <a:gd name="connsiteY0" fmla="*/ 25119 h 25119"/>
                    <a:gd name="connsiteX1" fmla="*/ 0 w 5968"/>
                    <a:gd name="connsiteY1" fmla="*/ 0 h 25119"/>
                  </a:gdLst>
                  <a:ahLst/>
                  <a:cxnLst>
                    <a:cxn ang="0">
                      <a:pos x="connsiteX0" y="connsiteY0"/>
                    </a:cxn>
                    <a:cxn ang="0">
                      <a:pos x="connsiteX1" y="connsiteY1"/>
                    </a:cxn>
                  </a:cxnLst>
                  <a:rect l="l" t="t" r="r" b="b"/>
                  <a:pathLst>
                    <a:path w="5968" h="25119">
                      <a:moveTo>
                        <a:pt x="0" y="25119"/>
                      </a:moveTo>
                      <a:lnTo>
                        <a:pt x="0" y="0"/>
                      </a:lnTo>
                    </a:path>
                  </a:pathLst>
                </a:custGeom>
                <a:ln w="5965" cap="flat">
                  <a:solidFill>
                    <a:srgbClr val="EC4E44"/>
                  </a:solidFill>
                  <a:prstDash val="solid"/>
                  <a:round/>
                </a:ln>
              </p:spPr>
              <p:txBody>
                <a:bodyPr rtlCol="0" anchor="ctr"/>
                <a:lstStyle/>
                <a:p>
                  <a:endParaRPr lang="en-US"/>
                </a:p>
              </p:txBody>
            </p:sp>
            <p:sp>
              <p:nvSpPr>
                <p:cNvPr id="860" name="Freeform: Shape 859">
                  <a:extLst>
                    <a:ext uri="{FF2B5EF4-FFF2-40B4-BE49-F238E27FC236}">
                      <a16:creationId xmlns:a16="http://schemas.microsoft.com/office/drawing/2014/main" id="{7792B46F-9050-488C-A6B1-A1F682DBA25F}"/>
                    </a:ext>
                  </a:extLst>
                </p:cNvPr>
                <p:cNvSpPr/>
                <p:nvPr/>
              </p:nvSpPr>
              <p:spPr>
                <a:xfrm>
                  <a:off x="3348463" y="3589006"/>
                  <a:ext cx="5968" cy="23016"/>
                </a:xfrm>
                <a:custGeom>
                  <a:avLst/>
                  <a:gdLst>
                    <a:gd name="connsiteX0" fmla="*/ 0 w 5968"/>
                    <a:gd name="connsiteY0" fmla="*/ 23016 h 23016"/>
                    <a:gd name="connsiteX1" fmla="*/ 0 w 5968"/>
                    <a:gd name="connsiteY1" fmla="*/ 0 h 23016"/>
                  </a:gdLst>
                  <a:ahLst/>
                  <a:cxnLst>
                    <a:cxn ang="0">
                      <a:pos x="connsiteX0" y="connsiteY0"/>
                    </a:cxn>
                    <a:cxn ang="0">
                      <a:pos x="connsiteX1" y="connsiteY1"/>
                    </a:cxn>
                  </a:cxnLst>
                  <a:rect l="l" t="t" r="r" b="b"/>
                  <a:pathLst>
                    <a:path w="5968" h="23016">
                      <a:moveTo>
                        <a:pt x="0" y="23016"/>
                      </a:moveTo>
                      <a:lnTo>
                        <a:pt x="0" y="0"/>
                      </a:lnTo>
                    </a:path>
                  </a:pathLst>
                </a:custGeom>
                <a:ln w="5965" cap="flat">
                  <a:solidFill>
                    <a:srgbClr val="EC4E44"/>
                  </a:solidFill>
                  <a:prstDash val="solid"/>
                  <a:round/>
                </a:ln>
              </p:spPr>
              <p:txBody>
                <a:bodyPr rtlCol="0" anchor="ctr"/>
                <a:lstStyle/>
                <a:p>
                  <a:endParaRPr lang="en-US"/>
                </a:p>
              </p:txBody>
            </p:sp>
            <p:sp>
              <p:nvSpPr>
                <p:cNvPr id="861" name="Freeform: Shape 860">
                  <a:extLst>
                    <a:ext uri="{FF2B5EF4-FFF2-40B4-BE49-F238E27FC236}">
                      <a16:creationId xmlns:a16="http://schemas.microsoft.com/office/drawing/2014/main" id="{F9D51F54-8262-4F86-8F40-27795D669089}"/>
                    </a:ext>
                  </a:extLst>
                </p:cNvPr>
                <p:cNvSpPr/>
                <p:nvPr/>
              </p:nvSpPr>
              <p:spPr>
                <a:xfrm>
                  <a:off x="2134353" y="4691658"/>
                  <a:ext cx="5968" cy="24341"/>
                </a:xfrm>
                <a:custGeom>
                  <a:avLst/>
                  <a:gdLst>
                    <a:gd name="connsiteX0" fmla="*/ 0 w 5968"/>
                    <a:gd name="connsiteY0" fmla="*/ 24342 h 24341"/>
                    <a:gd name="connsiteX1" fmla="*/ 0 w 5968"/>
                    <a:gd name="connsiteY1" fmla="*/ 0 h 24341"/>
                  </a:gdLst>
                  <a:ahLst/>
                  <a:cxnLst>
                    <a:cxn ang="0">
                      <a:pos x="connsiteX0" y="connsiteY0"/>
                    </a:cxn>
                    <a:cxn ang="0">
                      <a:pos x="connsiteX1" y="connsiteY1"/>
                    </a:cxn>
                  </a:cxnLst>
                  <a:rect l="l" t="t" r="r" b="b"/>
                  <a:pathLst>
                    <a:path w="5968" h="24341">
                      <a:moveTo>
                        <a:pt x="0" y="24342"/>
                      </a:moveTo>
                      <a:lnTo>
                        <a:pt x="0" y="0"/>
                      </a:lnTo>
                    </a:path>
                  </a:pathLst>
                </a:custGeom>
                <a:ln w="5965" cap="flat">
                  <a:solidFill>
                    <a:srgbClr val="EC4E44"/>
                  </a:solidFill>
                  <a:prstDash val="solid"/>
                  <a:round/>
                </a:ln>
              </p:spPr>
              <p:txBody>
                <a:bodyPr rtlCol="0" anchor="ctr"/>
                <a:lstStyle/>
                <a:p>
                  <a:endParaRPr lang="en-US"/>
                </a:p>
              </p:txBody>
            </p:sp>
            <p:sp>
              <p:nvSpPr>
                <p:cNvPr id="862" name="Freeform: Shape 861">
                  <a:extLst>
                    <a:ext uri="{FF2B5EF4-FFF2-40B4-BE49-F238E27FC236}">
                      <a16:creationId xmlns:a16="http://schemas.microsoft.com/office/drawing/2014/main" id="{D4FDE7F7-7A32-48AD-862F-FB99C1C074F2}"/>
                    </a:ext>
                  </a:extLst>
                </p:cNvPr>
                <p:cNvSpPr/>
                <p:nvPr/>
              </p:nvSpPr>
              <p:spPr>
                <a:xfrm>
                  <a:off x="2429361" y="4406980"/>
                  <a:ext cx="5968" cy="23634"/>
                </a:xfrm>
                <a:custGeom>
                  <a:avLst/>
                  <a:gdLst>
                    <a:gd name="connsiteX0" fmla="*/ 0 w 5968"/>
                    <a:gd name="connsiteY0" fmla="*/ 23635 h 23634"/>
                    <a:gd name="connsiteX1" fmla="*/ 0 w 5968"/>
                    <a:gd name="connsiteY1" fmla="*/ 0 h 23634"/>
                  </a:gdLst>
                  <a:ahLst/>
                  <a:cxnLst>
                    <a:cxn ang="0">
                      <a:pos x="connsiteX0" y="connsiteY0"/>
                    </a:cxn>
                    <a:cxn ang="0">
                      <a:pos x="connsiteX1" y="connsiteY1"/>
                    </a:cxn>
                  </a:cxnLst>
                  <a:rect l="l" t="t" r="r" b="b"/>
                  <a:pathLst>
                    <a:path w="5968" h="23634">
                      <a:moveTo>
                        <a:pt x="0" y="23635"/>
                      </a:moveTo>
                      <a:lnTo>
                        <a:pt x="0" y="0"/>
                      </a:lnTo>
                    </a:path>
                  </a:pathLst>
                </a:custGeom>
                <a:ln w="5965" cap="flat">
                  <a:solidFill>
                    <a:srgbClr val="EC4E44"/>
                  </a:solidFill>
                  <a:prstDash val="solid"/>
                  <a:round/>
                </a:ln>
              </p:spPr>
              <p:txBody>
                <a:bodyPr rtlCol="0" anchor="ctr"/>
                <a:lstStyle/>
                <a:p>
                  <a:endParaRPr lang="en-US"/>
                </a:p>
              </p:txBody>
            </p:sp>
            <p:sp>
              <p:nvSpPr>
                <p:cNvPr id="863" name="Freeform: Shape 862">
                  <a:extLst>
                    <a:ext uri="{FF2B5EF4-FFF2-40B4-BE49-F238E27FC236}">
                      <a16:creationId xmlns:a16="http://schemas.microsoft.com/office/drawing/2014/main" id="{F71F3BAB-357F-49A2-87D0-D540CCB3C3AA}"/>
                    </a:ext>
                  </a:extLst>
                </p:cNvPr>
                <p:cNvSpPr/>
                <p:nvPr/>
              </p:nvSpPr>
              <p:spPr>
                <a:xfrm>
                  <a:off x="2065545" y="4673241"/>
                  <a:ext cx="5968" cy="23155"/>
                </a:xfrm>
                <a:custGeom>
                  <a:avLst/>
                  <a:gdLst>
                    <a:gd name="connsiteX0" fmla="*/ 0 w 5968"/>
                    <a:gd name="connsiteY0" fmla="*/ 23156 h 23155"/>
                    <a:gd name="connsiteX1" fmla="*/ 0 w 5968"/>
                    <a:gd name="connsiteY1" fmla="*/ 0 h 23155"/>
                  </a:gdLst>
                  <a:ahLst/>
                  <a:cxnLst>
                    <a:cxn ang="0">
                      <a:pos x="connsiteX0" y="connsiteY0"/>
                    </a:cxn>
                    <a:cxn ang="0">
                      <a:pos x="connsiteX1" y="connsiteY1"/>
                    </a:cxn>
                  </a:cxnLst>
                  <a:rect l="l" t="t" r="r" b="b"/>
                  <a:pathLst>
                    <a:path w="5968" h="23155">
                      <a:moveTo>
                        <a:pt x="0" y="23156"/>
                      </a:moveTo>
                      <a:lnTo>
                        <a:pt x="0" y="0"/>
                      </a:lnTo>
                    </a:path>
                  </a:pathLst>
                </a:custGeom>
                <a:ln w="5965" cap="flat">
                  <a:solidFill>
                    <a:srgbClr val="EC4E44"/>
                  </a:solidFill>
                  <a:prstDash val="solid"/>
                  <a:round/>
                </a:ln>
              </p:spPr>
              <p:txBody>
                <a:bodyPr rtlCol="0" anchor="ctr"/>
                <a:lstStyle/>
                <a:p>
                  <a:endParaRPr lang="en-US"/>
                </a:p>
              </p:txBody>
            </p:sp>
            <p:sp>
              <p:nvSpPr>
                <p:cNvPr id="864" name="Freeform: Shape 863">
                  <a:extLst>
                    <a:ext uri="{FF2B5EF4-FFF2-40B4-BE49-F238E27FC236}">
                      <a16:creationId xmlns:a16="http://schemas.microsoft.com/office/drawing/2014/main" id="{B211E6B1-9B3C-47FC-B0AE-40648D6B103F}"/>
                    </a:ext>
                  </a:extLst>
                </p:cNvPr>
                <p:cNvSpPr/>
                <p:nvPr/>
              </p:nvSpPr>
              <p:spPr>
                <a:xfrm>
                  <a:off x="2386799" y="4431771"/>
                  <a:ext cx="5968" cy="25368"/>
                </a:xfrm>
                <a:custGeom>
                  <a:avLst/>
                  <a:gdLst>
                    <a:gd name="connsiteX0" fmla="*/ 0 w 5968"/>
                    <a:gd name="connsiteY0" fmla="*/ 25368 h 25368"/>
                    <a:gd name="connsiteX1" fmla="*/ 0 w 5968"/>
                    <a:gd name="connsiteY1" fmla="*/ 0 h 25368"/>
                  </a:gdLst>
                  <a:ahLst/>
                  <a:cxnLst>
                    <a:cxn ang="0">
                      <a:pos x="connsiteX0" y="connsiteY0"/>
                    </a:cxn>
                    <a:cxn ang="0">
                      <a:pos x="connsiteX1" y="connsiteY1"/>
                    </a:cxn>
                  </a:cxnLst>
                  <a:rect l="l" t="t" r="r" b="b"/>
                  <a:pathLst>
                    <a:path w="5968" h="25368">
                      <a:moveTo>
                        <a:pt x="0" y="25368"/>
                      </a:moveTo>
                      <a:lnTo>
                        <a:pt x="0" y="0"/>
                      </a:lnTo>
                    </a:path>
                  </a:pathLst>
                </a:custGeom>
                <a:ln w="5965" cap="flat">
                  <a:solidFill>
                    <a:srgbClr val="EC4E44"/>
                  </a:solidFill>
                  <a:prstDash val="solid"/>
                  <a:round/>
                </a:ln>
              </p:spPr>
              <p:txBody>
                <a:bodyPr rtlCol="0" anchor="ctr"/>
                <a:lstStyle/>
                <a:p>
                  <a:endParaRPr lang="en-US"/>
                </a:p>
              </p:txBody>
            </p:sp>
            <p:sp>
              <p:nvSpPr>
                <p:cNvPr id="865" name="Freeform: Shape 864">
                  <a:extLst>
                    <a:ext uri="{FF2B5EF4-FFF2-40B4-BE49-F238E27FC236}">
                      <a16:creationId xmlns:a16="http://schemas.microsoft.com/office/drawing/2014/main" id="{75A2C3D0-8604-42FE-812A-4C4873A3A58B}"/>
                    </a:ext>
                  </a:extLst>
                </p:cNvPr>
                <p:cNvSpPr/>
                <p:nvPr/>
              </p:nvSpPr>
              <p:spPr>
                <a:xfrm>
                  <a:off x="3730350" y="3247595"/>
                  <a:ext cx="5968" cy="33885"/>
                </a:xfrm>
                <a:custGeom>
                  <a:avLst/>
                  <a:gdLst>
                    <a:gd name="connsiteX0" fmla="*/ 0 w 5968"/>
                    <a:gd name="connsiteY0" fmla="*/ 33885 h 33885"/>
                    <a:gd name="connsiteX1" fmla="*/ 0 w 5968"/>
                    <a:gd name="connsiteY1" fmla="*/ 0 h 33885"/>
                  </a:gdLst>
                  <a:ahLst/>
                  <a:cxnLst>
                    <a:cxn ang="0">
                      <a:pos x="connsiteX0" y="connsiteY0"/>
                    </a:cxn>
                    <a:cxn ang="0">
                      <a:pos x="connsiteX1" y="connsiteY1"/>
                    </a:cxn>
                  </a:cxnLst>
                  <a:rect l="l" t="t" r="r" b="b"/>
                  <a:pathLst>
                    <a:path w="5968" h="33885">
                      <a:moveTo>
                        <a:pt x="0" y="33885"/>
                      </a:moveTo>
                      <a:lnTo>
                        <a:pt x="0" y="0"/>
                      </a:lnTo>
                    </a:path>
                  </a:pathLst>
                </a:custGeom>
                <a:ln w="5965" cap="flat">
                  <a:solidFill>
                    <a:srgbClr val="EC4E44"/>
                  </a:solidFill>
                  <a:prstDash val="solid"/>
                  <a:round/>
                </a:ln>
              </p:spPr>
              <p:txBody>
                <a:bodyPr rtlCol="0" anchor="ctr"/>
                <a:lstStyle/>
                <a:p>
                  <a:endParaRPr lang="en-US"/>
                </a:p>
              </p:txBody>
            </p:sp>
            <p:sp>
              <p:nvSpPr>
                <p:cNvPr id="866" name="Freeform: Shape 865">
                  <a:extLst>
                    <a:ext uri="{FF2B5EF4-FFF2-40B4-BE49-F238E27FC236}">
                      <a16:creationId xmlns:a16="http://schemas.microsoft.com/office/drawing/2014/main" id="{361154B1-CC9A-457B-9FD2-8C867F9126D4}"/>
                    </a:ext>
                  </a:extLst>
                </p:cNvPr>
                <p:cNvSpPr/>
                <p:nvPr/>
              </p:nvSpPr>
              <p:spPr>
                <a:xfrm>
                  <a:off x="3326809" y="3614669"/>
                  <a:ext cx="5968" cy="22682"/>
                </a:xfrm>
                <a:custGeom>
                  <a:avLst/>
                  <a:gdLst>
                    <a:gd name="connsiteX0" fmla="*/ 0 w 5968"/>
                    <a:gd name="connsiteY0" fmla="*/ 22682 h 22682"/>
                    <a:gd name="connsiteX1" fmla="*/ 0 w 5968"/>
                    <a:gd name="connsiteY1" fmla="*/ 0 h 22682"/>
                  </a:gdLst>
                  <a:ahLst/>
                  <a:cxnLst>
                    <a:cxn ang="0">
                      <a:pos x="connsiteX0" y="connsiteY0"/>
                    </a:cxn>
                    <a:cxn ang="0">
                      <a:pos x="connsiteX1" y="connsiteY1"/>
                    </a:cxn>
                  </a:cxnLst>
                  <a:rect l="l" t="t" r="r" b="b"/>
                  <a:pathLst>
                    <a:path w="5968" h="22682">
                      <a:moveTo>
                        <a:pt x="0" y="22682"/>
                      </a:moveTo>
                      <a:lnTo>
                        <a:pt x="0" y="0"/>
                      </a:lnTo>
                    </a:path>
                  </a:pathLst>
                </a:custGeom>
                <a:ln w="5965" cap="flat">
                  <a:solidFill>
                    <a:srgbClr val="EC4E44"/>
                  </a:solidFill>
                  <a:prstDash val="solid"/>
                  <a:round/>
                </a:ln>
              </p:spPr>
              <p:txBody>
                <a:bodyPr rtlCol="0" anchor="ctr"/>
                <a:lstStyle/>
                <a:p>
                  <a:endParaRPr lang="en-US"/>
                </a:p>
              </p:txBody>
            </p:sp>
            <p:sp>
              <p:nvSpPr>
                <p:cNvPr id="867" name="Freeform: Shape 866">
                  <a:extLst>
                    <a:ext uri="{FF2B5EF4-FFF2-40B4-BE49-F238E27FC236}">
                      <a16:creationId xmlns:a16="http://schemas.microsoft.com/office/drawing/2014/main" id="{F559DEE0-1E3A-43AD-85A6-57FA550F777A}"/>
                    </a:ext>
                  </a:extLst>
                </p:cNvPr>
                <p:cNvSpPr/>
                <p:nvPr/>
              </p:nvSpPr>
              <p:spPr>
                <a:xfrm>
                  <a:off x="2918826" y="3920694"/>
                  <a:ext cx="5968" cy="25743"/>
                </a:xfrm>
                <a:custGeom>
                  <a:avLst/>
                  <a:gdLst>
                    <a:gd name="connsiteX0" fmla="*/ 0 w 5968"/>
                    <a:gd name="connsiteY0" fmla="*/ 25743 h 25743"/>
                    <a:gd name="connsiteX1" fmla="*/ 0 w 5968"/>
                    <a:gd name="connsiteY1" fmla="*/ 0 h 25743"/>
                  </a:gdLst>
                  <a:ahLst/>
                  <a:cxnLst>
                    <a:cxn ang="0">
                      <a:pos x="connsiteX0" y="connsiteY0"/>
                    </a:cxn>
                    <a:cxn ang="0">
                      <a:pos x="connsiteX1" y="connsiteY1"/>
                    </a:cxn>
                  </a:cxnLst>
                  <a:rect l="l" t="t" r="r" b="b"/>
                  <a:pathLst>
                    <a:path w="5968" h="25743">
                      <a:moveTo>
                        <a:pt x="0" y="25743"/>
                      </a:moveTo>
                      <a:lnTo>
                        <a:pt x="0" y="0"/>
                      </a:lnTo>
                    </a:path>
                  </a:pathLst>
                </a:custGeom>
                <a:ln w="5965" cap="flat">
                  <a:solidFill>
                    <a:srgbClr val="EC4E44"/>
                  </a:solidFill>
                  <a:prstDash val="solid"/>
                  <a:round/>
                </a:ln>
              </p:spPr>
              <p:txBody>
                <a:bodyPr rtlCol="0" anchor="ctr"/>
                <a:lstStyle/>
                <a:p>
                  <a:endParaRPr lang="en-US"/>
                </a:p>
              </p:txBody>
            </p:sp>
            <p:sp>
              <p:nvSpPr>
                <p:cNvPr id="868" name="Freeform: Shape 867">
                  <a:extLst>
                    <a:ext uri="{FF2B5EF4-FFF2-40B4-BE49-F238E27FC236}">
                      <a16:creationId xmlns:a16="http://schemas.microsoft.com/office/drawing/2014/main" id="{38520A7D-3E83-4648-B49A-54FDAEC9730E}"/>
                    </a:ext>
                  </a:extLst>
                </p:cNvPr>
                <p:cNvSpPr/>
                <p:nvPr/>
              </p:nvSpPr>
              <p:spPr>
                <a:xfrm>
                  <a:off x="3716069" y="3257590"/>
                  <a:ext cx="5968" cy="23311"/>
                </a:xfrm>
                <a:custGeom>
                  <a:avLst/>
                  <a:gdLst>
                    <a:gd name="connsiteX0" fmla="*/ 0 w 5968"/>
                    <a:gd name="connsiteY0" fmla="*/ 23312 h 23311"/>
                    <a:gd name="connsiteX1" fmla="*/ 0 w 5968"/>
                    <a:gd name="connsiteY1" fmla="*/ 0 h 23311"/>
                  </a:gdLst>
                  <a:ahLst/>
                  <a:cxnLst>
                    <a:cxn ang="0">
                      <a:pos x="connsiteX0" y="connsiteY0"/>
                    </a:cxn>
                    <a:cxn ang="0">
                      <a:pos x="connsiteX1" y="connsiteY1"/>
                    </a:cxn>
                  </a:cxnLst>
                  <a:rect l="l" t="t" r="r" b="b"/>
                  <a:pathLst>
                    <a:path w="5968" h="23311">
                      <a:moveTo>
                        <a:pt x="0" y="23312"/>
                      </a:moveTo>
                      <a:lnTo>
                        <a:pt x="0" y="0"/>
                      </a:lnTo>
                    </a:path>
                  </a:pathLst>
                </a:custGeom>
                <a:ln w="5965" cap="flat">
                  <a:solidFill>
                    <a:srgbClr val="EC4E44"/>
                  </a:solidFill>
                  <a:prstDash val="solid"/>
                  <a:round/>
                </a:ln>
              </p:spPr>
              <p:txBody>
                <a:bodyPr rtlCol="0" anchor="ctr"/>
                <a:lstStyle/>
                <a:p>
                  <a:endParaRPr lang="en-US"/>
                </a:p>
              </p:txBody>
            </p:sp>
            <p:sp>
              <p:nvSpPr>
                <p:cNvPr id="869" name="Freeform: Shape 868">
                  <a:extLst>
                    <a:ext uri="{FF2B5EF4-FFF2-40B4-BE49-F238E27FC236}">
                      <a16:creationId xmlns:a16="http://schemas.microsoft.com/office/drawing/2014/main" id="{737BFEC5-B2B3-40F4-B2E7-C224C1A96687}"/>
                    </a:ext>
                  </a:extLst>
                </p:cNvPr>
                <p:cNvSpPr/>
                <p:nvPr/>
              </p:nvSpPr>
              <p:spPr>
                <a:xfrm>
                  <a:off x="3326966" y="3596130"/>
                  <a:ext cx="5968" cy="25949"/>
                </a:xfrm>
                <a:custGeom>
                  <a:avLst/>
                  <a:gdLst>
                    <a:gd name="connsiteX0" fmla="*/ 0 w 5968"/>
                    <a:gd name="connsiteY0" fmla="*/ 25950 h 25949"/>
                    <a:gd name="connsiteX1" fmla="*/ 0 w 5968"/>
                    <a:gd name="connsiteY1" fmla="*/ 0 h 25949"/>
                  </a:gdLst>
                  <a:ahLst/>
                  <a:cxnLst>
                    <a:cxn ang="0">
                      <a:pos x="connsiteX0" y="connsiteY0"/>
                    </a:cxn>
                    <a:cxn ang="0">
                      <a:pos x="connsiteX1" y="connsiteY1"/>
                    </a:cxn>
                  </a:cxnLst>
                  <a:rect l="l" t="t" r="r" b="b"/>
                  <a:pathLst>
                    <a:path w="5968" h="25949">
                      <a:moveTo>
                        <a:pt x="0" y="25950"/>
                      </a:moveTo>
                      <a:lnTo>
                        <a:pt x="0" y="0"/>
                      </a:lnTo>
                    </a:path>
                  </a:pathLst>
                </a:custGeom>
                <a:ln w="5965" cap="flat">
                  <a:solidFill>
                    <a:srgbClr val="EC4E44"/>
                  </a:solidFill>
                  <a:prstDash val="solid"/>
                  <a:round/>
                </a:ln>
              </p:spPr>
              <p:txBody>
                <a:bodyPr rtlCol="0" anchor="ctr"/>
                <a:lstStyle/>
                <a:p>
                  <a:endParaRPr lang="en-US"/>
                </a:p>
              </p:txBody>
            </p:sp>
            <p:sp>
              <p:nvSpPr>
                <p:cNvPr id="870" name="Freeform: Shape 869">
                  <a:extLst>
                    <a:ext uri="{FF2B5EF4-FFF2-40B4-BE49-F238E27FC236}">
                      <a16:creationId xmlns:a16="http://schemas.microsoft.com/office/drawing/2014/main" id="{167F4225-E8C7-469B-885D-A115AAAAF366}"/>
                    </a:ext>
                  </a:extLst>
                </p:cNvPr>
                <p:cNvSpPr/>
                <p:nvPr/>
              </p:nvSpPr>
              <p:spPr>
                <a:xfrm>
                  <a:off x="2257714" y="4542133"/>
                  <a:ext cx="5968" cy="33934"/>
                </a:xfrm>
                <a:custGeom>
                  <a:avLst/>
                  <a:gdLst>
                    <a:gd name="connsiteX0" fmla="*/ 0 w 5968"/>
                    <a:gd name="connsiteY0" fmla="*/ 33934 h 33934"/>
                    <a:gd name="connsiteX1" fmla="*/ 0 w 5968"/>
                    <a:gd name="connsiteY1" fmla="*/ 0 h 33934"/>
                  </a:gdLst>
                  <a:ahLst/>
                  <a:cxnLst>
                    <a:cxn ang="0">
                      <a:pos x="connsiteX0" y="connsiteY0"/>
                    </a:cxn>
                    <a:cxn ang="0">
                      <a:pos x="connsiteX1" y="connsiteY1"/>
                    </a:cxn>
                  </a:cxnLst>
                  <a:rect l="l" t="t" r="r" b="b"/>
                  <a:pathLst>
                    <a:path w="5968" h="33934">
                      <a:moveTo>
                        <a:pt x="0" y="33934"/>
                      </a:moveTo>
                      <a:lnTo>
                        <a:pt x="0" y="0"/>
                      </a:lnTo>
                    </a:path>
                  </a:pathLst>
                </a:custGeom>
                <a:ln w="5965" cap="flat">
                  <a:solidFill>
                    <a:srgbClr val="EC4E44"/>
                  </a:solidFill>
                  <a:prstDash val="solid"/>
                  <a:round/>
                </a:ln>
              </p:spPr>
              <p:txBody>
                <a:bodyPr rtlCol="0" anchor="ctr"/>
                <a:lstStyle/>
                <a:p>
                  <a:endParaRPr lang="en-US"/>
                </a:p>
              </p:txBody>
            </p:sp>
            <p:sp>
              <p:nvSpPr>
                <p:cNvPr id="871" name="Freeform: Shape 870">
                  <a:extLst>
                    <a:ext uri="{FF2B5EF4-FFF2-40B4-BE49-F238E27FC236}">
                      <a16:creationId xmlns:a16="http://schemas.microsoft.com/office/drawing/2014/main" id="{CF7563C5-4C61-42F6-8B0A-8E9DEE4F5DAB}"/>
                    </a:ext>
                  </a:extLst>
                </p:cNvPr>
                <p:cNvSpPr/>
                <p:nvPr/>
              </p:nvSpPr>
              <p:spPr>
                <a:xfrm>
                  <a:off x="3200377" y="3666468"/>
                  <a:ext cx="5968" cy="34553"/>
                </a:xfrm>
                <a:custGeom>
                  <a:avLst/>
                  <a:gdLst>
                    <a:gd name="connsiteX0" fmla="*/ 0 w 5968"/>
                    <a:gd name="connsiteY0" fmla="*/ 34554 h 34553"/>
                    <a:gd name="connsiteX1" fmla="*/ 0 w 5968"/>
                    <a:gd name="connsiteY1" fmla="*/ 0 h 34553"/>
                  </a:gdLst>
                  <a:ahLst/>
                  <a:cxnLst>
                    <a:cxn ang="0">
                      <a:pos x="connsiteX0" y="connsiteY0"/>
                    </a:cxn>
                    <a:cxn ang="0">
                      <a:pos x="connsiteX1" y="connsiteY1"/>
                    </a:cxn>
                  </a:cxnLst>
                  <a:rect l="l" t="t" r="r" b="b"/>
                  <a:pathLst>
                    <a:path w="5968" h="34553">
                      <a:moveTo>
                        <a:pt x="0" y="34554"/>
                      </a:moveTo>
                      <a:lnTo>
                        <a:pt x="0" y="0"/>
                      </a:lnTo>
                    </a:path>
                  </a:pathLst>
                </a:custGeom>
                <a:ln w="5965" cap="flat">
                  <a:solidFill>
                    <a:srgbClr val="EC4E44"/>
                  </a:solidFill>
                  <a:prstDash val="solid"/>
                  <a:round/>
                </a:ln>
              </p:spPr>
              <p:txBody>
                <a:bodyPr rtlCol="0" anchor="ctr"/>
                <a:lstStyle/>
                <a:p>
                  <a:endParaRPr lang="en-US"/>
                </a:p>
              </p:txBody>
            </p:sp>
            <p:sp>
              <p:nvSpPr>
                <p:cNvPr id="872" name="Freeform: Shape 871">
                  <a:extLst>
                    <a:ext uri="{FF2B5EF4-FFF2-40B4-BE49-F238E27FC236}">
                      <a16:creationId xmlns:a16="http://schemas.microsoft.com/office/drawing/2014/main" id="{9BFD3080-89EA-4A14-9F7E-7591715FC129}"/>
                    </a:ext>
                  </a:extLst>
                </p:cNvPr>
                <p:cNvSpPr/>
                <p:nvPr/>
              </p:nvSpPr>
              <p:spPr>
                <a:xfrm>
                  <a:off x="3927313" y="3035965"/>
                  <a:ext cx="5968" cy="38867"/>
                </a:xfrm>
                <a:custGeom>
                  <a:avLst/>
                  <a:gdLst>
                    <a:gd name="connsiteX0" fmla="*/ 0 w 5968"/>
                    <a:gd name="connsiteY0" fmla="*/ 38868 h 38867"/>
                    <a:gd name="connsiteX1" fmla="*/ 0 w 5968"/>
                    <a:gd name="connsiteY1" fmla="*/ 0 h 38867"/>
                  </a:gdLst>
                  <a:ahLst/>
                  <a:cxnLst>
                    <a:cxn ang="0">
                      <a:pos x="connsiteX0" y="connsiteY0"/>
                    </a:cxn>
                    <a:cxn ang="0">
                      <a:pos x="connsiteX1" y="connsiteY1"/>
                    </a:cxn>
                  </a:cxnLst>
                  <a:rect l="l" t="t" r="r" b="b"/>
                  <a:pathLst>
                    <a:path w="5968" h="38867">
                      <a:moveTo>
                        <a:pt x="0" y="38868"/>
                      </a:moveTo>
                      <a:lnTo>
                        <a:pt x="0" y="0"/>
                      </a:lnTo>
                    </a:path>
                  </a:pathLst>
                </a:custGeom>
                <a:ln w="5965" cap="flat">
                  <a:solidFill>
                    <a:srgbClr val="EC4E44"/>
                  </a:solidFill>
                  <a:prstDash val="solid"/>
                  <a:round/>
                </a:ln>
              </p:spPr>
              <p:txBody>
                <a:bodyPr rtlCol="0" anchor="ctr"/>
                <a:lstStyle/>
                <a:p>
                  <a:endParaRPr lang="en-US"/>
                </a:p>
              </p:txBody>
            </p:sp>
            <p:sp>
              <p:nvSpPr>
                <p:cNvPr id="873" name="Freeform: Shape 872">
                  <a:extLst>
                    <a:ext uri="{FF2B5EF4-FFF2-40B4-BE49-F238E27FC236}">
                      <a16:creationId xmlns:a16="http://schemas.microsoft.com/office/drawing/2014/main" id="{50FB0EF5-D3AF-45AE-9C0B-C63E28E94342}"/>
                    </a:ext>
                  </a:extLst>
                </p:cNvPr>
                <p:cNvSpPr/>
                <p:nvPr/>
              </p:nvSpPr>
              <p:spPr>
                <a:xfrm>
                  <a:off x="2137005" y="4524873"/>
                  <a:ext cx="5968" cy="38777"/>
                </a:xfrm>
                <a:custGeom>
                  <a:avLst/>
                  <a:gdLst>
                    <a:gd name="connsiteX0" fmla="*/ 0 w 5968"/>
                    <a:gd name="connsiteY0" fmla="*/ 38778 h 38777"/>
                    <a:gd name="connsiteX1" fmla="*/ 0 w 5968"/>
                    <a:gd name="connsiteY1" fmla="*/ 0 h 38777"/>
                  </a:gdLst>
                  <a:ahLst/>
                  <a:cxnLst>
                    <a:cxn ang="0">
                      <a:pos x="connsiteX0" y="connsiteY0"/>
                    </a:cxn>
                    <a:cxn ang="0">
                      <a:pos x="connsiteX1" y="connsiteY1"/>
                    </a:cxn>
                  </a:cxnLst>
                  <a:rect l="l" t="t" r="r" b="b"/>
                  <a:pathLst>
                    <a:path w="5968" h="38777">
                      <a:moveTo>
                        <a:pt x="0" y="38778"/>
                      </a:moveTo>
                      <a:lnTo>
                        <a:pt x="0" y="0"/>
                      </a:lnTo>
                    </a:path>
                  </a:pathLst>
                </a:custGeom>
                <a:ln w="5965" cap="flat">
                  <a:solidFill>
                    <a:srgbClr val="EC4E44"/>
                  </a:solidFill>
                  <a:prstDash val="solid"/>
                  <a:round/>
                </a:ln>
              </p:spPr>
              <p:txBody>
                <a:bodyPr rtlCol="0" anchor="ctr"/>
                <a:lstStyle/>
                <a:p>
                  <a:endParaRPr lang="en-US"/>
                </a:p>
              </p:txBody>
            </p:sp>
            <p:sp>
              <p:nvSpPr>
                <p:cNvPr id="874" name="Freeform: Shape 873">
                  <a:extLst>
                    <a:ext uri="{FF2B5EF4-FFF2-40B4-BE49-F238E27FC236}">
                      <a16:creationId xmlns:a16="http://schemas.microsoft.com/office/drawing/2014/main" id="{0C62D3BE-AAC8-4DF5-8EFC-AD0B37EFBCDF}"/>
                    </a:ext>
                  </a:extLst>
                </p:cNvPr>
                <p:cNvSpPr/>
                <p:nvPr/>
              </p:nvSpPr>
              <p:spPr>
                <a:xfrm>
                  <a:off x="2913055" y="3955568"/>
                  <a:ext cx="5968" cy="22775"/>
                </a:xfrm>
                <a:custGeom>
                  <a:avLst/>
                  <a:gdLst>
                    <a:gd name="connsiteX0" fmla="*/ 0 w 5968"/>
                    <a:gd name="connsiteY0" fmla="*/ 22776 h 22775"/>
                    <a:gd name="connsiteX1" fmla="*/ 0 w 5968"/>
                    <a:gd name="connsiteY1" fmla="*/ 0 h 22775"/>
                  </a:gdLst>
                  <a:ahLst/>
                  <a:cxnLst>
                    <a:cxn ang="0">
                      <a:pos x="connsiteX0" y="connsiteY0"/>
                    </a:cxn>
                    <a:cxn ang="0">
                      <a:pos x="connsiteX1" y="connsiteY1"/>
                    </a:cxn>
                  </a:cxnLst>
                  <a:rect l="l" t="t" r="r" b="b"/>
                  <a:pathLst>
                    <a:path w="5968" h="22775">
                      <a:moveTo>
                        <a:pt x="0" y="22776"/>
                      </a:moveTo>
                      <a:lnTo>
                        <a:pt x="0" y="0"/>
                      </a:lnTo>
                    </a:path>
                  </a:pathLst>
                </a:custGeom>
                <a:ln w="5965" cap="flat">
                  <a:solidFill>
                    <a:srgbClr val="EC4E44"/>
                  </a:solidFill>
                  <a:prstDash val="solid"/>
                  <a:round/>
                </a:ln>
              </p:spPr>
              <p:txBody>
                <a:bodyPr rtlCol="0" anchor="ctr"/>
                <a:lstStyle/>
                <a:p>
                  <a:endParaRPr lang="en-US"/>
                </a:p>
              </p:txBody>
            </p:sp>
            <p:sp>
              <p:nvSpPr>
                <p:cNvPr id="875" name="Freeform: Shape 874">
                  <a:extLst>
                    <a:ext uri="{FF2B5EF4-FFF2-40B4-BE49-F238E27FC236}">
                      <a16:creationId xmlns:a16="http://schemas.microsoft.com/office/drawing/2014/main" id="{8C0E5E72-38A4-4CB4-80A1-BD8FFB4535B1}"/>
                    </a:ext>
                  </a:extLst>
                </p:cNvPr>
                <p:cNvSpPr/>
                <p:nvPr/>
              </p:nvSpPr>
              <p:spPr>
                <a:xfrm>
                  <a:off x="2420778" y="4393056"/>
                  <a:ext cx="5968" cy="25043"/>
                </a:xfrm>
                <a:custGeom>
                  <a:avLst/>
                  <a:gdLst>
                    <a:gd name="connsiteX0" fmla="*/ 0 w 5968"/>
                    <a:gd name="connsiteY0" fmla="*/ 25044 h 25043"/>
                    <a:gd name="connsiteX1" fmla="*/ 0 w 5968"/>
                    <a:gd name="connsiteY1" fmla="*/ 0 h 25043"/>
                  </a:gdLst>
                  <a:ahLst/>
                  <a:cxnLst>
                    <a:cxn ang="0">
                      <a:pos x="connsiteX0" y="connsiteY0"/>
                    </a:cxn>
                    <a:cxn ang="0">
                      <a:pos x="connsiteX1" y="connsiteY1"/>
                    </a:cxn>
                  </a:cxnLst>
                  <a:rect l="l" t="t" r="r" b="b"/>
                  <a:pathLst>
                    <a:path w="5968" h="25043">
                      <a:moveTo>
                        <a:pt x="0" y="25044"/>
                      </a:moveTo>
                      <a:lnTo>
                        <a:pt x="0" y="0"/>
                      </a:lnTo>
                    </a:path>
                  </a:pathLst>
                </a:custGeom>
                <a:ln w="5965" cap="flat">
                  <a:solidFill>
                    <a:srgbClr val="EC4E44"/>
                  </a:solidFill>
                  <a:prstDash val="solid"/>
                  <a:round/>
                </a:ln>
              </p:spPr>
              <p:txBody>
                <a:bodyPr rtlCol="0" anchor="ctr"/>
                <a:lstStyle/>
                <a:p>
                  <a:endParaRPr lang="en-US"/>
                </a:p>
              </p:txBody>
            </p:sp>
            <p:sp>
              <p:nvSpPr>
                <p:cNvPr id="876" name="Freeform: Shape 875">
                  <a:extLst>
                    <a:ext uri="{FF2B5EF4-FFF2-40B4-BE49-F238E27FC236}">
                      <a16:creationId xmlns:a16="http://schemas.microsoft.com/office/drawing/2014/main" id="{0F52BF4E-FCED-449B-BCBE-DD297C7E9D12}"/>
                    </a:ext>
                  </a:extLst>
                </p:cNvPr>
                <p:cNvSpPr/>
                <p:nvPr/>
              </p:nvSpPr>
              <p:spPr>
                <a:xfrm>
                  <a:off x="1307236" y="5243858"/>
                  <a:ext cx="5968" cy="34454"/>
                </a:xfrm>
                <a:custGeom>
                  <a:avLst/>
                  <a:gdLst>
                    <a:gd name="connsiteX0" fmla="*/ 0 w 5968"/>
                    <a:gd name="connsiteY0" fmla="*/ 34454 h 34454"/>
                    <a:gd name="connsiteX1" fmla="*/ 0 w 5968"/>
                    <a:gd name="connsiteY1" fmla="*/ 0 h 34454"/>
                  </a:gdLst>
                  <a:ahLst/>
                  <a:cxnLst>
                    <a:cxn ang="0">
                      <a:pos x="connsiteX0" y="connsiteY0"/>
                    </a:cxn>
                    <a:cxn ang="0">
                      <a:pos x="connsiteX1" y="connsiteY1"/>
                    </a:cxn>
                  </a:cxnLst>
                  <a:rect l="l" t="t" r="r" b="b"/>
                  <a:pathLst>
                    <a:path w="5968" h="34454">
                      <a:moveTo>
                        <a:pt x="0" y="34454"/>
                      </a:moveTo>
                      <a:lnTo>
                        <a:pt x="0" y="0"/>
                      </a:lnTo>
                    </a:path>
                  </a:pathLst>
                </a:custGeom>
                <a:ln w="5965" cap="flat">
                  <a:solidFill>
                    <a:srgbClr val="EC4E44"/>
                  </a:solidFill>
                  <a:prstDash val="solid"/>
                  <a:round/>
                </a:ln>
              </p:spPr>
              <p:txBody>
                <a:bodyPr rtlCol="0" anchor="ctr"/>
                <a:lstStyle/>
                <a:p>
                  <a:endParaRPr lang="en-US"/>
                </a:p>
              </p:txBody>
            </p:sp>
            <p:sp>
              <p:nvSpPr>
                <p:cNvPr id="877" name="Freeform: Shape 876">
                  <a:extLst>
                    <a:ext uri="{FF2B5EF4-FFF2-40B4-BE49-F238E27FC236}">
                      <a16:creationId xmlns:a16="http://schemas.microsoft.com/office/drawing/2014/main" id="{FA2F832B-D61E-4A12-B5A7-E3AF251C13CB}"/>
                    </a:ext>
                  </a:extLst>
                </p:cNvPr>
                <p:cNvSpPr/>
                <p:nvPr/>
              </p:nvSpPr>
              <p:spPr>
                <a:xfrm>
                  <a:off x="1774857" y="4781461"/>
                  <a:ext cx="5968" cy="36128"/>
                </a:xfrm>
                <a:custGeom>
                  <a:avLst/>
                  <a:gdLst>
                    <a:gd name="connsiteX0" fmla="*/ 0 w 5968"/>
                    <a:gd name="connsiteY0" fmla="*/ 36129 h 36128"/>
                    <a:gd name="connsiteX1" fmla="*/ 0 w 5968"/>
                    <a:gd name="connsiteY1" fmla="*/ 0 h 36128"/>
                  </a:gdLst>
                  <a:ahLst/>
                  <a:cxnLst>
                    <a:cxn ang="0">
                      <a:pos x="connsiteX0" y="connsiteY0"/>
                    </a:cxn>
                    <a:cxn ang="0">
                      <a:pos x="connsiteX1" y="connsiteY1"/>
                    </a:cxn>
                  </a:cxnLst>
                  <a:rect l="l" t="t" r="r" b="b"/>
                  <a:pathLst>
                    <a:path w="5968" h="36128">
                      <a:moveTo>
                        <a:pt x="0" y="36129"/>
                      </a:moveTo>
                      <a:lnTo>
                        <a:pt x="0" y="0"/>
                      </a:lnTo>
                    </a:path>
                  </a:pathLst>
                </a:custGeom>
                <a:ln w="5965" cap="flat">
                  <a:solidFill>
                    <a:srgbClr val="EC4E44"/>
                  </a:solidFill>
                  <a:prstDash val="solid"/>
                  <a:round/>
                </a:ln>
              </p:spPr>
              <p:txBody>
                <a:bodyPr rtlCol="0" anchor="ctr"/>
                <a:lstStyle/>
                <a:p>
                  <a:endParaRPr lang="en-US"/>
                </a:p>
              </p:txBody>
            </p:sp>
            <p:sp>
              <p:nvSpPr>
                <p:cNvPr id="878" name="Freeform: Shape 877">
                  <a:extLst>
                    <a:ext uri="{FF2B5EF4-FFF2-40B4-BE49-F238E27FC236}">
                      <a16:creationId xmlns:a16="http://schemas.microsoft.com/office/drawing/2014/main" id="{BD93B0B1-B371-4E19-A898-92C07779B060}"/>
                    </a:ext>
                  </a:extLst>
                </p:cNvPr>
                <p:cNvSpPr/>
                <p:nvPr/>
              </p:nvSpPr>
              <p:spPr>
                <a:xfrm>
                  <a:off x="2571289" y="4263927"/>
                  <a:ext cx="5968" cy="22452"/>
                </a:xfrm>
                <a:custGeom>
                  <a:avLst/>
                  <a:gdLst>
                    <a:gd name="connsiteX0" fmla="*/ 0 w 5968"/>
                    <a:gd name="connsiteY0" fmla="*/ 22452 h 22452"/>
                    <a:gd name="connsiteX1" fmla="*/ 0 w 5968"/>
                    <a:gd name="connsiteY1" fmla="*/ 0 h 22452"/>
                  </a:gdLst>
                  <a:ahLst/>
                  <a:cxnLst>
                    <a:cxn ang="0">
                      <a:pos x="connsiteX0" y="connsiteY0"/>
                    </a:cxn>
                    <a:cxn ang="0">
                      <a:pos x="connsiteX1" y="connsiteY1"/>
                    </a:cxn>
                  </a:cxnLst>
                  <a:rect l="l" t="t" r="r" b="b"/>
                  <a:pathLst>
                    <a:path w="5968" h="22452">
                      <a:moveTo>
                        <a:pt x="0" y="22452"/>
                      </a:moveTo>
                      <a:lnTo>
                        <a:pt x="0" y="0"/>
                      </a:lnTo>
                    </a:path>
                  </a:pathLst>
                </a:custGeom>
                <a:ln w="5965" cap="flat">
                  <a:solidFill>
                    <a:srgbClr val="EC4E44"/>
                  </a:solidFill>
                  <a:prstDash val="solid"/>
                  <a:round/>
                </a:ln>
              </p:spPr>
              <p:txBody>
                <a:bodyPr rtlCol="0" anchor="ctr"/>
                <a:lstStyle/>
                <a:p>
                  <a:endParaRPr lang="en-US"/>
                </a:p>
              </p:txBody>
            </p:sp>
            <p:sp>
              <p:nvSpPr>
                <p:cNvPr id="879" name="Freeform: Shape 878">
                  <a:extLst>
                    <a:ext uri="{FF2B5EF4-FFF2-40B4-BE49-F238E27FC236}">
                      <a16:creationId xmlns:a16="http://schemas.microsoft.com/office/drawing/2014/main" id="{AD139054-DFB9-4487-A87B-F32FA4DA1725}"/>
                    </a:ext>
                  </a:extLst>
                </p:cNvPr>
                <p:cNvSpPr/>
                <p:nvPr/>
              </p:nvSpPr>
              <p:spPr>
                <a:xfrm>
                  <a:off x="3203378" y="3729628"/>
                  <a:ext cx="5968" cy="21848"/>
                </a:xfrm>
                <a:custGeom>
                  <a:avLst/>
                  <a:gdLst>
                    <a:gd name="connsiteX0" fmla="*/ 0 w 5968"/>
                    <a:gd name="connsiteY0" fmla="*/ 21848 h 21848"/>
                    <a:gd name="connsiteX1" fmla="*/ 0 w 5968"/>
                    <a:gd name="connsiteY1" fmla="*/ 0 h 21848"/>
                  </a:gdLst>
                  <a:ahLst/>
                  <a:cxnLst>
                    <a:cxn ang="0">
                      <a:pos x="connsiteX0" y="connsiteY0"/>
                    </a:cxn>
                    <a:cxn ang="0">
                      <a:pos x="connsiteX1" y="connsiteY1"/>
                    </a:cxn>
                  </a:cxnLst>
                  <a:rect l="l" t="t" r="r" b="b"/>
                  <a:pathLst>
                    <a:path w="5968" h="21848">
                      <a:moveTo>
                        <a:pt x="0" y="21848"/>
                      </a:moveTo>
                      <a:lnTo>
                        <a:pt x="0" y="0"/>
                      </a:lnTo>
                    </a:path>
                  </a:pathLst>
                </a:custGeom>
                <a:ln w="5965" cap="flat">
                  <a:solidFill>
                    <a:srgbClr val="EC4E44"/>
                  </a:solidFill>
                  <a:prstDash val="solid"/>
                  <a:round/>
                </a:ln>
              </p:spPr>
              <p:txBody>
                <a:bodyPr rtlCol="0" anchor="ctr"/>
                <a:lstStyle/>
                <a:p>
                  <a:endParaRPr lang="en-US"/>
                </a:p>
              </p:txBody>
            </p:sp>
            <p:sp>
              <p:nvSpPr>
                <p:cNvPr id="880" name="Freeform: Shape 879">
                  <a:extLst>
                    <a:ext uri="{FF2B5EF4-FFF2-40B4-BE49-F238E27FC236}">
                      <a16:creationId xmlns:a16="http://schemas.microsoft.com/office/drawing/2014/main" id="{3029BDDB-C502-4A92-A896-56EDB99E4024}"/>
                    </a:ext>
                  </a:extLst>
                </p:cNvPr>
                <p:cNvSpPr/>
                <p:nvPr/>
              </p:nvSpPr>
              <p:spPr>
                <a:xfrm>
                  <a:off x="2045457" y="4816465"/>
                  <a:ext cx="5968" cy="26020"/>
                </a:xfrm>
                <a:custGeom>
                  <a:avLst/>
                  <a:gdLst>
                    <a:gd name="connsiteX0" fmla="*/ 0 w 5968"/>
                    <a:gd name="connsiteY0" fmla="*/ 26020 h 26020"/>
                    <a:gd name="connsiteX1" fmla="*/ 0 w 5968"/>
                    <a:gd name="connsiteY1" fmla="*/ 0 h 26020"/>
                  </a:gdLst>
                  <a:ahLst/>
                  <a:cxnLst>
                    <a:cxn ang="0">
                      <a:pos x="connsiteX0" y="connsiteY0"/>
                    </a:cxn>
                    <a:cxn ang="0">
                      <a:pos x="connsiteX1" y="connsiteY1"/>
                    </a:cxn>
                  </a:cxnLst>
                  <a:rect l="l" t="t" r="r" b="b"/>
                  <a:pathLst>
                    <a:path w="5968" h="26020">
                      <a:moveTo>
                        <a:pt x="0" y="26020"/>
                      </a:moveTo>
                      <a:lnTo>
                        <a:pt x="0" y="0"/>
                      </a:lnTo>
                    </a:path>
                  </a:pathLst>
                </a:custGeom>
                <a:ln w="5965" cap="flat">
                  <a:solidFill>
                    <a:srgbClr val="EC4E44"/>
                  </a:solidFill>
                  <a:prstDash val="solid"/>
                  <a:round/>
                </a:ln>
              </p:spPr>
              <p:txBody>
                <a:bodyPr rtlCol="0" anchor="ctr"/>
                <a:lstStyle/>
                <a:p>
                  <a:endParaRPr lang="en-US"/>
                </a:p>
              </p:txBody>
            </p:sp>
            <p:sp>
              <p:nvSpPr>
                <p:cNvPr id="881" name="Freeform: Shape 880">
                  <a:extLst>
                    <a:ext uri="{FF2B5EF4-FFF2-40B4-BE49-F238E27FC236}">
                      <a16:creationId xmlns:a16="http://schemas.microsoft.com/office/drawing/2014/main" id="{39FA382D-1722-48AD-ACCB-4EC60AF5F160}"/>
                    </a:ext>
                  </a:extLst>
                </p:cNvPr>
                <p:cNvSpPr/>
                <p:nvPr/>
              </p:nvSpPr>
              <p:spPr>
                <a:xfrm>
                  <a:off x="2607620" y="4229759"/>
                  <a:ext cx="5968" cy="23863"/>
                </a:xfrm>
                <a:custGeom>
                  <a:avLst/>
                  <a:gdLst>
                    <a:gd name="connsiteX0" fmla="*/ 0 w 5968"/>
                    <a:gd name="connsiteY0" fmla="*/ 23863 h 23863"/>
                    <a:gd name="connsiteX1" fmla="*/ 0 w 5968"/>
                    <a:gd name="connsiteY1" fmla="*/ 0 h 23863"/>
                  </a:gdLst>
                  <a:ahLst/>
                  <a:cxnLst>
                    <a:cxn ang="0">
                      <a:pos x="connsiteX0" y="connsiteY0"/>
                    </a:cxn>
                    <a:cxn ang="0">
                      <a:pos x="connsiteX1" y="connsiteY1"/>
                    </a:cxn>
                  </a:cxnLst>
                  <a:rect l="l" t="t" r="r" b="b"/>
                  <a:pathLst>
                    <a:path w="5968" h="23863">
                      <a:moveTo>
                        <a:pt x="0" y="23863"/>
                      </a:moveTo>
                      <a:lnTo>
                        <a:pt x="0" y="0"/>
                      </a:lnTo>
                    </a:path>
                  </a:pathLst>
                </a:custGeom>
                <a:ln w="5965" cap="flat">
                  <a:solidFill>
                    <a:srgbClr val="EC4E44"/>
                  </a:solidFill>
                  <a:prstDash val="solid"/>
                  <a:round/>
                </a:ln>
              </p:spPr>
              <p:txBody>
                <a:bodyPr rtlCol="0" anchor="ctr"/>
                <a:lstStyle/>
                <a:p>
                  <a:endParaRPr lang="en-US"/>
                </a:p>
              </p:txBody>
            </p:sp>
            <p:sp>
              <p:nvSpPr>
                <p:cNvPr id="882" name="Freeform: Shape 881">
                  <a:extLst>
                    <a:ext uri="{FF2B5EF4-FFF2-40B4-BE49-F238E27FC236}">
                      <a16:creationId xmlns:a16="http://schemas.microsoft.com/office/drawing/2014/main" id="{8FB50748-5D76-46B4-99ED-362F9C820400}"/>
                    </a:ext>
                  </a:extLst>
                </p:cNvPr>
                <p:cNvSpPr/>
                <p:nvPr/>
              </p:nvSpPr>
              <p:spPr>
                <a:xfrm>
                  <a:off x="2057481" y="4815020"/>
                  <a:ext cx="5968" cy="21984"/>
                </a:xfrm>
                <a:custGeom>
                  <a:avLst/>
                  <a:gdLst>
                    <a:gd name="connsiteX0" fmla="*/ 0 w 5968"/>
                    <a:gd name="connsiteY0" fmla="*/ 21984 h 21984"/>
                    <a:gd name="connsiteX1" fmla="*/ 0 w 5968"/>
                    <a:gd name="connsiteY1" fmla="*/ 0 h 21984"/>
                  </a:gdLst>
                  <a:ahLst/>
                  <a:cxnLst>
                    <a:cxn ang="0">
                      <a:pos x="connsiteX0" y="connsiteY0"/>
                    </a:cxn>
                    <a:cxn ang="0">
                      <a:pos x="connsiteX1" y="connsiteY1"/>
                    </a:cxn>
                  </a:cxnLst>
                  <a:rect l="l" t="t" r="r" b="b"/>
                  <a:pathLst>
                    <a:path w="5968" h="21984">
                      <a:moveTo>
                        <a:pt x="0" y="21984"/>
                      </a:moveTo>
                      <a:lnTo>
                        <a:pt x="0" y="0"/>
                      </a:lnTo>
                    </a:path>
                  </a:pathLst>
                </a:custGeom>
                <a:ln w="5965" cap="flat">
                  <a:solidFill>
                    <a:srgbClr val="EC4E44"/>
                  </a:solidFill>
                  <a:prstDash val="solid"/>
                  <a:round/>
                </a:ln>
              </p:spPr>
              <p:txBody>
                <a:bodyPr rtlCol="0" anchor="ctr"/>
                <a:lstStyle/>
                <a:p>
                  <a:endParaRPr lang="en-US"/>
                </a:p>
              </p:txBody>
            </p:sp>
            <p:sp>
              <p:nvSpPr>
                <p:cNvPr id="883" name="Freeform: Shape 882">
                  <a:extLst>
                    <a:ext uri="{FF2B5EF4-FFF2-40B4-BE49-F238E27FC236}">
                      <a16:creationId xmlns:a16="http://schemas.microsoft.com/office/drawing/2014/main" id="{908E460E-6BF3-4A09-A3AF-4A9D8B65947E}"/>
                    </a:ext>
                  </a:extLst>
                </p:cNvPr>
                <p:cNvSpPr/>
                <p:nvPr/>
              </p:nvSpPr>
              <p:spPr>
                <a:xfrm>
                  <a:off x="3985251" y="3018562"/>
                  <a:ext cx="5968" cy="23731"/>
                </a:xfrm>
                <a:custGeom>
                  <a:avLst/>
                  <a:gdLst>
                    <a:gd name="connsiteX0" fmla="*/ 0 w 5968"/>
                    <a:gd name="connsiteY0" fmla="*/ 23732 h 23731"/>
                    <a:gd name="connsiteX1" fmla="*/ 0 w 5968"/>
                    <a:gd name="connsiteY1" fmla="*/ 0 h 23731"/>
                  </a:gdLst>
                  <a:ahLst/>
                  <a:cxnLst>
                    <a:cxn ang="0">
                      <a:pos x="connsiteX0" y="connsiteY0"/>
                    </a:cxn>
                    <a:cxn ang="0">
                      <a:pos x="connsiteX1" y="connsiteY1"/>
                    </a:cxn>
                  </a:cxnLst>
                  <a:rect l="l" t="t" r="r" b="b"/>
                  <a:pathLst>
                    <a:path w="5968" h="23731">
                      <a:moveTo>
                        <a:pt x="0" y="23732"/>
                      </a:moveTo>
                      <a:lnTo>
                        <a:pt x="0" y="0"/>
                      </a:lnTo>
                    </a:path>
                  </a:pathLst>
                </a:custGeom>
                <a:ln w="5965" cap="flat">
                  <a:solidFill>
                    <a:srgbClr val="EC4E44"/>
                  </a:solidFill>
                  <a:prstDash val="solid"/>
                  <a:round/>
                </a:ln>
              </p:spPr>
              <p:txBody>
                <a:bodyPr rtlCol="0" anchor="ctr"/>
                <a:lstStyle/>
                <a:p>
                  <a:endParaRPr lang="en-US"/>
                </a:p>
              </p:txBody>
            </p:sp>
            <p:sp>
              <p:nvSpPr>
                <p:cNvPr id="884" name="Freeform: Shape 883">
                  <a:extLst>
                    <a:ext uri="{FF2B5EF4-FFF2-40B4-BE49-F238E27FC236}">
                      <a16:creationId xmlns:a16="http://schemas.microsoft.com/office/drawing/2014/main" id="{4C6D17CA-506A-453C-B73A-C99440B2E36F}"/>
                    </a:ext>
                  </a:extLst>
                </p:cNvPr>
                <p:cNvSpPr/>
                <p:nvPr/>
              </p:nvSpPr>
              <p:spPr>
                <a:xfrm>
                  <a:off x="1949533" y="4813568"/>
                  <a:ext cx="5968" cy="23710"/>
                </a:xfrm>
                <a:custGeom>
                  <a:avLst/>
                  <a:gdLst>
                    <a:gd name="connsiteX0" fmla="*/ 0 w 5968"/>
                    <a:gd name="connsiteY0" fmla="*/ 23710 h 23710"/>
                    <a:gd name="connsiteX1" fmla="*/ 0 w 5968"/>
                    <a:gd name="connsiteY1" fmla="*/ 0 h 23710"/>
                  </a:gdLst>
                  <a:ahLst/>
                  <a:cxnLst>
                    <a:cxn ang="0">
                      <a:pos x="connsiteX0" y="connsiteY0"/>
                    </a:cxn>
                    <a:cxn ang="0">
                      <a:pos x="connsiteX1" y="connsiteY1"/>
                    </a:cxn>
                  </a:cxnLst>
                  <a:rect l="l" t="t" r="r" b="b"/>
                  <a:pathLst>
                    <a:path w="5968" h="23710">
                      <a:moveTo>
                        <a:pt x="0" y="23710"/>
                      </a:moveTo>
                      <a:lnTo>
                        <a:pt x="0" y="0"/>
                      </a:lnTo>
                    </a:path>
                  </a:pathLst>
                </a:custGeom>
                <a:ln w="5965" cap="flat">
                  <a:solidFill>
                    <a:srgbClr val="EC4E44"/>
                  </a:solidFill>
                  <a:prstDash val="solid"/>
                  <a:round/>
                </a:ln>
              </p:spPr>
              <p:txBody>
                <a:bodyPr rtlCol="0" anchor="ctr"/>
                <a:lstStyle/>
                <a:p>
                  <a:endParaRPr lang="en-US"/>
                </a:p>
              </p:txBody>
            </p:sp>
            <p:sp>
              <p:nvSpPr>
                <p:cNvPr id="885" name="Freeform: Shape 884">
                  <a:extLst>
                    <a:ext uri="{FF2B5EF4-FFF2-40B4-BE49-F238E27FC236}">
                      <a16:creationId xmlns:a16="http://schemas.microsoft.com/office/drawing/2014/main" id="{968FC501-8616-4EA6-80D6-3435204E3F21}"/>
                    </a:ext>
                  </a:extLst>
                </p:cNvPr>
                <p:cNvSpPr/>
                <p:nvPr/>
              </p:nvSpPr>
              <p:spPr>
                <a:xfrm>
                  <a:off x="3801707" y="3193033"/>
                  <a:ext cx="5968" cy="22136"/>
                </a:xfrm>
                <a:custGeom>
                  <a:avLst/>
                  <a:gdLst>
                    <a:gd name="connsiteX0" fmla="*/ 0 w 5968"/>
                    <a:gd name="connsiteY0" fmla="*/ 22137 h 22136"/>
                    <a:gd name="connsiteX1" fmla="*/ 0 w 5968"/>
                    <a:gd name="connsiteY1" fmla="*/ 0 h 22136"/>
                  </a:gdLst>
                  <a:ahLst/>
                  <a:cxnLst>
                    <a:cxn ang="0">
                      <a:pos x="connsiteX0" y="connsiteY0"/>
                    </a:cxn>
                    <a:cxn ang="0">
                      <a:pos x="connsiteX1" y="connsiteY1"/>
                    </a:cxn>
                  </a:cxnLst>
                  <a:rect l="l" t="t" r="r" b="b"/>
                  <a:pathLst>
                    <a:path w="5968" h="22136">
                      <a:moveTo>
                        <a:pt x="0" y="22137"/>
                      </a:moveTo>
                      <a:lnTo>
                        <a:pt x="0" y="0"/>
                      </a:lnTo>
                    </a:path>
                  </a:pathLst>
                </a:custGeom>
                <a:ln w="5965" cap="flat">
                  <a:solidFill>
                    <a:srgbClr val="EC4E44"/>
                  </a:solidFill>
                  <a:prstDash val="solid"/>
                  <a:round/>
                </a:ln>
              </p:spPr>
              <p:txBody>
                <a:bodyPr rtlCol="0" anchor="ctr"/>
                <a:lstStyle/>
                <a:p>
                  <a:endParaRPr lang="en-US"/>
                </a:p>
              </p:txBody>
            </p:sp>
            <p:sp>
              <p:nvSpPr>
                <p:cNvPr id="886" name="Freeform: Shape 885">
                  <a:extLst>
                    <a:ext uri="{FF2B5EF4-FFF2-40B4-BE49-F238E27FC236}">
                      <a16:creationId xmlns:a16="http://schemas.microsoft.com/office/drawing/2014/main" id="{B18C03AF-D640-49BD-A466-AEB18DBEC6B3}"/>
                    </a:ext>
                  </a:extLst>
                </p:cNvPr>
                <p:cNvSpPr/>
                <p:nvPr/>
              </p:nvSpPr>
              <p:spPr>
                <a:xfrm>
                  <a:off x="2420781" y="4379834"/>
                  <a:ext cx="5968" cy="23807"/>
                </a:xfrm>
                <a:custGeom>
                  <a:avLst/>
                  <a:gdLst>
                    <a:gd name="connsiteX0" fmla="*/ 0 w 5968"/>
                    <a:gd name="connsiteY0" fmla="*/ 23808 h 23807"/>
                    <a:gd name="connsiteX1" fmla="*/ 0 w 5968"/>
                    <a:gd name="connsiteY1" fmla="*/ 0 h 23807"/>
                  </a:gdLst>
                  <a:ahLst/>
                  <a:cxnLst>
                    <a:cxn ang="0">
                      <a:pos x="connsiteX0" y="connsiteY0"/>
                    </a:cxn>
                    <a:cxn ang="0">
                      <a:pos x="connsiteX1" y="connsiteY1"/>
                    </a:cxn>
                  </a:cxnLst>
                  <a:rect l="l" t="t" r="r" b="b"/>
                  <a:pathLst>
                    <a:path w="5968" h="23807">
                      <a:moveTo>
                        <a:pt x="0" y="23808"/>
                      </a:moveTo>
                      <a:lnTo>
                        <a:pt x="0" y="0"/>
                      </a:lnTo>
                    </a:path>
                  </a:pathLst>
                </a:custGeom>
                <a:ln w="5965" cap="flat">
                  <a:solidFill>
                    <a:srgbClr val="EC4E44"/>
                  </a:solidFill>
                  <a:prstDash val="solid"/>
                  <a:round/>
                </a:ln>
              </p:spPr>
              <p:txBody>
                <a:bodyPr rtlCol="0" anchor="ctr"/>
                <a:lstStyle/>
                <a:p>
                  <a:endParaRPr lang="en-US"/>
                </a:p>
              </p:txBody>
            </p:sp>
            <p:sp>
              <p:nvSpPr>
                <p:cNvPr id="887" name="Freeform: Shape 886">
                  <a:extLst>
                    <a:ext uri="{FF2B5EF4-FFF2-40B4-BE49-F238E27FC236}">
                      <a16:creationId xmlns:a16="http://schemas.microsoft.com/office/drawing/2014/main" id="{231B92CF-6DE3-441C-B006-54D14697EB85}"/>
                    </a:ext>
                  </a:extLst>
                </p:cNvPr>
                <p:cNvSpPr/>
                <p:nvPr/>
              </p:nvSpPr>
              <p:spPr>
                <a:xfrm>
                  <a:off x="4066856" y="2935574"/>
                  <a:ext cx="5968" cy="38302"/>
                </a:xfrm>
                <a:custGeom>
                  <a:avLst/>
                  <a:gdLst>
                    <a:gd name="connsiteX0" fmla="*/ 0 w 5968"/>
                    <a:gd name="connsiteY0" fmla="*/ 38302 h 38302"/>
                    <a:gd name="connsiteX1" fmla="*/ 0 w 5968"/>
                    <a:gd name="connsiteY1" fmla="*/ 0 h 38302"/>
                  </a:gdLst>
                  <a:ahLst/>
                  <a:cxnLst>
                    <a:cxn ang="0">
                      <a:pos x="connsiteX0" y="connsiteY0"/>
                    </a:cxn>
                    <a:cxn ang="0">
                      <a:pos x="connsiteX1" y="connsiteY1"/>
                    </a:cxn>
                  </a:cxnLst>
                  <a:rect l="l" t="t" r="r" b="b"/>
                  <a:pathLst>
                    <a:path w="5968" h="38302">
                      <a:moveTo>
                        <a:pt x="0" y="38302"/>
                      </a:moveTo>
                      <a:lnTo>
                        <a:pt x="0" y="0"/>
                      </a:lnTo>
                    </a:path>
                  </a:pathLst>
                </a:custGeom>
                <a:ln w="5965" cap="flat">
                  <a:solidFill>
                    <a:srgbClr val="EC4E44"/>
                  </a:solidFill>
                  <a:prstDash val="solid"/>
                  <a:round/>
                </a:ln>
              </p:spPr>
              <p:txBody>
                <a:bodyPr rtlCol="0" anchor="ctr"/>
                <a:lstStyle/>
                <a:p>
                  <a:endParaRPr lang="en-US"/>
                </a:p>
              </p:txBody>
            </p:sp>
            <p:sp>
              <p:nvSpPr>
                <p:cNvPr id="888" name="Freeform: Shape 887">
                  <a:extLst>
                    <a:ext uri="{FF2B5EF4-FFF2-40B4-BE49-F238E27FC236}">
                      <a16:creationId xmlns:a16="http://schemas.microsoft.com/office/drawing/2014/main" id="{2C49F39E-A2F1-41FB-8A88-A935BA05B019}"/>
                    </a:ext>
                  </a:extLst>
                </p:cNvPr>
                <p:cNvSpPr/>
                <p:nvPr/>
              </p:nvSpPr>
              <p:spPr>
                <a:xfrm>
                  <a:off x="3174100" y="3739062"/>
                  <a:ext cx="5968" cy="25085"/>
                </a:xfrm>
                <a:custGeom>
                  <a:avLst/>
                  <a:gdLst>
                    <a:gd name="connsiteX0" fmla="*/ 0 w 5968"/>
                    <a:gd name="connsiteY0" fmla="*/ 25086 h 25085"/>
                    <a:gd name="connsiteX1" fmla="*/ 0 w 5968"/>
                    <a:gd name="connsiteY1" fmla="*/ 0 h 25085"/>
                  </a:gdLst>
                  <a:ahLst/>
                  <a:cxnLst>
                    <a:cxn ang="0">
                      <a:pos x="connsiteX0" y="connsiteY0"/>
                    </a:cxn>
                    <a:cxn ang="0">
                      <a:pos x="connsiteX1" y="connsiteY1"/>
                    </a:cxn>
                  </a:cxnLst>
                  <a:rect l="l" t="t" r="r" b="b"/>
                  <a:pathLst>
                    <a:path w="5968" h="25085">
                      <a:moveTo>
                        <a:pt x="0" y="25086"/>
                      </a:moveTo>
                      <a:lnTo>
                        <a:pt x="0" y="0"/>
                      </a:lnTo>
                    </a:path>
                  </a:pathLst>
                </a:custGeom>
                <a:ln w="5965" cap="flat">
                  <a:solidFill>
                    <a:srgbClr val="EC4E44"/>
                  </a:solidFill>
                  <a:prstDash val="solid"/>
                  <a:round/>
                </a:ln>
              </p:spPr>
              <p:txBody>
                <a:bodyPr rtlCol="0" anchor="ctr"/>
                <a:lstStyle/>
                <a:p>
                  <a:endParaRPr lang="en-US"/>
                </a:p>
              </p:txBody>
            </p:sp>
            <p:sp>
              <p:nvSpPr>
                <p:cNvPr id="889" name="Freeform: Shape 888">
                  <a:extLst>
                    <a:ext uri="{FF2B5EF4-FFF2-40B4-BE49-F238E27FC236}">
                      <a16:creationId xmlns:a16="http://schemas.microsoft.com/office/drawing/2014/main" id="{2D3D78C9-1196-4458-9F01-1B8DB1B889C8}"/>
                    </a:ext>
                  </a:extLst>
                </p:cNvPr>
                <p:cNvSpPr/>
                <p:nvPr/>
              </p:nvSpPr>
              <p:spPr>
                <a:xfrm>
                  <a:off x="3054311" y="3588209"/>
                  <a:ext cx="5968" cy="141566"/>
                </a:xfrm>
                <a:custGeom>
                  <a:avLst/>
                  <a:gdLst>
                    <a:gd name="connsiteX0" fmla="*/ 0 w 5968"/>
                    <a:gd name="connsiteY0" fmla="*/ 141566 h 141566"/>
                    <a:gd name="connsiteX1" fmla="*/ 0 w 5968"/>
                    <a:gd name="connsiteY1" fmla="*/ 0 h 141566"/>
                  </a:gdLst>
                  <a:ahLst/>
                  <a:cxnLst>
                    <a:cxn ang="0">
                      <a:pos x="connsiteX0" y="connsiteY0"/>
                    </a:cxn>
                    <a:cxn ang="0">
                      <a:pos x="connsiteX1" y="connsiteY1"/>
                    </a:cxn>
                  </a:cxnLst>
                  <a:rect l="l" t="t" r="r" b="b"/>
                  <a:pathLst>
                    <a:path w="5968" h="141566">
                      <a:moveTo>
                        <a:pt x="0" y="141566"/>
                      </a:moveTo>
                      <a:lnTo>
                        <a:pt x="0" y="0"/>
                      </a:lnTo>
                    </a:path>
                  </a:pathLst>
                </a:custGeom>
                <a:ln w="5965" cap="flat">
                  <a:solidFill>
                    <a:srgbClr val="EC4E44"/>
                  </a:solidFill>
                  <a:prstDash val="solid"/>
                  <a:round/>
                </a:ln>
              </p:spPr>
              <p:txBody>
                <a:bodyPr rtlCol="0" anchor="ctr"/>
                <a:lstStyle/>
                <a:p>
                  <a:endParaRPr lang="en-US"/>
                </a:p>
              </p:txBody>
            </p:sp>
            <p:sp>
              <p:nvSpPr>
                <p:cNvPr id="890" name="Freeform: Shape 889">
                  <a:extLst>
                    <a:ext uri="{FF2B5EF4-FFF2-40B4-BE49-F238E27FC236}">
                      <a16:creationId xmlns:a16="http://schemas.microsoft.com/office/drawing/2014/main" id="{9F252438-44B1-461B-B8E9-46364D3DF118}"/>
                    </a:ext>
                  </a:extLst>
                </p:cNvPr>
                <p:cNvSpPr/>
                <p:nvPr/>
              </p:nvSpPr>
              <p:spPr>
                <a:xfrm>
                  <a:off x="3758881" y="3143206"/>
                  <a:ext cx="5968" cy="43593"/>
                </a:xfrm>
                <a:custGeom>
                  <a:avLst/>
                  <a:gdLst>
                    <a:gd name="connsiteX0" fmla="*/ 0 w 5968"/>
                    <a:gd name="connsiteY0" fmla="*/ 43593 h 43593"/>
                    <a:gd name="connsiteX1" fmla="*/ 0 w 5968"/>
                    <a:gd name="connsiteY1" fmla="*/ 0 h 43593"/>
                  </a:gdLst>
                  <a:ahLst/>
                  <a:cxnLst>
                    <a:cxn ang="0">
                      <a:pos x="connsiteX0" y="connsiteY0"/>
                    </a:cxn>
                    <a:cxn ang="0">
                      <a:pos x="connsiteX1" y="connsiteY1"/>
                    </a:cxn>
                  </a:cxnLst>
                  <a:rect l="l" t="t" r="r" b="b"/>
                  <a:pathLst>
                    <a:path w="5968" h="43593">
                      <a:moveTo>
                        <a:pt x="0" y="43593"/>
                      </a:moveTo>
                      <a:lnTo>
                        <a:pt x="0" y="0"/>
                      </a:lnTo>
                    </a:path>
                  </a:pathLst>
                </a:custGeom>
                <a:ln w="5965" cap="flat">
                  <a:solidFill>
                    <a:srgbClr val="EC4E44"/>
                  </a:solidFill>
                  <a:prstDash val="solid"/>
                  <a:round/>
                </a:ln>
              </p:spPr>
              <p:txBody>
                <a:bodyPr rtlCol="0" anchor="ctr"/>
                <a:lstStyle/>
                <a:p>
                  <a:endParaRPr lang="en-US"/>
                </a:p>
              </p:txBody>
            </p:sp>
            <p:sp>
              <p:nvSpPr>
                <p:cNvPr id="891" name="Freeform: Shape 890">
                  <a:extLst>
                    <a:ext uri="{FF2B5EF4-FFF2-40B4-BE49-F238E27FC236}">
                      <a16:creationId xmlns:a16="http://schemas.microsoft.com/office/drawing/2014/main" id="{D71C9995-AC63-4F04-A2C1-E7BA8EC4F746}"/>
                    </a:ext>
                  </a:extLst>
                </p:cNvPr>
                <p:cNvSpPr/>
                <p:nvPr/>
              </p:nvSpPr>
              <p:spPr>
                <a:xfrm>
                  <a:off x="2556386" y="4276193"/>
                  <a:ext cx="5968" cy="55889"/>
                </a:xfrm>
                <a:custGeom>
                  <a:avLst/>
                  <a:gdLst>
                    <a:gd name="connsiteX0" fmla="*/ 0 w 5968"/>
                    <a:gd name="connsiteY0" fmla="*/ 55889 h 55889"/>
                    <a:gd name="connsiteX1" fmla="*/ 0 w 5968"/>
                    <a:gd name="connsiteY1" fmla="*/ 0 h 55889"/>
                  </a:gdLst>
                  <a:ahLst/>
                  <a:cxnLst>
                    <a:cxn ang="0">
                      <a:pos x="connsiteX0" y="connsiteY0"/>
                    </a:cxn>
                    <a:cxn ang="0">
                      <a:pos x="connsiteX1" y="connsiteY1"/>
                    </a:cxn>
                  </a:cxnLst>
                  <a:rect l="l" t="t" r="r" b="b"/>
                  <a:pathLst>
                    <a:path w="5968" h="55889">
                      <a:moveTo>
                        <a:pt x="0" y="55889"/>
                      </a:moveTo>
                      <a:lnTo>
                        <a:pt x="0" y="0"/>
                      </a:lnTo>
                    </a:path>
                  </a:pathLst>
                </a:custGeom>
                <a:ln w="5965" cap="flat">
                  <a:solidFill>
                    <a:srgbClr val="EC4E44"/>
                  </a:solidFill>
                  <a:prstDash val="solid"/>
                  <a:round/>
                </a:ln>
              </p:spPr>
              <p:txBody>
                <a:bodyPr rtlCol="0" anchor="ctr"/>
                <a:lstStyle/>
                <a:p>
                  <a:endParaRPr lang="en-US"/>
                </a:p>
              </p:txBody>
            </p:sp>
            <p:sp>
              <p:nvSpPr>
                <p:cNvPr id="892" name="Freeform: Shape 891">
                  <a:extLst>
                    <a:ext uri="{FF2B5EF4-FFF2-40B4-BE49-F238E27FC236}">
                      <a16:creationId xmlns:a16="http://schemas.microsoft.com/office/drawing/2014/main" id="{AC9602CC-7662-4692-B4FD-730EA59B8B71}"/>
                    </a:ext>
                  </a:extLst>
                </p:cNvPr>
                <p:cNvSpPr/>
                <p:nvPr/>
              </p:nvSpPr>
              <p:spPr>
                <a:xfrm>
                  <a:off x="3962888" y="3014197"/>
                  <a:ext cx="5968" cy="51465"/>
                </a:xfrm>
                <a:custGeom>
                  <a:avLst/>
                  <a:gdLst>
                    <a:gd name="connsiteX0" fmla="*/ 0 w 5968"/>
                    <a:gd name="connsiteY0" fmla="*/ 51466 h 51465"/>
                    <a:gd name="connsiteX1" fmla="*/ 0 w 5968"/>
                    <a:gd name="connsiteY1" fmla="*/ 0 h 51465"/>
                  </a:gdLst>
                  <a:ahLst/>
                  <a:cxnLst>
                    <a:cxn ang="0">
                      <a:pos x="connsiteX0" y="connsiteY0"/>
                    </a:cxn>
                    <a:cxn ang="0">
                      <a:pos x="connsiteX1" y="connsiteY1"/>
                    </a:cxn>
                  </a:cxnLst>
                  <a:rect l="l" t="t" r="r" b="b"/>
                  <a:pathLst>
                    <a:path w="5968" h="51465">
                      <a:moveTo>
                        <a:pt x="0" y="51466"/>
                      </a:moveTo>
                      <a:lnTo>
                        <a:pt x="0" y="0"/>
                      </a:lnTo>
                    </a:path>
                  </a:pathLst>
                </a:custGeom>
                <a:ln w="5965" cap="flat">
                  <a:solidFill>
                    <a:srgbClr val="EC4E44"/>
                  </a:solidFill>
                  <a:prstDash val="solid"/>
                  <a:round/>
                </a:ln>
              </p:spPr>
              <p:txBody>
                <a:bodyPr rtlCol="0" anchor="ctr"/>
                <a:lstStyle/>
                <a:p>
                  <a:endParaRPr lang="en-US"/>
                </a:p>
              </p:txBody>
            </p:sp>
            <p:sp>
              <p:nvSpPr>
                <p:cNvPr id="893" name="Freeform: Shape 892">
                  <a:extLst>
                    <a:ext uri="{FF2B5EF4-FFF2-40B4-BE49-F238E27FC236}">
                      <a16:creationId xmlns:a16="http://schemas.microsoft.com/office/drawing/2014/main" id="{DC8926DE-C841-4F8A-9EEC-0B6C4B472D37}"/>
                    </a:ext>
                  </a:extLst>
                </p:cNvPr>
                <p:cNvSpPr/>
                <p:nvPr/>
              </p:nvSpPr>
              <p:spPr>
                <a:xfrm>
                  <a:off x="3595910" y="3360470"/>
                  <a:ext cx="5968" cy="21926"/>
                </a:xfrm>
                <a:custGeom>
                  <a:avLst/>
                  <a:gdLst>
                    <a:gd name="connsiteX0" fmla="*/ 0 w 5968"/>
                    <a:gd name="connsiteY0" fmla="*/ 21927 h 21926"/>
                    <a:gd name="connsiteX1" fmla="*/ 0 w 5968"/>
                    <a:gd name="connsiteY1" fmla="*/ 0 h 21926"/>
                  </a:gdLst>
                  <a:ahLst/>
                  <a:cxnLst>
                    <a:cxn ang="0">
                      <a:pos x="connsiteX0" y="connsiteY0"/>
                    </a:cxn>
                    <a:cxn ang="0">
                      <a:pos x="connsiteX1" y="connsiteY1"/>
                    </a:cxn>
                  </a:cxnLst>
                  <a:rect l="l" t="t" r="r" b="b"/>
                  <a:pathLst>
                    <a:path w="5968" h="21926">
                      <a:moveTo>
                        <a:pt x="0" y="21927"/>
                      </a:moveTo>
                      <a:lnTo>
                        <a:pt x="0" y="0"/>
                      </a:lnTo>
                    </a:path>
                  </a:pathLst>
                </a:custGeom>
                <a:ln w="5965" cap="flat">
                  <a:solidFill>
                    <a:srgbClr val="EC4E44"/>
                  </a:solidFill>
                  <a:prstDash val="solid"/>
                  <a:round/>
                </a:ln>
              </p:spPr>
              <p:txBody>
                <a:bodyPr rtlCol="0" anchor="ctr"/>
                <a:lstStyle/>
                <a:p>
                  <a:endParaRPr lang="en-US"/>
                </a:p>
              </p:txBody>
            </p:sp>
            <p:sp>
              <p:nvSpPr>
                <p:cNvPr id="894" name="Freeform: Shape 893">
                  <a:extLst>
                    <a:ext uri="{FF2B5EF4-FFF2-40B4-BE49-F238E27FC236}">
                      <a16:creationId xmlns:a16="http://schemas.microsoft.com/office/drawing/2014/main" id="{93204068-6036-4F39-A5B3-69804C0F1513}"/>
                    </a:ext>
                  </a:extLst>
                </p:cNvPr>
                <p:cNvSpPr/>
                <p:nvPr/>
              </p:nvSpPr>
              <p:spPr>
                <a:xfrm>
                  <a:off x="3419672" y="3519135"/>
                  <a:ext cx="5968" cy="22043"/>
                </a:xfrm>
                <a:custGeom>
                  <a:avLst/>
                  <a:gdLst>
                    <a:gd name="connsiteX0" fmla="*/ 0 w 5968"/>
                    <a:gd name="connsiteY0" fmla="*/ 22043 h 22043"/>
                    <a:gd name="connsiteX1" fmla="*/ 0 w 5968"/>
                    <a:gd name="connsiteY1" fmla="*/ 0 h 22043"/>
                  </a:gdLst>
                  <a:ahLst/>
                  <a:cxnLst>
                    <a:cxn ang="0">
                      <a:pos x="connsiteX0" y="connsiteY0"/>
                    </a:cxn>
                    <a:cxn ang="0">
                      <a:pos x="connsiteX1" y="connsiteY1"/>
                    </a:cxn>
                  </a:cxnLst>
                  <a:rect l="l" t="t" r="r" b="b"/>
                  <a:pathLst>
                    <a:path w="5968" h="22043">
                      <a:moveTo>
                        <a:pt x="0" y="22043"/>
                      </a:moveTo>
                      <a:lnTo>
                        <a:pt x="0" y="0"/>
                      </a:lnTo>
                    </a:path>
                  </a:pathLst>
                </a:custGeom>
                <a:ln w="5965" cap="flat">
                  <a:solidFill>
                    <a:srgbClr val="EC4E44"/>
                  </a:solidFill>
                  <a:prstDash val="solid"/>
                  <a:round/>
                </a:ln>
              </p:spPr>
              <p:txBody>
                <a:bodyPr rtlCol="0" anchor="ctr"/>
                <a:lstStyle/>
                <a:p>
                  <a:endParaRPr lang="en-US"/>
                </a:p>
              </p:txBody>
            </p:sp>
            <p:sp>
              <p:nvSpPr>
                <p:cNvPr id="895" name="Freeform: Shape 894">
                  <a:extLst>
                    <a:ext uri="{FF2B5EF4-FFF2-40B4-BE49-F238E27FC236}">
                      <a16:creationId xmlns:a16="http://schemas.microsoft.com/office/drawing/2014/main" id="{7F1A9CE6-1CD3-4479-9B9E-6D973BEA96B6}"/>
                    </a:ext>
                  </a:extLst>
                </p:cNvPr>
                <p:cNvSpPr/>
                <p:nvPr/>
              </p:nvSpPr>
              <p:spPr>
                <a:xfrm>
                  <a:off x="3669599" y="3314329"/>
                  <a:ext cx="5968" cy="24588"/>
                </a:xfrm>
                <a:custGeom>
                  <a:avLst/>
                  <a:gdLst>
                    <a:gd name="connsiteX0" fmla="*/ 0 w 5968"/>
                    <a:gd name="connsiteY0" fmla="*/ 24589 h 24588"/>
                    <a:gd name="connsiteX1" fmla="*/ 0 w 5968"/>
                    <a:gd name="connsiteY1" fmla="*/ 0 h 24588"/>
                  </a:gdLst>
                  <a:ahLst/>
                  <a:cxnLst>
                    <a:cxn ang="0">
                      <a:pos x="connsiteX0" y="connsiteY0"/>
                    </a:cxn>
                    <a:cxn ang="0">
                      <a:pos x="connsiteX1" y="connsiteY1"/>
                    </a:cxn>
                  </a:cxnLst>
                  <a:rect l="l" t="t" r="r" b="b"/>
                  <a:pathLst>
                    <a:path w="5968" h="24588">
                      <a:moveTo>
                        <a:pt x="0" y="24589"/>
                      </a:moveTo>
                      <a:lnTo>
                        <a:pt x="0" y="0"/>
                      </a:lnTo>
                    </a:path>
                  </a:pathLst>
                </a:custGeom>
                <a:ln w="5965" cap="flat">
                  <a:solidFill>
                    <a:srgbClr val="EC4E44"/>
                  </a:solidFill>
                  <a:prstDash val="solid"/>
                  <a:round/>
                </a:ln>
              </p:spPr>
              <p:txBody>
                <a:bodyPr rtlCol="0" anchor="ctr"/>
                <a:lstStyle/>
                <a:p>
                  <a:endParaRPr lang="en-US"/>
                </a:p>
              </p:txBody>
            </p:sp>
            <p:sp>
              <p:nvSpPr>
                <p:cNvPr id="896" name="Freeform: Shape 895">
                  <a:extLst>
                    <a:ext uri="{FF2B5EF4-FFF2-40B4-BE49-F238E27FC236}">
                      <a16:creationId xmlns:a16="http://schemas.microsoft.com/office/drawing/2014/main" id="{C7556B20-822A-4D39-8118-857F52C61DB4}"/>
                    </a:ext>
                  </a:extLst>
                </p:cNvPr>
                <p:cNvSpPr/>
                <p:nvPr/>
              </p:nvSpPr>
              <p:spPr>
                <a:xfrm>
                  <a:off x="2666411" y="4261102"/>
                  <a:ext cx="5968" cy="39295"/>
                </a:xfrm>
                <a:custGeom>
                  <a:avLst/>
                  <a:gdLst>
                    <a:gd name="connsiteX0" fmla="*/ 0 w 5968"/>
                    <a:gd name="connsiteY0" fmla="*/ 39295 h 39295"/>
                    <a:gd name="connsiteX1" fmla="*/ 0 w 5968"/>
                    <a:gd name="connsiteY1" fmla="*/ 0 h 39295"/>
                  </a:gdLst>
                  <a:ahLst/>
                  <a:cxnLst>
                    <a:cxn ang="0">
                      <a:pos x="connsiteX0" y="connsiteY0"/>
                    </a:cxn>
                    <a:cxn ang="0">
                      <a:pos x="connsiteX1" y="connsiteY1"/>
                    </a:cxn>
                  </a:cxnLst>
                  <a:rect l="l" t="t" r="r" b="b"/>
                  <a:pathLst>
                    <a:path w="5968" h="39295">
                      <a:moveTo>
                        <a:pt x="0" y="39295"/>
                      </a:moveTo>
                      <a:lnTo>
                        <a:pt x="0" y="0"/>
                      </a:lnTo>
                    </a:path>
                  </a:pathLst>
                </a:custGeom>
                <a:ln w="5965" cap="flat">
                  <a:solidFill>
                    <a:srgbClr val="EC4E44"/>
                  </a:solidFill>
                  <a:prstDash val="solid"/>
                  <a:round/>
                </a:ln>
              </p:spPr>
              <p:txBody>
                <a:bodyPr rtlCol="0" anchor="ctr"/>
                <a:lstStyle/>
                <a:p>
                  <a:endParaRPr lang="en-US"/>
                </a:p>
              </p:txBody>
            </p:sp>
            <p:sp>
              <p:nvSpPr>
                <p:cNvPr id="897" name="Freeform: Shape 896">
                  <a:extLst>
                    <a:ext uri="{FF2B5EF4-FFF2-40B4-BE49-F238E27FC236}">
                      <a16:creationId xmlns:a16="http://schemas.microsoft.com/office/drawing/2014/main" id="{505396B0-304B-40C8-BD97-7FC9578C703F}"/>
                    </a:ext>
                  </a:extLst>
                </p:cNvPr>
                <p:cNvSpPr/>
                <p:nvPr/>
              </p:nvSpPr>
              <p:spPr>
                <a:xfrm>
                  <a:off x="1443104" y="5331476"/>
                  <a:ext cx="5968" cy="66703"/>
                </a:xfrm>
                <a:custGeom>
                  <a:avLst/>
                  <a:gdLst>
                    <a:gd name="connsiteX0" fmla="*/ 0 w 5968"/>
                    <a:gd name="connsiteY0" fmla="*/ 66703 h 66703"/>
                    <a:gd name="connsiteX1" fmla="*/ 0 w 5968"/>
                    <a:gd name="connsiteY1" fmla="*/ 0 h 66703"/>
                  </a:gdLst>
                  <a:ahLst/>
                  <a:cxnLst>
                    <a:cxn ang="0">
                      <a:pos x="connsiteX0" y="connsiteY0"/>
                    </a:cxn>
                    <a:cxn ang="0">
                      <a:pos x="connsiteX1" y="connsiteY1"/>
                    </a:cxn>
                  </a:cxnLst>
                  <a:rect l="l" t="t" r="r" b="b"/>
                  <a:pathLst>
                    <a:path w="5968" h="66703">
                      <a:moveTo>
                        <a:pt x="0" y="66703"/>
                      </a:moveTo>
                      <a:lnTo>
                        <a:pt x="0" y="0"/>
                      </a:lnTo>
                    </a:path>
                  </a:pathLst>
                </a:custGeom>
                <a:ln w="5965" cap="flat">
                  <a:solidFill>
                    <a:srgbClr val="EC4E44"/>
                  </a:solidFill>
                  <a:prstDash val="solid"/>
                  <a:round/>
                </a:ln>
              </p:spPr>
              <p:txBody>
                <a:bodyPr rtlCol="0" anchor="ctr"/>
                <a:lstStyle/>
                <a:p>
                  <a:endParaRPr lang="en-US"/>
                </a:p>
              </p:txBody>
            </p:sp>
            <p:sp>
              <p:nvSpPr>
                <p:cNvPr id="898" name="Freeform: Shape 897">
                  <a:extLst>
                    <a:ext uri="{FF2B5EF4-FFF2-40B4-BE49-F238E27FC236}">
                      <a16:creationId xmlns:a16="http://schemas.microsoft.com/office/drawing/2014/main" id="{A55543EC-76A4-4A9F-942B-AE27FF6E707D}"/>
                    </a:ext>
                  </a:extLst>
                </p:cNvPr>
                <p:cNvSpPr/>
                <p:nvPr/>
              </p:nvSpPr>
              <p:spPr>
                <a:xfrm>
                  <a:off x="2680102" y="4215337"/>
                  <a:ext cx="5968" cy="22045"/>
                </a:xfrm>
                <a:custGeom>
                  <a:avLst/>
                  <a:gdLst>
                    <a:gd name="connsiteX0" fmla="*/ 0 w 5968"/>
                    <a:gd name="connsiteY0" fmla="*/ 22046 h 22045"/>
                    <a:gd name="connsiteX1" fmla="*/ 0 w 5968"/>
                    <a:gd name="connsiteY1" fmla="*/ 0 h 22045"/>
                  </a:gdLst>
                  <a:ahLst/>
                  <a:cxnLst>
                    <a:cxn ang="0">
                      <a:pos x="connsiteX0" y="connsiteY0"/>
                    </a:cxn>
                    <a:cxn ang="0">
                      <a:pos x="connsiteX1" y="connsiteY1"/>
                    </a:cxn>
                  </a:cxnLst>
                  <a:rect l="l" t="t" r="r" b="b"/>
                  <a:pathLst>
                    <a:path w="5968" h="22045">
                      <a:moveTo>
                        <a:pt x="0" y="22046"/>
                      </a:moveTo>
                      <a:lnTo>
                        <a:pt x="0" y="0"/>
                      </a:lnTo>
                    </a:path>
                  </a:pathLst>
                </a:custGeom>
                <a:ln w="5965" cap="flat">
                  <a:solidFill>
                    <a:srgbClr val="EC4E44"/>
                  </a:solidFill>
                  <a:prstDash val="solid"/>
                  <a:round/>
                </a:ln>
              </p:spPr>
              <p:txBody>
                <a:bodyPr rtlCol="0" anchor="ctr"/>
                <a:lstStyle/>
                <a:p>
                  <a:endParaRPr lang="en-US"/>
                </a:p>
              </p:txBody>
            </p:sp>
            <p:sp>
              <p:nvSpPr>
                <p:cNvPr id="899" name="Freeform: Shape 898">
                  <a:extLst>
                    <a:ext uri="{FF2B5EF4-FFF2-40B4-BE49-F238E27FC236}">
                      <a16:creationId xmlns:a16="http://schemas.microsoft.com/office/drawing/2014/main" id="{41809AD4-4C7C-493F-949C-EA89B3B58F8F}"/>
                    </a:ext>
                  </a:extLst>
                </p:cNvPr>
                <p:cNvSpPr/>
                <p:nvPr/>
              </p:nvSpPr>
              <p:spPr>
                <a:xfrm>
                  <a:off x="2371501" y="4436089"/>
                  <a:ext cx="5968" cy="23645"/>
                </a:xfrm>
                <a:custGeom>
                  <a:avLst/>
                  <a:gdLst>
                    <a:gd name="connsiteX0" fmla="*/ 0 w 5968"/>
                    <a:gd name="connsiteY0" fmla="*/ 23646 h 23645"/>
                    <a:gd name="connsiteX1" fmla="*/ 0 w 5968"/>
                    <a:gd name="connsiteY1" fmla="*/ 0 h 23645"/>
                  </a:gdLst>
                  <a:ahLst/>
                  <a:cxnLst>
                    <a:cxn ang="0">
                      <a:pos x="connsiteX0" y="connsiteY0"/>
                    </a:cxn>
                    <a:cxn ang="0">
                      <a:pos x="connsiteX1" y="connsiteY1"/>
                    </a:cxn>
                  </a:cxnLst>
                  <a:rect l="l" t="t" r="r" b="b"/>
                  <a:pathLst>
                    <a:path w="5968" h="23645">
                      <a:moveTo>
                        <a:pt x="0" y="23646"/>
                      </a:moveTo>
                      <a:lnTo>
                        <a:pt x="0" y="0"/>
                      </a:lnTo>
                    </a:path>
                  </a:pathLst>
                </a:custGeom>
                <a:ln w="5965" cap="flat">
                  <a:solidFill>
                    <a:srgbClr val="EC4E44"/>
                  </a:solidFill>
                  <a:prstDash val="solid"/>
                  <a:round/>
                </a:ln>
              </p:spPr>
              <p:txBody>
                <a:bodyPr rtlCol="0" anchor="ctr"/>
                <a:lstStyle/>
                <a:p>
                  <a:endParaRPr lang="en-US"/>
                </a:p>
              </p:txBody>
            </p:sp>
            <p:sp>
              <p:nvSpPr>
                <p:cNvPr id="900" name="Freeform: Shape 899">
                  <a:extLst>
                    <a:ext uri="{FF2B5EF4-FFF2-40B4-BE49-F238E27FC236}">
                      <a16:creationId xmlns:a16="http://schemas.microsoft.com/office/drawing/2014/main" id="{963DCD59-C095-45EF-9021-FA53442615A7}"/>
                    </a:ext>
                  </a:extLst>
                </p:cNvPr>
                <p:cNvSpPr/>
                <p:nvPr/>
              </p:nvSpPr>
              <p:spPr>
                <a:xfrm>
                  <a:off x="1695719" y="5067570"/>
                  <a:ext cx="5968" cy="23780"/>
                </a:xfrm>
                <a:custGeom>
                  <a:avLst/>
                  <a:gdLst>
                    <a:gd name="connsiteX0" fmla="*/ 0 w 5968"/>
                    <a:gd name="connsiteY0" fmla="*/ 23780 h 23780"/>
                    <a:gd name="connsiteX1" fmla="*/ 0 w 5968"/>
                    <a:gd name="connsiteY1" fmla="*/ 0 h 23780"/>
                  </a:gdLst>
                  <a:ahLst/>
                  <a:cxnLst>
                    <a:cxn ang="0">
                      <a:pos x="connsiteX0" y="connsiteY0"/>
                    </a:cxn>
                    <a:cxn ang="0">
                      <a:pos x="connsiteX1" y="connsiteY1"/>
                    </a:cxn>
                  </a:cxnLst>
                  <a:rect l="l" t="t" r="r" b="b"/>
                  <a:pathLst>
                    <a:path w="5968" h="23780">
                      <a:moveTo>
                        <a:pt x="0" y="23780"/>
                      </a:moveTo>
                      <a:lnTo>
                        <a:pt x="0" y="0"/>
                      </a:lnTo>
                    </a:path>
                  </a:pathLst>
                </a:custGeom>
                <a:ln w="5965" cap="flat">
                  <a:solidFill>
                    <a:srgbClr val="EC4E44"/>
                  </a:solidFill>
                  <a:prstDash val="solid"/>
                  <a:round/>
                </a:ln>
              </p:spPr>
              <p:txBody>
                <a:bodyPr rtlCol="0" anchor="ctr"/>
                <a:lstStyle/>
                <a:p>
                  <a:endParaRPr lang="en-US"/>
                </a:p>
              </p:txBody>
            </p:sp>
            <p:sp>
              <p:nvSpPr>
                <p:cNvPr id="901" name="Freeform: Shape 900">
                  <a:extLst>
                    <a:ext uri="{FF2B5EF4-FFF2-40B4-BE49-F238E27FC236}">
                      <a16:creationId xmlns:a16="http://schemas.microsoft.com/office/drawing/2014/main" id="{E172EC04-34CE-4603-866E-44EE6C8D5EEF}"/>
                    </a:ext>
                  </a:extLst>
                </p:cNvPr>
                <p:cNvSpPr/>
                <p:nvPr/>
              </p:nvSpPr>
              <p:spPr>
                <a:xfrm>
                  <a:off x="2461513" y="4391030"/>
                  <a:ext cx="5968" cy="21702"/>
                </a:xfrm>
                <a:custGeom>
                  <a:avLst/>
                  <a:gdLst>
                    <a:gd name="connsiteX0" fmla="*/ 0 w 5968"/>
                    <a:gd name="connsiteY0" fmla="*/ 21702 h 21702"/>
                    <a:gd name="connsiteX1" fmla="*/ 0 w 5968"/>
                    <a:gd name="connsiteY1" fmla="*/ 0 h 21702"/>
                  </a:gdLst>
                  <a:ahLst/>
                  <a:cxnLst>
                    <a:cxn ang="0">
                      <a:pos x="connsiteX0" y="connsiteY0"/>
                    </a:cxn>
                    <a:cxn ang="0">
                      <a:pos x="connsiteX1" y="connsiteY1"/>
                    </a:cxn>
                  </a:cxnLst>
                  <a:rect l="l" t="t" r="r" b="b"/>
                  <a:pathLst>
                    <a:path w="5968" h="21702">
                      <a:moveTo>
                        <a:pt x="0" y="21702"/>
                      </a:moveTo>
                      <a:lnTo>
                        <a:pt x="0" y="0"/>
                      </a:lnTo>
                    </a:path>
                  </a:pathLst>
                </a:custGeom>
                <a:ln w="5965" cap="flat">
                  <a:solidFill>
                    <a:srgbClr val="EC4E44"/>
                  </a:solidFill>
                  <a:prstDash val="solid"/>
                  <a:round/>
                </a:ln>
              </p:spPr>
              <p:txBody>
                <a:bodyPr rtlCol="0" anchor="ctr"/>
                <a:lstStyle/>
                <a:p>
                  <a:endParaRPr lang="en-US"/>
                </a:p>
              </p:txBody>
            </p:sp>
            <p:sp>
              <p:nvSpPr>
                <p:cNvPr id="902" name="Freeform: Shape 901">
                  <a:extLst>
                    <a:ext uri="{FF2B5EF4-FFF2-40B4-BE49-F238E27FC236}">
                      <a16:creationId xmlns:a16="http://schemas.microsoft.com/office/drawing/2014/main" id="{AEA68987-418A-4163-95FB-03FF12E22CA7}"/>
                    </a:ext>
                  </a:extLst>
                </p:cNvPr>
                <p:cNvSpPr/>
                <p:nvPr/>
              </p:nvSpPr>
              <p:spPr>
                <a:xfrm>
                  <a:off x="2215581" y="4614846"/>
                  <a:ext cx="5968" cy="25878"/>
                </a:xfrm>
                <a:custGeom>
                  <a:avLst/>
                  <a:gdLst>
                    <a:gd name="connsiteX0" fmla="*/ 0 w 5968"/>
                    <a:gd name="connsiteY0" fmla="*/ 25878 h 25878"/>
                    <a:gd name="connsiteX1" fmla="*/ 0 w 5968"/>
                    <a:gd name="connsiteY1" fmla="*/ 0 h 25878"/>
                  </a:gdLst>
                  <a:ahLst/>
                  <a:cxnLst>
                    <a:cxn ang="0">
                      <a:pos x="connsiteX0" y="connsiteY0"/>
                    </a:cxn>
                    <a:cxn ang="0">
                      <a:pos x="connsiteX1" y="connsiteY1"/>
                    </a:cxn>
                  </a:cxnLst>
                  <a:rect l="l" t="t" r="r" b="b"/>
                  <a:pathLst>
                    <a:path w="5968" h="25878">
                      <a:moveTo>
                        <a:pt x="0" y="25878"/>
                      </a:moveTo>
                      <a:lnTo>
                        <a:pt x="0" y="0"/>
                      </a:lnTo>
                    </a:path>
                  </a:pathLst>
                </a:custGeom>
                <a:ln w="5965" cap="flat">
                  <a:solidFill>
                    <a:srgbClr val="EC4E44"/>
                  </a:solidFill>
                  <a:prstDash val="solid"/>
                  <a:round/>
                </a:ln>
              </p:spPr>
              <p:txBody>
                <a:bodyPr rtlCol="0" anchor="ctr"/>
                <a:lstStyle/>
                <a:p>
                  <a:endParaRPr lang="en-US"/>
                </a:p>
              </p:txBody>
            </p:sp>
            <p:sp>
              <p:nvSpPr>
                <p:cNvPr id="903" name="Freeform: Shape 902">
                  <a:extLst>
                    <a:ext uri="{FF2B5EF4-FFF2-40B4-BE49-F238E27FC236}">
                      <a16:creationId xmlns:a16="http://schemas.microsoft.com/office/drawing/2014/main" id="{62B90740-6F7A-4F65-8355-2763D3F464E2}"/>
                    </a:ext>
                  </a:extLst>
                </p:cNvPr>
                <p:cNvSpPr/>
                <p:nvPr/>
              </p:nvSpPr>
              <p:spPr>
                <a:xfrm>
                  <a:off x="2791679" y="4078173"/>
                  <a:ext cx="5968" cy="22312"/>
                </a:xfrm>
                <a:custGeom>
                  <a:avLst/>
                  <a:gdLst>
                    <a:gd name="connsiteX0" fmla="*/ 0 w 5968"/>
                    <a:gd name="connsiteY0" fmla="*/ 22313 h 22312"/>
                    <a:gd name="connsiteX1" fmla="*/ 0 w 5968"/>
                    <a:gd name="connsiteY1" fmla="*/ 0 h 22312"/>
                  </a:gdLst>
                  <a:ahLst/>
                  <a:cxnLst>
                    <a:cxn ang="0">
                      <a:pos x="connsiteX0" y="connsiteY0"/>
                    </a:cxn>
                    <a:cxn ang="0">
                      <a:pos x="connsiteX1" y="connsiteY1"/>
                    </a:cxn>
                  </a:cxnLst>
                  <a:rect l="l" t="t" r="r" b="b"/>
                  <a:pathLst>
                    <a:path w="5968" h="22312">
                      <a:moveTo>
                        <a:pt x="0" y="22313"/>
                      </a:moveTo>
                      <a:lnTo>
                        <a:pt x="0" y="0"/>
                      </a:lnTo>
                    </a:path>
                  </a:pathLst>
                </a:custGeom>
                <a:ln w="5965" cap="flat">
                  <a:solidFill>
                    <a:srgbClr val="EC4E44"/>
                  </a:solidFill>
                  <a:prstDash val="solid"/>
                  <a:round/>
                </a:ln>
              </p:spPr>
              <p:txBody>
                <a:bodyPr rtlCol="0" anchor="ctr"/>
                <a:lstStyle/>
                <a:p>
                  <a:endParaRPr lang="en-US"/>
                </a:p>
              </p:txBody>
            </p:sp>
            <p:sp>
              <p:nvSpPr>
                <p:cNvPr id="904" name="Freeform: Shape 903">
                  <a:extLst>
                    <a:ext uri="{FF2B5EF4-FFF2-40B4-BE49-F238E27FC236}">
                      <a16:creationId xmlns:a16="http://schemas.microsoft.com/office/drawing/2014/main" id="{E5F2694B-335A-4317-A98E-6AEAD9DC31E8}"/>
                    </a:ext>
                  </a:extLst>
                </p:cNvPr>
                <p:cNvSpPr/>
                <p:nvPr/>
              </p:nvSpPr>
              <p:spPr>
                <a:xfrm>
                  <a:off x="3974210" y="3032686"/>
                  <a:ext cx="5968" cy="32339"/>
                </a:xfrm>
                <a:custGeom>
                  <a:avLst/>
                  <a:gdLst>
                    <a:gd name="connsiteX0" fmla="*/ 0 w 5968"/>
                    <a:gd name="connsiteY0" fmla="*/ 32340 h 32339"/>
                    <a:gd name="connsiteX1" fmla="*/ 0 w 5968"/>
                    <a:gd name="connsiteY1" fmla="*/ 0 h 32339"/>
                  </a:gdLst>
                  <a:ahLst/>
                  <a:cxnLst>
                    <a:cxn ang="0">
                      <a:pos x="connsiteX0" y="connsiteY0"/>
                    </a:cxn>
                    <a:cxn ang="0">
                      <a:pos x="connsiteX1" y="connsiteY1"/>
                    </a:cxn>
                  </a:cxnLst>
                  <a:rect l="l" t="t" r="r" b="b"/>
                  <a:pathLst>
                    <a:path w="5968" h="32339">
                      <a:moveTo>
                        <a:pt x="0" y="32340"/>
                      </a:moveTo>
                      <a:lnTo>
                        <a:pt x="0" y="0"/>
                      </a:lnTo>
                    </a:path>
                  </a:pathLst>
                </a:custGeom>
                <a:ln w="5965" cap="flat">
                  <a:solidFill>
                    <a:srgbClr val="EC4E44"/>
                  </a:solidFill>
                  <a:prstDash val="solid"/>
                  <a:round/>
                </a:ln>
              </p:spPr>
              <p:txBody>
                <a:bodyPr rtlCol="0" anchor="ctr"/>
                <a:lstStyle/>
                <a:p>
                  <a:endParaRPr lang="en-US"/>
                </a:p>
              </p:txBody>
            </p:sp>
            <p:sp>
              <p:nvSpPr>
                <p:cNvPr id="905" name="Freeform: Shape 904">
                  <a:extLst>
                    <a:ext uri="{FF2B5EF4-FFF2-40B4-BE49-F238E27FC236}">
                      <a16:creationId xmlns:a16="http://schemas.microsoft.com/office/drawing/2014/main" id="{31506C19-D997-4A96-9CCA-08F6B44EFEA4}"/>
                    </a:ext>
                  </a:extLst>
                </p:cNvPr>
                <p:cNvSpPr/>
                <p:nvPr/>
              </p:nvSpPr>
              <p:spPr>
                <a:xfrm>
                  <a:off x="2563111" y="4283202"/>
                  <a:ext cx="5968" cy="24913"/>
                </a:xfrm>
                <a:custGeom>
                  <a:avLst/>
                  <a:gdLst>
                    <a:gd name="connsiteX0" fmla="*/ 0 w 5968"/>
                    <a:gd name="connsiteY0" fmla="*/ 24913 h 24913"/>
                    <a:gd name="connsiteX1" fmla="*/ 0 w 5968"/>
                    <a:gd name="connsiteY1" fmla="*/ 0 h 24913"/>
                  </a:gdLst>
                  <a:ahLst/>
                  <a:cxnLst>
                    <a:cxn ang="0">
                      <a:pos x="connsiteX0" y="connsiteY0"/>
                    </a:cxn>
                    <a:cxn ang="0">
                      <a:pos x="connsiteX1" y="connsiteY1"/>
                    </a:cxn>
                  </a:cxnLst>
                  <a:rect l="l" t="t" r="r" b="b"/>
                  <a:pathLst>
                    <a:path w="5968" h="24913">
                      <a:moveTo>
                        <a:pt x="0" y="24913"/>
                      </a:moveTo>
                      <a:lnTo>
                        <a:pt x="0" y="0"/>
                      </a:lnTo>
                    </a:path>
                  </a:pathLst>
                </a:custGeom>
                <a:ln w="5965" cap="flat">
                  <a:solidFill>
                    <a:srgbClr val="EC4E44"/>
                  </a:solidFill>
                  <a:prstDash val="solid"/>
                  <a:round/>
                </a:ln>
              </p:spPr>
              <p:txBody>
                <a:bodyPr rtlCol="0" anchor="ctr"/>
                <a:lstStyle/>
                <a:p>
                  <a:endParaRPr lang="en-US"/>
                </a:p>
              </p:txBody>
            </p:sp>
            <p:sp>
              <p:nvSpPr>
                <p:cNvPr id="906" name="Freeform: Shape 905">
                  <a:extLst>
                    <a:ext uri="{FF2B5EF4-FFF2-40B4-BE49-F238E27FC236}">
                      <a16:creationId xmlns:a16="http://schemas.microsoft.com/office/drawing/2014/main" id="{A58E6C08-2DA9-4966-9605-B2A5DAB9FC95}"/>
                    </a:ext>
                  </a:extLst>
                </p:cNvPr>
                <p:cNvSpPr/>
                <p:nvPr/>
              </p:nvSpPr>
              <p:spPr>
                <a:xfrm>
                  <a:off x="2704897" y="4188501"/>
                  <a:ext cx="5968" cy="22206"/>
                </a:xfrm>
                <a:custGeom>
                  <a:avLst/>
                  <a:gdLst>
                    <a:gd name="connsiteX0" fmla="*/ 0 w 5968"/>
                    <a:gd name="connsiteY0" fmla="*/ 22207 h 22206"/>
                    <a:gd name="connsiteX1" fmla="*/ 0 w 5968"/>
                    <a:gd name="connsiteY1" fmla="*/ 0 h 22206"/>
                  </a:gdLst>
                  <a:ahLst/>
                  <a:cxnLst>
                    <a:cxn ang="0">
                      <a:pos x="connsiteX0" y="connsiteY0"/>
                    </a:cxn>
                    <a:cxn ang="0">
                      <a:pos x="connsiteX1" y="connsiteY1"/>
                    </a:cxn>
                  </a:cxnLst>
                  <a:rect l="l" t="t" r="r" b="b"/>
                  <a:pathLst>
                    <a:path w="5968" h="22206">
                      <a:moveTo>
                        <a:pt x="0" y="22207"/>
                      </a:moveTo>
                      <a:lnTo>
                        <a:pt x="0" y="0"/>
                      </a:lnTo>
                    </a:path>
                  </a:pathLst>
                </a:custGeom>
                <a:ln w="5965" cap="flat">
                  <a:solidFill>
                    <a:srgbClr val="EC4E44"/>
                  </a:solidFill>
                  <a:prstDash val="solid"/>
                  <a:round/>
                </a:ln>
              </p:spPr>
              <p:txBody>
                <a:bodyPr rtlCol="0" anchor="ctr"/>
                <a:lstStyle/>
                <a:p>
                  <a:endParaRPr lang="en-US"/>
                </a:p>
              </p:txBody>
            </p:sp>
            <p:sp>
              <p:nvSpPr>
                <p:cNvPr id="907" name="Freeform: Shape 906">
                  <a:extLst>
                    <a:ext uri="{FF2B5EF4-FFF2-40B4-BE49-F238E27FC236}">
                      <a16:creationId xmlns:a16="http://schemas.microsoft.com/office/drawing/2014/main" id="{337DF693-0408-4158-A679-5FAA69B5E53F}"/>
                    </a:ext>
                  </a:extLst>
                </p:cNvPr>
                <p:cNvSpPr/>
                <p:nvPr/>
              </p:nvSpPr>
              <p:spPr>
                <a:xfrm>
                  <a:off x="2704781" y="4152377"/>
                  <a:ext cx="5968" cy="46531"/>
                </a:xfrm>
                <a:custGeom>
                  <a:avLst/>
                  <a:gdLst>
                    <a:gd name="connsiteX0" fmla="*/ 0 w 5968"/>
                    <a:gd name="connsiteY0" fmla="*/ 46532 h 46531"/>
                    <a:gd name="connsiteX1" fmla="*/ 0 w 5968"/>
                    <a:gd name="connsiteY1" fmla="*/ 0 h 46531"/>
                  </a:gdLst>
                  <a:ahLst/>
                  <a:cxnLst>
                    <a:cxn ang="0">
                      <a:pos x="connsiteX0" y="connsiteY0"/>
                    </a:cxn>
                    <a:cxn ang="0">
                      <a:pos x="connsiteX1" y="connsiteY1"/>
                    </a:cxn>
                  </a:cxnLst>
                  <a:rect l="l" t="t" r="r" b="b"/>
                  <a:pathLst>
                    <a:path w="5968" h="46531">
                      <a:moveTo>
                        <a:pt x="0" y="46532"/>
                      </a:moveTo>
                      <a:lnTo>
                        <a:pt x="0" y="0"/>
                      </a:lnTo>
                    </a:path>
                  </a:pathLst>
                </a:custGeom>
                <a:ln w="5965" cap="flat">
                  <a:solidFill>
                    <a:srgbClr val="EC4E44"/>
                  </a:solidFill>
                  <a:prstDash val="solid"/>
                  <a:round/>
                </a:ln>
              </p:spPr>
              <p:txBody>
                <a:bodyPr rtlCol="0" anchor="ctr"/>
                <a:lstStyle/>
                <a:p>
                  <a:endParaRPr lang="en-US"/>
                </a:p>
              </p:txBody>
            </p:sp>
            <p:sp>
              <p:nvSpPr>
                <p:cNvPr id="908" name="Freeform: Shape 907">
                  <a:extLst>
                    <a:ext uri="{FF2B5EF4-FFF2-40B4-BE49-F238E27FC236}">
                      <a16:creationId xmlns:a16="http://schemas.microsoft.com/office/drawing/2014/main" id="{42FF03A5-D62D-46A2-BF2D-31DAE87C8C1C}"/>
                    </a:ext>
                  </a:extLst>
                </p:cNvPr>
                <p:cNvSpPr/>
                <p:nvPr/>
              </p:nvSpPr>
              <p:spPr>
                <a:xfrm>
                  <a:off x="2925098" y="3961131"/>
                  <a:ext cx="5968" cy="21529"/>
                </a:xfrm>
                <a:custGeom>
                  <a:avLst/>
                  <a:gdLst>
                    <a:gd name="connsiteX0" fmla="*/ 0 w 5968"/>
                    <a:gd name="connsiteY0" fmla="*/ 21529 h 21529"/>
                    <a:gd name="connsiteX1" fmla="*/ 0 w 5968"/>
                    <a:gd name="connsiteY1" fmla="*/ 0 h 21529"/>
                  </a:gdLst>
                  <a:ahLst/>
                  <a:cxnLst>
                    <a:cxn ang="0">
                      <a:pos x="connsiteX0" y="connsiteY0"/>
                    </a:cxn>
                    <a:cxn ang="0">
                      <a:pos x="connsiteX1" y="connsiteY1"/>
                    </a:cxn>
                  </a:cxnLst>
                  <a:rect l="l" t="t" r="r" b="b"/>
                  <a:pathLst>
                    <a:path w="5968" h="21529">
                      <a:moveTo>
                        <a:pt x="0" y="21529"/>
                      </a:moveTo>
                      <a:lnTo>
                        <a:pt x="0" y="0"/>
                      </a:lnTo>
                    </a:path>
                  </a:pathLst>
                </a:custGeom>
                <a:ln w="5965" cap="flat">
                  <a:solidFill>
                    <a:srgbClr val="EC4E44"/>
                  </a:solidFill>
                  <a:prstDash val="solid"/>
                  <a:round/>
                </a:ln>
              </p:spPr>
              <p:txBody>
                <a:bodyPr rtlCol="0" anchor="ctr"/>
                <a:lstStyle/>
                <a:p>
                  <a:endParaRPr lang="en-US"/>
                </a:p>
              </p:txBody>
            </p:sp>
            <p:sp>
              <p:nvSpPr>
                <p:cNvPr id="909" name="Freeform: Shape 908">
                  <a:extLst>
                    <a:ext uri="{FF2B5EF4-FFF2-40B4-BE49-F238E27FC236}">
                      <a16:creationId xmlns:a16="http://schemas.microsoft.com/office/drawing/2014/main" id="{789FE90B-FC1E-4759-BF35-BCF2C58BE817}"/>
                    </a:ext>
                  </a:extLst>
                </p:cNvPr>
                <p:cNvSpPr/>
                <p:nvPr/>
              </p:nvSpPr>
              <p:spPr>
                <a:xfrm>
                  <a:off x="3146562" y="3734398"/>
                  <a:ext cx="5968" cy="25258"/>
                </a:xfrm>
                <a:custGeom>
                  <a:avLst/>
                  <a:gdLst>
                    <a:gd name="connsiteX0" fmla="*/ 0 w 5968"/>
                    <a:gd name="connsiteY0" fmla="*/ 25259 h 25258"/>
                    <a:gd name="connsiteX1" fmla="*/ 0 w 5968"/>
                    <a:gd name="connsiteY1" fmla="*/ 0 h 25258"/>
                  </a:gdLst>
                  <a:ahLst/>
                  <a:cxnLst>
                    <a:cxn ang="0">
                      <a:pos x="connsiteX0" y="connsiteY0"/>
                    </a:cxn>
                    <a:cxn ang="0">
                      <a:pos x="connsiteX1" y="connsiteY1"/>
                    </a:cxn>
                  </a:cxnLst>
                  <a:rect l="l" t="t" r="r" b="b"/>
                  <a:pathLst>
                    <a:path w="5968" h="25258">
                      <a:moveTo>
                        <a:pt x="0" y="25259"/>
                      </a:moveTo>
                      <a:lnTo>
                        <a:pt x="0" y="0"/>
                      </a:lnTo>
                    </a:path>
                  </a:pathLst>
                </a:custGeom>
                <a:ln w="5965" cap="flat">
                  <a:solidFill>
                    <a:srgbClr val="EC4E44"/>
                  </a:solidFill>
                  <a:prstDash val="solid"/>
                  <a:round/>
                </a:ln>
              </p:spPr>
              <p:txBody>
                <a:bodyPr rtlCol="0" anchor="ctr"/>
                <a:lstStyle/>
                <a:p>
                  <a:endParaRPr lang="en-US"/>
                </a:p>
              </p:txBody>
            </p:sp>
            <p:sp>
              <p:nvSpPr>
                <p:cNvPr id="910" name="Freeform: Shape 909">
                  <a:extLst>
                    <a:ext uri="{FF2B5EF4-FFF2-40B4-BE49-F238E27FC236}">
                      <a16:creationId xmlns:a16="http://schemas.microsoft.com/office/drawing/2014/main" id="{1A39C751-048F-4FEC-902E-FA12AC167C9F}"/>
                    </a:ext>
                  </a:extLst>
                </p:cNvPr>
                <p:cNvSpPr/>
                <p:nvPr/>
              </p:nvSpPr>
              <p:spPr>
                <a:xfrm>
                  <a:off x="4096438" y="2931011"/>
                  <a:ext cx="5968" cy="24269"/>
                </a:xfrm>
                <a:custGeom>
                  <a:avLst/>
                  <a:gdLst>
                    <a:gd name="connsiteX0" fmla="*/ 0 w 5968"/>
                    <a:gd name="connsiteY0" fmla="*/ 24269 h 24269"/>
                    <a:gd name="connsiteX1" fmla="*/ 0 w 5968"/>
                    <a:gd name="connsiteY1" fmla="*/ 0 h 24269"/>
                  </a:gdLst>
                  <a:ahLst/>
                  <a:cxnLst>
                    <a:cxn ang="0">
                      <a:pos x="connsiteX0" y="connsiteY0"/>
                    </a:cxn>
                    <a:cxn ang="0">
                      <a:pos x="connsiteX1" y="connsiteY1"/>
                    </a:cxn>
                  </a:cxnLst>
                  <a:rect l="l" t="t" r="r" b="b"/>
                  <a:pathLst>
                    <a:path w="5968" h="24269">
                      <a:moveTo>
                        <a:pt x="0" y="24269"/>
                      </a:moveTo>
                      <a:lnTo>
                        <a:pt x="0" y="0"/>
                      </a:lnTo>
                    </a:path>
                  </a:pathLst>
                </a:custGeom>
                <a:ln w="5965" cap="flat">
                  <a:solidFill>
                    <a:srgbClr val="EC4E44"/>
                  </a:solidFill>
                  <a:prstDash val="solid"/>
                  <a:round/>
                </a:ln>
              </p:spPr>
              <p:txBody>
                <a:bodyPr rtlCol="0" anchor="ctr"/>
                <a:lstStyle/>
                <a:p>
                  <a:endParaRPr lang="en-US"/>
                </a:p>
              </p:txBody>
            </p:sp>
            <p:sp>
              <p:nvSpPr>
                <p:cNvPr id="911" name="Freeform: Shape 910">
                  <a:extLst>
                    <a:ext uri="{FF2B5EF4-FFF2-40B4-BE49-F238E27FC236}">
                      <a16:creationId xmlns:a16="http://schemas.microsoft.com/office/drawing/2014/main" id="{7DA390CB-E0B1-4C83-A38F-50E92D18F906}"/>
                    </a:ext>
                  </a:extLst>
                </p:cNvPr>
                <p:cNvSpPr/>
                <p:nvPr/>
              </p:nvSpPr>
              <p:spPr>
                <a:xfrm>
                  <a:off x="3329641" y="3586080"/>
                  <a:ext cx="5968" cy="25739"/>
                </a:xfrm>
                <a:custGeom>
                  <a:avLst/>
                  <a:gdLst>
                    <a:gd name="connsiteX0" fmla="*/ 0 w 5968"/>
                    <a:gd name="connsiteY0" fmla="*/ 25740 h 25739"/>
                    <a:gd name="connsiteX1" fmla="*/ 0 w 5968"/>
                    <a:gd name="connsiteY1" fmla="*/ 0 h 25739"/>
                  </a:gdLst>
                  <a:ahLst/>
                  <a:cxnLst>
                    <a:cxn ang="0">
                      <a:pos x="connsiteX0" y="connsiteY0"/>
                    </a:cxn>
                    <a:cxn ang="0">
                      <a:pos x="connsiteX1" y="connsiteY1"/>
                    </a:cxn>
                  </a:cxnLst>
                  <a:rect l="l" t="t" r="r" b="b"/>
                  <a:pathLst>
                    <a:path w="5968" h="25739">
                      <a:moveTo>
                        <a:pt x="0" y="25740"/>
                      </a:moveTo>
                      <a:lnTo>
                        <a:pt x="0" y="0"/>
                      </a:lnTo>
                    </a:path>
                  </a:pathLst>
                </a:custGeom>
                <a:ln w="5965" cap="flat">
                  <a:solidFill>
                    <a:srgbClr val="EC4E44"/>
                  </a:solidFill>
                  <a:prstDash val="solid"/>
                  <a:round/>
                </a:ln>
              </p:spPr>
              <p:txBody>
                <a:bodyPr rtlCol="0" anchor="ctr"/>
                <a:lstStyle/>
                <a:p>
                  <a:endParaRPr lang="en-US"/>
                </a:p>
              </p:txBody>
            </p:sp>
            <p:sp>
              <p:nvSpPr>
                <p:cNvPr id="912" name="Freeform: Shape 911">
                  <a:extLst>
                    <a:ext uri="{FF2B5EF4-FFF2-40B4-BE49-F238E27FC236}">
                      <a16:creationId xmlns:a16="http://schemas.microsoft.com/office/drawing/2014/main" id="{52731503-BEB9-49F2-99A8-BB8D26368862}"/>
                    </a:ext>
                  </a:extLst>
                </p:cNvPr>
                <p:cNvSpPr/>
                <p:nvPr/>
              </p:nvSpPr>
              <p:spPr>
                <a:xfrm>
                  <a:off x="3813432" y="3137921"/>
                  <a:ext cx="5968" cy="21802"/>
                </a:xfrm>
                <a:custGeom>
                  <a:avLst/>
                  <a:gdLst>
                    <a:gd name="connsiteX0" fmla="*/ 0 w 5968"/>
                    <a:gd name="connsiteY0" fmla="*/ 21803 h 21802"/>
                    <a:gd name="connsiteX1" fmla="*/ 0 w 5968"/>
                    <a:gd name="connsiteY1" fmla="*/ 0 h 21802"/>
                  </a:gdLst>
                  <a:ahLst/>
                  <a:cxnLst>
                    <a:cxn ang="0">
                      <a:pos x="connsiteX0" y="connsiteY0"/>
                    </a:cxn>
                    <a:cxn ang="0">
                      <a:pos x="connsiteX1" y="connsiteY1"/>
                    </a:cxn>
                  </a:cxnLst>
                  <a:rect l="l" t="t" r="r" b="b"/>
                  <a:pathLst>
                    <a:path w="5968" h="21802">
                      <a:moveTo>
                        <a:pt x="0" y="21803"/>
                      </a:moveTo>
                      <a:lnTo>
                        <a:pt x="0" y="0"/>
                      </a:lnTo>
                    </a:path>
                  </a:pathLst>
                </a:custGeom>
                <a:ln w="5965" cap="flat">
                  <a:solidFill>
                    <a:srgbClr val="EC4E44"/>
                  </a:solidFill>
                  <a:prstDash val="solid"/>
                  <a:round/>
                </a:ln>
              </p:spPr>
              <p:txBody>
                <a:bodyPr rtlCol="0" anchor="ctr"/>
                <a:lstStyle/>
                <a:p>
                  <a:endParaRPr lang="en-US"/>
                </a:p>
              </p:txBody>
            </p:sp>
            <p:sp>
              <p:nvSpPr>
                <p:cNvPr id="913" name="Freeform: Shape 912">
                  <a:extLst>
                    <a:ext uri="{FF2B5EF4-FFF2-40B4-BE49-F238E27FC236}">
                      <a16:creationId xmlns:a16="http://schemas.microsoft.com/office/drawing/2014/main" id="{B4A0CCF0-98D3-443B-9BFD-B0EC3B1EEE06}"/>
                    </a:ext>
                  </a:extLst>
                </p:cNvPr>
                <p:cNvSpPr/>
                <p:nvPr/>
              </p:nvSpPr>
              <p:spPr>
                <a:xfrm>
                  <a:off x="2183654" y="4644759"/>
                  <a:ext cx="5968" cy="21959"/>
                </a:xfrm>
                <a:custGeom>
                  <a:avLst/>
                  <a:gdLst>
                    <a:gd name="connsiteX0" fmla="*/ 0 w 5968"/>
                    <a:gd name="connsiteY0" fmla="*/ 21960 h 21959"/>
                    <a:gd name="connsiteX1" fmla="*/ 0 w 5968"/>
                    <a:gd name="connsiteY1" fmla="*/ 0 h 21959"/>
                  </a:gdLst>
                  <a:ahLst/>
                  <a:cxnLst>
                    <a:cxn ang="0">
                      <a:pos x="connsiteX0" y="connsiteY0"/>
                    </a:cxn>
                    <a:cxn ang="0">
                      <a:pos x="connsiteX1" y="connsiteY1"/>
                    </a:cxn>
                  </a:cxnLst>
                  <a:rect l="l" t="t" r="r" b="b"/>
                  <a:pathLst>
                    <a:path w="5968" h="21959">
                      <a:moveTo>
                        <a:pt x="0" y="21960"/>
                      </a:moveTo>
                      <a:lnTo>
                        <a:pt x="0" y="0"/>
                      </a:lnTo>
                    </a:path>
                  </a:pathLst>
                </a:custGeom>
                <a:ln w="5965" cap="flat">
                  <a:solidFill>
                    <a:srgbClr val="EC4E44"/>
                  </a:solidFill>
                  <a:prstDash val="solid"/>
                  <a:round/>
                </a:ln>
              </p:spPr>
              <p:txBody>
                <a:bodyPr rtlCol="0" anchor="ctr"/>
                <a:lstStyle/>
                <a:p>
                  <a:endParaRPr lang="en-US"/>
                </a:p>
              </p:txBody>
            </p:sp>
            <p:sp>
              <p:nvSpPr>
                <p:cNvPr id="914" name="Freeform: Shape 913">
                  <a:extLst>
                    <a:ext uri="{FF2B5EF4-FFF2-40B4-BE49-F238E27FC236}">
                      <a16:creationId xmlns:a16="http://schemas.microsoft.com/office/drawing/2014/main" id="{0D8B7AB8-0944-454D-9C8E-78FA587E1A63}"/>
                    </a:ext>
                  </a:extLst>
                </p:cNvPr>
                <p:cNvSpPr/>
                <p:nvPr/>
              </p:nvSpPr>
              <p:spPr>
                <a:xfrm>
                  <a:off x="3331311" y="3710731"/>
                  <a:ext cx="5968" cy="43801"/>
                </a:xfrm>
                <a:custGeom>
                  <a:avLst/>
                  <a:gdLst>
                    <a:gd name="connsiteX0" fmla="*/ 0 w 5968"/>
                    <a:gd name="connsiteY0" fmla="*/ 43801 h 43801"/>
                    <a:gd name="connsiteX1" fmla="*/ 0 w 5968"/>
                    <a:gd name="connsiteY1" fmla="*/ 0 h 43801"/>
                  </a:gdLst>
                  <a:ahLst/>
                  <a:cxnLst>
                    <a:cxn ang="0">
                      <a:pos x="connsiteX0" y="connsiteY0"/>
                    </a:cxn>
                    <a:cxn ang="0">
                      <a:pos x="connsiteX1" y="connsiteY1"/>
                    </a:cxn>
                  </a:cxnLst>
                  <a:rect l="l" t="t" r="r" b="b"/>
                  <a:pathLst>
                    <a:path w="5968" h="43801">
                      <a:moveTo>
                        <a:pt x="0" y="43801"/>
                      </a:moveTo>
                      <a:lnTo>
                        <a:pt x="0" y="0"/>
                      </a:lnTo>
                    </a:path>
                  </a:pathLst>
                </a:custGeom>
                <a:ln w="5965" cap="flat">
                  <a:solidFill>
                    <a:srgbClr val="EC4E44"/>
                  </a:solidFill>
                  <a:prstDash val="solid"/>
                  <a:round/>
                </a:ln>
              </p:spPr>
              <p:txBody>
                <a:bodyPr rtlCol="0" anchor="ctr"/>
                <a:lstStyle/>
                <a:p>
                  <a:endParaRPr lang="en-US"/>
                </a:p>
              </p:txBody>
            </p:sp>
            <p:sp>
              <p:nvSpPr>
                <p:cNvPr id="915" name="Freeform: Shape 914">
                  <a:extLst>
                    <a:ext uri="{FF2B5EF4-FFF2-40B4-BE49-F238E27FC236}">
                      <a16:creationId xmlns:a16="http://schemas.microsoft.com/office/drawing/2014/main" id="{972005B7-8B36-4949-BCC4-E5AB5A90B9AC}"/>
                    </a:ext>
                  </a:extLst>
                </p:cNvPr>
                <p:cNvSpPr/>
                <p:nvPr/>
              </p:nvSpPr>
              <p:spPr>
                <a:xfrm>
                  <a:off x="3250667" y="3661731"/>
                  <a:ext cx="5968" cy="21839"/>
                </a:xfrm>
                <a:custGeom>
                  <a:avLst/>
                  <a:gdLst>
                    <a:gd name="connsiteX0" fmla="*/ 0 w 5968"/>
                    <a:gd name="connsiteY0" fmla="*/ 21840 h 21839"/>
                    <a:gd name="connsiteX1" fmla="*/ 0 w 5968"/>
                    <a:gd name="connsiteY1" fmla="*/ 0 h 21839"/>
                  </a:gdLst>
                  <a:ahLst/>
                  <a:cxnLst>
                    <a:cxn ang="0">
                      <a:pos x="connsiteX0" y="connsiteY0"/>
                    </a:cxn>
                    <a:cxn ang="0">
                      <a:pos x="connsiteX1" y="connsiteY1"/>
                    </a:cxn>
                  </a:cxnLst>
                  <a:rect l="l" t="t" r="r" b="b"/>
                  <a:pathLst>
                    <a:path w="5968" h="21839">
                      <a:moveTo>
                        <a:pt x="0" y="21840"/>
                      </a:moveTo>
                      <a:lnTo>
                        <a:pt x="0" y="0"/>
                      </a:lnTo>
                    </a:path>
                  </a:pathLst>
                </a:custGeom>
                <a:ln w="5965" cap="flat">
                  <a:solidFill>
                    <a:srgbClr val="EC4E44"/>
                  </a:solidFill>
                  <a:prstDash val="solid"/>
                  <a:round/>
                </a:ln>
              </p:spPr>
              <p:txBody>
                <a:bodyPr rtlCol="0" anchor="ctr"/>
                <a:lstStyle/>
                <a:p>
                  <a:endParaRPr lang="en-US"/>
                </a:p>
              </p:txBody>
            </p:sp>
            <p:sp>
              <p:nvSpPr>
                <p:cNvPr id="916" name="Freeform: Shape 915">
                  <a:extLst>
                    <a:ext uri="{FF2B5EF4-FFF2-40B4-BE49-F238E27FC236}">
                      <a16:creationId xmlns:a16="http://schemas.microsoft.com/office/drawing/2014/main" id="{5042A42C-9895-4F56-AAB5-7D3891A27A5F}"/>
                    </a:ext>
                  </a:extLst>
                </p:cNvPr>
                <p:cNvSpPr/>
                <p:nvPr/>
              </p:nvSpPr>
              <p:spPr>
                <a:xfrm>
                  <a:off x="2800107" y="4056416"/>
                  <a:ext cx="5968" cy="23242"/>
                </a:xfrm>
                <a:custGeom>
                  <a:avLst/>
                  <a:gdLst>
                    <a:gd name="connsiteX0" fmla="*/ 0 w 5968"/>
                    <a:gd name="connsiteY0" fmla="*/ 23242 h 23242"/>
                    <a:gd name="connsiteX1" fmla="*/ 0 w 5968"/>
                    <a:gd name="connsiteY1" fmla="*/ 0 h 23242"/>
                  </a:gdLst>
                  <a:ahLst/>
                  <a:cxnLst>
                    <a:cxn ang="0">
                      <a:pos x="connsiteX0" y="connsiteY0"/>
                    </a:cxn>
                    <a:cxn ang="0">
                      <a:pos x="connsiteX1" y="connsiteY1"/>
                    </a:cxn>
                  </a:cxnLst>
                  <a:rect l="l" t="t" r="r" b="b"/>
                  <a:pathLst>
                    <a:path w="5968" h="23242">
                      <a:moveTo>
                        <a:pt x="0" y="23242"/>
                      </a:moveTo>
                      <a:lnTo>
                        <a:pt x="0" y="0"/>
                      </a:lnTo>
                    </a:path>
                  </a:pathLst>
                </a:custGeom>
                <a:ln w="5965" cap="flat">
                  <a:solidFill>
                    <a:srgbClr val="EC4E44"/>
                  </a:solidFill>
                  <a:prstDash val="solid"/>
                  <a:round/>
                </a:ln>
              </p:spPr>
              <p:txBody>
                <a:bodyPr rtlCol="0" anchor="ctr"/>
                <a:lstStyle/>
                <a:p>
                  <a:endParaRPr lang="en-US"/>
                </a:p>
              </p:txBody>
            </p:sp>
            <p:sp>
              <p:nvSpPr>
                <p:cNvPr id="917" name="Freeform: Shape 916">
                  <a:extLst>
                    <a:ext uri="{FF2B5EF4-FFF2-40B4-BE49-F238E27FC236}">
                      <a16:creationId xmlns:a16="http://schemas.microsoft.com/office/drawing/2014/main" id="{36386B9C-C3CB-4F0E-A61F-D79A8B45345E}"/>
                    </a:ext>
                  </a:extLst>
                </p:cNvPr>
                <p:cNvSpPr/>
                <p:nvPr/>
              </p:nvSpPr>
              <p:spPr>
                <a:xfrm>
                  <a:off x="2823194" y="3991750"/>
                  <a:ext cx="5968" cy="56396"/>
                </a:xfrm>
                <a:custGeom>
                  <a:avLst/>
                  <a:gdLst>
                    <a:gd name="connsiteX0" fmla="*/ 0 w 5968"/>
                    <a:gd name="connsiteY0" fmla="*/ 56396 h 56396"/>
                    <a:gd name="connsiteX1" fmla="*/ 0 w 5968"/>
                    <a:gd name="connsiteY1" fmla="*/ 0 h 56396"/>
                  </a:gdLst>
                  <a:ahLst/>
                  <a:cxnLst>
                    <a:cxn ang="0">
                      <a:pos x="connsiteX0" y="connsiteY0"/>
                    </a:cxn>
                    <a:cxn ang="0">
                      <a:pos x="connsiteX1" y="connsiteY1"/>
                    </a:cxn>
                  </a:cxnLst>
                  <a:rect l="l" t="t" r="r" b="b"/>
                  <a:pathLst>
                    <a:path w="5968" h="56396">
                      <a:moveTo>
                        <a:pt x="0" y="56396"/>
                      </a:moveTo>
                      <a:lnTo>
                        <a:pt x="0" y="0"/>
                      </a:lnTo>
                    </a:path>
                  </a:pathLst>
                </a:custGeom>
                <a:ln w="5965" cap="flat">
                  <a:solidFill>
                    <a:srgbClr val="EC4E44"/>
                  </a:solidFill>
                  <a:prstDash val="solid"/>
                  <a:round/>
                </a:ln>
              </p:spPr>
              <p:txBody>
                <a:bodyPr rtlCol="0" anchor="ctr"/>
                <a:lstStyle/>
                <a:p>
                  <a:endParaRPr lang="en-US"/>
                </a:p>
              </p:txBody>
            </p:sp>
            <p:sp>
              <p:nvSpPr>
                <p:cNvPr id="918" name="Freeform: Shape 917">
                  <a:extLst>
                    <a:ext uri="{FF2B5EF4-FFF2-40B4-BE49-F238E27FC236}">
                      <a16:creationId xmlns:a16="http://schemas.microsoft.com/office/drawing/2014/main" id="{E457526D-1AA1-454E-AE87-6DE3F7B99033}"/>
                    </a:ext>
                  </a:extLst>
                </p:cNvPr>
                <p:cNvSpPr/>
                <p:nvPr/>
              </p:nvSpPr>
              <p:spPr>
                <a:xfrm>
                  <a:off x="2492982" y="4337663"/>
                  <a:ext cx="5968" cy="23055"/>
                </a:xfrm>
                <a:custGeom>
                  <a:avLst/>
                  <a:gdLst>
                    <a:gd name="connsiteX0" fmla="*/ 0 w 5968"/>
                    <a:gd name="connsiteY0" fmla="*/ 23055 h 23055"/>
                    <a:gd name="connsiteX1" fmla="*/ 0 w 5968"/>
                    <a:gd name="connsiteY1" fmla="*/ 0 h 23055"/>
                  </a:gdLst>
                  <a:ahLst/>
                  <a:cxnLst>
                    <a:cxn ang="0">
                      <a:pos x="connsiteX0" y="connsiteY0"/>
                    </a:cxn>
                    <a:cxn ang="0">
                      <a:pos x="connsiteX1" y="connsiteY1"/>
                    </a:cxn>
                  </a:cxnLst>
                  <a:rect l="l" t="t" r="r" b="b"/>
                  <a:pathLst>
                    <a:path w="5968" h="23055">
                      <a:moveTo>
                        <a:pt x="0" y="23055"/>
                      </a:moveTo>
                      <a:lnTo>
                        <a:pt x="0" y="0"/>
                      </a:lnTo>
                    </a:path>
                  </a:pathLst>
                </a:custGeom>
                <a:ln w="5965" cap="flat">
                  <a:solidFill>
                    <a:srgbClr val="EC4E44"/>
                  </a:solidFill>
                  <a:prstDash val="solid"/>
                  <a:round/>
                </a:ln>
              </p:spPr>
              <p:txBody>
                <a:bodyPr rtlCol="0" anchor="ctr"/>
                <a:lstStyle/>
                <a:p>
                  <a:endParaRPr lang="en-US"/>
                </a:p>
              </p:txBody>
            </p:sp>
            <p:sp>
              <p:nvSpPr>
                <p:cNvPr id="919" name="Freeform: Shape 918">
                  <a:extLst>
                    <a:ext uri="{FF2B5EF4-FFF2-40B4-BE49-F238E27FC236}">
                      <a16:creationId xmlns:a16="http://schemas.microsoft.com/office/drawing/2014/main" id="{1FAC26E5-76DD-4192-A8A4-A9120F1C0CC9}"/>
                    </a:ext>
                  </a:extLst>
                </p:cNvPr>
                <p:cNvSpPr/>
                <p:nvPr/>
              </p:nvSpPr>
              <p:spPr>
                <a:xfrm>
                  <a:off x="3916027" y="3076894"/>
                  <a:ext cx="5968" cy="22535"/>
                </a:xfrm>
                <a:custGeom>
                  <a:avLst/>
                  <a:gdLst>
                    <a:gd name="connsiteX0" fmla="*/ 0 w 5968"/>
                    <a:gd name="connsiteY0" fmla="*/ 22535 h 22535"/>
                    <a:gd name="connsiteX1" fmla="*/ 0 w 5968"/>
                    <a:gd name="connsiteY1" fmla="*/ 0 h 22535"/>
                  </a:gdLst>
                  <a:ahLst/>
                  <a:cxnLst>
                    <a:cxn ang="0">
                      <a:pos x="connsiteX0" y="connsiteY0"/>
                    </a:cxn>
                    <a:cxn ang="0">
                      <a:pos x="connsiteX1" y="connsiteY1"/>
                    </a:cxn>
                  </a:cxnLst>
                  <a:rect l="l" t="t" r="r" b="b"/>
                  <a:pathLst>
                    <a:path w="5968" h="22535">
                      <a:moveTo>
                        <a:pt x="0" y="22535"/>
                      </a:moveTo>
                      <a:lnTo>
                        <a:pt x="0" y="0"/>
                      </a:lnTo>
                    </a:path>
                  </a:pathLst>
                </a:custGeom>
                <a:ln w="5965" cap="flat">
                  <a:solidFill>
                    <a:srgbClr val="EC4E44"/>
                  </a:solidFill>
                  <a:prstDash val="solid"/>
                  <a:round/>
                </a:ln>
              </p:spPr>
              <p:txBody>
                <a:bodyPr rtlCol="0" anchor="ctr"/>
                <a:lstStyle/>
                <a:p>
                  <a:endParaRPr lang="en-US"/>
                </a:p>
              </p:txBody>
            </p:sp>
            <p:sp>
              <p:nvSpPr>
                <p:cNvPr id="920" name="Freeform: Shape 919">
                  <a:extLst>
                    <a:ext uri="{FF2B5EF4-FFF2-40B4-BE49-F238E27FC236}">
                      <a16:creationId xmlns:a16="http://schemas.microsoft.com/office/drawing/2014/main" id="{965F5017-A3F6-4623-BBE2-FB3A86FFBAC1}"/>
                    </a:ext>
                  </a:extLst>
                </p:cNvPr>
                <p:cNvSpPr/>
                <p:nvPr/>
              </p:nvSpPr>
              <p:spPr>
                <a:xfrm>
                  <a:off x="3176109" y="3710401"/>
                  <a:ext cx="5968" cy="22066"/>
                </a:xfrm>
                <a:custGeom>
                  <a:avLst/>
                  <a:gdLst>
                    <a:gd name="connsiteX0" fmla="*/ 0 w 5968"/>
                    <a:gd name="connsiteY0" fmla="*/ 22067 h 22066"/>
                    <a:gd name="connsiteX1" fmla="*/ 0 w 5968"/>
                    <a:gd name="connsiteY1" fmla="*/ 0 h 22066"/>
                  </a:gdLst>
                  <a:ahLst/>
                  <a:cxnLst>
                    <a:cxn ang="0">
                      <a:pos x="connsiteX0" y="connsiteY0"/>
                    </a:cxn>
                    <a:cxn ang="0">
                      <a:pos x="connsiteX1" y="connsiteY1"/>
                    </a:cxn>
                  </a:cxnLst>
                  <a:rect l="l" t="t" r="r" b="b"/>
                  <a:pathLst>
                    <a:path w="5968" h="22066">
                      <a:moveTo>
                        <a:pt x="0" y="22067"/>
                      </a:moveTo>
                      <a:lnTo>
                        <a:pt x="0" y="0"/>
                      </a:lnTo>
                    </a:path>
                  </a:pathLst>
                </a:custGeom>
                <a:ln w="5965" cap="flat">
                  <a:solidFill>
                    <a:srgbClr val="EC4E44"/>
                  </a:solidFill>
                  <a:prstDash val="solid"/>
                  <a:round/>
                </a:ln>
              </p:spPr>
              <p:txBody>
                <a:bodyPr rtlCol="0" anchor="ctr"/>
                <a:lstStyle/>
                <a:p>
                  <a:endParaRPr lang="en-US"/>
                </a:p>
              </p:txBody>
            </p:sp>
            <p:sp>
              <p:nvSpPr>
                <p:cNvPr id="921" name="Freeform: Shape 920">
                  <a:extLst>
                    <a:ext uri="{FF2B5EF4-FFF2-40B4-BE49-F238E27FC236}">
                      <a16:creationId xmlns:a16="http://schemas.microsoft.com/office/drawing/2014/main" id="{865E8DED-75E3-4B58-87E6-B1B5E91387AF}"/>
                    </a:ext>
                  </a:extLst>
                </p:cNvPr>
                <p:cNvSpPr/>
                <p:nvPr/>
              </p:nvSpPr>
              <p:spPr>
                <a:xfrm>
                  <a:off x="2952940" y="3953326"/>
                  <a:ext cx="5968" cy="21704"/>
                </a:xfrm>
                <a:custGeom>
                  <a:avLst/>
                  <a:gdLst>
                    <a:gd name="connsiteX0" fmla="*/ 0 w 5968"/>
                    <a:gd name="connsiteY0" fmla="*/ 21704 h 21704"/>
                    <a:gd name="connsiteX1" fmla="*/ 0 w 5968"/>
                    <a:gd name="connsiteY1" fmla="*/ 0 h 21704"/>
                  </a:gdLst>
                  <a:ahLst/>
                  <a:cxnLst>
                    <a:cxn ang="0">
                      <a:pos x="connsiteX0" y="connsiteY0"/>
                    </a:cxn>
                    <a:cxn ang="0">
                      <a:pos x="connsiteX1" y="connsiteY1"/>
                    </a:cxn>
                  </a:cxnLst>
                  <a:rect l="l" t="t" r="r" b="b"/>
                  <a:pathLst>
                    <a:path w="5968" h="21704">
                      <a:moveTo>
                        <a:pt x="0" y="21704"/>
                      </a:moveTo>
                      <a:lnTo>
                        <a:pt x="0" y="0"/>
                      </a:lnTo>
                    </a:path>
                  </a:pathLst>
                </a:custGeom>
                <a:ln w="5965" cap="flat">
                  <a:solidFill>
                    <a:srgbClr val="EC4E44"/>
                  </a:solidFill>
                  <a:prstDash val="solid"/>
                  <a:round/>
                </a:ln>
              </p:spPr>
              <p:txBody>
                <a:bodyPr rtlCol="0" anchor="ctr"/>
                <a:lstStyle/>
                <a:p>
                  <a:endParaRPr lang="en-US"/>
                </a:p>
              </p:txBody>
            </p:sp>
            <p:sp>
              <p:nvSpPr>
                <p:cNvPr id="922" name="Freeform: Shape 921">
                  <a:extLst>
                    <a:ext uri="{FF2B5EF4-FFF2-40B4-BE49-F238E27FC236}">
                      <a16:creationId xmlns:a16="http://schemas.microsoft.com/office/drawing/2014/main" id="{2EBE3261-61D4-4CEB-A94C-F5C32F7C6917}"/>
                    </a:ext>
                  </a:extLst>
                </p:cNvPr>
                <p:cNvSpPr/>
                <p:nvPr/>
              </p:nvSpPr>
              <p:spPr>
                <a:xfrm>
                  <a:off x="2892075" y="3965416"/>
                  <a:ext cx="5968" cy="23321"/>
                </a:xfrm>
                <a:custGeom>
                  <a:avLst/>
                  <a:gdLst>
                    <a:gd name="connsiteX0" fmla="*/ 0 w 5968"/>
                    <a:gd name="connsiteY0" fmla="*/ 23322 h 23321"/>
                    <a:gd name="connsiteX1" fmla="*/ 0 w 5968"/>
                    <a:gd name="connsiteY1" fmla="*/ 0 h 23321"/>
                  </a:gdLst>
                  <a:ahLst/>
                  <a:cxnLst>
                    <a:cxn ang="0">
                      <a:pos x="connsiteX0" y="connsiteY0"/>
                    </a:cxn>
                    <a:cxn ang="0">
                      <a:pos x="connsiteX1" y="connsiteY1"/>
                    </a:cxn>
                  </a:cxnLst>
                  <a:rect l="l" t="t" r="r" b="b"/>
                  <a:pathLst>
                    <a:path w="5968" h="23321">
                      <a:moveTo>
                        <a:pt x="0" y="23322"/>
                      </a:moveTo>
                      <a:lnTo>
                        <a:pt x="0" y="0"/>
                      </a:lnTo>
                    </a:path>
                  </a:pathLst>
                </a:custGeom>
                <a:ln w="5965" cap="flat">
                  <a:solidFill>
                    <a:srgbClr val="EC4E44"/>
                  </a:solidFill>
                  <a:prstDash val="solid"/>
                  <a:round/>
                </a:ln>
              </p:spPr>
              <p:txBody>
                <a:bodyPr rtlCol="0" anchor="ctr"/>
                <a:lstStyle/>
                <a:p>
                  <a:endParaRPr lang="en-US"/>
                </a:p>
              </p:txBody>
            </p:sp>
            <p:sp>
              <p:nvSpPr>
                <p:cNvPr id="923" name="Freeform: Shape 922">
                  <a:extLst>
                    <a:ext uri="{FF2B5EF4-FFF2-40B4-BE49-F238E27FC236}">
                      <a16:creationId xmlns:a16="http://schemas.microsoft.com/office/drawing/2014/main" id="{93A4004D-A8DE-4CD3-988E-EB76C891206E}"/>
                    </a:ext>
                  </a:extLst>
                </p:cNvPr>
                <p:cNvSpPr/>
                <p:nvPr/>
              </p:nvSpPr>
              <p:spPr>
                <a:xfrm>
                  <a:off x="2029248" y="4698712"/>
                  <a:ext cx="5968" cy="61678"/>
                </a:xfrm>
                <a:custGeom>
                  <a:avLst/>
                  <a:gdLst>
                    <a:gd name="connsiteX0" fmla="*/ 0 w 5968"/>
                    <a:gd name="connsiteY0" fmla="*/ 61679 h 61678"/>
                    <a:gd name="connsiteX1" fmla="*/ 0 w 5968"/>
                    <a:gd name="connsiteY1" fmla="*/ 0 h 61678"/>
                  </a:gdLst>
                  <a:ahLst/>
                  <a:cxnLst>
                    <a:cxn ang="0">
                      <a:pos x="connsiteX0" y="connsiteY0"/>
                    </a:cxn>
                    <a:cxn ang="0">
                      <a:pos x="connsiteX1" y="connsiteY1"/>
                    </a:cxn>
                  </a:cxnLst>
                  <a:rect l="l" t="t" r="r" b="b"/>
                  <a:pathLst>
                    <a:path w="5968" h="61678">
                      <a:moveTo>
                        <a:pt x="0" y="61679"/>
                      </a:moveTo>
                      <a:lnTo>
                        <a:pt x="0" y="0"/>
                      </a:lnTo>
                    </a:path>
                  </a:pathLst>
                </a:custGeom>
                <a:ln w="5965" cap="flat">
                  <a:solidFill>
                    <a:srgbClr val="EC4E44"/>
                  </a:solidFill>
                  <a:prstDash val="solid"/>
                  <a:round/>
                </a:ln>
              </p:spPr>
              <p:txBody>
                <a:bodyPr rtlCol="0" anchor="ctr"/>
                <a:lstStyle/>
                <a:p>
                  <a:endParaRPr lang="en-US"/>
                </a:p>
              </p:txBody>
            </p:sp>
            <p:sp>
              <p:nvSpPr>
                <p:cNvPr id="924" name="Freeform: Shape 923">
                  <a:extLst>
                    <a:ext uri="{FF2B5EF4-FFF2-40B4-BE49-F238E27FC236}">
                      <a16:creationId xmlns:a16="http://schemas.microsoft.com/office/drawing/2014/main" id="{3F3C6AEF-E187-46D1-A6BE-E1AAA090597D}"/>
                    </a:ext>
                  </a:extLst>
                </p:cNvPr>
                <p:cNvSpPr/>
                <p:nvPr/>
              </p:nvSpPr>
              <p:spPr>
                <a:xfrm>
                  <a:off x="3510638" y="3467514"/>
                  <a:ext cx="5968" cy="28122"/>
                </a:xfrm>
                <a:custGeom>
                  <a:avLst/>
                  <a:gdLst>
                    <a:gd name="connsiteX0" fmla="*/ 0 w 5968"/>
                    <a:gd name="connsiteY0" fmla="*/ 28123 h 28122"/>
                    <a:gd name="connsiteX1" fmla="*/ 0 w 5968"/>
                    <a:gd name="connsiteY1" fmla="*/ 0 h 28122"/>
                  </a:gdLst>
                  <a:ahLst/>
                  <a:cxnLst>
                    <a:cxn ang="0">
                      <a:pos x="connsiteX0" y="connsiteY0"/>
                    </a:cxn>
                    <a:cxn ang="0">
                      <a:pos x="connsiteX1" y="connsiteY1"/>
                    </a:cxn>
                  </a:cxnLst>
                  <a:rect l="l" t="t" r="r" b="b"/>
                  <a:pathLst>
                    <a:path w="5968" h="28122">
                      <a:moveTo>
                        <a:pt x="0" y="28123"/>
                      </a:moveTo>
                      <a:lnTo>
                        <a:pt x="0" y="0"/>
                      </a:lnTo>
                    </a:path>
                  </a:pathLst>
                </a:custGeom>
                <a:ln w="5965" cap="flat">
                  <a:solidFill>
                    <a:srgbClr val="EC4E44"/>
                  </a:solidFill>
                  <a:prstDash val="solid"/>
                  <a:round/>
                </a:ln>
              </p:spPr>
              <p:txBody>
                <a:bodyPr rtlCol="0" anchor="ctr"/>
                <a:lstStyle/>
                <a:p>
                  <a:endParaRPr lang="en-US"/>
                </a:p>
              </p:txBody>
            </p:sp>
            <p:sp>
              <p:nvSpPr>
                <p:cNvPr id="925" name="Freeform: Shape 924">
                  <a:extLst>
                    <a:ext uri="{FF2B5EF4-FFF2-40B4-BE49-F238E27FC236}">
                      <a16:creationId xmlns:a16="http://schemas.microsoft.com/office/drawing/2014/main" id="{F818CFFA-0A52-4BD1-8E7F-B4F7F66B3399}"/>
                    </a:ext>
                  </a:extLst>
                </p:cNvPr>
                <p:cNvSpPr/>
                <p:nvPr/>
              </p:nvSpPr>
              <p:spPr>
                <a:xfrm>
                  <a:off x="1899321" y="4890999"/>
                  <a:ext cx="5968" cy="28632"/>
                </a:xfrm>
                <a:custGeom>
                  <a:avLst/>
                  <a:gdLst>
                    <a:gd name="connsiteX0" fmla="*/ 0 w 5968"/>
                    <a:gd name="connsiteY0" fmla="*/ 28632 h 28632"/>
                    <a:gd name="connsiteX1" fmla="*/ 0 w 5968"/>
                    <a:gd name="connsiteY1" fmla="*/ 0 h 28632"/>
                  </a:gdLst>
                  <a:ahLst/>
                  <a:cxnLst>
                    <a:cxn ang="0">
                      <a:pos x="connsiteX0" y="connsiteY0"/>
                    </a:cxn>
                    <a:cxn ang="0">
                      <a:pos x="connsiteX1" y="connsiteY1"/>
                    </a:cxn>
                  </a:cxnLst>
                  <a:rect l="l" t="t" r="r" b="b"/>
                  <a:pathLst>
                    <a:path w="5968" h="28632">
                      <a:moveTo>
                        <a:pt x="0" y="28632"/>
                      </a:moveTo>
                      <a:lnTo>
                        <a:pt x="0" y="0"/>
                      </a:lnTo>
                    </a:path>
                  </a:pathLst>
                </a:custGeom>
                <a:ln w="5965" cap="flat">
                  <a:solidFill>
                    <a:srgbClr val="EC4E44"/>
                  </a:solidFill>
                  <a:prstDash val="solid"/>
                  <a:round/>
                </a:ln>
              </p:spPr>
              <p:txBody>
                <a:bodyPr rtlCol="0" anchor="ctr"/>
                <a:lstStyle/>
                <a:p>
                  <a:endParaRPr lang="en-US"/>
                </a:p>
              </p:txBody>
            </p:sp>
            <p:sp>
              <p:nvSpPr>
                <p:cNvPr id="926" name="Freeform: Shape 925">
                  <a:extLst>
                    <a:ext uri="{FF2B5EF4-FFF2-40B4-BE49-F238E27FC236}">
                      <a16:creationId xmlns:a16="http://schemas.microsoft.com/office/drawing/2014/main" id="{BBC561CE-6AD6-4304-990D-73E8BA1A8D2E}"/>
                    </a:ext>
                  </a:extLst>
                </p:cNvPr>
                <p:cNvSpPr/>
                <p:nvPr/>
              </p:nvSpPr>
              <p:spPr>
                <a:xfrm>
                  <a:off x="4065034" y="2946933"/>
                  <a:ext cx="5968" cy="59823"/>
                </a:xfrm>
                <a:custGeom>
                  <a:avLst/>
                  <a:gdLst>
                    <a:gd name="connsiteX0" fmla="*/ 0 w 5968"/>
                    <a:gd name="connsiteY0" fmla="*/ 59824 h 59823"/>
                    <a:gd name="connsiteX1" fmla="*/ 0 w 5968"/>
                    <a:gd name="connsiteY1" fmla="*/ 0 h 59823"/>
                  </a:gdLst>
                  <a:ahLst/>
                  <a:cxnLst>
                    <a:cxn ang="0">
                      <a:pos x="connsiteX0" y="connsiteY0"/>
                    </a:cxn>
                    <a:cxn ang="0">
                      <a:pos x="connsiteX1" y="connsiteY1"/>
                    </a:cxn>
                  </a:cxnLst>
                  <a:rect l="l" t="t" r="r" b="b"/>
                  <a:pathLst>
                    <a:path w="5968" h="59823">
                      <a:moveTo>
                        <a:pt x="0" y="59824"/>
                      </a:moveTo>
                      <a:lnTo>
                        <a:pt x="0" y="0"/>
                      </a:lnTo>
                    </a:path>
                  </a:pathLst>
                </a:custGeom>
                <a:ln w="5965" cap="flat">
                  <a:solidFill>
                    <a:srgbClr val="EC4E44"/>
                  </a:solidFill>
                  <a:prstDash val="solid"/>
                  <a:round/>
                </a:ln>
              </p:spPr>
              <p:txBody>
                <a:bodyPr rtlCol="0" anchor="ctr"/>
                <a:lstStyle/>
                <a:p>
                  <a:endParaRPr lang="en-US"/>
                </a:p>
              </p:txBody>
            </p:sp>
            <p:sp>
              <p:nvSpPr>
                <p:cNvPr id="927" name="Freeform: Shape 926">
                  <a:extLst>
                    <a:ext uri="{FF2B5EF4-FFF2-40B4-BE49-F238E27FC236}">
                      <a16:creationId xmlns:a16="http://schemas.microsoft.com/office/drawing/2014/main" id="{B3CD22CF-931D-4253-8392-E9DE579372F9}"/>
                    </a:ext>
                  </a:extLst>
                </p:cNvPr>
                <p:cNvSpPr/>
                <p:nvPr/>
              </p:nvSpPr>
              <p:spPr>
                <a:xfrm>
                  <a:off x="1991077" y="4791826"/>
                  <a:ext cx="5968" cy="67323"/>
                </a:xfrm>
                <a:custGeom>
                  <a:avLst/>
                  <a:gdLst>
                    <a:gd name="connsiteX0" fmla="*/ 0 w 5968"/>
                    <a:gd name="connsiteY0" fmla="*/ 67324 h 67323"/>
                    <a:gd name="connsiteX1" fmla="*/ 0 w 5968"/>
                    <a:gd name="connsiteY1" fmla="*/ 0 h 67323"/>
                  </a:gdLst>
                  <a:ahLst/>
                  <a:cxnLst>
                    <a:cxn ang="0">
                      <a:pos x="connsiteX0" y="connsiteY0"/>
                    </a:cxn>
                    <a:cxn ang="0">
                      <a:pos x="connsiteX1" y="connsiteY1"/>
                    </a:cxn>
                  </a:cxnLst>
                  <a:rect l="l" t="t" r="r" b="b"/>
                  <a:pathLst>
                    <a:path w="5968" h="67323">
                      <a:moveTo>
                        <a:pt x="0" y="67324"/>
                      </a:moveTo>
                      <a:lnTo>
                        <a:pt x="0" y="0"/>
                      </a:lnTo>
                    </a:path>
                  </a:pathLst>
                </a:custGeom>
                <a:ln w="5965" cap="flat">
                  <a:solidFill>
                    <a:srgbClr val="EC4E44"/>
                  </a:solidFill>
                  <a:prstDash val="solid"/>
                  <a:round/>
                </a:ln>
              </p:spPr>
              <p:txBody>
                <a:bodyPr rtlCol="0" anchor="ctr"/>
                <a:lstStyle/>
                <a:p>
                  <a:endParaRPr lang="en-US"/>
                </a:p>
              </p:txBody>
            </p:sp>
            <p:sp>
              <p:nvSpPr>
                <p:cNvPr id="928" name="Freeform: Shape 927">
                  <a:extLst>
                    <a:ext uri="{FF2B5EF4-FFF2-40B4-BE49-F238E27FC236}">
                      <a16:creationId xmlns:a16="http://schemas.microsoft.com/office/drawing/2014/main" id="{736B5F1D-A5B9-44B3-A93F-36FAB2E44B54}"/>
                    </a:ext>
                  </a:extLst>
                </p:cNvPr>
                <p:cNvSpPr/>
                <p:nvPr/>
              </p:nvSpPr>
              <p:spPr>
                <a:xfrm>
                  <a:off x="1371558" y="5259633"/>
                  <a:ext cx="5968" cy="91680"/>
                </a:xfrm>
                <a:custGeom>
                  <a:avLst/>
                  <a:gdLst>
                    <a:gd name="connsiteX0" fmla="*/ 0 w 5968"/>
                    <a:gd name="connsiteY0" fmla="*/ 91681 h 91680"/>
                    <a:gd name="connsiteX1" fmla="*/ 0 w 5968"/>
                    <a:gd name="connsiteY1" fmla="*/ 0 h 91680"/>
                  </a:gdLst>
                  <a:ahLst/>
                  <a:cxnLst>
                    <a:cxn ang="0">
                      <a:pos x="connsiteX0" y="connsiteY0"/>
                    </a:cxn>
                    <a:cxn ang="0">
                      <a:pos x="connsiteX1" y="connsiteY1"/>
                    </a:cxn>
                  </a:cxnLst>
                  <a:rect l="l" t="t" r="r" b="b"/>
                  <a:pathLst>
                    <a:path w="5968" h="91680">
                      <a:moveTo>
                        <a:pt x="0" y="91681"/>
                      </a:moveTo>
                      <a:lnTo>
                        <a:pt x="0" y="0"/>
                      </a:lnTo>
                    </a:path>
                  </a:pathLst>
                </a:custGeom>
                <a:ln w="5965" cap="flat">
                  <a:solidFill>
                    <a:srgbClr val="EC4E44"/>
                  </a:solidFill>
                  <a:prstDash val="solid"/>
                  <a:round/>
                </a:ln>
              </p:spPr>
              <p:txBody>
                <a:bodyPr rtlCol="0" anchor="ctr"/>
                <a:lstStyle/>
                <a:p>
                  <a:endParaRPr lang="en-US"/>
                </a:p>
              </p:txBody>
            </p:sp>
            <p:sp>
              <p:nvSpPr>
                <p:cNvPr id="929" name="Freeform: Shape 928">
                  <a:extLst>
                    <a:ext uri="{FF2B5EF4-FFF2-40B4-BE49-F238E27FC236}">
                      <a16:creationId xmlns:a16="http://schemas.microsoft.com/office/drawing/2014/main" id="{9DCE2CAF-E911-442F-8FE4-6AFD269A392E}"/>
                    </a:ext>
                  </a:extLst>
                </p:cNvPr>
                <p:cNvSpPr/>
                <p:nvPr/>
              </p:nvSpPr>
              <p:spPr>
                <a:xfrm>
                  <a:off x="3631383" y="3337610"/>
                  <a:ext cx="5968" cy="25839"/>
                </a:xfrm>
                <a:custGeom>
                  <a:avLst/>
                  <a:gdLst>
                    <a:gd name="connsiteX0" fmla="*/ 0 w 5968"/>
                    <a:gd name="connsiteY0" fmla="*/ 25839 h 25839"/>
                    <a:gd name="connsiteX1" fmla="*/ 0 w 5968"/>
                    <a:gd name="connsiteY1" fmla="*/ 0 h 25839"/>
                  </a:gdLst>
                  <a:ahLst/>
                  <a:cxnLst>
                    <a:cxn ang="0">
                      <a:pos x="connsiteX0" y="connsiteY0"/>
                    </a:cxn>
                    <a:cxn ang="0">
                      <a:pos x="connsiteX1" y="connsiteY1"/>
                    </a:cxn>
                  </a:cxnLst>
                  <a:rect l="l" t="t" r="r" b="b"/>
                  <a:pathLst>
                    <a:path w="5968" h="25839">
                      <a:moveTo>
                        <a:pt x="0" y="25839"/>
                      </a:moveTo>
                      <a:lnTo>
                        <a:pt x="0" y="0"/>
                      </a:lnTo>
                    </a:path>
                  </a:pathLst>
                </a:custGeom>
                <a:ln w="5965" cap="flat">
                  <a:solidFill>
                    <a:srgbClr val="EC4E44"/>
                  </a:solidFill>
                  <a:prstDash val="solid"/>
                  <a:round/>
                </a:ln>
              </p:spPr>
              <p:txBody>
                <a:bodyPr rtlCol="0" anchor="ctr"/>
                <a:lstStyle/>
                <a:p>
                  <a:endParaRPr lang="en-US"/>
                </a:p>
              </p:txBody>
            </p:sp>
            <p:sp>
              <p:nvSpPr>
                <p:cNvPr id="930" name="Freeform: Shape 929">
                  <a:extLst>
                    <a:ext uri="{FF2B5EF4-FFF2-40B4-BE49-F238E27FC236}">
                      <a16:creationId xmlns:a16="http://schemas.microsoft.com/office/drawing/2014/main" id="{794996C9-FCF3-4E59-B7AD-9BB321485F33}"/>
                    </a:ext>
                  </a:extLst>
                </p:cNvPr>
                <p:cNvSpPr/>
                <p:nvPr/>
              </p:nvSpPr>
              <p:spPr>
                <a:xfrm>
                  <a:off x="3787992" y="3194291"/>
                  <a:ext cx="5968" cy="36030"/>
                </a:xfrm>
                <a:custGeom>
                  <a:avLst/>
                  <a:gdLst>
                    <a:gd name="connsiteX0" fmla="*/ 0 w 5968"/>
                    <a:gd name="connsiteY0" fmla="*/ 36030 h 36030"/>
                    <a:gd name="connsiteX1" fmla="*/ 0 w 5968"/>
                    <a:gd name="connsiteY1" fmla="*/ 0 h 36030"/>
                  </a:gdLst>
                  <a:ahLst/>
                  <a:cxnLst>
                    <a:cxn ang="0">
                      <a:pos x="connsiteX0" y="connsiteY0"/>
                    </a:cxn>
                    <a:cxn ang="0">
                      <a:pos x="connsiteX1" y="connsiteY1"/>
                    </a:cxn>
                  </a:cxnLst>
                  <a:rect l="l" t="t" r="r" b="b"/>
                  <a:pathLst>
                    <a:path w="5968" h="36030">
                      <a:moveTo>
                        <a:pt x="0" y="36030"/>
                      </a:moveTo>
                      <a:lnTo>
                        <a:pt x="0" y="0"/>
                      </a:lnTo>
                    </a:path>
                  </a:pathLst>
                </a:custGeom>
                <a:ln w="5965" cap="flat">
                  <a:solidFill>
                    <a:srgbClr val="EC4E44"/>
                  </a:solidFill>
                  <a:prstDash val="solid"/>
                  <a:round/>
                </a:ln>
              </p:spPr>
              <p:txBody>
                <a:bodyPr rtlCol="0" anchor="ctr"/>
                <a:lstStyle/>
                <a:p>
                  <a:endParaRPr lang="en-US"/>
                </a:p>
              </p:txBody>
            </p:sp>
            <p:sp>
              <p:nvSpPr>
                <p:cNvPr id="931" name="Freeform: Shape 930">
                  <a:extLst>
                    <a:ext uri="{FF2B5EF4-FFF2-40B4-BE49-F238E27FC236}">
                      <a16:creationId xmlns:a16="http://schemas.microsoft.com/office/drawing/2014/main" id="{388C74F2-4449-4622-BA65-7AEC63478288}"/>
                    </a:ext>
                  </a:extLst>
                </p:cNvPr>
                <p:cNvSpPr/>
                <p:nvPr/>
              </p:nvSpPr>
              <p:spPr>
                <a:xfrm>
                  <a:off x="1925573" y="4806876"/>
                  <a:ext cx="5968" cy="28320"/>
                </a:xfrm>
                <a:custGeom>
                  <a:avLst/>
                  <a:gdLst>
                    <a:gd name="connsiteX0" fmla="*/ 0 w 5968"/>
                    <a:gd name="connsiteY0" fmla="*/ 28321 h 28320"/>
                    <a:gd name="connsiteX1" fmla="*/ 0 w 5968"/>
                    <a:gd name="connsiteY1" fmla="*/ 0 h 28320"/>
                  </a:gdLst>
                  <a:ahLst/>
                  <a:cxnLst>
                    <a:cxn ang="0">
                      <a:pos x="connsiteX0" y="connsiteY0"/>
                    </a:cxn>
                    <a:cxn ang="0">
                      <a:pos x="connsiteX1" y="connsiteY1"/>
                    </a:cxn>
                  </a:cxnLst>
                  <a:rect l="l" t="t" r="r" b="b"/>
                  <a:pathLst>
                    <a:path w="5968" h="28320">
                      <a:moveTo>
                        <a:pt x="0" y="28321"/>
                      </a:moveTo>
                      <a:lnTo>
                        <a:pt x="0" y="0"/>
                      </a:lnTo>
                    </a:path>
                  </a:pathLst>
                </a:custGeom>
                <a:ln w="5965" cap="flat">
                  <a:solidFill>
                    <a:srgbClr val="EC4E44"/>
                  </a:solidFill>
                  <a:prstDash val="solid"/>
                  <a:round/>
                </a:ln>
              </p:spPr>
              <p:txBody>
                <a:bodyPr rtlCol="0" anchor="ctr"/>
                <a:lstStyle/>
                <a:p>
                  <a:endParaRPr lang="en-US"/>
                </a:p>
              </p:txBody>
            </p:sp>
            <p:sp>
              <p:nvSpPr>
                <p:cNvPr id="932" name="Freeform: Shape 931">
                  <a:extLst>
                    <a:ext uri="{FF2B5EF4-FFF2-40B4-BE49-F238E27FC236}">
                      <a16:creationId xmlns:a16="http://schemas.microsoft.com/office/drawing/2014/main" id="{9942EE04-A3FE-4FA0-BF18-5BFC4252AD6F}"/>
                    </a:ext>
                  </a:extLst>
                </p:cNvPr>
                <p:cNvSpPr/>
                <p:nvPr/>
              </p:nvSpPr>
              <p:spPr>
                <a:xfrm>
                  <a:off x="3117442" y="3786032"/>
                  <a:ext cx="5968" cy="21446"/>
                </a:xfrm>
                <a:custGeom>
                  <a:avLst/>
                  <a:gdLst>
                    <a:gd name="connsiteX0" fmla="*/ 0 w 5968"/>
                    <a:gd name="connsiteY0" fmla="*/ 21446 h 21446"/>
                    <a:gd name="connsiteX1" fmla="*/ 0 w 5968"/>
                    <a:gd name="connsiteY1" fmla="*/ 0 h 21446"/>
                  </a:gdLst>
                  <a:ahLst/>
                  <a:cxnLst>
                    <a:cxn ang="0">
                      <a:pos x="connsiteX0" y="connsiteY0"/>
                    </a:cxn>
                    <a:cxn ang="0">
                      <a:pos x="connsiteX1" y="connsiteY1"/>
                    </a:cxn>
                  </a:cxnLst>
                  <a:rect l="l" t="t" r="r" b="b"/>
                  <a:pathLst>
                    <a:path w="5968" h="21446">
                      <a:moveTo>
                        <a:pt x="0" y="21446"/>
                      </a:moveTo>
                      <a:lnTo>
                        <a:pt x="0" y="0"/>
                      </a:lnTo>
                    </a:path>
                  </a:pathLst>
                </a:custGeom>
                <a:ln w="5965" cap="flat">
                  <a:solidFill>
                    <a:srgbClr val="EC4E44"/>
                  </a:solidFill>
                  <a:prstDash val="solid"/>
                  <a:round/>
                </a:ln>
              </p:spPr>
              <p:txBody>
                <a:bodyPr rtlCol="0" anchor="ctr"/>
                <a:lstStyle/>
                <a:p>
                  <a:endParaRPr lang="en-US"/>
                </a:p>
              </p:txBody>
            </p:sp>
            <p:sp>
              <p:nvSpPr>
                <p:cNvPr id="933" name="Freeform: Shape 932">
                  <a:extLst>
                    <a:ext uri="{FF2B5EF4-FFF2-40B4-BE49-F238E27FC236}">
                      <a16:creationId xmlns:a16="http://schemas.microsoft.com/office/drawing/2014/main" id="{D6C16C01-45AA-43DA-92AB-C87D3F966094}"/>
                    </a:ext>
                  </a:extLst>
                </p:cNvPr>
                <p:cNvSpPr/>
                <p:nvPr/>
              </p:nvSpPr>
              <p:spPr>
                <a:xfrm>
                  <a:off x="1656843" y="4973582"/>
                  <a:ext cx="5968" cy="28191"/>
                </a:xfrm>
                <a:custGeom>
                  <a:avLst/>
                  <a:gdLst>
                    <a:gd name="connsiteX0" fmla="*/ 0 w 5968"/>
                    <a:gd name="connsiteY0" fmla="*/ 28192 h 28191"/>
                    <a:gd name="connsiteX1" fmla="*/ 0 w 5968"/>
                    <a:gd name="connsiteY1" fmla="*/ 0 h 28191"/>
                  </a:gdLst>
                  <a:ahLst/>
                  <a:cxnLst>
                    <a:cxn ang="0">
                      <a:pos x="connsiteX0" y="connsiteY0"/>
                    </a:cxn>
                    <a:cxn ang="0">
                      <a:pos x="connsiteX1" y="connsiteY1"/>
                    </a:cxn>
                  </a:cxnLst>
                  <a:rect l="l" t="t" r="r" b="b"/>
                  <a:pathLst>
                    <a:path w="5968" h="28191">
                      <a:moveTo>
                        <a:pt x="0" y="28192"/>
                      </a:moveTo>
                      <a:lnTo>
                        <a:pt x="0" y="0"/>
                      </a:lnTo>
                    </a:path>
                  </a:pathLst>
                </a:custGeom>
                <a:ln w="5965" cap="flat">
                  <a:solidFill>
                    <a:srgbClr val="EC4E44"/>
                  </a:solidFill>
                  <a:prstDash val="solid"/>
                  <a:round/>
                </a:ln>
              </p:spPr>
              <p:txBody>
                <a:bodyPr rtlCol="0" anchor="ctr"/>
                <a:lstStyle/>
                <a:p>
                  <a:endParaRPr lang="en-US"/>
                </a:p>
              </p:txBody>
            </p:sp>
            <p:sp>
              <p:nvSpPr>
                <p:cNvPr id="934" name="Freeform: Shape 933">
                  <a:extLst>
                    <a:ext uri="{FF2B5EF4-FFF2-40B4-BE49-F238E27FC236}">
                      <a16:creationId xmlns:a16="http://schemas.microsoft.com/office/drawing/2014/main" id="{F0701B39-DA8E-46AF-A2A5-297509C7DB79}"/>
                    </a:ext>
                  </a:extLst>
                </p:cNvPr>
                <p:cNvSpPr/>
                <p:nvPr/>
              </p:nvSpPr>
              <p:spPr>
                <a:xfrm>
                  <a:off x="2096491" y="4715705"/>
                  <a:ext cx="5968" cy="31896"/>
                </a:xfrm>
                <a:custGeom>
                  <a:avLst/>
                  <a:gdLst>
                    <a:gd name="connsiteX0" fmla="*/ 0 w 5968"/>
                    <a:gd name="connsiteY0" fmla="*/ 31896 h 31896"/>
                    <a:gd name="connsiteX1" fmla="*/ 0 w 5968"/>
                    <a:gd name="connsiteY1" fmla="*/ 0 h 31896"/>
                  </a:gdLst>
                  <a:ahLst/>
                  <a:cxnLst>
                    <a:cxn ang="0">
                      <a:pos x="connsiteX0" y="connsiteY0"/>
                    </a:cxn>
                    <a:cxn ang="0">
                      <a:pos x="connsiteX1" y="connsiteY1"/>
                    </a:cxn>
                  </a:cxnLst>
                  <a:rect l="l" t="t" r="r" b="b"/>
                  <a:pathLst>
                    <a:path w="5968" h="31896">
                      <a:moveTo>
                        <a:pt x="0" y="31896"/>
                      </a:moveTo>
                      <a:lnTo>
                        <a:pt x="0" y="0"/>
                      </a:lnTo>
                    </a:path>
                  </a:pathLst>
                </a:custGeom>
                <a:ln w="5965" cap="flat">
                  <a:solidFill>
                    <a:srgbClr val="EC4E44"/>
                  </a:solidFill>
                  <a:prstDash val="solid"/>
                  <a:round/>
                </a:ln>
              </p:spPr>
              <p:txBody>
                <a:bodyPr rtlCol="0" anchor="ctr"/>
                <a:lstStyle/>
                <a:p>
                  <a:endParaRPr lang="en-US"/>
                </a:p>
              </p:txBody>
            </p:sp>
            <p:sp>
              <p:nvSpPr>
                <p:cNvPr id="935" name="Freeform: Shape 934">
                  <a:extLst>
                    <a:ext uri="{FF2B5EF4-FFF2-40B4-BE49-F238E27FC236}">
                      <a16:creationId xmlns:a16="http://schemas.microsoft.com/office/drawing/2014/main" id="{A52D05EB-0F8B-46B0-A2C6-8BF10D1578B8}"/>
                    </a:ext>
                  </a:extLst>
                </p:cNvPr>
                <p:cNvSpPr/>
                <p:nvPr/>
              </p:nvSpPr>
              <p:spPr>
                <a:xfrm>
                  <a:off x="3446143" y="3503326"/>
                  <a:ext cx="5968" cy="24623"/>
                </a:xfrm>
                <a:custGeom>
                  <a:avLst/>
                  <a:gdLst>
                    <a:gd name="connsiteX0" fmla="*/ 0 w 5968"/>
                    <a:gd name="connsiteY0" fmla="*/ 24624 h 24623"/>
                    <a:gd name="connsiteX1" fmla="*/ 0 w 5968"/>
                    <a:gd name="connsiteY1" fmla="*/ 0 h 24623"/>
                  </a:gdLst>
                  <a:ahLst/>
                  <a:cxnLst>
                    <a:cxn ang="0">
                      <a:pos x="connsiteX0" y="connsiteY0"/>
                    </a:cxn>
                    <a:cxn ang="0">
                      <a:pos x="connsiteX1" y="connsiteY1"/>
                    </a:cxn>
                  </a:cxnLst>
                  <a:rect l="l" t="t" r="r" b="b"/>
                  <a:pathLst>
                    <a:path w="5968" h="24623">
                      <a:moveTo>
                        <a:pt x="0" y="24624"/>
                      </a:moveTo>
                      <a:lnTo>
                        <a:pt x="0" y="0"/>
                      </a:lnTo>
                    </a:path>
                  </a:pathLst>
                </a:custGeom>
                <a:ln w="5965" cap="flat">
                  <a:solidFill>
                    <a:srgbClr val="EC4E44"/>
                  </a:solidFill>
                  <a:prstDash val="solid"/>
                  <a:round/>
                </a:ln>
              </p:spPr>
              <p:txBody>
                <a:bodyPr rtlCol="0" anchor="ctr"/>
                <a:lstStyle/>
                <a:p>
                  <a:endParaRPr lang="en-US"/>
                </a:p>
              </p:txBody>
            </p:sp>
            <p:sp>
              <p:nvSpPr>
                <p:cNvPr id="936" name="Freeform: Shape 935">
                  <a:extLst>
                    <a:ext uri="{FF2B5EF4-FFF2-40B4-BE49-F238E27FC236}">
                      <a16:creationId xmlns:a16="http://schemas.microsoft.com/office/drawing/2014/main" id="{20CD66F8-0657-4F43-9F08-407572BB9103}"/>
                    </a:ext>
                  </a:extLst>
                </p:cNvPr>
                <p:cNvSpPr/>
                <p:nvPr/>
              </p:nvSpPr>
              <p:spPr>
                <a:xfrm>
                  <a:off x="2800472" y="4025972"/>
                  <a:ext cx="5968" cy="30986"/>
                </a:xfrm>
                <a:custGeom>
                  <a:avLst/>
                  <a:gdLst>
                    <a:gd name="connsiteX0" fmla="*/ 0 w 5968"/>
                    <a:gd name="connsiteY0" fmla="*/ 30987 h 30986"/>
                    <a:gd name="connsiteX1" fmla="*/ 0 w 5968"/>
                    <a:gd name="connsiteY1" fmla="*/ 0 h 30986"/>
                  </a:gdLst>
                  <a:ahLst/>
                  <a:cxnLst>
                    <a:cxn ang="0">
                      <a:pos x="connsiteX0" y="connsiteY0"/>
                    </a:cxn>
                    <a:cxn ang="0">
                      <a:pos x="connsiteX1" y="connsiteY1"/>
                    </a:cxn>
                  </a:cxnLst>
                  <a:rect l="l" t="t" r="r" b="b"/>
                  <a:pathLst>
                    <a:path w="5968" h="30986">
                      <a:moveTo>
                        <a:pt x="0" y="30987"/>
                      </a:moveTo>
                      <a:lnTo>
                        <a:pt x="0" y="0"/>
                      </a:lnTo>
                    </a:path>
                  </a:pathLst>
                </a:custGeom>
                <a:ln w="5965" cap="flat">
                  <a:solidFill>
                    <a:srgbClr val="EC4E44"/>
                  </a:solidFill>
                  <a:prstDash val="solid"/>
                  <a:round/>
                </a:ln>
              </p:spPr>
              <p:txBody>
                <a:bodyPr rtlCol="0" anchor="ctr"/>
                <a:lstStyle/>
                <a:p>
                  <a:endParaRPr lang="en-US"/>
                </a:p>
              </p:txBody>
            </p:sp>
            <p:sp>
              <p:nvSpPr>
                <p:cNvPr id="937" name="Freeform: Shape 936">
                  <a:extLst>
                    <a:ext uri="{FF2B5EF4-FFF2-40B4-BE49-F238E27FC236}">
                      <a16:creationId xmlns:a16="http://schemas.microsoft.com/office/drawing/2014/main" id="{98642A6D-E7F8-4D11-B0B9-22EC8C9FF600}"/>
                    </a:ext>
                  </a:extLst>
                </p:cNvPr>
                <p:cNvSpPr/>
                <p:nvPr/>
              </p:nvSpPr>
              <p:spPr>
                <a:xfrm>
                  <a:off x="3048034" y="3860731"/>
                  <a:ext cx="5968" cy="24514"/>
                </a:xfrm>
                <a:custGeom>
                  <a:avLst/>
                  <a:gdLst>
                    <a:gd name="connsiteX0" fmla="*/ 0 w 5968"/>
                    <a:gd name="connsiteY0" fmla="*/ 24515 h 24514"/>
                    <a:gd name="connsiteX1" fmla="*/ 0 w 5968"/>
                    <a:gd name="connsiteY1" fmla="*/ 0 h 24514"/>
                  </a:gdLst>
                  <a:ahLst/>
                  <a:cxnLst>
                    <a:cxn ang="0">
                      <a:pos x="connsiteX0" y="connsiteY0"/>
                    </a:cxn>
                    <a:cxn ang="0">
                      <a:pos x="connsiteX1" y="connsiteY1"/>
                    </a:cxn>
                  </a:cxnLst>
                  <a:rect l="l" t="t" r="r" b="b"/>
                  <a:pathLst>
                    <a:path w="5968" h="24514">
                      <a:moveTo>
                        <a:pt x="0" y="24515"/>
                      </a:moveTo>
                      <a:lnTo>
                        <a:pt x="0" y="0"/>
                      </a:lnTo>
                    </a:path>
                  </a:pathLst>
                </a:custGeom>
                <a:ln w="5965" cap="flat">
                  <a:solidFill>
                    <a:srgbClr val="EC4E44"/>
                  </a:solidFill>
                  <a:prstDash val="solid"/>
                  <a:round/>
                </a:ln>
              </p:spPr>
              <p:txBody>
                <a:bodyPr rtlCol="0" anchor="ctr"/>
                <a:lstStyle/>
                <a:p>
                  <a:endParaRPr lang="en-US"/>
                </a:p>
              </p:txBody>
            </p:sp>
            <p:sp>
              <p:nvSpPr>
                <p:cNvPr id="938" name="Freeform: Shape 937">
                  <a:extLst>
                    <a:ext uri="{FF2B5EF4-FFF2-40B4-BE49-F238E27FC236}">
                      <a16:creationId xmlns:a16="http://schemas.microsoft.com/office/drawing/2014/main" id="{E2EEF388-3241-4981-9D28-5599C8444B81}"/>
                    </a:ext>
                  </a:extLst>
                </p:cNvPr>
                <p:cNvSpPr/>
                <p:nvPr/>
              </p:nvSpPr>
              <p:spPr>
                <a:xfrm>
                  <a:off x="2374453" y="4471202"/>
                  <a:ext cx="5968" cy="22214"/>
                </a:xfrm>
                <a:custGeom>
                  <a:avLst/>
                  <a:gdLst>
                    <a:gd name="connsiteX0" fmla="*/ 0 w 5968"/>
                    <a:gd name="connsiteY0" fmla="*/ 22215 h 22214"/>
                    <a:gd name="connsiteX1" fmla="*/ 0 w 5968"/>
                    <a:gd name="connsiteY1" fmla="*/ 0 h 22214"/>
                  </a:gdLst>
                  <a:ahLst/>
                  <a:cxnLst>
                    <a:cxn ang="0">
                      <a:pos x="connsiteX0" y="connsiteY0"/>
                    </a:cxn>
                    <a:cxn ang="0">
                      <a:pos x="connsiteX1" y="connsiteY1"/>
                    </a:cxn>
                  </a:cxnLst>
                  <a:rect l="l" t="t" r="r" b="b"/>
                  <a:pathLst>
                    <a:path w="5968" h="22214">
                      <a:moveTo>
                        <a:pt x="0" y="22215"/>
                      </a:moveTo>
                      <a:lnTo>
                        <a:pt x="0" y="0"/>
                      </a:lnTo>
                    </a:path>
                  </a:pathLst>
                </a:custGeom>
                <a:ln w="5965" cap="flat">
                  <a:solidFill>
                    <a:srgbClr val="EC4E44"/>
                  </a:solidFill>
                  <a:prstDash val="solid"/>
                  <a:round/>
                </a:ln>
              </p:spPr>
              <p:txBody>
                <a:bodyPr rtlCol="0" anchor="ctr"/>
                <a:lstStyle/>
                <a:p>
                  <a:endParaRPr lang="en-US"/>
                </a:p>
              </p:txBody>
            </p:sp>
            <p:sp>
              <p:nvSpPr>
                <p:cNvPr id="939" name="Freeform: Shape 938">
                  <a:extLst>
                    <a:ext uri="{FF2B5EF4-FFF2-40B4-BE49-F238E27FC236}">
                      <a16:creationId xmlns:a16="http://schemas.microsoft.com/office/drawing/2014/main" id="{4C60ABB6-FD60-46DE-AB94-1F2E3771C4ED}"/>
                    </a:ext>
                  </a:extLst>
                </p:cNvPr>
                <p:cNvSpPr/>
                <p:nvPr/>
              </p:nvSpPr>
              <p:spPr>
                <a:xfrm>
                  <a:off x="1955477" y="4860588"/>
                  <a:ext cx="5968" cy="24455"/>
                </a:xfrm>
                <a:custGeom>
                  <a:avLst/>
                  <a:gdLst>
                    <a:gd name="connsiteX0" fmla="*/ 0 w 5968"/>
                    <a:gd name="connsiteY0" fmla="*/ 24456 h 24455"/>
                    <a:gd name="connsiteX1" fmla="*/ 0 w 5968"/>
                    <a:gd name="connsiteY1" fmla="*/ 0 h 24455"/>
                  </a:gdLst>
                  <a:ahLst/>
                  <a:cxnLst>
                    <a:cxn ang="0">
                      <a:pos x="connsiteX0" y="connsiteY0"/>
                    </a:cxn>
                    <a:cxn ang="0">
                      <a:pos x="connsiteX1" y="connsiteY1"/>
                    </a:cxn>
                  </a:cxnLst>
                  <a:rect l="l" t="t" r="r" b="b"/>
                  <a:pathLst>
                    <a:path w="5968" h="24455">
                      <a:moveTo>
                        <a:pt x="0" y="24456"/>
                      </a:moveTo>
                      <a:lnTo>
                        <a:pt x="0" y="0"/>
                      </a:lnTo>
                    </a:path>
                  </a:pathLst>
                </a:custGeom>
                <a:ln w="5965" cap="flat">
                  <a:solidFill>
                    <a:srgbClr val="EC4E44"/>
                  </a:solidFill>
                  <a:prstDash val="solid"/>
                  <a:round/>
                </a:ln>
              </p:spPr>
              <p:txBody>
                <a:bodyPr rtlCol="0" anchor="ctr"/>
                <a:lstStyle/>
                <a:p>
                  <a:endParaRPr lang="en-US"/>
                </a:p>
              </p:txBody>
            </p:sp>
            <p:sp>
              <p:nvSpPr>
                <p:cNvPr id="940" name="Freeform: Shape 939">
                  <a:extLst>
                    <a:ext uri="{FF2B5EF4-FFF2-40B4-BE49-F238E27FC236}">
                      <a16:creationId xmlns:a16="http://schemas.microsoft.com/office/drawing/2014/main" id="{529C4373-689F-4064-8C7A-2FBC07142D4D}"/>
                    </a:ext>
                  </a:extLst>
                </p:cNvPr>
                <p:cNvSpPr/>
                <p:nvPr/>
              </p:nvSpPr>
              <p:spPr>
                <a:xfrm>
                  <a:off x="2216604" y="4551707"/>
                  <a:ext cx="5968" cy="33990"/>
                </a:xfrm>
                <a:custGeom>
                  <a:avLst/>
                  <a:gdLst>
                    <a:gd name="connsiteX0" fmla="*/ 0 w 5968"/>
                    <a:gd name="connsiteY0" fmla="*/ 33990 h 33990"/>
                    <a:gd name="connsiteX1" fmla="*/ 0 w 5968"/>
                    <a:gd name="connsiteY1" fmla="*/ 0 h 33990"/>
                  </a:gdLst>
                  <a:ahLst/>
                  <a:cxnLst>
                    <a:cxn ang="0">
                      <a:pos x="connsiteX0" y="connsiteY0"/>
                    </a:cxn>
                    <a:cxn ang="0">
                      <a:pos x="connsiteX1" y="connsiteY1"/>
                    </a:cxn>
                  </a:cxnLst>
                  <a:rect l="l" t="t" r="r" b="b"/>
                  <a:pathLst>
                    <a:path w="5968" h="33990">
                      <a:moveTo>
                        <a:pt x="0" y="33990"/>
                      </a:moveTo>
                      <a:lnTo>
                        <a:pt x="0" y="0"/>
                      </a:lnTo>
                    </a:path>
                  </a:pathLst>
                </a:custGeom>
                <a:ln w="5965" cap="flat">
                  <a:solidFill>
                    <a:srgbClr val="EC4E44"/>
                  </a:solidFill>
                  <a:prstDash val="solid"/>
                  <a:round/>
                </a:ln>
              </p:spPr>
              <p:txBody>
                <a:bodyPr rtlCol="0" anchor="ctr"/>
                <a:lstStyle/>
                <a:p>
                  <a:endParaRPr lang="en-US"/>
                </a:p>
              </p:txBody>
            </p:sp>
            <p:sp>
              <p:nvSpPr>
                <p:cNvPr id="941" name="Freeform: Shape 940">
                  <a:extLst>
                    <a:ext uri="{FF2B5EF4-FFF2-40B4-BE49-F238E27FC236}">
                      <a16:creationId xmlns:a16="http://schemas.microsoft.com/office/drawing/2014/main" id="{D99477A5-1CBF-490F-A9BD-0ECFEDC976DD}"/>
                    </a:ext>
                  </a:extLst>
                </p:cNvPr>
                <p:cNvSpPr/>
                <p:nvPr/>
              </p:nvSpPr>
              <p:spPr>
                <a:xfrm>
                  <a:off x="3933071" y="3099804"/>
                  <a:ext cx="5968" cy="47848"/>
                </a:xfrm>
                <a:custGeom>
                  <a:avLst/>
                  <a:gdLst>
                    <a:gd name="connsiteX0" fmla="*/ 0 w 5968"/>
                    <a:gd name="connsiteY0" fmla="*/ 47849 h 47848"/>
                    <a:gd name="connsiteX1" fmla="*/ 0 w 5968"/>
                    <a:gd name="connsiteY1" fmla="*/ 0 h 47848"/>
                  </a:gdLst>
                  <a:ahLst/>
                  <a:cxnLst>
                    <a:cxn ang="0">
                      <a:pos x="connsiteX0" y="connsiteY0"/>
                    </a:cxn>
                    <a:cxn ang="0">
                      <a:pos x="connsiteX1" y="connsiteY1"/>
                    </a:cxn>
                  </a:cxnLst>
                  <a:rect l="l" t="t" r="r" b="b"/>
                  <a:pathLst>
                    <a:path w="5968" h="47848">
                      <a:moveTo>
                        <a:pt x="0" y="47849"/>
                      </a:moveTo>
                      <a:lnTo>
                        <a:pt x="0" y="0"/>
                      </a:lnTo>
                    </a:path>
                  </a:pathLst>
                </a:custGeom>
                <a:ln w="5965" cap="flat">
                  <a:solidFill>
                    <a:srgbClr val="EC4E44"/>
                  </a:solidFill>
                  <a:prstDash val="solid"/>
                  <a:round/>
                </a:ln>
              </p:spPr>
              <p:txBody>
                <a:bodyPr rtlCol="0" anchor="ctr"/>
                <a:lstStyle/>
                <a:p>
                  <a:endParaRPr lang="en-US"/>
                </a:p>
              </p:txBody>
            </p:sp>
            <p:sp>
              <p:nvSpPr>
                <p:cNvPr id="942" name="Freeform: Shape 941">
                  <a:extLst>
                    <a:ext uri="{FF2B5EF4-FFF2-40B4-BE49-F238E27FC236}">
                      <a16:creationId xmlns:a16="http://schemas.microsoft.com/office/drawing/2014/main" id="{D543CACC-DFFD-4347-9EFE-7EEF42FBC3FA}"/>
                    </a:ext>
                  </a:extLst>
                </p:cNvPr>
                <p:cNvSpPr/>
                <p:nvPr/>
              </p:nvSpPr>
              <p:spPr>
                <a:xfrm>
                  <a:off x="3838645" y="3168224"/>
                  <a:ext cx="5968" cy="22823"/>
                </a:xfrm>
                <a:custGeom>
                  <a:avLst/>
                  <a:gdLst>
                    <a:gd name="connsiteX0" fmla="*/ 0 w 5968"/>
                    <a:gd name="connsiteY0" fmla="*/ 22824 h 22823"/>
                    <a:gd name="connsiteX1" fmla="*/ 0 w 5968"/>
                    <a:gd name="connsiteY1" fmla="*/ 0 h 22823"/>
                  </a:gdLst>
                  <a:ahLst/>
                  <a:cxnLst>
                    <a:cxn ang="0">
                      <a:pos x="connsiteX0" y="connsiteY0"/>
                    </a:cxn>
                    <a:cxn ang="0">
                      <a:pos x="connsiteX1" y="connsiteY1"/>
                    </a:cxn>
                  </a:cxnLst>
                  <a:rect l="l" t="t" r="r" b="b"/>
                  <a:pathLst>
                    <a:path w="5968" h="22823">
                      <a:moveTo>
                        <a:pt x="0" y="22824"/>
                      </a:moveTo>
                      <a:lnTo>
                        <a:pt x="0" y="0"/>
                      </a:lnTo>
                    </a:path>
                  </a:pathLst>
                </a:custGeom>
                <a:ln w="5965" cap="flat">
                  <a:solidFill>
                    <a:srgbClr val="EC4E44"/>
                  </a:solidFill>
                  <a:prstDash val="solid"/>
                  <a:round/>
                </a:ln>
              </p:spPr>
              <p:txBody>
                <a:bodyPr rtlCol="0" anchor="ctr"/>
                <a:lstStyle/>
                <a:p>
                  <a:endParaRPr lang="en-US"/>
                </a:p>
              </p:txBody>
            </p:sp>
            <p:sp>
              <p:nvSpPr>
                <p:cNvPr id="943" name="Freeform: Shape 942">
                  <a:extLst>
                    <a:ext uri="{FF2B5EF4-FFF2-40B4-BE49-F238E27FC236}">
                      <a16:creationId xmlns:a16="http://schemas.microsoft.com/office/drawing/2014/main" id="{F568CAF8-E4A3-442D-A253-53AD6833EB74}"/>
                    </a:ext>
                  </a:extLst>
                </p:cNvPr>
                <p:cNvSpPr/>
                <p:nvPr/>
              </p:nvSpPr>
              <p:spPr>
                <a:xfrm>
                  <a:off x="3177082" y="3704600"/>
                  <a:ext cx="5968" cy="28384"/>
                </a:xfrm>
                <a:custGeom>
                  <a:avLst/>
                  <a:gdLst>
                    <a:gd name="connsiteX0" fmla="*/ 0 w 5968"/>
                    <a:gd name="connsiteY0" fmla="*/ 28385 h 28384"/>
                    <a:gd name="connsiteX1" fmla="*/ 0 w 5968"/>
                    <a:gd name="connsiteY1" fmla="*/ 0 h 28384"/>
                  </a:gdLst>
                  <a:ahLst/>
                  <a:cxnLst>
                    <a:cxn ang="0">
                      <a:pos x="connsiteX0" y="connsiteY0"/>
                    </a:cxn>
                    <a:cxn ang="0">
                      <a:pos x="connsiteX1" y="connsiteY1"/>
                    </a:cxn>
                  </a:cxnLst>
                  <a:rect l="l" t="t" r="r" b="b"/>
                  <a:pathLst>
                    <a:path w="5968" h="28384">
                      <a:moveTo>
                        <a:pt x="0" y="28385"/>
                      </a:moveTo>
                      <a:lnTo>
                        <a:pt x="0" y="0"/>
                      </a:lnTo>
                    </a:path>
                  </a:pathLst>
                </a:custGeom>
                <a:ln w="5965" cap="flat">
                  <a:solidFill>
                    <a:srgbClr val="EC4E44"/>
                  </a:solidFill>
                  <a:prstDash val="solid"/>
                  <a:round/>
                </a:ln>
              </p:spPr>
              <p:txBody>
                <a:bodyPr rtlCol="0" anchor="ctr"/>
                <a:lstStyle/>
                <a:p>
                  <a:endParaRPr lang="en-US"/>
                </a:p>
              </p:txBody>
            </p:sp>
            <p:sp>
              <p:nvSpPr>
                <p:cNvPr id="944" name="Freeform: Shape 943">
                  <a:extLst>
                    <a:ext uri="{FF2B5EF4-FFF2-40B4-BE49-F238E27FC236}">
                      <a16:creationId xmlns:a16="http://schemas.microsoft.com/office/drawing/2014/main" id="{AED9D38B-3C65-441D-B148-E1CA757EC17D}"/>
                    </a:ext>
                  </a:extLst>
                </p:cNvPr>
                <p:cNvSpPr/>
                <p:nvPr/>
              </p:nvSpPr>
              <p:spPr>
                <a:xfrm>
                  <a:off x="2736182" y="4099888"/>
                  <a:ext cx="5968" cy="38365"/>
                </a:xfrm>
                <a:custGeom>
                  <a:avLst/>
                  <a:gdLst>
                    <a:gd name="connsiteX0" fmla="*/ 0 w 5968"/>
                    <a:gd name="connsiteY0" fmla="*/ 38366 h 38365"/>
                    <a:gd name="connsiteX1" fmla="*/ 0 w 5968"/>
                    <a:gd name="connsiteY1" fmla="*/ 0 h 38365"/>
                  </a:gdLst>
                  <a:ahLst/>
                  <a:cxnLst>
                    <a:cxn ang="0">
                      <a:pos x="connsiteX0" y="connsiteY0"/>
                    </a:cxn>
                    <a:cxn ang="0">
                      <a:pos x="connsiteX1" y="connsiteY1"/>
                    </a:cxn>
                  </a:cxnLst>
                  <a:rect l="l" t="t" r="r" b="b"/>
                  <a:pathLst>
                    <a:path w="5968" h="38365">
                      <a:moveTo>
                        <a:pt x="0" y="38366"/>
                      </a:moveTo>
                      <a:lnTo>
                        <a:pt x="0" y="0"/>
                      </a:lnTo>
                    </a:path>
                  </a:pathLst>
                </a:custGeom>
                <a:ln w="5965" cap="flat">
                  <a:solidFill>
                    <a:srgbClr val="EC4E44"/>
                  </a:solidFill>
                  <a:prstDash val="solid"/>
                  <a:round/>
                </a:ln>
              </p:spPr>
              <p:txBody>
                <a:bodyPr rtlCol="0" anchor="ctr"/>
                <a:lstStyle/>
                <a:p>
                  <a:endParaRPr lang="en-US"/>
                </a:p>
              </p:txBody>
            </p:sp>
            <p:sp>
              <p:nvSpPr>
                <p:cNvPr id="945" name="Freeform: Shape 944">
                  <a:extLst>
                    <a:ext uri="{FF2B5EF4-FFF2-40B4-BE49-F238E27FC236}">
                      <a16:creationId xmlns:a16="http://schemas.microsoft.com/office/drawing/2014/main" id="{7DD381B5-A1B3-4CD1-8056-30C800B29AF9}"/>
                    </a:ext>
                  </a:extLst>
                </p:cNvPr>
                <p:cNvSpPr/>
                <p:nvPr/>
              </p:nvSpPr>
              <p:spPr>
                <a:xfrm>
                  <a:off x="2993136" y="3890716"/>
                  <a:ext cx="5968" cy="31647"/>
                </a:xfrm>
                <a:custGeom>
                  <a:avLst/>
                  <a:gdLst>
                    <a:gd name="connsiteX0" fmla="*/ 0 w 5968"/>
                    <a:gd name="connsiteY0" fmla="*/ 31648 h 31647"/>
                    <a:gd name="connsiteX1" fmla="*/ 0 w 5968"/>
                    <a:gd name="connsiteY1" fmla="*/ 0 h 31647"/>
                  </a:gdLst>
                  <a:ahLst/>
                  <a:cxnLst>
                    <a:cxn ang="0">
                      <a:pos x="connsiteX0" y="connsiteY0"/>
                    </a:cxn>
                    <a:cxn ang="0">
                      <a:pos x="connsiteX1" y="connsiteY1"/>
                    </a:cxn>
                  </a:cxnLst>
                  <a:rect l="l" t="t" r="r" b="b"/>
                  <a:pathLst>
                    <a:path w="5968" h="31647">
                      <a:moveTo>
                        <a:pt x="0" y="31648"/>
                      </a:moveTo>
                      <a:lnTo>
                        <a:pt x="0" y="0"/>
                      </a:lnTo>
                    </a:path>
                  </a:pathLst>
                </a:custGeom>
                <a:ln w="5965" cap="flat">
                  <a:solidFill>
                    <a:srgbClr val="EC4E44"/>
                  </a:solidFill>
                  <a:prstDash val="solid"/>
                  <a:round/>
                </a:ln>
              </p:spPr>
              <p:txBody>
                <a:bodyPr rtlCol="0" anchor="ctr"/>
                <a:lstStyle/>
                <a:p>
                  <a:endParaRPr lang="en-US"/>
                </a:p>
              </p:txBody>
            </p:sp>
            <p:sp>
              <p:nvSpPr>
                <p:cNvPr id="946" name="Freeform: Shape 945">
                  <a:extLst>
                    <a:ext uri="{FF2B5EF4-FFF2-40B4-BE49-F238E27FC236}">
                      <a16:creationId xmlns:a16="http://schemas.microsoft.com/office/drawing/2014/main" id="{74615548-446F-415F-BC99-21C2CB5A7AC0}"/>
                    </a:ext>
                  </a:extLst>
                </p:cNvPr>
                <p:cNvSpPr/>
                <p:nvPr/>
              </p:nvSpPr>
              <p:spPr>
                <a:xfrm>
                  <a:off x="2580582" y="4312816"/>
                  <a:ext cx="5968" cy="23564"/>
                </a:xfrm>
                <a:custGeom>
                  <a:avLst/>
                  <a:gdLst>
                    <a:gd name="connsiteX0" fmla="*/ 0 w 5968"/>
                    <a:gd name="connsiteY0" fmla="*/ 23565 h 23564"/>
                    <a:gd name="connsiteX1" fmla="*/ 0 w 5968"/>
                    <a:gd name="connsiteY1" fmla="*/ 0 h 23564"/>
                  </a:gdLst>
                  <a:ahLst/>
                  <a:cxnLst>
                    <a:cxn ang="0">
                      <a:pos x="connsiteX0" y="connsiteY0"/>
                    </a:cxn>
                    <a:cxn ang="0">
                      <a:pos x="connsiteX1" y="connsiteY1"/>
                    </a:cxn>
                  </a:cxnLst>
                  <a:rect l="l" t="t" r="r" b="b"/>
                  <a:pathLst>
                    <a:path w="5968" h="23564">
                      <a:moveTo>
                        <a:pt x="0" y="23565"/>
                      </a:moveTo>
                      <a:lnTo>
                        <a:pt x="0" y="0"/>
                      </a:lnTo>
                    </a:path>
                  </a:pathLst>
                </a:custGeom>
                <a:ln w="5965" cap="flat">
                  <a:solidFill>
                    <a:srgbClr val="EC4E44"/>
                  </a:solidFill>
                  <a:prstDash val="solid"/>
                  <a:round/>
                </a:ln>
              </p:spPr>
              <p:txBody>
                <a:bodyPr rtlCol="0" anchor="ctr"/>
                <a:lstStyle/>
                <a:p>
                  <a:endParaRPr lang="en-US"/>
                </a:p>
              </p:txBody>
            </p:sp>
            <p:sp>
              <p:nvSpPr>
                <p:cNvPr id="947" name="Freeform: Shape 946">
                  <a:extLst>
                    <a:ext uri="{FF2B5EF4-FFF2-40B4-BE49-F238E27FC236}">
                      <a16:creationId xmlns:a16="http://schemas.microsoft.com/office/drawing/2014/main" id="{16B6B2F0-397E-455D-A0E9-5A761FBC00A0}"/>
                    </a:ext>
                  </a:extLst>
                </p:cNvPr>
                <p:cNvSpPr/>
                <p:nvPr/>
              </p:nvSpPr>
              <p:spPr>
                <a:xfrm>
                  <a:off x="3349807" y="3585819"/>
                  <a:ext cx="5968" cy="27988"/>
                </a:xfrm>
                <a:custGeom>
                  <a:avLst/>
                  <a:gdLst>
                    <a:gd name="connsiteX0" fmla="*/ 0 w 5968"/>
                    <a:gd name="connsiteY0" fmla="*/ 27988 h 27988"/>
                    <a:gd name="connsiteX1" fmla="*/ 0 w 5968"/>
                    <a:gd name="connsiteY1" fmla="*/ 0 h 27988"/>
                  </a:gdLst>
                  <a:ahLst/>
                  <a:cxnLst>
                    <a:cxn ang="0">
                      <a:pos x="connsiteX0" y="connsiteY0"/>
                    </a:cxn>
                    <a:cxn ang="0">
                      <a:pos x="connsiteX1" y="connsiteY1"/>
                    </a:cxn>
                  </a:cxnLst>
                  <a:rect l="l" t="t" r="r" b="b"/>
                  <a:pathLst>
                    <a:path w="5968" h="27988">
                      <a:moveTo>
                        <a:pt x="0" y="27988"/>
                      </a:moveTo>
                      <a:lnTo>
                        <a:pt x="0" y="0"/>
                      </a:lnTo>
                    </a:path>
                  </a:pathLst>
                </a:custGeom>
                <a:ln w="5965" cap="flat">
                  <a:solidFill>
                    <a:srgbClr val="EC4E44"/>
                  </a:solidFill>
                  <a:prstDash val="solid"/>
                  <a:round/>
                </a:ln>
              </p:spPr>
              <p:txBody>
                <a:bodyPr rtlCol="0" anchor="ctr"/>
                <a:lstStyle/>
                <a:p>
                  <a:endParaRPr lang="en-US"/>
                </a:p>
              </p:txBody>
            </p:sp>
            <p:sp>
              <p:nvSpPr>
                <p:cNvPr id="948" name="Freeform: Shape 947">
                  <a:extLst>
                    <a:ext uri="{FF2B5EF4-FFF2-40B4-BE49-F238E27FC236}">
                      <a16:creationId xmlns:a16="http://schemas.microsoft.com/office/drawing/2014/main" id="{A6D07D61-1E49-44B2-8E3A-7BA8DB17EA63}"/>
                    </a:ext>
                  </a:extLst>
                </p:cNvPr>
                <p:cNvSpPr/>
                <p:nvPr/>
              </p:nvSpPr>
              <p:spPr>
                <a:xfrm>
                  <a:off x="2769402" y="4081372"/>
                  <a:ext cx="5968" cy="22683"/>
                </a:xfrm>
                <a:custGeom>
                  <a:avLst/>
                  <a:gdLst>
                    <a:gd name="connsiteX0" fmla="*/ 0 w 5968"/>
                    <a:gd name="connsiteY0" fmla="*/ 22683 h 22683"/>
                    <a:gd name="connsiteX1" fmla="*/ 0 w 5968"/>
                    <a:gd name="connsiteY1" fmla="*/ 0 h 22683"/>
                  </a:gdLst>
                  <a:ahLst/>
                  <a:cxnLst>
                    <a:cxn ang="0">
                      <a:pos x="connsiteX0" y="connsiteY0"/>
                    </a:cxn>
                    <a:cxn ang="0">
                      <a:pos x="connsiteX1" y="connsiteY1"/>
                    </a:cxn>
                  </a:cxnLst>
                  <a:rect l="l" t="t" r="r" b="b"/>
                  <a:pathLst>
                    <a:path w="5968" h="22683">
                      <a:moveTo>
                        <a:pt x="0" y="22683"/>
                      </a:moveTo>
                      <a:lnTo>
                        <a:pt x="0" y="0"/>
                      </a:lnTo>
                    </a:path>
                  </a:pathLst>
                </a:custGeom>
                <a:ln w="5965" cap="flat">
                  <a:solidFill>
                    <a:srgbClr val="EC4E44"/>
                  </a:solidFill>
                  <a:prstDash val="solid"/>
                  <a:round/>
                </a:ln>
              </p:spPr>
              <p:txBody>
                <a:bodyPr rtlCol="0" anchor="ctr"/>
                <a:lstStyle/>
                <a:p>
                  <a:endParaRPr lang="en-US"/>
                </a:p>
              </p:txBody>
            </p:sp>
            <p:sp>
              <p:nvSpPr>
                <p:cNvPr id="949" name="Freeform: Shape 948">
                  <a:extLst>
                    <a:ext uri="{FF2B5EF4-FFF2-40B4-BE49-F238E27FC236}">
                      <a16:creationId xmlns:a16="http://schemas.microsoft.com/office/drawing/2014/main" id="{C3EB4B6C-2DAB-49B5-A2BD-F221850B46A5}"/>
                    </a:ext>
                  </a:extLst>
                </p:cNvPr>
                <p:cNvSpPr/>
                <p:nvPr/>
              </p:nvSpPr>
              <p:spPr>
                <a:xfrm>
                  <a:off x="3387061" y="3565247"/>
                  <a:ext cx="5968" cy="52248"/>
                </a:xfrm>
                <a:custGeom>
                  <a:avLst/>
                  <a:gdLst>
                    <a:gd name="connsiteX0" fmla="*/ 0 w 5968"/>
                    <a:gd name="connsiteY0" fmla="*/ 52248 h 52248"/>
                    <a:gd name="connsiteX1" fmla="*/ 0 w 5968"/>
                    <a:gd name="connsiteY1" fmla="*/ 0 h 52248"/>
                  </a:gdLst>
                  <a:ahLst/>
                  <a:cxnLst>
                    <a:cxn ang="0">
                      <a:pos x="connsiteX0" y="connsiteY0"/>
                    </a:cxn>
                    <a:cxn ang="0">
                      <a:pos x="connsiteX1" y="connsiteY1"/>
                    </a:cxn>
                  </a:cxnLst>
                  <a:rect l="l" t="t" r="r" b="b"/>
                  <a:pathLst>
                    <a:path w="5968" h="52248">
                      <a:moveTo>
                        <a:pt x="0" y="52248"/>
                      </a:moveTo>
                      <a:lnTo>
                        <a:pt x="0" y="0"/>
                      </a:lnTo>
                    </a:path>
                  </a:pathLst>
                </a:custGeom>
                <a:ln w="5965" cap="flat">
                  <a:solidFill>
                    <a:srgbClr val="EC4E44"/>
                  </a:solidFill>
                  <a:prstDash val="solid"/>
                  <a:round/>
                </a:ln>
              </p:spPr>
              <p:txBody>
                <a:bodyPr rtlCol="0" anchor="ctr"/>
                <a:lstStyle/>
                <a:p>
                  <a:endParaRPr lang="en-US"/>
                </a:p>
              </p:txBody>
            </p:sp>
            <p:sp>
              <p:nvSpPr>
                <p:cNvPr id="950" name="Freeform: Shape 949">
                  <a:extLst>
                    <a:ext uri="{FF2B5EF4-FFF2-40B4-BE49-F238E27FC236}">
                      <a16:creationId xmlns:a16="http://schemas.microsoft.com/office/drawing/2014/main" id="{6CE02055-D5AA-491C-8F25-C3F61E62841F}"/>
                    </a:ext>
                  </a:extLst>
                </p:cNvPr>
                <p:cNvSpPr/>
                <p:nvPr/>
              </p:nvSpPr>
              <p:spPr>
                <a:xfrm>
                  <a:off x="3024667" y="3939713"/>
                  <a:ext cx="5968" cy="45435"/>
                </a:xfrm>
                <a:custGeom>
                  <a:avLst/>
                  <a:gdLst>
                    <a:gd name="connsiteX0" fmla="*/ 0 w 5968"/>
                    <a:gd name="connsiteY0" fmla="*/ 45436 h 45435"/>
                    <a:gd name="connsiteX1" fmla="*/ 0 w 5968"/>
                    <a:gd name="connsiteY1" fmla="*/ 0 h 45435"/>
                  </a:gdLst>
                  <a:ahLst/>
                  <a:cxnLst>
                    <a:cxn ang="0">
                      <a:pos x="connsiteX0" y="connsiteY0"/>
                    </a:cxn>
                    <a:cxn ang="0">
                      <a:pos x="connsiteX1" y="connsiteY1"/>
                    </a:cxn>
                  </a:cxnLst>
                  <a:rect l="l" t="t" r="r" b="b"/>
                  <a:pathLst>
                    <a:path w="5968" h="45435">
                      <a:moveTo>
                        <a:pt x="0" y="45436"/>
                      </a:moveTo>
                      <a:lnTo>
                        <a:pt x="0" y="0"/>
                      </a:lnTo>
                    </a:path>
                  </a:pathLst>
                </a:custGeom>
                <a:ln w="5965" cap="flat">
                  <a:solidFill>
                    <a:srgbClr val="EC4E44"/>
                  </a:solidFill>
                  <a:prstDash val="solid"/>
                  <a:round/>
                </a:ln>
              </p:spPr>
              <p:txBody>
                <a:bodyPr rtlCol="0" anchor="ctr"/>
                <a:lstStyle/>
                <a:p>
                  <a:endParaRPr lang="en-US"/>
                </a:p>
              </p:txBody>
            </p:sp>
            <p:sp>
              <p:nvSpPr>
                <p:cNvPr id="951" name="Freeform: Shape 950">
                  <a:extLst>
                    <a:ext uri="{FF2B5EF4-FFF2-40B4-BE49-F238E27FC236}">
                      <a16:creationId xmlns:a16="http://schemas.microsoft.com/office/drawing/2014/main" id="{EAF0672E-3535-4EE4-8ECA-543938D3B439}"/>
                    </a:ext>
                  </a:extLst>
                </p:cNvPr>
                <p:cNvSpPr/>
                <p:nvPr/>
              </p:nvSpPr>
              <p:spPr>
                <a:xfrm>
                  <a:off x="4144812" y="2896544"/>
                  <a:ext cx="5968" cy="31275"/>
                </a:xfrm>
                <a:custGeom>
                  <a:avLst/>
                  <a:gdLst>
                    <a:gd name="connsiteX0" fmla="*/ 0 w 5968"/>
                    <a:gd name="connsiteY0" fmla="*/ 31276 h 31275"/>
                    <a:gd name="connsiteX1" fmla="*/ 0 w 5968"/>
                    <a:gd name="connsiteY1" fmla="*/ 0 h 31275"/>
                  </a:gdLst>
                  <a:ahLst/>
                  <a:cxnLst>
                    <a:cxn ang="0">
                      <a:pos x="connsiteX0" y="connsiteY0"/>
                    </a:cxn>
                    <a:cxn ang="0">
                      <a:pos x="connsiteX1" y="connsiteY1"/>
                    </a:cxn>
                  </a:cxnLst>
                  <a:rect l="l" t="t" r="r" b="b"/>
                  <a:pathLst>
                    <a:path w="5968" h="31275">
                      <a:moveTo>
                        <a:pt x="0" y="31276"/>
                      </a:moveTo>
                      <a:lnTo>
                        <a:pt x="0" y="0"/>
                      </a:lnTo>
                    </a:path>
                  </a:pathLst>
                </a:custGeom>
                <a:ln w="5965" cap="flat">
                  <a:solidFill>
                    <a:srgbClr val="EC4E44"/>
                  </a:solidFill>
                  <a:prstDash val="solid"/>
                  <a:round/>
                </a:ln>
              </p:spPr>
              <p:txBody>
                <a:bodyPr rtlCol="0" anchor="ctr"/>
                <a:lstStyle/>
                <a:p>
                  <a:endParaRPr lang="en-US"/>
                </a:p>
              </p:txBody>
            </p:sp>
            <p:sp>
              <p:nvSpPr>
                <p:cNvPr id="952" name="Freeform: Shape 951">
                  <a:extLst>
                    <a:ext uri="{FF2B5EF4-FFF2-40B4-BE49-F238E27FC236}">
                      <a16:creationId xmlns:a16="http://schemas.microsoft.com/office/drawing/2014/main" id="{D08F89A5-64CD-4618-ADE8-26A4E9B2C224}"/>
                    </a:ext>
                  </a:extLst>
                </p:cNvPr>
                <p:cNvSpPr/>
                <p:nvPr/>
              </p:nvSpPr>
              <p:spPr>
                <a:xfrm>
                  <a:off x="2817904" y="4026352"/>
                  <a:ext cx="5968" cy="23961"/>
                </a:xfrm>
                <a:custGeom>
                  <a:avLst/>
                  <a:gdLst>
                    <a:gd name="connsiteX0" fmla="*/ 0 w 5968"/>
                    <a:gd name="connsiteY0" fmla="*/ 23962 h 23961"/>
                    <a:gd name="connsiteX1" fmla="*/ 0 w 5968"/>
                    <a:gd name="connsiteY1" fmla="*/ 0 h 23961"/>
                  </a:gdLst>
                  <a:ahLst/>
                  <a:cxnLst>
                    <a:cxn ang="0">
                      <a:pos x="connsiteX0" y="connsiteY0"/>
                    </a:cxn>
                    <a:cxn ang="0">
                      <a:pos x="connsiteX1" y="connsiteY1"/>
                    </a:cxn>
                  </a:cxnLst>
                  <a:rect l="l" t="t" r="r" b="b"/>
                  <a:pathLst>
                    <a:path w="5968" h="23961">
                      <a:moveTo>
                        <a:pt x="0" y="23962"/>
                      </a:moveTo>
                      <a:lnTo>
                        <a:pt x="0" y="0"/>
                      </a:lnTo>
                    </a:path>
                  </a:pathLst>
                </a:custGeom>
                <a:ln w="5965" cap="flat">
                  <a:solidFill>
                    <a:srgbClr val="EC4E44"/>
                  </a:solidFill>
                  <a:prstDash val="solid"/>
                  <a:round/>
                </a:ln>
              </p:spPr>
              <p:txBody>
                <a:bodyPr rtlCol="0" anchor="ctr"/>
                <a:lstStyle/>
                <a:p>
                  <a:endParaRPr lang="en-US"/>
                </a:p>
              </p:txBody>
            </p:sp>
            <p:sp>
              <p:nvSpPr>
                <p:cNvPr id="953" name="Freeform: Shape 952">
                  <a:extLst>
                    <a:ext uri="{FF2B5EF4-FFF2-40B4-BE49-F238E27FC236}">
                      <a16:creationId xmlns:a16="http://schemas.microsoft.com/office/drawing/2014/main" id="{7BFE787A-BA68-499D-8B48-28032C9D5984}"/>
                    </a:ext>
                  </a:extLst>
                </p:cNvPr>
                <p:cNvSpPr/>
                <p:nvPr/>
              </p:nvSpPr>
              <p:spPr>
                <a:xfrm>
                  <a:off x="2036225" y="4719907"/>
                  <a:ext cx="5968" cy="31257"/>
                </a:xfrm>
                <a:custGeom>
                  <a:avLst/>
                  <a:gdLst>
                    <a:gd name="connsiteX0" fmla="*/ 0 w 5968"/>
                    <a:gd name="connsiteY0" fmla="*/ 31258 h 31257"/>
                    <a:gd name="connsiteX1" fmla="*/ 0 w 5968"/>
                    <a:gd name="connsiteY1" fmla="*/ 0 h 31257"/>
                  </a:gdLst>
                  <a:ahLst/>
                  <a:cxnLst>
                    <a:cxn ang="0">
                      <a:pos x="connsiteX0" y="connsiteY0"/>
                    </a:cxn>
                    <a:cxn ang="0">
                      <a:pos x="connsiteX1" y="connsiteY1"/>
                    </a:cxn>
                  </a:cxnLst>
                  <a:rect l="l" t="t" r="r" b="b"/>
                  <a:pathLst>
                    <a:path w="5968" h="31257">
                      <a:moveTo>
                        <a:pt x="0" y="31258"/>
                      </a:moveTo>
                      <a:lnTo>
                        <a:pt x="0" y="0"/>
                      </a:lnTo>
                    </a:path>
                  </a:pathLst>
                </a:custGeom>
                <a:ln w="5965" cap="flat">
                  <a:solidFill>
                    <a:srgbClr val="EC4E44"/>
                  </a:solidFill>
                  <a:prstDash val="solid"/>
                  <a:round/>
                </a:ln>
              </p:spPr>
              <p:txBody>
                <a:bodyPr rtlCol="0" anchor="ctr"/>
                <a:lstStyle/>
                <a:p>
                  <a:endParaRPr lang="en-US"/>
                </a:p>
              </p:txBody>
            </p:sp>
            <p:sp>
              <p:nvSpPr>
                <p:cNvPr id="954" name="Freeform: Shape 953">
                  <a:extLst>
                    <a:ext uri="{FF2B5EF4-FFF2-40B4-BE49-F238E27FC236}">
                      <a16:creationId xmlns:a16="http://schemas.microsoft.com/office/drawing/2014/main" id="{F8A0406A-97F0-4D75-8B98-FF8083AB4A76}"/>
                    </a:ext>
                  </a:extLst>
                </p:cNvPr>
                <p:cNvSpPr/>
                <p:nvPr/>
              </p:nvSpPr>
              <p:spPr>
                <a:xfrm>
                  <a:off x="3276574" y="3636902"/>
                  <a:ext cx="5968" cy="23503"/>
                </a:xfrm>
                <a:custGeom>
                  <a:avLst/>
                  <a:gdLst>
                    <a:gd name="connsiteX0" fmla="*/ 0 w 5968"/>
                    <a:gd name="connsiteY0" fmla="*/ 23503 h 23503"/>
                    <a:gd name="connsiteX1" fmla="*/ 0 w 5968"/>
                    <a:gd name="connsiteY1" fmla="*/ 0 h 23503"/>
                  </a:gdLst>
                  <a:ahLst/>
                  <a:cxnLst>
                    <a:cxn ang="0">
                      <a:pos x="connsiteX0" y="connsiteY0"/>
                    </a:cxn>
                    <a:cxn ang="0">
                      <a:pos x="connsiteX1" y="connsiteY1"/>
                    </a:cxn>
                  </a:cxnLst>
                  <a:rect l="l" t="t" r="r" b="b"/>
                  <a:pathLst>
                    <a:path w="5968" h="23503">
                      <a:moveTo>
                        <a:pt x="0" y="23503"/>
                      </a:moveTo>
                      <a:lnTo>
                        <a:pt x="0" y="0"/>
                      </a:lnTo>
                    </a:path>
                  </a:pathLst>
                </a:custGeom>
                <a:ln w="5965" cap="flat">
                  <a:solidFill>
                    <a:srgbClr val="EC4E44"/>
                  </a:solidFill>
                  <a:prstDash val="solid"/>
                  <a:round/>
                </a:ln>
              </p:spPr>
              <p:txBody>
                <a:bodyPr rtlCol="0" anchor="ctr"/>
                <a:lstStyle/>
                <a:p>
                  <a:endParaRPr lang="en-US"/>
                </a:p>
              </p:txBody>
            </p:sp>
            <p:sp>
              <p:nvSpPr>
                <p:cNvPr id="955" name="Freeform: Shape 954">
                  <a:extLst>
                    <a:ext uri="{FF2B5EF4-FFF2-40B4-BE49-F238E27FC236}">
                      <a16:creationId xmlns:a16="http://schemas.microsoft.com/office/drawing/2014/main" id="{E51A570A-6243-4AF4-AAF8-E23F22B8EE38}"/>
                    </a:ext>
                  </a:extLst>
                </p:cNvPr>
                <p:cNvSpPr/>
                <p:nvPr/>
              </p:nvSpPr>
              <p:spPr>
                <a:xfrm>
                  <a:off x="2743927" y="4085204"/>
                  <a:ext cx="5968" cy="22989"/>
                </a:xfrm>
                <a:custGeom>
                  <a:avLst/>
                  <a:gdLst>
                    <a:gd name="connsiteX0" fmla="*/ 0 w 5968"/>
                    <a:gd name="connsiteY0" fmla="*/ 22990 h 22989"/>
                    <a:gd name="connsiteX1" fmla="*/ 0 w 5968"/>
                    <a:gd name="connsiteY1" fmla="*/ 0 h 22989"/>
                  </a:gdLst>
                  <a:ahLst/>
                  <a:cxnLst>
                    <a:cxn ang="0">
                      <a:pos x="connsiteX0" y="connsiteY0"/>
                    </a:cxn>
                    <a:cxn ang="0">
                      <a:pos x="connsiteX1" y="connsiteY1"/>
                    </a:cxn>
                  </a:cxnLst>
                  <a:rect l="l" t="t" r="r" b="b"/>
                  <a:pathLst>
                    <a:path w="5968" h="22989">
                      <a:moveTo>
                        <a:pt x="0" y="22990"/>
                      </a:moveTo>
                      <a:lnTo>
                        <a:pt x="0" y="0"/>
                      </a:lnTo>
                    </a:path>
                  </a:pathLst>
                </a:custGeom>
                <a:ln w="5965" cap="flat">
                  <a:solidFill>
                    <a:srgbClr val="EC4E44"/>
                  </a:solidFill>
                  <a:prstDash val="solid"/>
                  <a:round/>
                </a:ln>
              </p:spPr>
              <p:txBody>
                <a:bodyPr rtlCol="0" anchor="ctr"/>
                <a:lstStyle/>
                <a:p>
                  <a:endParaRPr lang="en-US"/>
                </a:p>
              </p:txBody>
            </p:sp>
            <p:sp>
              <p:nvSpPr>
                <p:cNvPr id="956" name="Freeform: Shape 955">
                  <a:extLst>
                    <a:ext uri="{FF2B5EF4-FFF2-40B4-BE49-F238E27FC236}">
                      <a16:creationId xmlns:a16="http://schemas.microsoft.com/office/drawing/2014/main" id="{3D587CC6-2C41-4BB8-8DB4-1BC7DCB1CDC3}"/>
                    </a:ext>
                  </a:extLst>
                </p:cNvPr>
                <p:cNvSpPr/>
                <p:nvPr/>
              </p:nvSpPr>
              <p:spPr>
                <a:xfrm>
                  <a:off x="2506627" y="4326849"/>
                  <a:ext cx="5968" cy="22036"/>
                </a:xfrm>
                <a:custGeom>
                  <a:avLst/>
                  <a:gdLst>
                    <a:gd name="connsiteX0" fmla="*/ 0 w 5968"/>
                    <a:gd name="connsiteY0" fmla="*/ 22037 h 22036"/>
                    <a:gd name="connsiteX1" fmla="*/ 0 w 5968"/>
                    <a:gd name="connsiteY1" fmla="*/ 0 h 22036"/>
                  </a:gdLst>
                  <a:ahLst/>
                  <a:cxnLst>
                    <a:cxn ang="0">
                      <a:pos x="connsiteX0" y="connsiteY0"/>
                    </a:cxn>
                    <a:cxn ang="0">
                      <a:pos x="connsiteX1" y="connsiteY1"/>
                    </a:cxn>
                  </a:cxnLst>
                  <a:rect l="l" t="t" r="r" b="b"/>
                  <a:pathLst>
                    <a:path w="5968" h="22036">
                      <a:moveTo>
                        <a:pt x="0" y="22037"/>
                      </a:moveTo>
                      <a:lnTo>
                        <a:pt x="0" y="0"/>
                      </a:lnTo>
                    </a:path>
                  </a:pathLst>
                </a:custGeom>
                <a:ln w="5965" cap="flat">
                  <a:solidFill>
                    <a:srgbClr val="EC4E44"/>
                  </a:solidFill>
                  <a:prstDash val="solid"/>
                  <a:round/>
                </a:ln>
              </p:spPr>
              <p:txBody>
                <a:bodyPr rtlCol="0" anchor="ctr"/>
                <a:lstStyle/>
                <a:p>
                  <a:endParaRPr lang="en-US"/>
                </a:p>
              </p:txBody>
            </p:sp>
            <p:sp>
              <p:nvSpPr>
                <p:cNvPr id="957" name="Freeform: Shape 956">
                  <a:extLst>
                    <a:ext uri="{FF2B5EF4-FFF2-40B4-BE49-F238E27FC236}">
                      <a16:creationId xmlns:a16="http://schemas.microsoft.com/office/drawing/2014/main" id="{4F4A5C34-54E7-4F2C-9A08-3CFC3BAE1C2F}"/>
                    </a:ext>
                  </a:extLst>
                </p:cNvPr>
                <p:cNvSpPr/>
                <p:nvPr/>
              </p:nvSpPr>
              <p:spPr>
                <a:xfrm>
                  <a:off x="1971469" y="4754267"/>
                  <a:ext cx="5968" cy="35272"/>
                </a:xfrm>
                <a:custGeom>
                  <a:avLst/>
                  <a:gdLst>
                    <a:gd name="connsiteX0" fmla="*/ 0 w 5968"/>
                    <a:gd name="connsiteY0" fmla="*/ 35273 h 35272"/>
                    <a:gd name="connsiteX1" fmla="*/ 0 w 5968"/>
                    <a:gd name="connsiteY1" fmla="*/ 0 h 35272"/>
                  </a:gdLst>
                  <a:ahLst/>
                  <a:cxnLst>
                    <a:cxn ang="0">
                      <a:pos x="connsiteX0" y="connsiteY0"/>
                    </a:cxn>
                    <a:cxn ang="0">
                      <a:pos x="connsiteX1" y="connsiteY1"/>
                    </a:cxn>
                  </a:cxnLst>
                  <a:rect l="l" t="t" r="r" b="b"/>
                  <a:pathLst>
                    <a:path w="5968" h="35272">
                      <a:moveTo>
                        <a:pt x="0" y="35273"/>
                      </a:moveTo>
                      <a:lnTo>
                        <a:pt x="0" y="0"/>
                      </a:lnTo>
                    </a:path>
                  </a:pathLst>
                </a:custGeom>
                <a:ln w="5965" cap="flat">
                  <a:solidFill>
                    <a:srgbClr val="EC4E44"/>
                  </a:solidFill>
                  <a:prstDash val="solid"/>
                  <a:round/>
                </a:ln>
              </p:spPr>
              <p:txBody>
                <a:bodyPr rtlCol="0" anchor="ctr"/>
                <a:lstStyle/>
                <a:p>
                  <a:endParaRPr lang="en-US"/>
                </a:p>
              </p:txBody>
            </p:sp>
            <p:sp>
              <p:nvSpPr>
                <p:cNvPr id="958" name="Freeform: Shape 957">
                  <a:extLst>
                    <a:ext uri="{FF2B5EF4-FFF2-40B4-BE49-F238E27FC236}">
                      <a16:creationId xmlns:a16="http://schemas.microsoft.com/office/drawing/2014/main" id="{E522334B-64EF-49E2-B8FC-85FB8D3D25F7}"/>
                    </a:ext>
                  </a:extLst>
                </p:cNvPr>
                <p:cNvSpPr/>
                <p:nvPr/>
              </p:nvSpPr>
              <p:spPr>
                <a:xfrm>
                  <a:off x="2236699" y="4477623"/>
                  <a:ext cx="5968" cy="25807"/>
                </a:xfrm>
                <a:custGeom>
                  <a:avLst/>
                  <a:gdLst>
                    <a:gd name="connsiteX0" fmla="*/ 0 w 5968"/>
                    <a:gd name="connsiteY0" fmla="*/ 25808 h 25807"/>
                    <a:gd name="connsiteX1" fmla="*/ 0 w 5968"/>
                    <a:gd name="connsiteY1" fmla="*/ 0 h 25807"/>
                  </a:gdLst>
                  <a:ahLst/>
                  <a:cxnLst>
                    <a:cxn ang="0">
                      <a:pos x="connsiteX0" y="connsiteY0"/>
                    </a:cxn>
                    <a:cxn ang="0">
                      <a:pos x="connsiteX1" y="connsiteY1"/>
                    </a:cxn>
                  </a:cxnLst>
                  <a:rect l="l" t="t" r="r" b="b"/>
                  <a:pathLst>
                    <a:path w="5968" h="25807">
                      <a:moveTo>
                        <a:pt x="0" y="25808"/>
                      </a:moveTo>
                      <a:lnTo>
                        <a:pt x="0" y="0"/>
                      </a:lnTo>
                    </a:path>
                  </a:pathLst>
                </a:custGeom>
                <a:ln w="5965" cap="flat">
                  <a:solidFill>
                    <a:srgbClr val="EC4E44"/>
                  </a:solidFill>
                  <a:prstDash val="solid"/>
                  <a:round/>
                </a:ln>
              </p:spPr>
              <p:txBody>
                <a:bodyPr rtlCol="0" anchor="ctr"/>
                <a:lstStyle/>
                <a:p>
                  <a:endParaRPr lang="en-US"/>
                </a:p>
              </p:txBody>
            </p:sp>
            <p:sp>
              <p:nvSpPr>
                <p:cNvPr id="959" name="Freeform: Shape 958">
                  <a:extLst>
                    <a:ext uri="{FF2B5EF4-FFF2-40B4-BE49-F238E27FC236}">
                      <a16:creationId xmlns:a16="http://schemas.microsoft.com/office/drawing/2014/main" id="{7EDE953F-3B32-428F-A66A-A4CBEBC8E7AC}"/>
                    </a:ext>
                  </a:extLst>
                </p:cNvPr>
                <p:cNvSpPr/>
                <p:nvPr/>
              </p:nvSpPr>
              <p:spPr>
                <a:xfrm>
                  <a:off x="3014609" y="3867846"/>
                  <a:ext cx="5968" cy="21594"/>
                </a:xfrm>
                <a:custGeom>
                  <a:avLst/>
                  <a:gdLst>
                    <a:gd name="connsiteX0" fmla="*/ 0 w 5968"/>
                    <a:gd name="connsiteY0" fmla="*/ 21595 h 21594"/>
                    <a:gd name="connsiteX1" fmla="*/ 0 w 5968"/>
                    <a:gd name="connsiteY1" fmla="*/ 0 h 21594"/>
                  </a:gdLst>
                  <a:ahLst/>
                  <a:cxnLst>
                    <a:cxn ang="0">
                      <a:pos x="connsiteX0" y="connsiteY0"/>
                    </a:cxn>
                    <a:cxn ang="0">
                      <a:pos x="connsiteX1" y="connsiteY1"/>
                    </a:cxn>
                  </a:cxnLst>
                  <a:rect l="l" t="t" r="r" b="b"/>
                  <a:pathLst>
                    <a:path w="5968" h="21594">
                      <a:moveTo>
                        <a:pt x="0" y="21595"/>
                      </a:moveTo>
                      <a:lnTo>
                        <a:pt x="0" y="0"/>
                      </a:lnTo>
                    </a:path>
                  </a:pathLst>
                </a:custGeom>
                <a:ln w="5965" cap="flat">
                  <a:solidFill>
                    <a:srgbClr val="EC4E44"/>
                  </a:solidFill>
                  <a:prstDash val="solid"/>
                  <a:round/>
                </a:ln>
              </p:spPr>
              <p:txBody>
                <a:bodyPr rtlCol="0" anchor="ctr"/>
                <a:lstStyle/>
                <a:p>
                  <a:endParaRPr lang="en-US"/>
                </a:p>
              </p:txBody>
            </p:sp>
            <p:sp>
              <p:nvSpPr>
                <p:cNvPr id="960" name="Freeform: Shape 959">
                  <a:extLst>
                    <a:ext uri="{FF2B5EF4-FFF2-40B4-BE49-F238E27FC236}">
                      <a16:creationId xmlns:a16="http://schemas.microsoft.com/office/drawing/2014/main" id="{1EC69831-1B63-419E-ACCF-96EE2D20BF25}"/>
                    </a:ext>
                  </a:extLst>
                </p:cNvPr>
                <p:cNvSpPr/>
                <p:nvPr/>
              </p:nvSpPr>
              <p:spPr>
                <a:xfrm>
                  <a:off x="3279489" y="3636503"/>
                  <a:ext cx="5968" cy="23231"/>
                </a:xfrm>
                <a:custGeom>
                  <a:avLst/>
                  <a:gdLst>
                    <a:gd name="connsiteX0" fmla="*/ 0 w 5968"/>
                    <a:gd name="connsiteY0" fmla="*/ 23231 h 23231"/>
                    <a:gd name="connsiteX1" fmla="*/ 0 w 5968"/>
                    <a:gd name="connsiteY1" fmla="*/ 0 h 23231"/>
                  </a:gdLst>
                  <a:ahLst/>
                  <a:cxnLst>
                    <a:cxn ang="0">
                      <a:pos x="connsiteX0" y="connsiteY0"/>
                    </a:cxn>
                    <a:cxn ang="0">
                      <a:pos x="connsiteX1" y="connsiteY1"/>
                    </a:cxn>
                  </a:cxnLst>
                  <a:rect l="l" t="t" r="r" b="b"/>
                  <a:pathLst>
                    <a:path w="5968" h="23231">
                      <a:moveTo>
                        <a:pt x="0" y="23231"/>
                      </a:moveTo>
                      <a:lnTo>
                        <a:pt x="0" y="0"/>
                      </a:lnTo>
                    </a:path>
                  </a:pathLst>
                </a:custGeom>
                <a:ln w="5965" cap="flat">
                  <a:solidFill>
                    <a:srgbClr val="EC4E44"/>
                  </a:solidFill>
                  <a:prstDash val="solid"/>
                  <a:round/>
                </a:ln>
              </p:spPr>
              <p:txBody>
                <a:bodyPr rtlCol="0" anchor="ctr"/>
                <a:lstStyle/>
                <a:p>
                  <a:endParaRPr lang="en-US"/>
                </a:p>
              </p:txBody>
            </p:sp>
            <p:sp>
              <p:nvSpPr>
                <p:cNvPr id="961" name="Freeform: Shape 960">
                  <a:extLst>
                    <a:ext uri="{FF2B5EF4-FFF2-40B4-BE49-F238E27FC236}">
                      <a16:creationId xmlns:a16="http://schemas.microsoft.com/office/drawing/2014/main" id="{77BDC03D-624A-4EDA-A272-4868C80468A3}"/>
                    </a:ext>
                  </a:extLst>
                </p:cNvPr>
                <p:cNvSpPr/>
                <p:nvPr/>
              </p:nvSpPr>
              <p:spPr>
                <a:xfrm>
                  <a:off x="3864410" y="3095422"/>
                  <a:ext cx="5968" cy="56110"/>
                </a:xfrm>
                <a:custGeom>
                  <a:avLst/>
                  <a:gdLst>
                    <a:gd name="connsiteX0" fmla="*/ 0 w 5968"/>
                    <a:gd name="connsiteY0" fmla="*/ 56111 h 56110"/>
                    <a:gd name="connsiteX1" fmla="*/ 0 w 5968"/>
                    <a:gd name="connsiteY1" fmla="*/ 0 h 56110"/>
                  </a:gdLst>
                  <a:ahLst/>
                  <a:cxnLst>
                    <a:cxn ang="0">
                      <a:pos x="connsiteX0" y="connsiteY0"/>
                    </a:cxn>
                    <a:cxn ang="0">
                      <a:pos x="connsiteX1" y="connsiteY1"/>
                    </a:cxn>
                  </a:cxnLst>
                  <a:rect l="l" t="t" r="r" b="b"/>
                  <a:pathLst>
                    <a:path w="5968" h="56110">
                      <a:moveTo>
                        <a:pt x="0" y="56111"/>
                      </a:moveTo>
                      <a:lnTo>
                        <a:pt x="0" y="0"/>
                      </a:lnTo>
                    </a:path>
                  </a:pathLst>
                </a:custGeom>
                <a:ln w="5965" cap="flat">
                  <a:solidFill>
                    <a:srgbClr val="EC4E44"/>
                  </a:solidFill>
                  <a:prstDash val="solid"/>
                  <a:round/>
                </a:ln>
              </p:spPr>
              <p:txBody>
                <a:bodyPr rtlCol="0" anchor="ctr"/>
                <a:lstStyle/>
                <a:p>
                  <a:endParaRPr lang="en-US"/>
                </a:p>
              </p:txBody>
            </p:sp>
            <p:sp>
              <p:nvSpPr>
                <p:cNvPr id="962" name="Freeform: Shape 961">
                  <a:extLst>
                    <a:ext uri="{FF2B5EF4-FFF2-40B4-BE49-F238E27FC236}">
                      <a16:creationId xmlns:a16="http://schemas.microsoft.com/office/drawing/2014/main" id="{C2EBDA92-841F-4799-8571-4A0C05DDBAB2}"/>
                    </a:ext>
                  </a:extLst>
                </p:cNvPr>
                <p:cNvSpPr/>
                <p:nvPr/>
              </p:nvSpPr>
              <p:spPr>
                <a:xfrm>
                  <a:off x="1380587" y="5103592"/>
                  <a:ext cx="5968" cy="37002"/>
                </a:xfrm>
                <a:custGeom>
                  <a:avLst/>
                  <a:gdLst>
                    <a:gd name="connsiteX0" fmla="*/ 0 w 5968"/>
                    <a:gd name="connsiteY0" fmla="*/ 37003 h 37002"/>
                    <a:gd name="connsiteX1" fmla="*/ 0 w 5968"/>
                    <a:gd name="connsiteY1" fmla="*/ 0 h 37002"/>
                  </a:gdLst>
                  <a:ahLst/>
                  <a:cxnLst>
                    <a:cxn ang="0">
                      <a:pos x="connsiteX0" y="connsiteY0"/>
                    </a:cxn>
                    <a:cxn ang="0">
                      <a:pos x="connsiteX1" y="connsiteY1"/>
                    </a:cxn>
                  </a:cxnLst>
                  <a:rect l="l" t="t" r="r" b="b"/>
                  <a:pathLst>
                    <a:path w="5968" h="37002">
                      <a:moveTo>
                        <a:pt x="0" y="37003"/>
                      </a:moveTo>
                      <a:lnTo>
                        <a:pt x="0" y="0"/>
                      </a:lnTo>
                    </a:path>
                  </a:pathLst>
                </a:custGeom>
                <a:ln w="5965" cap="flat">
                  <a:solidFill>
                    <a:srgbClr val="EC4E44"/>
                  </a:solidFill>
                  <a:prstDash val="solid"/>
                  <a:round/>
                </a:ln>
              </p:spPr>
              <p:txBody>
                <a:bodyPr rtlCol="0" anchor="ctr"/>
                <a:lstStyle/>
                <a:p>
                  <a:endParaRPr lang="en-US"/>
                </a:p>
              </p:txBody>
            </p:sp>
            <p:sp>
              <p:nvSpPr>
                <p:cNvPr id="963" name="Freeform: Shape 962">
                  <a:extLst>
                    <a:ext uri="{FF2B5EF4-FFF2-40B4-BE49-F238E27FC236}">
                      <a16:creationId xmlns:a16="http://schemas.microsoft.com/office/drawing/2014/main" id="{2970D2E2-19C9-4481-86B2-CF559CE55A77}"/>
                    </a:ext>
                  </a:extLst>
                </p:cNvPr>
                <p:cNvSpPr/>
                <p:nvPr/>
              </p:nvSpPr>
              <p:spPr>
                <a:xfrm>
                  <a:off x="3191257" y="3720719"/>
                  <a:ext cx="5968" cy="22687"/>
                </a:xfrm>
                <a:custGeom>
                  <a:avLst/>
                  <a:gdLst>
                    <a:gd name="connsiteX0" fmla="*/ 0 w 5968"/>
                    <a:gd name="connsiteY0" fmla="*/ 22687 h 22687"/>
                    <a:gd name="connsiteX1" fmla="*/ 0 w 5968"/>
                    <a:gd name="connsiteY1" fmla="*/ 0 h 22687"/>
                  </a:gdLst>
                  <a:ahLst/>
                  <a:cxnLst>
                    <a:cxn ang="0">
                      <a:pos x="connsiteX0" y="connsiteY0"/>
                    </a:cxn>
                    <a:cxn ang="0">
                      <a:pos x="connsiteX1" y="connsiteY1"/>
                    </a:cxn>
                  </a:cxnLst>
                  <a:rect l="l" t="t" r="r" b="b"/>
                  <a:pathLst>
                    <a:path w="5968" h="22687">
                      <a:moveTo>
                        <a:pt x="0" y="22687"/>
                      </a:moveTo>
                      <a:lnTo>
                        <a:pt x="0" y="0"/>
                      </a:lnTo>
                    </a:path>
                  </a:pathLst>
                </a:custGeom>
                <a:ln w="5965" cap="flat">
                  <a:solidFill>
                    <a:srgbClr val="EC4E44"/>
                  </a:solidFill>
                  <a:prstDash val="solid"/>
                  <a:round/>
                </a:ln>
              </p:spPr>
              <p:txBody>
                <a:bodyPr rtlCol="0" anchor="ctr"/>
                <a:lstStyle/>
                <a:p>
                  <a:endParaRPr lang="en-US"/>
                </a:p>
              </p:txBody>
            </p:sp>
            <p:sp>
              <p:nvSpPr>
                <p:cNvPr id="964" name="Freeform: Shape 963">
                  <a:extLst>
                    <a:ext uri="{FF2B5EF4-FFF2-40B4-BE49-F238E27FC236}">
                      <a16:creationId xmlns:a16="http://schemas.microsoft.com/office/drawing/2014/main" id="{92F39242-96BD-47F6-9BC4-2D0B92C4D67A}"/>
                    </a:ext>
                  </a:extLst>
                </p:cNvPr>
                <p:cNvSpPr/>
                <p:nvPr/>
              </p:nvSpPr>
              <p:spPr>
                <a:xfrm>
                  <a:off x="3673607" y="3270040"/>
                  <a:ext cx="5968" cy="22057"/>
                </a:xfrm>
                <a:custGeom>
                  <a:avLst/>
                  <a:gdLst>
                    <a:gd name="connsiteX0" fmla="*/ 0 w 5968"/>
                    <a:gd name="connsiteY0" fmla="*/ 22057 h 22057"/>
                    <a:gd name="connsiteX1" fmla="*/ 0 w 5968"/>
                    <a:gd name="connsiteY1" fmla="*/ 0 h 22057"/>
                  </a:gdLst>
                  <a:ahLst/>
                  <a:cxnLst>
                    <a:cxn ang="0">
                      <a:pos x="connsiteX0" y="connsiteY0"/>
                    </a:cxn>
                    <a:cxn ang="0">
                      <a:pos x="connsiteX1" y="connsiteY1"/>
                    </a:cxn>
                  </a:cxnLst>
                  <a:rect l="l" t="t" r="r" b="b"/>
                  <a:pathLst>
                    <a:path w="5968" h="22057">
                      <a:moveTo>
                        <a:pt x="0" y="22057"/>
                      </a:moveTo>
                      <a:lnTo>
                        <a:pt x="0" y="0"/>
                      </a:lnTo>
                    </a:path>
                  </a:pathLst>
                </a:custGeom>
                <a:ln w="5965" cap="flat">
                  <a:solidFill>
                    <a:srgbClr val="EC4E44"/>
                  </a:solidFill>
                  <a:prstDash val="solid"/>
                  <a:round/>
                </a:ln>
              </p:spPr>
              <p:txBody>
                <a:bodyPr rtlCol="0" anchor="ctr"/>
                <a:lstStyle/>
                <a:p>
                  <a:endParaRPr lang="en-US"/>
                </a:p>
              </p:txBody>
            </p:sp>
            <p:sp>
              <p:nvSpPr>
                <p:cNvPr id="965" name="Freeform: Shape 964">
                  <a:extLst>
                    <a:ext uri="{FF2B5EF4-FFF2-40B4-BE49-F238E27FC236}">
                      <a16:creationId xmlns:a16="http://schemas.microsoft.com/office/drawing/2014/main" id="{29033F68-8AF7-4D3B-9069-4DD514D673A1}"/>
                    </a:ext>
                  </a:extLst>
                </p:cNvPr>
                <p:cNvSpPr/>
                <p:nvPr/>
              </p:nvSpPr>
              <p:spPr>
                <a:xfrm>
                  <a:off x="3416984" y="3533845"/>
                  <a:ext cx="5968" cy="30369"/>
                </a:xfrm>
                <a:custGeom>
                  <a:avLst/>
                  <a:gdLst>
                    <a:gd name="connsiteX0" fmla="*/ 0 w 5968"/>
                    <a:gd name="connsiteY0" fmla="*/ 30370 h 30369"/>
                    <a:gd name="connsiteX1" fmla="*/ 0 w 5968"/>
                    <a:gd name="connsiteY1" fmla="*/ 0 h 30369"/>
                  </a:gdLst>
                  <a:ahLst/>
                  <a:cxnLst>
                    <a:cxn ang="0">
                      <a:pos x="connsiteX0" y="connsiteY0"/>
                    </a:cxn>
                    <a:cxn ang="0">
                      <a:pos x="connsiteX1" y="connsiteY1"/>
                    </a:cxn>
                  </a:cxnLst>
                  <a:rect l="l" t="t" r="r" b="b"/>
                  <a:pathLst>
                    <a:path w="5968" h="30369">
                      <a:moveTo>
                        <a:pt x="0" y="30370"/>
                      </a:moveTo>
                      <a:lnTo>
                        <a:pt x="0" y="0"/>
                      </a:lnTo>
                    </a:path>
                  </a:pathLst>
                </a:custGeom>
                <a:ln w="5965" cap="flat">
                  <a:solidFill>
                    <a:srgbClr val="EC4E44"/>
                  </a:solidFill>
                  <a:prstDash val="solid"/>
                  <a:round/>
                </a:ln>
              </p:spPr>
              <p:txBody>
                <a:bodyPr rtlCol="0" anchor="ctr"/>
                <a:lstStyle/>
                <a:p>
                  <a:endParaRPr lang="en-US"/>
                </a:p>
              </p:txBody>
            </p:sp>
            <p:sp>
              <p:nvSpPr>
                <p:cNvPr id="966" name="Freeform: Shape 965">
                  <a:extLst>
                    <a:ext uri="{FF2B5EF4-FFF2-40B4-BE49-F238E27FC236}">
                      <a16:creationId xmlns:a16="http://schemas.microsoft.com/office/drawing/2014/main" id="{F5FD08E6-F5E0-4E85-8DC0-5A3271DF1383}"/>
                    </a:ext>
                  </a:extLst>
                </p:cNvPr>
                <p:cNvSpPr/>
                <p:nvPr/>
              </p:nvSpPr>
              <p:spPr>
                <a:xfrm>
                  <a:off x="2328551" y="4501752"/>
                  <a:ext cx="5968" cy="26443"/>
                </a:xfrm>
                <a:custGeom>
                  <a:avLst/>
                  <a:gdLst>
                    <a:gd name="connsiteX0" fmla="*/ 0 w 5968"/>
                    <a:gd name="connsiteY0" fmla="*/ 26444 h 26443"/>
                    <a:gd name="connsiteX1" fmla="*/ 0 w 5968"/>
                    <a:gd name="connsiteY1" fmla="*/ 0 h 26443"/>
                  </a:gdLst>
                  <a:ahLst/>
                  <a:cxnLst>
                    <a:cxn ang="0">
                      <a:pos x="connsiteX0" y="connsiteY0"/>
                    </a:cxn>
                    <a:cxn ang="0">
                      <a:pos x="connsiteX1" y="connsiteY1"/>
                    </a:cxn>
                  </a:cxnLst>
                  <a:rect l="l" t="t" r="r" b="b"/>
                  <a:pathLst>
                    <a:path w="5968" h="26443">
                      <a:moveTo>
                        <a:pt x="0" y="26444"/>
                      </a:moveTo>
                      <a:lnTo>
                        <a:pt x="0" y="0"/>
                      </a:lnTo>
                    </a:path>
                  </a:pathLst>
                </a:custGeom>
                <a:ln w="5965" cap="flat">
                  <a:solidFill>
                    <a:srgbClr val="EC4E44"/>
                  </a:solidFill>
                  <a:prstDash val="solid"/>
                  <a:round/>
                </a:ln>
              </p:spPr>
              <p:txBody>
                <a:bodyPr rtlCol="0" anchor="ctr"/>
                <a:lstStyle/>
                <a:p>
                  <a:endParaRPr lang="en-US"/>
                </a:p>
              </p:txBody>
            </p:sp>
            <p:sp>
              <p:nvSpPr>
                <p:cNvPr id="967" name="Freeform: Shape 966">
                  <a:extLst>
                    <a:ext uri="{FF2B5EF4-FFF2-40B4-BE49-F238E27FC236}">
                      <a16:creationId xmlns:a16="http://schemas.microsoft.com/office/drawing/2014/main" id="{079E8D53-B908-4514-8F0F-74CD0C6FBD62}"/>
                    </a:ext>
                  </a:extLst>
                </p:cNvPr>
                <p:cNvSpPr/>
                <p:nvPr/>
              </p:nvSpPr>
              <p:spPr>
                <a:xfrm>
                  <a:off x="3214540" y="3721864"/>
                  <a:ext cx="5968" cy="117375"/>
                </a:xfrm>
                <a:custGeom>
                  <a:avLst/>
                  <a:gdLst>
                    <a:gd name="connsiteX0" fmla="*/ 0 w 5968"/>
                    <a:gd name="connsiteY0" fmla="*/ 117375 h 117375"/>
                    <a:gd name="connsiteX1" fmla="*/ 0 w 5968"/>
                    <a:gd name="connsiteY1" fmla="*/ 0 h 117375"/>
                  </a:gdLst>
                  <a:ahLst/>
                  <a:cxnLst>
                    <a:cxn ang="0">
                      <a:pos x="connsiteX0" y="connsiteY0"/>
                    </a:cxn>
                    <a:cxn ang="0">
                      <a:pos x="connsiteX1" y="connsiteY1"/>
                    </a:cxn>
                  </a:cxnLst>
                  <a:rect l="l" t="t" r="r" b="b"/>
                  <a:pathLst>
                    <a:path w="5968" h="117375">
                      <a:moveTo>
                        <a:pt x="0" y="117375"/>
                      </a:moveTo>
                      <a:lnTo>
                        <a:pt x="0" y="0"/>
                      </a:lnTo>
                    </a:path>
                  </a:pathLst>
                </a:custGeom>
                <a:ln w="5965" cap="flat">
                  <a:solidFill>
                    <a:srgbClr val="EC4E44"/>
                  </a:solidFill>
                  <a:prstDash val="solid"/>
                  <a:round/>
                </a:ln>
              </p:spPr>
              <p:txBody>
                <a:bodyPr rtlCol="0" anchor="ctr"/>
                <a:lstStyle/>
                <a:p>
                  <a:endParaRPr lang="en-US"/>
                </a:p>
              </p:txBody>
            </p:sp>
            <p:sp>
              <p:nvSpPr>
                <p:cNvPr id="968" name="Freeform: Shape 967">
                  <a:extLst>
                    <a:ext uri="{FF2B5EF4-FFF2-40B4-BE49-F238E27FC236}">
                      <a16:creationId xmlns:a16="http://schemas.microsoft.com/office/drawing/2014/main" id="{05893DF7-CAFB-4656-892F-790EE1304405}"/>
                    </a:ext>
                  </a:extLst>
                </p:cNvPr>
                <p:cNvSpPr/>
                <p:nvPr/>
              </p:nvSpPr>
              <p:spPr>
                <a:xfrm>
                  <a:off x="4035946" y="3018856"/>
                  <a:ext cx="5968" cy="28078"/>
                </a:xfrm>
                <a:custGeom>
                  <a:avLst/>
                  <a:gdLst>
                    <a:gd name="connsiteX0" fmla="*/ 0 w 5968"/>
                    <a:gd name="connsiteY0" fmla="*/ 28079 h 28078"/>
                    <a:gd name="connsiteX1" fmla="*/ 0 w 5968"/>
                    <a:gd name="connsiteY1" fmla="*/ 0 h 28078"/>
                  </a:gdLst>
                  <a:ahLst/>
                  <a:cxnLst>
                    <a:cxn ang="0">
                      <a:pos x="connsiteX0" y="connsiteY0"/>
                    </a:cxn>
                    <a:cxn ang="0">
                      <a:pos x="connsiteX1" y="connsiteY1"/>
                    </a:cxn>
                  </a:cxnLst>
                  <a:rect l="l" t="t" r="r" b="b"/>
                  <a:pathLst>
                    <a:path w="5968" h="28078">
                      <a:moveTo>
                        <a:pt x="0" y="28079"/>
                      </a:moveTo>
                      <a:lnTo>
                        <a:pt x="0" y="0"/>
                      </a:lnTo>
                    </a:path>
                  </a:pathLst>
                </a:custGeom>
                <a:ln w="5965" cap="flat">
                  <a:solidFill>
                    <a:srgbClr val="EC4E44"/>
                  </a:solidFill>
                  <a:prstDash val="solid"/>
                  <a:round/>
                </a:ln>
              </p:spPr>
              <p:txBody>
                <a:bodyPr rtlCol="0" anchor="ctr"/>
                <a:lstStyle/>
                <a:p>
                  <a:endParaRPr lang="en-US"/>
                </a:p>
              </p:txBody>
            </p:sp>
            <p:sp>
              <p:nvSpPr>
                <p:cNvPr id="969" name="Freeform: Shape 968">
                  <a:extLst>
                    <a:ext uri="{FF2B5EF4-FFF2-40B4-BE49-F238E27FC236}">
                      <a16:creationId xmlns:a16="http://schemas.microsoft.com/office/drawing/2014/main" id="{E6F48DAD-25D3-487E-87E8-A9F824876AB8}"/>
                    </a:ext>
                  </a:extLst>
                </p:cNvPr>
                <p:cNvSpPr/>
                <p:nvPr/>
              </p:nvSpPr>
              <p:spPr>
                <a:xfrm>
                  <a:off x="3296014" y="3619871"/>
                  <a:ext cx="5968" cy="21622"/>
                </a:xfrm>
                <a:custGeom>
                  <a:avLst/>
                  <a:gdLst>
                    <a:gd name="connsiteX0" fmla="*/ 0 w 5968"/>
                    <a:gd name="connsiteY0" fmla="*/ 21622 h 21622"/>
                    <a:gd name="connsiteX1" fmla="*/ 0 w 5968"/>
                    <a:gd name="connsiteY1" fmla="*/ 0 h 21622"/>
                  </a:gdLst>
                  <a:ahLst/>
                  <a:cxnLst>
                    <a:cxn ang="0">
                      <a:pos x="connsiteX0" y="connsiteY0"/>
                    </a:cxn>
                    <a:cxn ang="0">
                      <a:pos x="connsiteX1" y="connsiteY1"/>
                    </a:cxn>
                  </a:cxnLst>
                  <a:rect l="l" t="t" r="r" b="b"/>
                  <a:pathLst>
                    <a:path w="5968" h="21622">
                      <a:moveTo>
                        <a:pt x="0" y="21622"/>
                      </a:moveTo>
                      <a:lnTo>
                        <a:pt x="0" y="0"/>
                      </a:lnTo>
                    </a:path>
                  </a:pathLst>
                </a:custGeom>
                <a:ln w="5965" cap="flat">
                  <a:solidFill>
                    <a:srgbClr val="EC4E44"/>
                  </a:solidFill>
                  <a:prstDash val="solid"/>
                  <a:round/>
                </a:ln>
              </p:spPr>
              <p:txBody>
                <a:bodyPr rtlCol="0" anchor="ctr"/>
                <a:lstStyle/>
                <a:p>
                  <a:endParaRPr lang="en-US"/>
                </a:p>
              </p:txBody>
            </p:sp>
            <p:sp>
              <p:nvSpPr>
                <p:cNvPr id="970" name="Freeform: Shape 969">
                  <a:extLst>
                    <a:ext uri="{FF2B5EF4-FFF2-40B4-BE49-F238E27FC236}">
                      <a16:creationId xmlns:a16="http://schemas.microsoft.com/office/drawing/2014/main" id="{124FCB46-F706-4CE7-81D5-A610E0BFD773}"/>
                    </a:ext>
                  </a:extLst>
                </p:cNvPr>
                <p:cNvSpPr/>
                <p:nvPr/>
              </p:nvSpPr>
              <p:spPr>
                <a:xfrm>
                  <a:off x="3316690" y="3641733"/>
                  <a:ext cx="5968" cy="32124"/>
                </a:xfrm>
                <a:custGeom>
                  <a:avLst/>
                  <a:gdLst>
                    <a:gd name="connsiteX0" fmla="*/ 0 w 5968"/>
                    <a:gd name="connsiteY0" fmla="*/ 32124 h 32124"/>
                    <a:gd name="connsiteX1" fmla="*/ 0 w 5968"/>
                    <a:gd name="connsiteY1" fmla="*/ 0 h 32124"/>
                  </a:gdLst>
                  <a:ahLst/>
                  <a:cxnLst>
                    <a:cxn ang="0">
                      <a:pos x="connsiteX0" y="connsiteY0"/>
                    </a:cxn>
                    <a:cxn ang="0">
                      <a:pos x="connsiteX1" y="connsiteY1"/>
                    </a:cxn>
                  </a:cxnLst>
                  <a:rect l="l" t="t" r="r" b="b"/>
                  <a:pathLst>
                    <a:path w="5968" h="32124">
                      <a:moveTo>
                        <a:pt x="0" y="32124"/>
                      </a:moveTo>
                      <a:lnTo>
                        <a:pt x="0" y="0"/>
                      </a:lnTo>
                    </a:path>
                  </a:pathLst>
                </a:custGeom>
                <a:ln w="5965" cap="flat">
                  <a:solidFill>
                    <a:srgbClr val="EC4E44"/>
                  </a:solidFill>
                  <a:prstDash val="solid"/>
                  <a:round/>
                </a:ln>
              </p:spPr>
              <p:txBody>
                <a:bodyPr rtlCol="0" anchor="ctr"/>
                <a:lstStyle/>
                <a:p>
                  <a:endParaRPr lang="en-US"/>
                </a:p>
              </p:txBody>
            </p:sp>
            <p:sp>
              <p:nvSpPr>
                <p:cNvPr id="971" name="Freeform: Shape 970">
                  <a:extLst>
                    <a:ext uri="{FF2B5EF4-FFF2-40B4-BE49-F238E27FC236}">
                      <a16:creationId xmlns:a16="http://schemas.microsoft.com/office/drawing/2014/main" id="{C8EB364B-57A3-4683-AE0D-6CE094455676}"/>
                    </a:ext>
                  </a:extLst>
                </p:cNvPr>
                <p:cNvSpPr/>
                <p:nvPr/>
              </p:nvSpPr>
              <p:spPr>
                <a:xfrm>
                  <a:off x="2117762" y="4744762"/>
                  <a:ext cx="5968" cy="23595"/>
                </a:xfrm>
                <a:custGeom>
                  <a:avLst/>
                  <a:gdLst>
                    <a:gd name="connsiteX0" fmla="*/ 0 w 5968"/>
                    <a:gd name="connsiteY0" fmla="*/ 23595 h 23595"/>
                    <a:gd name="connsiteX1" fmla="*/ 0 w 5968"/>
                    <a:gd name="connsiteY1" fmla="*/ 0 h 23595"/>
                  </a:gdLst>
                  <a:ahLst/>
                  <a:cxnLst>
                    <a:cxn ang="0">
                      <a:pos x="connsiteX0" y="connsiteY0"/>
                    </a:cxn>
                    <a:cxn ang="0">
                      <a:pos x="connsiteX1" y="connsiteY1"/>
                    </a:cxn>
                  </a:cxnLst>
                  <a:rect l="l" t="t" r="r" b="b"/>
                  <a:pathLst>
                    <a:path w="5968" h="23595">
                      <a:moveTo>
                        <a:pt x="0" y="23595"/>
                      </a:moveTo>
                      <a:lnTo>
                        <a:pt x="0" y="0"/>
                      </a:lnTo>
                    </a:path>
                  </a:pathLst>
                </a:custGeom>
                <a:ln w="5965" cap="flat">
                  <a:solidFill>
                    <a:srgbClr val="EC4E44"/>
                  </a:solidFill>
                  <a:prstDash val="solid"/>
                  <a:round/>
                </a:ln>
              </p:spPr>
              <p:txBody>
                <a:bodyPr rtlCol="0" anchor="ctr"/>
                <a:lstStyle/>
                <a:p>
                  <a:endParaRPr lang="en-US"/>
                </a:p>
              </p:txBody>
            </p:sp>
            <p:sp>
              <p:nvSpPr>
                <p:cNvPr id="972" name="Freeform: Shape 971">
                  <a:extLst>
                    <a:ext uri="{FF2B5EF4-FFF2-40B4-BE49-F238E27FC236}">
                      <a16:creationId xmlns:a16="http://schemas.microsoft.com/office/drawing/2014/main" id="{7596A2D1-42BD-425D-B464-0E923405B500}"/>
                    </a:ext>
                  </a:extLst>
                </p:cNvPr>
                <p:cNvSpPr/>
                <p:nvPr/>
              </p:nvSpPr>
              <p:spPr>
                <a:xfrm>
                  <a:off x="2362674" y="4320317"/>
                  <a:ext cx="5968" cy="30790"/>
                </a:xfrm>
                <a:custGeom>
                  <a:avLst/>
                  <a:gdLst>
                    <a:gd name="connsiteX0" fmla="*/ 0 w 5968"/>
                    <a:gd name="connsiteY0" fmla="*/ 30790 h 30790"/>
                    <a:gd name="connsiteX1" fmla="*/ 0 w 5968"/>
                    <a:gd name="connsiteY1" fmla="*/ 0 h 30790"/>
                  </a:gdLst>
                  <a:ahLst/>
                  <a:cxnLst>
                    <a:cxn ang="0">
                      <a:pos x="connsiteX0" y="connsiteY0"/>
                    </a:cxn>
                    <a:cxn ang="0">
                      <a:pos x="connsiteX1" y="connsiteY1"/>
                    </a:cxn>
                  </a:cxnLst>
                  <a:rect l="l" t="t" r="r" b="b"/>
                  <a:pathLst>
                    <a:path w="5968" h="30790">
                      <a:moveTo>
                        <a:pt x="0" y="30790"/>
                      </a:moveTo>
                      <a:lnTo>
                        <a:pt x="0" y="0"/>
                      </a:lnTo>
                    </a:path>
                  </a:pathLst>
                </a:custGeom>
                <a:ln w="5965" cap="flat">
                  <a:solidFill>
                    <a:srgbClr val="EC4E44"/>
                  </a:solidFill>
                  <a:prstDash val="solid"/>
                  <a:round/>
                </a:ln>
              </p:spPr>
              <p:txBody>
                <a:bodyPr rtlCol="0" anchor="ctr"/>
                <a:lstStyle/>
                <a:p>
                  <a:endParaRPr lang="en-US"/>
                </a:p>
              </p:txBody>
            </p:sp>
            <p:sp>
              <p:nvSpPr>
                <p:cNvPr id="973" name="Freeform: Shape 972">
                  <a:extLst>
                    <a:ext uri="{FF2B5EF4-FFF2-40B4-BE49-F238E27FC236}">
                      <a16:creationId xmlns:a16="http://schemas.microsoft.com/office/drawing/2014/main" id="{F2A706C3-BF07-4449-9A9D-6D338248FC08}"/>
                    </a:ext>
                  </a:extLst>
                </p:cNvPr>
                <p:cNvSpPr/>
                <p:nvPr/>
              </p:nvSpPr>
              <p:spPr>
                <a:xfrm>
                  <a:off x="3896456" y="3099290"/>
                  <a:ext cx="5968" cy="33177"/>
                </a:xfrm>
                <a:custGeom>
                  <a:avLst/>
                  <a:gdLst>
                    <a:gd name="connsiteX0" fmla="*/ 0 w 5968"/>
                    <a:gd name="connsiteY0" fmla="*/ 33178 h 33177"/>
                    <a:gd name="connsiteX1" fmla="*/ 0 w 5968"/>
                    <a:gd name="connsiteY1" fmla="*/ 0 h 33177"/>
                  </a:gdLst>
                  <a:ahLst/>
                  <a:cxnLst>
                    <a:cxn ang="0">
                      <a:pos x="connsiteX0" y="connsiteY0"/>
                    </a:cxn>
                    <a:cxn ang="0">
                      <a:pos x="connsiteX1" y="connsiteY1"/>
                    </a:cxn>
                  </a:cxnLst>
                  <a:rect l="l" t="t" r="r" b="b"/>
                  <a:pathLst>
                    <a:path w="5968" h="33177">
                      <a:moveTo>
                        <a:pt x="0" y="33178"/>
                      </a:moveTo>
                      <a:lnTo>
                        <a:pt x="0" y="0"/>
                      </a:lnTo>
                    </a:path>
                  </a:pathLst>
                </a:custGeom>
                <a:ln w="5965" cap="flat">
                  <a:solidFill>
                    <a:srgbClr val="EC4E44"/>
                  </a:solidFill>
                  <a:prstDash val="solid"/>
                  <a:round/>
                </a:ln>
              </p:spPr>
              <p:txBody>
                <a:bodyPr rtlCol="0" anchor="ctr"/>
                <a:lstStyle/>
                <a:p>
                  <a:endParaRPr lang="en-US"/>
                </a:p>
              </p:txBody>
            </p:sp>
            <p:sp>
              <p:nvSpPr>
                <p:cNvPr id="974" name="Freeform: Shape 973">
                  <a:extLst>
                    <a:ext uri="{FF2B5EF4-FFF2-40B4-BE49-F238E27FC236}">
                      <a16:creationId xmlns:a16="http://schemas.microsoft.com/office/drawing/2014/main" id="{149684F1-6146-4645-AEDD-5360CB5DE918}"/>
                    </a:ext>
                  </a:extLst>
                </p:cNvPr>
                <p:cNvSpPr/>
                <p:nvPr/>
              </p:nvSpPr>
              <p:spPr>
                <a:xfrm>
                  <a:off x="3124632" y="3785642"/>
                  <a:ext cx="5968" cy="22096"/>
                </a:xfrm>
                <a:custGeom>
                  <a:avLst/>
                  <a:gdLst>
                    <a:gd name="connsiteX0" fmla="*/ 0 w 5968"/>
                    <a:gd name="connsiteY0" fmla="*/ 22096 h 22096"/>
                    <a:gd name="connsiteX1" fmla="*/ 0 w 5968"/>
                    <a:gd name="connsiteY1" fmla="*/ 0 h 22096"/>
                  </a:gdLst>
                  <a:ahLst/>
                  <a:cxnLst>
                    <a:cxn ang="0">
                      <a:pos x="connsiteX0" y="connsiteY0"/>
                    </a:cxn>
                    <a:cxn ang="0">
                      <a:pos x="connsiteX1" y="connsiteY1"/>
                    </a:cxn>
                  </a:cxnLst>
                  <a:rect l="l" t="t" r="r" b="b"/>
                  <a:pathLst>
                    <a:path w="5968" h="22096">
                      <a:moveTo>
                        <a:pt x="0" y="22096"/>
                      </a:moveTo>
                      <a:lnTo>
                        <a:pt x="0" y="0"/>
                      </a:lnTo>
                    </a:path>
                  </a:pathLst>
                </a:custGeom>
                <a:ln w="5965" cap="flat">
                  <a:solidFill>
                    <a:srgbClr val="EC4E44"/>
                  </a:solidFill>
                  <a:prstDash val="solid"/>
                  <a:round/>
                </a:ln>
              </p:spPr>
              <p:txBody>
                <a:bodyPr rtlCol="0" anchor="ctr"/>
                <a:lstStyle/>
                <a:p>
                  <a:endParaRPr lang="en-US"/>
                </a:p>
              </p:txBody>
            </p:sp>
            <p:sp>
              <p:nvSpPr>
                <p:cNvPr id="975" name="Freeform: Shape 974">
                  <a:extLst>
                    <a:ext uri="{FF2B5EF4-FFF2-40B4-BE49-F238E27FC236}">
                      <a16:creationId xmlns:a16="http://schemas.microsoft.com/office/drawing/2014/main" id="{7EA0774D-B705-4BA6-BD81-9FD11AAF7F76}"/>
                    </a:ext>
                  </a:extLst>
                </p:cNvPr>
                <p:cNvSpPr/>
                <p:nvPr/>
              </p:nvSpPr>
              <p:spPr>
                <a:xfrm>
                  <a:off x="2184258" y="4622590"/>
                  <a:ext cx="5968" cy="22762"/>
                </a:xfrm>
                <a:custGeom>
                  <a:avLst/>
                  <a:gdLst>
                    <a:gd name="connsiteX0" fmla="*/ 0 w 5968"/>
                    <a:gd name="connsiteY0" fmla="*/ 22762 h 22762"/>
                    <a:gd name="connsiteX1" fmla="*/ 0 w 5968"/>
                    <a:gd name="connsiteY1" fmla="*/ 0 h 22762"/>
                  </a:gdLst>
                  <a:ahLst/>
                  <a:cxnLst>
                    <a:cxn ang="0">
                      <a:pos x="connsiteX0" y="connsiteY0"/>
                    </a:cxn>
                    <a:cxn ang="0">
                      <a:pos x="connsiteX1" y="connsiteY1"/>
                    </a:cxn>
                  </a:cxnLst>
                  <a:rect l="l" t="t" r="r" b="b"/>
                  <a:pathLst>
                    <a:path w="5968" h="22762">
                      <a:moveTo>
                        <a:pt x="0" y="22762"/>
                      </a:moveTo>
                      <a:lnTo>
                        <a:pt x="0" y="0"/>
                      </a:lnTo>
                    </a:path>
                  </a:pathLst>
                </a:custGeom>
                <a:ln w="5965" cap="flat">
                  <a:solidFill>
                    <a:srgbClr val="EC4E44"/>
                  </a:solidFill>
                  <a:prstDash val="solid"/>
                  <a:round/>
                </a:ln>
              </p:spPr>
              <p:txBody>
                <a:bodyPr rtlCol="0" anchor="ctr"/>
                <a:lstStyle/>
                <a:p>
                  <a:endParaRPr lang="en-US"/>
                </a:p>
              </p:txBody>
            </p:sp>
            <p:sp>
              <p:nvSpPr>
                <p:cNvPr id="976" name="Freeform: Shape 975">
                  <a:extLst>
                    <a:ext uri="{FF2B5EF4-FFF2-40B4-BE49-F238E27FC236}">
                      <a16:creationId xmlns:a16="http://schemas.microsoft.com/office/drawing/2014/main" id="{F4A2FD3C-A8A3-4BB2-AB6E-61B6AE171E67}"/>
                    </a:ext>
                  </a:extLst>
                </p:cNvPr>
                <p:cNvSpPr/>
                <p:nvPr/>
              </p:nvSpPr>
              <p:spPr>
                <a:xfrm>
                  <a:off x="2897834" y="3912372"/>
                  <a:ext cx="5968" cy="42376"/>
                </a:xfrm>
                <a:custGeom>
                  <a:avLst/>
                  <a:gdLst>
                    <a:gd name="connsiteX0" fmla="*/ 0 w 5968"/>
                    <a:gd name="connsiteY0" fmla="*/ 42376 h 42376"/>
                    <a:gd name="connsiteX1" fmla="*/ 0 w 5968"/>
                    <a:gd name="connsiteY1" fmla="*/ 0 h 42376"/>
                  </a:gdLst>
                  <a:ahLst/>
                  <a:cxnLst>
                    <a:cxn ang="0">
                      <a:pos x="connsiteX0" y="connsiteY0"/>
                    </a:cxn>
                    <a:cxn ang="0">
                      <a:pos x="connsiteX1" y="connsiteY1"/>
                    </a:cxn>
                  </a:cxnLst>
                  <a:rect l="l" t="t" r="r" b="b"/>
                  <a:pathLst>
                    <a:path w="5968" h="42376">
                      <a:moveTo>
                        <a:pt x="0" y="42376"/>
                      </a:moveTo>
                      <a:lnTo>
                        <a:pt x="0" y="0"/>
                      </a:lnTo>
                    </a:path>
                  </a:pathLst>
                </a:custGeom>
                <a:ln w="5965" cap="flat">
                  <a:solidFill>
                    <a:srgbClr val="EC4E44"/>
                  </a:solidFill>
                  <a:prstDash val="solid"/>
                  <a:round/>
                </a:ln>
              </p:spPr>
              <p:txBody>
                <a:bodyPr rtlCol="0" anchor="ctr"/>
                <a:lstStyle/>
                <a:p>
                  <a:endParaRPr lang="en-US"/>
                </a:p>
              </p:txBody>
            </p:sp>
            <p:sp>
              <p:nvSpPr>
                <p:cNvPr id="977" name="Freeform: Shape 976">
                  <a:extLst>
                    <a:ext uri="{FF2B5EF4-FFF2-40B4-BE49-F238E27FC236}">
                      <a16:creationId xmlns:a16="http://schemas.microsoft.com/office/drawing/2014/main" id="{904A7377-D02F-4504-97C6-5CDBC46FA06A}"/>
                    </a:ext>
                  </a:extLst>
                </p:cNvPr>
                <p:cNvSpPr/>
                <p:nvPr/>
              </p:nvSpPr>
              <p:spPr>
                <a:xfrm>
                  <a:off x="1910892" y="4659558"/>
                  <a:ext cx="5968" cy="41264"/>
                </a:xfrm>
                <a:custGeom>
                  <a:avLst/>
                  <a:gdLst>
                    <a:gd name="connsiteX0" fmla="*/ 0 w 5968"/>
                    <a:gd name="connsiteY0" fmla="*/ 41265 h 41264"/>
                    <a:gd name="connsiteX1" fmla="*/ 0 w 5968"/>
                    <a:gd name="connsiteY1" fmla="*/ 0 h 41264"/>
                  </a:gdLst>
                  <a:ahLst/>
                  <a:cxnLst>
                    <a:cxn ang="0">
                      <a:pos x="connsiteX0" y="connsiteY0"/>
                    </a:cxn>
                    <a:cxn ang="0">
                      <a:pos x="connsiteX1" y="connsiteY1"/>
                    </a:cxn>
                  </a:cxnLst>
                  <a:rect l="l" t="t" r="r" b="b"/>
                  <a:pathLst>
                    <a:path w="5968" h="41264">
                      <a:moveTo>
                        <a:pt x="0" y="41265"/>
                      </a:moveTo>
                      <a:lnTo>
                        <a:pt x="0" y="0"/>
                      </a:lnTo>
                    </a:path>
                  </a:pathLst>
                </a:custGeom>
                <a:ln w="5965" cap="flat">
                  <a:solidFill>
                    <a:srgbClr val="EC4E44"/>
                  </a:solidFill>
                  <a:prstDash val="solid"/>
                  <a:round/>
                </a:ln>
              </p:spPr>
              <p:txBody>
                <a:bodyPr rtlCol="0" anchor="ctr"/>
                <a:lstStyle/>
                <a:p>
                  <a:endParaRPr lang="en-US"/>
                </a:p>
              </p:txBody>
            </p:sp>
            <p:sp>
              <p:nvSpPr>
                <p:cNvPr id="978" name="Freeform: Shape 977">
                  <a:extLst>
                    <a:ext uri="{FF2B5EF4-FFF2-40B4-BE49-F238E27FC236}">
                      <a16:creationId xmlns:a16="http://schemas.microsoft.com/office/drawing/2014/main" id="{4EF3A55E-138B-4145-B98E-A732DCABF298}"/>
                    </a:ext>
                  </a:extLst>
                </p:cNvPr>
                <p:cNvSpPr/>
                <p:nvPr/>
              </p:nvSpPr>
              <p:spPr>
                <a:xfrm>
                  <a:off x="2861641" y="4027405"/>
                  <a:ext cx="5968" cy="22369"/>
                </a:xfrm>
                <a:custGeom>
                  <a:avLst/>
                  <a:gdLst>
                    <a:gd name="connsiteX0" fmla="*/ 0 w 5968"/>
                    <a:gd name="connsiteY0" fmla="*/ 22370 h 22369"/>
                    <a:gd name="connsiteX1" fmla="*/ 0 w 5968"/>
                    <a:gd name="connsiteY1" fmla="*/ 0 h 22369"/>
                  </a:gdLst>
                  <a:ahLst/>
                  <a:cxnLst>
                    <a:cxn ang="0">
                      <a:pos x="connsiteX0" y="connsiteY0"/>
                    </a:cxn>
                    <a:cxn ang="0">
                      <a:pos x="connsiteX1" y="connsiteY1"/>
                    </a:cxn>
                  </a:cxnLst>
                  <a:rect l="l" t="t" r="r" b="b"/>
                  <a:pathLst>
                    <a:path w="5968" h="22369">
                      <a:moveTo>
                        <a:pt x="0" y="22370"/>
                      </a:moveTo>
                      <a:lnTo>
                        <a:pt x="0" y="0"/>
                      </a:lnTo>
                    </a:path>
                  </a:pathLst>
                </a:custGeom>
                <a:ln w="5965" cap="flat">
                  <a:solidFill>
                    <a:srgbClr val="EC4E44"/>
                  </a:solidFill>
                  <a:prstDash val="solid"/>
                  <a:round/>
                </a:ln>
              </p:spPr>
              <p:txBody>
                <a:bodyPr rtlCol="0" anchor="ctr"/>
                <a:lstStyle/>
                <a:p>
                  <a:endParaRPr lang="en-US"/>
                </a:p>
              </p:txBody>
            </p:sp>
            <p:sp>
              <p:nvSpPr>
                <p:cNvPr id="979" name="Freeform: Shape 978">
                  <a:extLst>
                    <a:ext uri="{FF2B5EF4-FFF2-40B4-BE49-F238E27FC236}">
                      <a16:creationId xmlns:a16="http://schemas.microsoft.com/office/drawing/2014/main" id="{DB143313-0F84-4156-B190-1BF2C9A056B2}"/>
                    </a:ext>
                  </a:extLst>
                </p:cNvPr>
                <p:cNvSpPr/>
                <p:nvPr/>
              </p:nvSpPr>
              <p:spPr>
                <a:xfrm>
                  <a:off x="1828964" y="4785045"/>
                  <a:ext cx="5968" cy="32254"/>
                </a:xfrm>
                <a:custGeom>
                  <a:avLst/>
                  <a:gdLst>
                    <a:gd name="connsiteX0" fmla="*/ 0 w 5968"/>
                    <a:gd name="connsiteY0" fmla="*/ 32254 h 32254"/>
                    <a:gd name="connsiteX1" fmla="*/ 0 w 5968"/>
                    <a:gd name="connsiteY1" fmla="*/ 0 h 32254"/>
                  </a:gdLst>
                  <a:ahLst/>
                  <a:cxnLst>
                    <a:cxn ang="0">
                      <a:pos x="connsiteX0" y="connsiteY0"/>
                    </a:cxn>
                    <a:cxn ang="0">
                      <a:pos x="connsiteX1" y="connsiteY1"/>
                    </a:cxn>
                  </a:cxnLst>
                  <a:rect l="l" t="t" r="r" b="b"/>
                  <a:pathLst>
                    <a:path w="5968" h="32254">
                      <a:moveTo>
                        <a:pt x="0" y="32254"/>
                      </a:moveTo>
                      <a:lnTo>
                        <a:pt x="0" y="0"/>
                      </a:lnTo>
                    </a:path>
                  </a:pathLst>
                </a:custGeom>
                <a:ln w="5965" cap="flat">
                  <a:solidFill>
                    <a:srgbClr val="EC4E44"/>
                  </a:solidFill>
                  <a:prstDash val="solid"/>
                  <a:round/>
                </a:ln>
              </p:spPr>
              <p:txBody>
                <a:bodyPr rtlCol="0" anchor="ctr"/>
                <a:lstStyle/>
                <a:p>
                  <a:endParaRPr lang="en-US"/>
                </a:p>
              </p:txBody>
            </p:sp>
            <p:sp>
              <p:nvSpPr>
                <p:cNvPr id="980" name="Freeform: Shape 979">
                  <a:extLst>
                    <a:ext uri="{FF2B5EF4-FFF2-40B4-BE49-F238E27FC236}">
                      <a16:creationId xmlns:a16="http://schemas.microsoft.com/office/drawing/2014/main" id="{FCCF5F7B-505C-4CCA-85FE-2F1CB9023B33}"/>
                    </a:ext>
                  </a:extLst>
                </p:cNvPr>
                <p:cNvSpPr/>
                <p:nvPr/>
              </p:nvSpPr>
              <p:spPr>
                <a:xfrm>
                  <a:off x="3160048" y="3762480"/>
                  <a:ext cx="5968" cy="21472"/>
                </a:xfrm>
                <a:custGeom>
                  <a:avLst/>
                  <a:gdLst>
                    <a:gd name="connsiteX0" fmla="*/ 0 w 5968"/>
                    <a:gd name="connsiteY0" fmla="*/ 21472 h 21472"/>
                    <a:gd name="connsiteX1" fmla="*/ 0 w 5968"/>
                    <a:gd name="connsiteY1" fmla="*/ 0 h 21472"/>
                  </a:gdLst>
                  <a:ahLst/>
                  <a:cxnLst>
                    <a:cxn ang="0">
                      <a:pos x="connsiteX0" y="connsiteY0"/>
                    </a:cxn>
                    <a:cxn ang="0">
                      <a:pos x="connsiteX1" y="connsiteY1"/>
                    </a:cxn>
                  </a:cxnLst>
                  <a:rect l="l" t="t" r="r" b="b"/>
                  <a:pathLst>
                    <a:path w="5968" h="21472">
                      <a:moveTo>
                        <a:pt x="0" y="21472"/>
                      </a:moveTo>
                      <a:lnTo>
                        <a:pt x="0" y="0"/>
                      </a:lnTo>
                    </a:path>
                  </a:pathLst>
                </a:custGeom>
                <a:ln w="5965" cap="flat">
                  <a:solidFill>
                    <a:srgbClr val="EC4E44"/>
                  </a:solidFill>
                  <a:prstDash val="solid"/>
                  <a:round/>
                </a:ln>
              </p:spPr>
              <p:txBody>
                <a:bodyPr rtlCol="0" anchor="ctr"/>
                <a:lstStyle/>
                <a:p>
                  <a:endParaRPr lang="en-US"/>
                </a:p>
              </p:txBody>
            </p:sp>
            <p:sp>
              <p:nvSpPr>
                <p:cNvPr id="981" name="Freeform: Shape 980">
                  <a:extLst>
                    <a:ext uri="{FF2B5EF4-FFF2-40B4-BE49-F238E27FC236}">
                      <a16:creationId xmlns:a16="http://schemas.microsoft.com/office/drawing/2014/main" id="{2EEA89A0-916C-454A-BAE1-BECBD65D0D38}"/>
                    </a:ext>
                  </a:extLst>
                </p:cNvPr>
                <p:cNvSpPr/>
                <p:nvPr/>
              </p:nvSpPr>
              <p:spPr>
                <a:xfrm>
                  <a:off x="3244032" y="3598930"/>
                  <a:ext cx="5968" cy="78286"/>
                </a:xfrm>
                <a:custGeom>
                  <a:avLst/>
                  <a:gdLst>
                    <a:gd name="connsiteX0" fmla="*/ 0 w 5968"/>
                    <a:gd name="connsiteY0" fmla="*/ 78286 h 78286"/>
                    <a:gd name="connsiteX1" fmla="*/ 0 w 5968"/>
                    <a:gd name="connsiteY1" fmla="*/ 0 h 78286"/>
                  </a:gdLst>
                  <a:ahLst/>
                  <a:cxnLst>
                    <a:cxn ang="0">
                      <a:pos x="connsiteX0" y="connsiteY0"/>
                    </a:cxn>
                    <a:cxn ang="0">
                      <a:pos x="connsiteX1" y="connsiteY1"/>
                    </a:cxn>
                  </a:cxnLst>
                  <a:rect l="l" t="t" r="r" b="b"/>
                  <a:pathLst>
                    <a:path w="5968" h="78286">
                      <a:moveTo>
                        <a:pt x="0" y="78286"/>
                      </a:moveTo>
                      <a:lnTo>
                        <a:pt x="0" y="0"/>
                      </a:lnTo>
                    </a:path>
                  </a:pathLst>
                </a:custGeom>
                <a:ln w="5965" cap="flat">
                  <a:solidFill>
                    <a:srgbClr val="EC4E44"/>
                  </a:solidFill>
                  <a:prstDash val="solid"/>
                  <a:round/>
                </a:ln>
              </p:spPr>
              <p:txBody>
                <a:bodyPr rtlCol="0" anchor="ctr"/>
                <a:lstStyle/>
                <a:p>
                  <a:endParaRPr lang="en-US"/>
                </a:p>
              </p:txBody>
            </p:sp>
            <p:sp>
              <p:nvSpPr>
                <p:cNvPr id="982" name="Freeform: Shape 981">
                  <a:extLst>
                    <a:ext uri="{FF2B5EF4-FFF2-40B4-BE49-F238E27FC236}">
                      <a16:creationId xmlns:a16="http://schemas.microsoft.com/office/drawing/2014/main" id="{93757DE8-5B14-44B1-AF2F-0B2F9A3EEF9A}"/>
                    </a:ext>
                  </a:extLst>
                </p:cNvPr>
                <p:cNvSpPr/>
                <p:nvPr/>
              </p:nvSpPr>
              <p:spPr>
                <a:xfrm>
                  <a:off x="3146597" y="3674009"/>
                  <a:ext cx="5968" cy="58819"/>
                </a:xfrm>
                <a:custGeom>
                  <a:avLst/>
                  <a:gdLst>
                    <a:gd name="connsiteX0" fmla="*/ 0 w 5968"/>
                    <a:gd name="connsiteY0" fmla="*/ 58820 h 58819"/>
                    <a:gd name="connsiteX1" fmla="*/ 0 w 5968"/>
                    <a:gd name="connsiteY1" fmla="*/ 0 h 58819"/>
                  </a:gdLst>
                  <a:ahLst/>
                  <a:cxnLst>
                    <a:cxn ang="0">
                      <a:pos x="connsiteX0" y="connsiteY0"/>
                    </a:cxn>
                    <a:cxn ang="0">
                      <a:pos x="connsiteX1" y="connsiteY1"/>
                    </a:cxn>
                  </a:cxnLst>
                  <a:rect l="l" t="t" r="r" b="b"/>
                  <a:pathLst>
                    <a:path w="5968" h="58819">
                      <a:moveTo>
                        <a:pt x="0" y="58820"/>
                      </a:moveTo>
                      <a:lnTo>
                        <a:pt x="0" y="0"/>
                      </a:lnTo>
                    </a:path>
                  </a:pathLst>
                </a:custGeom>
                <a:ln w="5965" cap="flat">
                  <a:solidFill>
                    <a:srgbClr val="EC4E44"/>
                  </a:solidFill>
                  <a:prstDash val="solid"/>
                  <a:round/>
                </a:ln>
              </p:spPr>
              <p:txBody>
                <a:bodyPr rtlCol="0" anchor="ctr"/>
                <a:lstStyle/>
                <a:p>
                  <a:endParaRPr lang="en-US"/>
                </a:p>
              </p:txBody>
            </p:sp>
            <p:sp>
              <p:nvSpPr>
                <p:cNvPr id="983" name="Freeform: Shape 982">
                  <a:extLst>
                    <a:ext uri="{FF2B5EF4-FFF2-40B4-BE49-F238E27FC236}">
                      <a16:creationId xmlns:a16="http://schemas.microsoft.com/office/drawing/2014/main" id="{68C8F31B-3B18-42A9-A6FC-987DF89961F3}"/>
                    </a:ext>
                  </a:extLst>
                </p:cNvPr>
                <p:cNvSpPr/>
                <p:nvPr/>
              </p:nvSpPr>
              <p:spPr>
                <a:xfrm>
                  <a:off x="3288790" y="3643672"/>
                  <a:ext cx="5968" cy="23678"/>
                </a:xfrm>
                <a:custGeom>
                  <a:avLst/>
                  <a:gdLst>
                    <a:gd name="connsiteX0" fmla="*/ 0 w 5968"/>
                    <a:gd name="connsiteY0" fmla="*/ 23679 h 23678"/>
                    <a:gd name="connsiteX1" fmla="*/ 0 w 5968"/>
                    <a:gd name="connsiteY1" fmla="*/ 0 h 23678"/>
                  </a:gdLst>
                  <a:ahLst/>
                  <a:cxnLst>
                    <a:cxn ang="0">
                      <a:pos x="connsiteX0" y="connsiteY0"/>
                    </a:cxn>
                    <a:cxn ang="0">
                      <a:pos x="connsiteX1" y="connsiteY1"/>
                    </a:cxn>
                  </a:cxnLst>
                  <a:rect l="l" t="t" r="r" b="b"/>
                  <a:pathLst>
                    <a:path w="5968" h="23678">
                      <a:moveTo>
                        <a:pt x="0" y="23679"/>
                      </a:moveTo>
                      <a:lnTo>
                        <a:pt x="0" y="0"/>
                      </a:lnTo>
                    </a:path>
                  </a:pathLst>
                </a:custGeom>
                <a:ln w="5965" cap="flat">
                  <a:solidFill>
                    <a:srgbClr val="EC4E44"/>
                  </a:solidFill>
                  <a:prstDash val="solid"/>
                  <a:round/>
                </a:ln>
              </p:spPr>
              <p:txBody>
                <a:bodyPr rtlCol="0" anchor="ctr"/>
                <a:lstStyle/>
                <a:p>
                  <a:endParaRPr lang="en-US"/>
                </a:p>
              </p:txBody>
            </p:sp>
            <p:sp>
              <p:nvSpPr>
                <p:cNvPr id="984" name="Freeform: Shape 983">
                  <a:extLst>
                    <a:ext uri="{FF2B5EF4-FFF2-40B4-BE49-F238E27FC236}">
                      <a16:creationId xmlns:a16="http://schemas.microsoft.com/office/drawing/2014/main" id="{5D2EE6A9-F87A-457C-B6C1-C37BE6653F28}"/>
                    </a:ext>
                  </a:extLst>
                </p:cNvPr>
                <p:cNvSpPr/>
                <p:nvPr/>
              </p:nvSpPr>
              <p:spPr>
                <a:xfrm>
                  <a:off x="2797411" y="4071133"/>
                  <a:ext cx="5968" cy="21493"/>
                </a:xfrm>
                <a:custGeom>
                  <a:avLst/>
                  <a:gdLst>
                    <a:gd name="connsiteX0" fmla="*/ 0 w 5968"/>
                    <a:gd name="connsiteY0" fmla="*/ 21494 h 21493"/>
                    <a:gd name="connsiteX1" fmla="*/ 0 w 5968"/>
                    <a:gd name="connsiteY1" fmla="*/ 0 h 21493"/>
                  </a:gdLst>
                  <a:ahLst/>
                  <a:cxnLst>
                    <a:cxn ang="0">
                      <a:pos x="connsiteX0" y="connsiteY0"/>
                    </a:cxn>
                    <a:cxn ang="0">
                      <a:pos x="connsiteX1" y="connsiteY1"/>
                    </a:cxn>
                  </a:cxnLst>
                  <a:rect l="l" t="t" r="r" b="b"/>
                  <a:pathLst>
                    <a:path w="5968" h="21493">
                      <a:moveTo>
                        <a:pt x="0" y="21494"/>
                      </a:moveTo>
                      <a:lnTo>
                        <a:pt x="0" y="0"/>
                      </a:lnTo>
                    </a:path>
                  </a:pathLst>
                </a:custGeom>
                <a:ln w="5965" cap="flat">
                  <a:solidFill>
                    <a:srgbClr val="EC4E44"/>
                  </a:solidFill>
                  <a:prstDash val="solid"/>
                  <a:round/>
                </a:ln>
              </p:spPr>
              <p:txBody>
                <a:bodyPr rtlCol="0" anchor="ctr"/>
                <a:lstStyle/>
                <a:p>
                  <a:endParaRPr lang="en-US"/>
                </a:p>
              </p:txBody>
            </p:sp>
            <p:sp>
              <p:nvSpPr>
                <p:cNvPr id="985" name="Freeform: Shape 984">
                  <a:extLst>
                    <a:ext uri="{FF2B5EF4-FFF2-40B4-BE49-F238E27FC236}">
                      <a16:creationId xmlns:a16="http://schemas.microsoft.com/office/drawing/2014/main" id="{E91D9416-5956-4FE3-9559-1A7A3876420E}"/>
                    </a:ext>
                  </a:extLst>
                </p:cNvPr>
                <p:cNvSpPr/>
                <p:nvPr/>
              </p:nvSpPr>
              <p:spPr>
                <a:xfrm>
                  <a:off x="2107692" y="4674141"/>
                  <a:ext cx="5968" cy="26193"/>
                </a:xfrm>
                <a:custGeom>
                  <a:avLst/>
                  <a:gdLst>
                    <a:gd name="connsiteX0" fmla="*/ 0 w 5968"/>
                    <a:gd name="connsiteY0" fmla="*/ 26194 h 26193"/>
                    <a:gd name="connsiteX1" fmla="*/ 0 w 5968"/>
                    <a:gd name="connsiteY1" fmla="*/ 0 h 26193"/>
                  </a:gdLst>
                  <a:ahLst/>
                  <a:cxnLst>
                    <a:cxn ang="0">
                      <a:pos x="connsiteX0" y="connsiteY0"/>
                    </a:cxn>
                    <a:cxn ang="0">
                      <a:pos x="connsiteX1" y="connsiteY1"/>
                    </a:cxn>
                  </a:cxnLst>
                  <a:rect l="l" t="t" r="r" b="b"/>
                  <a:pathLst>
                    <a:path w="5968" h="26193">
                      <a:moveTo>
                        <a:pt x="0" y="26194"/>
                      </a:moveTo>
                      <a:lnTo>
                        <a:pt x="0" y="0"/>
                      </a:lnTo>
                    </a:path>
                  </a:pathLst>
                </a:custGeom>
                <a:ln w="5965" cap="flat">
                  <a:solidFill>
                    <a:srgbClr val="EC4E44"/>
                  </a:solidFill>
                  <a:prstDash val="solid"/>
                  <a:round/>
                </a:ln>
              </p:spPr>
              <p:txBody>
                <a:bodyPr rtlCol="0" anchor="ctr"/>
                <a:lstStyle/>
                <a:p>
                  <a:endParaRPr lang="en-US"/>
                </a:p>
              </p:txBody>
            </p:sp>
            <p:sp>
              <p:nvSpPr>
                <p:cNvPr id="986" name="Freeform: Shape 985">
                  <a:extLst>
                    <a:ext uri="{FF2B5EF4-FFF2-40B4-BE49-F238E27FC236}">
                      <a16:creationId xmlns:a16="http://schemas.microsoft.com/office/drawing/2014/main" id="{C2A0EEAD-F0EB-43E0-A22F-842DB83CB3D4}"/>
                    </a:ext>
                  </a:extLst>
                </p:cNvPr>
                <p:cNvSpPr/>
                <p:nvPr/>
              </p:nvSpPr>
              <p:spPr>
                <a:xfrm>
                  <a:off x="4114910" y="2909592"/>
                  <a:ext cx="5968" cy="26050"/>
                </a:xfrm>
                <a:custGeom>
                  <a:avLst/>
                  <a:gdLst>
                    <a:gd name="connsiteX0" fmla="*/ 0 w 5968"/>
                    <a:gd name="connsiteY0" fmla="*/ 26050 h 26050"/>
                    <a:gd name="connsiteX1" fmla="*/ 0 w 5968"/>
                    <a:gd name="connsiteY1" fmla="*/ 0 h 26050"/>
                  </a:gdLst>
                  <a:ahLst/>
                  <a:cxnLst>
                    <a:cxn ang="0">
                      <a:pos x="connsiteX0" y="connsiteY0"/>
                    </a:cxn>
                    <a:cxn ang="0">
                      <a:pos x="connsiteX1" y="connsiteY1"/>
                    </a:cxn>
                  </a:cxnLst>
                  <a:rect l="l" t="t" r="r" b="b"/>
                  <a:pathLst>
                    <a:path w="5968" h="26050">
                      <a:moveTo>
                        <a:pt x="0" y="26050"/>
                      </a:moveTo>
                      <a:lnTo>
                        <a:pt x="0" y="0"/>
                      </a:lnTo>
                    </a:path>
                  </a:pathLst>
                </a:custGeom>
                <a:ln w="5965" cap="flat">
                  <a:solidFill>
                    <a:srgbClr val="EC4E44"/>
                  </a:solidFill>
                  <a:prstDash val="solid"/>
                  <a:round/>
                </a:ln>
              </p:spPr>
              <p:txBody>
                <a:bodyPr rtlCol="0" anchor="ctr"/>
                <a:lstStyle/>
                <a:p>
                  <a:endParaRPr lang="en-US"/>
                </a:p>
              </p:txBody>
            </p:sp>
            <p:sp>
              <p:nvSpPr>
                <p:cNvPr id="987" name="Freeform: Shape 986">
                  <a:extLst>
                    <a:ext uri="{FF2B5EF4-FFF2-40B4-BE49-F238E27FC236}">
                      <a16:creationId xmlns:a16="http://schemas.microsoft.com/office/drawing/2014/main" id="{DB16C919-D911-4F70-B2C7-6C13D0E94FBA}"/>
                    </a:ext>
                  </a:extLst>
                </p:cNvPr>
                <p:cNvSpPr/>
                <p:nvPr/>
              </p:nvSpPr>
              <p:spPr>
                <a:xfrm>
                  <a:off x="3755359" y="3218033"/>
                  <a:ext cx="5968" cy="21492"/>
                </a:xfrm>
                <a:custGeom>
                  <a:avLst/>
                  <a:gdLst>
                    <a:gd name="connsiteX0" fmla="*/ 0 w 5968"/>
                    <a:gd name="connsiteY0" fmla="*/ 21492 h 21492"/>
                    <a:gd name="connsiteX1" fmla="*/ 0 w 5968"/>
                    <a:gd name="connsiteY1" fmla="*/ 0 h 21492"/>
                  </a:gdLst>
                  <a:ahLst/>
                  <a:cxnLst>
                    <a:cxn ang="0">
                      <a:pos x="connsiteX0" y="connsiteY0"/>
                    </a:cxn>
                    <a:cxn ang="0">
                      <a:pos x="connsiteX1" y="connsiteY1"/>
                    </a:cxn>
                  </a:cxnLst>
                  <a:rect l="l" t="t" r="r" b="b"/>
                  <a:pathLst>
                    <a:path w="5968" h="21492">
                      <a:moveTo>
                        <a:pt x="0" y="21492"/>
                      </a:moveTo>
                      <a:lnTo>
                        <a:pt x="0" y="0"/>
                      </a:lnTo>
                    </a:path>
                  </a:pathLst>
                </a:custGeom>
                <a:ln w="5965" cap="flat">
                  <a:solidFill>
                    <a:srgbClr val="EC4E44"/>
                  </a:solidFill>
                  <a:prstDash val="solid"/>
                  <a:round/>
                </a:ln>
              </p:spPr>
              <p:txBody>
                <a:bodyPr rtlCol="0" anchor="ctr"/>
                <a:lstStyle/>
                <a:p>
                  <a:endParaRPr lang="en-US"/>
                </a:p>
              </p:txBody>
            </p:sp>
            <p:sp>
              <p:nvSpPr>
                <p:cNvPr id="988" name="Freeform: Shape 987">
                  <a:extLst>
                    <a:ext uri="{FF2B5EF4-FFF2-40B4-BE49-F238E27FC236}">
                      <a16:creationId xmlns:a16="http://schemas.microsoft.com/office/drawing/2014/main" id="{2650281D-7996-4399-BABC-5257027E2F7B}"/>
                    </a:ext>
                  </a:extLst>
                </p:cNvPr>
                <p:cNvSpPr/>
                <p:nvPr/>
              </p:nvSpPr>
              <p:spPr>
                <a:xfrm>
                  <a:off x="2891849" y="4005036"/>
                  <a:ext cx="5968" cy="21659"/>
                </a:xfrm>
                <a:custGeom>
                  <a:avLst/>
                  <a:gdLst>
                    <a:gd name="connsiteX0" fmla="*/ 0 w 5968"/>
                    <a:gd name="connsiteY0" fmla="*/ 21660 h 21659"/>
                    <a:gd name="connsiteX1" fmla="*/ 0 w 5968"/>
                    <a:gd name="connsiteY1" fmla="*/ 0 h 21659"/>
                  </a:gdLst>
                  <a:ahLst/>
                  <a:cxnLst>
                    <a:cxn ang="0">
                      <a:pos x="connsiteX0" y="connsiteY0"/>
                    </a:cxn>
                    <a:cxn ang="0">
                      <a:pos x="connsiteX1" y="connsiteY1"/>
                    </a:cxn>
                  </a:cxnLst>
                  <a:rect l="l" t="t" r="r" b="b"/>
                  <a:pathLst>
                    <a:path w="5968" h="21659">
                      <a:moveTo>
                        <a:pt x="0" y="21660"/>
                      </a:moveTo>
                      <a:lnTo>
                        <a:pt x="0" y="0"/>
                      </a:lnTo>
                    </a:path>
                  </a:pathLst>
                </a:custGeom>
                <a:ln w="5965" cap="flat">
                  <a:solidFill>
                    <a:srgbClr val="EC4E44"/>
                  </a:solidFill>
                  <a:prstDash val="solid"/>
                  <a:round/>
                </a:ln>
              </p:spPr>
              <p:txBody>
                <a:bodyPr rtlCol="0" anchor="ctr"/>
                <a:lstStyle/>
                <a:p>
                  <a:endParaRPr lang="en-US"/>
                </a:p>
              </p:txBody>
            </p:sp>
            <p:sp>
              <p:nvSpPr>
                <p:cNvPr id="989" name="Freeform: Shape 988">
                  <a:extLst>
                    <a:ext uri="{FF2B5EF4-FFF2-40B4-BE49-F238E27FC236}">
                      <a16:creationId xmlns:a16="http://schemas.microsoft.com/office/drawing/2014/main" id="{DE2415B7-AA9B-4CDD-B083-016CE8BFD51A}"/>
                    </a:ext>
                  </a:extLst>
                </p:cNvPr>
                <p:cNvSpPr/>
                <p:nvPr/>
              </p:nvSpPr>
              <p:spPr>
                <a:xfrm>
                  <a:off x="2279083" y="4565034"/>
                  <a:ext cx="5968" cy="27185"/>
                </a:xfrm>
                <a:custGeom>
                  <a:avLst/>
                  <a:gdLst>
                    <a:gd name="connsiteX0" fmla="*/ 0 w 5968"/>
                    <a:gd name="connsiteY0" fmla="*/ 27186 h 27185"/>
                    <a:gd name="connsiteX1" fmla="*/ 0 w 5968"/>
                    <a:gd name="connsiteY1" fmla="*/ 0 h 27185"/>
                  </a:gdLst>
                  <a:ahLst/>
                  <a:cxnLst>
                    <a:cxn ang="0">
                      <a:pos x="connsiteX0" y="connsiteY0"/>
                    </a:cxn>
                    <a:cxn ang="0">
                      <a:pos x="connsiteX1" y="connsiteY1"/>
                    </a:cxn>
                  </a:cxnLst>
                  <a:rect l="l" t="t" r="r" b="b"/>
                  <a:pathLst>
                    <a:path w="5968" h="27185">
                      <a:moveTo>
                        <a:pt x="0" y="27186"/>
                      </a:moveTo>
                      <a:lnTo>
                        <a:pt x="0" y="0"/>
                      </a:lnTo>
                    </a:path>
                  </a:pathLst>
                </a:custGeom>
                <a:ln w="5965" cap="flat">
                  <a:solidFill>
                    <a:srgbClr val="EC4E44"/>
                  </a:solidFill>
                  <a:prstDash val="solid"/>
                  <a:round/>
                </a:ln>
              </p:spPr>
              <p:txBody>
                <a:bodyPr rtlCol="0" anchor="ctr"/>
                <a:lstStyle/>
                <a:p>
                  <a:endParaRPr lang="en-US"/>
                </a:p>
              </p:txBody>
            </p:sp>
            <p:sp>
              <p:nvSpPr>
                <p:cNvPr id="990" name="Freeform: Shape 989">
                  <a:extLst>
                    <a:ext uri="{FF2B5EF4-FFF2-40B4-BE49-F238E27FC236}">
                      <a16:creationId xmlns:a16="http://schemas.microsoft.com/office/drawing/2014/main" id="{A7E89B80-C5C4-42CA-A0F5-B93171D8197D}"/>
                    </a:ext>
                  </a:extLst>
                </p:cNvPr>
                <p:cNvSpPr/>
                <p:nvPr/>
              </p:nvSpPr>
              <p:spPr>
                <a:xfrm>
                  <a:off x="1564290" y="5199001"/>
                  <a:ext cx="5968" cy="31928"/>
                </a:xfrm>
                <a:custGeom>
                  <a:avLst/>
                  <a:gdLst>
                    <a:gd name="connsiteX0" fmla="*/ 0 w 5968"/>
                    <a:gd name="connsiteY0" fmla="*/ 31929 h 31928"/>
                    <a:gd name="connsiteX1" fmla="*/ 0 w 5968"/>
                    <a:gd name="connsiteY1" fmla="*/ 0 h 31928"/>
                  </a:gdLst>
                  <a:ahLst/>
                  <a:cxnLst>
                    <a:cxn ang="0">
                      <a:pos x="connsiteX0" y="connsiteY0"/>
                    </a:cxn>
                    <a:cxn ang="0">
                      <a:pos x="connsiteX1" y="connsiteY1"/>
                    </a:cxn>
                  </a:cxnLst>
                  <a:rect l="l" t="t" r="r" b="b"/>
                  <a:pathLst>
                    <a:path w="5968" h="31928">
                      <a:moveTo>
                        <a:pt x="0" y="31929"/>
                      </a:moveTo>
                      <a:lnTo>
                        <a:pt x="0" y="0"/>
                      </a:lnTo>
                    </a:path>
                  </a:pathLst>
                </a:custGeom>
                <a:ln w="5965" cap="flat">
                  <a:solidFill>
                    <a:srgbClr val="EC4E44"/>
                  </a:solidFill>
                  <a:prstDash val="solid"/>
                  <a:round/>
                </a:ln>
              </p:spPr>
              <p:txBody>
                <a:bodyPr rtlCol="0" anchor="ctr"/>
                <a:lstStyle/>
                <a:p>
                  <a:endParaRPr lang="en-US"/>
                </a:p>
              </p:txBody>
            </p:sp>
            <p:sp>
              <p:nvSpPr>
                <p:cNvPr id="991" name="Freeform: Shape 990">
                  <a:extLst>
                    <a:ext uri="{FF2B5EF4-FFF2-40B4-BE49-F238E27FC236}">
                      <a16:creationId xmlns:a16="http://schemas.microsoft.com/office/drawing/2014/main" id="{98C6A0C0-22F6-410B-918F-F7F83C6C28CE}"/>
                    </a:ext>
                  </a:extLst>
                </p:cNvPr>
                <p:cNvSpPr/>
                <p:nvPr/>
              </p:nvSpPr>
              <p:spPr>
                <a:xfrm>
                  <a:off x="2665996" y="4177562"/>
                  <a:ext cx="5968" cy="26431"/>
                </a:xfrm>
                <a:custGeom>
                  <a:avLst/>
                  <a:gdLst>
                    <a:gd name="connsiteX0" fmla="*/ 0 w 5968"/>
                    <a:gd name="connsiteY0" fmla="*/ 26431 h 26431"/>
                    <a:gd name="connsiteX1" fmla="*/ 0 w 5968"/>
                    <a:gd name="connsiteY1" fmla="*/ 0 h 26431"/>
                  </a:gdLst>
                  <a:ahLst/>
                  <a:cxnLst>
                    <a:cxn ang="0">
                      <a:pos x="connsiteX0" y="connsiteY0"/>
                    </a:cxn>
                    <a:cxn ang="0">
                      <a:pos x="connsiteX1" y="connsiteY1"/>
                    </a:cxn>
                  </a:cxnLst>
                  <a:rect l="l" t="t" r="r" b="b"/>
                  <a:pathLst>
                    <a:path w="5968" h="26431">
                      <a:moveTo>
                        <a:pt x="0" y="26431"/>
                      </a:moveTo>
                      <a:lnTo>
                        <a:pt x="0" y="0"/>
                      </a:lnTo>
                    </a:path>
                  </a:pathLst>
                </a:custGeom>
                <a:ln w="5965" cap="flat">
                  <a:solidFill>
                    <a:srgbClr val="EC4E44"/>
                  </a:solidFill>
                  <a:prstDash val="solid"/>
                  <a:round/>
                </a:ln>
              </p:spPr>
              <p:txBody>
                <a:bodyPr rtlCol="0" anchor="ctr"/>
                <a:lstStyle/>
                <a:p>
                  <a:endParaRPr lang="en-US"/>
                </a:p>
              </p:txBody>
            </p:sp>
            <p:sp>
              <p:nvSpPr>
                <p:cNvPr id="992" name="Freeform: Shape 991">
                  <a:extLst>
                    <a:ext uri="{FF2B5EF4-FFF2-40B4-BE49-F238E27FC236}">
                      <a16:creationId xmlns:a16="http://schemas.microsoft.com/office/drawing/2014/main" id="{D8A52A08-3CAC-4473-AD4A-E74312824C8F}"/>
                    </a:ext>
                  </a:extLst>
                </p:cNvPr>
                <p:cNvSpPr/>
                <p:nvPr/>
              </p:nvSpPr>
              <p:spPr>
                <a:xfrm>
                  <a:off x="3128707" y="3798267"/>
                  <a:ext cx="5968" cy="22441"/>
                </a:xfrm>
                <a:custGeom>
                  <a:avLst/>
                  <a:gdLst>
                    <a:gd name="connsiteX0" fmla="*/ 0 w 5968"/>
                    <a:gd name="connsiteY0" fmla="*/ 22442 h 22441"/>
                    <a:gd name="connsiteX1" fmla="*/ 0 w 5968"/>
                    <a:gd name="connsiteY1" fmla="*/ 0 h 22441"/>
                  </a:gdLst>
                  <a:ahLst/>
                  <a:cxnLst>
                    <a:cxn ang="0">
                      <a:pos x="connsiteX0" y="connsiteY0"/>
                    </a:cxn>
                    <a:cxn ang="0">
                      <a:pos x="connsiteX1" y="connsiteY1"/>
                    </a:cxn>
                  </a:cxnLst>
                  <a:rect l="l" t="t" r="r" b="b"/>
                  <a:pathLst>
                    <a:path w="5968" h="22441">
                      <a:moveTo>
                        <a:pt x="0" y="22442"/>
                      </a:moveTo>
                      <a:lnTo>
                        <a:pt x="0" y="0"/>
                      </a:lnTo>
                    </a:path>
                  </a:pathLst>
                </a:custGeom>
                <a:ln w="5965" cap="flat">
                  <a:solidFill>
                    <a:srgbClr val="EC4E44"/>
                  </a:solidFill>
                  <a:prstDash val="solid"/>
                  <a:round/>
                </a:ln>
              </p:spPr>
              <p:txBody>
                <a:bodyPr rtlCol="0" anchor="ctr"/>
                <a:lstStyle/>
                <a:p>
                  <a:endParaRPr lang="en-US"/>
                </a:p>
              </p:txBody>
            </p:sp>
            <p:sp>
              <p:nvSpPr>
                <p:cNvPr id="993" name="Freeform: Shape 992">
                  <a:extLst>
                    <a:ext uri="{FF2B5EF4-FFF2-40B4-BE49-F238E27FC236}">
                      <a16:creationId xmlns:a16="http://schemas.microsoft.com/office/drawing/2014/main" id="{12E2F194-F8F1-4B56-B34A-64C32A08F539}"/>
                    </a:ext>
                  </a:extLst>
                </p:cNvPr>
                <p:cNvSpPr/>
                <p:nvPr/>
              </p:nvSpPr>
              <p:spPr>
                <a:xfrm>
                  <a:off x="3314745" y="3590348"/>
                  <a:ext cx="5968" cy="23014"/>
                </a:xfrm>
                <a:custGeom>
                  <a:avLst/>
                  <a:gdLst>
                    <a:gd name="connsiteX0" fmla="*/ 0 w 5968"/>
                    <a:gd name="connsiteY0" fmla="*/ 23015 h 23014"/>
                    <a:gd name="connsiteX1" fmla="*/ 0 w 5968"/>
                    <a:gd name="connsiteY1" fmla="*/ 0 h 23014"/>
                  </a:gdLst>
                  <a:ahLst/>
                  <a:cxnLst>
                    <a:cxn ang="0">
                      <a:pos x="connsiteX0" y="connsiteY0"/>
                    </a:cxn>
                    <a:cxn ang="0">
                      <a:pos x="connsiteX1" y="connsiteY1"/>
                    </a:cxn>
                  </a:cxnLst>
                  <a:rect l="l" t="t" r="r" b="b"/>
                  <a:pathLst>
                    <a:path w="5968" h="23014">
                      <a:moveTo>
                        <a:pt x="0" y="23015"/>
                      </a:moveTo>
                      <a:lnTo>
                        <a:pt x="0" y="0"/>
                      </a:lnTo>
                    </a:path>
                  </a:pathLst>
                </a:custGeom>
                <a:ln w="5965" cap="flat">
                  <a:solidFill>
                    <a:srgbClr val="EC4E44"/>
                  </a:solidFill>
                  <a:prstDash val="solid"/>
                  <a:round/>
                </a:ln>
              </p:spPr>
              <p:txBody>
                <a:bodyPr rtlCol="0" anchor="ctr"/>
                <a:lstStyle/>
                <a:p>
                  <a:endParaRPr lang="en-US"/>
                </a:p>
              </p:txBody>
            </p:sp>
            <p:sp>
              <p:nvSpPr>
                <p:cNvPr id="994" name="Freeform: Shape 993">
                  <a:extLst>
                    <a:ext uri="{FF2B5EF4-FFF2-40B4-BE49-F238E27FC236}">
                      <a16:creationId xmlns:a16="http://schemas.microsoft.com/office/drawing/2014/main" id="{807C0FB7-642B-4849-904D-462409C4E288}"/>
                    </a:ext>
                  </a:extLst>
                </p:cNvPr>
                <p:cNvSpPr/>
                <p:nvPr/>
              </p:nvSpPr>
              <p:spPr>
                <a:xfrm>
                  <a:off x="2545440" y="4262079"/>
                  <a:ext cx="5968" cy="30021"/>
                </a:xfrm>
                <a:custGeom>
                  <a:avLst/>
                  <a:gdLst>
                    <a:gd name="connsiteX0" fmla="*/ 0 w 5968"/>
                    <a:gd name="connsiteY0" fmla="*/ 30021 h 30021"/>
                    <a:gd name="connsiteX1" fmla="*/ 0 w 5968"/>
                    <a:gd name="connsiteY1" fmla="*/ 0 h 30021"/>
                  </a:gdLst>
                  <a:ahLst/>
                  <a:cxnLst>
                    <a:cxn ang="0">
                      <a:pos x="connsiteX0" y="connsiteY0"/>
                    </a:cxn>
                    <a:cxn ang="0">
                      <a:pos x="connsiteX1" y="connsiteY1"/>
                    </a:cxn>
                  </a:cxnLst>
                  <a:rect l="l" t="t" r="r" b="b"/>
                  <a:pathLst>
                    <a:path w="5968" h="30021">
                      <a:moveTo>
                        <a:pt x="0" y="30021"/>
                      </a:moveTo>
                      <a:lnTo>
                        <a:pt x="0" y="0"/>
                      </a:lnTo>
                    </a:path>
                  </a:pathLst>
                </a:custGeom>
                <a:ln w="5965" cap="flat">
                  <a:solidFill>
                    <a:srgbClr val="EC4E44"/>
                  </a:solidFill>
                  <a:prstDash val="solid"/>
                  <a:round/>
                </a:ln>
              </p:spPr>
              <p:txBody>
                <a:bodyPr rtlCol="0" anchor="ctr"/>
                <a:lstStyle/>
                <a:p>
                  <a:endParaRPr lang="en-US"/>
                </a:p>
              </p:txBody>
            </p:sp>
            <p:sp>
              <p:nvSpPr>
                <p:cNvPr id="995" name="Freeform: Shape 994">
                  <a:extLst>
                    <a:ext uri="{FF2B5EF4-FFF2-40B4-BE49-F238E27FC236}">
                      <a16:creationId xmlns:a16="http://schemas.microsoft.com/office/drawing/2014/main" id="{B6C5E3F2-D0E0-4345-AE54-4B64C4BEEE62}"/>
                    </a:ext>
                  </a:extLst>
                </p:cNvPr>
                <p:cNvSpPr/>
                <p:nvPr/>
              </p:nvSpPr>
              <p:spPr>
                <a:xfrm>
                  <a:off x="3646878" y="3319925"/>
                  <a:ext cx="5968" cy="23023"/>
                </a:xfrm>
                <a:custGeom>
                  <a:avLst/>
                  <a:gdLst>
                    <a:gd name="connsiteX0" fmla="*/ 0 w 5968"/>
                    <a:gd name="connsiteY0" fmla="*/ 23023 h 23023"/>
                    <a:gd name="connsiteX1" fmla="*/ 0 w 5968"/>
                    <a:gd name="connsiteY1" fmla="*/ 0 h 23023"/>
                  </a:gdLst>
                  <a:ahLst/>
                  <a:cxnLst>
                    <a:cxn ang="0">
                      <a:pos x="connsiteX0" y="connsiteY0"/>
                    </a:cxn>
                    <a:cxn ang="0">
                      <a:pos x="connsiteX1" y="connsiteY1"/>
                    </a:cxn>
                  </a:cxnLst>
                  <a:rect l="l" t="t" r="r" b="b"/>
                  <a:pathLst>
                    <a:path w="5968" h="23023">
                      <a:moveTo>
                        <a:pt x="0" y="23023"/>
                      </a:moveTo>
                      <a:lnTo>
                        <a:pt x="0" y="0"/>
                      </a:lnTo>
                    </a:path>
                  </a:pathLst>
                </a:custGeom>
                <a:ln w="5965" cap="flat">
                  <a:solidFill>
                    <a:srgbClr val="EC4E44"/>
                  </a:solidFill>
                  <a:prstDash val="solid"/>
                  <a:round/>
                </a:ln>
              </p:spPr>
              <p:txBody>
                <a:bodyPr rtlCol="0" anchor="ctr"/>
                <a:lstStyle/>
                <a:p>
                  <a:endParaRPr lang="en-US"/>
                </a:p>
              </p:txBody>
            </p:sp>
            <p:sp>
              <p:nvSpPr>
                <p:cNvPr id="996" name="Freeform: Shape 995">
                  <a:extLst>
                    <a:ext uri="{FF2B5EF4-FFF2-40B4-BE49-F238E27FC236}">
                      <a16:creationId xmlns:a16="http://schemas.microsoft.com/office/drawing/2014/main" id="{1BCDF6B1-BCDE-480D-89DC-D65B92654951}"/>
                    </a:ext>
                  </a:extLst>
                </p:cNvPr>
                <p:cNvSpPr/>
                <p:nvPr/>
              </p:nvSpPr>
              <p:spPr>
                <a:xfrm>
                  <a:off x="2556879" y="4280872"/>
                  <a:ext cx="5968" cy="34264"/>
                </a:xfrm>
                <a:custGeom>
                  <a:avLst/>
                  <a:gdLst>
                    <a:gd name="connsiteX0" fmla="*/ 0 w 5968"/>
                    <a:gd name="connsiteY0" fmla="*/ 34265 h 34264"/>
                    <a:gd name="connsiteX1" fmla="*/ 0 w 5968"/>
                    <a:gd name="connsiteY1" fmla="*/ 0 h 34264"/>
                  </a:gdLst>
                  <a:ahLst/>
                  <a:cxnLst>
                    <a:cxn ang="0">
                      <a:pos x="connsiteX0" y="connsiteY0"/>
                    </a:cxn>
                    <a:cxn ang="0">
                      <a:pos x="connsiteX1" y="connsiteY1"/>
                    </a:cxn>
                  </a:cxnLst>
                  <a:rect l="l" t="t" r="r" b="b"/>
                  <a:pathLst>
                    <a:path w="5968" h="34264">
                      <a:moveTo>
                        <a:pt x="0" y="34265"/>
                      </a:moveTo>
                      <a:lnTo>
                        <a:pt x="0" y="0"/>
                      </a:lnTo>
                    </a:path>
                  </a:pathLst>
                </a:custGeom>
                <a:ln w="5965" cap="flat">
                  <a:solidFill>
                    <a:srgbClr val="EC4E44"/>
                  </a:solidFill>
                  <a:prstDash val="solid"/>
                  <a:round/>
                </a:ln>
              </p:spPr>
              <p:txBody>
                <a:bodyPr rtlCol="0" anchor="ctr"/>
                <a:lstStyle/>
                <a:p>
                  <a:endParaRPr lang="en-US"/>
                </a:p>
              </p:txBody>
            </p:sp>
            <p:sp>
              <p:nvSpPr>
                <p:cNvPr id="997" name="Freeform: Shape 996">
                  <a:extLst>
                    <a:ext uri="{FF2B5EF4-FFF2-40B4-BE49-F238E27FC236}">
                      <a16:creationId xmlns:a16="http://schemas.microsoft.com/office/drawing/2014/main" id="{A983038E-E3BC-4E06-947C-3D5C49749D1D}"/>
                    </a:ext>
                  </a:extLst>
                </p:cNvPr>
                <p:cNvSpPr/>
                <p:nvPr/>
              </p:nvSpPr>
              <p:spPr>
                <a:xfrm>
                  <a:off x="2600141" y="4283947"/>
                  <a:ext cx="5968" cy="28905"/>
                </a:xfrm>
                <a:custGeom>
                  <a:avLst/>
                  <a:gdLst>
                    <a:gd name="connsiteX0" fmla="*/ 0 w 5968"/>
                    <a:gd name="connsiteY0" fmla="*/ 28906 h 28905"/>
                    <a:gd name="connsiteX1" fmla="*/ 0 w 5968"/>
                    <a:gd name="connsiteY1" fmla="*/ 0 h 28905"/>
                  </a:gdLst>
                  <a:ahLst/>
                  <a:cxnLst>
                    <a:cxn ang="0">
                      <a:pos x="connsiteX0" y="connsiteY0"/>
                    </a:cxn>
                    <a:cxn ang="0">
                      <a:pos x="connsiteX1" y="connsiteY1"/>
                    </a:cxn>
                  </a:cxnLst>
                  <a:rect l="l" t="t" r="r" b="b"/>
                  <a:pathLst>
                    <a:path w="5968" h="28905">
                      <a:moveTo>
                        <a:pt x="0" y="28906"/>
                      </a:moveTo>
                      <a:lnTo>
                        <a:pt x="0" y="0"/>
                      </a:lnTo>
                    </a:path>
                  </a:pathLst>
                </a:custGeom>
                <a:ln w="5965" cap="flat">
                  <a:solidFill>
                    <a:srgbClr val="EC4E44"/>
                  </a:solidFill>
                  <a:prstDash val="solid"/>
                  <a:round/>
                </a:ln>
              </p:spPr>
              <p:txBody>
                <a:bodyPr rtlCol="0" anchor="ctr"/>
                <a:lstStyle/>
                <a:p>
                  <a:endParaRPr lang="en-US"/>
                </a:p>
              </p:txBody>
            </p:sp>
            <p:sp>
              <p:nvSpPr>
                <p:cNvPr id="998" name="Freeform: Shape 997">
                  <a:extLst>
                    <a:ext uri="{FF2B5EF4-FFF2-40B4-BE49-F238E27FC236}">
                      <a16:creationId xmlns:a16="http://schemas.microsoft.com/office/drawing/2014/main" id="{977F1451-38A6-45E0-B7D5-C6B5C7292AAA}"/>
                    </a:ext>
                  </a:extLst>
                </p:cNvPr>
                <p:cNvSpPr/>
                <p:nvPr/>
              </p:nvSpPr>
              <p:spPr>
                <a:xfrm>
                  <a:off x="2810700" y="4076273"/>
                  <a:ext cx="5968" cy="22091"/>
                </a:xfrm>
                <a:custGeom>
                  <a:avLst/>
                  <a:gdLst>
                    <a:gd name="connsiteX0" fmla="*/ 0 w 5968"/>
                    <a:gd name="connsiteY0" fmla="*/ 22092 h 22091"/>
                    <a:gd name="connsiteX1" fmla="*/ 0 w 5968"/>
                    <a:gd name="connsiteY1" fmla="*/ 0 h 22091"/>
                  </a:gdLst>
                  <a:ahLst/>
                  <a:cxnLst>
                    <a:cxn ang="0">
                      <a:pos x="connsiteX0" y="connsiteY0"/>
                    </a:cxn>
                    <a:cxn ang="0">
                      <a:pos x="connsiteX1" y="connsiteY1"/>
                    </a:cxn>
                  </a:cxnLst>
                  <a:rect l="l" t="t" r="r" b="b"/>
                  <a:pathLst>
                    <a:path w="5968" h="22091">
                      <a:moveTo>
                        <a:pt x="0" y="22092"/>
                      </a:moveTo>
                      <a:lnTo>
                        <a:pt x="0" y="0"/>
                      </a:lnTo>
                    </a:path>
                  </a:pathLst>
                </a:custGeom>
                <a:ln w="5965" cap="flat">
                  <a:solidFill>
                    <a:srgbClr val="EC4E44"/>
                  </a:solidFill>
                  <a:prstDash val="solid"/>
                  <a:round/>
                </a:ln>
              </p:spPr>
              <p:txBody>
                <a:bodyPr rtlCol="0" anchor="ctr"/>
                <a:lstStyle/>
                <a:p>
                  <a:endParaRPr lang="en-US"/>
                </a:p>
              </p:txBody>
            </p:sp>
            <p:sp>
              <p:nvSpPr>
                <p:cNvPr id="999" name="Freeform: Shape 998">
                  <a:extLst>
                    <a:ext uri="{FF2B5EF4-FFF2-40B4-BE49-F238E27FC236}">
                      <a16:creationId xmlns:a16="http://schemas.microsoft.com/office/drawing/2014/main" id="{6A62FE1C-3A20-48E2-8DBB-C116777E5CD8}"/>
                    </a:ext>
                  </a:extLst>
                </p:cNvPr>
                <p:cNvSpPr/>
                <p:nvPr/>
              </p:nvSpPr>
              <p:spPr>
                <a:xfrm>
                  <a:off x="2155409" y="4692638"/>
                  <a:ext cx="5968" cy="21667"/>
                </a:xfrm>
                <a:custGeom>
                  <a:avLst/>
                  <a:gdLst>
                    <a:gd name="connsiteX0" fmla="*/ 0 w 5968"/>
                    <a:gd name="connsiteY0" fmla="*/ 21668 h 21667"/>
                    <a:gd name="connsiteX1" fmla="*/ 0 w 5968"/>
                    <a:gd name="connsiteY1" fmla="*/ 0 h 21667"/>
                  </a:gdLst>
                  <a:ahLst/>
                  <a:cxnLst>
                    <a:cxn ang="0">
                      <a:pos x="connsiteX0" y="connsiteY0"/>
                    </a:cxn>
                    <a:cxn ang="0">
                      <a:pos x="connsiteX1" y="connsiteY1"/>
                    </a:cxn>
                  </a:cxnLst>
                  <a:rect l="l" t="t" r="r" b="b"/>
                  <a:pathLst>
                    <a:path w="5968" h="21667">
                      <a:moveTo>
                        <a:pt x="0" y="21668"/>
                      </a:moveTo>
                      <a:lnTo>
                        <a:pt x="0" y="0"/>
                      </a:lnTo>
                    </a:path>
                  </a:pathLst>
                </a:custGeom>
                <a:ln w="5965" cap="flat">
                  <a:solidFill>
                    <a:srgbClr val="EC4E44"/>
                  </a:solidFill>
                  <a:prstDash val="solid"/>
                  <a:round/>
                </a:ln>
              </p:spPr>
              <p:txBody>
                <a:bodyPr rtlCol="0" anchor="ctr"/>
                <a:lstStyle/>
                <a:p>
                  <a:endParaRPr lang="en-US"/>
                </a:p>
              </p:txBody>
            </p:sp>
            <p:sp>
              <p:nvSpPr>
                <p:cNvPr id="1000" name="Freeform: Shape 999">
                  <a:extLst>
                    <a:ext uri="{FF2B5EF4-FFF2-40B4-BE49-F238E27FC236}">
                      <a16:creationId xmlns:a16="http://schemas.microsoft.com/office/drawing/2014/main" id="{FE657105-1EF7-4036-A239-09604A8A126D}"/>
                    </a:ext>
                  </a:extLst>
                </p:cNvPr>
                <p:cNvSpPr/>
                <p:nvPr/>
              </p:nvSpPr>
              <p:spPr>
                <a:xfrm>
                  <a:off x="3012238" y="3872616"/>
                  <a:ext cx="5968" cy="30243"/>
                </a:xfrm>
                <a:custGeom>
                  <a:avLst/>
                  <a:gdLst>
                    <a:gd name="connsiteX0" fmla="*/ 0 w 5968"/>
                    <a:gd name="connsiteY0" fmla="*/ 30244 h 30243"/>
                    <a:gd name="connsiteX1" fmla="*/ 0 w 5968"/>
                    <a:gd name="connsiteY1" fmla="*/ 0 h 30243"/>
                  </a:gdLst>
                  <a:ahLst/>
                  <a:cxnLst>
                    <a:cxn ang="0">
                      <a:pos x="connsiteX0" y="connsiteY0"/>
                    </a:cxn>
                    <a:cxn ang="0">
                      <a:pos x="connsiteX1" y="connsiteY1"/>
                    </a:cxn>
                  </a:cxnLst>
                  <a:rect l="l" t="t" r="r" b="b"/>
                  <a:pathLst>
                    <a:path w="5968" h="30243">
                      <a:moveTo>
                        <a:pt x="0" y="30244"/>
                      </a:moveTo>
                      <a:lnTo>
                        <a:pt x="0" y="0"/>
                      </a:lnTo>
                    </a:path>
                  </a:pathLst>
                </a:custGeom>
                <a:ln w="5965" cap="flat">
                  <a:solidFill>
                    <a:srgbClr val="EC4E44"/>
                  </a:solidFill>
                  <a:prstDash val="solid"/>
                  <a:round/>
                </a:ln>
              </p:spPr>
              <p:txBody>
                <a:bodyPr rtlCol="0" anchor="ctr"/>
                <a:lstStyle/>
                <a:p>
                  <a:endParaRPr lang="en-US"/>
                </a:p>
              </p:txBody>
            </p:sp>
            <p:sp>
              <p:nvSpPr>
                <p:cNvPr id="1001" name="Freeform: Shape 1000">
                  <a:extLst>
                    <a:ext uri="{FF2B5EF4-FFF2-40B4-BE49-F238E27FC236}">
                      <a16:creationId xmlns:a16="http://schemas.microsoft.com/office/drawing/2014/main" id="{1EB1BEAD-F641-4E4B-9EF5-7F343D318308}"/>
                    </a:ext>
                  </a:extLst>
                </p:cNvPr>
                <p:cNvSpPr/>
                <p:nvPr/>
              </p:nvSpPr>
              <p:spPr>
                <a:xfrm>
                  <a:off x="3064759" y="3844629"/>
                  <a:ext cx="5968" cy="21667"/>
                </a:xfrm>
                <a:custGeom>
                  <a:avLst/>
                  <a:gdLst>
                    <a:gd name="connsiteX0" fmla="*/ 0 w 5968"/>
                    <a:gd name="connsiteY0" fmla="*/ 21667 h 21667"/>
                    <a:gd name="connsiteX1" fmla="*/ 0 w 5968"/>
                    <a:gd name="connsiteY1" fmla="*/ 0 h 21667"/>
                  </a:gdLst>
                  <a:ahLst/>
                  <a:cxnLst>
                    <a:cxn ang="0">
                      <a:pos x="connsiteX0" y="connsiteY0"/>
                    </a:cxn>
                    <a:cxn ang="0">
                      <a:pos x="connsiteX1" y="connsiteY1"/>
                    </a:cxn>
                  </a:cxnLst>
                  <a:rect l="l" t="t" r="r" b="b"/>
                  <a:pathLst>
                    <a:path w="5968" h="21667">
                      <a:moveTo>
                        <a:pt x="0" y="21667"/>
                      </a:moveTo>
                      <a:lnTo>
                        <a:pt x="0" y="0"/>
                      </a:lnTo>
                    </a:path>
                  </a:pathLst>
                </a:custGeom>
                <a:ln w="5965" cap="flat">
                  <a:solidFill>
                    <a:srgbClr val="EC4E44"/>
                  </a:solidFill>
                  <a:prstDash val="solid"/>
                  <a:round/>
                </a:ln>
              </p:spPr>
              <p:txBody>
                <a:bodyPr rtlCol="0" anchor="ctr"/>
                <a:lstStyle/>
                <a:p>
                  <a:endParaRPr lang="en-US"/>
                </a:p>
              </p:txBody>
            </p:sp>
            <p:sp>
              <p:nvSpPr>
                <p:cNvPr id="1002" name="Freeform: Shape 1001">
                  <a:extLst>
                    <a:ext uri="{FF2B5EF4-FFF2-40B4-BE49-F238E27FC236}">
                      <a16:creationId xmlns:a16="http://schemas.microsoft.com/office/drawing/2014/main" id="{D0117958-8A0E-4D4C-B6AB-38BE3A4D2394}"/>
                    </a:ext>
                  </a:extLst>
                </p:cNvPr>
                <p:cNvSpPr/>
                <p:nvPr/>
              </p:nvSpPr>
              <p:spPr>
                <a:xfrm>
                  <a:off x="3536757" y="3445114"/>
                  <a:ext cx="5968" cy="23589"/>
                </a:xfrm>
                <a:custGeom>
                  <a:avLst/>
                  <a:gdLst>
                    <a:gd name="connsiteX0" fmla="*/ 0 w 5968"/>
                    <a:gd name="connsiteY0" fmla="*/ 23590 h 23589"/>
                    <a:gd name="connsiteX1" fmla="*/ 0 w 5968"/>
                    <a:gd name="connsiteY1" fmla="*/ 0 h 23589"/>
                  </a:gdLst>
                  <a:ahLst/>
                  <a:cxnLst>
                    <a:cxn ang="0">
                      <a:pos x="connsiteX0" y="connsiteY0"/>
                    </a:cxn>
                    <a:cxn ang="0">
                      <a:pos x="connsiteX1" y="connsiteY1"/>
                    </a:cxn>
                  </a:cxnLst>
                  <a:rect l="l" t="t" r="r" b="b"/>
                  <a:pathLst>
                    <a:path w="5968" h="23589">
                      <a:moveTo>
                        <a:pt x="0" y="23590"/>
                      </a:moveTo>
                      <a:lnTo>
                        <a:pt x="0" y="0"/>
                      </a:lnTo>
                    </a:path>
                  </a:pathLst>
                </a:custGeom>
                <a:ln w="5965" cap="flat">
                  <a:solidFill>
                    <a:srgbClr val="EC4E44"/>
                  </a:solidFill>
                  <a:prstDash val="solid"/>
                  <a:round/>
                </a:ln>
              </p:spPr>
              <p:txBody>
                <a:bodyPr rtlCol="0" anchor="ctr"/>
                <a:lstStyle/>
                <a:p>
                  <a:endParaRPr lang="en-US"/>
                </a:p>
              </p:txBody>
            </p:sp>
            <p:sp>
              <p:nvSpPr>
                <p:cNvPr id="1003" name="Freeform: Shape 1002">
                  <a:extLst>
                    <a:ext uri="{FF2B5EF4-FFF2-40B4-BE49-F238E27FC236}">
                      <a16:creationId xmlns:a16="http://schemas.microsoft.com/office/drawing/2014/main" id="{1EE55A87-3CCD-459C-BF08-9EB28BC39934}"/>
                    </a:ext>
                  </a:extLst>
                </p:cNvPr>
                <p:cNvSpPr/>
                <p:nvPr/>
              </p:nvSpPr>
              <p:spPr>
                <a:xfrm>
                  <a:off x="3166319" y="3757073"/>
                  <a:ext cx="5968" cy="21469"/>
                </a:xfrm>
                <a:custGeom>
                  <a:avLst/>
                  <a:gdLst>
                    <a:gd name="connsiteX0" fmla="*/ 0 w 5968"/>
                    <a:gd name="connsiteY0" fmla="*/ 21470 h 21469"/>
                    <a:gd name="connsiteX1" fmla="*/ 0 w 5968"/>
                    <a:gd name="connsiteY1" fmla="*/ 0 h 21469"/>
                  </a:gdLst>
                  <a:ahLst/>
                  <a:cxnLst>
                    <a:cxn ang="0">
                      <a:pos x="connsiteX0" y="connsiteY0"/>
                    </a:cxn>
                    <a:cxn ang="0">
                      <a:pos x="connsiteX1" y="connsiteY1"/>
                    </a:cxn>
                  </a:cxnLst>
                  <a:rect l="l" t="t" r="r" b="b"/>
                  <a:pathLst>
                    <a:path w="5968" h="21469">
                      <a:moveTo>
                        <a:pt x="0" y="21470"/>
                      </a:moveTo>
                      <a:lnTo>
                        <a:pt x="0" y="0"/>
                      </a:lnTo>
                    </a:path>
                  </a:pathLst>
                </a:custGeom>
                <a:ln w="5965" cap="flat">
                  <a:solidFill>
                    <a:srgbClr val="EC4E44"/>
                  </a:solidFill>
                  <a:prstDash val="solid"/>
                  <a:round/>
                </a:ln>
              </p:spPr>
              <p:txBody>
                <a:bodyPr rtlCol="0" anchor="ctr"/>
                <a:lstStyle/>
                <a:p>
                  <a:endParaRPr lang="en-US"/>
                </a:p>
              </p:txBody>
            </p:sp>
            <p:sp>
              <p:nvSpPr>
                <p:cNvPr id="1004" name="Freeform: Shape 1003">
                  <a:extLst>
                    <a:ext uri="{FF2B5EF4-FFF2-40B4-BE49-F238E27FC236}">
                      <a16:creationId xmlns:a16="http://schemas.microsoft.com/office/drawing/2014/main" id="{C44E1F90-444E-4E33-9833-082AEE7844D4}"/>
                    </a:ext>
                  </a:extLst>
                </p:cNvPr>
                <p:cNvSpPr/>
                <p:nvPr/>
              </p:nvSpPr>
              <p:spPr>
                <a:xfrm>
                  <a:off x="3226745" y="3700479"/>
                  <a:ext cx="5968" cy="22386"/>
                </a:xfrm>
                <a:custGeom>
                  <a:avLst/>
                  <a:gdLst>
                    <a:gd name="connsiteX0" fmla="*/ 0 w 5968"/>
                    <a:gd name="connsiteY0" fmla="*/ 22386 h 22386"/>
                    <a:gd name="connsiteX1" fmla="*/ 0 w 5968"/>
                    <a:gd name="connsiteY1" fmla="*/ 0 h 22386"/>
                  </a:gdLst>
                  <a:ahLst/>
                  <a:cxnLst>
                    <a:cxn ang="0">
                      <a:pos x="connsiteX0" y="connsiteY0"/>
                    </a:cxn>
                    <a:cxn ang="0">
                      <a:pos x="connsiteX1" y="connsiteY1"/>
                    </a:cxn>
                  </a:cxnLst>
                  <a:rect l="l" t="t" r="r" b="b"/>
                  <a:pathLst>
                    <a:path w="5968" h="22386">
                      <a:moveTo>
                        <a:pt x="0" y="22386"/>
                      </a:moveTo>
                      <a:lnTo>
                        <a:pt x="0" y="0"/>
                      </a:lnTo>
                    </a:path>
                  </a:pathLst>
                </a:custGeom>
                <a:ln w="5965" cap="flat">
                  <a:solidFill>
                    <a:srgbClr val="EC4E44"/>
                  </a:solidFill>
                  <a:prstDash val="solid"/>
                  <a:round/>
                </a:ln>
              </p:spPr>
              <p:txBody>
                <a:bodyPr rtlCol="0" anchor="ctr"/>
                <a:lstStyle/>
                <a:p>
                  <a:endParaRPr lang="en-US"/>
                </a:p>
              </p:txBody>
            </p:sp>
            <p:sp>
              <p:nvSpPr>
                <p:cNvPr id="1005" name="Freeform: Shape 1004">
                  <a:extLst>
                    <a:ext uri="{FF2B5EF4-FFF2-40B4-BE49-F238E27FC236}">
                      <a16:creationId xmlns:a16="http://schemas.microsoft.com/office/drawing/2014/main" id="{01E56046-6D47-4759-8E56-E03180738F9C}"/>
                    </a:ext>
                  </a:extLst>
                </p:cNvPr>
                <p:cNvSpPr/>
                <p:nvPr/>
              </p:nvSpPr>
              <p:spPr>
                <a:xfrm>
                  <a:off x="3494062" y="3449849"/>
                  <a:ext cx="5968" cy="23263"/>
                </a:xfrm>
                <a:custGeom>
                  <a:avLst/>
                  <a:gdLst>
                    <a:gd name="connsiteX0" fmla="*/ 0 w 5968"/>
                    <a:gd name="connsiteY0" fmla="*/ 23263 h 23263"/>
                    <a:gd name="connsiteX1" fmla="*/ 0 w 5968"/>
                    <a:gd name="connsiteY1" fmla="*/ 0 h 23263"/>
                  </a:gdLst>
                  <a:ahLst/>
                  <a:cxnLst>
                    <a:cxn ang="0">
                      <a:pos x="connsiteX0" y="connsiteY0"/>
                    </a:cxn>
                    <a:cxn ang="0">
                      <a:pos x="connsiteX1" y="connsiteY1"/>
                    </a:cxn>
                  </a:cxnLst>
                  <a:rect l="l" t="t" r="r" b="b"/>
                  <a:pathLst>
                    <a:path w="5968" h="23263">
                      <a:moveTo>
                        <a:pt x="0" y="23263"/>
                      </a:moveTo>
                      <a:lnTo>
                        <a:pt x="0" y="0"/>
                      </a:lnTo>
                    </a:path>
                  </a:pathLst>
                </a:custGeom>
                <a:ln w="5965" cap="flat">
                  <a:solidFill>
                    <a:srgbClr val="EC4E44"/>
                  </a:solidFill>
                  <a:prstDash val="solid"/>
                  <a:round/>
                </a:ln>
              </p:spPr>
              <p:txBody>
                <a:bodyPr rtlCol="0" anchor="ctr"/>
                <a:lstStyle/>
                <a:p>
                  <a:endParaRPr lang="en-US"/>
                </a:p>
              </p:txBody>
            </p:sp>
            <p:sp>
              <p:nvSpPr>
                <p:cNvPr id="1006" name="Freeform: Shape 1005">
                  <a:extLst>
                    <a:ext uri="{FF2B5EF4-FFF2-40B4-BE49-F238E27FC236}">
                      <a16:creationId xmlns:a16="http://schemas.microsoft.com/office/drawing/2014/main" id="{8207C702-1420-4685-ADF3-C68B18C5460C}"/>
                    </a:ext>
                  </a:extLst>
                </p:cNvPr>
                <p:cNvSpPr/>
                <p:nvPr/>
              </p:nvSpPr>
              <p:spPr>
                <a:xfrm>
                  <a:off x="3561274" y="3403373"/>
                  <a:ext cx="5968" cy="25600"/>
                </a:xfrm>
                <a:custGeom>
                  <a:avLst/>
                  <a:gdLst>
                    <a:gd name="connsiteX0" fmla="*/ 0 w 5968"/>
                    <a:gd name="connsiteY0" fmla="*/ 25600 h 25600"/>
                    <a:gd name="connsiteX1" fmla="*/ 0 w 5968"/>
                    <a:gd name="connsiteY1" fmla="*/ 0 h 25600"/>
                  </a:gdLst>
                  <a:ahLst/>
                  <a:cxnLst>
                    <a:cxn ang="0">
                      <a:pos x="connsiteX0" y="connsiteY0"/>
                    </a:cxn>
                    <a:cxn ang="0">
                      <a:pos x="connsiteX1" y="connsiteY1"/>
                    </a:cxn>
                  </a:cxnLst>
                  <a:rect l="l" t="t" r="r" b="b"/>
                  <a:pathLst>
                    <a:path w="5968" h="25600">
                      <a:moveTo>
                        <a:pt x="0" y="25600"/>
                      </a:moveTo>
                      <a:lnTo>
                        <a:pt x="0" y="0"/>
                      </a:lnTo>
                    </a:path>
                  </a:pathLst>
                </a:custGeom>
                <a:ln w="5965" cap="flat">
                  <a:solidFill>
                    <a:srgbClr val="EC4E44"/>
                  </a:solidFill>
                  <a:prstDash val="solid"/>
                  <a:round/>
                </a:ln>
              </p:spPr>
              <p:txBody>
                <a:bodyPr rtlCol="0" anchor="ctr"/>
                <a:lstStyle/>
                <a:p>
                  <a:endParaRPr lang="en-US"/>
                </a:p>
              </p:txBody>
            </p:sp>
            <p:sp>
              <p:nvSpPr>
                <p:cNvPr id="1007" name="Freeform: Shape 1006">
                  <a:extLst>
                    <a:ext uri="{FF2B5EF4-FFF2-40B4-BE49-F238E27FC236}">
                      <a16:creationId xmlns:a16="http://schemas.microsoft.com/office/drawing/2014/main" id="{3163B31A-DCDB-465D-8A9D-4B12B6BFEAB2}"/>
                    </a:ext>
                  </a:extLst>
                </p:cNvPr>
                <p:cNvSpPr/>
                <p:nvPr/>
              </p:nvSpPr>
              <p:spPr>
                <a:xfrm>
                  <a:off x="3132111" y="3773302"/>
                  <a:ext cx="5968" cy="26388"/>
                </a:xfrm>
                <a:custGeom>
                  <a:avLst/>
                  <a:gdLst>
                    <a:gd name="connsiteX0" fmla="*/ 0 w 5968"/>
                    <a:gd name="connsiteY0" fmla="*/ 26389 h 26388"/>
                    <a:gd name="connsiteX1" fmla="*/ 0 w 5968"/>
                    <a:gd name="connsiteY1" fmla="*/ 0 h 26388"/>
                  </a:gdLst>
                  <a:ahLst/>
                  <a:cxnLst>
                    <a:cxn ang="0">
                      <a:pos x="connsiteX0" y="connsiteY0"/>
                    </a:cxn>
                    <a:cxn ang="0">
                      <a:pos x="connsiteX1" y="connsiteY1"/>
                    </a:cxn>
                  </a:cxnLst>
                  <a:rect l="l" t="t" r="r" b="b"/>
                  <a:pathLst>
                    <a:path w="5968" h="26388">
                      <a:moveTo>
                        <a:pt x="0" y="26389"/>
                      </a:moveTo>
                      <a:lnTo>
                        <a:pt x="0" y="0"/>
                      </a:lnTo>
                    </a:path>
                  </a:pathLst>
                </a:custGeom>
                <a:ln w="5965" cap="flat">
                  <a:solidFill>
                    <a:srgbClr val="EC4E44"/>
                  </a:solidFill>
                  <a:prstDash val="solid"/>
                  <a:round/>
                </a:ln>
              </p:spPr>
              <p:txBody>
                <a:bodyPr rtlCol="0" anchor="ctr"/>
                <a:lstStyle/>
                <a:p>
                  <a:endParaRPr lang="en-US"/>
                </a:p>
              </p:txBody>
            </p:sp>
            <p:sp>
              <p:nvSpPr>
                <p:cNvPr id="1008" name="Freeform: Shape 1007">
                  <a:extLst>
                    <a:ext uri="{FF2B5EF4-FFF2-40B4-BE49-F238E27FC236}">
                      <a16:creationId xmlns:a16="http://schemas.microsoft.com/office/drawing/2014/main" id="{46F202A7-19F1-40F0-B69A-47AEEB4958BB}"/>
                    </a:ext>
                  </a:extLst>
                </p:cNvPr>
                <p:cNvSpPr/>
                <p:nvPr/>
              </p:nvSpPr>
              <p:spPr>
                <a:xfrm>
                  <a:off x="1351823" y="5230676"/>
                  <a:ext cx="5968" cy="24555"/>
                </a:xfrm>
                <a:custGeom>
                  <a:avLst/>
                  <a:gdLst>
                    <a:gd name="connsiteX0" fmla="*/ 0 w 5968"/>
                    <a:gd name="connsiteY0" fmla="*/ 24556 h 24555"/>
                    <a:gd name="connsiteX1" fmla="*/ 0 w 5968"/>
                    <a:gd name="connsiteY1" fmla="*/ 0 h 24555"/>
                  </a:gdLst>
                  <a:ahLst/>
                  <a:cxnLst>
                    <a:cxn ang="0">
                      <a:pos x="connsiteX0" y="connsiteY0"/>
                    </a:cxn>
                    <a:cxn ang="0">
                      <a:pos x="connsiteX1" y="connsiteY1"/>
                    </a:cxn>
                  </a:cxnLst>
                  <a:rect l="l" t="t" r="r" b="b"/>
                  <a:pathLst>
                    <a:path w="5968" h="24555">
                      <a:moveTo>
                        <a:pt x="0" y="24556"/>
                      </a:moveTo>
                      <a:lnTo>
                        <a:pt x="0" y="0"/>
                      </a:lnTo>
                    </a:path>
                  </a:pathLst>
                </a:custGeom>
                <a:ln w="5965" cap="flat">
                  <a:solidFill>
                    <a:srgbClr val="EC4E44"/>
                  </a:solidFill>
                  <a:prstDash val="solid"/>
                  <a:round/>
                </a:ln>
              </p:spPr>
              <p:txBody>
                <a:bodyPr rtlCol="0" anchor="ctr"/>
                <a:lstStyle/>
                <a:p>
                  <a:endParaRPr lang="en-US"/>
                </a:p>
              </p:txBody>
            </p:sp>
            <p:sp>
              <p:nvSpPr>
                <p:cNvPr id="1009" name="Freeform: Shape 1008">
                  <a:extLst>
                    <a:ext uri="{FF2B5EF4-FFF2-40B4-BE49-F238E27FC236}">
                      <a16:creationId xmlns:a16="http://schemas.microsoft.com/office/drawing/2014/main" id="{B462DAAE-596C-4A50-ACD3-D9DE462E6C02}"/>
                    </a:ext>
                  </a:extLst>
                </p:cNvPr>
                <p:cNvSpPr/>
                <p:nvPr/>
              </p:nvSpPr>
              <p:spPr>
                <a:xfrm>
                  <a:off x="3198719" y="3697329"/>
                  <a:ext cx="5968" cy="23369"/>
                </a:xfrm>
                <a:custGeom>
                  <a:avLst/>
                  <a:gdLst>
                    <a:gd name="connsiteX0" fmla="*/ 0 w 5968"/>
                    <a:gd name="connsiteY0" fmla="*/ 23369 h 23369"/>
                    <a:gd name="connsiteX1" fmla="*/ 0 w 5968"/>
                    <a:gd name="connsiteY1" fmla="*/ 0 h 23369"/>
                  </a:gdLst>
                  <a:ahLst/>
                  <a:cxnLst>
                    <a:cxn ang="0">
                      <a:pos x="connsiteX0" y="connsiteY0"/>
                    </a:cxn>
                    <a:cxn ang="0">
                      <a:pos x="connsiteX1" y="connsiteY1"/>
                    </a:cxn>
                  </a:cxnLst>
                  <a:rect l="l" t="t" r="r" b="b"/>
                  <a:pathLst>
                    <a:path w="5968" h="23369">
                      <a:moveTo>
                        <a:pt x="0" y="23369"/>
                      </a:moveTo>
                      <a:lnTo>
                        <a:pt x="0" y="0"/>
                      </a:lnTo>
                    </a:path>
                  </a:pathLst>
                </a:custGeom>
                <a:ln w="5965" cap="flat">
                  <a:solidFill>
                    <a:srgbClr val="EC4E44"/>
                  </a:solidFill>
                  <a:prstDash val="solid"/>
                  <a:round/>
                </a:ln>
              </p:spPr>
              <p:txBody>
                <a:bodyPr rtlCol="0" anchor="ctr"/>
                <a:lstStyle/>
                <a:p>
                  <a:endParaRPr lang="en-US"/>
                </a:p>
              </p:txBody>
            </p:sp>
            <p:sp>
              <p:nvSpPr>
                <p:cNvPr id="1010" name="Freeform: Shape 1009">
                  <a:extLst>
                    <a:ext uri="{FF2B5EF4-FFF2-40B4-BE49-F238E27FC236}">
                      <a16:creationId xmlns:a16="http://schemas.microsoft.com/office/drawing/2014/main" id="{B91CBA81-C3ED-4D3C-A413-BA27609E4609}"/>
                    </a:ext>
                  </a:extLst>
                </p:cNvPr>
                <p:cNvSpPr/>
                <p:nvPr/>
              </p:nvSpPr>
              <p:spPr>
                <a:xfrm>
                  <a:off x="3610829" y="3343716"/>
                  <a:ext cx="5968" cy="27819"/>
                </a:xfrm>
                <a:custGeom>
                  <a:avLst/>
                  <a:gdLst>
                    <a:gd name="connsiteX0" fmla="*/ 0 w 5968"/>
                    <a:gd name="connsiteY0" fmla="*/ 27820 h 27819"/>
                    <a:gd name="connsiteX1" fmla="*/ 0 w 5968"/>
                    <a:gd name="connsiteY1" fmla="*/ 0 h 27819"/>
                  </a:gdLst>
                  <a:ahLst/>
                  <a:cxnLst>
                    <a:cxn ang="0">
                      <a:pos x="connsiteX0" y="connsiteY0"/>
                    </a:cxn>
                    <a:cxn ang="0">
                      <a:pos x="connsiteX1" y="connsiteY1"/>
                    </a:cxn>
                  </a:cxnLst>
                  <a:rect l="l" t="t" r="r" b="b"/>
                  <a:pathLst>
                    <a:path w="5968" h="27819">
                      <a:moveTo>
                        <a:pt x="0" y="27820"/>
                      </a:moveTo>
                      <a:lnTo>
                        <a:pt x="0" y="0"/>
                      </a:lnTo>
                    </a:path>
                  </a:pathLst>
                </a:custGeom>
                <a:ln w="5965" cap="flat">
                  <a:solidFill>
                    <a:srgbClr val="EC4E44"/>
                  </a:solidFill>
                  <a:prstDash val="solid"/>
                  <a:round/>
                </a:ln>
              </p:spPr>
              <p:txBody>
                <a:bodyPr rtlCol="0" anchor="ctr"/>
                <a:lstStyle/>
                <a:p>
                  <a:endParaRPr lang="en-US"/>
                </a:p>
              </p:txBody>
            </p:sp>
            <p:sp>
              <p:nvSpPr>
                <p:cNvPr id="1011" name="Freeform: Shape 1010">
                  <a:extLst>
                    <a:ext uri="{FF2B5EF4-FFF2-40B4-BE49-F238E27FC236}">
                      <a16:creationId xmlns:a16="http://schemas.microsoft.com/office/drawing/2014/main" id="{3A8012B8-7543-4025-B48F-C5CFAA7036E4}"/>
                    </a:ext>
                  </a:extLst>
                </p:cNvPr>
                <p:cNvSpPr/>
                <p:nvPr/>
              </p:nvSpPr>
              <p:spPr>
                <a:xfrm>
                  <a:off x="3103564" y="3770756"/>
                  <a:ext cx="5968" cy="29384"/>
                </a:xfrm>
                <a:custGeom>
                  <a:avLst/>
                  <a:gdLst>
                    <a:gd name="connsiteX0" fmla="*/ 0 w 5968"/>
                    <a:gd name="connsiteY0" fmla="*/ 29385 h 29384"/>
                    <a:gd name="connsiteX1" fmla="*/ 0 w 5968"/>
                    <a:gd name="connsiteY1" fmla="*/ 0 h 29384"/>
                  </a:gdLst>
                  <a:ahLst/>
                  <a:cxnLst>
                    <a:cxn ang="0">
                      <a:pos x="connsiteX0" y="connsiteY0"/>
                    </a:cxn>
                    <a:cxn ang="0">
                      <a:pos x="connsiteX1" y="connsiteY1"/>
                    </a:cxn>
                  </a:cxnLst>
                  <a:rect l="l" t="t" r="r" b="b"/>
                  <a:pathLst>
                    <a:path w="5968" h="29384">
                      <a:moveTo>
                        <a:pt x="0" y="29385"/>
                      </a:moveTo>
                      <a:lnTo>
                        <a:pt x="0" y="0"/>
                      </a:lnTo>
                    </a:path>
                  </a:pathLst>
                </a:custGeom>
                <a:ln w="5965" cap="flat">
                  <a:solidFill>
                    <a:srgbClr val="EC4E44"/>
                  </a:solidFill>
                  <a:prstDash val="solid"/>
                  <a:round/>
                </a:ln>
              </p:spPr>
              <p:txBody>
                <a:bodyPr rtlCol="0" anchor="ctr"/>
                <a:lstStyle/>
                <a:p>
                  <a:endParaRPr lang="en-US"/>
                </a:p>
              </p:txBody>
            </p:sp>
            <p:sp>
              <p:nvSpPr>
                <p:cNvPr id="1012" name="Freeform: Shape 1011">
                  <a:extLst>
                    <a:ext uri="{FF2B5EF4-FFF2-40B4-BE49-F238E27FC236}">
                      <a16:creationId xmlns:a16="http://schemas.microsoft.com/office/drawing/2014/main" id="{8733A7E7-7E5B-4B6D-AF78-0A66E1EEAE64}"/>
                    </a:ext>
                  </a:extLst>
                </p:cNvPr>
                <p:cNvSpPr/>
                <p:nvPr/>
              </p:nvSpPr>
              <p:spPr>
                <a:xfrm>
                  <a:off x="3223251" y="3653546"/>
                  <a:ext cx="5968" cy="23083"/>
                </a:xfrm>
                <a:custGeom>
                  <a:avLst/>
                  <a:gdLst>
                    <a:gd name="connsiteX0" fmla="*/ 0 w 5968"/>
                    <a:gd name="connsiteY0" fmla="*/ 23084 h 23083"/>
                    <a:gd name="connsiteX1" fmla="*/ 0 w 5968"/>
                    <a:gd name="connsiteY1" fmla="*/ 0 h 23083"/>
                  </a:gdLst>
                  <a:ahLst/>
                  <a:cxnLst>
                    <a:cxn ang="0">
                      <a:pos x="connsiteX0" y="connsiteY0"/>
                    </a:cxn>
                    <a:cxn ang="0">
                      <a:pos x="connsiteX1" y="connsiteY1"/>
                    </a:cxn>
                  </a:cxnLst>
                  <a:rect l="l" t="t" r="r" b="b"/>
                  <a:pathLst>
                    <a:path w="5968" h="23083">
                      <a:moveTo>
                        <a:pt x="0" y="23084"/>
                      </a:moveTo>
                      <a:lnTo>
                        <a:pt x="0" y="0"/>
                      </a:lnTo>
                    </a:path>
                  </a:pathLst>
                </a:custGeom>
                <a:ln w="5965" cap="flat">
                  <a:solidFill>
                    <a:srgbClr val="EC4E44"/>
                  </a:solidFill>
                  <a:prstDash val="solid"/>
                  <a:round/>
                </a:ln>
              </p:spPr>
              <p:txBody>
                <a:bodyPr rtlCol="0" anchor="ctr"/>
                <a:lstStyle/>
                <a:p>
                  <a:endParaRPr lang="en-US"/>
                </a:p>
              </p:txBody>
            </p:sp>
            <p:sp>
              <p:nvSpPr>
                <p:cNvPr id="1013" name="Freeform: Shape 1012">
                  <a:extLst>
                    <a:ext uri="{FF2B5EF4-FFF2-40B4-BE49-F238E27FC236}">
                      <a16:creationId xmlns:a16="http://schemas.microsoft.com/office/drawing/2014/main" id="{063269B4-EFC7-4E0B-911F-1B61ED20CAF6}"/>
                    </a:ext>
                  </a:extLst>
                </p:cNvPr>
                <p:cNvSpPr/>
                <p:nvPr/>
              </p:nvSpPr>
              <p:spPr>
                <a:xfrm>
                  <a:off x="3866835" y="3128546"/>
                  <a:ext cx="5968" cy="28311"/>
                </a:xfrm>
                <a:custGeom>
                  <a:avLst/>
                  <a:gdLst>
                    <a:gd name="connsiteX0" fmla="*/ 0 w 5968"/>
                    <a:gd name="connsiteY0" fmla="*/ 28312 h 28311"/>
                    <a:gd name="connsiteX1" fmla="*/ 0 w 5968"/>
                    <a:gd name="connsiteY1" fmla="*/ 0 h 28311"/>
                  </a:gdLst>
                  <a:ahLst/>
                  <a:cxnLst>
                    <a:cxn ang="0">
                      <a:pos x="connsiteX0" y="connsiteY0"/>
                    </a:cxn>
                    <a:cxn ang="0">
                      <a:pos x="connsiteX1" y="connsiteY1"/>
                    </a:cxn>
                  </a:cxnLst>
                  <a:rect l="l" t="t" r="r" b="b"/>
                  <a:pathLst>
                    <a:path w="5968" h="28311">
                      <a:moveTo>
                        <a:pt x="0" y="28312"/>
                      </a:moveTo>
                      <a:lnTo>
                        <a:pt x="0" y="0"/>
                      </a:lnTo>
                    </a:path>
                  </a:pathLst>
                </a:custGeom>
                <a:ln w="5965" cap="flat">
                  <a:solidFill>
                    <a:srgbClr val="EC4E44"/>
                  </a:solidFill>
                  <a:prstDash val="solid"/>
                  <a:round/>
                </a:ln>
              </p:spPr>
              <p:txBody>
                <a:bodyPr rtlCol="0" anchor="ctr"/>
                <a:lstStyle/>
                <a:p>
                  <a:endParaRPr lang="en-US"/>
                </a:p>
              </p:txBody>
            </p:sp>
            <p:sp>
              <p:nvSpPr>
                <p:cNvPr id="1014" name="Freeform: Shape 1013">
                  <a:extLst>
                    <a:ext uri="{FF2B5EF4-FFF2-40B4-BE49-F238E27FC236}">
                      <a16:creationId xmlns:a16="http://schemas.microsoft.com/office/drawing/2014/main" id="{C0E7E868-0A2F-417E-A817-8894D61E055F}"/>
                    </a:ext>
                  </a:extLst>
                </p:cNvPr>
                <p:cNvSpPr/>
                <p:nvPr/>
              </p:nvSpPr>
              <p:spPr>
                <a:xfrm>
                  <a:off x="3896529" y="3061746"/>
                  <a:ext cx="5968" cy="29896"/>
                </a:xfrm>
                <a:custGeom>
                  <a:avLst/>
                  <a:gdLst>
                    <a:gd name="connsiteX0" fmla="*/ 0 w 5968"/>
                    <a:gd name="connsiteY0" fmla="*/ 29896 h 29896"/>
                    <a:gd name="connsiteX1" fmla="*/ 0 w 5968"/>
                    <a:gd name="connsiteY1" fmla="*/ 0 h 29896"/>
                  </a:gdLst>
                  <a:ahLst/>
                  <a:cxnLst>
                    <a:cxn ang="0">
                      <a:pos x="connsiteX0" y="connsiteY0"/>
                    </a:cxn>
                    <a:cxn ang="0">
                      <a:pos x="connsiteX1" y="connsiteY1"/>
                    </a:cxn>
                  </a:cxnLst>
                  <a:rect l="l" t="t" r="r" b="b"/>
                  <a:pathLst>
                    <a:path w="5968" h="29896">
                      <a:moveTo>
                        <a:pt x="0" y="29896"/>
                      </a:moveTo>
                      <a:lnTo>
                        <a:pt x="0" y="0"/>
                      </a:lnTo>
                    </a:path>
                  </a:pathLst>
                </a:custGeom>
                <a:ln w="5965" cap="flat">
                  <a:solidFill>
                    <a:srgbClr val="EC4E44"/>
                  </a:solidFill>
                  <a:prstDash val="solid"/>
                  <a:round/>
                </a:ln>
              </p:spPr>
              <p:txBody>
                <a:bodyPr rtlCol="0" anchor="ctr"/>
                <a:lstStyle/>
                <a:p>
                  <a:endParaRPr lang="en-US"/>
                </a:p>
              </p:txBody>
            </p:sp>
            <p:sp>
              <p:nvSpPr>
                <p:cNvPr id="1015" name="Freeform: Shape 1014">
                  <a:extLst>
                    <a:ext uri="{FF2B5EF4-FFF2-40B4-BE49-F238E27FC236}">
                      <a16:creationId xmlns:a16="http://schemas.microsoft.com/office/drawing/2014/main" id="{9A4F8186-9FC5-4DD2-B4C4-06BB82B6DBA8}"/>
                    </a:ext>
                  </a:extLst>
                </p:cNvPr>
                <p:cNvSpPr/>
                <p:nvPr/>
              </p:nvSpPr>
              <p:spPr>
                <a:xfrm>
                  <a:off x="3094822" y="3804893"/>
                  <a:ext cx="5968" cy="21501"/>
                </a:xfrm>
                <a:custGeom>
                  <a:avLst/>
                  <a:gdLst>
                    <a:gd name="connsiteX0" fmla="*/ 0 w 5968"/>
                    <a:gd name="connsiteY0" fmla="*/ 21501 h 21501"/>
                    <a:gd name="connsiteX1" fmla="*/ 0 w 5968"/>
                    <a:gd name="connsiteY1" fmla="*/ 0 h 21501"/>
                  </a:gdLst>
                  <a:ahLst/>
                  <a:cxnLst>
                    <a:cxn ang="0">
                      <a:pos x="connsiteX0" y="connsiteY0"/>
                    </a:cxn>
                    <a:cxn ang="0">
                      <a:pos x="connsiteX1" y="connsiteY1"/>
                    </a:cxn>
                  </a:cxnLst>
                  <a:rect l="l" t="t" r="r" b="b"/>
                  <a:pathLst>
                    <a:path w="5968" h="21501">
                      <a:moveTo>
                        <a:pt x="0" y="21501"/>
                      </a:moveTo>
                      <a:lnTo>
                        <a:pt x="0" y="0"/>
                      </a:lnTo>
                    </a:path>
                  </a:pathLst>
                </a:custGeom>
                <a:ln w="5965" cap="flat">
                  <a:solidFill>
                    <a:srgbClr val="EC4E44"/>
                  </a:solidFill>
                  <a:prstDash val="solid"/>
                  <a:round/>
                </a:ln>
              </p:spPr>
              <p:txBody>
                <a:bodyPr rtlCol="0" anchor="ctr"/>
                <a:lstStyle/>
                <a:p>
                  <a:endParaRPr lang="en-US"/>
                </a:p>
              </p:txBody>
            </p:sp>
            <p:sp>
              <p:nvSpPr>
                <p:cNvPr id="1016" name="Freeform: Shape 1015">
                  <a:extLst>
                    <a:ext uri="{FF2B5EF4-FFF2-40B4-BE49-F238E27FC236}">
                      <a16:creationId xmlns:a16="http://schemas.microsoft.com/office/drawing/2014/main" id="{38434007-8C63-4C3F-A88E-5C64D62F4F26}"/>
                    </a:ext>
                  </a:extLst>
                </p:cNvPr>
                <p:cNvSpPr/>
                <p:nvPr/>
              </p:nvSpPr>
              <p:spPr>
                <a:xfrm>
                  <a:off x="2202957" y="4641727"/>
                  <a:ext cx="5968" cy="22794"/>
                </a:xfrm>
                <a:custGeom>
                  <a:avLst/>
                  <a:gdLst>
                    <a:gd name="connsiteX0" fmla="*/ 0 w 5968"/>
                    <a:gd name="connsiteY0" fmla="*/ 22795 h 22794"/>
                    <a:gd name="connsiteX1" fmla="*/ 0 w 5968"/>
                    <a:gd name="connsiteY1" fmla="*/ 0 h 22794"/>
                  </a:gdLst>
                  <a:ahLst/>
                  <a:cxnLst>
                    <a:cxn ang="0">
                      <a:pos x="connsiteX0" y="connsiteY0"/>
                    </a:cxn>
                    <a:cxn ang="0">
                      <a:pos x="connsiteX1" y="connsiteY1"/>
                    </a:cxn>
                  </a:cxnLst>
                  <a:rect l="l" t="t" r="r" b="b"/>
                  <a:pathLst>
                    <a:path w="5968" h="22794">
                      <a:moveTo>
                        <a:pt x="0" y="22795"/>
                      </a:moveTo>
                      <a:lnTo>
                        <a:pt x="0" y="0"/>
                      </a:lnTo>
                    </a:path>
                  </a:pathLst>
                </a:custGeom>
                <a:ln w="5965" cap="flat">
                  <a:solidFill>
                    <a:srgbClr val="EC4E44"/>
                  </a:solidFill>
                  <a:prstDash val="solid"/>
                  <a:round/>
                </a:ln>
              </p:spPr>
              <p:txBody>
                <a:bodyPr rtlCol="0" anchor="ctr"/>
                <a:lstStyle/>
                <a:p>
                  <a:endParaRPr lang="en-US"/>
                </a:p>
              </p:txBody>
            </p:sp>
            <p:sp>
              <p:nvSpPr>
                <p:cNvPr id="1017" name="Freeform: Shape 1016">
                  <a:extLst>
                    <a:ext uri="{FF2B5EF4-FFF2-40B4-BE49-F238E27FC236}">
                      <a16:creationId xmlns:a16="http://schemas.microsoft.com/office/drawing/2014/main" id="{A1F77222-22C3-4890-B6F3-CF9327520BA1}"/>
                    </a:ext>
                  </a:extLst>
                </p:cNvPr>
                <p:cNvSpPr/>
                <p:nvPr/>
              </p:nvSpPr>
              <p:spPr>
                <a:xfrm>
                  <a:off x="1479136" y="5171822"/>
                  <a:ext cx="5968" cy="30500"/>
                </a:xfrm>
                <a:custGeom>
                  <a:avLst/>
                  <a:gdLst>
                    <a:gd name="connsiteX0" fmla="*/ 0 w 5968"/>
                    <a:gd name="connsiteY0" fmla="*/ 30501 h 30500"/>
                    <a:gd name="connsiteX1" fmla="*/ 0 w 5968"/>
                    <a:gd name="connsiteY1" fmla="*/ 0 h 30500"/>
                  </a:gdLst>
                  <a:ahLst/>
                  <a:cxnLst>
                    <a:cxn ang="0">
                      <a:pos x="connsiteX0" y="connsiteY0"/>
                    </a:cxn>
                    <a:cxn ang="0">
                      <a:pos x="connsiteX1" y="connsiteY1"/>
                    </a:cxn>
                  </a:cxnLst>
                  <a:rect l="l" t="t" r="r" b="b"/>
                  <a:pathLst>
                    <a:path w="5968" h="30500">
                      <a:moveTo>
                        <a:pt x="0" y="30501"/>
                      </a:moveTo>
                      <a:lnTo>
                        <a:pt x="0" y="0"/>
                      </a:lnTo>
                    </a:path>
                  </a:pathLst>
                </a:custGeom>
                <a:ln w="5965" cap="flat">
                  <a:solidFill>
                    <a:srgbClr val="EC4E44"/>
                  </a:solidFill>
                  <a:prstDash val="solid"/>
                  <a:round/>
                </a:ln>
              </p:spPr>
              <p:txBody>
                <a:bodyPr rtlCol="0" anchor="ctr"/>
                <a:lstStyle/>
                <a:p>
                  <a:endParaRPr lang="en-US"/>
                </a:p>
              </p:txBody>
            </p:sp>
            <p:sp>
              <p:nvSpPr>
                <p:cNvPr id="1018" name="Freeform: Shape 1017">
                  <a:extLst>
                    <a:ext uri="{FF2B5EF4-FFF2-40B4-BE49-F238E27FC236}">
                      <a16:creationId xmlns:a16="http://schemas.microsoft.com/office/drawing/2014/main" id="{562CE90D-B6E3-4B66-9FEB-D8E4EB00F0C8}"/>
                    </a:ext>
                  </a:extLst>
                </p:cNvPr>
                <p:cNvSpPr/>
                <p:nvPr/>
              </p:nvSpPr>
              <p:spPr>
                <a:xfrm>
                  <a:off x="4152510" y="2901288"/>
                  <a:ext cx="5968" cy="27476"/>
                </a:xfrm>
                <a:custGeom>
                  <a:avLst/>
                  <a:gdLst>
                    <a:gd name="connsiteX0" fmla="*/ 0 w 5968"/>
                    <a:gd name="connsiteY0" fmla="*/ 27476 h 27476"/>
                    <a:gd name="connsiteX1" fmla="*/ 0 w 5968"/>
                    <a:gd name="connsiteY1" fmla="*/ 0 h 27476"/>
                  </a:gdLst>
                  <a:ahLst/>
                  <a:cxnLst>
                    <a:cxn ang="0">
                      <a:pos x="connsiteX0" y="connsiteY0"/>
                    </a:cxn>
                    <a:cxn ang="0">
                      <a:pos x="connsiteX1" y="connsiteY1"/>
                    </a:cxn>
                  </a:cxnLst>
                  <a:rect l="l" t="t" r="r" b="b"/>
                  <a:pathLst>
                    <a:path w="5968" h="27476">
                      <a:moveTo>
                        <a:pt x="0" y="27476"/>
                      </a:moveTo>
                      <a:lnTo>
                        <a:pt x="0" y="0"/>
                      </a:lnTo>
                    </a:path>
                  </a:pathLst>
                </a:custGeom>
                <a:ln w="5965" cap="flat">
                  <a:solidFill>
                    <a:srgbClr val="EC4E44"/>
                  </a:solidFill>
                  <a:prstDash val="solid"/>
                  <a:round/>
                </a:ln>
              </p:spPr>
              <p:txBody>
                <a:bodyPr rtlCol="0" anchor="ctr"/>
                <a:lstStyle/>
                <a:p>
                  <a:endParaRPr lang="en-US"/>
                </a:p>
              </p:txBody>
            </p:sp>
            <p:sp>
              <p:nvSpPr>
                <p:cNvPr id="1019" name="Freeform: Shape 1018">
                  <a:extLst>
                    <a:ext uri="{FF2B5EF4-FFF2-40B4-BE49-F238E27FC236}">
                      <a16:creationId xmlns:a16="http://schemas.microsoft.com/office/drawing/2014/main" id="{F11CADA6-C9C8-4136-8A70-E0DAA166476B}"/>
                    </a:ext>
                  </a:extLst>
                </p:cNvPr>
                <p:cNvSpPr/>
                <p:nvPr/>
              </p:nvSpPr>
              <p:spPr>
                <a:xfrm>
                  <a:off x="3456520" y="3469893"/>
                  <a:ext cx="5968" cy="21492"/>
                </a:xfrm>
                <a:custGeom>
                  <a:avLst/>
                  <a:gdLst>
                    <a:gd name="connsiteX0" fmla="*/ 0 w 5968"/>
                    <a:gd name="connsiteY0" fmla="*/ 21492 h 21492"/>
                    <a:gd name="connsiteX1" fmla="*/ 0 w 5968"/>
                    <a:gd name="connsiteY1" fmla="*/ 0 h 21492"/>
                  </a:gdLst>
                  <a:ahLst/>
                  <a:cxnLst>
                    <a:cxn ang="0">
                      <a:pos x="connsiteX0" y="connsiteY0"/>
                    </a:cxn>
                    <a:cxn ang="0">
                      <a:pos x="connsiteX1" y="connsiteY1"/>
                    </a:cxn>
                  </a:cxnLst>
                  <a:rect l="l" t="t" r="r" b="b"/>
                  <a:pathLst>
                    <a:path w="5968" h="21492">
                      <a:moveTo>
                        <a:pt x="0" y="21492"/>
                      </a:moveTo>
                      <a:lnTo>
                        <a:pt x="0" y="0"/>
                      </a:lnTo>
                    </a:path>
                  </a:pathLst>
                </a:custGeom>
                <a:ln w="5965" cap="flat">
                  <a:solidFill>
                    <a:srgbClr val="EC4E44"/>
                  </a:solidFill>
                  <a:prstDash val="solid"/>
                  <a:round/>
                </a:ln>
              </p:spPr>
              <p:txBody>
                <a:bodyPr rtlCol="0" anchor="ctr"/>
                <a:lstStyle/>
                <a:p>
                  <a:endParaRPr lang="en-US"/>
                </a:p>
              </p:txBody>
            </p:sp>
            <p:sp>
              <p:nvSpPr>
                <p:cNvPr id="1020" name="Freeform: Shape 1019">
                  <a:extLst>
                    <a:ext uri="{FF2B5EF4-FFF2-40B4-BE49-F238E27FC236}">
                      <a16:creationId xmlns:a16="http://schemas.microsoft.com/office/drawing/2014/main" id="{DFE51BDF-AE66-4850-83E8-D4B5407B28E8}"/>
                    </a:ext>
                  </a:extLst>
                </p:cNvPr>
                <p:cNvSpPr/>
                <p:nvPr/>
              </p:nvSpPr>
              <p:spPr>
                <a:xfrm>
                  <a:off x="3734953" y="3216481"/>
                  <a:ext cx="5968" cy="21800"/>
                </a:xfrm>
                <a:custGeom>
                  <a:avLst/>
                  <a:gdLst>
                    <a:gd name="connsiteX0" fmla="*/ 0 w 5968"/>
                    <a:gd name="connsiteY0" fmla="*/ 21800 h 21800"/>
                    <a:gd name="connsiteX1" fmla="*/ 0 w 5968"/>
                    <a:gd name="connsiteY1" fmla="*/ 0 h 21800"/>
                  </a:gdLst>
                  <a:ahLst/>
                  <a:cxnLst>
                    <a:cxn ang="0">
                      <a:pos x="connsiteX0" y="connsiteY0"/>
                    </a:cxn>
                    <a:cxn ang="0">
                      <a:pos x="connsiteX1" y="connsiteY1"/>
                    </a:cxn>
                  </a:cxnLst>
                  <a:rect l="l" t="t" r="r" b="b"/>
                  <a:pathLst>
                    <a:path w="5968" h="21800">
                      <a:moveTo>
                        <a:pt x="0" y="21800"/>
                      </a:moveTo>
                      <a:lnTo>
                        <a:pt x="0" y="0"/>
                      </a:lnTo>
                    </a:path>
                  </a:pathLst>
                </a:custGeom>
                <a:ln w="5965" cap="flat">
                  <a:solidFill>
                    <a:srgbClr val="EC4E44"/>
                  </a:solidFill>
                  <a:prstDash val="solid"/>
                  <a:round/>
                </a:ln>
              </p:spPr>
              <p:txBody>
                <a:bodyPr rtlCol="0" anchor="ctr"/>
                <a:lstStyle/>
                <a:p>
                  <a:endParaRPr lang="en-US"/>
                </a:p>
              </p:txBody>
            </p:sp>
            <p:sp>
              <p:nvSpPr>
                <p:cNvPr id="1021" name="Freeform: Shape 1020">
                  <a:extLst>
                    <a:ext uri="{FF2B5EF4-FFF2-40B4-BE49-F238E27FC236}">
                      <a16:creationId xmlns:a16="http://schemas.microsoft.com/office/drawing/2014/main" id="{504D459D-D6AE-4A46-A382-5409CB04E77E}"/>
                    </a:ext>
                  </a:extLst>
                </p:cNvPr>
                <p:cNvSpPr/>
                <p:nvPr/>
              </p:nvSpPr>
              <p:spPr>
                <a:xfrm>
                  <a:off x="2973362" y="3829105"/>
                  <a:ext cx="5968" cy="70574"/>
                </a:xfrm>
                <a:custGeom>
                  <a:avLst/>
                  <a:gdLst>
                    <a:gd name="connsiteX0" fmla="*/ 0 w 5968"/>
                    <a:gd name="connsiteY0" fmla="*/ 70574 h 70574"/>
                    <a:gd name="connsiteX1" fmla="*/ 0 w 5968"/>
                    <a:gd name="connsiteY1" fmla="*/ 0 h 70574"/>
                  </a:gdLst>
                  <a:ahLst/>
                  <a:cxnLst>
                    <a:cxn ang="0">
                      <a:pos x="connsiteX0" y="connsiteY0"/>
                    </a:cxn>
                    <a:cxn ang="0">
                      <a:pos x="connsiteX1" y="connsiteY1"/>
                    </a:cxn>
                  </a:cxnLst>
                  <a:rect l="l" t="t" r="r" b="b"/>
                  <a:pathLst>
                    <a:path w="5968" h="70574">
                      <a:moveTo>
                        <a:pt x="0" y="70574"/>
                      </a:moveTo>
                      <a:lnTo>
                        <a:pt x="0" y="0"/>
                      </a:lnTo>
                    </a:path>
                  </a:pathLst>
                </a:custGeom>
                <a:ln w="5965" cap="flat">
                  <a:solidFill>
                    <a:srgbClr val="EC4E44"/>
                  </a:solidFill>
                  <a:prstDash val="solid"/>
                  <a:round/>
                </a:ln>
              </p:spPr>
              <p:txBody>
                <a:bodyPr rtlCol="0" anchor="ctr"/>
                <a:lstStyle/>
                <a:p>
                  <a:endParaRPr lang="en-US"/>
                </a:p>
              </p:txBody>
            </p:sp>
            <p:sp>
              <p:nvSpPr>
                <p:cNvPr id="1022" name="Freeform: Shape 1021">
                  <a:extLst>
                    <a:ext uri="{FF2B5EF4-FFF2-40B4-BE49-F238E27FC236}">
                      <a16:creationId xmlns:a16="http://schemas.microsoft.com/office/drawing/2014/main" id="{18D720C0-E8EB-45BB-8FE1-44A3A2B70463}"/>
                    </a:ext>
                  </a:extLst>
                </p:cNvPr>
                <p:cNvSpPr/>
                <p:nvPr/>
              </p:nvSpPr>
              <p:spPr>
                <a:xfrm>
                  <a:off x="4101147" y="2919881"/>
                  <a:ext cx="5968" cy="22050"/>
                </a:xfrm>
                <a:custGeom>
                  <a:avLst/>
                  <a:gdLst>
                    <a:gd name="connsiteX0" fmla="*/ 0 w 5968"/>
                    <a:gd name="connsiteY0" fmla="*/ 22050 h 22050"/>
                    <a:gd name="connsiteX1" fmla="*/ 0 w 5968"/>
                    <a:gd name="connsiteY1" fmla="*/ 0 h 22050"/>
                  </a:gdLst>
                  <a:ahLst/>
                  <a:cxnLst>
                    <a:cxn ang="0">
                      <a:pos x="connsiteX0" y="connsiteY0"/>
                    </a:cxn>
                    <a:cxn ang="0">
                      <a:pos x="connsiteX1" y="connsiteY1"/>
                    </a:cxn>
                  </a:cxnLst>
                  <a:rect l="l" t="t" r="r" b="b"/>
                  <a:pathLst>
                    <a:path w="5968" h="22050">
                      <a:moveTo>
                        <a:pt x="0" y="22050"/>
                      </a:moveTo>
                      <a:lnTo>
                        <a:pt x="0" y="0"/>
                      </a:lnTo>
                    </a:path>
                  </a:pathLst>
                </a:custGeom>
                <a:ln w="5965" cap="flat">
                  <a:solidFill>
                    <a:srgbClr val="EC4E44"/>
                  </a:solidFill>
                  <a:prstDash val="solid"/>
                  <a:round/>
                </a:ln>
              </p:spPr>
              <p:txBody>
                <a:bodyPr rtlCol="0" anchor="ctr"/>
                <a:lstStyle/>
                <a:p>
                  <a:endParaRPr lang="en-US"/>
                </a:p>
              </p:txBody>
            </p:sp>
            <p:sp>
              <p:nvSpPr>
                <p:cNvPr id="1023" name="Freeform: Shape 1022">
                  <a:extLst>
                    <a:ext uri="{FF2B5EF4-FFF2-40B4-BE49-F238E27FC236}">
                      <a16:creationId xmlns:a16="http://schemas.microsoft.com/office/drawing/2014/main" id="{D47CE70D-AA33-4712-98E7-5AD37BBC6B23}"/>
                    </a:ext>
                  </a:extLst>
                </p:cNvPr>
                <p:cNvSpPr/>
                <p:nvPr/>
              </p:nvSpPr>
              <p:spPr>
                <a:xfrm>
                  <a:off x="3573679" y="3350267"/>
                  <a:ext cx="5968" cy="37072"/>
                </a:xfrm>
                <a:custGeom>
                  <a:avLst/>
                  <a:gdLst>
                    <a:gd name="connsiteX0" fmla="*/ 0 w 5968"/>
                    <a:gd name="connsiteY0" fmla="*/ 37073 h 37072"/>
                    <a:gd name="connsiteX1" fmla="*/ 0 w 5968"/>
                    <a:gd name="connsiteY1" fmla="*/ 0 h 37072"/>
                  </a:gdLst>
                  <a:ahLst/>
                  <a:cxnLst>
                    <a:cxn ang="0">
                      <a:pos x="connsiteX0" y="connsiteY0"/>
                    </a:cxn>
                    <a:cxn ang="0">
                      <a:pos x="connsiteX1" y="connsiteY1"/>
                    </a:cxn>
                  </a:cxnLst>
                  <a:rect l="l" t="t" r="r" b="b"/>
                  <a:pathLst>
                    <a:path w="5968" h="37072">
                      <a:moveTo>
                        <a:pt x="0" y="37073"/>
                      </a:moveTo>
                      <a:lnTo>
                        <a:pt x="0" y="0"/>
                      </a:lnTo>
                    </a:path>
                  </a:pathLst>
                </a:custGeom>
                <a:ln w="5965" cap="flat">
                  <a:solidFill>
                    <a:srgbClr val="EC4E44"/>
                  </a:solidFill>
                  <a:prstDash val="solid"/>
                  <a:round/>
                </a:ln>
              </p:spPr>
              <p:txBody>
                <a:bodyPr rtlCol="0" anchor="ctr"/>
                <a:lstStyle/>
                <a:p>
                  <a:endParaRPr lang="en-US"/>
                </a:p>
              </p:txBody>
            </p:sp>
            <p:sp>
              <p:nvSpPr>
                <p:cNvPr id="1024" name="Freeform: Shape 1023">
                  <a:extLst>
                    <a:ext uri="{FF2B5EF4-FFF2-40B4-BE49-F238E27FC236}">
                      <a16:creationId xmlns:a16="http://schemas.microsoft.com/office/drawing/2014/main" id="{13AD1D6D-F1DF-4F86-A789-AFF34EE704C7}"/>
                    </a:ext>
                  </a:extLst>
                </p:cNvPr>
                <p:cNvSpPr/>
                <p:nvPr/>
              </p:nvSpPr>
              <p:spPr>
                <a:xfrm>
                  <a:off x="2510991" y="4340166"/>
                  <a:ext cx="5968" cy="21787"/>
                </a:xfrm>
                <a:custGeom>
                  <a:avLst/>
                  <a:gdLst>
                    <a:gd name="connsiteX0" fmla="*/ 0 w 5968"/>
                    <a:gd name="connsiteY0" fmla="*/ 21788 h 21787"/>
                    <a:gd name="connsiteX1" fmla="*/ 0 w 5968"/>
                    <a:gd name="connsiteY1" fmla="*/ 0 h 21787"/>
                  </a:gdLst>
                  <a:ahLst/>
                  <a:cxnLst>
                    <a:cxn ang="0">
                      <a:pos x="connsiteX0" y="connsiteY0"/>
                    </a:cxn>
                    <a:cxn ang="0">
                      <a:pos x="connsiteX1" y="connsiteY1"/>
                    </a:cxn>
                  </a:cxnLst>
                  <a:rect l="l" t="t" r="r" b="b"/>
                  <a:pathLst>
                    <a:path w="5968" h="21787">
                      <a:moveTo>
                        <a:pt x="0" y="21788"/>
                      </a:moveTo>
                      <a:lnTo>
                        <a:pt x="0" y="0"/>
                      </a:lnTo>
                    </a:path>
                  </a:pathLst>
                </a:custGeom>
                <a:ln w="5965" cap="flat">
                  <a:solidFill>
                    <a:srgbClr val="EC4E44"/>
                  </a:solidFill>
                  <a:prstDash val="solid"/>
                  <a:round/>
                </a:ln>
              </p:spPr>
              <p:txBody>
                <a:bodyPr rtlCol="0" anchor="ctr"/>
                <a:lstStyle/>
                <a:p>
                  <a:endParaRPr lang="en-US"/>
                </a:p>
              </p:txBody>
            </p:sp>
            <p:sp>
              <p:nvSpPr>
                <p:cNvPr id="1025" name="Freeform: Shape 1024">
                  <a:extLst>
                    <a:ext uri="{FF2B5EF4-FFF2-40B4-BE49-F238E27FC236}">
                      <a16:creationId xmlns:a16="http://schemas.microsoft.com/office/drawing/2014/main" id="{E01B08EA-0ED7-44D1-934C-9B4F3D357701}"/>
                    </a:ext>
                  </a:extLst>
                </p:cNvPr>
                <p:cNvSpPr/>
                <p:nvPr/>
              </p:nvSpPr>
              <p:spPr>
                <a:xfrm>
                  <a:off x="3150787" y="3763070"/>
                  <a:ext cx="5968" cy="23808"/>
                </a:xfrm>
                <a:custGeom>
                  <a:avLst/>
                  <a:gdLst>
                    <a:gd name="connsiteX0" fmla="*/ 0 w 5968"/>
                    <a:gd name="connsiteY0" fmla="*/ 23809 h 23808"/>
                    <a:gd name="connsiteX1" fmla="*/ 0 w 5968"/>
                    <a:gd name="connsiteY1" fmla="*/ 0 h 23808"/>
                  </a:gdLst>
                  <a:ahLst/>
                  <a:cxnLst>
                    <a:cxn ang="0">
                      <a:pos x="connsiteX0" y="connsiteY0"/>
                    </a:cxn>
                    <a:cxn ang="0">
                      <a:pos x="connsiteX1" y="connsiteY1"/>
                    </a:cxn>
                  </a:cxnLst>
                  <a:rect l="l" t="t" r="r" b="b"/>
                  <a:pathLst>
                    <a:path w="5968" h="23808">
                      <a:moveTo>
                        <a:pt x="0" y="23809"/>
                      </a:moveTo>
                      <a:lnTo>
                        <a:pt x="0" y="0"/>
                      </a:lnTo>
                    </a:path>
                  </a:pathLst>
                </a:custGeom>
                <a:ln w="5965" cap="flat">
                  <a:solidFill>
                    <a:srgbClr val="EC4E44"/>
                  </a:solidFill>
                  <a:prstDash val="solid"/>
                  <a:round/>
                </a:ln>
              </p:spPr>
              <p:txBody>
                <a:bodyPr rtlCol="0" anchor="ctr"/>
                <a:lstStyle/>
                <a:p>
                  <a:endParaRPr lang="en-US"/>
                </a:p>
              </p:txBody>
            </p:sp>
            <p:sp>
              <p:nvSpPr>
                <p:cNvPr id="1026" name="Freeform: Shape 1025">
                  <a:extLst>
                    <a:ext uri="{FF2B5EF4-FFF2-40B4-BE49-F238E27FC236}">
                      <a16:creationId xmlns:a16="http://schemas.microsoft.com/office/drawing/2014/main" id="{3D2E3329-4C3B-4F3D-8AA0-98242FBF1A93}"/>
                    </a:ext>
                  </a:extLst>
                </p:cNvPr>
                <p:cNvSpPr/>
                <p:nvPr/>
              </p:nvSpPr>
              <p:spPr>
                <a:xfrm>
                  <a:off x="3731128" y="3239591"/>
                  <a:ext cx="5968" cy="21436"/>
                </a:xfrm>
                <a:custGeom>
                  <a:avLst/>
                  <a:gdLst>
                    <a:gd name="connsiteX0" fmla="*/ 0 w 5968"/>
                    <a:gd name="connsiteY0" fmla="*/ 21437 h 21436"/>
                    <a:gd name="connsiteX1" fmla="*/ 0 w 5968"/>
                    <a:gd name="connsiteY1" fmla="*/ 0 h 21436"/>
                  </a:gdLst>
                  <a:ahLst/>
                  <a:cxnLst>
                    <a:cxn ang="0">
                      <a:pos x="connsiteX0" y="connsiteY0"/>
                    </a:cxn>
                    <a:cxn ang="0">
                      <a:pos x="connsiteX1" y="connsiteY1"/>
                    </a:cxn>
                  </a:cxnLst>
                  <a:rect l="l" t="t" r="r" b="b"/>
                  <a:pathLst>
                    <a:path w="5968" h="21436">
                      <a:moveTo>
                        <a:pt x="0" y="21437"/>
                      </a:moveTo>
                      <a:lnTo>
                        <a:pt x="0" y="0"/>
                      </a:lnTo>
                    </a:path>
                  </a:pathLst>
                </a:custGeom>
                <a:ln w="5965" cap="flat">
                  <a:solidFill>
                    <a:srgbClr val="EC4E44"/>
                  </a:solidFill>
                  <a:prstDash val="solid"/>
                  <a:round/>
                </a:ln>
              </p:spPr>
              <p:txBody>
                <a:bodyPr rtlCol="0" anchor="ctr"/>
                <a:lstStyle/>
                <a:p>
                  <a:endParaRPr lang="en-US"/>
                </a:p>
              </p:txBody>
            </p:sp>
            <p:sp>
              <p:nvSpPr>
                <p:cNvPr id="1027" name="Freeform: Shape 1026">
                  <a:extLst>
                    <a:ext uri="{FF2B5EF4-FFF2-40B4-BE49-F238E27FC236}">
                      <a16:creationId xmlns:a16="http://schemas.microsoft.com/office/drawing/2014/main" id="{C77AD0B0-F2DB-49DB-879D-77E2F88F88FE}"/>
                    </a:ext>
                  </a:extLst>
                </p:cNvPr>
                <p:cNvSpPr/>
                <p:nvPr/>
              </p:nvSpPr>
              <p:spPr>
                <a:xfrm>
                  <a:off x="3313916" y="3604301"/>
                  <a:ext cx="5968" cy="21465"/>
                </a:xfrm>
                <a:custGeom>
                  <a:avLst/>
                  <a:gdLst>
                    <a:gd name="connsiteX0" fmla="*/ 0 w 5968"/>
                    <a:gd name="connsiteY0" fmla="*/ 21465 h 21465"/>
                    <a:gd name="connsiteX1" fmla="*/ 0 w 5968"/>
                    <a:gd name="connsiteY1" fmla="*/ 0 h 21465"/>
                  </a:gdLst>
                  <a:ahLst/>
                  <a:cxnLst>
                    <a:cxn ang="0">
                      <a:pos x="connsiteX0" y="connsiteY0"/>
                    </a:cxn>
                    <a:cxn ang="0">
                      <a:pos x="connsiteX1" y="connsiteY1"/>
                    </a:cxn>
                  </a:cxnLst>
                  <a:rect l="l" t="t" r="r" b="b"/>
                  <a:pathLst>
                    <a:path w="5968" h="21465">
                      <a:moveTo>
                        <a:pt x="0" y="21465"/>
                      </a:moveTo>
                      <a:lnTo>
                        <a:pt x="0" y="0"/>
                      </a:lnTo>
                    </a:path>
                  </a:pathLst>
                </a:custGeom>
                <a:ln w="5965" cap="flat">
                  <a:solidFill>
                    <a:srgbClr val="EC4E44"/>
                  </a:solidFill>
                  <a:prstDash val="solid"/>
                  <a:round/>
                </a:ln>
              </p:spPr>
              <p:txBody>
                <a:bodyPr rtlCol="0" anchor="ctr"/>
                <a:lstStyle/>
                <a:p>
                  <a:endParaRPr lang="en-US"/>
                </a:p>
              </p:txBody>
            </p:sp>
            <p:sp>
              <p:nvSpPr>
                <p:cNvPr id="1028" name="Freeform: Shape 1027">
                  <a:extLst>
                    <a:ext uri="{FF2B5EF4-FFF2-40B4-BE49-F238E27FC236}">
                      <a16:creationId xmlns:a16="http://schemas.microsoft.com/office/drawing/2014/main" id="{21B5109C-0FF4-4C1E-B2C4-926F5FCCE198}"/>
                    </a:ext>
                  </a:extLst>
                </p:cNvPr>
                <p:cNvSpPr/>
                <p:nvPr/>
              </p:nvSpPr>
              <p:spPr>
                <a:xfrm>
                  <a:off x="2980486" y="3903656"/>
                  <a:ext cx="5968" cy="21977"/>
                </a:xfrm>
                <a:custGeom>
                  <a:avLst/>
                  <a:gdLst>
                    <a:gd name="connsiteX0" fmla="*/ 0 w 5968"/>
                    <a:gd name="connsiteY0" fmla="*/ 21978 h 21977"/>
                    <a:gd name="connsiteX1" fmla="*/ 0 w 5968"/>
                    <a:gd name="connsiteY1" fmla="*/ 0 h 21977"/>
                  </a:gdLst>
                  <a:ahLst/>
                  <a:cxnLst>
                    <a:cxn ang="0">
                      <a:pos x="connsiteX0" y="connsiteY0"/>
                    </a:cxn>
                    <a:cxn ang="0">
                      <a:pos x="connsiteX1" y="connsiteY1"/>
                    </a:cxn>
                  </a:cxnLst>
                  <a:rect l="l" t="t" r="r" b="b"/>
                  <a:pathLst>
                    <a:path w="5968" h="21977">
                      <a:moveTo>
                        <a:pt x="0" y="21978"/>
                      </a:moveTo>
                      <a:lnTo>
                        <a:pt x="0" y="0"/>
                      </a:lnTo>
                    </a:path>
                  </a:pathLst>
                </a:custGeom>
                <a:ln w="5965" cap="flat">
                  <a:solidFill>
                    <a:srgbClr val="EC4E44"/>
                  </a:solidFill>
                  <a:prstDash val="solid"/>
                  <a:round/>
                </a:ln>
              </p:spPr>
              <p:txBody>
                <a:bodyPr rtlCol="0" anchor="ctr"/>
                <a:lstStyle/>
                <a:p>
                  <a:endParaRPr lang="en-US"/>
                </a:p>
              </p:txBody>
            </p:sp>
            <p:sp>
              <p:nvSpPr>
                <p:cNvPr id="1029" name="Freeform: Shape 1028">
                  <a:extLst>
                    <a:ext uri="{FF2B5EF4-FFF2-40B4-BE49-F238E27FC236}">
                      <a16:creationId xmlns:a16="http://schemas.microsoft.com/office/drawing/2014/main" id="{67684B43-D468-43BF-9A6B-8E9776929AB9}"/>
                    </a:ext>
                  </a:extLst>
                </p:cNvPr>
                <p:cNvSpPr/>
                <p:nvPr/>
              </p:nvSpPr>
              <p:spPr>
                <a:xfrm>
                  <a:off x="2484238" y="4360817"/>
                  <a:ext cx="5968" cy="22644"/>
                </a:xfrm>
                <a:custGeom>
                  <a:avLst/>
                  <a:gdLst>
                    <a:gd name="connsiteX0" fmla="*/ 0 w 5968"/>
                    <a:gd name="connsiteY0" fmla="*/ 22645 h 22644"/>
                    <a:gd name="connsiteX1" fmla="*/ 0 w 5968"/>
                    <a:gd name="connsiteY1" fmla="*/ 0 h 22644"/>
                  </a:gdLst>
                  <a:ahLst/>
                  <a:cxnLst>
                    <a:cxn ang="0">
                      <a:pos x="connsiteX0" y="connsiteY0"/>
                    </a:cxn>
                    <a:cxn ang="0">
                      <a:pos x="connsiteX1" y="connsiteY1"/>
                    </a:cxn>
                  </a:cxnLst>
                  <a:rect l="l" t="t" r="r" b="b"/>
                  <a:pathLst>
                    <a:path w="5968" h="22644">
                      <a:moveTo>
                        <a:pt x="0" y="22645"/>
                      </a:moveTo>
                      <a:lnTo>
                        <a:pt x="0" y="0"/>
                      </a:lnTo>
                    </a:path>
                  </a:pathLst>
                </a:custGeom>
                <a:ln w="5965" cap="flat">
                  <a:solidFill>
                    <a:srgbClr val="EC4E44"/>
                  </a:solidFill>
                  <a:prstDash val="solid"/>
                  <a:round/>
                </a:ln>
              </p:spPr>
              <p:txBody>
                <a:bodyPr rtlCol="0" anchor="ctr"/>
                <a:lstStyle/>
                <a:p>
                  <a:endParaRPr lang="en-US"/>
                </a:p>
              </p:txBody>
            </p:sp>
            <p:sp>
              <p:nvSpPr>
                <p:cNvPr id="1030" name="Freeform: Shape 1029">
                  <a:extLst>
                    <a:ext uri="{FF2B5EF4-FFF2-40B4-BE49-F238E27FC236}">
                      <a16:creationId xmlns:a16="http://schemas.microsoft.com/office/drawing/2014/main" id="{FBE2CA9F-7BC6-437D-AECF-227618B19C48}"/>
                    </a:ext>
                  </a:extLst>
                </p:cNvPr>
                <p:cNvSpPr/>
                <p:nvPr/>
              </p:nvSpPr>
              <p:spPr>
                <a:xfrm>
                  <a:off x="2305232" y="4532096"/>
                  <a:ext cx="5968" cy="53054"/>
                </a:xfrm>
                <a:custGeom>
                  <a:avLst/>
                  <a:gdLst>
                    <a:gd name="connsiteX0" fmla="*/ 0 w 5968"/>
                    <a:gd name="connsiteY0" fmla="*/ 53054 h 53054"/>
                    <a:gd name="connsiteX1" fmla="*/ 0 w 5968"/>
                    <a:gd name="connsiteY1" fmla="*/ 0 h 53054"/>
                  </a:gdLst>
                  <a:ahLst/>
                  <a:cxnLst>
                    <a:cxn ang="0">
                      <a:pos x="connsiteX0" y="connsiteY0"/>
                    </a:cxn>
                    <a:cxn ang="0">
                      <a:pos x="connsiteX1" y="connsiteY1"/>
                    </a:cxn>
                  </a:cxnLst>
                  <a:rect l="l" t="t" r="r" b="b"/>
                  <a:pathLst>
                    <a:path w="5968" h="53054">
                      <a:moveTo>
                        <a:pt x="0" y="53054"/>
                      </a:moveTo>
                      <a:lnTo>
                        <a:pt x="0" y="0"/>
                      </a:lnTo>
                    </a:path>
                  </a:pathLst>
                </a:custGeom>
                <a:ln w="5965" cap="flat">
                  <a:solidFill>
                    <a:srgbClr val="EC4E44"/>
                  </a:solidFill>
                  <a:prstDash val="solid"/>
                  <a:round/>
                </a:ln>
              </p:spPr>
              <p:txBody>
                <a:bodyPr rtlCol="0" anchor="ctr"/>
                <a:lstStyle/>
                <a:p>
                  <a:endParaRPr lang="en-US"/>
                </a:p>
              </p:txBody>
            </p:sp>
            <p:sp>
              <p:nvSpPr>
                <p:cNvPr id="1031" name="Freeform: Shape 1030">
                  <a:extLst>
                    <a:ext uri="{FF2B5EF4-FFF2-40B4-BE49-F238E27FC236}">
                      <a16:creationId xmlns:a16="http://schemas.microsoft.com/office/drawing/2014/main" id="{AC27AC12-8611-42ED-9F0E-A95E5A06367B}"/>
                    </a:ext>
                  </a:extLst>
                </p:cNvPr>
                <p:cNvSpPr/>
                <p:nvPr/>
              </p:nvSpPr>
              <p:spPr>
                <a:xfrm>
                  <a:off x="3282107" y="3648080"/>
                  <a:ext cx="5968" cy="25163"/>
                </a:xfrm>
                <a:custGeom>
                  <a:avLst/>
                  <a:gdLst>
                    <a:gd name="connsiteX0" fmla="*/ 0 w 5968"/>
                    <a:gd name="connsiteY0" fmla="*/ 25164 h 25163"/>
                    <a:gd name="connsiteX1" fmla="*/ 0 w 5968"/>
                    <a:gd name="connsiteY1" fmla="*/ 0 h 25163"/>
                  </a:gdLst>
                  <a:ahLst/>
                  <a:cxnLst>
                    <a:cxn ang="0">
                      <a:pos x="connsiteX0" y="connsiteY0"/>
                    </a:cxn>
                    <a:cxn ang="0">
                      <a:pos x="connsiteX1" y="connsiteY1"/>
                    </a:cxn>
                  </a:cxnLst>
                  <a:rect l="l" t="t" r="r" b="b"/>
                  <a:pathLst>
                    <a:path w="5968" h="25163">
                      <a:moveTo>
                        <a:pt x="0" y="25164"/>
                      </a:moveTo>
                      <a:lnTo>
                        <a:pt x="0" y="0"/>
                      </a:lnTo>
                    </a:path>
                  </a:pathLst>
                </a:custGeom>
                <a:ln w="5965" cap="flat">
                  <a:solidFill>
                    <a:srgbClr val="EC4E44"/>
                  </a:solidFill>
                  <a:prstDash val="solid"/>
                  <a:round/>
                </a:ln>
              </p:spPr>
              <p:txBody>
                <a:bodyPr rtlCol="0" anchor="ctr"/>
                <a:lstStyle/>
                <a:p>
                  <a:endParaRPr lang="en-US"/>
                </a:p>
              </p:txBody>
            </p:sp>
            <p:sp>
              <p:nvSpPr>
                <p:cNvPr id="1032" name="Freeform: Shape 1031">
                  <a:extLst>
                    <a:ext uri="{FF2B5EF4-FFF2-40B4-BE49-F238E27FC236}">
                      <a16:creationId xmlns:a16="http://schemas.microsoft.com/office/drawing/2014/main" id="{5C8CE6D8-3D95-4E85-9249-05D1E500A9FE}"/>
                    </a:ext>
                  </a:extLst>
                </p:cNvPr>
                <p:cNvSpPr/>
                <p:nvPr/>
              </p:nvSpPr>
              <p:spPr>
                <a:xfrm>
                  <a:off x="2991234" y="3800327"/>
                  <a:ext cx="5968" cy="73468"/>
                </a:xfrm>
                <a:custGeom>
                  <a:avLst/>
                  <a:gdLst>
                    <a:gd name="connsiteX0" fmla="*/ 0 w 5968"/>
                    <a:gd name="connsiteY0" fmla="*/ 73469 h 73468"/>
                    <a:gd name="connsiteX1" fmla="*/ 0 w 5968"/>
                    <a:gd name="connsiteY1" fmla="*/ 0 h 73468"/>
                  </a:gdLst>
                  <a:ahLst/>
                  <a:cxnLst>
                    <a:cxn ang="0">
                      <a:pos x="connsiteX0" y="connsiteY0"/>
                    </a:cxn>
                    <a:cxn ang="0">
                      <a:pos x="connsiteX1" y="connsiteY1"/>
                    </a:cxn>
                  </a:cxnLst>
                  <a:rect l="l" t="t" r="r" b="b"/>
                  <a:pathLst>
                    <a:path w="5968" h="73468">
                      <a:moveTo>
                        <a:pt x="0" y="73469"/>
                      </a:moveTo>
                      <a:lnTo>
                        <a:pt x="0" y="0"/>
                      </a:lnTo>
                    </a:path>
                  </a:pathLst>
                </a:custGeom>
                <a:ln w="5965" cap="flat">
                  <a:solidFill>
                    <a:srgbClr val="EC4E44"/>
                  </a:solidFill>
                  <a:prstDash val="solid"/>
                  <a:round/>
                </a:ln>
              </p:spPr>
              <p:txBody>
                <a:bodyPr rtlCol="0" anchor="ctr"/>
                <a:lstStyle/>
                <a:p>
                  <a:endParaRPr lang="en-US"/>
                </a:p>
              </p:txBody>
            </p:sp>
            <p:sp>
              <p:nvSpPr>
                <p:cNvPr id="1033" name="Freeform: Shape 1032">
                  <a:extLst>
                    <a:ext uri="{FF2B5EF4-FFF2-40B4-BE49-F238E27FC236}">
                      <a16:creationId xmlns:a16="http://schemas.microsoft.com/office/drawing/2014/main" id="{D4DEDF99-A453-41B4-983D-F18E92721349}"/>
                    </a:ext>
                  </a:extLst>
                </p:cNvPr>
                <p:cNvSpPr/>
                <p:nvPr/>
              </p:nvSpPr>
              <p:spPr>
                <a:xfrm>
                  <a:off x="3150845" y="3744950"/>
                  <a:ext cx="5968" cy="22137"/>
                </a:xfrm>
                <a:custGeom>
                  <a:avLst/>
                  <a:gdLst>
                    <a:gd name="connsiteX0" fmla="*/ 0 w 5968"/>
                    <a:gd name="connsiteY0" fmla="*/ 22138 h 22137"/>
                    <a:gd name="connsiteX1" fmla="*/ 0 w 5968"/>
                    <a:gd name="connsiteY1" fmla="*/ 0 h 22137"/>
                  </a:gdLst>
                  <a:ahLst/>
                  <a:cxnLst>
                    <a:cxn ang="0">
                      <a:pos x="connsiteX0" y="connsiteY0"/>
                    </a:cxn>
                    <a:cxn ang="0">
                      <a:pos x="connsiteX1" y="connsiteY1"/>
                    </a:cxn>
                  </a:cxnLst>
                  <a:rect l="l" t="t" r="r" b="b"/>
                  <a:pathLst>
                    <a:path w="5968" h="22137">
                      <a:moveTo>
                        <a:pt x="0" y="22138"/>
                      </a:moveTo>
                      <a:lnTo>
                        <a:pt x="0" y="0"/>
                      </a:lnTo>
                    </a:path>
                  </a:pathLst>
                </a:custGeom>
                <a:ln w="5965" cap="flat">
                  <a:solidFill>
                    <a:srgbClr val="EC4E44"/>
                  </a:solidFill>
                  <a:prstDash val="solid"/>
                  <a:round/>
                </a:ln>
              </p:spPr>
              <p:txBody>
                <a:bodyPr rtlCol="0" anchor="ctr"/>
                <a:lstStyle/>
                <a:p>
                  <a:endParaRPr lang="en-US"/>
                </a:p>
              </p:txBody>
            </p:sp>
            <p:sp>
              <p:nvSpPr>
                <p:cNvPr id="1034" name="Freeform: Shape 1033">
                  <a:extLst>
                    <a:ext uri="{FF2B5EF4-FFF2-40B4-BE49-F238E27FC236}">
                      <a16:creationId xmlns:a16="http://schemas.microsoft.com/office/drawing/2014/main" id="{06DF0343-3AA5-4132-A11F-AC815A5B9CD9}"/>
                    </a:ext>
                  </a:extLst>
                </p:cNvPr>
                <p:cNvSpPr/>
                <p:nvPr/>
              </p:nvSpPr>
              <p:spPr>
                <a:xfrm>
                  <a:off x="1958204" y="4827034"/>
                  <a:ext cx="5968" cy="23166"/>
                </a:xfrm>
                <a:custGeom>
                  <a:avLst/>
                  <a:gdLst>
                    <a:gd name="connsiteX0" fmla="*/ 0 w 5968"/>
                    <a:gd name="connsiteY0" fmla="*/ 23166 h 23166"/>
                    <a:gd name="connsiteX1" fmla="*/ 0 w 5968"/>
                    <a:gd name="connsiteY1" fmla="*/ 0 h 23166"/>
                  </a:gdLst>
                  <a:ahLst/>
                  <a:cxnLst>
                    <a:cxn ang="0">
                      <a:pos x="connsiteX0" y="connsiteY0"/>
                    </a:cxn>
                    <a:cxn ang="0">
                      <a:pos x="connsiteX1" y="connsiteY1"/>
                    </a:cxn>
                  </a:cxnLst>
                  <a:rect l="l" t="t" r="r" b="b"/>
                  <a:pathLst>
                    <a:path w="5968" h="23166">
                      <a:moveTo>
                        <a:pt x="0" y="23166"/>
                      </a:moveTo>
                      <a:lnTo>
                        <a:pt x="0" y="0"/>
                      </a:lnTo>
                    </a:path>
                  </a:pathLst>
                </a:custGeom>
                <a:ln w="5965" cap="flat">
                  <a:solidFill>
                    <a:srgbClr val="EC4E44"/>
                  </a:solidFill>
                  <a:prstDash val="solid"/>
                  <a:round/>
                </a:ln>
              </p:spPr>
              <p:txBody>
                <a:bodyPr rtlCol="0" anchor="ctr"/>
                <a:lstStyle/>
                <a:p>
                  <a:endParaRPr lang="en-US"/>
                </a:p>
              </p:txBody>
            </p:sp>
            <p:sp>
              <p:nvSpPr>
                <p:cNvPr id="1035" name="Freeform: Shape 1034">
                  <a:extLst>
                    <a:ext uri="{FF2B5EF4-FFF2-40B4-BE49-F238E27FC236}">
                      <a16:creationId xmlns:a16="http://schemas.microsoft.com/office/drawing/2014/main" id="{77764350-8684-403C-B6BD-64B5D5F301E4}"/>
                    </a:ext>
                  </a:extLst>
                </p:cNvPr>
                <p:cNvSpPr/>
                <p:nvPr/>
              </p:nvSpPr>
              <p:spPr>
                <a:xfrm>
                  <a:off x="2838975" y="4055354"/>
                  <a:ext cx="5968" cy="23526"/>
                </a:xfrm>
                <a:custGeom>
                  <a:avLst/>
                  <a:gdLst>
                    <a:gd name="connsiteX0" fmla="*/ 0 w 5968"/>
                    <a:gd name="connsiteY0" fmla="*/ 23526 h 23526"/>
                    <a:gd name="connsiteX1" fmla="*/ 0 w 5968"/>
                    <a:gd name="connsiteY1" fmla="*/ 0 h 23526"/>
                  </a:gdLst>
                  <a:ahLst/>
                  <a:cxnLst>
                    <a:cxn ang="0">
                      <a:pos x="connsiteX0" y="connsiteY0"/>
                    </a:cxn>
                    <a:cxn ang="0">
                      <a:pos x="connsiteX1" y="connsiteY1"/>
                    </a:cxn>
                  </a:cxnLst>
                  <a:rect l="l" t="t" r="r" b="b"/>
                  <a:pathLst>
                    <a:path w="5968" h="23526">
                      <a:moveTo>
                        <a:pt x="0" y="23526"/>
                      </a:moveTo>
                      <a:lnTo>
                        <a:pt x="0" y="0"/>
                      </a:lnTo>
                    </a:path>
                  </a:pathLst>
                </a:custGeom>
                <a:ln w="5965" cap="flat">
                  <a:solidFill>
                    <a:srgbClr val="EC4E44"/>
                  </a:solidFill>
                  <a:prstDash val="solid"/>
                  <a:round/>
                </a:ln>
              </p:spPr>
              <p:txBody>
                <a:bodyPr rtlCol="0" anchor="ctr"/>
                <a:lstStyle/>
                <a:p>
                  <a:endParaRPr lang="en-US"/>
                </a:p>
              </p:txBody>
            </p:sp>
            <p:sp>
              <p:nvSpPr>
                <p:cNvPr id="1036" name="Freeform: Shape 1035">
                  <a:extLst>
                    <a:ext uri="{FF2B5EF4-FFF2-40B4-BE49-F238E27FC236}">
                      <a16:creationId xmlns:a16="http://schemas.microsoft.com/office/drawing/2014/main" id="{DF64834D-53FF-4CA1-A5F5-E9381D006D37}"/>
                    </a:ext>
                  </a:extLst>
                </p:cNvPr>
                <p:cNvSpPr/>
                <p:nvPr/>
              </p:nvSpPr>
              <p:spPr>
                <a:xfrm>
                  <a:off x="2984836" y="3898523"/>
                  <a:ext cx="5968" cy="21487"/>
                </a:xfrm>
                <a:custGeom>
                  <a:avLst/>
                  <a:gdLst>
                    <a:gd name="connsiteX0" fmla="*/ 0 w 5968"/>
                    <a:gd name="connsiteY0" fmla="*/ 21487 h 21487"/>
                    <a:gd name="connsiteX1" fmla="*/ 0 w 5968"/>
                    <a:gd name="connsiteY1" fmla="*/ 0 h 21487"/>
                  </a:gdLst>
                  <a:ahLst/>
                  <a:cxnLst>
                    <a:cxn ang="0">
                      <a:pos x="connsiteX0" y="connsiteY0"/>
                    </a:cxn>
                    <a:cxn ang="0">
                      <a:pos x="connsiteX1" y="connsiteY1"/>
                    </a:cxn>
                  </a:cxnLst>
                  <a:rect l="l" t="t" r="r" b="b"/>
                  <a:pathLst>
                    <a:path w="5968" h="21487">
                      <a:moveTo>
                        <a:pt x="0" y="21487"/>
                      </a:moveTo>
                      <a:lnTo>
                        <a:pt x="0" y="0"/>
                      </a:lnTo>
                    </a:path>
                  </a:pathLst>
                </a:custGeom>
                <a:ln w="5965" cap="flat">
                  <a:solidFill>
                    <a:srgbClr val="EC4E44"/>
                  </a:solidFill>
                  <a:prstDash val="solid"/>
                  <a:round/>
                </a:ln>
              </p:spPr>
              <p:txBody>
                <a:bodyPr rtlCol="0" anchor="ctr"/>
                <a:lstStyle/>
                <a:p>
                  <a:endParaRPr lang="en-US"/>
                </a:p>
              </p:txBody>
            </p:sp>
            <p:sp>
              <p:nvSpPr>
                <p:cNvPr id="1037" name="Freeform: Shape 1036">
                  <a:extLst>
                    <a:ext uri="{FF2B5EF4-FFF2-40B4-BE49-F238E27FC236}">
                      <a16:creationId xmlns:a16="http://schemas.microsoft.com/office/drawing/2014/main" id="{F41D98D4-F9BF-42BD-B2DE-39AC0E9AF2F3}"/>
                    </a:ext>
                  </a:extLst>
                </p:cNvPr>
                <p:cNvSpPr/>
                <p:nvPr/>
              </p:nvSpPr>
              <p:spPr>
                <a:xfrm>
                  <a:off x="2301105" y="4502339"/>
                  <a:ext cx="5968" cy="24001"/>
                </a:xfrm>
                <a:custGeom>
                  <a:avLst/>
                  <a:gdLst>
                    <a:gd name="connsiteX0" fmla="*/ 0 w 5968"/>
                    <a:gd name="connsiteY0" fmla="*/ 24001 h 24001"/>
                    <a:gd name="connsiteX1" fmla="*/ 0 w 5968"/>
                    <a:gd name="connsiteY1" fmla="*/ 0 h 24001"/>
                  </a:gdLst>
                  <a:ahLst/>
                  <a:cxnLst>
                    <a:cxn ang="0">
                      <a:pos x="connsiteX0" y="connsiteY0"/>
                    </a:cxn>
                    <a:cxn ang="0">
                      <a:pos x="connsiteX1" y="connsiteY1"/>
                    </a:cxn>
                  </a:cxnLst>
                  <a:rect l="l" t="t" r="r" b="b"/>
                  <a:pathLst>
                    <a:path w="5968" h="24001">
                      <a:moveTo>
                        <a:pt x="0" y="24001"/>
                      </a:moveTo>
                      <a:lnTo>
                        <a:pt x="0" y="0"/>
                      </a:lnTo>
                    </a:path>
                  </a:pathLst>
                </a:custGeom>
                <a:ln w="5965" cap="flat">
                  <a:solidFill>
                    <a:srgbClr val="EC4E44"/>
                  </a:solidFill>
                  <a:prstDash val="solid"/>
                  <a:round/>
                </a:ln>
              </p:spPr>
              <p:txBody>
                <a:bodyPr rtlCol="0" anchor="ctr"/>
                <a:lstStyle/>
                <a:p>
                  <a:endParaRPr lang="en-US"/>
                </a:p>
              </p:txBody>
            </p:sp>
            <p:sp>
              <p:nvSpPr>
                <p:cNvPr id="1038" name="Freeform: Shape 1037">
                  <a:extLst>
                    <a:ext uri="{FF2B5EF4-FFF2-40B4-BE49-F238E27FC236}">
                      <a16:creationId xmlns:a16="http://schemas.microsoft.com/office/drawing/2014/main" id="{649BA8CE-5DB0-42D0-8CC7-CC105B9AB429}"/>
                    </a:ext>
                  </a:extLst>
                </p:cNvPr>
                <p:cNvSpPr/>
                <p:nvPr/>
              </p:nvSpPr>
              <p:spPr>
                <a:xfrm>
                  <a:off x="3427767" y="3515161"/>
                  <a:ext cx="5968" cy="23336"/>
                </a:xfrm>
                <a:custGeom>
                  <a:avLst/>
                  <a:gdLst>
                    <a:gd name="connsiteX0" fmla="*/ 0 w 5968"/>
                    <a:gd name="connsiteY0" fmla="*/ 23336 h 23336"/>
                    <a:gd name="connsiteX1" fmla="*/ 0 w 5968"/>
                    <a:gd name="connsiteY1" fmla="*/ 0 h 23336"/>
                  </a:gdLst>
                  <a:ahLst/>
                  <a:cxnLst>
                    <a:cxn ang="0">
                      <a:pos x="connsiteX0" y="connsiteY0"/>
                    </a:cxn>
                    <a:cxn ang="0">
                      <a:pos x="connsiteX1" y="connsiteY1"/>
                    </a:cxn>
                  </a:cxnLst>
                  <a:rect l="l" t="t" r="r" b="b"/>
                  <a:pathLst>
                    <a:path w="5968" h="23336">
                      <a:moveTo>
                        <a:pt x="0" y="23336"/>
                      </a:moveTo>
                      <a:lnTo>
                        <a:pt x="0" y="0"/>
                      </a:lnTo>
                    </a:path>
                  </a:pathLst>
                </a:custGeom>
                <a:ln w="5965" cap="flat">
                  <a:solidFill>
                    <a:srgbClr val="EC4E44"/>
                  </a:solidFill>
                  <a:prstDash val="solid"/>
                  <a:round/>
                </a:ln>
              </p:spPr>
              <p:txBody>
                <a:bodyPr rtlCol="0" anchor="ctr"/>
                <a:lstStyle/>
                <a:p>
                  <a:endParaRPr lang="en-US"/>
                </a:p>
              </p:txBody>
            </p:sp>
            <p:sp>
              <p:nvSpPr>
                <p:cNvPr id="1039" name="Freeform: Shape 1038">
                  <a:extLst>
                    <a:ext uri="{FF2B5EF4-FFF2-40B4-BE49-F238E27FC236}">
                      <a16:creationId xmlns:a16="http://schemas.microsoft.com/office/drawing/2014/main" id="{2240B94C-4A14-42C3-A1DE-338D81A3D53F}"/>
                    </a:ext>
                  </a:extLst>
                </p:cNvPr>
                <p:cNvSpPr/>
                <p:nvPr/>
              </p:nvSpPr>
              <p:spPr>
                <a:xfrm>
                  <a:off x="3487965" y="3495955"/>
                  <a:ext cx="5968" cy="37216"/>
                </a:xfrm>
                <a:custGeom>
                  <a:avLst/>
                  <a:gdLst>
                    <a:gd name="connsiteX0" fmla="*/ 0 w 5968"/>
                    <a:gd name="connsiteY0" fmla="*/ 37217 h 37216"/>
                    <a:gd name="connsiteX1" fmla="*/ 0 w 5968"/>
                    <a:gd name="connsiteY1" fmla="*/ 0 h 37216"/>
                  </a:gdLst>
                  <a:ahLst/>
                  <a:cxnLst>
                    <a:cxn ang="0">
                      <a:pos x="connsiteX0" y="connsiteY0"/>
                    </a:cxn>
                    <a:cxn ang="0">
                      <a:pos x="connsiteX1" y="connsiteY1"/>
                    </a:cxn>
                  </a:cxnLst>
                  <a:rect l="l" t="t" r="r" b="b"/>
                  <a:pathLst>
                    <a:path w="5968" h="37216">
                      <a:moveTo>
                        <a:pt x="0" y="37217"/>
                      </a:moveTo>
                      <a:lnTo>
                        <a:pt x="0" y="0"/>
                      </a:lnTo>
                    </a:path>
                  </a:pathLst>
                </a:custGeom>
                <a:ln w="5965" cap="flat">
                  <a:solidFill>
                    <a:srgbClr val="EC4E44"/>
                  </a:solidFill>
                  <a:prstDash val="solid"/>
                  <a:round/>
                </a:ln>
              </p:spPr>
              <p:txBody>
                <a:bodyPr rtlCol="0" anchor="ctr"/>
                <a:lstStyle/>
                <a:p>
                  <a:endParaRPr lang="en-US"/>
                </a:p>
              </p:txBody>
            </p:sp>
            <p:sp>
              <p:nvSpPr>
                <p:cNvPr id="1040" name="Freeform: Shape 1039">
                  <a:extLst>
                    <a:ext uri="{FF2B5EF4-FFF2-40B4-BE49-F238E27FC236}">
                      <a16:creationId xmlns:a16="http://schemas.microsoft.com/office/drawing/2014/main" id="{93592DC7-5E30-4708-9D7E-864F72F3FBB2}"/>
                    </a:ext>
                  </a:extLst>
                </p:cNvPr>
                <p:cNvSpPr/>
                <p:nvPr/>
              </p:nvSpPr>
              <p:spPr>
                <a:xfrm>
                  <a:off x="2750474" y="4144213"/>
                  <a:ext cx="5968" cy="23423"/>
                </a:xfrm>
                <a:custGeom>
                  <a:avLst/>
                  <a:gdLst>
                    <a:gd name="connsiteX0" fmla="*/ 0 w 5968"/>
                    <a:gd name="connsiteY0" fmla="*/ 23423 h 23423"/>
                    <a:gd name="connsiteX1" fmla="*/ 0 w 5968"/>
                    <a:gd name="connsiteY1" fmla="*/ 0 h 23423"/>
                  </a:gdLst>
                  <a:ahLst/>
                  <a:cxnLst>
                    <a:cxn ang="0">
                      <a:pos x="connsiteX0" y="connsiteY0"/>
                    </a:cxn>
                    <a:cxn ang="0">
                      <a:pos x="connsiteX1" y="connsiteY1"/>
                    </a:cxn>
                  </a:cxnLst>
                  <a:rect l="l" t="t" r="r" b="b"/>
                  <a:pathLst>
                    <a:path w="5968" h="23423">
                      <a:moveTo>
                        <a:pt x="0" y="23423"/>
                      </a:moveTo>
                      <a:lnTo>
                        <a:pt x="0" y="0"/>
                      </a:lnTo>
                    </a:path>
                  </a:pathLst>
                </a:custGeom>
                <a:ln w="5965" cap="flat">
                  <a:solidFill>
                    <a:srgbClr val="EC4E44"/>
                  </a:solidFill>
                  <a:prstDash val="solid"/>
                  <a:round/>
                </a:ln>
              </p:spPr>
              <p:txBody>
                <a:bodyPr rtlCol="0" anchor="ctr"/>
                <a:lstStyle/>
                <a:p>
                  <a:endParaRPr lang="en-US"/>
                </a:p>
              </p:txBody>
            </p:sp>
            <p:sp>
              <p:nvSpPr>
                <p:cNvPr id="1041" name="Freeform: Shape 1040">
                  <a:extLst>
                    <a:ext uri="{FF2B5EF4-FFF2-40B4-BE49-F238E27FC236}">
                      <a16:creationId xmlns:a16="http://schemas.microsoft.com/office/drawing/2014/main" id="{71C1829E-2F46-4FE6-BE8D-ACA59A61B2F6}"/>
                    </a:ext>
                  </a:extLst>
                </p:cNvPr>
                <p:cNvSpPr/>
                <p:nvPr/>
              </p:nvSpPr>
              <p:spPr>
                <a:xfrm>
                  <a:off x="2142832" y="4678605"/>
                  <a:ext cx="5968" cy="21718"/>
                </a:xfrm>
                <a:custGeom>
                  <a:avLst/>
                  <a:gdLst>
                    <a:gd name="connsiteX0" fmla="*/ 0 w 5968"/>
                    <a:gd name="connsiteY0" fmla="*/ 21718 h 21718"/>
                    <a:gd name="connsiteX1" fmla="*/ 0 w 5968"/>
                    <a:gd name="connsiteY1" fmla="*/ 0 h 21718"/>
                  </a:gdLst>
                  <a:ahLst/>
                  <a:cxnLst>
                    <a:cxn ang="0">
                      <a:pos x="connsiteX0" y="connsiteY0"/>
                    </a:cxn>
                    <a:cxn ang="0">
                      <a:pos x="connsiteX1" y="connsiteY1"/>
                    </a:cxn>
                  </a:cxnLst>
                  <a:rect l="l" t="t" r="r" b="b"/>
                  <a:pathLst>
                    <a:path w="5968" h="21718">
                      <a:moveTo>
                        <a:pt x="0" y="21718"/>
                      </a:moveTo>
                      <a:lnTo>
                        <a:pt x="0" y="0"/>
                      </a:lnTo>
                    </a:path>
                  </a:pathLst>
                </a:custGeom>
                <a:ln w="5965" cap="flat">
                  <a:solidFill>
                    <a:srgbClr val="EC4E44"/>
                  </a:solidFill>
                  <a:prstDash val="solid"/>
                  <a:round/>
                </a:ln>
              </p:spPr>
              <p:txBody>
                <a:bodyPr rtlCol="0" anchor="ctr"/>
                <a:lstStyle/>
                <a:p>
                  <a:endParaRPr lang="en-US"/>
                </a:p>
              </p:txBody>
            </p:sp>
            <p:sp>
              <p:nvSpPr>
                <p:cNvPr id="1042" name="Freeform: Shape 1041">
                  <a:extLst>
                    <a:ext uri="{FF2B5EF4-FFF2-40B4-BE49-F238E27FC236}">
                      <a16:creationId xmlns:a16="http://schemas.microsoft.com/office/drawing/2014/main" id="{5F9F4FFC-9602-49C7-AADF-B984DCD49C17}"/>
                    </a:ext>
                  </a:extLst>
                </p:cNvPr>
                <p:cNvSpPr/>
                <p:nvPr/>
              </p:nvSpPr>
              <p:spPr>
                <a:xfrm>
                  <a:off x="2368698" y="4477717"/>
                  <a:ext cx="5968" cy="21790"/>
                </a:xfrm>
                <a:custGeom>
                  <a:avLst/>
                  <a:gdLst>
                    <a:gd name="connsiteX0" fmla="*/ 0 w 5968"/>
                    <a:gd name="connsiteY0" fmla="*/ 21790 h 21790"/>
                    <a:gd name="connsiteX1" fmla="*/ 0 w 5968"/>
                    <a:gd name="connsiteY1" fmla="*/ 0 h 21790"/>
                  </a:gdLst>
                  <a:ahLst/>
                  <a:cxnLst>
                    <a:cxn ang="0">
                      <a:pos x="connsiteX0" y="connsiteY0"/>
                    </a:cxn>
                    <a:cxn ang="0">
                      <a:pos x="connsiteX1" y="connsiteY1"/>
                    </a:cxn>
                  </a:cxnLst>
                  <a:rect l="l" t="t" r="r" b="b"/>
                  <a:pathLst>
                    <a:path w="5968" h="21790">
                      <a:moveTo>
                        <a:pt x="0" y="21790"/>
                      </a:moveTo>
                      <a:lnTo>
                        <a:pt x="0" y="0"/>
                      </a:lnTo>
                    </a:path>
                  </a:pathLst>
                </a:custGeom>
                <a:ln w="5965" cap="flat">
                  <a:solidFill>
                    <a:srgbClr val="EC4E44"/>
                  </a:solidFill>
                  <a:prstDash val="solid"/>
                  <a:round/>
                </a:ln>
              </p:spPr>
              <p:txBody>
                <a:bodyPr rtlCol="0" anchor="ctr"/>
                <a:lstStyle/>
                <a:p>
                  <a:endParaRPr lang="en-US"/>
                </a:p>
              </p:txBody>
            </p:sp>
            <p:sp>
              <p:nvSpPr>
                <p:cNvPr id="1043" name="Freeform: Shape 1042">
                  <a:extLst>
                    <a:ext uri="{FF2B5EF4-FFF2-40B4-BE49-F238E27FC236}">
                      <a16:creationId xmlns:a16="http://schemas.microsoft.com/office/drawing/2014/main" id="{B4D1EAFF-AF6F-4803-B2B0-3C0AEBCFB390}"/>
                    </a:ext>
                  </a:extLst>
                </p:cNvPr>
                <p:cNvSpPr/>
                <p:nvPr/>
              </p:nvSpPr>
              <p:spPr>
                <a:xfrm>
                  <a:off x="3482221" y="3453043"/>
                  <a:ext cx="5968" cy="23354"/>
                </a:xfrm>
                <a:custGeom>
                  <a:avLst/>
                  <a:gdLst>
                    <a:gd name="connsiteX0" fmla="*/ 0 w 5968"/>
                    <a:gd name="connsiteY0" fmla="*/ 23354 h 23354"/>
                    <a:gd name="connsiteX1" fmla="*/ 0 w 5968"/>
                    <a:gd name="connsiteY1" fmla="*/ 0 h 23354"/>
                  </a:gdLst>
                  <a:ahLst/>
                  <a:cxnLst>
                    <a:cxn ang="0">
                      <a:pos x="connsiteX0" y="connsiteY0"/>
                    </a:cxn>
                    <a:cxn ang="0">
                      <a:pos x="connsiteX1" y="connsiteY1"/>
                    </a:cxn>
                  </a:cxnLst>
                  <a:rect l="l" t="t" r="r" b="b"/>
                  <a:pathLst>
                    <a:path w="5968" h="23354">
                      <a:moveTo>
                        <a:pt x="0" y="23354"/>
                      </a:moveTo>
                      <a:lnTo>
                        <a:pt x="0" y="0"/>
                      </a:lnTo>
                    </a:path>
                  </a:pathLst>
                </a:custGeom>
                <a:ln w="5965" cap="flat">
                  <a:solidFill>
                    <a:srgbClr val="EC4E44"/>
                  </a:solidFill>
                  <a:prstDash val="solid"/>
                  <a:round/>
                </a:ln>
              </p:spPr>
              <p:txBody>
                <a:bodyPr rtlCol="0" anchor="ctr"/>
                <a:lstStyle/>
                <a:p>
                  <a:endParaRPr lang="en-US"/>
                </a:p>
              </p:txBody>
            </p:sp>
            <p:sp>
              <p:nvSpPr>
                <p:cNvPr id="1044" name="Freeform: Shape 1043">
                  <a:extLst>
                    <a:ext uri="{FF2B5EF4-FFF2-40B4-BE49-F238E27FC236}">
                      <a16:creationId xmlns:a16="http://schemas.microsoft.com/office/drawing/2014/main" id="{46D1CDE6-8E93-4F9A-803C-D8B3384E936C}"/>
                    </a:ext>
                  </a:extLst>
                </p:cNvPr>
                <p:cNvSpPr/>
                <p:nvPr/>
              </p:nvSpPr>
              <p:spPr>
                <a:xfrm>
                  <a:off x="2409003" y="4442254"/>
                  <a:ext cx="5968" cy="25436"/>
                </a:xfrm>
                <a:custGeom>
                  <a:avLst/>
                  <a:gdLst>
                    <a:gd name="connsiteX0" fmla="*/ 0 w 5968"/>
                    <a:gd name="connsiteY0" fmla="*/ 25437 h 25436"/>
                    <a:gd name="connsiteX1" fmla="*/ 0 w 5968"/>
                    <a:gd name="connsiteY1" fmla="*/ 0 h 25436"/>
                  </a:gdLst>
                  <a:ahLst/>
                  <a:cxnLst>
                    <a:cxn ang="0">
                      <a:pos x="connsiteX0" y="connsiteY0"/>
                    </a:cxn>
                    <a:cxn ang="0">
                      <a:pos x="connsiteX1" y="connsiteY1"/>
                    </a:cxn>
                  </a:cxnLst>
                  <a:rect l="l" t="t" r="r" b="b"/>
                  <a:pathLst>
                    <a:path w="5968" h="25436">
                      <a:moveTo>
                        <a:pt x="0" y="25437"/>
                      </a:moveTo>
                      <a:lnTo>
                        <a:pt x="0" y="0"/>
                      </a:lnTo>
                    </a:path>
                  </a:pathLst>
                </a:custGeom>
                <a:ln w="5965" cap="flat">
                  <a:solidFill>
                    <a:srgbClr val="EC4E44"/>
                  </a:solidFill>
                  <a:prstDash val="solid"/>
                  <a:round/>
                </a:ln>
              </p:spPr>
              <p:txBody>
                <a:bodyPr rtlCol="0" anchor="ctr"/>
                <a:lstStyle/>
                <a:p>
                  <a:endParaRPr lang="en-US"/>
                </a:p>
              </p:txBody>
            </p:sp>
            <p:sp>
              <p:nvSpPr>
                <p:cNvPr id="1045" name="Freeform: Shape 1044">
                  <a:extLst>
                    <a:ext uri="{FF2B5EF4-FFF2-40B4-BE49-F238E27FC236}">
                      <a16:creationId xmlns:a16="http://schemas.microsoft.com/office/drawing/2014/main" id="{B644CF8F-1D80-4202-A8E1-6854C7BA6429}"/>
                    </a:ext>
                  </a:extLst>
                </p:cNvPr>
                <p:cNvSpPr/>
                <p:nvPr/>
              </p:nvSpPr>
              <p:spPr>
                <a:xfrm>
                  <a:off x="3462491" y="3552144"/>
                  <a:ext cx="5968" cy="53400"/>
                </a:xfrm>
                <a:custGeom>
                  <a:avLst/>
                  <a:gdLst>
                    <a:gd name="connsiteX0" fmla="*/ 0 w 5968"/>
                    <a:gd name="connsiteY0" fmla="*/ 53400 h 53400"/>
                    <a:gd name="connsiteX1" fmla="*/ 0 w 5968"/>
                    <a:gd name="connsiteY1" fmla="*/ 0 h 53400"/>
                  </a:gdLst>
                  <a:ahLst/>
                  <a:cxnLst>
                    <a:cxn ang="0">
                      <a:pos x="connsiteX0" y="connsiteY0"/>
                    </a:cxn>
                    <a:cxn ang="0">
                      <a:pos x="connsiteX1" y="connsiteY1"/>
                    </a:cxn>
                  </a:cxnLst>
                  <a:rect l="l" t="t" r="r" b="b"/>
                  <a:pathLst>
                    <a:path w="5968" h="53400">
                      <a:moveTo>
                        <a:pt x="0" y="53400"/>
                      </a:moveTo>
                      <a:lnTo>
                        <a:pt x="0" y="0"/>
                      </a:lnTo>
                    </a:path>
                  </a:pathLst>
                </a:custGeom>
                <a:ln w="5965" cap="flat">
                  <a:solidFill>
                    <a:srgbClr val="EC4E44"/>
                  </a:solidFill>
                  <a:prstDash val="solid"/>
                  <a:round/>
                </a:ln>
              </p:spPr>
              <p:txBody>
                <a:bodyPr rtlCol="0" anchor="ctr"/>
                <a:lstStyle/>
                <a:p>
                  <a:endParaRPr lang="en-US"/>
                </a:p>
              </p:txBody>
            </p:sp>
            <p:sp>
              <p:nvSpPr>
                <p:cNvPr id="1046" name="Freeform: Shape 1045">
                  <a:extLst>
                    <a:ext uri="{FF2B5EF4-FFF2-40B4-BE49-F238E27FC236}">
                      <a16:creationId xmlns:a16="http://schemas.microsoft.com/office/drawing/2014/main" id="{B7998ABA-2E73-431B-A4B0-E99BE5AE2056}"/>
                    </a:ext>
                  </a:extLst>
                </p:cNvPr>
                <p:cNvSpPr/>
                <p:nvPr/>
              </p:nvSpPr>
              <p:spPr>
                <a:xfrm>
                  <a:off x="2159990" y="4670944"/>
                  <a:ext cx="5968" cy="22209"/>
                </a:xfrm>
                <a:custGeom>
                  <a:avLst/>
                  <a:gdLst>
                    <a:gd name="connsiteX0" fmla="*/ 0 w 5968"/>
                    <a:gd name="connsiteY0" fmla="*/ 22210 h 22209"/>
                    <a:gd name="connsiteX1" fmla="*/ 0 w 5968"/>
                    <a:gd name="connsiteY1" fmla="*/ 0 h 22209"/>
                  </a:gdLst>
                  <a:ahLst/>
                  <a:cxnLst>
                    <a:cxn ang="0">
                      <a:pos x="connsiteX0" y="connsiteY0"/>
                    </a:cxn>
                    <a:cxn ang="0">
                      <a:pos x="connsiteX1" y="connsiteY1"/>
                    </a:cxn>
                  </a:cxnLst>
                  <a:rect l="l" t="t" r="r" b="b"/>
                  <a:pathLst>
                    <a:path w="5968" h="22209">
                      <a:moveTo>
                        <a:pt x="0" y="22210"/>
                      </a:moveTo>
                      <a:lnTo>
                        <a:pt x="0" y="0"/>
                      </a:lnTo>
                    </a:path>
                  </a:pathLst>
                </a:custGeom>
                <a:ln w="5965" cap="flat">
                  <a:solidFill>
                    <a:srgbClr val="EC4E44"/>
                  </a:solidFill>
                  <a:prstDash val="solid"/>
                  <a:round/>
                </a:ln>
              </p:spPr>
              <p:txBody>
                <a:bodyPr rtlCol="0" anchor="ctr"/>
                <a:lstStyle/>
                <a:p>
                  <a:endParaRPr lang="en-US"/>
                </a:p>
              </p:txBody>
            </p:sp>
            <p:sp>
              <p:nvSpPr>
                <p:cNvPr id="1047" name="Freeform: Shape 1046">
                  <a:extLst>
                    <a:ext uri="{FF2B5EF4-FFF2-40B4-BE49-F238E27FC236}">
                      <a16:creationId xmlns:a16="http://schemas.microsoft.com/office/drawing/2014/main" id="{4A3A1909-6847-4458-9B0A-2E59AA7C91AC}"/>
                    </a:ext>
                  </a:extLst>
                </p:cNvPr>
                <p:cNvSpPr/>
                <p:nvPr/>
              </p:nvSpPr>
              <p:spPr>
                <a:xfrm>
                  <a:off x="3503303" y="3449404"/>
                  <a:ext cx="5968" cy="24075"/>
                </a:xfrm>
                <a:custGeom>
                  <a:avLst/>
                  <a:gdLst>
                    <a:gd name="connsiteX0" fmla="*/ 0 w 5968"/>
                    <a:gd name="connsiteY0" fmla="*/ 24076 h 24075"/>
                    <a:gd name="connsiteX1" fmla="*/ 0 w 5968"/>
                    <a:gd name="connsiteY1" fmla="*/ 0 h 24075"/>
                  </a:gdLst>
                  <a:ahLst/>
                  <a:cxnLst>
                    <a:cxn ang="0">
                      <a:pos x="connsiteX0" y="connsiteY0"/>
                    </a:cxn>
                    <a:cxn ang="0">
                      <a:pos x="connsiteX1" y="connsiteY1"/>
                    </a:cxn>
                  </a:cxnLst>
                  <a:rect l="l" t="t" r="r" b="b"/>
                  <a:pathLst>
                    <a:path w="5968" h="24075">
                      <a:moveTo>
                        <a:pt x="0" y="24076"/>
                      </a:moveTo>
                      <a:lnTo>
                        <a:pt x="0" y="0"/>
                      </a:lnTo>
                    </a:path>
                  </a:pathLst>
                </a:custGeom>
                <a:ln w="5965" cap="flat">
                  <a:solidFill>
                    <a:srgbClr val="EC4E44"/>
                  </a:solidFill>
                  <a:prstDash val="solid"/>
                  <a:round/>
                </a:ln>
              </p:spPr>
              <p:txBody>
                <a:bodyPr rtlCol="0" anchor="ctr"/>
                <a:lstStyle/>
                <a:p>
                  <a:endParaRPr lang="en-US"/>
                </a:p>
              </p:txBody>
            </p:sp>
            <p:sp>
              <p:nvSpPr>
                <p:cNvPr id="1048" name="Freeform: Shape 1047">
                  <a:extLst>
                    <a:ext uri="{FF2B5EF4-FFF2-40B4-BE49-F238E27FC236}">
                      <a16:creationId xmlns:a16="http://schemas.microsoft.com/office/drawing/2014/main" id="{1A15ABFE-F890-4C84-9D10-328BEC8A4B11}"/>
                    </a:ext>
                  </a:extLst>
                </p:cNvPr>
                <p:cNvSpPr/>
                <p:nvPr/>
              </p:nvSpPr>
              <p:spPr>
                <a:xfrm>
                  <a:off x="2019374" y="4808417"/>
                  <a:ext cx="5968" cy="27720"/>
                </a:xfrm>
                <a:custGeom>
                  <a:avLst/>
                  <a:gdLst>
                    <a:gd name="connsiteX0" fmla="*/ 0 w 5968"/>
                    <a:gd name="connsiteY0" fmla="*/ 27720 h 27720"/>
                    <a:gd name="connsiteX1" fmla="*/ 0 w 5968"/>
                    <a:gd name="connsiteY1" fmla="*/ 0 h 27720"/>
                  </a:gdLst>
                  <a:ahLst/>
                  <a:cxnLst>
                    <a:cxn ang="0">
                      <a:pos x="connsiteX0" y="connsiteY0"/>
                    </a:cxn>
                    <a:cxn ang="0">
                      <a:pos x="connsiteX1" y="connsiteY1"/>
                    </a:cxn>
                  </a:cxnLst>
                  <a:rect l="l" t="t" r="r" b="b"/>
                  <a:pathLst>
                    <a:path w="5968" h="27720">
                      <a:moveTo>
                        <a:pt x="0" y="27720"/>
                      </a:moveTo>
                      <a:lnTo>
                        <a:pt x="0" y="0"/>
                      </a:lnTo>
                    </a:path>
                  </a:pathLst>
                </a:custGeom>
                <a:ln w="5965" cap="flat">
                  <a:solidFill>
                    <a:srgbClr val="EC4E44"/>
                  </a:solidFill>
                  <a:prstDash val="solid"/>
                  <a:round/>
                </a:ln>
              </p:spPr>
              <p:txBody>
                <a:bodyPr rtlCol="0" anchor="ctr"/>
                <a:lstStyle/>
                <a:p>
                  <a:endParaRPr lang="en-US"/>
                </a:p>
              </p:txBody>
            </p:sp>
            <p:sp>
              <p:nvSpPr>
                <p:cNvPr id="1049" name="Freeform: Shape 1048">
                  <a:extLst>
                    <a:ext uri="{FF2B5EF4-FFF2-40B4-BE49-F238E27FC236}">
                      <a16:creationId xmlns:a16="http://schemas.microsoft.com/office/drawing/2014/main" id="{B1E68523-0C86-4181-BB18-C72F5E0AA6A6}"/>
                    </a:ext>
                  </a:extLst>
                </p:cNvPr>
                <p:cNvSpPr/>
                <p:nvPr/>
              </p:nvSpPr>
              <p:spPr>
                <a:xfrm>
                  <a:off x="3110846" y="3812677"/>
                  <a:ext cx="5968" cy="23746"/>
                </a:xfrm>
                <a:custGeom>
                  <a:avLst/>
                  <a:gdLst>
                    <a:gd name="connsiteX0" fmla="*/ 0 w 5968"/>
                    <a:gd name="connsiteY0" fmla="*/ 23747 h 23746"/>
                    <a:gd name="connsiteX1" fmla="*/ 0 w 5968"/>
                    <a:gd name="connsiteY1" fmla="*/ 0 h 23746"/>
                  </a:gdLst>
                  <a:ahLst/>
                  <a:cxnLst>
                    <a:cxn ang="0">
                      <a:pos x="connsiteX0" y="connsiteY0"/>
                    </a:cxn>
                    <a:cxn ang="0">
                      <a:pos x="connsiteX1" y="connsiteY1"/>
                    </a:cxn>
                  </a:cxnLst>
                  <a:rect l="l" t="t" r="r" b="b"/>
                  <a:pathLst>
                    <a:path w="5968" h="23746">
                      <a:moveTo>
                        <a:pt x="0" y="23747"/>
                      </a:moveTo>
                      <a:lnTo>
                        <a:pt x="0" y="0"/>
                      </a:lnTo>
                    </a:path>
                  </a:pathLst>
                </a:custGeom>
                <a:ln w="5965" cap="flat">
                  <a:solidFill>
                    <a:srgbClr val="EC4E44"/>
                  </a:solidFill>
                  <a:prstDash val="solid"/>
                  <a:round/>
                </a:ln>
              </p:spPr>
              <p:txBody>
                <a:bodyPr rtlCol="0" anchor="ctr"/>
                <a:lstStyle/>
                <a:p>
                  <a:endParaRPr lang="en-US"/>
                </a:p>
              </p:txBody>
            </p:sp>
            <p:sp>
              <p:nvSpPr>
                <p:cNvPr id="1050" name="Freeform: Shape 1049">
                  <a:extLst>
                    <a:ext uri="{FF2B5EF4-FFF2-40B4-BE49-F238E27FC236}">
                      <a16:creationId xmlns:a16="http://schemas.microsoft.com/office/drawing/2014/main" id="{A32199BF-8165-4B78-BB42-CBE53B345CE3}"/>
                    </a:ext>
                  </a:extLst>
                </p:cNvPr>
                <p:cNvSpPr/>
                <p:nvPr/>
              </p:nvSpPr>
              <p:spPr>
                <a:xfrm>
                  <a:off x="3271755" y="3672422"/>
                  <a:ext cx="5968" cy="22409"/>
                </a:xfrm>
                <a:custGeom>
                  <a:avLst/>
                  <a:gdLst>
                    <a:gd name="connsiteX0" fmla="*/ 0 w 5968"/>
                    <a:gd name="connsiteY0" fmla="*/ 22409 h 22409"/>
                    <a:gd name="connsiteX1" fmla="*/ 0 w 5968"/>
                    <a:gd name="connsiteY1" fmla="*/ 0 h 22409"/>
                  </a:gdLst>
                  <a:ahLst/>
                  <a:cxnLst>
                    <a:cxn ang="0">
                      <a:pos x="connsiteX0" y="connsiteY0"/>
                    </a:cxn>
                    <a:cxn ang="0">
                      <a:pos x="connsiteX1" y="connsiteY1"/>
                    </a:cxn>
                  </a:cxnLst>
                  <a:rect l="l" t="t" r="r" b="b"/>
                  <a:pathLst>
                    <a:path w="5968" h="22409">
                      <a:moveTo>
                        <a:pt x="0" y="22409"/>
                      </a:moveTo>
                      <a:lnTo>
                        <a:pt x="0" y="0"/>
                      </a:lnTo>
                    </a:path>
                  </a:pathLst>
                </a:custGeom>
                <a:ln w="5965" cap="flat">
                  <a:solidFill>
                    <a:srgbClr val="EC4E44"/>
                  </a:solidFill>
                  <a:prstDash val="solid"/>
                  <a:round/>
                </a:ln>
              </p:spPr>
              <p:txBody>
                <a:bodyPr rtlCol="0" anchor="ctr"/>
                <a:lstStyle/>
                <a:p>
                  <a:endParaRPr lang="en-US"/>
                </a:p>
              </p:txBody>
            </p:sp>
            <p:sp>
              <p:nvSpPr>
                <p:cNvPr id="1051" name="Freeform: Shape 1050">
                  <a:extLst>
                    <a:ext uri="{FF2B5EF4-FFF2-40B4-BE49-F238E27FC236}">
                      <a16:creationId xmlns:a16="http://schemas.microsoft.com/office/drawing/2014/main" id="{8978D41A-7095-410A-BF7B-AD9CD0454A88}"/>
                    </a:ext>
                  </a:extLst>
                </p:cNvPr>
                <p:cNvSpPr/>
                <p:nvPr/>
              </p:nvSpPr>
              <p:spPr>
                <a:xfrm>
                  <a:off x="2510974" y="4349463"/>
                  <a:ext cx="5968" cy="28939"/>
                </a:xfrm>
                <a:custGeom>
                  <a:avLst/>
                  <a:gdLst>
                    <a:gd name="connsiteX0" fmla="*/ 0 w 5968"/>
                    <a:gd name="connsiteY0" fmla="*/ 28940 h 28939"/>
                    <a:gd name="connsiteX1" fmla="*/ 0 w 5968"/>
                    <a:gd name="connsiteY1" fmla="*/ 0 h 28939"/>
                  </a:gdLst>
                  <a:ahLst/>
                  <a:cxnLst>
                    <a:cxn ang="0">
                      <a:pos x="connsiteX0" y="connsiteY0"/>
                    </a:cxn>
                    <a:cxn ang="0">
                      <a:pos x="connsiteX1" y="connsiteY1"/>
                    </a:cxn>
                  </a:cxnLst>
                  <a:rect l="l" t="t" r="r" b="b"/>
                  <a:pathLst>
                    <a:path w="5968" h="28939">
                      <a:moveTo>
                        <a:pt x="0" y="28940"/>
                      </a:moveTo>
                      <a:lnTo>
                        <a:pt x="0" y="0"/>
                      </a:lnTo>
                    </a:path>
                  </a:pathLst>
                </a:custGeom>
                <a:ln w="5965" cap="flat">
                  <a:solidFill>
                    <a:srgbClr val="EC4E44"/>
                  </a:solidFill>
                  <a:prstDash val="solid"/>
                  <a:round/>
                </a:ln>
              </p:spPr>
              <p:txBody>
                <a:bodyPr rtlCol="0" anchor="ctr"/>
                <a:lstStyle/>
                <a:p>
                  <a:endParaRPr lang="en-US"/>
                </a:p>
              </p:txBody>
            </p:sp>
            <p:sp>
              <p:nvSpPr>
                <p:cNvPr id="1052" name="Freeform: Shape 1051">
                  <a:extLst>
                    <a:ext uri="{FF2B5EF4-FFF2-40B4-BE49-F238E27FC236}">
                      <a16:creationId xmlns:a16="http://schemas.microsoft.com/office/drawing/2014/main" id="{83C9E18B-7C5E-4251-971E-CF0AB2D6119C}"/>
                    </a:ext>
                  </a:extLst>
                </p:cNvPr>
                <p:cNvSpPr/>
                <p:nvPr/>
              </p:nvSpPr>
              <p:spPr>
                <a:xfrm>
                  <a:off x="3121272" y="3785509"/>
                  <a:ext cx="5968" cy="22349"/>
                </a:xfrm>
                <a:custGeom>
                  <a:avLst/>
                  <a:gdLst>
                    <a:gd name="connsiteX0" fmla="*/ 0 w 5968"/>
                    <a:gd name="connsiteY0" fmla="*/ 22349 h 22349"/>
                    <a:gd name="connsiteX1" fmla="*/ 0 w 5968"/>
                    <a:gd name="connsiteY1" fmla="*/ 0 h 22349"/>
                  </a:gdLst>
                  <a:ahLst/>
                  <a:cxnLst>
                    <a:cxn ang="0">
                      <a:pos x="connsiteX0" y="connsiteY0"/>
                    </a:cxn>
                    <a:cxn ang="0">
                      <a:pos x="connsiteX1" y="connsiteY1"/>
                    </a:cxn>
                  </a:cxnLst>
                  <a:rect l="l" t="t" r="r" b="b"/>
                  <a:pathLst>
                    <a:path w="5968" h="22349">
                      <a:moveTo>
                        <a:pt x="0" y="22349"/>
                      </a:moveTo>
                      <a:lnTo>
                        <a:pt x="0" y="0"/>
                      </a:lnTo>
                    </a:path>
                  </a:pathLst>
                </a:custGeom>
                <a:ln w="5965" cap="flat">
                  <a:solidFill>
                    <a:srgbClr val="EC4E44"/>
                  </a:solidFill>
                  <a:prstDash val="solid"/>
                  <a:round/>
                </a:ln>
              </p:spPr>
              <p:txBody>
                <a:bodyPr rtlCol="0" anchor="ctr"/>
                <a:lstStyle/>
                <a:p>
                  <a:endParaRPr lang="en-US"/>
                </a:p>
              </p:txBody>
            </p:sp>
            <p:sp>
              <p:nvSpPr>
                <p:cNvPr id="1053" name="Freeform: Shape 1052">
                  <a:extLst>
                    <a:ext uri="{FF2B5EF4-FFF2-40B4-BE49-F238E27FC236}">
                      <a16:creationId xmlns:a16="http://schemas.microsoft.com/office/drawing/2014/main" id="{8E93E383-2B46-4B08-A7C1-71BD0A4B8779}"/>
                    </a:ext>
                  </a:extLst>
                </p:cNvPr>
                <p:cNvSpPr/>
                <p:nvPr/>
              </p:nvSpPr>
              <p:spPr>
                <a:xfrm>
                  <a:off x="3237059" y="3682268"/>
                  <a:ext cx="5968" cy="22298"/>
                </a:xfrm>
                <a:custGeom>
                  <a:avLst/>
                  <a:gdLst>
                    <a:gd name="connsiteX0" fmla="*/ 0 w 5968"/>
                    <a:gd name="connsiteY0" fmla="*/ 22299 h 22298"/>
                    <a:gd name="connsiteX1" fmla="*/ 0 w 5968"/>
                    <a:gd name="connsiteY1" fmla="*/ 0 h 22298"/>
                  </a:gdLst>
                  <a:ahLst/>
                  <a:cxnLst>
                    <a:cxn ang="0">
                      <a:pos x="connsiteX0" y="connsiteY0"/>
                    </a:cxn>
                    <a:cxn ang="0">
                      <a:pos x="connsiteX1" y="connsiteY1"/>
                    </a:cxn>
                  </a:cxnLst>
                  <a:rect l="l" t="t" r="r" b="b"/>
                  <a:pathLst>
                    <a:path w="5968" h="22298">
                      <a:moveTo>
                        <a:pt x="0" y="22299"/>
                      </a:moveTo>
                      <a:lnTo>
                        <a:pt x="0" y="0"/>
                      </a:lnTo>
                    </a:path>
                  </a:pathLst>
                </a:custGeom>
                <a:ln w="5965" cap="flat">
                  <a:solidFill>
                    <a:srgbClr val="EC4E44"/>
                  </a:solidFill>
                  <a:prstDash val="solid"/>
                  <a:round/>
                </a:ln>
              </p:spPr>
              <p:txBody>
                <a:bodyPr rtlCol="0" anchor="ctr"/>
                <a:lstStyle/>
                <a:p>
                  <a:endParaRPr lang="en-US"/>
                </a:p>
              </p:txBody>
            </p:sp>
            <p:sp>
              <p:nvSpPr>
                <p:cNvPr id="1054" name="Freeform: Shape 1053">
                  <a:extLst>
                    <a:ext uri="{FF2B5EF4-FFF2-40B4-BE49-F238E27FC236}">
                      <a16:creationId xmlns:a16="http://schemas.microsoft.com/office/drawing/2014/main" id="{3BD88110-5B4B-462C-925D-93C2F9DF0F7E}"/>
                    </a:ext>
                  </a:extLst>
                </p:cNvPr>
                <p:cNvSpPr/>
                <p:nvPr/>
              </p:nvSpPr>
              <p:spPr>
                <a:xfrm>
                  <a:off x="3251163" y="3681485"/>
                  <a:ext cx="5968" cy="22672"/>
                </a:xfrm>
                <a:custGeom>
                  <a:avLst/>
                  <a:gdLst>
                    <a:gd name="connsiteX0" fmla="*/ 0 w 5968"/>
                    <a:gd name="connsiteY0" fmla="*/ 22672 h 22672"/>
                    <a:gd name="connsiteX1" fmla="*/ 0 w 5968"/>
                    <a:gd name="connsiteY1" fmla="*/ 0 h 22672"/>
                  </a:gdLst>
                  <a:ahLst/>
                  <a:cxnLst>
                    <a:cxn ang="0">
                      <a:pos x="connsiteX0" y="connsiteY0"/>
                    </a:cxn>
                    <a:cxn ang="0">
                      <a:pos x="connsiteX1" y="connsiteY1"/>
                    </a:cxn>
                  </a:cxnLst>
                  <a:rect l="l" t="t" r="r" b="b"/>
                  <a:pathLst>
                    <a:path w="5968" h="22672">
                      <a:moveTo>
                        <a:pt x="0" y="22672"/>
                      </a:moveTo>
                      <a:lnTo>
                        <a:pt x="0" y="0"/>
                      </a:lnTo>
                    </a:path>
                  </a:pathLst>
                </a:custGeom>
                <a:ln w="5965" cap="flat">
                  <a:solidFill>
                    <a:srgbClr val="EC4E44"/>
                  </a:solidFill>
                  <a:prstDash val="solid"/>
                  <a:round/>
                </a:ln>
              </p:spPr>
              <p:txBody>
                <a:bodyPr rtlCol="0" anchor="ctr"/>
                <a:lstStyle/>
                <a:p>
                  <a:endParaRPr lang="en-US"/>
                </a:p>
              </p:txBody>
            </p:sp>
            <p:sp>
              <p:nvSpPr>
                <p:cNvPr id="1055" name="Freeform: Shape 1054">
                  <a:extLst>
                    <a:ext uri="{FF2B5EF4-FFF2-40B4-BE49-F238E27FC236}">
                      <a16:creationId xmlns:a16="http://schemas.microsoft.com/office/drawing/2014/main" id="{BC9081E2-861E-44F3-B192-64DE6F6B287A}"/>
                    </a:ext>
                  </a:extLst>
                </p:cNvPr>
                <p:cNvSpPr/>
                <p:nvPr/>
              </p:nvSpPr>
              <p:spPr>
                <a:xfrm>
                  <a:off x="2667626" y="4174424"/>
                  <a:ext cx="5968" cy="29020"/>
                </a:xfrm>
                <a:custGeom>
                  <a:avLst/>
                  <a:gdLst>
                    <a:gd name="connsiteX0" fmla="*/ 0 w 5968"/>
                    <a:gd name="connsiteY0" fmla="*/ 29020 h 29020"/>
                    <a:gd name="connsiteX1" fmla="*/ 0 w 5968"/>
                    <a:gd name="connsiteY1" fmla="*/ 0 h 29020"/>
                  </a:gdLst>
                  <a:ahLst/>
                  <a:cxnLst>
                    <a:cxn ang="0">
                      <a:pos x="connsiteX0" y="connsiteY0"/>
                    </a:cxn>
                    <a:cxn ang="0">
                      <a:pos x="connsiteX1" y="connsiteY1"/>
                    </a:cxn>
                  </a:cxnLst>
                  <a:rect l="l" t="t" r="r" b="b"/>
                  <a:pathLst>
                    <a:path w="5968" h="29020">
                      <a:moveTo>
                        <a:pt x="0" y="29020"/>
                      </a:moveTo>
                      <a:lnTo>
                        <a:pt x="0" y="0"/>
                      </a:lnTo>
                    </a:path>
                  </a:pathLst>
                </a:custGeom>
                <a:ln w="5965" cap="flat">
                  <a:solidFill>
                    <a:srgbClr val="EC4E44"/>
                  </a:solidFill>
                  <a:prstDash val="solid"/>
                  <a:round/>
                </a:ln>
              </p:spPr>
              <p:txBody>
                <a:bodyPr rtlCol="0" anchor="ctr"/>
                <a:lstStyle/>
                <a:p>
                  <a:endParaRPr lang="en-US"/>
                </a:p>
              </p:txBody>
            </p:sp>
            <p:sp>
              <p:nvSpPr>
                <p:cNvPr id="1056" name="Freeform: Shape 1055">
                  <a:extLst>
                    <a:ext uri="{FF2B5EF4-FFF2-40B4-BE49-F238E27FC236}">
                      <a16:creationId xmlns:a16="http://schemas.microsoft.com/office/drawing/2014/main" id="{C331351B-303F-43E4-B0A5-81FD7E549F05}"/>
                    </a:ext>
                  </a:extLst>
                </p:cNvPr>
                <p:cNvSpPr/>
                <p:nvPr/>
              </p:nvSpPr>
              <p:spPr>
                <a:xfrm>
                  <a:off x="2228213" y="4549823"/>
                  <a:ext cx="5968" cy="59014"/>
                </a:xfrm>
                <a:custGeom>
                  <a:avLst/>
                  <a:gdLst>
                    <a:gd name="connsiteX0" fmla="*/ 0 w 5968"/>
                    <a:gd name="connsiteY0" fmla="*/ 59015 h 59014"/>
                    <a:gd name="connsiteX1" fmla="*/ 0 w 5968"/>
                    <a:gd name="connsiteY1" fmla="*/ 0 h 59014"/>
                  </a:gdLst>
                  <a:ahLst/>
                  <a:cxnLst>
                    <a:cxn ang="0">
                      <a:pos x="connsiteX0" y="connsiteY0"/>
                    </a:cxn>
                    <a:cxn ang="0">
                      <a:pos x="connsiteX1" y="connsiteY1"/>
                    </a:cxn>
                  </a:cxnLst>
                  <a:rect l="l" t="t" r="r" b="b"/>
                  <a:pathLst>
                    <a:path w="5968" h="59014">
                      <a:moveTo>
                        <a:pt x="0" y="59015"/>
                      </a:moveTo>
                      <a:lnTo>
                        <a:pt x="0" y="0"/>
                      </a:lnTo>
                    </a:path>
                  </a:pathLst>
                </a:custGeom>
                <a:ln w="5965" cap="flat">
                  <a:solidFill>
                    <a:srgbClr val="EC4E44"/>
                  </a:solidFill>
                  <a:prstDash val="solid"/>
                  <a:round/>
                </a:ln>
              </p:spPr>
              <p:txBody>
                <a:bodyPr rtlCol="0" anchor="ctr"/>
                <a:lstStyle/>
                <a:p>
                  <a:endParaRPr lang="en-US"/>
                </a:p>
              </p:txBody>
            </p:sp>
            <p:sp>
              <p:nvSpPr>
                <p:cNvPr id="1057" name="Freeform: Shape 1056">
                  <a:extLst>
                    <a:ext uri="{FF2B5EF4-FFF2-40B4-BE49-F238E27FC236}">
                      <a16:creationId xmlns:a16="http://schemas.microsoft.com/office/drawing/2014/main" id="{A3FDC45B-9046-4174-A3A5-23CF765594F8}"/>
                    </a:ext>
                  </a:extLst>
                </p:cNvPr>
                <p:cNvSpPr/>
                <p:nvPr/>
              </p:nvSpPr>
              <p:spPr>
                <a:xfrm>
                  <a:off x="2609970" y="4240583"/>
                  <a:ext cx="5968" cy="22153"/>
                </a:xfrm>
                <a:custGeom>
                  <a:avLst/>
                  <a:gdLst>
                    <a:gd name="connsiteX0" fmla="*/ 0 w 5968"/>
                    <a:gd name="connsiteY0" fmla="*/ 22154 h 22153"/>
                    <a:gd name="connsiteX1" fmla="*/ 0 w 5968"/>
                    <a:gd name="connsiteY1" fmla="*/ 0 h 22153"/>
                  </a:gdLst>
                  <a:ahLst/>
                  <a:cxnLst>
                    <a:cxn ang="0">
                      <a:pos x="connsiteX0" y="connsiteY0"/>
                    </a:cxn>
                    <a:cxn ang="0">
                      <a:pos x="connsiteX1" y="connsiteY1"/>
                    </a:cxn>
                  </a:cxnLst>
                  <a:rect l="l" t="t" r="r" b="b"/>
                  <a:pathLst>
                    <a:path w="5968" h="22153">
                      <a:moveTo>
                        <a:pt x="0" y="22154"/>
                      </a:moveTo>
                      <a:lnTo>
                        <a:pt x="0" y="0"/>
                      </a:lnTo>
                    </a:path>
                  </a:pathLst>
                </a:custGeom>
                <a:ln w="5965" cap="flat">
                  <a:solidFill>
                    <a:srgbClr val="EC4E44"/>
                  </a:solidFill>
                  <a:prstDash val="solid"/>
                  <a:round/>
                </a:ln>
              </p:spPr>
              <p:txBody>
                <a:bodyPr rtlCol="0" anchor="ctr"/>
                <a:lstStyle/>
                <a:p>
                  <a:endParaRPr lang="en-US"/>
                </a:p>
              </p:txBody>
            </p:sp>
            <p:sp>
              <p:nvSpPr>
                <p:cNvPr id="1058" name="Freeform: Shape 1057">
                  <a:extLst>
                    <a:ext uri="{FF2B5EF4-FFF2-40B4-BE49-F238E27FC236}">
                      <a16:creationId xmlns:a16="http://schemas.microsoft.com/office/drawing/2014/main" id="{150441D3-684E-49F7-85E5-06E563BBAE43}"/>
                    </a:ext>
                  </a:extLst>
                </p:cNvPr>
                <p:cNvSpPr/>
                <p:nvPr/>
              </p:nvSpPr>
              <p:spPr>
                <a:xfrm>
                  <a:off x="2698121" y="4157334"/>
                  <a:ext cx="5968" cy="23488"/>
                </a:xfrm>
                <a:custGeom>
                  <a:avLst/>
                  <a:gdLst>
                    <a:gd name="connsiteX0" fmla="*/ 0 w 5968"/>
                    <a:gd name="connsiteY0" fmla="*/ 23489 h 23488"/>
                    <a:gd name="connsiteX1" fmla="*/ 0 w 5968"/>
                    <a:gd name="connsiteY1" fmla="*/ 0 h 23488"/>
                  </a:gdLst>
                  <a:ahLst/>
                  <a:cxnLst>
                    <a:cxn ang="0">
                      <a:pos x="connsiteX0" y="connsiteY0"/>
                    </a:cxn>
                    <a:cxn ang="0">
                      <a:pos x="connsiteX1" y="connsiteY1"/>
                    </a:cxn>
                  </a:cxnLst>
                  <a:rect l="l" t="t" r="r" b="b"/>
                  <a:pathLst>
                    <a:path w="5968" h="23488">
                      <a:moveTo>
                        <a:pt x="0" y="23489"/>
                      </a:moveTo>
                      <a:lnTo>
                        <a:pt x="0" y="0"/>
                      </a:lnTo>
                    </a:path>
                  </a:pathLst>
                </a:custGeom>
                <a:ln w="5965" cap="flat">
                  <a:solidFill>
                    <a:srgbClr val="EC4E44"/>
                  </a:solidFill>
                  <a:prstDash val="solid"/>
                  <a:round/>
                </a:ln>
              </p:spPr>
              <p:txBody>
                <a:bodyPr rtlCol="0" anchor="ctr"/>
                <a:lstStyle/>
                <a:p>
                  <a:endParaRPr lang="en-US"/>
                </a:p>
              </p:txBody>
            </p:sp>
            <p:sp>
              <p:nvSpPr>
                <p:cNvPr id="1059" name="Freeform: Shape 1058">
                  <a:extLst>
                    <a:ext uri="{FF2B5EF4-FFF2-40B4-BE49-F238E27FC236}">
                      <a16:creationId xmlns:a16="http://schemas.microsoft.com/office/drawing/2014/main" id="{0CA9AAAA-D4B3-46A5-84FE-515CD8491675}"/>
                    </a:ext>
                  </a:extLst>
                </p:cNvPr>
                <p:cNvSpPr/>
                <p:nvPr/>
              </p:nvSpPr>
              <p:spPr>
                <a:xfrm>
                  <a:off x="1511920" y="5133434"/>
                  <a:ext cx="5968" cy="23045"/>
                </a:xfrm>
                <a:custGeom>
                  <a:avLst/>
                  <a:gdLst>
                    <a:gd name="connsiteX0" fmla="*/ 0 w 5968"/>
                    <a:gd name="connsiteY0" fmla="*/ 23045 h 23045"/>
                    <a:gd name="connsiteX1" fmla="*/ 0 w 5968"/>
                    <a:gd name="connsiteY1" fmla="*/ 0 h 23045"/>
                  </a:gdLst>
                  <a:ahLst/>
                  <a:cxnLst>
                    <a:cxn ang="0">
                      <a:pos x="connsiteX0" y="connsiteY0"/>
                    </a:cxn>
                    <a:cxn ang="0">
                      <a:pos x="connsiteX1" y="connsiteY1"/>
                    </a:cxn>
                  </a:cxnLst>
                  <a:rect l="l" t="t" r="r" b="b"/>
                  <a:pathLst>
                    <a:path w="5968" h="23045">
                      <a:moveTo>
                        <a:pt x="0" y="23045"/>
                      </a:moveTo>
                      <a:lnTo>
                        <a:pt x="0" y="0"/>
                      </a:lnTo>
                    </a:path>
                  </a:pathLst>
                </a:custGeom>
                <a:ln w="5965" cap="flat">
                  <a:solidFill>
                    <a:srgbClr val="EC4E44"/>
                  </a:solidFill>
                  <a:prstDash val="solid"/>
                  <a:round/>
                </a:ln>
              </p:spPr>
              <p:txBody>
                <a:bodyPr rtlCol="0" anchor="ctr"/>
                <a:lstStyle/>
                <a:p>
                  <a:endParaRPr lang="en-US"/>
                </a:p>
              </p:txBody>
            </p:sp>
            <p:sp>
              <p:nvSpPr>
                <p:cNvPr id="1060" name="Freeform: Shape 1059">
                  <a:extLst>
                    <a:ext uri="{FF2B5EF4-FFF2-40B4-BE49-F238E27FC236}">
                      <a16:creationId xmlns:a16="http://schemas.microsoft.com/office/drawing/2014/main" id="{02864045-ADD8-4282-809C-B7E74AF122D3}"/>
                    </a:ext>
                  </a:extLst>
                </p:cNvPr>
                <p:cNvSpPr/>
                <p:nvPr/>
              </p:nvSpPr>
              <p:spPr>
                <a:xfrm>
                  <a:off x="3095805" y="3811325"/>
                  <a:ext cx="5968" cy="21731"/>
                </a:xfrm>
                <a:custGeom>
                  <a:avLst/>
                  <a:gdLst>
                    <a:gd name="connsiteX0" fmla="*/ 0 w 5968"/>
                    <a:gd name="connsiteY0" fmla="*/ 21731 h 21731"/>
                    <a:gd name="connsiteX1" fmla="*/ 0 w 5968"/>
                    <a:gd name="connsiteY1" fmla="*/ 0 h 21731"/>
                  </a:gdLst>
                  <a:ahLst/>
                  <a:cxnLst>
                    <a:cxn ang="0">
                      <a:pos x="connsiteX0" y="connsiteY0"/>
                    </a:cxn>
                    <a:cxn ang="0">
                      <a:pos x="connsiteX1" y="connsiteY1"/>
                    </a:cxn>
                  </a:cxnLst>
                  <a:rect l="l" t="t" r="r" b="b"/>
                  <a:pathLst>
                    <a:path w="5968" h="21731">
                      <a:moveTo>
                        <a:pt x="0" y="21731"/>
                      </a:moveTo>
                      <a:lnTo>
                        <a:pt x="0" y="0"/>
                      </a:lnTo>
                    </a:path>
                  </a:pathLst>
                </a:custGeom>
                <a:ln w="5965" cap="flat">
                  <a:solidFill>
                    <a:srgbClr val="EC4E44"/>
                  </a:solidFill>
                  <a:prstDash val="solid"/>
                  <a:round/>
                </a:ln>
              </p:spPr>
              <p:txBody>
                <a:bodyPr rtlCol="0" anchor="ctr"/>
                <a:lstStyle/>
                <a:p>
                  <a:endParaRPr lang="en-US"/>
                </a:p>
              </p:txBody>
            </p:sp>
            <p:sp>
              <p:nvSpPr>
                <p:cNvPr id="1061" name="Freeform: Shape 1060">
                  <a:extLst>
                    <a:ext uri="{FF2B5EF4-FFF2-40B4-BE49-F238E27FC236}">
                      <a16:creationId xmlns:a16="http://schemas.microsoft.com/office/drawing/2014/main" id="{923F6E8A-575F-46F2-8CDD-A73A131CB66D}"/>
                    </a:ext>
                  </a:extLst>
                </p:cNvPr>
                <p:cNvSpPr/>
                <p:nvPr/>
              </p:nvSpPr>
              <p:spPr>
                <a:xfrm>
                  <a:off x="2857763" y="4015098"/>
                  <a:ext cx="5968" cy="26450"/>
                </a:xfrm>
                <a:custGeom>
                  <a:avLst/>
                  <a:gdLst>
                    <a:gd name="connsiteX0" fmla="*/ 0 w 5968"/>
                    <a:gd name="connsiteY0" fmla="*/ 26451 h 26450"/>
                    <a:gd name="connsiteX1" fmla="*/ 0 w 5968"/>
                    <a:gd name="connsiteY1" fmla="*/ 0 h 26450"/>
                  </a:gdLst>
                  <a:ahLst/>
                  <a:cxnLst>
                    <a:cxn ang="0">
                      <a:pos x="connsiteX0" y="connsiteY0"/>
                    </a:cxn>
                    <a:cxn ang="0">
                      <a:pos x="connsiteX1" y="connsiteY1"/>
                    </a:cxn>
                  </a:cxnLst>
                  <a:rect l="l" t="t" r="r" b="b"/>
                  <a:pathLst>
                    <a:path w="5968" h="26450">
                      <a:moveTo>
                        <a:pt x="0" y="26451"/>
                      </a:moveTo>
                      <a:lnTo>
                        <a:pt x="0" y="0"/>
                      </a:lnTo>
                    </a:path>
                  </a:pathLst>
                </a:custGeom>
                <a:ln w="5965" cap="flat">
                  <a:solidFill>
                    <a:srgbClr val="EC4E44"/>
                  </a:solidFill>
                  <a:prstDash val="solid"/>
                  <a:round/>
                </a:ln>
              </p:spPr>
              <p:txBody>
                <a:bodyPr rtlCol="0" anchor="ctr"/>
                <a:lstStyle/>
                <a:p>
                  <a:endParaRPr lang="en-US"/>
                </a:p>
              </p:txBody>
            </p:sp>
            <p:sp>
              <p:nvSpPr>
                <p:cNvPr id="1062" name="Freeform: Shape 1061">
                  <a:extLst>
                    <a:ext uri="{FF2B5EF4-FFF2-40B4-BE49-F238E27FC236}">
                      <a16:creationId xmlns:a16="http://schemas.microsoft.com/office/drawing/2014/main" id="{B26B08E9-E013-41A8-A880-FA16B36F50DD}"/>
                    </a:ext>
                  </a:extLst>
                </p:cNvPr>
                <p:cNvSpPr/>
                <p:nvPr/>
              </p:nvSpPr>
              <p:spPr>
                <a:xfrm>
                  <a:off x="2363861" y="4461456"/>
                  <a:ext cx="5968" cy="32291"/>
                </a:xfrm>
                <a:custGeom>
                  <a:avLst/>
                  <a:gdLst>
                    <a:gd name="connsiteX0" fmla="*/ 0 w 5968"/>
                    <a:gd name="connsiteY0" fmla="*/ 32292 h 32291"/>
                    <a:gd name="connsiteX1" fmla="*/ 0 w 5968"/>
                    <a:gd name="connsiteY1" fmla="*/ 0 h 32291"/>
                  </a:gdLst>
                  <a:ahLst/>
                  <a:cxnLst>
                    <a:cxn ang="0">
                      <a:pos x="connsiteX0" y="connsiteY0"/>
                    </a:cxn>
                    <a:cxn ang="0">
                      <a:pos x="connsiteX1" y="connsiteY1"/>
                    </a:cxn>
                  </a:cxnLst>
                  <a:rect l="l" t="t" r="r" b="b"/>
                  <a:pathLst>
                    <a:path w="5968" h="32291">
                      <a:moveTo>
                        <a:pt x="0" y="32292"/>
                      </a:moveTo>
                      <a:lnTo>
                        <a:pt x="0" y="0"/>
                      </a:lnTo>
                    </a:path>
                  </a:pathLst>
                </a:custGeom>
                <a:ln w="5965" cap="flat">
                  <a:solidFill>
                    <a:srgbClr val="EC4E44"/>
                  </a:solidFill>
                  <a:prstDash val="solid"/>
                  <a:round/>
                </a:ln>
              </p:spPr>
              <p:txBody>
                <a:bodyPr rtlCol="0" anchor="ctr"/>
                <a:lstStyle/>
                <a:p>
                  <a:endParaRPr lang="en-US"/>
                </a:p>
              </p:txBody>
            </p:sp>
            <p:sp>
              <p:nvSpPr>
                <p:cNvPr id="1063" name="Freeform: Shape 1062">
                  <a:extLst>
                    <a:ext uri="{FF2B5EF4-FFF2-40B4-BE49-F238E27FC236}">
                      <a16:creationId xmlns:a16="http://schemas.microsoft.com/office/drawing/2014/main" id="{40AA81F1-1D20-4F2E-9C90-917EC7918D58}"/>
                    </a:ext>
                  </a:extLst>
                </p:cNvPr>
                <p:cNvSpPr/>
                <p:nvPr/>
              </p:nvSpPr>
              <p:spPr>
                <a:xfrm>
                  <a:off x="2312181" y="4507329"/>
                  <a:ext cx="5968" cy="23984"/>
                </a:xfrm>
                <a:custGeom>
                  <a:avLst/>
                  <a:gdLst>
                    <a:gd name="connsiteX0" fmla="*/ 0 w 5968"/>
                    <a:gd name="connsiteY0" fmla="*/ 23984 h 23984"/>
                    <a:gd name="connsiteX1" fmla="*/ 0 w 5968"/>
                    <a:gd name="connsiteY1" fmla="*/ 0 h 23984"/>
                  </a:gdLst>
                  <a:ahLst/>
                  <a:cxnLst>
                    <a:cxn ang="0">
                      <a:pos x="connsiteX0" y="connsiteY0"/>
                    </a:cxn>
                    <a:cxn ang="0">
                      <a:pos x="connsiteX1" y="connsiteY1"/>
                    </a:cxn>
                  </a:cxnLst>
                  <a:rect l="l" t="t" r="r" b="b"/>
                  <a:pathLst>
                    <a:path w="5968" h="23984">
                      <a:moveTo>
                        <a:pt x="0" y="23984"/>
                      </a:moveTo>
                      <a:lnTo>
                        <a:pt x="0" y="0"/>
                      </a:lnTo>
                    </a:path>
                  </a:pathLst>
                </a:custGeom>
                <a:ln w="5965" cap="flat">
                  <a:solidFill>
                    <a:srgbClr val="EC4E44"/>
                  </a:solidFill>
                  <a:prstDash val="solid"/>
                  <a:round/>
                </a:ln>
              </p:spPr>
              <p:txBody>
                <a:bodyPr rtlCol="0" anchor="ctr"/>
                <a:lstStyle/>
                <a:p>
                  <a:endParaRPr lang="en-US"/>
                </a:p>
              </p:txBody>
            </p:sp>
            <p:sp>
              <p:nvSpPr>
                <p:cNvPr id="1064" name="Freeform: Shape 1063">
                  <a:extLst>
                    <a:ext uri="{FF2B5EF4-FFF2-40B4-BE49-F238E27FC236}">
                      <a16:creationId xmlns:a16="http://schemas.microsoft.com/office/drawing/2014/main" id="{74351416-C6EB-4B21-B6CD-13A5A6530214}"/>
                    </a:ext>
                  </a:extLst>
                </p:cNvPr>
                <p:cNvSpPr/>
                <p:nvPr/>
              </p:nvSpPr>
              <p:spPr>
                <a:xfrm>
                  <a:off x="2425033" y="4287949"/>
                  <a:ext cx="5968" cy="32971"/>
                </a:xfrm>
                <a:custGeom>
                  <a:avLst/>
                  <a:gdLst>
                    <a:gd name="connsiteX0" fmla="*/ 0 w 5968"/>
                    <a:gd name="connsiteY0" fmla="*/ 32971 h 32971"/>
                    <a:gd name="connsiteX1" fmla="*/ 0 w 5968"/>
                    <a:gd name="connsiteY1" fmla="*/ 0 h 32971"/>
                  </a:gdLst>
                  <a:ahLst/>
                  <a:cxnLst>
                    <a:cxn ang="0">
                      <a:pos x="connsiteX0" y="connsiteY0"/>
                    </a:cxn>
                    <a:cxn ang="0">
                      <a:pos x="connsiteX1" y="connsiteY1"/>
                    </a:cxn>
                  </a:cxnLst>
                  <a:rect l="l" t="t" r="r" b="b"/>
                  <a:pathLst>
                    <a:path w="5968" h="32971">
                      <a:moveTo>
                        <a:pt x="0" y="32971"/>
                      </a:moveTo>
                      <a:lnTo>
                        <a:pt x="0" y="0"/>
                      </a:lnTo>
                    </a:path>
                  </a:pathLst>
                </a:custGeom>
                <a:ln w="5965" cap="flat">
                  <a:solidFill>
                    <a:srgbClr val="EC4E44"/>
                  </a:solidFill>
                  <a:prstDash val="solid"/>
                  <a:round/>
                </a:ln>
              </p:spPr>
              <p:txBody>
                <a:bodyPr rtlCol="0" anchor="ctr"/>
                <a:lstStyle/>
                <a:p>
                  <a:endParaRPr lang="en-US"/>
                </a:p>
              </p:txBody>
            </p:sp>
            <p:sp>
              <p:nvSpPr>
                <p:cNvPr id="1065" name="Freeform: Shape 1064">
                  <a:extLst>
                    <a:ext uri="{FF2B5EF4-FFF2-40B4-BE49-F238E27FC236}">
                      <a16:creationId xmlns:a16="http://schemas.microsoft.com/office/drawing/2014/main" id="{62A66A23-B4AE-434E-9640-D65ECB752862}"/>
                    </a:ext>
                  </a:extLst>
                </p:cNvPr>
                <p:cNvSpPr/>
                <p:nvPr/>
              </p:nvSpPr>
              <p:spPr>
                <a:xfrm>
                  <a:off x="2223668" y="4611943"/>
                  <a:ext cx="5968" cy="22140"/>
                </a:xfrm>
                <a:custGeom>
                  <a:avLst/>
                  <a:gdLst>
                    <a:gd name="connsiteX0" fmla="*/ 0 w 5968"/>
                    <a:gd name="connsiteY0" fmla="*/ 22141 h 22140"/>
                    <a:gd name="connsiteX1" fmla="*/ 0 w 5968"/>
                    <a:gd name="connsiteY1" fmla="*/ 0 h 22140"/>
                  </a:gdLst>
                  <a:ahLst/>
                  <a:cxnLst>
                    <a:cxn ang="0">
                      <a:pos x="connsiteX0" y="connsiteY0"/>
                    </a:cxn>
                    <a:cxn ang="0">
                      <a:pos x="connsiteX1" y="connsiteY1"/>
                    </a:cxn>
                  </a:cxnLst>
                  <a:rect l="l" t="t" r="r" b="b"/>
                  <a:pathLst>
                    <a:path w="5968" h="22140">
                      <a:moveTo>
                        <a:pt x="0" y="22141"/>
                      </a:moveTo>
                      <a:lnTo>
                        <a:pt x="0" y="0"/>
                      </a:lnTo>
                    </a:path>
                  </a:pathLst>
                </a:custGeom>
                <a:ln w="5965" cap="flat">
                  <a:solidFill>
                    <a:srgbClr val="EC4E44"/>
                  </a:solidFill>
                  <a:prstDash val="solid"/>
                  <a:round/>
                </a:ln>
              </p:spPr>
              <p:txBody>
                <a:bodyPr rtlCol="0" anchor="ctr"/>
                <a:lstStyle/>
                <a:p>
                  <a:endParaRPr lang="en-US"/>
                </a:p>
              </p:txBody>
            </p:sp>
            <p:sp>
              <p:nvSpPr>
                <p:cNvPr id="1066" name="Freeform: Shape 1065">
                  <a:extLst>
                    <a:ext uri="{FF2B5EF4-FFF2-40B4-BE49-F238E27FC236}">
                      <a16:creationId xmlns:a16="http://schemas.microsoft.com/office/drawing/2014/main" id="{A3183F83-71E0-4A0E-88E7-DF9AE004AC72}"/>
                    </a:ext>
                  </a:extLst>
                </p:cNvPr>
                <p:cNvSpPr/>
                <p:nvPr/>
              </p:nvSpPr>
              <p:spPr>
                <a:xfrm>
                  <a:off x="3129462" y="3670351"/>
                  <a:ext cx="5968" cy="83435"/>
                </a:xfrm>
                <a:custGeom>
                  <a:avLst/>
                  <a:gdLst>
                    <a:gd name="connsiteX0" fmla="*/ 0 w 5968"/>
                    <a:gd name="connsiteY0" fmla="*/ 83435 h 83435"/>
                    <a:gd name="connsiteX1" fmla="*/ 0 w 5968"/>
                    <a:gd name="connsiteY1" fmla="*/ 0 h 83435"/>
                  </a:gdLst>
                  <a:ahLst/>
                  <a:cxnLst>
                    <a:cxn ang="0">
                      <a:pos x="connsiteX0" y="connsiteY0"/>
                    </a:cxn>
                    <a:cxn ang="0">
                      <a:pos x="connsiteX1" y="connsiteY1"/>
                    </a:cxn>
                  </a:cxnLst>
                  <a:rect l="l" t="t" r="r" b="b"/>
                  <a:pathLst>
                    <a:path w="5968" h="83435">
                      <a:moveTo>
                        <a:pt x="0" y="83435"/>
                      </a:moveTo>
                      <a:lnTo>
                        <a:pt x="0" y="0"/>
                      </a:lnTo>
                    </a:path>
                  </a:pathLst>
                </a:custGeom>
                <a:ln w="5965" cap="flat">
                  <a:solidFill>
                    <a:srgbClr val="EC4E44"/>
                  </a:solidFill>
                  <a:prstDash val="solid"/>
                  <a:round/>
                </a:ln>
              </p:spPr>
              <p:txBody>
                <a:bodyPr rtlCol="0" anchor="ctr"/>
                <a:lstStyle/>
                <a:p>
                  <a:endParaRPr lang="en-US"/>
                </a:p>
              </p:txBody>
            </p:sp>
            <p:sp>
              <p:nvSpPr>
                <p:cNvPr id="1067" name="Freeform: Shape 1066">
                  <a:extLst>
                    <a:ext uri="{FF2B5EF4-FFF2-40B4-BE49-F238E27FC236}">
                      <a16:creationId xmlns:a16="http://schemas.microsoft.com/office/drawing/2014/main" id="{178576B7-FA53-49A1-A56C-C643BE9D99F1}"/>
                    </a:ext>
                  </a:extLst>
                </p:cNvPr>
                <p:cNvSpPr/>
                <p:nvPr/>
              </p:nvSpPr>
              <p:spPr>
                <a:xfrm>
                  <a:off x="2987166" y="3920477"/>
                  <a:ext cx="5968" cy="38528"/>
                </a:xfrm>
                <a:custGeom>
                  <a:avLst/>
                  <a:gdLst>
                    <a:gd name="connsiteX0" fmla="*/ 0 w 5968"/>
                    <a:gd name="connsiteY0" fmla="*/ 38528 h 38528"/>
                    <a:gd name="connsiteX1" fmla="*/ 0 w 5968"/>
                    <a:gd name="connsiteY1" fmla="*/ 0 h 38528"/>
                  </a:gdLst>
                  <a:ahLst/>
                  <a:cxnLst>
                    <a:cxn ang="0">
                      <a:pos x="connsiteX0" y="connsiteY0"/>
                    </a:cxn>
                    <a:cxn ang="0">
                      <a:pos x="connsiteX1" y="connsiteY1"/>
                    </a:cxn>
                  </a:cxnLst>
                  <a:rect l="l" t="t" r="r" b="b"/>
                  <a:pathLst>
                    <a:path w="5968" h="38528">
                      <a:moveTo>
                        <a:pt x="0" y="38528"/>
                      </a:moveTo>
                      <a:lnTo>
                        <a:pt x="0" y="0"/>
                      </a:lnTo>
                    </a:path>
                  </a:pathLst>
                </a:custGeom>
                <a:ln w="5965" cap="flat">
                  <a:solidFill>
                    <a:srgbClr val="EC4E44"/>
                  </a:solidFill>
                  <a:prstDash val="solid"/>
                  <a:round/>
                </a:ln>
              </p:spPr>
              <p:txBody>
                <a:bodyPr rtlCol="0" anchor="ctr"/>
                <a:lstStyle/>
                <a:p>
                  <a:endParaRPr lang="en-US"/>
                </a:p>
              </p:txBody>
            </p:sp>
            <p:sp>
              <p:nvSpPr>
                <p:cNvPr id="1068" name="Freeform: Shape 1067">
                  <a:extLst>
                    <a:ext uri="{FF2B5EF4-FFF2-40B4-BE49-F238E27FC236}">
                      <a16:creationId xmlns:a16="http://schemas.microsoft.com/office/drawing/2014/main" id="{B23511C0-93D3-49D0-8DE3-77B46B2B2139}"/>
                    </a:ext>
                  </a:extLst>
                </p:cNvPr>
                <p:cNvSpPr/>
                <p:nvPr/>
              </p:nvSpPr>
              <p:spPr>
                <a:xfrm>
                  <a:off x="2950152" y="3925659"/>
                  <a:ext cx="5968" cy="24525"/>
                </a:xfrm>
                <a:custGeom>
                  <a:avLst/>
                  <a:gdLst>
                    <a:gd name="connsiteX0" fmla="*/ 0 w 5968"/>
                    <a:gd name="connsiteY0" fmla="*/ 24526 h 24525"/>
                    <a:gd name="connsiteX1" fmla="*/ 0 w 5968"/>
                    <a:gd name="connsiteY1" fmla="*/ 0 h 24525"/>
                  </a:gdLst>
                  <a:ahLst/>
                  <a:cxnLst>
                    <a:cxn ang="0">
                      <a:pos x="connsiteX0" y="connsiteY0"/>
                    </a:cxn>
                    <a:cxn ang="0">
                      <a:pos x="connsiteX1" y="connsiteY1"/>
                    </a:cxn>
                  </a:cxnLst>
                  <a:rect l="l" t="t" r="r" b="b"/>
                  <a:pathLst>
                    <a:path w="5968" h="24525">
                      <a:moveTo>
                        <a:pt x="0" y="24526"/>
                      </a:moveTo>
                      <a:lnTo>
                        <a:pt x="0" y="0"/>
                      </a:lnTo>
                    </a:path>
                  </a:pathLst>
                </a:custGeom>
                <a:ln w="5965" cap="flat">
                  <a:solidFill>
                    <a:srgbClr val="EC4E44"/>
                  </a:solidFill>
                  <a:prstDash val="solid"/>
                  <a:round/>
                </a:ln>
              </p:spPr>
              <p:txBody>
                <a:bodyPr rtlCol="0" anchor="ctr"/>
                <a:lstStyle/>
                <a:p>
                  <a:endParaRPr lang="en-US"/>
                </a:p>
              </p:txBody>
            </p:sp>
            <p:sp>
              <p:nvSpPr>
                <p:cNvPr id="1069" name="Freeform: Shape 1068">
                  <a:extLst>
                    <a:ext uri="{FF2B5EF4-FFF2-40B4-BE49-F238E27FC236}">
                      <a16:creationId xmlns:a16="http://schemas.microsoft.com/office/drawing/2014/main" id="{FC663E7A-D74A-4D00-BD81-0A069D39A704}"/>
                    </a:ext>
                  </a:extLst>
                </p:cNvPr>
                <p:cNvSpPr/>
                <p:nvPr/>
              </p:nvSpPr>
              <p:spPr>
                <a:xfrm>
                  <a:off x="2497580" y="4338075"/>
                  <a:ext cx="5968" cy="21527"/>
                </a:xfrm>
                <a:custGeom>
                  <a:avLst/>
                  <a:gdLst>
                    <a:gd name="connsiteX0" fmla="*/ 0 w 5968"/>
                    <a:gd name="connsiteY0" fmla="*/ 21528 h 21527"/>
                    <a:gd name="connsiteX1" fmla="*/ 0 w 5968"/>
                    <a:gd name="connsiteY1" fmla="*/ 0 h 21527"/>
                  </a:gdLst>
                  <a:ahLst/>
                  <a:cxnLst>
                    <a:cxn ang="0">
                      <a:pos x="connsiteX0" y="connsiteY0"/>
                    </a:cxn>
                    <a:cxn ang="0">
                      <a:pos x="connsiteX1" y="connsiteY1"/>
                    </a:cxn>
                  </a:cxnLst>
                  <a:rect l="l" t="t" r="r" b="b"/>
                  <a:pathLst>
                    <a:path w="5968" h="21527">
                      <a:moveTo>
                        <a:pt x="0" y="21528"/>
                      </a:moveTo>
                      <a:lnTo>
                        <a:pt x="0" y="0"/>
                      </a:lnTo>
                    </a:path>
                  </a:pathLst>
                </a:custGeom>
                <a:ln w="5965" cap="flat">
                  <a:solidFill>
                    <a:srgbClr val="EC4E44"/>
                  </a:solidFill>
                  <a:prstDash val="solid"/>
                  <a:round/>
                </a:ln>
              </p:spPr>
              <p:txBody>
                <a:bodyPr rtlCol="0" anchor="ctr"/>
                <a:lstStyle/>
                <a:p>
                  <a:endParaRPr lang="en-US"/>
                </a:p>
              </p:txBody>
            </p:sp>
            <p:sp>
              <p:nvSpPr>
                <p:cNvPr id="1070" name="Freeform: Shape 1069">
                  <a:extLst>
                    <a:ext uri="{FF2B5EF4-FFF2-40B4-BE49-F238E27FC236}">
                      <a16:creationId xmlns:a16="http://schemas.microsoft.com/office/drawing/2014/main" id="{1C187BEA-14AD-45F6-8E0C-1E7CBC8059BB}"/>
                    </a:ext>
                  </a:extLst>
                </p:cNvPr>
                <p:cNvSpPr/>
                <p:nvPr/>
              </p:nvSpPr>
              <p:spPr>
                <a:xfrm>
                  <a:off x="2004283" y="4690402"/>
                  <a:ext cx="5968" cy="52513"/>
                </a:xfrm>
                <a:custGeom>
                  <a:avLst/>
                  <a:gdLst>
                    <a:gd name="connsiteX0" fmla="*/ 0 w 5968"/>
                    <a:gd name="connsiteY0" fmla="*/ 52514 h 52513"/>
                    <a:gd name="connsiteX1" fmla="*/ 0 w 5968"/>
                    <a:gd name="connsiteY1" fmla="*/ 0 h 52513"/>
                  </a:gdLst>
                  <a:ahLst/>
                  <a:cxnLst>
                    <a:cxn ang="0">
                      <a:pos x="connsiteX0" y="connsiteY0"/>
                    </a:cxn>
                    <a:cxn ang="0">
                      <a:pos x="connsiteX1" y="connsiteY1"/>
                    </a:cxn>
                  </a:cxnLst>
                  <a:rect l="l" t="t" r="r" b="b"/>
                  <a:pathLst>
                    <a:path w="5968" h="52513">
                      <a:moveTo>
                        <a:pt x="0" y="52514"/>
                      </a:moveTo>
                      <a:lnTo>
                        <a:pt x="0" y="0"/>
                      </a:lnTo>
                    </a:path>
                  </a:pathLst>
                </a:custGeom>
                <a:ln w="5965" cap="flat">
                  <a:solidFill>
                    <a:srgbClr val="EC4E44"/>
                  </a:solidFill>
                  <a:prstDash val="solid"/>
                  <a:round/>
                </a:ln>
              </p:spPr>
              <p:txBody>
                <a:bodyPr rtlCol="0" anchor="ctr"/>
                <a:lstStyle/>
                <a:p>
                  <a:endParaRPr lang="en-US"/>
                </a:p>
              </p:txBody>
            </p:sp>
            <p:sp>
              <p:nvSpPr>
                <p:cNvPr id="1071" name="Freeform: Shape 1070">
                  <a:extLst>
                    <a:ext uri="{FF2B5EF4-FFF2-40B4-BE49-F238E27FC236}">
                      <a16:creationId xmlns:a16="http://schemas.microsoft.com/office/drawing/2014/main" id="{97F5343B-4D3A-49D4-8312-4B9C9CF2F27C}"/>
                    </a:ext>
                  </a:extLst>
                </p:cNvPr>
                <p:cNvSpPr/>
                <p:nvPr/>
              </p:nvSpPr>
              <p:spPr>
                <a:xfrm>
                  <a:off x="2393150" y="4456089"/>
                  <a:ext cx="5968" cy="25376"/>
                </a:xfrm>
                <a:custGeom>
                  <a:avLst/>
                  <a:gdLst>
                    <a:gd name="connsiteX0" fmla="*/ 0 w 5968"/>
                    <a:gd name="connsiteY0" fmla="*/ 25376 h 25376"/>
                    <a:gd name="connsiteX1" fmla="*/ 0 w 5968"/>
                    <a:gd name="connsiteY1" fmla="*/ 0 h 25376"/>
                  </a:gdLst>
                  <a:ahLst/>
                  <a:cxnLst>
                    <a:cxn ang="0">
                      <a:pos x="connsiteX0" y="connsiteY0"/>
                    </a:cxn>
                    <a:cxn ang="0">
                      <a:pos x="connsiteX1" y="connsiteY1"/>
                    </a:cxn>
                  </a:cxnLst>
                  <a:rect l="l" t="t" r="r" b="b"/>
                  <a:pathLst>
                    <a:path w="5968" h="25376">
                      <a:moveTo>
                        <a:pt x="0" y="25376"/>
                      </a:moveTo>
                      <a:lnTo>
                        <a:pt x="0" y="0"/>
                      </a:lnTo>
                    </a:path>
                  </a:pathLst>
                </a:custGeom>
                <a:ln w="5965" cap="flat">
                  <a:solidFill>
                    <a:srgbClr val="EC4E44"/>
                  </a:solidFill>
                  <a:prstDash val="solid"/>
                  <a:round/>
                </a:ln>
              </p:spPr>
              <p:txBody>
                <a:bodyPr rtlCol="0" anchor="ctr"/>
                <a:lstStyle/>
                <a:p>
                  <a:endParaRPr lang="en-US"/>
                </a:p>
              </p:txBody>
            </p:sp>
            <p:sp>
              <p:nvSpPr>
                <p:cNvPr id="1072" name="Freeform: Shape 1071">
                  <a:extLst>
                    <a:ext uri="{FF2B5EF4-FFF2-40B4-BE49-F238E27FC236}">
                      <a16:creationId xmlns:a16="http://schemas.microsoft.com/office/drawing/2014/main" id="{71834AA4-E13D-41F3-8FA7-D6ACB25C54B4}"/>
                    </a:ext>
                  </a:extLst>
                </p:cNvPr>
                <p:cNvSpPr/>
                <p:nvPr/>
              </p:nvSpPr>
              <p:spPr>
                <a:xfrm>
                  <a:off x="2917584" y="3932338"/>
                  <a:ext cx="5968" cy="33054"/>
                </a:xfrm>
                <a:custGeom>
                  <a:avLst/>
                  <a:gdLst>
                    <a:gd name="connsiteX0" fmla="*/ 0 w 5968"/>
                    <a:gd name="connsiteY0" fmla="*/ 33054 h 33054"/>
                    <a:gd name="connsiteX1" fmla="*/ 0 w 5968"/>
                    <a:gd name="connsiteY1" fmla="*/ 0 h 33054"/>
                  </a:gdLst>
                  <a:ahLst/>
                  <a:cxnLst>
                    <a:cxn ang="0">
                      <a:pos x="connsiteX0" y="connsiteY0"/>
                    </a:cxn>
                    <a:cxn ang="0">
                      <a:pos x="connsiteX1" y="connsiteY1"/>
                    </a:cxn>
                  </a:cxnLst>
                  <a:rect l="l" t="t" r="r" b="b"/>
                  <a:pathLst>
                    <a:path w="5968" h="33054">
                      <a:moveTo>
                        <a:pt x="0" y="33054"/>
                      </a:moveTo>
                      <a:lnTo>
                        <a:pt x="0" y="0"/>
                      </a:lnTo>
                    </a:path>
                  </a:pathLst>
                </a:custGeom>
                <a:ln w="5965" cap="flat">
                  <a:solidFill>
                    <a:srgbClr val="EC4E44"/>
                  </a:solidFill>
                  <a:prstDash val="solid"/>
                  <a:round/>
                </a:ln>
              </p:spPr>
              <p:txBody>
                <a:bodyPr rtlCol="0" anchor="ctr"/>
                <a:lstStyle/>
                <a:p>
                  <a:endParaRPr lang="en-US"/>
                </a:p>
              </p:txBody>
            </p:sp>
            <p:sp>
              <p:nvSpPr>
                <p:cNvPr id="1073" name="Freeform: Shape 1072">
                  <a:extLst>
                    <a:ext uri="{FF2B5EF4-FFF2-40B4-BE49-F238E27FC236}">
                      <a16:creationId xmlns:a16="http://schemas.microsoft.com/office/drawing/2014/main" id="{A5048C60-BB0C-45C7-AAFF-AC7009F17F90}"/>
                    </a:ext>
                  </a:extLst>
                </p:cNvPr>
                <p:cNvSpPr/>
                <p:nvPr/>
              </p:nvSpPr>
              <p:spPr>
                <a:xfrm>
                  <a:off x="3677831" y="3300108"/>
                  <a:ext cx="5968" cy="23918"/>
                </a:xfrm>
                <a:custGeom>
                  <a:avLst/>
                  <a:gdLst>
                    <a:gd name="connsiteX0" fmla="*/ 0 w 5968"/>
                    <a:gd name="connsiteY0" fmla="*/ 23919 h 23918"/>
                    <a:gd name="connsiteX1" fmla="*/ 0 w 5968"/>
                    <a:gd name="connsiteY1" fmla="*/ 0 h 23918"/>
                  </a:gdLst>
                  <a:ahLst/>
                  <a:cxnLst>
                    <a:cxn ang="0">
                      <a:pos x="connsiteX0" y="connsiteY0"/>
                    </a:cxn>
                    <a:cxn ang="0">
                      <a:pos x="connsiteX1" y="connsiteY1"/>
                    </a:cxn>
                  </a:cxnLst>
                  <a:rect l="l" t="t" r="r" b="b"/>
                  <a:pathLst>
                    <a:path w="5968" h="23918">
                      <a:moveTo>
                        <a:pt x="0" y="23919"/>
                      </a:moveTo>
                      <a:lnTo>
                        <a:pt x="0" y="0"/>
                      </a:lnTo>
                    </a:path>
                  </a:pathLst>
                </a:custGeom>
                <a:ln w="5965" cap="flat">
                  <a:solidFill>
                    <a:srgbClr val="EC4E44"/>
                  </a:solidFill>
                  <a:prstDash val="solid"/>
                  <a:round/>
                </a:ln>
              </p:spPr>
              <p:txBody>
                <a:bodyPr rtlCol="0" anchor="ctr"/>
                <a:lstStyle/>
                <a:p>
                  <a:endParaRPr lang="en-US"/>
                </a:p>
              </p:txBody>
            </p:sp>
            <p:sp>
              <p:nvSpPr>
                <p:cNvPr id="1074" name="Freeform: Shape 1073">
                  <a:extLst>
                    <a:ext uri="{FF2B5EF4-FFF2-40B4-BE49-F238E27FC236}">
                      <a16:creationId xmlns:a16="http://schemas.microsoft.com/office/drawing/2014/main" id="{C84B96D7-231E-4F33-BD1E-331250EF4FA4}"/>
                    </a:ext>
                  </a:extLst>
                </p:cNvPr>
                <p:cNvSpPr/>
                <p:nvPr/>
              </p:nvSpPr>
              <p:spPr>
                <a:xfrm>
                  <a:off x="3445934" y="3508022"/>
                  <a:ext cx="5968" cy="23843"/>
                </a:xfrm>
                <a:custGeom>
                  <a:avLst/>
                  <a:gdLst>
                    <a:gd name="connsiteX0" fmla="*/ 0 w 5968"/>
                    <a:gd name="connsiteY0" fmla="*/ 23843 h 23843"/>
                    <a:gd name="connsiteX1" fmla="*/ 0 w 5968"/>
                    <a:gd name="connsiteY1" fmla="*/ 0 h 23843"/>
                  </a:gdLst>
                  <a:ahLst/>
                  <a:cxnLst>
                    <a:cxn ang="0">
                      <a:pos x="connsiteX0" y="connsiteY0"/>
                    </a:cxn>
                    <a:cxn ang="0">
                      <a:pos x="connsiteX1" y="connsiteY1"/>
                    </a:cxn>
                  </a:cxnLst>
                  <a:rect l="l" t="t" r="r" b="b"/>
                  <a:pathLst>
                    <a:path w="5968" h="23843">
                      <a:moveTo>
                        <a:pt x="0" y="23843"/>
                      </a:moveTo>
                      <a:lnTo>
                        <a:pt x="0" y="0"/>
                      </a:lnTo>
                    </a:path>
                  </a:pathLst>
                </a:custGeom>
                <a:ln w="5965" cap="flat">
                  <a:solidFill>
                    <a:srgbClr val="EC4E44"/>
                  </a:solidFill>
                  <a:prstDash val="solid"/>
                  <a:round/>
                </a:ln>
              </p:spPr>
              <p:txBody>
                <a:bodyPr rtlCol="0" anchor="ctr"/>
                <a:lstStyle/>
                <a:p>
                  <a:endParaRPr lang="en-US"/>
                </a:p>
              </p:txBody>
            </p:sp>
            <p:sp>
              <p:nvSpPr>
                <p:cNvPr id="1075" name="Freeform: Shape 1074">
                  <a:extLst>
                    <a:ext uri="{FF2B5EF4-FFF2-40B4-BE49-F238E27FC236}">
                      <a16:creationId xmlns:a16="http://schemas.microsoft.com/office/drawing/2014/main" id="{54C52C1A-B8C7-403E-B305-BB751531DC6B}"/>
                    </a:ext>
                  </a:extLst>
                </p:cNvPr>
                <p:cNvSpPr/>
                <p:nvPr/>
              </p:nvSpPr>
              <p:spPr>
                <a:xfrm>
                  <a:off x="3015830" y="3890154"/>
                  <a:ext cx="5968" cy="28529"/>
                </a:xfrm>
                <a:custGeom>
                  <a:avLst/>
                  <a:gdLst>
                    <a:gd name="connsiteX0" fmla="*/ 0 w 5968"/>
                    <a:gd name="connsiteY0" fmla="*/ 28530 h 28529"/>
                    <a:gd name="connsiteX1" fmla="*/ 0 w 5968"/>
                    <a:gd name="connsiteY1" fmla="*/ 0 h 28529"/>
                  </a:gdLst>
                  <a:ahLst/>
                  <a:cxnLst>
                    <a:cxn ang="0">
                      <a:pos x="connsiteX0" y="connsiteY0"/>
                    </a:cxn>
                    <a:cxn ang="0">
                      <a:pos x="connsiteX1" y="connsiteY1"/>
                    </a:cxn>
                  </a:cxnLst>
                  <a:rect l="l" t="t" r="r" b="b"/>
                  <a:pathLst>
                    <a:path w="5968" h="28529">
                      <a:moveTo>
                        <a:pt x="0" y="28530"/>
                      </a:moveTo>
                      <a:lnTo>
                        <a:pt x="0" y="0"/>
                      </a:lnTo>
                    </a:path>
                  </a:pathLst>
                </a:custGeom>
                <a:ln w="5965" cap="flat">
                  <a:solidFill>
                    <a:srgbClr val="EC4E44"/>
                  </a:solidFill>
                  <a:prstDash val="solid"/>
                  <a:round/>
                </a:ln>
              </p:spPr>
              <p:txBody>
                <a:bodyPr rtlCol="0" anchor="ctr"/>
                <a:lstStyle/>
                <a:p>
                  <a:endParaRPr lang="en-US"/>
                </a:p>
              </p:txBody>
            </p:sp>
            <p:sp>
              <p:nvSpPr>
                <p:cNvPr id="1076" name="Freeform: Shape 1075">
                  <a:extLst>
                    <a:ext uri="{FF2B5EF4-FFF2-40B4-BE49-F238E27FC236}">
                      <a16:creationId xmlns:a16="http://schemas.microsoft.com/office/drawing/2014/main" id="{3904AE5D-21D6-4EA8-93D2-A91590507B23}"/>
                    </a:ext>
                  </a:extLst>
                </p:cNvPr>
                <p:cNvSpPr/>
                <p:nvPr/>
              </p:nvSpPr>
              <p:spPr>
                <a:xfrm>
                  <a:off x="2153412" y="4680830"/>
                  <a:ext cx="5968" cy="23404"/>
                </a:xfrm>
                <a:custGeom>
                  <a:avLst/>
                  <a:gdLst>
                    <a:gd name="connsiteX0" fmla="*/ 0 w 5968"/>
                    <a:gd name="connsiteY0" fmla="*/ 23405 h 23404"/>
                    <a:gd name="connsiteX1" fmla="*/ 0 w 5968"/>
                    <a:gd name="connsiteY1" fmla="*/ 0 h 23404"/>
                  </a:gdLst>
                  <a:ahLst/>
                  <a:cxnLst>
                    <a:cxn ang="0">
                      <a:pos x="connsiteX0" y="connsiteY0"/>
                    </a:cxn>
                    <a:cxn ang="0">
                      <a:pos x="connsiteX1" y="connsiteY1"/>
                    </a:cxn>
                  </a:cxnLst>
                  <a:rect l="l" t="t" r="r" b="b"/>
                  <a:pathLst>
                    <a:path w="5968" h="23404">
                      <a:moveTo>
                        <a:pt x="0" y="23405"/>
                      </a:moveTo>
                      <a:lnTo>
                        <a:pt x="0" y="0"/>
                      </a:lnTo>
                    </a:path>
                  </a:pathLst>
                </a:custGeom>
                <a:ln w="5965" cap="flat">
                  <a:solidFill>
                    <a:srgbClr val="EC4E44"/>
                  </a:solidFill>
                  <a:prstDash val="solid"/>
                  <a:round/>
                </a:ln>
              </p:spPr>
              <p:txBody>
                <a:bodyPr rtlCol="0" anchor="ctr"/>
                <a:lstStyle/>
                <a:p>
                  <a:endParaRPr lang="en-US"/>
                </a:p>
              </p:txBody>
            </p:sp>
            <p:sp>
              <p:nvSpPr>
                <p:cNvPr id="1077" name="Freeform: Shape 1076">
                  <a:extLst>
                    <a:ext uri="{FF2B5EF4-FFF2-40B4-BE49-F238E27FC236}">
                      <a16:creationId xmlns:a16="http://schemas.microsoft.com/office/drawing/2014/main" id="{6633AA48-6622-4295-BC82-508362D87AF7}"/>
                    </a:ext>
                  </a:extLst>
                </p:cNvPr>
                <p:cNvSpPr/>
                <p:nvPr/>
              </p:nvSpPr>
              <p:spPr>
                <a:xfrm>
                  <a:off x="2188243" y="4658102"/>
                  <a:ext cx="5968" cy="25077"/>
                </a:xfrm>
                <a:custGeom>
                  <a:avLst/>
                  <a:gdLst>
                    <a:gd name="connsiteX0" fmla="*/ 0 w 5968"/>
                    <a:gd name="connsiteY0" fmla="*/ 25078 h 25077"/>
                    <a:gd name="connsiteX1" fmla="*/ 0 w 5968"/>
                    <a:gd name="connsiteY1" fmla="*/ 0 h 25077"/>
                  </a:gdLst>
                  <a:ahLst/>
                  <a:cxnLst>
                    <a:cxn ang="0">
                      <a:pos x="connsiteX0" y="connsiteY0"/>
                    </a:cxn>
                    <a:cxn ang="0">
                      <a:pos x="connsiteX1" y="connsiteY1"/>
                    </a:cxn>
                  </a:cxnLst>
                  <a:rect l="l" t="t" r="r" b="b"/>
                  <a:pathLst>
                    <a:path w="5968" h="25077">
                      <a:moveTo>
                        <a:pt x="0" y="25078"/>
                      </a:moveTo>
                      <a:lnTo>
                        <a:pt x="0" y="0"/>
                      </a:lnTo>
                    </a:path>
                  </a:pathLst>
                </a:custGeom>
                <a:ln w="5965" cap="flat">
                  <a:solidFill>
                    <a:srgbClr val="EC4E44"/>
                  </a:solidFill>
                  <a:prstDash val="solid"/>
                  <a:round/>
                </a:ln>
              </p:spPr>
              <p:txBody>
                <a:bodyPr rtlCol="0" anchor="ctr"/>
                <a:lstStyle/>
                <a:p>
                  <a:endParaRPr lang="en-US"/>
                </a:p>
              </p:txBody>
            </p:sp>
            <p:sp>
              <p:nvSpPr>
                <p:cNvPr id="1078" name="Freeform: Shape 1077">
                  <a:extLst>
                    <a:ext uri="{FF2B5EF4-FFF2-40B4-BE49-F238E27FC236}">
                      <a16:creationId xmlns:a16="http://schemas.microsoft.com/office/drawing/2014/main" id="{954D586E-6114-4C51-B781-57CA9EF89AFD}"/>
                    </a:ext>
                  </a:extLst>
                </p:cNvPr>
                <p:cNvSpPr/>
                <p:nvPr/>
              </p:nvSpPr>
              <p:spPr>
                <a:xfrm>
                  <a:off x="3686565" y="3320325"/>
                  <a:ext cx="5968" cy="35579"/>
                </a:xfrm>
                <a:custGeom>
                  <a:avLst/>
                  <a:gdLst>
                    <a:gd name="connsiteX0" fmla="*/ 0 w 5968"/>
                    <a:gd name="connsiteY0" fmla="*/ 35580 h 35579"/>
                    <a:gd name="connsiteX1" fmla="*/ 0 w 5968"/>
                    <a:gd name="connsiteY1" fmla="*/ 0 h 35579"/>
                  </a:gdLst>
                  <a:ahLst/>
                  <a:cxnLst>
                    <a:cxn ang="0">
                      <a:pos x="connsiteX0" y="connsiteY0"/>
                    </a:cxn>
                    <a:cxn ang="0">
                      <a:pos x="connsiteX1" y="connsiteY1"/>
                    </a:cxn>
                  </a:cxnLst>
                  <a:rect l="l" t="t" r="r" b="b"/>
                  <a:pathLst>
                    <a:path w="5968" h="35579">
                      <a:moveTo>
                        <a:pt x="0" y="35580"/>
                      </a:moveTo>
                      <a:lnTo>
                        <a:pt x="0" y="0"/>
                      </a:lnTo>
                    </a:path>
                  </a:pathLst>
                </a:custGeom>
                <a:ln w="5965" cap="flat">
                  <a:solidFill>
                    <a:srgbClr val="EC4E44"/>
                  </a:solidFill>
                  <a:prstDash val="solid"/>
                  <a:round/>
                </a:ln>
              </p:spPr>
              <p:txBody>
                <a:bodyPr rtlCol="0" anchor="ctr"/>
                <a:lstStyle/>
                <a:p>
                  <a:endParaRPr lang="en-US"/>
                </a:p>
              </p:txBody>
            </p:sp>
            <p:sp>
              <p:nvSpPr>
                <p:cNvPr id="1079" name="Freeform: Shape 1078">
                  <a:extLst>
                    <a:ext uri="{FF2B5EF4-FFF2-40B4-BE49-F238E27FC236}">
                      <a16:creationId xmlns:a16="http://schemas.microsoft.com/office/drawing/2014/main" id="{6C8BFEB4-AAD2-4300-A395-051B77351993}"/>
                    </a:ext>
                  </a:extLst>
                </p:cNvPr>
                <p:cNvSpPr/>
                <p:nvPr/>
              </p:nvSpPr>
              <p:spPr>
                <a:xfrm>
                  <a:off x="3649816" y="3323129"/>
                  <a:ext cx="5968" cy="23799"/>
                </a:xfrm>
                <a:custGeom>
                  <a:avLst/>
                  <a:gdLst>
                    <a:gd name="connsiteX0" fmla="*/ 0 w 5968"/>
                    <a:gd name="connsiteY0" fmla="*/ 23799 h 23799"/>
                    <a:gd name="connsiteX1" fmla="*/ 0 w 5968"/>
                    <a:gd name="connsiteY1" fmla="*/ 0 h 23799"/>
                  </a:gdLst>
                  <a:ahLst/>
                  <a:cxnLst>
                    <a:cxn ang="0">
                      <a:pos x="connsiteX0" y="connsiteY0"/>
                    </a:cxn>
                    <a:cxn ang="0">
                      <a:pos x="connsiteX1" y="connsiteY1"/>
                    </a:cxn>
                  </a:cxnLst>
                  <a:rect l="l" t="t" r="r" b="b"/>
                  <a:pathLst>
                    <a:path w="5968" h="23799">
                      <a:moveTo>
                        <a:pt x="0" y="23799"/>
                      </a:moveTo>
                      <a:lnTo>
                        <a:pt x="0" y="0"/>
                      </a:lnTo>
                    </a:path>
                  </a:pathLst>
                </a:custGeom>
                <a:ln w="5965" cap="flat">
                  <a:solidFill>
                    <a:srgbClr val="EC4E44"/>
                  </a:solidFill>
                  <a:prstDash val="solid"/>
                  <a:round/>
                </a:ln>
              </p:spPr>
              <p:txBody>
                <a:bodyPr rtlCol="0" anchor="ctr"/>
                <a:lstStyle/>
                <a:p>
                  <a:endParaRPr lang="en-US"/>
                </a:p>
              </p:txBody>
            </p:sp>
            <p:sp>
              <p:nvSpPr>
                <p:cNvPr id="1080" name="Freeform: Shape 1079">
                  <a:extLst>
                    <a:ext uri="{FF2B5EF4-FFF2-40B4-BE49-F238E27FC236}">
                      <a16:creationId xmlns:a16="http://schemas.microsoft.com/office/drawing/2014/main" id="{7CC5929A-356C-4E6C-A6D1-B18065FDA718}"/>
                    </a:ext>
                  </a:extLst>
                </p:cNvPr>
                <p:cNvSpPr/>
                <p:nvPr/>
              </p:nvSpPr>
              <p:spPr>
                <a:xfrm>
                  <a:off x="2805683" y="4019347"/>
                  <a:ext cx="5968" cy="29156"/>
                </a:xfrm>
                <a:custGeom>
                  <a:avLst/>
                  <a:gdLst>
                    <a:gd name="connsiteX0" fmla="*/ 0 w 5968"/>
                    <a:gd name="connsiteY0" fmla="*/ 29157 h 29156"/>
                    <a:gd name="connsiteX1" fmla="*/ 0 w 5968"/>
                    <a:gd name="connsiteY1" fmla="*/ 0 h 29156"/>
                  </a:gdLst>
                  <a:ahLst/>
                  <a:cxnLst>
                    <a:cxn ang="0">
                      <a:pos x="connsiteX0" y="connsiteY0"/>
                    </a:cxn>
                    <a:cxn ang="0">
                      <a:pos x="connsiteX1" y="connsiteY1"/>
                    </a:cxn>
                  </a:cxnLst>
                  <a:rect l="l" t="t" r="r" b="b"/>
                  <a:pathLst>
                    <a:path w="5968" h="29156">
                      <a:moveTo>
                        <a:pt x="0" y="29157"/>
                      </a:moveTo>
                      <a:lnTo>
                        <a:pt x="0" y="0"/>
                      </a:lnTo>
                    </a:path>
                  </a:pathLst>
                </a:custGeom>
                <a:ln w="5965" cap="flat">
                  <a:solidFill>
                    <a:srgbClr val="EC4E44"/>
                  </a:solidFill>
                  <a:prstDash val="solid"/>
                  <a:round/>
                </a:ln>
              </p:spPr>
              <p:txBody>
                <a:bodyPr rtlCol="0" anchor="ctr"/>
                <a:lstStyle/>
                <a:p>
                  <a:endParaRPr lang="en-US"/>
                </a:p>
              </p:txBody>
            </p:sp>
            <p:sp>
              <p:nvSpPr>
                <p:cNvPr id="1081" name="Freeform: Shape 1080">
                  <a:extLst>
                    <a:ext uri="{FF2B5EF4-FFF2-40B4-BE49-F238E27FC236}">
                      <a16:creationId xmlns:a16="http://schemas.microsoft.com/office/drawing/2014/main" id="{37CC70D0-E293-4FB2-BC68-A925F683D1D6}"/>
                    </a:ext>
                  </a:extLst>
                </p:cNvPr>
                <p:cNvSpPr/>
                <p:nvPr/>
              </p:nvSpPr>
              <p:spPr>
                <a:xfrm>
                  <a:off x="3772517" y="3191665"/>
                  <a:ext cx="5968" cy="21829"/>
                </a:xfrm>
                <a:custGeom>
                  <a:avLst/>
                  <a:gdLst>
                    <a:gd name="connsiteX0" fmla="*/ 0 w 5968"/>
                    <a:gd name="connsiteY0" fmla="*/ 21830 h 21829"/>
                    <a:gd name="connsiteX1" fmla="*/ 0 w 5968"/>
                    <a:gd name="connsiteY1" fmla="*/ 0 h 21829"/>
                  </a:gdLst>
                  <a:ahLst/>
                  <a:cxnLst>
                    <a:cxn ang="0">
                      <a:pos x="connsiteX0" y="connsiteY0"/>
                    </a:cxn>
                    <a:cxn ang="0">
                      <a:pos x="connsiteX1" y="connsiteY1"/>
                    </a:cxn>
                  </a:cxnLst>
                  <a:rect l="l" t="t" r="r" b="b"/>
                  <a:pathLst>
                    <a:path w="5968" h="21829">
                      <a:moveTo>
                        <a:pt x="0" y="21830"/>
                      </a:moveTo>
                      <a:lnTo>
                        <a:pt x="0" y="0"/>
                      </a:lnTo>
                    </a:path>
                  </a:pathLst>
                </a:custGeom>
                <a:ln w="5965" cap="flat">
                  <a:solidFill>
                    <a:srgbClr val="EC4E44"/>
                  </a:solidFill>
                  <a:prstDash val="solid"/>
                  <a:round/>
                </a:ln>
              </p:spPr>
              <p:txBody>
                <a:bodyPr rtlCol="0" anchor="ctr"/>
                <a:lstStyle/>
                <a:p>
                  <a:endParaRPr lang="en-US"/>
                </a:p>
              </p:txBody>
            </p:sp>
            <p:sp>
              <p:nvSpPr>
                <p:cNvPr id="1082" name="Freeform: Shape 1081">
                  <a:extLst>
                    <a:ext uri="{FF2B5EF4-FFF2-40B4-BE49-F238E27FC236}">
                      <a16:creationId xmlns:a16="http://schemas.microsoft.com/office/drawing/2014/main" id="{935D62C5-B2E9-4D5D-9A56-5F5749F47F0E}"/>
                    </a:ext>
                  </a:extLst>
                </p:cNvPr>
                <p:cNvSpPr/>
                <p:nvPr/>
              </p:nvSpPr>
              <p:spPr>
                <a:xfrm>
                  <a:off x="2355269" y="4508731"/>
                  <a:ext cx="5968" cy="26132"/>
                </a:xfrm>
                <a:custGeom>
                  <a:avLst/>
                  <a:gdLst>
                    <a:gd name="connsiteX0" fmla="*/ 0 w 5968"/>
                    <a:gd name="connsiteY0" fmla="*/ 26132 h 26132"/>
                    <a:gd name="connsiteX1" fmla="*/ 0 w 5968"/>
                    <a:gd name="connsiteY1" fmla="*/ 0 h 26132"/>
                  </a:gdLst>
                  <a:ahLst/>
                  <a:cxnLst>
                    <a:cxn ang="0">
                      <a:pos x="connsiteX0" y="connsiteY0"/>
                    </a:cxn>
                    <a:cxn ang="0">
                      <a:pos x="connsiteX1" y="connsiteY1"/>
                    </a:cxn>
                  </a:cxnLst>
                  <a:rect l="l" t="t" r="r" b="b"/>
                  <a:pathLst>
                    <a:path w="5968" h="26132">
                      <a:moveTo>
                        <a:pt x="0" y="26132"/>
                      </a:moveTo>
                      <a:lnTo>
                        <a:pt x="0" y="0"/>
                      </a:lnTo>
                    </a:path>
                  </a:pathLst>
                </a:custGeom>
                <a:ln w="5965" cap="flat">
                  <a:solidFill>
                    <a:srgbClr val="EC4E44"/>
                  </a:solidFill>
                  <a:prstDash val="solid"/>
                  <a:round/>
                </a:ln>
              </p:spPr>
              <p:txBody>
                <a:bodyPr rtlCol="0" anchor="ctr"/>
                <a:lstStyle/>
                <a:p>
                  <a:endParaRPr lang="en-US"/>
                </a:p>
              </p:txBody>
            </p:sp>
            <p:sp>
              <p:nvSpPr>
                <p:cNvPr id="1083" name="Freeform: Shape 1082">
                  <a:extLst>
                    <a:ext uri="{FF2B5EF4-FFF2-40B4-BE49-F238E27FC236}">
                      <a16:creationId xmlns:a16="http://schemas.microsoft.com/office/drawing/2014/main" id="{496C97E5-972C-4F09-B424-BDC0B0FEBE1D}"/>
                    </a:ext>
                  </a:extLst>
                </p:cNvPr>
                <p:cNvSpPr/>
                <p:nvPr/>
              </p:nvSpPr>
              <p:spPr>
                <a:xfrm>
                  <a:off x="2772638" y="4090065"/>
                  <a:ext cx="5968" cy="25682"/>
                </a:xfrm>
                <a:custGeom>
                  <a:avLst/>
                  <a:gdLst>
                    <a:gd name="connsiteX0" fmla="*/ 0 w 5968"/>
                    <a:gd name="connsiteY0" fmla="*/ 25683 h 25682"/>
                    <a:gd name="connsiteX1" fmla="*/ 0 w 5968"/>
                    <a:gd name="connsiteY1" fmla="*/ 0 h 25682"/>
                  </a:gdLst>
                  <a:ahLst/>
                  <a:cxnLst>
                    <a:cxn ang="0">
                      <a:pos x="connsiteX0" y="connsiteY0"/>
                    </a:cxn>
                    <a:cxn ang="0">
                      <a:pos x="connsiteX1" y="connsiteY1"/>
                    </a:cxn>
                  </a:cxnLst>
                  <a:rect l="l" t="t" r="r" b="b"/>
                  <a:pathLst>
                    <a:path w="5968" h="25682">
                      <a:moveTo>
                        <a:pt x="0" y="25683"/>
                      </a:moveTo>
                      <a:lnTo>
                        <a:pt x="0" y="0"/>
                      </a:lnTo>
                    </a:path>
                  </a:pathLst>
                </a:custGeom>
                <a:ln w="5965" cap="flat">
                  <a:solidFill>
                    <a:srgbClr val="EC4E44"/>
                  </a:solidFill>
                  <a:prstDash val="solid"/>
                  <a:round/>
                </a:ln>
              </p:spPr>
              <p:txBody>
                <a:bodyPr rtlCol="0" anchor="ctr"/>
                <a:lstStyle/>
                <a:p>
                  <a:endParaRPr lang="en-US"/>
                </a:p>
              </p:txBody>
            </p:sp>
            <p:sp>
              <p:nvSpPr>
                <p:cNvPr id="1084" name="Freeform: Shape 1083">
                  <a:extLst>
                    <a:ext uri="{FF2B5EF4-FFF2-40B4-BE49-F238E27FC236}">
                      <a16:creationId xmlns:a16="http://schemas.microsoft.com/office/drawing/2014/main" id="{A9E1F33F-248C-43C7-A067-E021F6BCE1C8}"/>
                    </a:ext>
                  </a:extLst>
                </p:cNvPr>
                <p:cNvSpPr/>
                <p:nvPr/>
              </p:nvSpPr>
              <p:spPr>
                <a:xfrm>
                  <a:off x="3462835" y="3487722"/>
                  <a:ext cx="5968" cy="23178"/>
                </a:xfrm>
                <a:custGeom>
                  <a:avLst/>
                  <a:gdLst>
                    <a:gd name="connsiteX0" fmla="*/ 0 w 5968"/>
                    <a:gd name="connsiteY0" fmla="*/ 23179 h 23178"/>
                    <a:gd name="connsiteX1" fmla="*/ 0 w 5968"/>
                    <a:gd name="connsiteY1" fmla="*/ 0 h 23178"/>
                  </a:gdLst>
                  <a:ahLst/>
                  <a:cxnLst>
                    <a:cxn ang="0">
                      <a:pos x="connsiteX0" y="connsiteY0"/>
                    </a:cxn>
                    <a:cxn ang="0">
                      <a:pos x="connsiteX1" y="connsiteY1"/>
                    </a:cxn>
                  </a:cxnLst>
                  <a:rect l="l" t="t" r="r" b="b"/>
                  <a:pathLst>
                    <a:path w="5968" h="23178">
                      <a:moveTo>
                        <a:pt x="0" y="23179"/>
                      </a:moveTo>
                      <a:lnTo>
                        <a:pt x="0" y="0"/>
                      </a:lnTo>
                    </a:path>
                  </a:pathLst>
                </a:custGeom>
                <a:ln w="5965" cap="flat">
                  <a:solidFill>
                    <a:srgbClr val="EC4E44"/>
                  </a:solidFill>
                  <a:prstDash val="solid"/>
                  <a:round/>
                </a:ln>
              </p:spPr>
              <p:txBody>
                <a:bodyPr rtlCol="0" anchor="ctr"/>
                <a:lstStyle/>
                <a:p>
                  <a:endParaRPr lang="en-US"/>
                </a:p>
              </p:txBody>
            </p:sp>
            <p:sp>
              <p:nvSpPr>
                <p:cNvPr id="1085" name="Freeform: Shape 1084">
                  <a:extLst>
                    <a:ext uri="{FF2B5EF4-FFF2-40B4-BE49-F238E27FC236}">
                      <a16:creationId xmlns:a16="http://schemas.microsoft.com/office/drawing/2014/main" id="{5F88BB5F-7DA2-4B3B-B3DF-7CEFFE24DB5D}"/>
                    </a:ext>
                  </a:extLst>
                </p:cNvPr>
                <p:cNvSpPr/>
                <p:nvPr/>
              </p:nvSpPr>
              <p:spPr>
                <a:xfrm>
                  <a:off x="2133469" y="4690709"/>
                  <a:ext cx="5968" cy="22372"/>
                </a:xfrm>
                <a:custGeom>
                  <a:avLst/>
                  <a:gdLst>
                    <a:gd name="connsiteX0" fmla="*/ 0 w 5968"/>
                    <a:gd name="connsiteY0" fmla="*/ 22372 h 22372"/>
                    <a:gd name="connsiteX1" fmla="*/ 0 w 5968"/>
                    <a:gd name="connsiteY1" fmla="*/ 0 h 22372"/>
                  </a:gdLst>
                  <a:ahLst/>
                  <a:cxnLst>
                    <a:cxn ang="0">
                      <a:pos x="connsiteX0" y="connsiteY0"/>
                    </a:cxn>
                    <a:cxn ang="0">
                      <a:pos x="connsiteX1" y="connsiteY1"/>
                    </a:cxn>
                  </a:cxnLst>
                  <a:rect l="l" t="t" r="r" b="b"/>
                  <a:pathLst>
                    <a:path w="5968" h="22372">
                      <a:moveTo>
                        <a:pt x="0" y="22372"/>
                      </a:moveTo>
                      <a:lnTo>
                        <a:pt x="0" y="0"/>
                      </a:lnTo>
                    </a:path>
                  </a:pathLst>
                </a:custGeom>
                <a:ln w="5965" cap="flat">
                  <a:solidFill>
                    <a:srgbClr val="EC4E44"/>
                  </a:solidFill>
                  <a:prstDash val="solid"/>
                  <a:round/>
                </a:ln>
              </p:spPr>
              <p:txBody>
                <a:bodyPr rtlCol="0" anchor="ctr"/>
                <a:lstStyle/>
                <a:p>
                  <a:endParaRPr lang="en-US"/>
                </a:p>
              </p:txBody>
            </p:sp>
            <p:sp>
              <p:nvSpPr>
                <p:cNvPr id="1086" name="Freeform: Shape 1085">
                  <a:extLst>
                    <a:ext uri="{FF2B5EF4-FFF2-40B4-BE49-F238E27FC236}">
                      <a16:creationId xmlns:a16="http://schemas.microsoft.com/office/drawing/2014/main" id="{F0D17F50-61DC-43E8-9AE3-77A3157B5939}"/>
                    </a:ext>
                  </a:extLst>
                </p:cNvPr>
                <p:cNvSpPr/>
                <p:nvPr/>
              </p:nvSpPr>
              <p:spPr>
                <a:xfrm>
                  <a:off x="3094702" y="3775604"/>
                  <a:ext cx="5968" cy="39035"/>
                </a:xfrm>
                <a:custGeom>
                  <a:avLst/>
                  <a:gdLst>
                    <a:gd name="connsiteX0" fmla="*/ 0 w 5968"/>
                    <a:gd name="connsiteY0" fmla="*/ 39035 h 39035"/>
                    <a:gd name="connsiteX1" fmla="*/ 0 w 5968"/>
                    <a:gd name="connsiteY1" fmla="*/ 0 h 39035"/>
                  </a:gdLst>
                  <a:ahLst/>
                  <a:cxnLst>
                    <a:cxn ang="0">
                      <a:pos x="connsiteX0" y="connsiteY0"/>
                    </a:cxn>
                    <a:cxn ang="0">
                      <a:pos x="connsiteX1" y="connsiteY1"/>
                    </a:cxn>
                  </a:cxnLst>
                  <a:rect l="l" t="t" r="r" b="b"/>
                  <a:pathLst>
                    <a:path w="5968" h="39035">
                      <a:moveTo>
                        <a:pt x="0" y="39035"/>
                      </a:moveTo>
                      <a:lnTo>
                        <a:pt x="0" y="0"/>
                      </a:lnTo>
                    </a:path>
                  </a:pathLst>
                </a:custGeom>
                <a:ln w="5965" cap="flat">
                  <a:solidFill>
                    <a:srgbClr val="EC4E44"/>
                  </a:solidFill>
                  <a:prstDash val="solid"/>
                  <a:round/>
                </a:ln>
              </p:spPr>
              <p:txBody>
                <a:bodyPr rtlCol="0" anchor="ctr"/>
                <a:lstStyle/>
                <a:p>
                  <a:endParaRPr lang="en-US"/>
                </a:p>
              </p:txBody>
            </p:sp>
            <p:sp>
              <p:nvSpPr>
                <p:cNvPr id="1087" name="Freeform: Shape 1086">
                  <a:extLst>
                    <a:ext uri="{FF2B5EF4-FFF2-40B4-BE49-F238E27FC236}">
                      <a16:creationId xmlns:a16="http://schemas.microsoft.com/office/drawing/2014/main" id="{AFCA36D3-4E12-4D45-9ABE-3DBC941C7198}"/>
                    </a:ext>
                  </a:extLst>
                </p:cNvPr>
                <p:cNvSpPr/>
                <p:nvPr/>
              </p:nvSpPr>
              <p:spPr>
                <a:xfrm>
                  <a:off x="3368654" y="3572874"/>
                  <a:ext cx="5968" cy="23889"/>
                </a:xfrm>
                <a:custGeom>
                  <a:avLst/>
                  <a:gdLst>
                    <a:gd name="connsiteX0" fmla="*/ 0 w 5968"/>
                    <a:gd name="connsiteY0" fmla="*/ 23890 h 23889"/>
                    <a:gd name="connsiteX1" fmla="*/ 0 w 5968"/>
                    <a:gd name="connsiteY1" fmla="*/ 0 h 23889"/>
                  </a:gdLst>
                  <a:ahLst/>
                  <a:cxnLst>
                    <a:cxn ang="0">
                      <a:pos x="connsiteX0" y="connsiteY0"/>
                    </a:cxn>
                    <a:cxn ang="0">
                      <a:pos x="connsiteX1" y="connsiteY1"/>
                    </a:cxn>
                  </a:cxnLst>
                  <a:rect l="l" t="t" r="r" b="b"/>
                  <a:pathLst>
                    <a:path w="5968" h="23889">
                      <a:moveTo>
                        <a:pt x="0" y="23890"/>
                      </a:moveTo>
                      <a:lnTo>
                        <a:pt x="0" y="0"/>
                      </a:lnTo>
                    </a:path>
                  </a:pathLst>
                </a:custGeom>
                <a:ln w="5965" cap="flat">
                  <a:solidFill>
                    <a:srgbClr val="EC4E44"/>
                  </a:solidFill>
                  <a:prstDash val="solid"/>
                  <a:round/>
                </a:ln>
              </p:spPr>
              <p:txBody>
                <a:bodyPr rtlCol="0" anchor="ctr"/>
                <a:lstStyle/>
                <a:p>
                  <a:endParaRPr lang="en-US"/>
                </a:p>
              </p:txBody>
            </p:sp>
            <p:sp>
              <p:nvSpPr>
                <p:cNvPr id="1088" name="Freeform: Shape 1087">
                  <a:extLst>
                    <a:ext uri="{FF2B5EF4-FFF2-40B4-BE49-F238E27FC236}">
                      <a16:creationId xmlns:a16="http://schemas.microsoft.com/office/drawing/2014/main" id="{81508616-44C0-4922-AA45-9B6DE9001D46}"/>
                    </a:ext>
                  </a:extLst>
                </p:cNvPr>
                <p:cNvSpPr/>
                <p:nvPr/>
              </p:nvSpPr>
              <p:spPr>
                <a:xfrm>
                  <a:off x="2467528" y="4370375"/>
                  <a:ext cx="5968" cy="25183"/>
                </a:xfrm>
                <a:custGeom>
                  <a:avLst/>
                  <a:gdLst>
                    <a:gd name="connsiteX0" fmla="*/ 0 w 5968"/>
                    <a:gd name="connsiteY0" fmla="*/ 25183 h 25183"/>
                    <a:gd name="connsiteX1" fmla="*/ 0 w 5968"/>
                    <a:gd name="connsiteY1" fmla="*/ 0 h 25183"/>
                  </a:gdLst>
                  <a:ahLst/>
                  <a:cxnLst>
                    <a:cxn ang="0">
                      <a:pos x="connsiteX0" y="connsiteY0"/>
                    </a:cxn>
                    <a:cxn ang="0">
                      <a:pos x="connsiteX1" y="connsiteY1"/>
                    </a:cxn>
                  </a:cxnLst>
                  <a:rect l="l" t="t" r="r" b="b"/>
                  <a:pathLst>
                    <a:path w="5968" h="25183">
                      <a:moveTo>
                        <a:pt x="0" y="25183"/>
                      </a:moveTo>
                      <a:lnTo>
                        <a:pt x="0" y="0"/>
                      </a:lnTo>
                    </a:path>
                  </a:pathLst>
                </a:custGeom>
                <a:ln w="5965" cap="flat">
                  <a:solidFill>
                    <a:srgbClr val="EC4E44"/>
                  </a:solidFill>
                  <a:prstDash val="solid"/>
                  <a:round/>
                </a:ln>
              </p:spPr>
              <p:txBody>
                <a:bodyPr rtlCol="0" anchor="ctr"/>
                <a:lstStyle/>
                <a:p>
                  <a:endParaRPr lang="en-US"/>
                </a:p>
              </p:txBody>
            </p:sp>
            <p:sp>
              <p:nvSpPr>
                <p:cNvPr id="1089" name="Freeform: Shape 1088">
                  <a:extLst>
                    <a:ext uri="{FF2B5EF4-FFF2-40B4-BE49-F238E27FC236}">
                      <a16:creationId xmlns:a16="http://schemas.microsoft.com/office/drawing/2014/main" id="{BF951FAA-E366-4310-9DAA-AA6A58911EB7}"/>
                    </a:ext>
                  </a:extLst>
                </p:cNvPr>
                <p:cNvSpPr/>
                <p:nvPr/>
              </p:nvSpPr>
              <p:spPr>
                <a:xfrm>
                  <a:off x="3436403" y="3504236"/>
                  <a:ext cx="5968" cy="21896"/>
                </a:xfrm>
                <a:custGeom>
                  <a:avLst/>
                  <a:gdLst>
                    <a:gd name="connsiteX0" fmla="*/ 0 w 5968"/>
                    <a:gd name="connsiteY0" fmla="*/ 21897 h 21896"/>
                    <a:gd name="connsiteX1" fmla="*/ 0 w 5968"/>
                    <a:gd name="connsiteY1" fmla="*/ 0 h 21896"/>
                  </a:gdLst>
                  <a:ahLst/>
                  <a:cxnLst>
                    <a:cxn ang="0">
                      <a:pos x="connsiteX0" y="connsiteY0"/>
                    </a:cxn>
                    <a:cxn ang="0">
                      <a:pos x="connsiteX1" y="connsiteY1"/>
                    </a:cxn>
                  </a:cxnLst>
                  <a:rect l="l" t="t" r="r" b="b"/>
                  <a:pathLst>
                    <a:path w="5968" h="21896">
                      <a:moveTo>
                        <a:pt x="0" y="21897"/>
                      </a:moveTo>
                      <a:lnTo>
                        <a:pt x="0" y="0"/>
                      </a:lnTo>
                    </a:path>
                  </a:pathLst>
                </a:custGeom>
                <a:ln w="5965" cap="flat">
                  <a:solidFill>
                    <a:srgbClr val="EC4E44"/>
                  </a:solidFill>
                  <a:prstDash val="solid"/>
                  <a:round/>
                </a:ln>
              </p:spPr>
              <p:txBody>
                <a:bodyPr rtlCol="0" anchor="ctr"/>
                <a:lstStyle/>
                <a:p>
                  <a:endParaRPr lang="en-US"/>
                </a:p>
              </p:txBody>
            </p:sp>
            <p:sp>
              <p:nvSpPr>
                <p:cNvPr id="1090" name="Freeform: Shape 1089">
                  <a:extLst>
                    <a:ext uri="{FF2B5EF4-FFF2-40B4-BE49-F238E27FC236}">
                      <a16:creationId xmlns:a16="http://schemas.microsoft.com/office/drawing/2014/main" id="{AA70DC7D-7C70-4F63-9ECB-97D2F337B3B3}"/>
                    </a:ext>
                  </a:extLst>
                </p:cNvPr>
                <p:cNvSpPr/>
                <p:nvPr/>
              </p:nvSpPr>
              <p:spPr>
                <a:xfrm>
                  <a:off x="2337158" y="4538385"/>
                  <a:ext cx="5968" cy="21646"/>
                </a:xfrm>
                <a:custGeom>
                  <a:avLst/>
                  <a:gdLst>
                    <a:gd name="connsiteX0" fmla="*/ 0 w 5968"/>
                    <a:gd name="connsiteY0" fmla="*/ 21647 h 21646"/>
                    <a:gd name="connsiteX1" fmla="*/ 0 w 5968"/>
                    <a:gd name="connsiteY1" fmla="*/ 0 h 21646"/>
                  </a:gdLst>
                  <a:ahLst/>
                  <a:cxnLst>
                    <a:cxn ang="0">
                      <a:pos x="connsiteX0" y="connsiteY0"/>
                    </a:cxn>
                    <a:cxn ang="0">
                      <a:pos x="connsiteX1" y="connsiteY1"/>
                    </a:cxn>
                  </a:cxnLst>
                  <a:rect l="l" t="t" r="r" b="b"/>
                  <a:pathLst>
                    <a:path w="5968" h="21646">
                      <a:moveTo>
                        <a:pt x="0" y="21647"/>
                      </a:moveTo>
                      <a:lnTo>
                        <a:pt x="0" y="0"/>
                      </a:lnTo>
                    </a:path>
                  </a:pathLst>
                </a:custGeom>
                <a:ln w="5965" cap="flat">
                  <a:solidFill>
                    <a:srgbClr val="EC4E44"/>
                  </a:solidFill>
                  <a:prstDash val="solid"/>
                  <a:round/>
                </a:ln>
              </p:spPr>
              <p:txBody>
                <a:bodyPr rtlCol="0" anchor="ctr"/>
                <a:lstStyle/>
                <a:p>
                  <a:endParaRPr lang="en-US"/>
                </a:p>
              </p:txBody>
            </p:sp>
            <p:sp>
              <p:nvSpPr>
                <p:cNvPr id="1091" name="Freeform: Shape 1090">
                  <a:extLst>
                    <a:ext uri="{FF2B5EF4-FFF2-40B4-BE49-F238E27FC236}">
                      <a16:creationId xmlns:a16="http://schemas.microsoft.com/office/drawing/2014/main" id="{794A121F-513B-40DB-A7C3-1221DAD389B5}"/>
                    </a:ext>
                  </a:extLst>
                </p:cNvPr>
                <p:cNvSpPr/>
                <p:nvPr/>
              </p:nvSpPr>
              <p:spPr>
                <a:xfrm>
                  <a:off x="2453448" y="4274978"/>
                  <a:ext cx="5968" cy="46618"/>
                </a:xfrm>
                <a:custGeom>
                  <a:avLst/>
                  <a:gdLst>
                    <a:gd name="connsiteX0" fmla="*/ 0 w 5968"/>
                    <a:gd name="connsiteY0" fmla="*/ 46619 h 46618"/>
                    <a:gd name="connsiteX1" fmla="*/ 0 w 5968"/>
                    <a:gd name="connsiteY1" fmla="*/ 0 h 46618"/>
                  </a:gdLst>
                  <a:ahLst/>
                  <a:cxnLst>
                    <a:cxn ang="0">
                      <a:pos x="connsiteX0" y="connsiteY0"/>
                    </a:cxn>
                    <a:cxn ang="0">
                      <a:pos x="connsiteX1" y="connsiteY1"/>
                    </a:cxn>
                  </a:cxnLst>
                  <a:rect l="l" t="t" r="r" b="b"/>
                  <a:pathLst>
                    <a:path w="5968" h="46618">
                      <a:moveTo>
                        <a:pt x="0" y="46619"/>
                      </a:moveTo>
                      <a:lnTo>
                        <a:pt x="0" y="0"/>
                      </a:lnTo>
                    </a:path>
                  </a:pathLst>
                </a:custGeom>
                <a:ln w="5965" cap="flat">
                  <a:solidFill>
                    <a:srgbClr val="EC4E44"/>
                  </a:solidFill>
                  <a:prstDash val="solid"/>
                  <a:round/>
                </a:ln>
              </p:spPr>
              <p:txBody>
                <a:bodyPr rtlCol="0" anchor="ctr"/>
                <a:lstStyle/>
                <a:p>
                  <a:endParaRPr lang="en-US"/>
                </a:p>
              </p:txBody>
            </p:sp>
            <p:sp>
              <p:nvSpPr>
                <p:cNvPr id="1092" name="Freeform: Shape 1091">
                  <a:extLst>
                    <a:ext uri="{FF2B5EF4-FFF2-40B4-BE49-F238E27FC236}">
                      <a16:creationId xmlns:a16="http://schemas.microsoft.com/office/drawing/2014/main" id="{5568C9D0-5998-4724-A37E-B9B266E403EC}"/>
                    </a:ext>
                  </a:extLst>
                </p:cNvPr>
                <p:cNvSpPr/>
                <p:nvPr/>
              </p:nvSpPr>
              <p:spPr>
                <a:xfrm>
                  <a:off x="3055482" y="3801013"/>
                  <a:ext cx="5968" cy="35637"/>
                </a:xfrm>
                <a:custGeom>
                  <a:avLst/>
                  <a:gdLst>
                    <a:gd name="connsiteX0" fmla="*/ 0 w 5968"/>
                    <a:gd name="connsiteY0" fmla="*/ 35638 h 35637"/>
                    <a:gd name="connsiteX1" fmla="*/ 0 w 5968"/>
                    <a:gd name="connsiteY1" fmla="*/ 0 h 35637"/>
                  </a:gdLst>
                  <a:ahLst/>
                  <a:cxnLst>
                    <a:cxn ang="0">
                      <a:pos x="connsiteX0" y="connsiteY0"/>
                    </a:cxn>
                    <a:cxn ang="0">
                      <a:pos x="connsiteX1" y="connsiteY1"/>
                    </a:cxn>
                  </a:cxnLst>
                  <a:rect l="l" t="t" r="r" b="b"/>
                  <a:pathLst>
                    <a:path w="5968" h="35637">
                      <a:moveTo>
                        <a:pt x="0" y="35638"/>
                      </a:moveTo>
                      <a:lnTo>
                        <a:pt x="0" y="0"/>
                      </a:lnTo>
                    </a:path>
                  </a:pathLst>
                </a:custGeom>
                <a:ln w="5965" cap="flat">
                  <a:solidFill>
                    <a:srgbClr val="EC4E44"/>
                  </a:solidFill>
                  <a:prstDash val="solid"/>
                  <a:round/>
                </a:ln>
              </p:spPr>
              <p:txBody>
                <a:bodyPr rtlCol="0" anchor="ctr"/>
                <a:lstStyle/>
                <a:p>
                  <a:endParaRPr lang="en-US"/>
                </a:p>
              </p:txBody>
            </p:sp>
            <p:sp>
              <p:nvSpPr>
                <p:cNvPr id="1093" name="Freeform: Shape 1092">
                  <a:extLst>
                    <a:ext uri="{FF2B5EF4-FFF2-40B4-BE49-F238E27FC236}">
                      <a16:creationId xmlns:a16="http://schemas.microsoft.com/office/drawing/2014/main" id="{C705EED1-67A4-4FAF-B4C0-B47581BE7EF7}"/>
                    </a:ext>
                  </a:extLst>
                </p:cNvPr>
                <p:cNvSpPr/>
                <p:nvPr/>
              </p:nvSpPr>
              <p:spPr>
                <a:xfrm>
                  <a:off x="1988426" y="4771942"/>
                  <a:ext cx="5968" cy="27424"/>
                </a:xfrm>
                <a:custGeom>
                  <a:avLst/>
                  <a:gdLst>
                    <a:gd name="connsiteX0" fmla="*/ 0 w 5968"/>
                    <a:gd name="connsiteY0" fmla="*/ 27424 h 27424"/>
                    <a:gd name="connsiteX1" fmla="*/ 0 w 5968"/>
                    <a:gd name="connsiteY1" fmla="*/ 0 h 27424"/>
                  </a:gdLst>
                  <a:ahLst/>
                  <a:cxnLst>
                    <a:cxn ang="0">
                      <a:pos x="connsiteX0" y="connsiteY0"/>
                    </a:cxn>
                    <a:cxn ang="0">
                      <a:pos x="connsiteX1" y="connsiteY1"/>
                    </a:cxn>
                  </a:cxnLst>
                  <a:rect l="l" t="t" r="r" b="b"/>
                  <a:pathLst>
                    <a:path w="5968" h="27424">
                      <a:moveTo>
                        <a:pt x="0" y="27424"/>
                      </a:moveTo>
                      <a:lnTo>
                        <a:pt x="0" y="0"/>
                      </a:lnTo>
                    </a:path>
                  </a:pathLst>
                </a:custGeom>
                <a:ln w="5965" cap="flat">
                  <a:solidFill>
                    <a:srgbClr val="EC4E44"/>
                  </a:solidFill>
                  <a:prstDash val="solid"/>
                  <a:round/>
                </a:ln>
              </p:spPr>
              <p:txBody>
                <a:bodyPr rtlCol="0" anchor="ctr"/>
                <a:lstStyle/>
                <a:p>
                  <a:endParaRPr lang="en-US"/>
                </a:p>
              </p:txBody>
            </p:sp>
            <p:sp>
              <p:nvSpPr>
                <p:cNvPr id="1094" name="Freeform: Shape 1093">
                  <a:extLst>
                    <a:ext uri="{FF2B5EF4-FFF2-40B4-BE49-F238E27FC236}">
                      <a16:creationId xmlns:a16="http://schemas.microsoft.com/office/drawing/2014/main" id="{19639DF3-C56E-48E2-8F9A-0F0FD273562D}"/>
                    </a:ext>
                  </a:extLst>
                </p:cNvPr>
                <p:cNvSpPr/>
                <p:nvPr/>
              </p:nvSpPr>
              <p:spPr>
                <a:xfrm>
                  <a:off x="2565930" y="4298564"/>
                  <a:ext cx="5968" cy="22521"/>
                </a:xfrm>
                <a:custGeom>
                  <a:avLst/>
                  <a:gdLst>
                    <a:gd name="connsiteX0" fmla="*/ 0 w 5968"/>
                    <a:gd name="connsiteY0" fmla="*/ 22521 h 22521"/>
                    <a:gd name="connsiteX1" fmla="*/ 0 w 5968"/>
                    <a:gd name="connsiteY1" fmla="*/ 0 h 22521"/>
                  </a:gdLst>
                  <a:ahLst/>
                  <a:cxnLst>
                    <a:cxn ang="0">
                      <a:pos x="connsiteX0" y="connsiteY0"/>
                    </a:cxn>
                    <a:cxn ang="0">
                      <a:pos x="connsiteX1" y="connsiteY1"/>
                    </a:cxn>
                  </a:cxnLst>
                  <a:rect l="l" t="t" r="r" b="b"/>
                  <a:pathLst>
                    <a:path w="5968" h="22521">
                      <a:moveTo>
                        <a:pt x="0" y="22521"/>
                      </a:moveTo>
                      <a:lnTo>
                        <a:pt x="0" y="0"/>
                      </a:lnTo>
                    </a:path>
                  </a:pathLst>
                </a:custGeom>
                <a:ln w="5965" cap="flat">
                  <a:solidFill>
                    <a:srgbClr val="EC4E44"/>
                  </a:solidFill>
                  <a:prstDash val="solid"/>
                  <a:round/>
                </a:ln>
              </p:spPr>
              <p:txBody>
                <a:bodyPr rtlCol="0" anchor="ctr"/>
                <a:lstStyle/>
                <a:p>
                  <a:endParaRPr lang="en-US"/>
                </a:p>
              </p:txBody>
            </p:sp>
            <p:sp>
              <p:nvSpPr>
                <p:cNvPr id="1095" name="Freeform: Shape 1094">
                  <a:extLst>
                    <a:ext uri="{FF2B5EF4-FFF2-40B4-BE49-F238E27FC236}">
                      <a16:creationId xmlns:a16="http://schemas.microsoft.com/office/drawing/2014/main" id="{620A4448-D4AF-402B-AB01-8D2FFDCD4720}"/>
                    </a:ext>
                  </a:extLst>
                </p:cNvPr>
                <p:cNvSpPr/>
                <p:nvPr/>
              </p:nvSpPr>
              <p:spPr>
                <a:xfrm>
                  <a:off x="2811317" y="4072176"/>
                  <a:ext cx="5968" cy="30502"/>
                </a:xfrm>
                <a:custGeom>
                  <a:avLst/>
                  <a:gdLst>
                    <a:gd name="connsiteX0" fmla="*/ 0 w 5968"/>
                    <a:gd name="connsiteY0" fmla="*/ 30503 h 30502"/>
                    <a:gd name="connsiteX1" fmla="*/ 0 w 5968"/>
                    <a:gd name="connsiteY1" fmla="*/ 0 h 30502"/>
                  </a:gdLst>
                  <a:ahLst/>
                  <a:cxnLst>
                    <a:cxn ang="0">
                      <a:pos x="connsiteX0" y="connsiteY0"/>
                    </a:cxn>
                    <a:cxn ang="0">
                      <a:pos x="connsiteX1" y="connsiteY1"/>
                    </a:cxn>
                  </a:cxnLst>
                  <a:rect l="l" t="t" r="r" b="b"/>
                  <a:pathLst>
                    <a:path w="5968" h="30502">
                      <a:moveTo>
                        <a:pt x="0" y="30503"/>
                      </a:moveTo>
                      <a:lnTo>
                        <a:pt x="0" y="0"/>
                      </a:lnTo>
                    </a:path>
                  </a:pathLst>
                </a:custGeom>
                <a:ln w="5965" cap="flat">
                  <a:solidFill>
                    <a:srgbClr val="EC4E44"/>
                  </a:solidFill>
                  <a:prstDash val="solid"/>
                  <a:round/>
                </a:ln>
              </p:spPr>
              <p:txBody>
                <a:bodyPr rtlCol="0" anchor="ctr"/>
                <a:lstStyle/>
                <a:p>
                  <a:endParaRPr lang="en-US"/>
                </a:p>
              </p:txBody>
            </p:sp>
            <p:sp>
              <p:nvSpPr>
                <p:cNvPr id="1096" name="Freeform: Shape 1095">
                  <a:extLst>
                    <a:ext uri="{FF2B5EF4-FFF2-40B4-BE49-F238E27FC236}">
                      <a16:creationId xmlns:a16="http://schemas.microsoft.com/office/drawing/2014/main" id="{7354664A-6DAE-4C9F-AE92-2269BAD774B1}"/>
                    </a:ext>
                  </a:extLst>
                </p:cNvPr>
                <p:cNvSpPr/>
                <p:nvPr/>
              </p:nvSpPr>
              <p:spPr>
                <a:xfrm>
                  <a:off x="3002358" y="3902884"/>
                  <a:ext cx="5968" cy="23705"/>
                </a:xfrm>
                <a:custGeom>
                  <a:avLst/>
                  <a:gdLst>
                    <a:gd name="connsiteX0" fmla="*/ 0 w 5968"/>
                    <a:gd name="connsiteY0" fmla="*/ 23705 h 23705"/>
                    <a:gd name="connsiteX1" fmla="*/ 0 w 5968"/>
                    <a:gd name="connsiteY1" fmla="*/ 0 h 23705"/>
                  </a:gdLst>
                  <a:ahLst/>
                  <a:cxnLst>
                    <a:cxn ang="0">
                      <a:pos x="connsiteX0" y="connsiteY0"/>
                    </a:cxn>
                    <a:cxn ang="0">
                      <a:pos x="connsiteX1" y="connsiteY1"/>
                    </a:cxn>
                  </a:cxnLst>
                  <a:rect l="l" t="t" r="r" b="b"/>
                  <a:pathLst>
                    <a:path w="5968" h="23705">
                      <a:moveTo>
                        <a:pt x="0" y="23705"/>
                      </a:moveTo>
                      <a:lnTo>
                        <a:pt x="0" y="0"/>
                      </a:lnTo>
                    </a:path>
                  </a:pathLst>
                </a:custGeom>
                <a:ln w="5965" cap="flat">
                  <a:solidFill>
                    <a:srgbClr val="EC4E44"/>
                  </a:solidFill>
                  <a:prstDash val="solid"/>
                  <a:round/>
                </a:ln>
              </p:spPr>
              <p:txBody>
                <a:bodyPr rtlCol="0" anchor="ctr"/>
                <a:lstStyle/>
                <a:p>
                  <a:endParaRPr lang="en-US"/>
                </a:p>
              </p:txBody>
            </p:sp>
            <p:sp>
              <p:nvSpPr>
                <p:cNvPr id="1097" name="Freeform: Shape 1096">
                  <a:extLst>
                    <a:ext uri="{FF2B5EF4-FFF2-40B4-BE49-F238E27FC236}">
                      <a16:creationId xmlns:a16="http://schemas.microsoft.com/office/drawing/2014/main" id="{3454CDB6-BD41-4E1F-8137-6BBC65034F71}"/>
                    </a:ext>
                  </a:extLst>
                </p:cNvPr>
                <p:cNvSpPr/>
                <p:nvPr/>
              </p:nvSpPr>
              <p:spPr>
                <a:xfrm>
                  <a:off x="3548648" y="3429218"/>
                  <a:ext cx="5968" cy="23889"/>
                </a:xfrm>
                <a:custGeom>
                  <a:avLst/>
                  <a:gdLst>
                    <a:gd name="connsiteX0" fmla="*/ 0 w 5968"/>
                    <a:gd name="connsiteY0" fmla="*/ 23890 h 23889"/>
                    <a:gd name="connsiteX1" fmla="*/ 0 w 5968"/>
                    <a:gd name="connsiteY1" fmla="*/ 0 h 23889"/>
                  </a:gdLst>
                  <a:ahLst/>
                  <a:cxnLst>
                    <a:cxn ang="0">
                      <a:pos x="connsiteX0" y="connsiteY0"/>
                    </a:cxn>
                    <a:cxn ang="0">
                      <a:pos x="connsiteX1" y="connsiteY1"/>
                    </a:cxn>
                  </a:cxnLst>
                  <a:rect l="l" t="t" r="r" b="b"/>
                  <a:pathLst>
                    <a:path w="5968" h="23889">
                      <a:moveTo>
                        <a:pt x="0" y="23890"/>
                      </a:moveTo>
                      <a:lnTo>
                        <a:pt x="0" y="0"/>
                      </a:lnTo>
                    </a:path>
                  </a:pathLst>
                </a:custGeom>
                <a:ln w="5965" cap="flat">
                  <a:solidFill>
                    <a:srgbClr val="EC4E44"/>
                  </a:solidFill>
                  <a:prstDash val="solid"/>
                  <a:round/>
                </a:ln>
              </p:spPr>
              <p:txBody>
                <a:bodyPr rtlCol="0" anchor="ctr"/>
                <a:lstStyle/>
                <a:p>
                  <a:endParaRPr lang="en-US"/>
                </a:p>
              </p:txBody>
            </p:sp>
            <p:sp>
              <p:nvSpPr>
                <p:cNvPr id="1098" name="Freeform: Shape 1097">
                  <a:extLst>
                    <a:ext uri="{FF2B5EF4-FFF2-40B4-BE49-F238E27FC236}">
                      <a16:creationId xmlns:a16="http://schemas.microsoft.com/office/drawing/2014/main" id="{BCB2DBE5-D7C7-4745-8FA2-57B7470F53DD}"/>
                    </a:ext>
                  </a:extLst>
                </p:cNvPr>
                <p:cNvSpPr/>
                <p:nvPr/>
              </p:nvSpPr>
              <p:spPr>
                <a:xfrm>
                  <a:off x="3285238" y="3617836"/>
                  <a:ext cx="5968" cy="26949"/>
                </a:xfrm>
                <a:custGeom>
                  <a:avLst/>
                  <a:gdLst>
                    <a:gd name="connsiteX0" fmla="*/ 0 w 5968"/>
                    <a:gd name="connsiteY0" fmla="*/ 26949 h 26949"/>
                    <a:gd name="connsiteX1" fmla="*/ 0 w 5968"/>
                    <a:gd name="connsiteY1" fmla="*/ 0 h 26949"/>
                  </a:gdLst>
                  <a:ahLst/>
                  <a:cxnLst>
                    <a:cxn ang="0">
                      <a:pos x="connsiteX0" y="connsiteY0"/>
                    </a:cxn>
                    <a:cxn ang="0">
                      <a:pos x="connsiteX1" y="connsiteY1"/>
                    </a:cxn>
                  </a:cxnLst>
                  <a:rect l="l" t="t" r="r" b="b"/>
                  <a:pathLst>
                    <a:path w="5968" h="26949">
                      <a:moveTo>
                        <a:pt x="0" y="26949"/>
                      </a:moveTo>
                      <a:lnTo>
                        <a:pt x="0" y="0"/>
                      </a:lnTo>
                    </a:path>
                  </a:pathLst>
                </a:custGeom>
                <a:ln w="5965" cap="flat">
                  <a:solidFill>
                    <a:srgbClr val="EC4E44"/>
                  </a:solidFill>
                  <a:prstDash val="solid"/>
                  <a:round/>
                </a:ln>
              </p:spPr>
              <p:txBody>
                <a:bodyPr rtlCol="0" anchor="ctr"/>
                <a:lstStyle/>
                <a:p>
                  <a:endParaRPr lang="en-US"/>
                </a:p>
              </p:txBody>
            </p:sp>
            <p:sp>
              <p:nvSpPr>
                <p:cNvPr id="1099" name="Freeform: Shape 1098">
                  <a:extLst>
                    <a:ext uri="{FF2B5EF4-FFF2-40B4-BE49-F238E27FC236}">
                      <a16:creationId xmlns:a16="http://schemas.microsoft.com/office/drawing/2014/main" id="{A22CEF12-DFA2-4A74-B096-3C62372ACBA8}"/>
                    </a:ext>
                  </a:extLst>
                </p:cNvPr>
                <p:cNvSpPr/>
                <p:nvPr/>
              </p:nvSpPr>
              <p:spPr>
                <a:xfrm>
                  <a:off x="2757344" y="4113753"/>
                  <a:ext cx="5968" cy="23310"/>
                </a:xfrm>
                <a:custGeom>
                  <a:avLst/>
                  <a:gdLst>
                    <a:gd name="connsiteX0" fmla="*/ 0 w 5968"/>
                    <a:gd name="connsiteY0" fmla="*/ 23310 h 23310"/>
                    <a:gd name="connsiteX1" fmla="*/ 0 w 5968"/>
                    <a:gd name="connsiteY1" fmla="*/ 0 h 23310"/>
                  </a:gdLst>
                  <a:ahLst/>
                  <a:cxnLst>
                    <a:cxn ang="0">
                      <a:pos x="connsiteX0" y="connsiteY0"/>
                    </a:cxn>
                    <a:cxn ang="0">
                      <a:pos x="connsiteX1" y="connsiteY1"/>
                    </a:cxn>
                  </a:cxnLst>
                  <a:rect l="l" t="t" r="r" b="b"/>
                  <a:pathLst>
                    <a:path w="5968" h="23310">
                      <a:moveTo>
                        <a:pt x="0" y="23310"/>
                      </a:moveTo>
                      <a:lnTo>
                        <a:pt x="0" y="0"/>
                      </a:lnTo>
                    </a:path>
                  </a:pathLst>
                </a:custGeom>
                <a:ln w="5965" cap="flat">
                  <a:solidFill>
                    <a:srgbClr val="EC4E44"/>
                  </a:solidFill>
                  <a:prstDash val="solid"/>
                  <a:round/>
                </a:ln>
              </p:spPr>
              <p:txBody>
                <a:bodyPr rtlCol="0" anchor="ctr"/>
                <a:lstStyle/>
                <a:p>
                  <a:endParaRPr lang="en-US"/>
                </a:p>
              </p:txBody>
            </p:sp>
            <p:sp>
              <p:nvSpPr>
                <p:cNvPr id="1100" name="Freeform: Shape 1099">
                  <a:extLst>
                    <a:ext uri="{FF2B5EF4-FFF2-40B4-BE49-F238E27FC236}">
                      <a16:creationId xmlns:a16="http://schemas.microsoft.com/office/drawing/2014/main" id="{F788F1E7-84E2-4DA7-A2FD-418A9EE23FF6}"/>
                    </a:ext>
                  </a:extLst>
                </p:cNvPr>
                <p:cNvSpPr/>
                <p:nvPr/>
              </p:nvSpPr>
              <p:spPr>
                <a:xfrm>
                  <a:off x="2219736" y="4598431"/>
                  <a:ext cx="5968" cy="26739"/>
                </a:xfrm>
                <a:custGeom>
                  <a:avLst/>
                  <a:gdLst>
                    <a:gd name="connsiteX0" fmla="*/ 0 w 5968"/>
                    <a:gd name="connsiteY0" fmla="*/ 26739 h 26739"/>
                    <a:gd name="connsiteX1" fmla="*/ 0 w 5968"/>
                    <a:gd name="connsiteY1" fmla="*/ 0 h 26739"/>
                  </a:gdLst>
                  <a:ahLst/>
                  <a:cxnLst>
                    <a:cxn ang="0">
                      <a:pos x="connsiteX0" y="connsiteY0"/>
                    </a:cxn>
                    <a:cxn ang="0">
                      <a:pos x="connsiteX1" y="connsiteY1"/>
                    </a:cxn>
                  </a:cxnLst>
                  <a:rect l="l" t="t" r="r" b="b"/>
                  <a:pathLst>
                    <a:path w="5968" h="26739">
                      <a:moveTo>
                        <a:pt x="0" y="26739"/>
                      </a:moveTo>
                      <a:lnTo>
                        <a:pt x="0" y="0"/>
                      </a:lnTo>
                    </a:path>
                  </a:pathLst>
                </a:custGeom>
                <a:ln w="5965" cap="flat">
                  <a:solidFill>
                    <a:srgbClr val="EC4E44"/>
                  </a:solidFill>
                  <a:prstDash val="solid"/>
                  <a:round/>
                </a:ln>
              </p:spPr>
              <p:txBody>
                <a:bodyPr rtlCol="0" anchor="ctr"/>
                <a:lstStyle/>
                <a:p>
                  <a:endParaRPr lang="en-US"/>
                </a:p>
              </p:txBody>
            </p:sp>
            <p:sp>
              <p:nvSpPr>
                <p:cNvPr id="1101" name="Freeform: Shape 1100">
                  <a:extLst>
                    <a:ext uri="{FF2B5EF4-FFF2-40B4-BE49-F238E27FC236}">
                      <a16:creationId xmlns:a16="http://schemas.microsoft.com/office/drawing/2014/main" id="{F85DE054-BA58-4EB6-94E0-296DDBA05A79}"/>
                    </a:ext>
                  </a:extLst>
                </p:cNvPr>
                <p:cNvSpPr/>
                <p:nvPr/>
              </p:nvSpPr>
              <p:spPr>
                <a:xfrm>
                  <a:off x="3829889" y="3203983"/>
                  <a:ext cx="5968" cy="22994"/>
                </a:xfrm>
                <a:custGeom>
                  <a:avLst/>
                  <a:gdLst>
                    <a:gd name="connsiteX0" fmla="*/ 0 w 5968"/>
                    <a:gd name="connsiteY0" fmla="*/ 22995 h 22994"/>
                    <a:gd name="connsiteX1" fmla="*/ 0 w 5968"/>
                    <a:gd name="connsiteY1" fmla="*/ 0 h 22994"/>
                  </a:gdLst>
                  <a:ahLst/>
                  <a:cxnLst>
                    <a:cxn ang="0">
                      <a:pos x="connsiteX0" y="connsiteY0"/>
                    </a:cxn>
                    <a:cxn ang="0">
                      <a:pos x="connsiteX1" y="connsiteY1"/>
                    </a:cxn>
                  </a:cxnLst>
                  <a:rect l="l" t="t" r="r" b="b"/>
                  <a:pathLst>
                    <a:path w="5968" h="22994">
                      <a:moveTo>
                        <a:pt x="0" y="22995"/>
                      </a:moveTo>
                      <a:lnTo>
                        <a:pt x="0" y="0"/>
                      </a:lnTo>
                    </a:path>
                  </a:pathLst>
                </a:custGeom>
                <a:ln w="5965" cap="flat">
                  <a:solidFill>
                    <a:srgbClr val="EC4E44"/>
                  </a:solidFill>
                  <a:prstDash val="solid"/>
                  <a:round/>
                </a:ln>
              </p:spPr>
              <p:txBody>
                <a:bodyPr rtlCol="0" anchor="ctr"/>
                <a:lstStyle/>
                <a:p>
                  <a:endParaRPr lang="en-US"/>
                </a:p>
              </p:txBody>
            </p:sp>
            <p:sp>
              <p:nvSpPr>
                <p:cNvPr id="1102" name="Freeform: Shape 1101">
                  <a:extLst>
                    <a:ext uri="{FF2B5EF4-FFF2-40B4-BE49-F238E27FC236}">
                      <a16:creationId xmlns:a16="http://schemas.microsoft.com/office/drawing/2014/main" id="{F8FD0DB6-3C21-4C75-BB35-7FB10CF0620E}"/>
                    </a:ext>
                  </a:extLst>
                </p:cNvPr>
                <p:cNvSpPr/>
                <p:nvPr/>
              </p:nvSpPr>
              <p:spPr>
                <a:xfrm>
                  <a:off x="3552456" y="3435330"/>
                  <a:ext cx="5968" cy="28391"/>
                </a:xfrm>
                <a:custGeom>
                  <a:avLst/>
                  <a:gdLst>
                    <a:gd name="connsiteX0" fmla="*/ 0 w 5968"/>
                    <a:gd name="connsiteY0" fmla="*/ 28391 h 28391"/>
                    <a:gd name="connsiteX1" fmla="*/ 0 w 5968"/>
                    <a:gd name="connsiteY1" fmla="*/ 0 h 28391"/>
                  </a:gdLst>
                  <a:ahLst/>
                  <a:cxnLst>
                    <a:cxn ang="0">
                      <a:pos x="connsiteX0" y="connsiteY0"/>
                    </a:cxn>
                    <a:cxn ang="0">
                      <a:pos x="connsiteX1" y="connsiteY1"/>
                    </a:cxn>
                  </a:cxnLst>
                  <a:rect l="l" t="t" r="r" b="b"/>
                  <a:pathLst>
                    <a:path w="5968" h="28391">
                      <a:moveTo>
                        <a:pt x="0" y="28391"/>
                      </a:moveTo>
                      <a:lnTo>
                        <a:pt x="0" y="0"/>
                      </a:lnTo>
                    </a:path>
                  </a:pathLst>
                </a:custGeom>
                <a:ln w="5965" cap="flat">
                  <a:solidFill>
                    <a:srgbClr val="EC4E44"/>
                  </a:solidFill>
                  <a:prstDash val="solid"/>
                  <a:round/>
                </a:ln>
              </p:spPr>
              <p:txBody>
                <a:bodyPr rtlCol="0" anchor="ctr"/>
                <a:lstStyle/>
                <a:p>
                  <a:endParaRPr lang="en-US"/>
                </a:p>
              </p:txBody>
            </p:sp>
            <p:sp>
              <p:nvSpPr>
                <p:cNvPr id="1103" name="Freeform: Shape 1102">
                  <a:extLst>
                    <a:ext uri="{FF2B5EF4-FFF2-40B4-BE49-F238E27FC236}">
                      <a16:creationId xmlns:a16="http://schemas.microsoft.com/office/drawing/2014/main" id="{B671CBAC-56BF-4459-AAA7-1C8DAC9B043B}"/>
                    </a:ext>
                  </a:extLst>
                </p:cNvPr>
                <p:cNvSpPr/>
                <p:nvPr/>
              </p:nvSpPr>
              <p:spPr>
                <a:xfrm>
                  <a:off x="3552991" y="3353351"/>
                  <a:ext cx="5968" cy="24996"/>
                </a:xfrm>
                <a:custGeom>
                  <a:avLst/>
                  <a:gdLst>
                    <a:gd name="connsiteX0" fmla="*/ 0 w 5968"/>
                    <a:gd name="connsiteY0" fmla="*/ 24997 h 24996"/>
                    <a:gd name="connsiteX1" fmla="*/ 0 w 5968"/>
                    <a:gd name="connsiteY1" fmla="*/ 0 h 24996"/>
                  </a:gdLst>
                  <a:ahLst/>
                  <a:cxnLst>
                    <a:cxn ang="0">
                      <a:pos x="connsiteX0" y="connsiteY0"/>
                    </a:cxn>
                    <a:cxn ang="0">
                      <a:pos x="connsiteX1" y="connsiteY1"/>
                    </a:cxn>
                  </a:cxnLst>
                  <a:rect l="l" t="t" r="r" b="b"/>
                  <a:pathLst>
                    <a:path w="5968" h="24996">
                      <a:moveTo>
                        <a:pt x="0" y="24997"/>
                      </a:moveTo>
                      <a:lnTo>
                        <a:pt x="0" y="0"/>
                      </a:lnTo>
                    </a:path>
                  </a:pathLst>
                </a:custGeom>
                <a:ln w="5965" cap="flat">
                  <a:solidFill>
                    <a:srgbClr val="EC4E44"/>
                  </a:solidFill>
                  <a:prstDash val="solid"/>
                  <a:round/>
                </a:ln>
              </p:spPr>
              <p:txBody>
                <a:bodyPr rtlCol="0" anchor="ctr"/>
                <a:lstStyle/>
                <a:p>
                  <a:endParaRPr lang="en-US"/>
                </a:p>
              </p:txBody>
            </p:sp>
            <p:sp>
              <p:nvSpPr>
                <p:cNvPr id="1104" name="Freeform: Shape 1103">
                  <a:extLst>
                    <a:ext uri="{FF2B5EF4-FFF2-40B4-BE49-F238E27FC236}">
                      <a16:creationId xmlns:a16="http://schemas.microsoft.com/office/drawing/2014/main" id="{CC07AEB8-13E1-470F-B59F-794AD4E95D1A}"/>
                    </a:ext>
                  </a:extLst>
                </p:cNvPr>
                <p:cNvSpPr/>
                <p:nvPr/>
              </p:nvSpPr>
              <p:spPr>
                <a:xfrm>
                  <a:off x="2061287" y="4716396"/>
                  <a:ext cx="5968" cy="23909"/>
                </a:xfrm>
                <a:custGeom>
                  <a:avLst/>
                  <a:gdLst>
                    <a:gd name="connsiteX0" fmla="*/ 0 w 5968"/>
                    <a:gd name="connsiteY0" fmla="*/ 23909 h 23909"/>
                    <a:gd name="connsiteX1" fmla="*/ 0 w 5968"/>
                    <a:gd name="connsiteY1" fmla="*/ 0 h 23909"/>
                  </a:gdLst>
                  <a:ahLst/>
                  <a:cxnLst>
                    <a:cxn ang="0">
                      <a:pos x="connsiteX0" y="connsiteY0"/>
                    </a:cxn>
                    <a:cxn ang="0">
                      <a:pos x="connsiteX1" y="connsiteY1"/>
                    </a:cxn>
                  </a:cxnLst>
                  <a:rect l="l" t="t" r="r" b="b"/>
                  <a:pathLst>
                    <a:path w="5968" h="23909">
                      <a:moveTo>
                        <a:pt x="0" y="23909"/>
                      </a:moveTo>
                      <a:lnTo>
                        <a:pt x="0" y="0"/>
                      </a:lnTo>
                    </a:path>
                  </a:pathLst>
                </a:custGeom>
                <a:ln w="5965" cap="flat">
                  <a:solidFill>
                    <a:srgbClr val="EC4E44"/>
                  </a:solidFill>
                  <a:prstDash val="solid"/>
                  <a:round/>
                </a:ln>
              </p:spPr>
              <p:txBody>
                <a:bodyPr rtlCol="0" anchor="ctr"/>
                <a:lstStyle/>
                <a:p>
                  <a:endParaRPr lang="en-US"/>
                </a:p>
              </p:txBody>
            </p:sp>
            <p:sp>
              <p:nvSpPr>
                <p:cNvPr id="1105" name="Freeform: Shape 1104">
                  <a:extLst>
                    <a:ext uri="{FF2B5EF4-FFF2-40B4-BE49-F238E27FC236}">
                      <a16:creationId xmlns:a16="http://schemas.microsoft.com/office/drawing/2014/main" id="{3F02C364-1525-4F43-AAF1-D0BD9AEE99EC}"/>
                    </a:ext>
                  </a:extLst>
                </p:cNvPr>
                <p:cNvSpPr/>
                <p:nvPr/>
              </p:nvSpPr>
              <p:spPr>
                <a:xfrm>
                  <a:off x="2632723" y="4237291"/>
                  <a:ext cx="5968" cy="24550"/>
                </a:xfrm>
                <a:custGeom>
                  <a:avLst/>
                  <a:gdLst>
                    <a:gd name="connsiteX0" fmla="*/ 0 w 5968"/>
                    <a:gd name="connsiteY0" fmla="*/ 24550 h 24550"/>
                    <a:gd name="connsiteX1" fmla="*/ 0 w 5968"/>
                    <a:gd name="connsiteY1" fmla="*/ 0 h 24550"/>
                  </a:gdLst>
                  <a:ahLst/>
                  <a:cxnLst>
                    <a:cxn ang="0">
                      <a:pos x="connsiteX0" y="connsiteY0"/>
                    </a:cxn>
                    <a:cxn ang="0">
                      <a:pos x="connsiteX1" y="connsiteY1"/>
                    </a:cxn>
                  </a:cxnLst>
                  <a:rect l="l" t="t" r="r" b="b"/>
                  <a:pathLst>
                    <a:path w="5968" h="24550">
                      <a:moveTo>
                        <a:pt x="0" y="24550"/>
                      </a:moveTo>
                      <a:lnTo>
                        <a:pt x="0" y="0"/>
                      </a:lnTo>
                    </a:path>
                  </a:pathLst>
                </a:custGeom>
                <a:ln w="5965" cap="flat">
                  <a:solidFill>
                    <a:srgbClr val="EC4E44"/>
                  </a:solidFill>
                  <a:prstDash val="solid"/>
                  <a:round/>
                </a:ln>
              </p:spPr>
              <p:txBody>
                <a:bodyPr rtlCol="0" anchor="ctr"/>
                <a:lstStyle/>
                <a:p>
                  <a:endParaRPr lang="en-US"/>
                </a:p>
              </p:txBody>
            </p:sp>
            <p:sp>
              <p:nvSpPr>
                <p:cNvPr id="1106" name="Freeform: Shape 1105">
                  <a:extLst>
                    <a:ext uri="{FF2B5EF4-FFF2-40B4-BE49-F238E27FC236}">
                      <a16:creationId xmlns:a16="http://schemas.microsoft.com/office/drawing/2014/main" id="{956AE720-6723-4D57-B2D4-5A9B3F42C78D}"/>
                    </a:ext>
                  </a:extLst>
                </p:cNvPr>
                <p:cNvSpPr/>
                <p:nvPr/>
              </p:nvSpPr>
              <p:spPr>
                <a:xfrm>
                  <a:off x="2595133" y="4274883"/>
                  <a:ext cx="5968" cy="22886"/>
                </a:xfrm>
                <a:custGeom>
                  <a:avLst/>
                  <a:gdLst>
                    <a:gd name="connsiteX0" fmla="*/ 0 w 5968"/>
                    <a:gd name="connsiteY0" fmla="*/ 22886 h 22886"/>
                    <a:gd name="connsiteX1" fmla="*/ 0 w 5968"/>
                    <a:gd name="connsiteY1" fmla="*/ 0 h 22886"/>
                  </a:gdLst>
                  <a:ahLst/>
                  <a:cxnLst>
                    <a:cxn ang="0">
                      <a:pos x="connsiteX0" y="connsiteY0"/>
                    </a:cxn>
                    <a:cxn ang="0">
                      <a:pos x="connsiteX1" y="connsiteY1"/>
                    </a:cxn>
                  </a:cxnLst>
                  <a:rect l="l" t="t" r="r" b="b"/>
                  <a:pathLst>
                    <a:path w="5968" h="22886">
                      <a:moveTo>
                        <a:pt x="0" y="22886"/>
                      </a:moveTo>
                      <a:lnTo>
                        <a:pt x="0" y="0"/>
                      </a:lnTo>
                    </a:path>
                  </a:pathLst>
                </a:custGeom>
                <a:ln w="5965" cap="flat">
                  <a:solidFill>
                    <a:srgbClr val="EC4E44"/>
                  </a:solidFill>
                  <a:prstDash val="solid"/>
                  <a:round/>
                </a:ln>
              </p:spPr>
              <p:txBody>
                <a:bodyPr rtlCol="0" anchor="ctr"/>
                <a:lstStyle/>
                <a:p>
                  <a:endParaRPr lang="en-US"/>
                </a:p>
              </p:txBody>
            </p:sp>
            <p:sp>
              <p:nvSpPr>
                <p:cNvPr id="1107" name="Freeform: Shape 1106">
                  <a:extLst>
                    <a:ext uri="{FF2B5EF4-FFF2-40B4-BE49-F238E27FC236}">
                      <a16:creationId xmlns:a16="http://schemas.microsoft.com/office/drawing/2014/main" id="{CECA7CFC-EC49-47CF-8547-F14B6A9C4C40}"/>
                    </a:ext>
                  </a:extLst>
                </p:cNvPr>
                <p:cNvSpPr/>
                <p:nvPr/>
              </p:nvSpPr>
              <p:spPr>
                <a:xfrm>
                  <a:off x="3426359" y="3499572"/>
                  <a:ext cx="5968" cy="22286"/>
                </a:xfrm>
                <a:custGeom>
                  <a:avLst/>
                  <a:gdLst>
                    <a:gd name="connsiteX0" fmla="*/ 0 w 5968"/>
                    <a:gd name="connsiteY0" fmla="*/ 22287 h 22286"/>
                    <a:gd name="connsiteX1" fmla="*/ 0 w 5968"/>
                    <a:gd name="connsiteY1" fmla="*/ 0 h 22286"/>
                  </a:gdLst>
                  <a:ahLst/>
                  <a:cxnLst>
                    <a:cxn ang="0">
                      <a:pos x="connsiteX0" y="connsiteY0"/>
                    </a:cxn>
                    <a:cxn ang="0">
                      <a:pos x="connsiteX1" y="connsiteY1"/>
                    </a:cxn>
                  </a:cxnLst>
                  <a:rect l="l" t="t" r="r" b="b"/>
                  <a:pathLst>
                    <a:path w="5968" h="22286">
                      <a:moveTo>
                        <a:pt x="0" y="22287"/>
                      </a:moveTo>
                      <a:lnTo>
                        <a:pt x="0" y="0"/>
                      </a:lnTo>
                    </a:path>
                  </a:pathLst>
                </a:custGeom>
                <a:ln w="5965" cap="flat">
                  <a:solidFill>
                    <a:srgbClr val="EC4E44"/>
                  </a:solidFill>
                  <a:prstDash val="solid"/>
                  <a:round/>
                </a:ln>
              </p:spPr>
              <p:txBody>
                <a:bodyPr rtlCol="0" anchor="ctr"/>
                <a:lstStyle/>
                <a:p>
                  <a:endParaRPr lang="en-US"/>
                </a:p>
              </p:txBody>
            </p:sp>
            <p:sp>
              <p:nvSpPr>
                <p:cNvPr id="1108" name="Freeform: Shape 1107">
                  <a:extLst>
                    <a:ext uri="{FF2B5EF4-FFF2-40B4-BE49-F238E27FC236}">
                      <a16:creationId xmlns:a16="http://schemas.microsoft.com/office/drawing/2014/main" id="{70467C46-6121-406A-A327-056E260E70B7}"/>
                    </a:ext>
                  </a:extLst>
                </p:cNvPr>
                <p:cNvSpPr/>
                <p:nvPr/>
              </p:nvSpPr>
              <p:spPr>
                <a:xfrm>
                  <a:off x="3972315" y="3023153"/>
                  <a:ext cx="5968" cy="23057"/>
                </a:xfrm>
                <a:custGeom>
                  <a:avLst/>
                  <a:gdLst>
                    <a:gd name="connsiteX0" fmla="*/ 0 w 5968"/>
                    <a:gd name="connsiteY0" fmla="*/ 23058 h 23057"/>
                    <a:gd name="connsiteX1" fmla="*/ 0 w 5968"/>
                    <a:gd name="connsiteY1" fmla="*/ 0 h 23057"/>
                  </a:gdLst>
                  <a:ahLst/>
                  <a:cxnLst>
                    <a:cxn ang="0">
                      <a:pos x="connsiteX0" y="connsiteY0"/>
                    </a:cxn>
                    <a:cxn ang="0">
                      <a:pos x="connsiteX1" y="connsiteY1"/>
                    </a:cxn>
                  </a:cxnLst>
                  <a:rect l="l" t="t" r="r" b="b"/>
                  <a:pathLst>
                    <a:path w="5968" h="23057">
                      <a:moveTo>
                        <a:pt x="0" y="23058"/>
                      </a:moveTo>
                      <a:lnTo>
                        <a:pt x="0" y="0"/>
                      </a:lnTo>
                    </a:path>
                  </a:pathLst>
                </a:custGeom>
                <a:ln w="5965" cap="flat">
                  <a:solidFill>
                    <a:srgbClr val="EC4E44"/>
                  </a:solidFill>
                  <a:prstDash val="solid"/>
                  <a:round/>
                </a:ln>
              </p:spPr>
              <p:txBody>
                <a:bodyPr rtlCol="0" anchor="ctr"/>
                <a:lstStyle/>
                <a:p>
                  <a:endParaRPr lang="en-US"/>
                </a:p>
              </p:txBody>
            </p:sp>
            <p:sp>
              <p:nvSpPr>
                <p:cNvPr id="1109" name="Freeform: Shape 1108">
                  <a:extLst>
                    <a:ext uri="{FF2B5EF4-FFF2-40B4-BE49-F238E27FC236}">
                      <a16:creationId xmlns:a16="http://schemas.microsoft.com/office/drawing/2014/main" id="{1B1AFC6A-3D5C-4371-9B97-7C6E91BD8843}"/>
                    </a:ext>
                  </a:extLst>
                </p:cNvPr>
                <p:cNvSpPr/>
                <p:nvPr/>
              </p:nvSpPr>
              <p:spPr>
                <a:xfrm>
                  <a:off x="1968723" y="4800047"/>
                  <a:ext cx="5968" cy="37827"/>
                </a:xfrm>
                <a:custGeom>
                  <a:avLst/>
                  <a:gdLst>
                    <a:gd name="connsiteX0" fmla="*/ 0 w 5968"/>
                    <a:gd name="connsiteY0" fmla="*/ 37827 h 37827"/>
                    <a:gd name="connsiteX1" fmla="*/ 0 w 5968"/>
                    <a:gd name="connsiteY1" fmla="*/ 0 h 37827"/>
                  </a:gdLst>
                  <a:ahLst/>
                  <a:cxnLst>
                    <a:cxn ang="0">
                      <a:pos x="connsiteX0" y="connsiteY0"/>
                    </a:cxn>
                    <a:cxn ang="0">
                      <a:pos x="connsiteX1" y="connsiteY1"/>
                    </a:cxn>
                  </a:cxnLst>
                  <a:rect l="l" t="t" r="r" b="b"/>
                  <a:pathLst>
                    <a:path w="5968" h="37827">
                      <a:moveTo>
                        <a:pt x="0" y="37827"/>
                      </a:moveTo>
                      <a:lnTo>
                        <a:pt x="0" y="0"/>
                      </a:lnTo>
                    </a:path>
                  </a:pathLst>
                </a:custGeom>
                <a:ln w="5965" cap="flat">
                  <a:solidFill>
                    <a:srgbClr val="EC4E44"/>
                  </a:solidFill>
                  <a:prstDash val="solid"/>
                  <a:round/>
                </a:ln>
              </p:spPr>
              <p:txBody>
                <a:bodyPr rtlCol="0" anchor="ctr"/>
                <a:lstStyle/>
                <a:p>
                  <a:endParaRPr lang="en-US"/>
                </a:p>
              </p:txBody>
            </p:sp>
            <p:sp>
              <p:nvSpPr>
                <p:cNvPr id="1110" name="Freeform: Shape 1109">
                  <a:extLst>
                    <a:ext uri="{FF2B5EF4-FFF2-40B4-BE49-F238E27FC236}">
                      <a16:creationId xmlns:a16="http://schemas.microsoft.com/office/drawing/2014/main" id="{B6EB5A5D-38A9-4478-BBDF-750F88217A53}"/>
                    </a:ext>
                  </a:extLst>
                </p:cNvPr>
                <p:cNvSpPr/>
                <p:nvPr/>
              </p:nvSpPr>
              <p:spPr>
                <a:xfrm>
                  <a:off x="2635690" y="4239520"/>
                  <a:ext cx="5968" cy="22148"/>
                </a:xfrm>
                <a:custGeom>
                  <a:avLst/>
                  <a:gdLst>
                    <a:gd name="connsiteX0" fmla="*/ 0 w 5968"/>
                    <a:gd name="connsiteY0" fmla="*/ 22149 h 22148"/>
                    <a:gd name="connsiteX1" fmla="*/ 0 w 5968"/>
                    <a:gd name="connsiteY1" fmla="*/ 0 h 22148"/>
                  </a:gdLst>
                  <a:ahLst/>
                  <a:cxnLst>
                    <a:cxn ang="0">
                      <a:pos x="connsiteX0" y="connsiteY0"/>
                    </a:cxn>
                    <a:cxn ang="0">
                      <a:pos x="connsiteX1" y="connsiteY1"/>
                    </a:cxn>
                  </a:cxnLst>
                  <a:rect l="l" t="t" r="r" b="b"/>
                  <a:pathLst>
                    <a:path w="5968" h="22148">
                      <a:moveTo>
                        <a:pt x="0" y="22149"/>
                      </a:moveTo>
                      <a:lnTo>
                        <a:pt x="0" y="0"/>
                      </a:lnTo>
                    </a:path>
                  </a:pathLst>
                </a:custGeom>
                <a:ln w="5965" cap="flat">
                  <a:solidFill>
                    <a:srgbClr val="EC4E44"/>
                  </a:solidFill>
                  <a:prstDash val="solid"/>
                  <a:round/>
                </a:ln>
              </p:spPr>
              <p:txBody>
                <a:bodyPr rtlCol="0" anchor="ctr"/>
                <a:lstStyle/>
                <a:p>
                  <a:endParaRPr lang="en-US"/>
                </a:p>
              </p:txBody>
            </p:sp>
            <p:sp>
              <p:nvSpPr>
                <p:cNvPr id="1111" name="Freeform: Shape 1110">
                  <a:extLst>
                    <a:ext uri="{FF2B5EF4-FFF2-40B4-BE49-F238E27FC236}">
                      <a16:creationId xmlns:a16="http://schemas.microsoft.com/office/drawing/2014/main" id="{DBF77342-6EBF-41B1-B326-F443A97FA710}"/>
                    </a:ext>
                  </a:extLst>
                </p:cNvPr>
                <p:cNvSpPr/>
                <p:nvPr/>
              </p:nvSpPr>
              <p:spPr>
                <a:xfrm>
                  <a:off x="2835100" y="4052045"/>
                  <a:ext cx="5968" cy="22141"/>
                </a:xfrm>
                <a:custGeom>
                  <a:avLst/>
                  <a:gdLst>
                    <a:gd name="connsiteX0" fmla="*/ 0 w 5968"/>
                    <a:gd name="connsiteY0" fmla="*/ 22141 h 22141"/>
                    <a:gd name="connsiteX1" fmla="*/ 0 w 5968"/>
                    <a:gd name="connsiteY1" fmla="*/ 0 h 22141"/>
                  </a:gdLst>
                  <a:ahLst/>
                  <a:cxnLst>
                    <a:cxn ang="0">
                      <a:pos x="connsiteX0" y="connsiteY0"/>
                    </a:cxn>
                    <a:cxn ang="0">
                      <a:pos x="connsiteX1" y="connsiteY1"/>
                    </a:cxn>
                  </a:cxnLst>
                  <a:rect l="l" t="t" r="r" b="b"/>
                  <a:pathLst>
                    <a:path w="5968" h="22141">
                      <a:moveTo>
                        <a:pt x="0" y="22141"/>
                      </a:moveTo>
                      <a:lnTo>
                        <a:pt x="0" y="0"/>
                      </a:lnTo>
                    </a:path>
                  </a:pathLst>
                </a:custGeom>
                <a:ln w="5965" cap="flat">
                  <a:solidFill>
                    <a:srgbClr val="EC4E44"/>
                  </a:solidFill>
                  <a:prstDash val="solid"/>
                  <a:round/>
                </a:ln>
              </p:spPr>
              <p:txBody>
                <a:bodyPr rtlCol="0" anchor="ctr"/>
                <a:lstStyle/>
                <a:p>
                  <a:endParaRPr lang="en-US"/>
                </a:p>
              </p:txBody>
            </p:sp>
            <p:sp>
              <p:nvSpPr>
                <p:cNvPr id="1112" name="Freeform: Shape 1111">
                  <a:extLst>
                    <a:ext uri="{FF2B5EF4-FFF2-40B4-BE49-F238E27FC236}">
                      <a16:creationId xmlns:a16="http://schemas.microsoft.com/office/drawing/2014/main" id="{B94F5978-0B36-413C-8CA0-E9B6EAE5497B}"/>
                    </a:ext>
                  </a:extLst>
                </p:cNvPr>
                <p:cNvSpPr/>
                <p:nvPr/>
              </p:nvSpPr>
              <p:spPr>
                <a:xfrm>
                  <a:off x="2628233" y="4213537"/>
                  <a:ext cx="5968" cy="24016"/>
                </a:xfrm>
                <a:custGeom>
                  <a:avLst/>
                  <a:gdLst>
                    <a:gd name="connsiteX0" fmla="*/ 0 w 5968"/>
                    <a:gd name="connsiteY0" fmla="*/ 24016 h 24016"/>
                    <a:gd name="connsiteX1" fmla="*/ 0 w 5968"/>
                    <a:gd name="connsiteY1" fmla="*/ 0 h 24016"/>
                  </a:gdLst>
                  <a:ahLst/>
                  <a:cxnLst>
                    <a:cxn ang="0">
                      <a:pos x="connsiteX0" y="connsiteY0"/>
                    </a:cxn>
                    <a:cxn ang="0">
                      <a:pos x="connsiteX1" y="connsiteY1"/>
                    </a:cxn>
                  </a:cxnLst>
                  <a:rect l="l" t="t" r="r" b="b"/>
                  <a:pathLst>
                    <a:path w="5968" h="24016">
                      <a:moveTo>
                        <a:pt x="0" y="24016"/>
                      </a:moveTo>
                      <a:lnTo>
                        <a:pt x="0" y="0"/>
                      </a:lnTo>
                    </a:path>
                  </a:pathLst>
                </a:custGeom>
                <a:ln w="5965" cap="flat">
                  <a:solidFill>
                    <a:srgbClr val="EC4E44"/>
                  </a:solidFill>
                  <a:prstDash val="solid"/>
                  <a:round/>
                </a:ln>
              </p:spPr>
              <p:txBody>
                <a:bodyPr rtlCol="0" anchor="ctr"/>
                <a:lstStyle/>
                <a:p>
                  <a:endParaRPr lang="en-US"/>
                </a:p>
              </p:txBody>
            </p:sp>
            <p:sp>
              <p:nvSpPr>
                <p:cNvPr id="1113" name="Freeform: Shape 1112">
                  <a:extLst>
                    <a:ext uri="{FF2B5EF4-FFF2-40B4-BE49-F238E27FC236}">
                      <a16:creationId xmlns:a16="http://schemas.microsoft.com/office/drawing/2014/main" id="{C71ADE5C-67F1-4F1E-A769-0CFADDF02095}"/>
                    </a:ext>
                  </a:extLst>
                </p:cNvPr>
                <p:cNvSpPr/>
                <p:nvPr/>
              </p:nvSpPr>
              <p:spPr>
                <a:xfrm>
                  <a:off x="3499305" y="3458975"/>
                  <a:ext cx="5968" cy="25307"/>
                </a:xfrm>
                <a:custGeom>
                  <a:avLst/>
                  <a:gdLst>
                    <a:gd name="connsiteX0" fmla="*/ 0 w 5968"/>
                    <a:gd name="connsiteY0" fmla="*/ 25308 h 25307"/>
                    <a:gd name="connsiteX1" fmla="*/ 0 w 5968"/>
                    <a:gd name="connsiteY1" fmla="*/ 0 h 25307"/>
                  </a:gdLst>
                  <a:ahLst/>
                  <a:cxnLst>
                    <a:cxn ang="0">
                      <a:pos x="connsiteX0" y="connsiteY0"/>
                    </a:cxn>
                    <a:cxn ang="0">
                      <a:pos x="connsiteX1" y="connsiteY1"/>
                    </a:cxn>
                  </a:cxnLst>
                  <a:rect l="l" t="t" r="r" b="b"/>
                  <a:pathLst>
                    <a:path w="5968" h="25307">
                      <a:moveTo>
                        <a:pt x="0" y="25308"/>
                      </a:moveTo>
                      <a:lnTo>
                        <a:pt x="0" y="0"/>
                      </a:lnTo>
                    </a:path>
                  </a:pathLst>
                </a:custGeom>
                <a:ln w="5965" cap="flat">
                  <a:solidFill>
                    <a:srgbClr val="EC4E44"/>
                  </a:solidFill>
                  <a:prstDash val="solid"/>
                  <a:round/>
                </a:ln>
              </p:spPr>
              <p:txBody>
                <a:bodyPr rtlCol="0" anchor="ctr"/>
                <a:lstStyle/>
                <a:p>
                  <a:endParaRPr lang="en-US"/>
                </a:p>
              </p:txBody>
            </p:sp>
            <p:sp>
              <p:nvSpPr>
                <p:cNvPr id="1114" name="Freeform: Shape 1113">
                  <a:extLst>
                    <a:ext uri="{FF2B5EF4-FFF2-40B4-BE49-F238E27FC236}">
                      <a16:creationId xmlns:a16="http://schemas.microsoft.com/office/drawing/2014/main" id="{9B57CA71-DFF1-42BD-8216-A3E9443B2300}"/>
                    </a:ext>
                  </a:extLst>
                </p:cNvPr>
                <p:cNvSpPr/>
                <p:nvPr/>
              </p:nvSpPr>
              <p:spPr>
                <a:xfrm>
                  <a:off x="2383863" y="4455760"/>
                  <a:ext cx="5968" cy="22264"/>
                </a:xfrm>
                <a:custGeom>
                  <a:avLst/>
                  <a:gdLst>
                    <a:gd name="connsiteX0" fmla="*/ 0 w 5968"/>
                    <a:gd name="connsiteY0" fmla="*/ 22265 h 22264"/>
                    <a:gd name="connsiteX1" fmla="*/ 0 w 5968"/>
                    <a:gd name="connsiteY1" fmla="*/ 0 h 22264"/>
                  </a:gdLst>
                  <a:ahLst/>
                  <a:cxnLst>
                    <a:cxn ang="0">
                      <a:pos x="connsiteX0" y="connsiteY0"/>
                    </a:cxn>
                    <a:cxn ang="0">
                      <a:pos x="connsiteX1" y="connsiteY1"/>
                    </a:cxn>
                  </a:cxnLst>
                  <a:rect l="l" t="t" r="r" b="b"/>
                  <a:pathLst>
                    <a:path w="5968" h="22264">
                      <a:moveTo>
                        <a:pt x="0" y="22265"/>
                      </a:moveTo>
                      <a:lnTo>
                        <a:pt x="0" y="0"/>
                      </a:lnTo>
                    </a:path>
                  </a:pathLst>
                </a:custGeom>
                <a:ln w="5965" cap="flat">
                  <a:solidFill>
                    <a:srgbClr val="EC4E44"/>
                  </a:solidFill>
                  <a:prstDash val="solid"/>
                  <a:round/>
                </a:ln>
              </p:spPr>
              <p:txBody>
                <a:bodyPr rtlCol="0" anchor="ctr"/>
                <a:lstStyle/>
                <a:p>
                  <a:endParaRPr lang="en-US"/>
                </a:p>
              </p:txBody>
            </p:sp>
            <p:sp>
              <p:nvSpPr>
                <p:cNvPr id="1115" name="Freeform: Shape 1114">
                  <a:extLst>
                    <a:ext uri="{FF2B5EF4-FFF2-40B4-BE49-F238E27FC236}">
                      <a16:creationId xmlns:a16="http://schemas.microsoft.com/office/drawing/2014/main" id="{B6C11738-03B2-4344-999D-BB71EAEFCB67}"/>
                    </a:ext>
                  </a:extLst>
                </p:cNvPr>
                <p:cNvSpPr/>
                <p:nvPr/>
              </p:nvSpPr>
              <p:spPr>
                <a:xfrm>
                  <a:off x="2095957" y="4706596"/>
                  <a:ext cx="5968" cy="25513"/>
                </a:xfrm>
                <a:custGeom>
                  <a:avLst/>
                  <a:gdLst>
                    <a:gd name="connsiteX0" fmla="*/ 0 w 5968"/>
                    <a:gd name="connsiteY0" fmla="*/ 25513 h 25513"/>
                    <a:gd name="connsiteX1" fmla="*/ 0 w 5968"/>
                    <a:gd name="connsiteY1" fmla="*/ 0 h 25513"/>
                  </a:gdLst>
                  <a:ahLst/>
                  <a:cxnLst>
                    <a:cxn ang="0">
                      <a:pos x="connsiteX0" y="connsiteY0"/>
                    </a:cxn>
                    <a:cxn ang="0">
                      <a:pos x="connsiteX1" y="connsiteY1"/>
                    </a:cxn>
                  </a:cxnLst>
                  <a:rect l="l" t="t" r="r" b="b"/>
                  <a:pathLst>
                    <a:path w="5968" h="25513">
                      <a:moveTo>
                        <a:pt x="0" y="25513"/>
                      </a:moveTo>
                      <a:lnTo>
                        <a:pt x="0" y="0"/>
                      </a:lnTo>
                    </a:path>
                  </a:pathLst>
                </a:custGeom>
                <a:ln w="5965" cap="flat">
                  <a:solidFill>
                    <a:srgbClr val="EC4E44"/>
                  </a:solidFill>
                  <a:prstDash val="solid"/>
                  <a:round/>
                </a:ln>
              </p:spPr>
              <p:txBody>
                <a:bodyPr rtlCol="0" anchor="ctr"/>
                <a:lstStyle/>
                <a:p>
                  <a:endParaRPr lang="en-US"/>
                </a:p>
              </p:txBody>
            </p:sp>
            <p:sp>
              <p:nvSpPr>
                <p:cNvPr id="1116" name="Freeform: Shape 1115">
                  <a:extLst>
                    <a:ext uri="{FF2B5EF4-FFF2-40B4-BE49-F238E27FC236}">
                      <a16:creationId xmlns:a16="http://schemas.microsoft.com/office/drawing/2014/main" id="{028D125A-33C9-4090-9382-6A99577AB34C}"/>
                    </a:ext>
                  </a:extLst>
                </p:cNvPr>
                <p:cNvSpPr/>
                <p:nvPr/>
              </p:nvSpPr>
              <p:spPr>
                <a:xfrm>
                  <a:off x="3747715" y="3224012"/>
                  <a:ext cx="5968" cy="21920"/>
                </a:xfrm>
                <a:custGeom>
                  <a:avLst/>
                  <a:gdLst>
                    <a:gd name="connsiteX0" fmla="*/ 0 w 5968"/>
                    <a:gd name="connsiteY0" fmla="*/ 21920 h 21920"/>
                    <a:gd name="connsiteX1" fmla="*/ 0 w 5968"/>
                    <a:gd name="connsiteY1" fmla="*/ 0 h 21920"/>
                  </a:gdLst>
                  <a:ahLst/>
                  <a:cxnLst>
                    <a:cxn ang="0">
                      <a:pos x="connsiteX0" y="connsiteY0"/>
                    </a:cxn>
                    <a:cxn ang="0">
                      <a:pos x="connsiteX1" y="connsiteY1"/>
                    </a:cxn>
                  </a:cxnLst>
                  <a:rect l="l" t="t" r="r" b="b"/>
                  <a:pathLst>
                    <a:path w="5968" h="21920">
                      <a:moveTo>
                        <a:pt x="0" y="21920"/>
                      </a:moveTo>
                      <a:lnTo>
                        <a:pt x="0" y="0"/>
                      </a:lnTo>
                    </a:path>
                  </a:pathLst>
                </a:custGeom>
                <a:ln w="5965" cap="flat">
                  <a:solidFill>
                    <a:srgbClr val="EC4E44"/>
                  </a:solidFill>
                  <a:prstDash val="solid"/>
                  <a:round/>
                </a:ln>
              </p:spPr>
              <p:txBody>
                <a:bodyPr rtlCol="0" anchor="ctr"/>
                <a:lstStyle/>
                <a:p>
                  <a:endParaRPr lang="en-US"/>
                </a:p>
              </p:txBody>
            </p:sp>
            <p:sp>
              <p:nvSpPr>
                <p:cNvPr id="1117" name="Freeform: Shape 1116">
                  <a:extLst>
                    <a:ext uri="{FF2B5EF4-FFF2-40B4-BE49-F238E27FC236}">
                      <a16:creationId xmlns:a16="http://schemas.microsoft.com/office/drawing/2014/main" id="{74B32BB0-CC71-4C19-BE44-C18D9A935693}"/>
                    </a:ext>
                  </a:extLst>
                </p:cNvPr>
                <p:cNvSpPr/>
                <p:nvPr/>
              </p:nvSpPr>
              <p:spPr>
                <a:xfrm>
                  <a:off x="2992455" y="3900113"/>
                  <a:ext cx="5968" cy="24691"/>
                </a:xfrm>
                <a:custGeom>
                  <a:avLst/>
                  <a:gdLst>
                    <a:gd name="connsiteX0" fmla="*/ 0 w 5968"/>
                    <a:gd name="connsiteY0" fmla="*/ 24692 h 24691"/>
                    <a:gd name="connsiteX1" fmla="*/ 0 w 5968"/>
                    <a:gd name="connsiteY1" fmla="*/ 0 h 24691"/>
                  </a:gdLst>
                  <a:ahLst/>
                  <a:cxnLst>
                    <a:cxn ang="0">
                      <a:pos x="connsiteX0" y="connsiteY0"/>
                    </a:cxn>
                    <a:cxn ang="0">
                      <a:pos x="connsiteX1" y="connsiteY1"/>
                    </a:cxn>
                  </a:cxnLst>
                  <a:rect l="l" t="t" r="r" b="b"/>
                  <a:pathLst>
                    <a:path w="5968" h="24691">
                      <a:moveTo>
                        <a:pt x="0" y="24692"/>
                      </a:moveTo>
                      <a:lnTo>
                        <a:pt x="0" y="0"/>
                      </a:lnTo>
                    </a:path>
                  </a:pathLst>
                </a:custGeom>
                <a:ln w="5965" cap="flat">
                  <a:solidFill>
                    <a:srgbClr val="EC4E44"/>
                  </a:solidFill>
                  <a:prstDash val="solid"/>
                  <a:round/>
                </a:ln>
              </p:spPr>
              <p:txBody>
                <a:bodyPr rtlCol="0" anchor="ctr"/>
                <a:lstStyle/>
                <a:p>
                  <a:endParaRPr lang="en-US"/>
                </a:p>
              </p:txBody>
            </p:sp>
            <p:sp>
              <p:nvSpPr>
                <p:cNvPr id="1118" name="Freeform: Shape 1117">
                  <a:extLst>
                    <a:ext uri="{FF2B5EF4-FFF2-40B4-BE49-F238E27FC236}">
                      <a16:creationId xmlns:a16="http://schemas.microsoft.com/office/drawing/2014/main" id="{306CE464-8C48-4B1B-9126-D9F8BBD4F027}"/>
                    </a:ext>
                  </a:extLst>
                </p:cNvPr>
                <p:cNvSpPr/>
                <p:nvPr/>
              </p:nvSpPr>
              <p:spPr>
                <a:xfrm>
                  <a:off x="2954901" y="3923897"/>
                  <a:ext cx="5968" cy="21453"/>
                </a:xfrm>
                <a:custGeom>
                  <a:avLst/>
                  <a:gdLst>
                    <a:gd name="connsiteX0" fmla="*/ 0 w 5968"/>
                    <a:gd name="connsiteY0" fmla="*/ 21453 h 21453"/>
                    <a:gd name="connsiteX1" fmla="*/ 0 w 5968"/>
                    <a:gd name="connsiteY1" fmla="*/ 0 h 21453"/>
                  </a:gdLst>
                  <a:ahLst/>
                  <a:cxnLst>
                    <a:cxn ang="0">
                      <a:pos x="connsiteX0" y="connsiteY0"/>
                    </a:cxn>
                    <a:cxn ang="0">
                      <a:pos x="connsiteX1" y="connsiteY1"/>
                    </a:cxn>
                  </a:cxnLst>
                  <a:rect l="l" t="t" r="r" b="b"/>
                  <a:pathLst>
                    <a:path w="5968" h="21453">
                      <a:moveTo>
                        <a:pt x="0" y="21453"/>
                      </a:moveTo>
                      <a:lnTo>
                        <a:pt x="0" y="0"/>
                      </a:lnTo>
                    </a:path>
                  </a:pathLst>
                </a:custGeom>
                <a:ln w="5965" cap="flat">
                  <a:solidFill>
                    <a:srgbClr val="EC4E44"/>
                  </a:solidFill>
                  <a:prstDash val="solid"/>
                  <a:round/>
                </a:ln>
              </p:spPr>
              <p:txBody>
                <a:bodyPr rtlCol="0" anchor="ctr"/>
                <a:lstStyle/>
                <a:p>
                  <a:endParaRPr lang="en-US"/>
                </a:p>
              </p:txBody>
            </p:sp>
            <p:sp>
              <p:nvSpPr>
                <p:cNvPr id="1119" name="Freeform: Shape 1118">
                  <a:extLst>
                    <a:ext uri="{FF2B5EF4-FFF2-40B4-BE49-F238E27FC236}">
                      <a16:creationId xmlns:a16="http://schemas.microsoft.com/office/drawing/2014/main" id="{06164B48-05DD-44FD-A7C1-7EDE18EC4602}"/>
                    </a:ext>
                  </a:extLst>
                </p:cNvPr>
                <p:cNvSpPr/>
                <p:nvPr/>
              </p:nvSpPr>
              <p:spPr>
                <a:xfrm>
                  <a:off x="3595662" y="3369176"/>
                  <a:ext cx="5968" cy="23498"/>
                </a:xfrm>
                <a:custGeom>
                  <a:avLst/>
                  <a:gdLst>
                    <a:gd name="connsiteX0" fmla="*/ 0 w 5968"/>
                    <a:gd name="connsiteY0" fmla="*/ 23499 h 23498"/>
                    <a:gd name="connsiteX1" fmla="*/ 0 w 5968"/>
                    <a:gd name="connsiteY1" fmla="*/ 0 h 23498"/>
                  </a:gdLst>
                  <a:ahLst/>
                  <a:cxnLst>
                    <a:cxn ang="0">
                      <a:pos x="connsiteX0" y="connsiteY0"/>
                    </a:cxn>
                    <a:cxn ang="0">
                      <a:pos x="connsiteX1" y="connsiteY1"/>
                    </a:cxn>
                  </a:cxnLst>
                  <a:rect l="l" t="t" r="r" b="b"/>
                  <a:pathLst>
                    <a:path w="5968" h="23498">
                      <a:moveTo>
                        <a:pt x="0" y="23499"/>
                      </a:moveTo>
                      <a:lnTo>
                        <a:pt x="0" y="0"/>
                      </a:lnTo>
                    </a:path>
                  </a:pathLst>
                </a:custGeom>
                <a:ln w="5965" cap="flat">
                  <a:solidFill>
                    <a:srgbClr val="EC4E44"/>
                  </a:solidFill>
                  <a:prstDash val="solid"/>
                  <a:round/>
                </a:ln>
              </p:spPr>
              <p:txBody>
                <a:bodyPr rtlCol="0" anchor="ctr"/>
                <a:lstStyle/>
                <a:p>
                  <a:endParaRPr lang="en-US"/>
                </a:p>
              </p:txBody>
            </p:sp>
            <p:sp>
              <p:nvSpPr>
                <p:cNvPr id="1120" name="Freeform: Shape 1119">
                  <a:extLst>
                    <a:ext uri="{FF2B5EF4-FFF2-40B4-BE49-F238E27FC236}">
                      <a16:creationId xmlns:a16="http://schemas.microsoft.com/office/drawing/2014/main" id="{92DFC8E4-7042-4FB2-8771-49CA457DCE33}"/>
                    </a:ext>
                  </a:extLst>
                </p:cNvPr>
                <p:cNvSpPr/>
                <p:nvPr/>
              </p:nvSpPr>
              <p:spPr>
                <a:xfrm>
                  <a:off x="2988941" y="3898833"/>
                  <a:ext cx="5968" cy="32102"/>
                </a:xfrm>
                <a:custGeom>
                  <a:avLst/>
                  <a:gdLst>
                    <a:gd name="connsiteX0" fmla="*/ 0 w 5968"/>
                    <a:gd name="connsiteY0" fmla="*/ 32102 h 32102"/>
                    <a:gd name="connsiteX1" fmla="*/ 0 w 5968"/>
                    <a:gd name="connsiteY1" fmla="*/ 0 h 32102"/>
                  </a:gdLst>
                  <a:ahLst/>
                  <a:cxnLst>
                    <a:cxn ang="0">
                      <a:pos x="connsiteX0" y="connsiteY0"/>
                    </a:cxn>
                    <a:cxn ang="0">
                      <a:pos x="connsiteX1" y="connsiteY1"/>
                    </a:cxn>
                  </a:cxnLst>
                  <a:rect l="l" t="t" r="r" b="b"/>
                  <a:pathLst>
                    <a:path w="5968" h="32102">
                      <a:moveTo>
                        <a:pt x="0" y="32102"/>
                      </a:moveTo>
                      <a:lnTo>
                        <a:pt x="0" y="0"/>
                      </a:lnTo>
                    </a:path>
                  </a:pathLst>
                </a:custGeom>
                <a:ln w="5965" cap="flat">
                  <a:solidFill>
                    <a:srgbClr val="EC4E44"/>
                  </a:solidFill>
                  <a:prstDash val="solid"/>
                  <a:round/>
                </a:ln>
              </p:spPr>
              <p:txBody>
                <a:bodyPr rtlCol="0" anchor="ctr"/>
                <a:lstStyle/>
                <a:p>
                  <a:endParaRPr lang="en-US"/>
                </a:p>
              </p:txBody>
            </p:sp>
            <p:sp>
              <p:nvSpPr>
                <p:cNvPr id="1121" name="Freeform: Shape 1120">
                  <a:extLst>
                    <a:ext uri="{FF2B5EF4-FFF2-40B4-BE49-F238E27FC236}">
                      <a16:creationId xmlns:a16="http://schemas.microsoft.com/office/drawing/2014/main" id="{D9F6CAFD-6AFC-4C7D-A081-8584C5DCC85B}"/>
                    </a:ext>
                  </a:extLst>
                </p:cNvPr>
                <p:cNvSpPr/>
                <p:nvPr/>
              </p:nvSpPr>
              <p:spPr>
                <a:xfrm>
                  <a:off x="3614879" y="3330372"/>
                  <a:ext cx="5968" cy="33277"/>
                </a:xfrm>
                <a:custGeom>
                  <a:avLst/>
                  <a:gdLst>
                    <a:gd name="connsiteX0" fmla="*/ 0 w 5968"/>
                    <a:gd name="connsiteY0" fmla="*/ 33278 h 33277"/>
                    <a:gd name="connsiteX1" fmla="*/ 0 w 5968"/>
                    <a:gd name="connsiteY1" fmla="*/ 0 h 33277"/>
                  </a:gdLst>
                  <a:ahLst/>
                  <a:cxnLst>
                    <a:cxn ang="0">
                      <a:pos x="connsiteX0" y="connsiteY0"/>
                    </a:cxn>
                    <a:cxn ang="0">
                      <a:pos x="connsiteX1" y="connsiteY1"/>
                    </a:cxn>
                  </a:cxnLst>
                  <a:rect l="l" t="t" r="r" b="b"/>
                  <a:pathLst>
                    <a:path w="5968" h="33277">
                      <a:moveTo>
                        <a:pt x="0" y="33278"/>
                      </a:moveTo>
                      <a:lnTo>
                        <a:pt x="0" y="0"/>
                      </a:lnTo>
                    </a:path>
                  </a:pathLst>
                </a:custGeom>
                <a:ln w="5965" cap="flat">
                  <a:solidFill>
                    <a:srgbClr val="EC4E44"/>
                  </a:solidFill>
                  <a:prstDash val="solid"/>
                  <a:round/>
                </a:ln>
              </p:spPr>
              <p:txBody>
                <a:bodyPr rtlCol="0" anchor="ctr"/>
                <a:lstStyle/>
                <a:p>
                  <a:endParaRPr lang="en-US"/>
                </a:p>
              </p:txBody>
            </p:sp>
            <p:sp>
              <p:nvSpPr>
                <p:cNvPr id="1122" name="Freeform: Shape 1121">
                  <a:extLst>
                    <a:ext uri="{FF2B5EF4-FFF2-40B4-BE49-F238E27FC236}">
                      <a16:creationId xmlns:a16="http://schemas.microsoft.com/office/drawing/2014/main" id="{9D37CE29-9929-4AFB-8DC0-A62EC4A7F15A}"/>
                    </a:ext>
                  </a:extLst>
                </p:cNvPr>
                <p:cNvSpPr/>
                <p:nvPr/>
              </p:nvSpPr>
              <p:spPr>
                <a:xfrm>
                  <a:off x="2481124" y="4349002"/>
                  <a:ext cx="5968" cy="22149"/>
                </a:xfrm>
                <a:custGeom>
                  <a:avLst/>
                  <a:gdLst>
                    <a:gd name="connsiteX0" fmla="*/ 0 w 5968"/>
                    <a:gd name="connsiteY0" fmla="*/ 22149 h 22149"/>
                    <a:gd name="connsiteX1" fmla="*/ 0 w 5968"/>
                    <a:gd name="connsiteY1" fmla="*/ 0 h 22149"/>
                  </a:gdLst>
                  <a:ahLst/>
                  <a:cxnLst>
                    <a:cxn ang="0">
                      <a:pos x="connsiteX0" y="connsiteY0"/>
                    </a:cxn>
                    <a:cxn ang="0">
                      <a:pos x="connsiteX1" y="connsiteY1"/>
                    </a:cxn>
                  </a:cxnLst>
                  <a:rect l="l" t="t" r="r" b="b"/>
                  <a:pathLst>
                    <a:path w="5968" h="22149">
                      <a:moveTo>
                        <a:pt x="0" y="22149"/>
                      </a:moveTo>
                      <a:lnTo>
                        <a:pt x="0" y="0"/>
                      </a:lnTo>
                    </a:path>
                  </a:pathLst>
                </a:custGeom>
                <a:ln w="5965" cap="flat">
                  <a:solidFill>
                    <a:srgbClr val="EC4E44"/>
                  </a:solidFill>
                  <a:prstDash val="solid"/>
                  <a:round/>
                </a:ln>
              </p:spPr>
              <p:txBody>
                <a:bodyPr rtlCol="0" anchor="ctr"/>
                <a:lstStyle/>
                <a:p>
                  <a:endParaRPr lang="en-US"/>
                </a:p>
              </p:txBody>
            </p:sp>
            <p:sp>
              <p:nvSpPr>
                <p:cNvPr id="1123" name="Freeform: Shape 1122">
                  <a:extLst>
                    <a:ext uri="{FF2B5EF4-FFF2-40B4-BE49-F238E27FC236}">
                      <a16:creationId xmlns:a16="http://schemas.microsoft.com/office/drawing/2014/main" id="{EAADEE70-F7D1-4776-9BB3-B104F73B5F99}"/>
                    </a:ext>
                  </a:extLst>
                </p:cNvPr>
                <p:cNvSpPr/>
                <p:nvPr/>
              </p:nvSpPr>
              <p:spPr>
                <a:xfrm>
                  <a:off x="3029034" y="3890883"/>
                  <a:ext cx="5968" cy="23079"/>
                </a:xfrm>
                <a:custGeom>
                  <a:avLst/>
                  <a:gdLst>
                    <a:gd name="connsiteX0" fmla="*/ 0 w 5968"/>
                    <a:gd name="connsiteY0" fmla="*/ 23080 h 23079"/>
                    <a:gd name="connsiteX1" fmla="*/ 0 w 5968"/>
                    <a:gd name="connsiteY1" fmla="*/ 0 h 23079"/>
                  </a:gdLst>
                  <a:ahLst/>
                  <a:cxnLst>
                    <a:cxn ang="0">
                      <a:pos x="connsiteX0" y="connsiteY0"/>
                    </a:cxn>
                    <a:cxn ang="0">
                      <a:pos x="connsiteX1" y="connsiteY1"/>
                    </a:cxn>
                  </a:cxnLst>
                  <a:rect l="l" t="t" r="r" b="b"/>
                  <a:pathLst>
                    <a:path w="5968" h="23079">
                      <a:moveTo>
                        <a:pt x="0" y="23080"/>
                      </a:moveTo>
                      <a:lnTo>
                        <a:pt x="0" y="0"/>
                      </a:lnTo>
                    </a:path>
                  </a:pathLst>
                </a:custGeom>
                <a:ln w="5965" cap="flat">
                  <a:solidFill>
                    <a:srgbClr val="EC4E44"/>
                  </a:solidFill>
                  <a:prstDash val="solid"/>
                  <a:round/>
                </a:ln>
              </p:spPr>
              <p:txBody>
                <a:bodyPr rtlCol="0" anchor="ctr"/>
                <a:lstStyle/>
                <a:p>
                  <a:endParaRPr lang="en-US"/>
                </a:p>
              </p:txBody>
            </p:sp>
            <p:sp>
              <p:nvSpPr>
                <p:cNvPr id="1124" name="Freeform: Shape 1123">
                  <a:extLst>
                    <a:ext uri="{FF2B5EF4-FFF2-40B4-BE49-F238E27FC236}">
                      <a16:creationId xmlns:a16="http://schemas.microsoft.com/office/drawing/2014/main" id="{296C3817-041E-4D03-A4B6-76207E3BAF6C}"/>
                    </a:ext>
                  </a:extLst>
                </p:cNvPr>
                <p:cNvSpPr/>
                <p:nvPr/>
              </p:nvSpPr>
              <p:spPr>
                <a:xfrm>
                  <a:off x="3021730" y="3875573"/>
                  <a:ext cx="5968" cy="23448"/>
                </a:xfrm>
                <a:custGeom>
                  <a:avLst/>
                  <a:gdLst>
                    <a:gd name="connsiteX0" fmla="*/ 0 w 5968"/>
                    <a:gd name="connsiteY0" fmla="*/ 23448 h 23448"/>
                    <a:gd name="connsiteX1" fmla="*/ 0 w 5968"/>
                    <a:gd name="connsiteY1" fmla="*/ 0 h 23448"/>
                  </a:gdLst>
                  <a:ahLst/>
                  <a:cxnLst>
                    <a:cxn ang="0">
                      <a:pos x="connsiteX0" y="connsiteY0"/>
                    </a:cxn>
                    <a:cxn ang="0">
                      <a:pos x="connsiteX1" y="connsiteY1"/>
                    </a:cxn>
                  </a:cxnLst>
                  <a:rect l="l" t="t" r="r" b="b"/>
                  <a:pathLst>
                    <a:path w="5968" h="23448">
                      <a:moveTo>
                        <a:pt x="0" y="23448"/>
                      </a:moveTo>
                      <a:lnTo>
                        <a:pt x="0" y="0"/>
                      </a:lnTo>
                    </a:path>
                  </a:pathLst>
                </a:custGeom>
                <a:ln w="5965" cap="flat">
                  <a:solidFill>
                    <a:srgbClr val="EC4E44"/>
                  </a:solidFill>
                  <a:prstDash val="solid"/>
                  <a:round/>
                </a:ln>
              </p:spPr>
              <p:txBody>
                <a:bodyPr rtlCol="0" anchor="ctr"/>
                <a:lstStyle/>
                <a:p>
                  <a:endParaRPr lang="en-US"/>
                </a:p>
              </p:txBody>
            </p:sp>
            <p:sp>
              <p:nvSpPr>
                <p:cNvPr id="1125" name="Freeform: Shape 1124">
                  <a:extLst>
                    <a:ext uri="{FF2B5EF4-FFF2-40B4-BE49-F238E27FC236}">
                      <a16:creationId xmlns:a16="http://schemas.microsoft.com/office/drawing/2014/main" id="{6DB461BA-0D36-4312-8296-7CAD2A38D8B5}"/>
                    </a:ext>
                  </a:extLst>
                </p:cNvPr>
                <p:cNvSpPr/>
                <p:nvPr/>
              </p:nvSpPr>
              <p:spPr>
                <a:xfrm>
                  <a:off x="2573109" y="4280320"/>
                  <a:ext cx="5968" cy="55245"/>
                </a:xfrm>
                <a:custGeom>
                  <a:avLst/>
                  <a:gdLst>
                    <a:gd name="connsiteX0" fmla="*/ 0 w 5968"/>
                    <a:gd name="connsiteY0" fmla="*/ 55246 h 55245"/>
                    <a:gd name="connsiteX1" fmla="*/ 0 w 5968"/>
                    <a:gd name="connsiteY1" fmla="*/ 0 h 55245"/>
                  </a:gdLst>
                  <a:ahLst/>
                  <a:cxnLst>
                    <a:cxn ang="0">
                      <a:pos x="connsiteX0" y="connsiteY0"/>
                    </a:cxn>
                    <a:cxn ang="0">
                      <a:pos x="connsiteX1" y="connsiteY1"/>
                    </a:cxn>
                  </a:cxnLst>
                  <a:rect l="l" t="t" r="r" b="b"/>
                  <a:pathLst>
                    <a:path w="5968" h="55245">
                      <a:moveTo>
                        <a:pt x="0" y="55246"/>
                      </a:moveTo>
                      <a:lnTo>
                        <a:pt x="0" y="0"/>
                      </a:lnTo>
                    </a:path>
                  </a:pathLst>
                </a:custGeom>
                <a:ln w="5965" cap="flat">
                  <a:solidFill>
                    <a:srgbClr val="EC4E44"/>
                  </a:solidFill>
                  <a:prstDash val="solid"/>
                  <a:round/>
                </a:ln>
              </p:spPr>
              <p:txBody>
                <a:bodyPr rtlCol="0" anchor="ctr"/>
                <a:lstStyle/>
                <a:p>
                  <a:endParaRPr lang="en-US"/>
                </a:p>
              </p:txBody>
            </p:sp>
            <p:sp>
              <p:nvSpPr>
                <p:cNvPr id="1126" name="Freeform: Shape 1125">
                  <a:extLst>
                    <a:ext uri="{FF2B5EF4-FFF2-40B4-BE49-F238E27FC236}">
                      <a16:creationId xmlns:a16="http://schemas.microsoft.com/office/drawing/2014/main" id="{369CB408-29F0-4352-84E9-2D5A2E6C2217}"/>
                    </a:ext>
                  </a:extLst>
                </p:cNvPr>
                <p:cNvSpPr/>
                <p:nvPr/>
              </p:nvSpPr>
              <p:spPr>
                <a:xfrm>
                  <a:off x="3060648" y="3820726"/>
                  <a:ext cx="5968" cy="23790"/>
                </a:xfrm>
                <a:custGeom>
                  <a:avLst/>
                  <a:gdLst>
                    <a:gd name="connsiteX0" fmla="*/ 0 w 5968"/>
                    <a:gd name="connsiteY0" fmla="*/ 23790 h 23790"/>
                    <a:gd name="connsiteX1" fmla="*/ 0 w 5968"/>
                    <a:gd name="connsiteY1" fmla="*/ 0 h 23790"/>
                  </a:gdLst>
                  <a:ahLst/>
                  <a:cxnLst>
                    <a:cxn ang="0">
                      <a:pos x="connsiteX0" y="connsiteY0"/>
                    </a:cxn>
                    <a:cxn ang="0">
                      <a:pos x="connsiteX1" y="connsiteY1"/>
                    </a:cxn>
                  </a:cxnLst>
                  <a:rect l="l" t="t" r="r" b="b"/>
                  <a:pathLst>
                    <a:path w="5968" h="23790">
                      <a:moveTo>
                        <a:pt x="0" y="23790"/>
                      </a:moveTo>
                      <a:lnTo>
                        <a:pt x="0" y="0"/>
                      </a:lnTo>
                    </a:path>
                  </a:pathLst>
                </a:custGeom>
                <a:ln w="5965" cap="flat">
                  <a:solidFill>
                    <a:srgbClr val="EC4E44"/>
                  </a:solidFill>
                  <a:prstDash val="solid"/>
                  <a:round/>
                </a:ln>
              </p:spPr>
              <p:txBody>
                <a:bodyPr rtlCol="0" anchor="ctr"/>
                <a:lstStyle/>
                <a:p>
                  <a:endParaRPr lang="en-US"/>
                </a:p>
              </p:txBody>
            </p:sp>
            <p:sp>
              <p:nvSpPr>
                <p:cNvPr id="1127" name="Freeform: Shape 1126">
                  <a:extLst>
                    <a:ext uri="{FF2B5EF4-FFF2-40B4-BE49-F238E27FC236}">
                      <a16:creationId xmlns:a16="http://schemas.microsoft.com/office/drawing/2014/main" id="{F4311BCB-2413-43EA-AAB8-1E8F499E9A26}"/>
                    </a:ext>
                  </a:extLst>
                </p:cNvPr>
                <p:cNvSpPr/>
                <p:nvPr/>
              </p:nvSpPr>
              <p:spPr>
                <a:xfrm>
                  <a:off x="3468682" y="3490520"/>
                  <a:ext cx="5968" cy="22259"/>
                </a:xfrm>
                <a:custGeom>
                  <a:avLst/>
                  <a:gdLst>
                    <a:gd name="connsiteX0" fmla="*/ 0 w 5968"/>
                    <a:gd name="connsiteY0" fmla="*/ 22259 h 22259"/>
                    <a:gd name="connsiteX1" fmla="*/ 0 w 5968"/>
                    <a:gd name="connsiteY1" fmla="*/ 0 h 22259"/>
                  </a:gdLst>
                  <a:ahLst/>
                  <a:cxnLst>
                    <a:cxn ang="0">
                      <a:pos x="connsiteX0" y="connsiteY0"/>
                    </a:cxn>
                    <a:cxn ang="0">
                      <a:pos x="connsiteX1" y="connsiteY1"/>
                    </a:cxn>
                  </a:cxnLst>
                  <a:rect l="l" t="t" r="r" b="b"/>
                  <a:pathLst>
                    <a:path w="5968" h="22259">
                      <a:moveTo>
                        <a:pt x="0" y="22259"/>
                      </a:moveTo>
                      <a:lnTo>
                        <a:pt x="0" y="0"/>
                      </a:lnTo>
                    </a:path>
                  </a:pathLst>
                </a:custGeom>
                <a:ln w="5965" cap="flat">
                  <a:solidFill>
                    <a:srgbClr val="EC4E44"/>
                  </a:solidFill>
                  <a:prstDash val="solid"/>
                  <a:round/>
                </a:ln>
              </p:spPr>
              <p:txBody>
                <a:bodyPr rtlCol="0" anchor="ctr"/>
                <a:lstStyle/>
                <a:p>
                  <a:endParaRPr lang="en-US"/>
                </a:p>
              </p:txBody>
            </p:sp>
            <p:sp>
              <p:nvSpPr>
                <p:cNvPr id="1128" name="Freeform: Shape 1127">
                  <a:extLst>
                    <a:ext uri="{FF2B5EF4-FFF2-40B4-BE49-F238E27FC236}">
                      <a16:creationId xmlns:a16="http://schemas.microsoft.com/office/drawing/2014/main" id="{1D88B937-206A-4DC1-8FFA-033DE762B48E}"/>
                    </a:ext>
                  </a:extLst>
                </p:cNvPr>
                <p:cNvSpPr/>
                <p:nvPr/>
              </p:nvSpPr>
              <p:spPr>
                <a:xfrm>
                  <a:off x="3267312" y="3684577"/>
                  <a:ext cx="5968" cy="23292"/>
                </a:xfrm>
                <a:custGeom>
                  <a:avLst/>
                  <a:gdLst>
                    <a:gd name="connsiteX0" fmla="*/ 0 w 5968"/>
                    <a:gd name="connsiteY0" fmla="*/ 23293 h 23292"/>
                    <a:gd name="connsiteX1" fmla="*/ 0 w 5968"/>
                    <a:gd name="connsiteY1" fmla="*/ 0 h 23292"/>
                  </a:gdLst>
                  <a:ahLst/>
                  <a:cxnLst>
                    <a:cxn ang="0">
                      <a:pos x="connsiteX0" y="connsiteY0"/>
                    </a:cxn>
                    <a:cxn ang="0">
                      <a:pos x="connsiteX1" y="connsiteY1"/>
                    </a:cxn>
                  </a:cxnLst>
                  <a:rect l="l" t="t" r="r" b="b"/>
                  <a:pathLst>
                    <a:path w="5968" h="23292">
                      <a:moveTo>
                        <a:pt x="0" y="23293"/>
                      </a:moveTo>
                      <a:lnTo>
                        <a:pt x="0" y="0"/>
                      </a:lnTo>
                    </a:path>
                  </a:pathLst>
                </a:custGeom>
                <a:ln w="5965" cap="flat">
                  <a:solidFill>
                    <a:srgbClr val="EC4E44"/>
                  </a:solidFill>
                  <a:prstDash val="solid"/>
                  <a:round/>
                </a:ln>
              </p:spPr>
              <p:txBody>
                <a:bodyPr rtlCol="0" anchor="ctr"/>
                <a:lstStyle/>
                <a:p>
                  <a:endParaRPr lang="en-US"/>
                </a:p>
              </p:txBody>
            </p:sp>
            <p:sp>
              <p:nvSpPr>
                <p:cNvPr id="1129" name="Freeform: Shape 1128">
                  <a:extLst>
                    <a:ext uri="{FF2B5EF4-FFF2-40B4-BE49-F238E27FC236}">
                      <a16:creationId xmlns:a16="http://schemas.microsoft.com/office/drawing/2014/main" id="{034FC31E-E5F9-401E-951E-D54252BBCFC1}"/>
                    </a:ext>
                  </a:extLst>
                </p:cNvPr>
                <p:cNvSpPr/>
                <p:nvPr/>
              </p:nvSpPr>
              <p:spPr>
                <a:xfrm>
                  <a:off x="4131215" y="2899677"/>
                  <a:ext cx="5968" cy="23087"/>
                </a:xfrm>
                <a:custGeom>
                  <a:avLst/>
                  <a:gdLst>
                    <a:gd name="connsiteX0" fmla="*/ 0 w 5968"/>
                    <a:gd name="connsiteY0" fmla="*/ 23087 h 23087"/>
                    <a:gd name="connsiteX1" fmla="*/ 0 w 5968"/>
                    <a:gd name="connsiteY1" fmla="*/ 0 h 23087"/>
                  </a:gdLst>
                  <a:ahLst/>
                  <a:cxnLst>
                    <a:cxn ang="0">
                      <a:pos x="connsiteX0" y="connsiteY0"/>
                    </a:cxn>
                    <a:cxn ang="0">
                      <a:pos x="connsiteX1" y="connsiteY1"/>
                    </a:cxn>
                  </a:cxnLst>
                  <a:rect l="l" t="t" r="r" b="b"/>
                  <a:pathLst>
                    <a:path w="5968" h="23087">
                      <a:moveTo>
                        <a:pt x="0" y="23087"/>
                      </a:moveTo>
                      <a:lnTo>
                        <a:pt x="0" y="0"/>
                      </a:lnTo>
                    </a:path>
                  </a:pathLst>
                </a:custGeom>
                <a:ln w="5965" cap="flat">
                  <a:solidFill>
                    <a:srgbClr val="EC4E44"/>
                  </a:solidFill>
                  <a:prstDash val="solid"/>
                  <a:round/>
                </a:ln>
              </p:spPr>
              <p:txBody>
                <a:bodyPr rtlCol="0" anchor="ctr"/>
                <a:lstStyle/>
                <a:p>
                  <a:endParaRPr lang="en-US"/>
                </a:p>
              </p:txBody>
            </p:sp>
            <p:sp>
              <p:nvSpPr>
                <p:cNvPr id="1130" name="Freeform: Shape 1129">
                  <a:extLst>
                    <a:ext uri="{FF2B5EF4-FFF2-40B4-BE49-F238E27FC236}">
                      <a16:creationId xmlns:a16="http://schemas.microsoft.com/office/drawing/2014/main" id="{4EB201FD-ABEE-48AE-9226-E94EF11DD1B9}"/>
                    </a:ext>
                  </a:extLst>
                </p:cNvPr>
                <p:cNvSpPr/>
                <p:nvPr/>
              </p:nvSpPr>
              <p:spPr>
                <a:xfrm>
                  <a:off x="1998669" y="4778211"/>
                  <a:ext cx="5968" cy="24289"/>
                </a:xfrm>
                <a:custGeom>
                  <a:avLst/>
                  <a:gdLst>
                    <a:gd name="connsiteX0" fmla="*/ 0 w 5968"/>
                    <a:gd name="connsiteY0" fmla="*/ 24290 h 24289"/>
                    <a:gd name="connsiteX1" fmla="*/ 0 w 5968"/>
                    <a:gd name="connsiteY1" fmla="*/ 0 h 24289"/>
                  </a:gdLst>
                  <a:ahLst/>
                  <a:cxnLst>
                    <a:cxn ang="0">
                      <a:pos x="connsiteX0" y="connsiteY0"/>
                    </a:cxn>
                    <a:cxn ang="0">
                      <a:pos x="connsiteX1" y="connsiteY1"/>
                    </a:cxn>
                  </a:cxnLst>
                  <a:rect l="l" t="t" r="r" b="b"/>
                  <a:pathLst>
                    <a:path w="5968" h="24289">
                      <a:moveTo>
                        <a:pt x="0" y="24290"/>
                      </a:moveTo>
                      <a:lnTo>
                        <a:pt x="0" y="0"/>
                      </a:lnTo>
                    </a:path>
                  </a:pathLst>
                </a:custGeom>
                <a:ln w="5965" cap="flat">
                  <a:solidFill>
                    <a:srgbClr val="EC4E44"/>
                  </a:solidFill>
                  <a:prstDash val="solid"/>
                  <a:round/>
                </a:ln>
              </p:spPr>
              <p:txBody>
                <a:bodyPr rtlCol="0" anchor="ctr"/>
                <a:lstStyle/>
                <a:p>
                  <a:endParaRPr lang="en-US"/>
                </a:p>
              </p:txBody>
            </p:sp>
            <p:sp>
              <p:nvSpPr>
                <p:cNvPr id="1131" name="Freeform: Shape 1130">
                  <a:extLst>
                    <a:ext uri="{FF2B5EF4-FFF2-40B4-BE49-F238E27FC236}">
                      <a16:creationId xmlns:a16="http://schemas.microsoft.com/office/drawing/2014/main" id="{707ED45A-8F25-468E-A1B6-6C898E8AF7C6}"/>
                    </a:ext>
                  </a:extLst>
                </p:cNvPr>
                <p:cNvSpPr/>
                <p:nvPr/>
              </p:nvSpPr>
              <p:spPr>
                <a:xfrm>
                  <a:off x="3285952" y="3657820"/>
                  <a:ext cx="5968" cy="26345"/>
                </a:xfrm>
                <a:custGeom>
                  <a:avLst/>
                  <a:gdLst>
                    <a:gd name="connsiteX0" fmla="*/ 0 w 5968"/>
                    <a:gd name="connsiteY0" fmla="*/ 26345 h 26345"/>
                    <a:gd name="connsiteX1" fmla="*/ 0 w 5968"/>
                    <a:gd name="connsiteY1" fmla="*/ 0 h 26345"/>
                  </a:gdLst>
                  <a:ahLst/>
                  <a:cxnLst>
                    <a:cxn ang="0">
                      <a:pos x="connsiteX0" y="connsiteY0"/>
                    </a:cxn>
                    <a:cxn ang="0">
                      <a:pos x="connsiteX1" y="connsiteY1"/>
                    </a:cxn>
                  </a:cxnLst>
                  <a:rect l="l" t="t" r="r" b="b"/>
                  <a:pathLst>
                    <a:path w="5968" h="26345">
                      <a:moveTo>
                        <a:pt x="0" y="26345"/>
                      </a:moveTo>
                      <a:lnTo>
                        <a:pt x="0" y="0"/>
                      </a:lnTo>
                    </a:path>
                  </a:pathLst>
                </a:custGeom>
                <a:ln w="5965" cap="flat">
                  <a:solidFill>
                    <a:srgbClr val="EC4E44"/>
                  </a:solidFill>
                  <a:prstDash val="solid"/>
                  <a:round/>
                </a:ln>
              </p:spPr>
              <p:txBody>
                <a:bodyPr rtlCol="0" anchor="ctr"/>
                <a:lstStyle/>
                <a:p>
                  <a:endParaRPr lang="en-US"/>
                </a:p>
              </p:txBody>
            </p:sp>
            <p:sp>
              <p:nvSpPr>
                <p:cNvPr id="1132" name="Freeform: Shape 1131">
                  <a:extLst>
                    <a:ext uri="{FF2B5EF4-FFF2-40B4-BE49-F238E27FC236}">
                      <a16:creationId xmlns:a16="http://schemas.microsoft.com/office/drawing/2014/main" id="{C02DC836-BC18-4453-8AB4-D10AE3F76F1A}"/>
                    </a:ext>
                  </a:extLst>
                </p:cNvPr>
                <p:cNvSpPr/>
                <p:nvPr/>
              </p:nvSpPr>
              <p:spPr>
                <a:xfrm>
                  <a:off x="4075229" y="2862715"/>
                  <a:ext cx="5968" cy="68882"/>
                </a:xfrm>
                <a:custGeom>
                  <a:avLst/>
                  <a:gdLst>
                    <a:gd name="connsiteX0" fmla="*/ 0 w 5968"/>
                    <a:gd name="connsiteY0" fmla="*/ 68882 h 68882"/>
                    <a:gd name="connsiteX1" fmla="*/ 0 w 5968"/>
                    <a:gd name="connsiteY1" fmla="*/ 0 h 68882"/>
                  </a:gdLst>
                  <a:ahLst/>
                  <a:cxnLst>
                    <a:cxn ang="0">
                      <a:pos x="connsiteX0" y="connsiteY0"/>
                    </a:cxn>
                    <a:cxn ang="0">
                      <a:pos x="connsiteX1" y="connsiteY1"/>
                    </a:cxn>
                  </a:cxnLst>
                  <a:rect l="l" t="t" r="r" b="b"/>
                  <a:pathLst>
                    <a:path w="5968" h="68882">
                      <a:moveTo>
                        <a:pt x="0" y="68882"/>
                      </a:moveTo>
                      <a:lnTo>
                        <a:pt x="0" y="0"/>
                      </a:lnTo>
                    </a:path>
                  </a:pathLst>
                </a:custGeom>
                <a:ln w="5965" cap="flat">
                  <a:solidFill>
                    <a:srgbClr val="EC4E44"/>
                  </a:solidFill>
                  <a:prstDash val="solid"/>
                  <a:round/>
                </a:ln>
              </p:spPr>
              <p:txBody>
                <a:bodyPr rtlCol="0" anchor="ctr"/>
                <a:lstStyle/>
                <a:p>
                  <a:endParaRPr lang="en-US"/>
                </a:p>
              </p:txBody>
            </p:sp>
            <p:sp>
              <p:nvSpPr>
                <p:cNvPr id="1133" name="Freeform: Shape 1132">
                  <a:extLst>
                    <a:ext uri="{FF2B5EF4-FFF2-40B4-BE49-F238E27FC236}">
                      <a16:creationId xmlns:a16="http://schemas.microsoft.com/office/drawing/2014/main" id="{51C0D8CF-7D4A-47D8-BE69-137843084CBE}"/>
                    </a:ext>
                  </a:extLst>
                </p:cNvPr>
                <p:cNvSpPr/>
                <p:nvPr/>
              </p:nvSpPr>
              <p:spPr>
                <a:xfrm>
                  <a:off x="2207842" y="4627366"/>
                  <a:ext cx="5968" cy="39482"/>
                </a:xfrm>
                <a:custGeom>
                  <a:avLst/>
                  <a:gdLst>
                    <a:gd name="connsiteX0" fmla="*/ 0 w 5968"/>
                    <a:gd name="connsiteY0" fmla="*/ 39483 h 39482"/>
                    <a:gd name="connsiteX1" fmla="*/ 0 w 5968"/>
                    <a:gd name="connsiteY1" fmla="*/ 0 h 39482"/>
                  </a:gdLst>
                  <a:ahLst/>
                  <a:cxnLst>
                    <a:cxn ang="0">
                      <a:pos x="connsiteX0" y="connsiteY0"/>
                    </a:cxn>
                    <a:cxn ang="0">
                      <a:pos x="connsiteX1" y="connsiteY1"/>
                    </a:cxn>
                  </a:cxnLst>
                  <a:rect l="l" t="t" r="r" b="b"/>
                  <a:pathLst>
                    <a:path w="5968" h="39482">
                      <a:moveTo>
                        <a:pt x="0" y="39483"/>
                      </a:moveTo>
                      <a:lnTo>
                        <a:pt x="0" y="0"/>
                      </a:lnTo>
                    </a:path>
                  </a:pathLst>
                </a:custGeom>
                <a:ln w="5965" cap="flat">
                  <a:solidFill>
                    <a:srgbClr val="EC4E44"/>
                  </a:solidFill>
                  <a:prstDash val="solid"/>
                  <a:round/>
                </a:ln>
              </p:spPr>
              <p:txBody>
                <a:bodyPr rtlCol="0" anchor="ctr"/>
                <a:lstStyle/>
                <a:p>
                  <a:endParaRPr lang="en-US"/>
                </a:p>
              </p:txBody>
            </p:sp>
            <p:sp>
              <p:nvSpPr>
                <p:cNvPr id="1134" name="Freeform: Shape 1133">
                  <a:extLst>
                    <a:ext uri="{FF2B5EF4-FFF2-40B4-BE49-F238E27FC236}">
                      <a16:creationId xmlns:a16="http://schemas.microsoft.com/office/drawing/2014/main" id="{ECA1308E-1A52-411A-92A2-D5C59C350003}"/>
                    </a:ext>
                  </a:extLst>
                </p:cNvPr>
                <p:cNvSpPr/>
                <p:nvPr/>
              </p:nvSpPr>
              <p:spPr>
                <a:xfrm>
                  <a:off x="3762274" y="3217661"/>
                  <a:ext cx="5968" cy="21472"/>
                </a:xfrm>
                <a:custGeom>
                  <a:avLst/>
                  <a:gdLst>
                    <a:gd name="connsiteX0" fmla="*/ 0 w 5968"/>
                    <a:gd name="connsiteY0" fmla="*/ 21473 h 21472"/>
                    <a:gd name="connsiteX1" fmla="*/ 0 w 5968"/>
                    <a:gd name="connsiteY1" fmla="*/ 0 h 21472"/>
                  </a:gdLst>
                  <a:ahLst/>
                  <a:cxnLst>
                    <a:cxn ang="0">
                      <a:pos x="connsiteX0" y="connsiteY0"/>
                    </a:cxn>
                    <a:cxn ang="0">
                      <a:pos x="connsiteX1" y="connsiteY1"/>
                    </a:cxn>
                  </a:cxnLst>
                  <a:rect l="l" t="t" r="r" b="b"/>
                  <a:pathLst>
                    <a:path w="5968" h="21472">
                      <a:moveTo>
                        <a:pt x="0" y="21473"/>
                      </a:moveTo>
                      <a:lnTo>
                        <a:pt x="0" y="0"/>
                      </a:lnTo>
                    </a:path>
                  </a:pathLst>
                </a:custGeom>
                <a:ln w="5965" cap="flat">
                  <a:solidFill>
                    <a:srgbClr val="EC4E44"/>
                  </a:solidFill>
                  <a:prstDash val="solid"/>
                  <a:round/>
                </a:ln>
              </p:spPr>
              <p:txBody>
                <a:bodyPr rtlCol="0" anchor="ctr"/>
                <a:lstStyle/>
                <a:p>
                  <a:endParaRPr lang="en-US"/>
                </a:p>
              </p:txBody>
            </p:sp>
            <p:sp>
              <p:nvSpPr>
                <p:cNvPr id="1135" name="Freeform: Shape 1134">
                  <a:extLst>
                    <a:ext uri="{FF2B5EF4-FFF2-40B4-BE49-F238E27FC236}">
                      <a16:creationId xmlns:a16="http://schemas.microsoft.com/office/drawing/2014/main" id="{39A558AF-E7D0-4113-A79D-76DA27A8056A}"/>
                    </a:ext>
                  </a:extLst>
                </p:cNvPr>
                <p:cNvSpPr/>
                <p:nvPr/>
              </p:nvSpPr>
              <p:spPr>
                <a:xfrm>
                  <a:off x="3602284" y="3370390"/>
                  <a:ext cx="5968" cy="31127"/>
                </a:xfrm>
                <a:custGeom>
                  <a:avLst/>
                  <a:gdLst>
                    <a:gd name="connsiteX0" fmla="*/ 0 w 5968"/>
                    <a:gd name="connsiteY0" fmla="*/ 31128 h 31127"/>
                    <a:gd name="connsiteX1" fmla="*/ 0 w 5968"/>
                    <a:gd name="connsiteY1" fmla="*/ 0 h 31127"/>
                  </a:gdLst>
                  <a:ahLst/>
                  <a:cxnLst>
                    <a:cxn ang="0">
                      <a:pos x="connsiteX0" y="connsiteY0"/>
                    </a:cxn>
                    <a:cxn ang="0">
                      <a:pos x="connsiteX1" y="connsiteY1"/>
                    </a:cxn>
                  </a:cxnLst>
                  <a:rect l="l" t="t" r="r" b="b"/>
                  <a:pathLst>
                    <a:path w="5968" h="31127">
                      <a:moveTo>
                        <a:pt x="0" y="31128"/>
                      </a:moveTo>
                      <a:lnTo>
                        <a:pt x="0" y="0"/>
                      </a:lnTo>
                    </a:path>
                  </a:pathLst>
                </a:custGeom>
                <a:ln w="5965" cap="flat">
                  <a:solidFill>
                    <a:srgbClr val="EC4E44"/>
                  </a:solidFill>
                  <a:prstDash val="solid"/>
                  <a:round/>
                </a:ln>
              </p:spPr>
              <p:txBody>
                <a:bodyPr rtlCol="0" anchor="ctr"/>
                <a:lstStyle/>
                <a:p>
                  <a:endParaRPr lang="en-US"/>
                </a:p>
              </p:txBody>
            </p:sp>
            <p:sp>
              <p:nvSpPr>
                <p:cNvPr id="1136" name="Freeform: Shape 1135">
                  <a:extLst>
                    <a:ext uri="{FF2B5EF4-FFF2-40B4-BE49-F238E27FC236}">
                      <a16:creationId xmlns:a16="http://schemas.microsoft.com/office/drawing/2014/main" id="{8C3981D9-B84E-48FB-8DDF-63F609401EA2}"/>
                    </a:ext>
                  </a:extLst>
                </p:cNvPr>
                <p:cNvSpPr/>
                <p:nvPr/>
              </p:nvSpPr>
              <p:spPr>
                <a:xfrm>
                  <a:off x="2490081" y="4334314"/>
                  <a:ext cx="5968" cy="26541"/>
                </a:xfrm>
                <a:custGeom>
                  <a:avLst/>
                  <a:gdLst>
                    <a:gd name="connsiteX0" fmla="*/ 0 w 5968"/>
                    <a:gd name="connsiteY0" fmla="*/ 26541 h 26541"/>
                    <a:gd name="connsiteX1" fmla="*/ 0 w 5968"/>
                    <a:gd name="connsiteY1" fmla="*/ 0 h 26541"/>
                  </a:gdLst>
                  <a:ahLst/>
                  <a:cxnLst>
                    <a:cxn ang="0">
                      <a:pos x="connsiteX0" y="connsiteY0"/>
                    </a:cxn>
                    <a:cxn ang="0">
                      <a:pos x="connsiteX1" y="connsiteY1"/>
                    </a:cxn>
                  </a:cxnLst>
                  <a:rect l="l" t="t" r="r" b="b"/>
                  <a:pathLst>
                    <a:path w="5968" h="26541">
                      <a:moveTo>
                        <a:pt x="0" y="26541"/>
                      </a:moveTo>
                      <a:lnTo>
                        <a:pt x="0" y="0"/>
                      </a:lnTo>
                    </a:path>
                  </a:pathLst>
                </a:custGeom>
                <a:ln w="5965" cap="flat">
                  <a:solidFill>
                    <a:srgbClr val="EC4E44"/>
                  </a:solidFill>
                  <a:prstDash val="solid"/>
                  <a:round/>
                </a:ln>
              </p:spPr>
              <p:txBody>
                <a:bodyPr rtlCol="0" anchor="ctr"/>
                <a:lstStyle/>
                <a:p>
                  <a:endParaRPr lang="en-US"/>
                </a:p>
              </p:txBody>
            </p:sp>
            <p:sp>
              <p:nvSpPr>
                <p:cNvPr id="1137" name="Freeform: Shape 1136">
                  <a:extLst>
                    <a:ext uri="{FF2B5EF4-FFF2-40B4-BE49-F238E27FC236}">
                      <a16:creationId xmlns:a16="http://schemas.microsoft.com/office/drawing/2014/main" id="{A3D7715B-CAE6-41F2-AD56-382FCE54D454}"/>
                    </a:ext>
                  </a:extLst>
                </p:cNvPr>
                <p:cNvSpPr/>
                <p:nvPr/>
              </p:nvSpPr>
              <p:spPr>
                <a:xfrm>
                  <a:off x="2490764" y="4396755"/>
                  <a:ext cx="5968" cy="21873"/>
                </a:xfrm>
                <a:custGeom>
                  <a:avLst/>
                  <a:gdLst>
                    <a:gd name="connsiteX0" fmla="*/ 0 w 5968"/>
                    <a:gd name="connsiteY0" fmla="*/ 21873 h 21873"/>
                    <a:gd name="connsiteX1" fmla="*/ 0 w 5968"/>
                    <a:gd name="connsiteY1" fmla="*/ 0 h 21873"/>
                  </a:gdLst>
                  <a:ahLst/>
                  <a:cxnLst>
                    <a:cxn ang="0">
                      <a:pos x="connsiteX0" y="connsiteY0"/>
                    </a:cxn>
                    <a:cxn ang="0">
                      <a:pos x="connsiteX1" y="connsiteY1"/>
                    </a:cxn>
                  </a:cxnLst>
                  <a:rect l="l" t="t" r="r" b="b"/>
                  <a:pathLst>
                    <a:path w="5968" h="21873">
                      <a:moveTo>
                        <a:pt x="0" y="21873"/>
                      </a:moveTo>
                      <a:lnTo>
                        <a:pt x="0" y="0"/>
                      </a:lnTo>
                    </a:path>
                  </a:pathLst>
                </a:custGeom>
                <a:ln w="5965" cap="flat">
                  <a:solidFill>
                    <a:srgbClr val="EC4E44"/>
                  </a:solidFill>
                  <a:prstDash val="solid"/>
                  <a:round/>
                </a:ln>
              </p:spPr>
              <p:txBody>
                <a:bodyPr rtlCol="0" anchor="ctr"/>
                <a:lstStyle/>
                <a:p>
                  <a:endParaRPr lang="en-US"/>
                </a:p>
              </p:txBody>
            </p:sp>
            <p:sp>
              <p:nvSpPr>
                <p:cNvPr id="1138" name="Freeform: Shape 1137">
                  <a:extLst>
                    <a:ext uri="{FF2B5EF4-FFF2-40B4-BE49-F238E27FC236}">
                      <a16:creationId xmlns:a16="http://schemas.microsoft.com/office/drawing/2014/main" id="{0993319E-5D71-4C1E-A625-8B2D7E15C608}"/>
                    </a:ext>
                  </a:extLst>
                </p:cNvPr>
                <p:cNvSpPr/>
                <p:nvPr/>
              </p:nvSpPr>
              <p:spPr>
                <a:xfrm>
                  <a:off x="2507171" y="4356011"/>
                  <a:ext cx="5968" cy="27814"/>
                </a:xfrm>
                <a:custGeom>
                  <a:avLst/>
                  <a:gdLst>
                    <a:gd name="connsiteX0" fmla="*/ 0 w 5968"/>
                    <a:gd name="connsiteY0" fmla="*/ 27814 h 27814"/>
                    <a:gd name="connsiteX1" fmla="*/ 0 w 5968"/>
                    <a:gd name="connsiteY1" fmla="*/ 0 h 27814"/>
                  </a:gdLst>
                  <a:ahLst/>
                  <a:cxnLst>
                    <a:cxn ang="0">
                      <a:pos x="connsiteX0" y="connsiteY0"/>
                    </a:cxn>
                    <a:cxn ang="0">
                      <a:pos x="connsiteX1" y="connsiteY1"/>
                    </a:cxn>
                  </a:cxnLst>
                  <a:rect l="l" t="t" r="r" b="b"/>
                  <a:pathLst>
                    <a:path w="5968" h="27814">
                      <a:moveTo>
                        <a:pt x="0" y="27814"/>
                      </a:moveTo>
                      <a:lnTo>
                        <a:pt x="0" y="0"/>
                      </a:lnTo>
                    </a:path>
                  </a:pathLst>
                </a:custGeom>
                <a:ln w="5965" cap="flat">
                  <a:solidFill>
                    <a:srgbClr val="EC4E44"/>
                  </a:solidFill>
                  <a:prstDash val="solid"/>
                  <a:round/>
                </a:ln>
              </p:spPr>
              <p:txBody>
                <a:bodyPr rtlCol="0" anchor="ctr"/>
                <a:lstStyle/>
                <a:p>
                  <a:endParaRPr lang="en-US"/>
                </a:p>
              </p:txBody>
            </p:sp>
            <p:sp>
              <p:nvSpPr>
                <p:cNvPr id="1139" name="Freeform: Shape 1138">
                  <a:extLst>
                    <a:ext uri="{FF2B5EF4-FFF2-40B4-BE49-F238E27FC236}">
                      <a16:creationId xmlns:a16="http://schemas.microsoft.com/office/drawing/2014/main" id="{74122B2E-86C2-4728-82F3-330CFDF08404}"/>
                    </a:ext>
                  </a:extLst>
                </p:cNvPr>
                <p:cNvSpPr/>
                <p:nvPr/>
              </p:nvSpPr>
              <p:spPr>
                <a:xfrm>
                  <a:off x="2699395" y="4160460"/>
                  <a:ext cx="5968" cy="22908"/>
                </a:xfrm>
                <a:custGeom>
                  <a:avLst/>
                  <a:gdLst>
                    <a:gd name="connsiteX0" fmla="*/ 0 w 5968"/>
                    <a:gd name="connsiteY0" fmla="*/ 22908 h 22908"/>
                    <a:gd name="connsiteX1" fmla="*/ 0 w 5968"/>
                    <a:gd name="connsiteY1" fmla="*/ 0 h 22908"/>
                  </a:gdLst>
                  <a:ahLst/>
                  <a:cxnLst>
                    <a:cxn ang="0">
                      <a:pos x="connsiteX0" y="connsiteY0"/>
                    </a:cxn>
                    <a:cxn ang="0">
                      <a:pos x="connsiteX1" y="connsiteY1"/>
                    </a:cxn>
                  </a:cxnLst>
                  <a:rect l="l" t="t" r="r" b="b"/>
                  <a:pathLst>
                    <a:path w="5968" h="22908">
                      <a:moveTo>
                        <a:pt x="0" y="22908"/>
                      </a:moveTo>
                      <a:lnTo>
                        <a:pt x="0" y="0"/>
                      </a:lnTo>
                    </a:path>
                  </a:pathLst>
                </a:custGeom>
                <a:ln w="5965" cap="flat">
                  <a:solidFill>
                    <a:srgbClr val="EC4E44"/>
                  </a:solidFill>
                  <a:prstDash val="solid"/>
                  <a:round/>
                </a:ln>
              </p:spPr>
              <p:txBody>
                <a:bodyPr rtlCol="0" anchor="ctr"/>
                <a:lstStyle/>
                <a:p>
                  <a:endParaRPr lang="en-US"/>
                </a:p>
              </p:txBody>
            </p:sp>
            <p:sp>
              <p:nvSpPr>
                <p:cNvPr id="1140" name="Freeform: Shape 1139">
                  <a:extLst>
                    <a:ext uri="{FF2B5EF4-FFF2-40B4-BE49-F238E27FC236}">
                      <a16:creationId xmlns:a16="http://schemas.microsoft.com/office/drawing/2014/main" id="{32C9D478-74FA-4E60-A0F6-F3945EA8ED30}"/>
                    </a:ext>
                  </a:extLst>
                </p:cNvPr>
                <p:cNvSpPr/>
                <p:nvPr/>
              </p:nvSpPr>
              <p:spPr>
                <a:xfrm>
                  <a:off x="2976246" y="3893396"/>
                  <a:ext cx="5968" cy="32918"/>
                </a:xfrm>
                <a:custGeom>
                  <a:avLst/>
                  <a:gdLst>
                    <a:gd name="connsiteX0" fmla="*/ 0 w 5968"/>
                    <a:gd name="connsiteY0" fmla="*/ 32918 h 32918"/>
                    <a:gd name="connsiteX1" fmla="*/ 0 w 5968"/>
                    <a:gd name="connsiteY1" fmla="*/ 0 h 32918"/>
                  </a:gdLst>
                  <a:ahLst/>
                  <a:cxnLst>
                    <a:cxn ang="0">
                      <a:pos x="connsiteX0" y="connsiteY0"/>
                    </a:cxn>
                    <a:cxn ang="0">
                      <a:pos x="connsiteX1" y="connsiteY1"/>
                    </a:cxn>
                  </a:cxnLst>
                  <a:rect l="l" t="t" r="r" b="b"/>
                  <a:pathLst>
                    <a:path w="5968" h="32918">
                      <a:moveTo>
                        <a:pt x="0" y="32918"/>
                      </a:moveTo>
                      <a:lnTo>
                        <a:pt x="0" y="0"/>
                      </a:lnTo>
                    </a:path>
                  </a:pathLst>
                </a:custGeom>
                <a:ln w="5965" cap="flat">
                  <a:solidFill>
                    <a:srgbClr val="EC4E44"/>
                  </a:solidFill>
                  <a:prstDash val="solid"/>
                  <a:round/>
                </a:ln>
              </p:spPr>
              <p:txBody>
                <a:bodyPr rtlCol="0" anchor="ctr"/>
                <a:lstStyle/>
                <a:p>
                  <a:endParaRPr lang="en-US"/>
                </a:p>
              </p:txBody>
            </p:sp>
            <p:sp>
              <p:nvSpPr>
                <p:cNvPr id="1141" name="Freeform: Shape 1140">
                  <a:extLst>
                    <a:ext uri="{FF2B5EF4-FFF2-40B4-BE49-F238E27FC236}">
                      <a16:creationId xmlns:a16="http://schemas.microsoft.com/office/drawing/2014/main" id="{15FB5091-83E8-4BB6-A551-49F8E5C691FC}"/>
                    </a:ext>
                  </a:extLst>
                </p:cNvPr>
                <p:cNvSpPr/>
                <p:nvPr/>
              </p:nvSpPr>
              <p:spPr>
                <a:xfrm>
                  <a:off x="3852504" y="3139122"/>
                  <a:ext cx="5968" cy="23705"/>
                </a:xfrm>
                <a:custGeom>
                  <a:avLst/>
                  <a:gdLst>
                    <a:gd name="connsiteX0" fmla="*/ 0 w 5968"/>
                    <a:gd name="connsiteY0" fmla="*/ 23705 h 23705"/>
                    <a:gd name="connsiteX1" fmla="*/ 0 w 5968"/>
                    <a:gd name="connsiteY1" fmla="*/ 0 h 23705"/>
                  </a:gdLst>
                  <a:ahLst/>
                  <a:cxnLst>
                    <a:cxn ang="0">
                      <a:pos x="connsiteX0" y="connsiteY0"/>
                    </a:cxn>
                    <a:cxn ang="0">
                      <a:pos x="connsiteX1" y="connsiteY1"/>
                    </a:cxn>
                  </a:cxnLst>
                  <a:rect l="l" t="t" r="r" b="b"/>
                  <a:pathLst>
                    <a:path w="5968" h="23705">
                      <a:moveTo>
                        <a:pt x="0" y="23705"/>
                      </a:moveTo>
                      <a:lnTo>
                        <a:pt x="0" y="0"/>
                      </a:lnTo>
                    </a:path>
                  </a:pathLst>
                </a:custGeom>
                <a:ln w="5965" cap="flat">
                  <a:solidFill>
                    <a:srgbClr val="EC4E44"/>
                  </a:solidFill>
                  <a:prstDash val="solid"/>
                  <a:round/>
                </a:ln>
              </p:spPr>
              <p:txBody>
                <a:bodyPr rtlCol="0" anchor="ctr"/>
                <a:lstStyle/>
                <a:p>
                  <a:endParaRPr lang="en-US"/>
                </a:p>
              </p:txBody>
            </p:sp>
            <p:sp>
              <p:nvSpPr>
                <p:cNvPr id="1142" name="Freeform: Shape 1141">
                  <a:extLst>
                    <a:ext uri="{FF2B5EF4-FFF2-40B4-BE49-F238E27FC236}">
                      <a16:creationId xmlns:a16="http://schemas.microsoft.com/office/drawing/2014/main" id="{7D4FE014-340C-4C92-B8B5-DE51C1095EA1}"/>
                    </a:ext>
                  </a:extLst>
                </p:cNvPr>
                <p:cNvSpPr/>
                <p:nvPr/>
              </p:nvSpPr>
              <p:spPr>
                <a:xfrm>
                  <a:off x="3602000" y="3307949"/>
                  <a:ext cx="5968" cy="23187"/>
                </a:xfrm>
                <a:custGeom>
                  <a:avLst/>
                  <a:gdLst>
                    <a:gd name="connsiteX0" fmla="*/ 0 w 5968"/>
                    <a:gd name="connsiteY0" fmla="*/ 23188 h 23187"/>
                    <a:gd name="connsiteX1" fmla="*/ 0 w 5968"/>
                    <a:gd name="connsiteY1" fmla="*/ 0 h 23187"/>
                  </a:gdLst>
                  <a:ahLst/>
                  <a:cxnLst>
                    <a:cxn ang="0">
                      <a:pos x="connsiteX0" y="connsiteY0"/>
                    </a:cxn>
                    <a:cxn ang="0">
                      <a:pos x="connsiteX1" y="connsiteY1"/>
                    </a:cxn>
                  </a:cxnLst>
                  <a:rect l="l" t="t" r="r" b="b"/>
                  <a:pathLst>
                    <a:path w="5968" h="23187">
                      <a:moveTo>
                        <a:pt x="0" y="23188"/>
                      </a:moveTo>
                      <a:lnTo>
                        <a:pt x="0" y="0"/>
                      </a:lnTo>
                    </a:path>
                  </a:pathLst>
                </a:custGeom>
                <a:ln w="5965" cap="flat">
                  <a:solidFill>
                    <a:srgbClr val="EC4E44"/>
                  </a:solidFill>
                  <a:prstDash val="solid"/>
                  <a:round/>
                </a:ln>
              </p:spPr>
              <p:txBody>
                <a:bodyPr rtlCol="0" anchor="ctr"/>
                <a:lstStyle/>
                <a:p>
                  <a:endParaRPr lang="en-US"/>
                </a:p>
              </p:txBody>
            </p:sp>
            <p:sp>
              <p:nvSpPr>
                <p:cNvPr id="1143" name="Freeform: Shape 1142">
                  <a:extLst>
                    <a:ext uri="{FF2B5EF4-FFF2-40B4-BE49-F238E27FC236}">
                      <a16:creationId xmlns:a16="http://schemas.microsoft.com/office/drawing/2014/main" id="{DC94D73B-B666-412F-B832-1A8D446E6AF2}"/>
                    </a:ext>
                  </a:extLst>
                </p:cNvPr>
                <p:cNvSpPr/>
                <p:nvPr/>
              </p:nvSpPr>
              <p:spPr>
                <a:xfrm>
                  <a:off x="3714825" y="3234983"/>
                  <a:ext cx="5968" cy="27361"/>
                </a:xfrm>
                <a:custGeom>
                  <a:avLst/>
                  <a:gdLst>
                    <a:gd name="connsiteX0" fmla="*/ 0 w 5968"/>
                    <a:gd name="connsiteY0" fmla="*/ 27361 h 27361"/>
                    <a:gd name="connsiteX1" fmla="*/ 0 w 5968"/>
                    <a:gd name="connsiteY1" fmla="*/ 0 h 27361"/>
                  </a:gdLst>
                  <a:ahLst/>
                  <a:cxnLst>
                    <a:cxn ang="0">
                      <a:pos x="connsiteX0" y="connsiteY0"/>
                    </a:cxn>
                    <a:cxn ang="0">
                      <a:pos x="connsiteX1" y="connsiteY1"/>
                    </a:cxn>
                  </a:cxnLst>
                  <a:rect l="l" t="t" r="r" b="b"/>
                  <a:pathLst>
                    <a:path w="5968" h="27361">
                      <a:moveTo>
                        <a:pt x="0" y="27361"/>
                      </a:moveTo>
                      <a:lnTo>
                        <a:pt x="0" y="0"/>
                      </a:lnTo>
                    </a:path>
                  </a:pathLst>
                </a:custGeom>
                <a:ln w="5965" cap="flat">
                  <a:solidFill>
                    <a:srgbClr val="EC4E44"/>
                  </a:solidFill>
                  <a:prstDash val="solid"/>
                  <a:round/>
                </a:ln>
              </p:spPr>
              <p:txBody>
                <a:bodyPr rtlCol="0" anchor="ctr"/>
                <a:lstStyle/>
                <a:p>
                  <a:endParaRPr lang="en-US"/>
                </a:p>
              </p:txBody>
            </p:sp>
            <p:sp>
              <p:nvSpPr>
                <p:cNvPr id="1144" name="Freeform: Shape 1143">
                  <a:extLst>
                    <a:ext uri="{FF2B5EF4-FFF2-40B4-BE49-F238E27FC236}">
                      <a16:creationId xmlns:a16="http://schemas.microsoft.com/office/drawing/2014/main" id="{B1DC693B-EC85-48C0-B900-7BD8BD77FEE6}"/>
                    </a:ext>
                  </a:extLst>
                </p:cNvPr>
                <p:cNvSpPr/>
                <p:nvPr/>
              </p:nvSpPr>
              <p:spPr>
                <a:xfrm>
                  <a:off x="2100219" y="4690998"/>
                  <a:ext cx="5968" cy="23571"/>
                </a:xfrm>
                <a:custGeom>
                  <a:avLst/>
                  <a:gdLst>
                    <a:gd name="connsiteX0" fmla="*/ 0 w 5968"/>
                    <a:gd name="connsiteY0" fmla="*/ 23572 h 23571"/>
                    <a:gd name="connsiteX1" fmla="*/ 0 w 5968"/>
                    <a:gd name="connsiteY1" fmla="*/ 0 h 23571"/>
                  </a:gdLst>
                  <a:ahLst/>
                  <a:cxnLst>
                    <a:cxn ang="0">
                      <a:pos x="connsiteX0" y="connsiteY0"/>
                    </a:cxn>
                    <a:cxn ang="0">
                      <a:pos x="connsiteX1" y="connsiteY1"/>
                    </a:cxn>
                  </a:cxnLst>
                  <a:rect l="l" t="t" r="r" b="b"/>
                  <a:pathLst>
                    <a:path w="5968" h="23571">
                      <a:moveTo>
                        <a:pt x="0" y="23572"/>
                      </a:moveTo>
                      <a:lnTo>
                        <a:pt x="0" y="0"/>
                      </a:lnTo>
                    </a:path>
                  </a:pathLst>
                </a:custGeom>
                <a:ln w="5965" cap="flat">
                  <a:solidFill>
                    <a:srgbClr val="EC4E44"/>
                  </a:solidFill>
                  <a:prstDash val="solid"/>
                  <a:round/>
                </a:ln>
              </p:spPr>
              <p:txBody>
                <a:bodyPr rtlCol="0" anchor="ctr"/>
                <a:lstStyle/>
                <a:p>
                  <a:endParaRPr lang="en-US"/>
                </a:p>
              </p:txBody>
            </p:sp>
            <p:sp>
              <p:nvSpPr>
                <p:cNvPr id="1145" name="Freeform: Shape 1144">
                  <a:extLst>
                    <a:ext uri="{FF2B5EF4-FFF2-40B4-BE49-F238E27FC236}">
                      <a16:creationId xmlns:a16="http://schemas.microsoft.com/office/drawing/2014/main" id="{1105939E-EF7E-4BAE-86D6-D44F1019F269}"/>
                    </a:ext>
                  </a:extLst>
                </p:cNvPr>
                <p:cNvSpPr/>
                <p:nvPr/>
              </p:nvSpPr>
              <p:spPr>
                <a:xfrm>
                  <a:off x="3313454" y="3623641"/>
                  <a:ext cx="5968" cy="23573"/>
                </a:xfrm>
                <a:custGeom>
                  <a:avLst/>
                  <a:gdLst>
                    <a:gd name="connsiteX0" fmla="*/ 0 w 5968"/>
                    <a:gd name="connsiteY0" fmla="*/ 23573 h 23573"/>
                    <a:gd name="connsiteX1" fmla="*/ 0 w 5968"/>
                    <a:gd name="connsiteY1" fmla="*/ 0 h 23573"/>
                  </a:gdLst>
                  <a:ahLst/>
                  <a:cxnLst>
                    <a:cxn ang="0">
                      <a:pos x="connsiteX0" y="connsiteY0"/>
                    </a:cxn>
                    <a:cxn ang="0">
                      <a:pos x="connsiteX1" y="connsiteY1"/>
                    </a:cxn>
                  </a:cxnLst>
                  <a:rect l="l" t="t" r="r" b="b"/>
                  <a:pathLst>
                    <a:path w="5968" h="23573">
                      <a:moveTo>
                        <a:pt x="0" y="23573"/>
                      </a:moveTo>
                      <a:lnTo>
                        <a:pt x="0" y="0"/>
                      </a:lnTo>
                    </a:path>
                  </a:pathLst>
                </a:custGeom>
                <a:ln w="5965" cap="flat">
                  <a:solidFill>
                    <a:srgbClr val="EC4E44"/>
                  </a:solidFill>
                  <a:prstDash val="solid"/>
                  <a:round/>
                </a:ln>
              </p:spPr>
              <p:txBody>
                <a:bodyPr rtlCol="0" anchor="ctr"/>
                <a:lstStyle/>
                <a:p>
                  <a:endParaRPr lang="en-US"/>
                </a:p>
              </p:txBody>
            </p:sp>
            <p:sp>
              <p:nvSpPr>
                <p:cNvPr id="1146" name="Freeform: Shape 1145">
                  <a:extLst>
                    <a:ext uri="{FF2B5EF4-FFF2-40B4-BE49-F238E27FC236}">
                      <a16:creationId xmlns:a16="http://schemas.microsoft.com/office/drawing/2014/main" id="{9B352FAD-39D2-453B-B655-EC751B669519}"/>
                    </a:ext>
                  </a:extLst>
                </p:cNvPr>
                <p:cNvSpPr/>
                <p:nvPr/>
              </p:nvSpPr>
              <p:spPr>
                <a:xfrm>
                  <a:off x="2415717" y="4324676"/>
                  <a:ext cx="5968" cy="77231"/>
                </a:xfrm>
                <a:custGeom>
                  <a:avLst/>
                  <a:gdLst>
                    <a:gd name="connsiteX0" fmla="*/ 0 w 5968"/>
                    <a:gd name="connsiteY0" fmla="*/ 77232 h 77231"/>
                    <a:gd name="connsiteX1" fmla="*/ 0 w 5968"/>
                    <a:gd name="connsiteY1" fmla="*/ 0 h 77231"/>
                  </a:gdLst>
                  <a:ahLst/>
                  <a:cxnLst>
                    <a:cxn ang="0">
                      <a:pos x="connsiteX0" y="connsiteY0"/>
                    </a:cxn>
                    <a:cxn ang="0">
                      <a:pos x="connsiteX1" y="connsiteY1"/>
                    </a:cxn>
                  </a:cxnLst>
                  <a:rect l="l" t="t" r="r" b="b"/>
                  <a:pathLst>
                    <a:path w="5968" h="77231">
                      <a:moveTo>
                        <a:pt x="0" y="77232"/>
                      </a:moveTo>
                      <a:lnTo>
                        <a:pt x="0" y="0"/>
                      </a:lnTo>
                    </a:path>
                  </a:pathLst>
                </a:custGeom>
                <a:ln w="5965" cap="flat">
                  <a:solidFill>
                    <a:srgbClr val="EC4E44"/>
                  </a:solidFill>
                  <a:prstDash val="solid"/>
                  <a:round/>
                </a:ln>
              </p:spPr>
              <p:txBody>
                <a:bodyPr rtlCol="0" anchor="ctr"/>
                <a:lstStyle/>
                <a:p>
                  <a:endParaRPr lang="en-US"/>
                </a:p>
              </p:txBody>
            </p:sp>
            <p:sp>
              <p:nvSpPr>
                <p:cNvPr id="1147" name="Freeform: Shape 1146">
                  <a:extLst>
                    <a:ext uri="{FF2B5EF4-FFF2-40B4-BE49-F238E27FC236}">
                      <a16:creationId xmlns:a16="http://schemas.microsoft.com/office/drawing/2014/main" id="{3A1C4445-60AA-4411-B04E-79EA960FA012}"/>
                    </a:ext>
                  </a:extLst>
                </p:cNvPr>
                <p:cNvSpPr/>
                <p:nvPr/>
              </p:nvSpPr>
              <p:spPr>
                <a:xfrm>
                  <a:off x="2851107" y="4017541"/>
                  <a:ext cx="5968" cy="23535"/>
                </a:xfrm>
                <a:custGeom>
                  <a:avLst/>
                  <a:gdLst>
                    <a:gd name="connsiteX0" fmla="*/ 0 w 5968"/>
                    <a:gd name="connsiteY0" fmla="*/ 23535 h 23535"/>
                    <a:gd name="connsiteX1" fmla="*/ 0 w 5968"/>
                    <a:gd name="connsiteY1" fmla="*/ 0 h 23535"/>
                  </a:gdLst>
                  <a:ahLst/>
                  <a:cxnLst>
                    <a:cxn ang="0">
                      <a:pos x="connsiteX0" y="connsiteY0"/>
                    </a:cxn>
                    <a:cxn ang="0">
                      <a:pos x="connsiteX1" y="connsiteY1"/>
                    </a:cxn>
                  </a:cxnLst>
                  <a:rect l="l" t="t" r="r" b="b"/>
                  <a:pathLst>
                    <a:path w="5968" h="23535">
                      <a:moveTo>
                        <a:pt x="0" y="23535"/>
                      </a:moveTo>
                      <a:lnTo>
                        <a:pt x="0" y="0"/>
                      </a:lnTo>
                    </a:path>
                  </a:pathLst>
                </a:custGeom>
                <a:ln w="5965" cap="flat">
                  <a:solidFill>
                    <a:srgbClr val="EC4E44"/>
                  </a:solidFill>
                  <a:prstDash val="solid"/>
                  <a:round/>
                </a:ln>
              </p:spPr>
              <p:txBody>
                <a:bodyPr rtlCol="0" anchor="ctr"/>
                <a:lstStyle/>
                <a:p>
                  <a:endParaRPr lang="en-US"/>
                </a:p>
              </p:txBody>
            </p:sp>
            <p:sp>
              <p:nvSpPr>
                <p:cNvPr id="1148" name="Freeform: Shape 1147">
                  <a:extLst>
                    <a:ext uri="{FF2B5EF4-FFF2-40B4-BE49-F238E27FC236}">
                      <a16:creationId xmlns:a16="http://schemas.microsoft.com/office/drawing/2014/main" id="{5ED8BA07-9021-4201-9CD8-6234A8F0D2F1}"/>
                    </a:ext>
                  </a:extLst>
                </p:cNvPr>
                <p:cNvSpPr/>
                <p:nvPr/>
              </p:nvSpPr>
              <p:spPr>
                <a:xfrm>
                  <a:off x="3068284" y="3831879"/>
                  <a:ext cx="5968" cy="21481"/>
                </a:xfrm>
                <a:custGeom>
                  <a:avLst/>
                  <a:gdLst>
                    <a:gd name="connsiteX0" fmla="*/ 0 w 5968"/>
                    <a:gd name="connsiteY0" fmla="*/ 21481 h 21481"/>
                    <a:gd name="connsiteX1" fmla="*/ 0 w 5968"/>
                    <a:gd name="connsiteY1" fmla="*/ 0 h 21481"/>
                  </a:gdLst>
                  <a:ahLst/>
                  <a:cxnLst>
                    <a:cxn ang="0">
                      <a:pos x="connsiteX0" y="connsiteY0"/>
                    </a:cxn>
                    <a:cxn ang="0">
                      <a:pos x="connsiteX1" y="connsiteY1"/>
                    </a:cxn>
                  </a:cxnLst>
                  <a:rect l="l" t="t" r="r" b="b"/>
                  <a:pathLst>
                    <a:path w="5968" h="21481">
                      <a:moveTo>
                        <a:pt x="0" y="21481"/>
                      </a:moveTo>
                      <a:lnTo>
                        <a:pt x="0" y="0"/>
                      </a:lnTo>
                    </a:path>
                  </a:pathLst>
                </a:custGeom>
                <a:ln w="5965" cap="flat">
                  <a:solidFill>
                    <a:srgbClr val="EC4E44"/>
                  </a:solidFill>
                  <a:prstDash val="solid"/>
                  <a:round/>
                </a:ln>
              </p:spPr>
              <p:txBody>
                <a:bodyPr rtlCol="0" anchor="ctr"/>
                <a:lstStyle/>
                <a:p>
                  <a:endParaRPr lang="en-US"/>
                </a:p>
              </p:txBody>
            </p:sp>
            <p:sp>
              <p:nvSpPr>
                <p:cNvPr id="1149" name="Freeform: Shape 1148">
                  <a:extLst>
                    <a:ext uri="{FF2B5EF4-FFF2-40B4-BE49-F238E27FC236}">
                      <a16:creationId xmlns:a16="http://schemas.microsoft.com/office/drawing/2014/main" id="{97BAE216-7487-4B92-BFC8-A0862013EB45}"/>
                    </a:ext>
                  </a:extLst>
                </p:cNvPr>
                <p:cNvSpPr/>
                <p:nvPr/>
              </p:nvSpPr>
              <p:spPr>
                <a:xfrm>
                  <a:off x="3234142" y="3685505"/>
                  <a:ext cx="5968" cy="33326"/>
                </a:xfrm>
                <a:custGeom>
                  <a:avLst/>
                  <a:gdLst>
                    <a:gd name="connsiteX0" fmla="*/ 0 w 5968"/>
                    <a:gd name="connsiteY0" fmla="*/ 33327 h 33326"/>
                    <a:gd name="connsiteX1" fmla="*/ 0 w 5968"/>
                    <a:gd name="connsiteY1" fmla="*/ 0 h 33326"/>
                  </a:gdLst>
                  <a:ahLst/>
                  <a:cxnLst>
                    <a:cxn ang="0">
                      <a:pos x="connsiteX0" y="connsiteY0"/>
                    </a:cxn>
                    <a:cxn ang="0">
                      <a:pos x="connsiteX1" y="connsiteY1"/>
                    </a:cxn>
                  </a:cxnLst>
                  <a:rect l="l" t="t" r="r" b="b"/>
                  <a:pathLst>
                    <a:path w="5968" h="33326">
                      <a:moveTo>
                        <a:pt x="0" y="33327"/>
                      </a:moveTo>
                      <a:lnTo>
                        <a:pt x="0" y="0"/>
                      </a:lnTo>
                    </a:path>
                  </a:pathLst>
                </a:custGeom>
                <a:ln w="5965" cap="flat">
                  <a:solidFill>
                    <a:srgbClr val="EC4E44"/>
                  </a:solidFill>
                  <a:prstDash val="solid"/>
                  <a:round/>
                </a:ln>
              </p:spPr>
              <p:txBody>
                <a:bodyPr rtlCol="0" anchor="ctr"/>
                <a:lstStyle/>
                <a:p>
                  <a:endParaRPr lang="en-US"/>
                </a:p>
              </p:txBody>
            </p:sp>
            <p:sp>
              <p:nvSpPr>
                <p:cNvPr id="1150" name="Freeform: Shape 1149">
                  <a:extLst>
                    <a:ext uri="{FF2B5EF4-FFF2-40B4-BE49-F238E27FC236}">
                      <a16:creationId xmlns:a16="http://schemas.microsoft.com/office/drawing/2014/main" id="{ADFA6EA7-3F7F-41C5-AC86-02457C34DC8D}"/>
                    </a:ext>
                  </a:extLst>
                </p:cNvPr>
                <p:cNvSpPr/>
                <p:nvPr/>
              </p:nvSpPr>
              <p:spPr>
                <a:xfrm>
                  <a:off x="3870168" y="3099988"/>
                  <a:ext cx="5968" cy="24529"/>
                </a:xfrm>
                <a:custGeom>
                  <a:avLst/>
                  <a:gdLst>
                    <a:gd name="connsiteX0" fmla="*/ 0 w 5968"/>
                    <a:gd name="connsiteY0" fmla="*/ 24529 h 24529"/>
                    <a:gd name="connsiteX1" fmla="*/ 0 w 5968"/>
                    <a:gd name="connsiteY1" fmla="*/ 0 h 24529"/>
                  </a:gdLst>
                  <a:ahLst/>
                  <a:cxnLst>
                    <a:cxn ang="0">
                      <a:pos x="connsiteX0" y="connsiteY0"/>
                    </a:cxn>
                    <a:cxn ang="0">
                      <a:pos x="connsiteX1" y="connsiteY1"/>
                    </a:cxn>
                  </a:cxnLst>
                  <a:rect l="l" t="t" r="r" b="b"/>
                  <a:pathLst>
                    <a:path w="5968" h="24529">
                      <a:moveTo>
                        <a:pt x="0" y="24529"/>
                      </a:moveTo>
                      <a:lnTo>
                        <a:pt x="0" y="0"/>
                      </a:lnTo>
                    </a:path>
                  </a:pathLst>
                </a:custGeom>
                <a:ln w="5965" cap="flat">
                  <a:solidFill>
                    <a:srgbClr val="EC4E44"/>
                  </a:solidFill>
                  <a:prstDash val="solid"/>
                  <a:round/>
                </a:ln>
              </p:spPr>
              <p:txBody>
                <a:bodyPr rtlCol="0" anchor="ctr"/>
                <a:lstStyle/>
                <a:p>
                  <a:endParaRPr lang="en-US"/>
                </a:p>
              </p:txBody>
            </p:sp>
            <p:sp>
              <p:nvSpPr>
                <p:cNvPr id="1151" name="Freeform: Shape 1150">
                  <a:extLst>
                    <a:ext uri="{FF2B5EF4-FFF2-40B4-BE49-F238E27FC236}">
                      <a16:creationId xmlns:a16="http://schemas.microsoft.com/office/drawing/2014/main" id="{8AABADD8-8A43-443A-B8AE-03936F33E9B7}"/>
                    </a:ext>
                  </a:extLst>
                </p:cNvPr>
                <p:cNvSpPr/>
                <p:nvPr/>
              </p:nvSpPr>
              <p:spPr>
                <a:xfrm>
                  <a:off x="2410926" y="4444363"/>
                  <a:ext cx="5968" cy="21479"/>
                </a:xfrm>
                <a:custGeom>
                  <a:avLst/>
                  <a:gdLst>
                    <a:gd name="connsiteX0" fmla="*/ 0 w 5968"/>
                    <a:gd name="connsiteY0" fmla="*/ 21480 h 21479"/>
                    <a:gd name="connsiteX1" fmla="*/ 0 w 5968"/>
                    <a:gd name="connsiteY1" fmla="*/ 0 h 21479"/>
                  </a:gdLst>
                  <a:ahLst/>
                  <a:cxnLst>
                    <a:cxn ang="0">
                      <a:pos x="connsiteX0" y="connsiteY0"/>
                    </a:cxn>
                    <a:cxn ang="0">
                      <a:pos x="connsiteX1" y="connsiteY1"/>
                    </a:cxn>
                  </a:cxnLst>
                  <a:rect l="l" t="t" r="r" b="b"/>
                  <a:pathLst>
                    <a:path w="5968" h="21479">
                      <a:moveTo>
                        <a:pt x="0" y="21480"/>
                      </a:moveTo>
                      <a:lnTo>
                        <a:pt x="0" y="0"/>
                      </a:lnTo>
                    </a:path>
                  </a:pathLst>
                </a:custGeom>
                <a:ln w="5965" cap="flat">
                  <a:solidFill>
                    <a:srgbClr val="EC4E44"/>
                  </a:solidFill>
                  <a:prstDash val="solid"/>
                  <a:round/>
                </a:ln>
              </p:spPr>
              <p:txBody>
                <a:bodyPr rtlCol="0" anchor="ctr"/>
                <a:lstStyle/>
                <a:p>
                  <a:endParaRPr lang="en-US"/>
                </a:p>
              </p:txBody>
            </p:sp>
            <p:sp>
              <p:nvSpPr>
                <p:cNvPr id="1152" name="Freeform: Shape 1151">
                  <a:extLst>
                    <a:ext uri="{FF2B5EF4-FFF2-40B4-BE49-F238E27FC236}">
                      <a16:creationId xmlns:a16="http://schemas.microsoft.com/office/drawing/2014/main" id="{A0AB0FAA-01E3-4581-BBDB-43C55AF923E0}"/>
                    </a:ext>
                  </a:extLst>
                </p:cNvPr>
                <p:cNvSpPr/>
                <p:nvPr/>
              </p:nvSpPr>
              <p:spPr>
                <a:xfrm>
                  <a:off x="3622588" y="3417626"/>
                  <a:ext cx="5968" cy="36044"/>
                </a:xfrm>
                <a:custGeom>
                  <a:avLst/>
                  <a:gdLst>
                    <a:gd name="connsiteX0" fmla="*/ 0 w 5968"/>
                    <a:gd name="connsiteY0" fmla="*/ 36044 h 36044"/>
                    <a:gd name="connsiteX1" fmla="*/ 0 w 5968"/>
                    <a:gd name="connsiteY1" fmla="*/ 0 h 36044"/>
                  </a:gdLst>
                  <a:ahLst/>
                  <a:cxnLst>
                    <a:cxn ang="0">
                      <a:pos x="connsiteX0" y="connsiteY0"/>
                    </a:cxn>
                    <a:cxn ang="0">
                      <a:pos x="connsiteX1" y="connsiteY1"/>
                    </a:cxn>
                  </a:cxnLst>
                  <a:rect l="l" t="t" r="r" b="b"/>
                  <a:pathLst>
                    <a:path w="5968" h="36044">
                      <a:moveTo>
                        <a:pt x="0" y="36044"/>
                      </a:moveTo>
                      <a:lnTo>
                        <a:pt x="0" y="0"/>
                      </a:lnTo>
                    </a:path>
                  </a:pathLst>
                </a:custGeom>
                <a:ln w="5965" cap="flat">
                  <a:solidFill>
                    <a:srgbClr val="EC4E44"/>
                  </a:solidFill>
                  <a:prstDash val="solid"/>
                  <a:round/>
                </a:ln>
              </p:spPr>
              <p:txBody>
                <a:bodyPr rtlCol="0" anchor="ctr"/>
                <a:lstStyle/>
                <a:p>
                  <a:endParaRPr lang="en-US"/>
                </a:p>
              </p:txBody>
            </p:sp>
            <p:sp>
              <p:nvSpPr>
                <p:cNvPr id="1153" name="Freeform: Shape 1152">
                  <a:extLst>
                    <a:ext uri="{FF2B5EF4-FFF2-40B4-BE49-F238E27FC236}">
                      <a16:creationId xmlns:a16="http://schemas.microsoft.com/office/drawing/2014/main" id="{0CFF3D6E-B6C0-4827-980C-D98E52D6BA23}"/>
                    </a:ext>
                  </a:extLst>
                </p:cNvPr>
                <p:cNvSpPr/>
                <p:nvPr/>
              </p:nvSpPr>
              <p:spPr>
                <a:xfrm>
                  <a:off x="3349438" y="3604939"/>
                  <a:ext cx="5968" cy="25579"/>
                </a:xfrm>
                <a:custGeom>
                  <a:avLst/>
                  <a:gdLst>
                    <a:gd name="connsiteX0" fmla="*/ 0 w 5968"/>
                    <a:gd name="connsiteY0" fmla="*/ 25580 h 25579"/>
                    <a:gd name="connsiteX1" fmla="*/ 0 w 5968"/>
                    <a:gd name="connsiteY1" fmla="*/ 0 h 25579"/>
                  </a:gdLst>
                  <a:ahLst/>
                  <a:cxnLst>
                    <a:cxn ang="0">
                      <a:pos x="connsiteX0" y="connsiteY0"/>
                    </a:cxn>
                    <a:cxn ang="0">
                      <a:pos x="connsiteX1" y="connsiteY1"/>
                    </a:cxn>
                  </a:cxnLst>
                  <a:rect l="l" t="t" r="r" b="b"/>
                  <a:pathLst>
                    <a:path w="5968" h="25579">
                      <a:moveTo>
                        <a:pt x="0" y="25580"/>
                      </a:moveTo>
                      <a:lnTo>
                        <a:pt x="0" y="0"/>
                      </a:lnTo>
                    </a:path>
                  </a:pathLst>
                </a:custGeom>
                <a:ln w="5965" cap="flat">
                  <a:solidFill>
                    <a:srgbClr val="EC4E44"/>
                  </a:solidFill>
                  <a:prstDash val="solid"/>
                  <a:round/>
                </a:ln>
              </p:spPr>
              <p:txBody>
                <a:bodyPr rtlCol="0" anchor="ctr"/>
                <a:lstStyle/>
                <a:p>
                  <a:endParaRPr lang="en-US"/>
                </a:p>
              </p:txBody>
            </p:sp>
            <p:sp>
              <p:nvSpPr>
                <p:cNvPr id="1154" name="Freeform: Shape 1153">
                  <a:extLst>
                    <a:ext uri="{FF2B5EF4-FFF2-40B4-BE49-F238E27FC236}">
                      <a16:creationId xmlns:a16="http://schemas.microsoft.com/office/drawing/2014/main" id="{D5EFEB89-8574-4D05-8FF0-69EF53A25E9C}"/>
                    </a:ext>
                  </a:extLst>
                </p:cNvPr>
                <p:cNvSpPr/>
                <p:nvPr/>
              </p:nvSpPr>
              <p:spPr>
                <a:xfrm>
                  <a:off x="3442044" y="3483904"/>
                  <a:ext cx="5968" cy="23034"/>
                </a:xfrm>
                <a:custGeom>
                  <a:avLst/>
                  <a:gdLst>
                    <a:gd name="connsiteX0" fmla="*/ 0 w 5968"/>
                    <a:gd name="connsiteY0" fmla="*/ 23035 h 23034"/>
                    <a:gd name="connsiteX1" fmla="*/ 0 w 5968"/>
                    <a:gd name="connsiteY1" fmla="*/ 0 h 23034"/>
                  </a:gdLst>
                  <a:ahLst/>
                  <a:cxnLst>
                    <a:cxn ang="0">
                      <a:pos x="connsiteX0" y="connsiteY0"/>
                    </a:cxn>
                    <a:cxn ang="0">
                      <a:pos x="connsiteX1" y="connsiteY1"/>
                    </a:cxn>
                  </a:cxnLst>
                  <a:rect l="l" t="t" r="r" b="b"/>
                  <a:pathLst>
                    <a:path w="5968" h="23034">
                      <a:moveTo>
                        <a:pt x="0" y="23035"/>
                      </a:moveTo>
                      <a:lnTo>
                        <a:pt x="0" y="0"/>
                      </a:lnTo>
                    </a:path>
                  </a:pathLst>
                </a:custGeom>
                <a:ln w="5965" cap="flat">
                  <a:solidFill>
                    <a:srgbClr val="EC4E44"/>
                  </a:solidFill>
                  <a:prstDash val="solid"/>
                  <a:round/>
                </a:ln>
              </p:spPr>
              <p:txBody>
                <a:bodyPr rtlCol="0" anchor="ctr"/>
                <a:lstStyle/>
                <a:p>
                  <a:endParaRPr lang="en-US"/>
                </a:p>
              </p:txBody>
            </p:sp>
            <p:sp>
              <p:nvSpPr>
                <p:cNvPr id="1155" name="Freeform: Shape 1154">
                  <a:extLst>
                    <a:ext uri="{FF2B5EF4-FFF2-40B4-BE49-F238E27FC236}">
                      <a16:creationId xmlns:a16="http://schemas.microsoft.com/office/drawing/2014/main" id="{6EF50BDF-7C23-4705-993F-5C8672657B75}"/>
                    </a:ext>
                  </a:extLst>
                </p:cNvPr>
                <p:cNvSpPr/>
                <p:nvPr/>
              </p:nvSpPr>
              <p:spPr>
                <a:xfrm>
                  <a:off x="2086562" y="4612973"/>
                  <a:ext cx="5968" cy="43104"/>
                </a:xfrm>
                <a:custGeom>
                  <a:avLst/>
                  <a:gdLst>
                    <a:gd name="connsiteX0" fmla="*/ 0 w 5968"/>
                    <a:gd name="connsiteY0" fmla="*/ 43104 h 43104"/>
                    <a:gd name="connsiteX1" fmla="*/ 0 w 5968"/>
                    <a:gd name="connsiteY1" fmla="*/ 0 h 43104"/>
                  </a:gdLst>
                  <a:ahLst/>
                  <a:cxnLst>
                    <a:cxn ang="0">
                      <a:pos x="connsiteX0" y="connsiteY0"/>
                    </a:cxn>
                    <a:cxn ang="0">
                      <a:pos x="connsiteX1" y="connsiteY1"/>
                    </a:cxn>
                  </a:cxnLst>
                  <a:rect l="l" t="t" r="r" b="b"/>
                  <a:pathLst>
                    <a:path w="5968" h="43104">
                      <a:moveTo>
                        <a:pt x="0" y="43104"/>
                      </a:moveTo>
                      <a:lnTo>
                        <a:pt x="0" y="0"/>
                      </a:lnTo>
                    </a:path>
                  </a:pathLst>
                </a:custGeom>
                <a:ln w="5965" cap="flat">
                  <a:solidFill>
                    <a:srgbClr val="EC4E44"/>
                  </a:solidFill>
                  <a:prstDash val="solid"/>
                  <a:round/>
                </a:ln>
              </p:spPr>
              <p:txBody>
                <a:bodyPr rtlCol="0" anchor="ctr"/>
                <a:lstStyle/>
                <a:p>
                  <a:endParaRPr lang="en-US"/>
                </a:p>
              </p:txBody>
            </p:sp>
            <p:sp>
              <p:nvSpPr>
                <p:cNvPr id="1156" name="Freeform: Shape 1155">
                  <a:extLst>
                    <a:ext uri="{FF2B5EF4-FFF2-40B4-BE49-F238E27FC236}">
                      <a16:creationId xmlns:a16="http://schemas.microsoft.com/office/drawing/2014/main" id="{6A1696A4-BEAC-47C8-B59C-17B596C3F1A7}"/>
                    </a:ext>
                  </a:extLst>
                </p:cNvPr>
                <p:cNvSpPr/>
                <p:nvPr/>
              </p:nvSpPr>
              <p:spPr>
                <a:xfrm>
                  <a:off x="3515175" y="3490463"/>
                  <a:ext cx="5968" cy="25380"/>
                </a:xfrm>
                <a:custGeom>
                  <a:avLst/>
                  <a:gdLst>
                    <a:gd name="connsiteX0" fmla="*/ 0 w 5968"/>
                    <a:gd name="connsiteY0" fmla="*/ 25380 h 25380"/>
                    <a:gd name="connsiteX1" fmla="*/ 0 w 5968"/>
                    <a:gd name="connsiteY1" fmla="*/ 0 h 25380"/>
                  </a:gdLst>
                  <a:ahLst/>
                  <a:cxnLst>
                    <a:cxn ang="0">
                      <a:pos x="connsiteX0" y="connsiteY0"/>
                    </a:cxn>
                    <a:cxn ang="0">
                      <a:pos x="connsiteX1" y="connsiteY1"/>
                    </a:cxn>
                  </a:cxnLst>
                  <a:rect l="l" t="t" r="r" b="b"/>
                  <a:pathLst>
                    <a:path w="5968" h="25380">
                      <a:moveTo>
                        <a:pt x="0" y="25380"/>
                      </a:moveTo>
                      <a:lnTo>
                        <a:pt x="0" y="0"/>
                      </a:lnTo>
                    </a:path>
                  </a:pathLst>
                </a:custGeom>
                <a:ln w="5965" cap="flat">
                  <a:solidFill>
                    <a:srgbClr val="EC4E44"/>
                  </a:solidFill>
                  <a:prstDash val="solid"/>
                  <a:round/>
                </a:ln>
              </p:spPr>
              <p:txBody>
                <a:bodyPr rtlCol="0" anchor="ctr"/>
                <a:lstStyle/>
                <a:p>
                  <a:endParaRPr lang="en-US"/>
                </a:p>
              </p:txBody>
            </p:sp>
            <p:sp>
              <p:nvSpPr>
                <p:cNvPr id="1157" name="Freeform: Shape 1156">
                  <a:extLst>
                    <a:ext uri="{FF2B5EF4-FFF2-40B4-BE49-F238E27FC236}">
                      <a16:creationId xmlns:a16="http://schemas.microsoft.com/office/drawing/2014/main" id="{AC321B61-5628-44F5-9E36-7018FB55A2C1}"/>
                    </a:ext>
                  </a:extLst>
                </p:cNvPr>
                <p:cNvSpPr/>
                <p:nvPr/>
              </p:nvSpPr>
              <p:spPr>
                <a:xfrm>
                  <a:off x="3082106" y="3858778"/>
                  <a:ext cx="5968" cy="21605"/>
                </a:xfrm>
                <a:custGeom>
                  <a:avLst/>
                  <a:gdLst>
                    <a:gd name="connsiteX0" fmla="*/ 0 w 5968"/>
                    <a:gd name="connsiteY0" fmla="*/ 21606 h 21605"/>
                    <a:gd name="connsiteX1" fmla="*/ 0 w 5968"/>
                    <a:gd name="connsiteY1" fmla="*/ 0 h 21605"/>
                  </a:gdLst>
                  <a:ahLst/>
                  <a:cxnLst>
                    <a:cxn ang="0">
                      <a:pos x="connsiteX0" y="connsiteY0"/>
                    </a:cxn>
                    <a:cxn ang="0">
                      <a:pos x="connsiteX1" y="connsiteY1"/>
                    </a:cxn>
                  </a:cxnLst>
                  <a:rect l="l" t="t" r="r" b="b"/>
                  <a:pathLst>
                    <a:path w="5968" h="21605">
                      <a:moveTo>
                        <a:pt x="0" y="21606"/>
                      </a:moveTo>
                      <a:lnTo>
                        <a:pt x="0" y="0"/>
                      </a:lnTo>
                    </a:path>
                  </a:pathLst>
                </a:custGeom>
                <a:ln w="5965" cap="flat">
                  <a:solidFill>
                    <a:srgbClr val="EC4E44"/>
                  </a:solidFill>
                  <a:prstDash val="solid"/>
                  <a:round/>
                </a:ln>
              </p:spPr>
              <p:txBody>
                <a:bodyPr rtlCol="0" anchor="ctr"/>
                <a:lstStyle/>
                <a:p>
                  <a:endParaRPr lang="en-US"/>
                </a:p>
              </p:txBody>
            </p:sp>
            <p:sp>
              <p:nvSpPr>
                <p:cNvPr id="1158" name="Freeform: Shape 1157">
                  <a:extLst>
                    <a:ext uri="{FF2B5EF4-FFF2-40B4-BE49-F238E27FC236}">
                      <a16:creationId xmlns:a16="http://schemas.microsoft.com/office/drawing/2014/main" id="{78D4055D-1B01-45E3-BF0D-78AFF1D5420A}"/>
                    </a:ext>
                  </a:extLst>
                </p:cNvPr>
                <p:cNvSpPr/>
                <p:nvPr/>
              </p:nvSpPr>
              <p:spPr>
                <a:xfrm>
                  <a:off x="2964502" y="3899975"/>
                  <a:ext cx="5968" cy="28049"/>
                </a:xfrm>
                <a:custGeom>
                  <a:avLst/>
                  <a:gdLst>
                    <a:gd name="connsiteX0" fmla="*/ 0 w 5968"/>
                    <a:gd name="connsiteY0" fmla="*/ 28050 h 28049"/>
                    <a:gd name="connsiteX1" fmla="*/ 0 w 5968"/>
                    <a:gd name="connsiteY1" fmla="*/ 0 h 28049"/>
                  </a:gdLst>
                  <a:ahLst/>
                  <a:cxnLst>
                    <a:cxn ang="0">
                      <a:pos x="connsiteX0" y="connsiteY0"/>
                    </a:cxn>
                    <a:cxn ang="0">
                      <a:pos x="connsiteX1" y="connsiteY1"/>
                    </a:cxn>
                  </a:cxnLst>
                  <a:rect l="l" t="t" r="r" b="b"/>
                  <a:pathLst>
                    <a:path w="5968" h="28049">
                      <a:moveTo>
                        <a:pt x="0" y="28050"/>
                      </a:moveTo>
                      <a:lnTo>
                        <a:pt x="0" y="0"/>
                      </a:lnTo>
                    </a:path>
                  </a:pathLst>
                </a:custGeom>
                <a:ln w="5965" cap="flat">
                  <a:solidFill>
                    <a:srgbClr val="EC4E44"/>
                  </a:solidFill>
                  <a:prstDash val="solid"/>
                  <a:round/>
                </a:ln>
              </p:spPr>
              <p:txBody>
                <a:bodyPr rtlCol="0" anchor="ctr"/>
                <a:lstStyle/>
                <a:p>
                  <a:endParaRPr lang="en-US"/>
                </a:p>
              </p:txBody>
            </p:sp>
            <p:sp>
              <p:nvSpPr>
                <p:cNvPr id="1159" name="Freeform: Shape 1158">
                  <a:extLst>
                    <a:ext uri="{FF2B5EF4-FFF2-40B4-BE49-F238E27FC236}">
                      <a16:creationId xmlns:a16="http://schemas.microsoft.com/office/drawing/2014/main" id="{F5AC97CD-1BC4-49CF-8A77-900693B04054}"/>
                    </a:ext>
                  </a:extLst>
                </p:cNvPr>
                <p:cNvSpPr/>
                <p:nvPr/>
              </p:nvSpPr>
              <p:spPr>
                <a:xfrm>
                  <a:off x="3403382" y="3541453"/>
                  <a:ext cx="5968" cy="45143"/>
                </a:xfrm>
                <a:custGeom>
                  <a:avLst/>
                  <a:gdLst>
                    <a:gd name="connsiteX0" fmla="*/ 0 w 5968"/>
                    <a:gd name="connsiteY0" fmla="*/ 45144 h 45143"/>
                    <a:gd name="connsiteX1" fmla="*/ 0 w 5968"/>
                    <a:gd name="connsiteY1" fmla="*/ 0 h 45143"/>
                  </a:gdLst>
                  <a:ahLst/>
                  <a:cxnLst>
                    <a:cxn ang="0">
                      <a:pos x="connsiteX0" y="connsiteY0"/>
                    </a:cxn>
                    <a:cxn ang="0">
                      <a:pos x="connsiteX1" y="connsiteY1"/>
                    </a:cxn>
                  </a:cxnLst>
                  <a:rect l="l" t="t" r="r" b="b"/>
                  <a:pathLst>
                    <a:path w="5968" h="45143">
                      <a:moveTo>
                        <a:pt x="0" y="45144"/>
                      </a:moveTo>
                      <a:lnTo>
                        <a:pt x="0" y="0"/>
                      </a:lnTo>
                    </a:path>
                  </a:pathLst>
                </a:custGeom>
                <a:ln w="5965" cap="flat">
                  <a:solidFill>
                    <a:srgbClr val="EC4E44"/>
                  </a:solidFill>
                  <a:prstDash val="solid"/>
                  <a:round/>
                </a:ln>
              </p:spPr>
              <p:txBody>
                <a:bodyPr rtlCol="0" anchor="ctr"/>
                <a:lstStyle/>
                <a:p>
                  <a:endParaRPr lang="en-US"/>
                </a:p>
              </p:txBody>
            </p:sp>
            <p:sp>
              <p:nvSpPr>
                <p:cNvPr id="1160" name="Freeform: Shape 1159">
                  <a:extLst>
                    <a:ext uri="{FF2B5EF4-FFF2-40B4-BE49-F238E27FC236}">
                      <a16:creationId xmlns:a16="http://schemas.microsoft.com/office/drawing/2014/main" id="{C8242E91-AF0C-4461-9032-A1DF1F82C30F}"/>
                    </a:ext>
                  </a:extLst>
                </p:cNvPr>
                <p:cNvSpPr/>
                <p:nvPr/>
              </p:nvSpPr>
              <p:spPr>
                <a:xfrm>
                  <a:off x="2339340" y="4466658"/>
                  <a:ext cx="5968" cy="25000"/>
                </a:xfrm>
                <a:custGeom>
                  <a:avLst/>
                  <a:gdLst>
                    <a:gd name="connsiteX0" fmla="*/ 0 w 5968"/>
                    <a:gd name="connsiteY0" fmla="*/ 25000 h 25000"/>
                    <a:gd name="connsiteX1" fmla="*/ 0 w 5968"/>
                    <a:gd name="connsiteY1" fmla="*/ 0 h 25000"/>
                  </a:gdLst>
                  <a:ahLst/>
                  <a:cxnLst>
                    <a:cxn ang="0">
                      <a:pos x="connsiteX0" y="connsiteY0"/>
                    </a:cxn>
                    <a:cxn ang="0">
                      <a:pos x="connsiteX1" y="connsiteY1"/>
                    </a:cxn>
                  </a:cxnLst>
                  <a:rect l="l" t="t" r="r" b="b"/>
                  <a:pathLst>
                    <a:path w="5968" h="25000">
                      <a:moveTo>
                        <a:pt x="0" y="25000"/>
                      </a:moveTo>
                      <a:lnTo>
                        <a:pt x="0" y="0"/>
                      </a:lnTo>
                    </a:path>
                  </a:pathLst>
                </a:custGeom>
                <a:ln w="5965" cap="flat">
                  <a:solidFill>
                    <a:srgbClr val="EC4E44"/>
                  </a:solidFill>
                  <a:prstDash val="solid"/>
                  <a:round/>
                </a:ln>
              </p:spPr>
              <p:txBody>
                <a:bodyPr rtlCol="0" anchor="ctr"/>
                <a:lstStyle/>
                <a:p>
                  <a:endParaRPr lang="en-US"/>
                </a:p>
              </p:txBody>
            </p:sp>
            <p:sp>
              <p:nvSpPr>
                <p:cNvPr id="1161" name="Freeform: Shape 1160">
                  <a:extLst>
                    <a:ext uri="{FF2B5EF4-FFF2-40B4-BE49-F238E27FC236}">
                      <a16:creationId xmlns:a16="http://schemas.microsoft.com/office/drawing/2014/main" id="{0F4D8D04-142C-406B-B847-3C87843395CB}"/>
                    </a:ext>
                  </a:extLst>
                </p:cNvPr>
                <p:cNvSpPr/>
                <p:nvPr/>
              </p:nvSpPr>
              <p:spPr>
                <a:xfrm>
                  <a:off x="1820544" y="4944812"/>
                  <a:ext cx="5968" cy="33746"/>
                </a:xfrm>
                <a:custGeom>
                  <a:avLst/>
                  <a:gdLst>
                    <a:gd name="connsiteX0" fmla="*/ 0 w 5968"/>
                    <a:gd name="connsiteY0" fmla="*/ 33747 h 33746"/>
                    <a:gd name="connsiteX1" fmla="*/ 0 w 5968"/>
                    <a:gd name="connsiteY1" fmla="*/ 0 h 33746"/>
                  </a:gdLst>
                  <a:ahLst/>
                  <a:cxnLst>
                    <a:cxn ang="0">
                      <a:pos x="connsiteX0" y="connsiteY0"/>
                    </a:cxn>
                    <a:cxn ang="0">
                      <a:pos x="connsiteX1" y="connsiteY1"/>
                    </a:cxn>
                  </a:cxnLst>
                  <a:rect l="l" t="t" r="r" b="b"/>
                  <a:pathLst>
                    <a:path w="5968" h="33746">
                      <a:moveTo>
                        <a:pt x="0" y="33747"/>
                      </a:moveTo>
                      <a:lnTo>
                        <a:pt x="0" y="0"/>
                      </a:lnTo>
                    </a:path>
                  </a:pathLst>
                </a:custGeom>
                <a:ln w="5965" cap="flat">
                  <a:solidFill>
                    <a:srgbClr val="EC4E44"/>
                  </a:solidFill>
                  <a:prstDash val="solid"/>
                  <a:round/>
                </a:ln>
              </p:spPr>
              <p:txBody>
                <a:bodyPr rtlCol="0" anchor="ctr"/>
                <a:lstStyle/>
                <a:p>
                  <a:endParaRPr lang="en-US"/>
                </a:p>
              </p:txBody>
            </p:sp>
            <p:sp>
              <p:nvSpPr>
                <p:cNvPr id="1162" name="Freeform: Shape 1161">
                  <a:extLst>
                    <a:ext uri="{FF2B5EF4-FFF2-40B4-BE49-F238E27FC236}">
                      <a16:creationId xmlns:a16="http://schemas.microsoft.com/office/drawing/2014/main" id="{D92EA063-B5BC-4322-AF9D-11F45C8D3EE0}"/>
                    </a:ext>
                  </a:extLst>
                </p:cNvPr>
                <p:cNvSpPr/>
                <p:nvPr/>
              </p:nvSpPr>
              <p:spPr>
                <a:xfrm>
                  <a:off x="2969857" y="3938924"/>
                  <a:ext cx="5968" cy="24691"/>
                </a:xfrm>
                <a:custGeom>
                  <a:avLst/>
                  <a:gdLst>
                    <a:gd name="connsiteX0" fmla="*/ 0 w 5968"/>
                    <a:gd name="connsiteY0" fmla="*/ 24692 h 24691"/>
                    <a:gd name="connsiteX1" fmla="*/ 0 w 5968"/>
                    <a:gd name="connsiteY1" fmla="*/ 0 h 24691"/>
                  </a:gdLst>
                  <a:ahLst/>
                  <a:cxnLst>
                    <a:cxn ang="0">
                      <a:pos x="connsiteX0" y="connsiteY0"/>
                    </a:cxn>
                    <a:cxn ang="0">
                      <a:pos x="connsiteX1" y="connsiteY1"/>
                    </a:cxn>
                  </a:cxnLst>
                  <a:rect l="l" t="t" r="r" b="b"/>
                  <a:pathLst>
                    <a:path w="5968" h="24691">
                      <a:moveTo>
                        <a:pt x="0" y="24692"/>
                      </a:moveTo>
                      <a:lnTo>
                        <a:pt x="0" y="0"/>
                      </a:lnTo>
                    </a:path>
                  </a:pathLst>
                </a:custGeom>
                <a:ln w="5965" cap="flat">
                  <a:solidFill>
                    <a:srgbClr val="EC4E44"/>
                  </a:solidFill>
                  <a:prstDash val="solid"/>
                  <a:round/>
                </a:ln>
              </p:spPr>
              <p:txBody>
                <a:bodyPr rtlCol="0" anchor="ctr"/>
                <a:lstStyle/>
                <a:p>
                  <a:endParaRPr lang="en-US"/>
                </a:p>
              </p:txBody>
            </p:sp>
            <p:sp>
              <p:nvSpPr>
                <p:cNvPr id="1163" name="Freeform: Shape 1162">
                  <a:extLst>
                    <a:ext uri="{FF2B5EF4-FFF2-40B4-BE49-F238E27FC236}">
                      <a16:creationId xmlns:a16="http://schemas.microsoft.com/office/drawing/2014/main" id="{DCDFB4DF-3274-42BA-BF89-A1A07A7006FC}"/>
                    </a:ext>
                  </a:extLst>
                </p:cNvPr>
                <p:cNvSpPr/>
                <p:nvPr/>
              </p:nvSpPr>
              <p:spPr>
                <a:xfrm>
                  <a:off x="2882259" y="4017641"/>
                  <a:ext cx="5968" cy="26119"/>
                </a:xfrm>
                <a:custGeom>
                  <a:avLst/>
                  <a:gdLst>
                    <a:gd name="connsiteX0" fmla="*/ 0 w 5968"/>
                    <a:gd name="connsiteY0" fmla="*/ 26119 h 26119"/>
                    <a:gd name="connsiteX1" fmla="*/ 0 w 5968"/>
                    <a:gd name="connsiteY1" fmla="*/ 0 h 26119"/>
                  </a:gdLst>
                  <a:ahLst/>
                  <a:cxnLst>
                    <a:cxn ang="0">
                      <a:pos x="connsiteX0" y="connsiteY0"/>
                    </a:cxn>
                    <a:cxn ang="0">
                      <a:pos x="connsiteX1" y="connsiteY1"/>
                    </a:cxn>
                  </a:cxnLst>
                  <a:rect l="l" t="t" r="r" b="b"/>
                  <a:pathLst>
                    <a:path w="5968" h="26119">
                      <a:moveTo>
                        <a:pt x="0" y="26119"/>
                      </a:moveTo>
                      <a:lnTo>
                        <a:pt x="0" y="0"/>
                      </a:lnTo>
                    </a:path>
                  </a:pathLst>
                </a:custGeom>
                <a:ln w="5965" cap="flat">
                  <a:solidFill>
                    <a:srgbClr val="EC4E44"/>
                  </a:solidFill>
                  <a:prstDash val="solid"/>
                  <a:round/>
                </a:ln>
              </p:spPr>
              <p:txBody>
                <a:bodyPr rtlCol="0" anchor="ctr"/>
                <a:lstStyle/>
                <a:p>
                  <a:endParaRPr lang="en-US"/>
                </a:p>
              </p:txBody>
            </p:sp>
            <p:sp>
              <p:nvSpPr>
                <p:cNvPr id="1164" name="Freeform: Shape 1163">
                  <a:extLst>
                    <a:ext uri="{FF2B5EF4-FFF2-40B4-BE49-F238E27FC236}">
                      <a16:creationId xmlns:a16="http://schemas.microsoft.com/office/drawing/2014/main" id="{9253BF94-A952-4FE9-96F3-03540F5BE195}"/>
                    </a:ext>
                  </a:extLst>
                </p:cNvPr>
                <p:cNvSpPr/>
                <p:nvPr/>
              </p:nvSpPr>
              <p:spPr>
                <a:xfrm>
                  <a:off x="3552721" y="3406154"/>
                  <a:ext cx="5968" cy="23098"/>
                </a:xfrm>
                <a:custGeom>
                  <a:avLst/>
                  <a:gdLst>
                    <a:gd name="connsiteX0" fmla="*/ 0 w 5968"/>
                    <a:gd name="connsiteY0" fmla="*/ 23098 h 23098"/>
                    <a:gd name="connsiteX1" fmla="*/ 0 w 5968"/>
                    <a:gd name="connsiteY1" fmla="*/ 0 h 23098"/>
                  </a:gdLst>
                  <a:ahLst/>
                  <a:cxnLst>
                    <a:cxn ang="0">
                      <a:pos x="connsiteX0" y="connsiteY0"/>
                    </a:cxn>
                    <a:cxn ang="0">
                      <a:pos x="connsiteX1" y="connsiteY1"/>
                    </a:cxn>
                  </a:cxnLst>
                  <a:rect l="l" t="t" r="r" b="b"/>
                  <a:pathLst>
                    <a:path w="5968" h="23098">
                      <a:moveTo>
                        <a:pt x="0" y="23098"/>
                      </a:moveTo>
                      <a:lnTo>
                        <a:pt x="0" y="0"/>
                      </a:lnTo>
                    </a:path>
                  </a:pathLst>
                </a:custGeom>
                <a:ln w="5965" cap="flat">
                  <a:solidFill>
                    <a:srgbClr val="EC4E44"/>
                  </a:solidFill>
                  <a:prstDash val="solid"/>
                  <a:round/>
                </a:ln>
              </p:spPr>
              <p:txBody>
                <a:bodyPr rtlCol="0" anchor="ctr"/>
                <a:lstStyle/>
                <a:p>
                  <a:endParaRPr lang="en-US"/>
                </a:p>
              </p:txBody>
            </p:sp>
            <p:sp>
              <p:nvSpPr>
                <p:cNvPr id="1165" name="Freeform: Shape 1164">
                  <a:extLst>
                    <a:ext uri="{FF2B5EF4-FFF2-40B4-BE49-F238E27FC236}">
                      <a16:creationId xmlns:a16="http://schemas.microsoft.com/office/drawing/2014/main" id="{CEBE4634-AD46-44BB-91DB-AD46A8AF41B4}"/>
                    </a:ext>
                  </a:extLst>
                </p:cNvPr>
                <p:cNvSpPr/>
                <p:nvPr/>
              </p:nvSpPr>
              <p:spPr>
                <a:xfrm>
                  <a:off x="3549029" y="3384533"/>
                  <a:ext cx="5968" cy="21521"/>
                </a:xfrm>
                <a:custGeom>
                  <a:avLst/>
                  <a:gdLst>
                    <a:gd name="connsiteX0" fmla="*/ 0 w 5968"/>
                    <a:gd name="connsiteY0" fmla="*/ 21522 h 21521"/>
                    <a:gd name="connsiteX1" fmla="*/ 0 w 5968"/>
                    <a:gd name="connsiteY1" fmla="*/ 0 h 21521"/>
                  </a:gdLst>
                  <a:ahLst/>
                  <a:cxnLst>
                    <a:cxn ang="0">
                      <a:pos x="connsiteX0" y="connsiteY0"/>
                    </a:cxn>
                    <a:cxn ang="0">
                      <a:pos x="connsiteX1" y="connsiteY1"/>
                    </a:cxn>
                  </a:cxnLst>
                  <a:rect l="l" t="t" r="r" b="b"/>
                  <a:pathLst>
                    <a:path w="5968" h="21521">
                      <a:moveTo>
                        <a:pt x="0" y="21522"/>
                      </a:moveTo>
                      <a:lnTo>
                        <a:pt x="0" y="0"/>
                      </a:lnTo>
                    </a:path>
                  </a:pathLst>
                </a:custGeom>
                <a:ln w="5965" cap="flat">
                  <a:solidFill>
                    <a:srgbClr val="EC4E44"/>
                  </a:solidFill>
                  <a:prstDash val="solid"/>
                  <a:round/>
                </a:ln>
              </p:spPr>
              <p:txBody>
                <a:bodyPr rtlCol="0" anchor="ctr"/>
                <a:lstStyle/>
                <a:p>
                  <a:endParaRPr lang="en-US"/>
                </a:p>
              </p:txBody>
            </p:sp>
            <p:sp>
              <p:nvSpPr>
                <p:cNvPr id="1166" name="Freeform: Shape 1165">
                  <a:extLst>
                    <a:ext uri="{FF2B5EF4-FFF2-40B4-BE49-F238E27FC236}">
                      <a16:creationId xmlns:a16="http://schemas.microsoft.com/office/drawing/2014/main" id="{5825DCDF-008B-46A3-971F-DD906C68C24C}"/>
                    </a:ext>
                  </a:extLst>
                </p:cNvPr>
                <p:cNvSpPr/>
                <p:nvPr/>
              </p:nvSpPr>
              <p:spPr>
                <a:xfrm>
                  <a:off x="2761000" y="4127579"/>
                  <a:ext cx="5968" cy="22002"/>
                </a:xfrm>
                <a:custGeom>
                  <a:avLst/>
                  <a:gdLst>
                    <a:gd name="connsiteX0" fmla="*/ 0 w 5968"/>
                    <a:gd name="connsiteY0" fmla="*/ 22003 h 22002"/>
                    <a:gd name="connsiteX1" fmla="*/ 0 w 5968"/>
                    <a:gd name="connsiteY1" fmla="*/ 0 h 22002"/>
                  </a:gdLst>
                  <a:ahLst/>
                  <a:cxnLst>
                    <a:cxn ang="0">
                      <a:pos x="connsiteX0" y="connsiteY0"/>
                    </a:cxn>
                    <a:cxn ang="0">
                      <a:pos x="connsiteX1" y="connsiteY1"/>
                    </a:cxn>
                  </a:cxnLst>
                  <a:rect l="l" t="t" r="r" b="b"/>
                  <a:pathLst>
                    <a:path w="5968" h="22002">
                      <a:moveTo>
                        <a:pt x="0" y="22003"/>
                      </a:moveTo>
                      <a:lnTo>
                        <a:pt x="0" y="0"/>
                      </a:lnTo>
                    </a:path>
                  </a:pathLst>
                </a:custGeom>
                <a:ln w="5965" cap="flat">
                  <a:solidFill>
                    <a:srgbClr val="EC4E44"/>
                  </a:solidFill>
                  <a:prstDash val="solid"/>
                  <a:round/>
                </a:ln>
              </p:spPr>
              <p:txBody>
                <a:bodyPr rtlCol="0" anchor="ctr"/>
                <a:lstStyle/>
                <a:p>
                  <a:endParaRPr lang="en-US"/>
                </a:p>
              </p:txBody>
            </p:sp>
            <p:sp>
              <p:nvSpPr>
                <p:cNvPr id="1167" name="Freeform: Shape 1166">
                  <a:extLst>
                    <a:ext uri="{FF2B5EF4-FFF2-40B4-BE49-F238E27FC236}">
                      <a16:creationId xmlns:a16="http://schemas.microsoft.com/office/drawing/2014/main" id="{BF4503BD-44C0-40AE-92D3-30B6D785D0E2}"/>
                    </a:ext>
                  </a:extLst>
                </p:cNvPr>
                <p:cNvSpPr/>
                <p:nvPr/>
              </p:nvSpPr>
              <p:spPr>
                <a:xfrm>
                  <a:off x="3613039" y="3344265"/>
                  <a:ext cx="5968" cy="23385"/>
                </a:xfrm>
                <a:custGeom>
                  <a:avLst/>
                  <a:gdLst>
                    <a:gd name="connsiteX0" fmla="*/ 0 w 5968"/>
                    <a:gd name="connsiteY0" fmla="*/ 23385 h 23385"/>
                    <a:gd name="connsiteX1" fmla="*/ 0 w 5968"/>
                    <a:gd name="connsiteY1" fmla="*/ 0 h 23385"/>
                  </a:gdLst>
                  <a:ahLst/>
                  <a:cxnLst>
                    <a:cxn ang="0">
                      <a:pos x="connsiteX0" y="connsiteY0"/>
                    </a:cxn>
                    <a:cxn ang="0">
                      <a:pos x="connsiteX1" y="connsiteY1"/>
                    </a:cxn>
                  </a:cxnLst>
                  <a:rect l="l" t="t" r="r" b="b"/>
                  <a:pathLst>
                    <a:path w="5968" h="23385">
                      <a:moveTo>
                        <a:pt x="0" y="23385"/>
                      </a:moveTo>
                      <a:lnTo>
                        <a:pt x="0" y="0"/>
                      </a:lnTo>
                    </a:path>
                  </a:pathLst>
                </a:custGeom>
                <a:ln w="5965" cap="flat">
                  <a:solidFill>
                    <a:srgbClr val="EC4E44"/>
                  </a:solidFill>
                  <a:prstDash val="solid"/>
                  <a:round/>
                </a:ln>
              </p:spPr>
              <p:txBody>
                <a:bodyPr rtlCol="0" anchor="ctr"/>
                <a:lstStyle/>
                <a:p>
                  <a:endParaRPr lang="en-US"/>
                </a:p>
              </p:txBody>
            </p:sp>
            <p:sp>
              <p:nvSpPr>
                <p:cNvPr id="1168" name="Freeform: Shape 1167">
                  <a:extLst>
                    <a:ext uri="{FF2B5EF4-FFF2-40B4-BE49-F238E27FC236}">
                      <a16:creationId xmlns:a16="http://schemas.microsoft.com/office/drawing/2014/main" id="{6B6F80E7-D5F2-458E-8EE7-13A3F548EE77}"/>
                    </a:ext>
                  </a:extLst>
                </p:cNvPr>
                <p:cNvSpPr/>
                <p:nvPr/>
              </p:nvSpPr>
              <p:spPr>
                <a:xfrm>
                  <a:off x="2856746" y="4038345"/>
                  <a:ext cx="5968" cy="21592"/>
                </a:xfrm>
                <a:custGeom>
                  <a:avLst/>
                  <a:gdLst>
                    <a:gd name="connsiteX0" fmla="*/ 0 w 5968"/>
                    <a:gd name="connsiteY0" fmla="*/ 21592 h 21592"/>
                    <a:gd name="connsiteX1" fmla="*/ 0 w 5968"/>
                    <a:gd name="connsiteY1" fmla="*/ 0 h 21592"/>
                  </a:gdLst>
                  <a:ahLst/>
                  <a:cxnLst>
                    <a:cxn ang="0">
                      <a:pos x="connsiteX0" y="connsiteY0"/>
                    </a:cxn>
                    <a:cxn ang="0">
                      <a:pos x="connsiteX1" y="connsiteY1"/>
                    </a:cxn>
                  </a:cxnLst>
                  <a:rect l="l" t="t" r="r" b="b"/>
                  <a:pathLst>
                    <a:path w="5968" h="21592">
                      <a:moveTo>
                        <a:pt x="0" y="21592"/>
                      </a:moveTo>
                      <a:lnTo>
                        <a:pt x="0" y="0"/>
                      </a:lnTo>
                    </a:path>
                  </a:pathLst>
                </a:custGeom>
                <a:ln w="5965" cap="flat">
                  <a:solidFill>
                    <a:srgbClr val="EC4E44"/>
                  </a:solidFill>
                  <a:prstDash val="solid"/>
                  <a:round/>
                </a:ln>
              </p:spPr>
              <p:txBody>
                <a:bodyPr rtlCol="0" anchor="ctr"/>
                <a:lstStyle/>
                <a:p>
                  <a:endParaRPr lang="en-US"/>
                </a:p>
              </p:txBody>
            </p:sp>
            <p:sp>
              <p:nvSpPr>
                <p:cNvPr id="1169" name="Freeform: Shape 1168">
                  <a:extLst>
                    <a:ext uri="{FF2B5EF4-FFF2-40B4-BE49-F238E27FC236}">
                      <a16:creationId xmlns:a16="http://schemas.microsoft.com/office/drawing/2014/main" id="{1709C457-EBAA-44C0-99D4-D559A65AB6CD}"/>
                    </a:ext>
                  </a:extLst>
                </p:cNvPr>
                <p:cNvSpPr/>
                <p:nvPr/>
              </p:nvSpPr>
              <p:spPr>
                <a:xfrm>
                  <a:off x="2320001" y="4492908"/>
                  <a:ext cx="5968" cy="26363"/>
                </a:xfrm>
                <a:custGeom>
                  <a:avLst/>
                  <a:gdLst>
                    <a:gd name="connsiteX0" fmla="*/ 0 w 5968"/>
                    <a:gd name="connsiteY0" fmla="*/ 26364 h 26363"/>
                    <a:gd name="connsiteX1" fmla="*/ 0 w 5968"/>
                    <a:gd name="connsiteY1" fmla="*/ 0 h 26363"/>
                  </a:gdLst>
                  <a:ahLst/>
                  <a:cxnLst>
                    <a:cxn ang="0">
                      <a:pos x="connsiteX0" y="connsiteY0"/>
                    </a:cxn>
                    <a:cxn ang="0">
                      <a:pos x="connsiteX1" y="connsiteY1"/>
                    </a:cxn>
                  </a:cxnLst>
                  <a:rect l="l" t="t" r="r" b="b"/>
                  <a:pathLst>
                    <a:path w="5968" h="26363">
                      <a:moveTo>
                        <a:pt x="0" y="26364"/>
                      </a:moveTo>
                      <a:lnTo>
                        <a:pt x="0" y="0"/>
                      </a:lnTo>
                    </a:path>
                  </a:pathLst>
                </a:custGeom>
                <a:ln w="5965" cap="flat">
                  <a:solidFill>
                    <a:srgbClr val="EC4E44"/>
                  </a:solidFill>
                  <a:prstDash val="solid"/>
                  <a:round/>
                </a:ln>
              </p:spPr>
              <p:txBody>
                <a:bodyPr rtlCol="0" anchor="ctr"/>
                <a:lstStyle/>
                <a:p>
                  <a:endParaRPr lang="en-US"/>
                </a:p>
              </p:txBody>
            </p:sp>
            <p:sp>
              <p:nvSpPr>
                <p:cNvPr id="1170" name="Freeform: Shape 1169">
                  <a:extLst>
                    <a:ext uri="{FF2B5EF4-FFF2-40B4-BE49-F238E27FC236}">
                      <a16:creationId xmlns:a16="http://schemas.microsoft.com/office/drawing/2014/main" id="{B999AD5B-7C81-46D3-9A86-7DF27FA3E61A}"/>
                    </a:ext>
                  </a:extLst>
                </p:cNvPr>
                <p:cNvSpPr/>
                <p:nvPr/>
              </p:nvSpPr>
              <p:spPr>
                <a:xfrm>
                  <a:off x="2334604" y="4495408"/>
                  <a:ext cx="5968" cy="24738"/>
                </a:xfrm>
                <a:custGeom>
                  <a:avLst/>
                  <a:gdLst>
                    <a:gd name="connsiteX0" fmla="*/ 0 w 5968"/>
                    <a:gd name="connsiteY0" fmla="*/ 24739 h 24738"/>
                    <a:gd name="connsiteX1" fmla="*/ 0 w 5968"/>
                    <a:gd name="connsiteY1" fmla="*/ 0 h 24738"/>
                  </a:gdLst>
                  <a:ahLst/>
                  <a:cxnLst>
                    <a:cxn ang="0">
                      <a:pos x="connsiteX0" y="connsiteY0"/>
                    </a:cxn>
                    <a:cxn ang="0">
                      <a:pos x="connsiteX1" y="connsiteY1"/>
                    </a:cxn>
                  </a:cxnLst>
                  <a:rect l="l" t="t" r="r" b="b"/>
                  <a:pathLst>
                    <a:path w="5968" h="24738">
                      <a:moveTo>
                        <a:pt x="0" y="24739"/>
                      </a:moveTo>
                      <a:lnTo>
                        <a:pt x="0" y="0"/>
                      </a:lnTo>
                    </a:path>
                  </a:pathLst>
                </a:custGeom>
                <a:ln w="5965" cap="flat">
                  <a:solidFill>
                    <a:srgbClr val="EC4E44"/>
                  </a:solidFill>
                  <a:prstDash val="solid"/>
                  <a:round/>
                </a:ln>
              </p:spPr>
              <p:txBody>
                <a:bodyPr rtlCol="0" anchor="ctr"/>
                <a:lstStyle/>
                <a:p>
                  <a:endParaRPr lang="en-US"/>
                </a:p>
              </p:txBody>
            </p:sp>
            <p:sp>
              <p:nvSpPr>
                <p:cNvPr id="1171" name="Freeform: Shape 1170">
                  <a:extLst>
                    <a:ext uri="{FF2B5EF4-FFF2-40B4-BE49-F238E27FC236}">
                      <a16:creationId xmlns:a16="http://schemas.microsoft.com/office/drawing/2014/main" id="{8DBCF49E-10D5-4343-857D-4AA3C951E2D0}"/>
                    </a:ext>
                  </a:extLst>
                </p:cNvPr>
                <p:cNvSpPr/>
                <p:nvPr/>
              </p:nvSpPr>
              <p:spPr>
                <a:xfrm>
                  <a:off x="2971459" y="3901642"/>
                  <a:ext cx="5968" cy="24148"/>
                </a:xfrm>
                <a:custGeom>
                  <a:avLst/>
                  <a:gdLst>
                    <a:gd name="connsiteX0" fmla="*/ 0 w 5968"/>
                    <a:gd name="connsiteY0" fmla="*/ 24149 h 24148"/>
                    <a:gd name="connsiteX1" fmla="*/ 0 w 5968"/>
                    <a:gd name="connsiteY1" fmla="*/ 0 h 24148"/>
                  </a:gdLst>
                  <a:ahLst/>
                  <a:cxnLst>
                    <a:cxn ang="0">
                      <a:pos x="connsiteX0" y="connsiteY0"/>
                    </a:cxn>
                    <a:cxn ang="0">
                      <a:pos x="connsiteX1" y="connsiteY1"/>
                    </a:cxn>
                  </a:cxnLst>
                  <a:rect l="l" t="t" r="r" b="b"/>
                  <a:pathLst>
                    <a:path w="5968" h="24148">
                      <a:moveTo>
                        <a:pt x="0" y="24149"/>
                      </a:moveTo>
                      <a:lnTo>
                        <a:pt x="0" y="0"/>
                      </a:lnTo>
                    </a:path>
                  </a:pathLst>
                </a:custGeom>
                <a:ln w="5965" cap="flat">
                  <a:solidFill>
                    <a:srgbClr val="EC4E44"/>
                  </a:solidFill>
                  <a:prstDash val="solid"/>
                  <a:round/>
                </a:ln>
              </p:spPr>
              <p:txBody>
                <a:bodyPr rtlCol="0" anchor="ctr"/>
                <a:lstStyle/>
                <a:p>
                  <a:endParaRPr lang="en-US"/>
                </a:p>
              </p:txBody>
            </p:sp>
            <p:sp>
              <p:nvSpPr>
                <p:cNvPr id="1172" name="Freeform: Shape 1171">
                  <a:extLst>
                    <a:ext uri="{FF2B5EF4-FFF2-40B4-BE49-F238E27FC236}">
                      <a16:creationId xmlns:a16="http://schemas.microsoft.com/office/drawing/2014/main" id="{7C775C30-AFBB-4BDA-8C34-80EF9E9BE0F5}"/>
                    </a:ext>
                  </a:extLst>
                </p:cNvPr>
                <p:cNvSpPr/>
                <p:nvPr/>
              </p:nvSpPr>
              <p:spPr>
                <a:xfrm>
                  <a:off x="2410265" y="4396728"/>
                  <a:ext cx="5968" cy="31233"/>
                </a:xfrm>
                <a:custGeom>
                  <a:avLst/>
                  <a:gdLst>
                    <a:gd name="connsiteX0" fmla="*/ 0 w 5968"/>
                    <a:gd name="connsiteY0" fmla="*/ 31233 h 31233"/>
                    <a:gd name="connsiteX1" fmla="*/ 0 w 5968"/>
                    <a:gd name="connsiteY1" fmla="*/ 0 h 31233"/>
                  </a:gdLst>
                  <a:ahLst/>
                  <a:cxnLst>
                    <a:cxn ang="0">
                      <a:pos x="connsiteX0" y="connsiteY0"/>
                    </a:cxn>
                    <a:cxn ang="0">
                      <a:pos x="connsiteX1" y="connsiteY1"/>
                    </a:cxn>
                  </a:cxnLst>
                  <a:rect l="l" t="t" r="r" b="b"/>
                  <a:pathLst>
                    <a:path w="5968" h="31233">
                      <a:moveTo>
                        <a:pt x="0" y="31233"/>
                      </a:moveTo>
                      <a:lnTo>
                        <a:pt x="0" y="0"/>
                      </a:lnTo>
                    </a:path>
                  </a:pathLst>
                </a:custGeom>
                <a:ln w="5965" cap="flat">
                  <a:solidFill>
                    <a:srgbClr val="EC4E44"/>
                  </a:solidFill>
                  <a:prstDash val="solid"/>
                  <a:round/>
                </a:ln>
              </p:spPr>
              <p:txBody>
                <a:bodyPr rtlCol="0" anchor="ctr"/>
                <a:lstStyle/>
                <a:p>
                  <a:endParaRPr lang="en-US"/>
                </a:p>
              </p:txBody>
            </p:sp>
            <p:sp>
              <p:nvSpPr>
                <p:cNvPr id="1173" name="Freeform: Shape 1172">
                  <a:extLst>
                    <a:ext uri="{FF2B5EF4-FFF2-40B4-BE49-F238E27FC236}">
                      <a16:creationId xmlns:a16="http://schemas.microsoft.com/office/drawing/2014/main" id="{7BD6BFEC-4133-4453-BDC9-497BBF659971}"/>
                    </a:ext>
                  </a:extLst>
                </p:cNvPr>
                <p:cNvSpPr/>
                <p:nvPr/>
              </p:nvSpPr>
              <p:spPr>
                <a:xfrm>
                  <a:off x="2366102" y="4420026"/>
                  <a:ext cx="5968" cy="49507"/>
                </a:xfrm>
                <a:custGeom>
                  <a:avLst/>
                  <a:gdLst>
                    <a:gd name="connsiteX0" fmla="*/ 0 w 5968"/>
                    <a:gd name="connsiteY0" fmla="*/ 49508 h 49507"/>
                    <a:gd name="connsiteX1" fmla="*/ 0 w 5968"/>
                    <a:gd name="connsiteY1" fmla="*/ 0 h 49507"/>
                  </a:gdLst>
                  <a:ahLst/>
                  <a:cxnLst>
                    <a:cxn ang="0">
                      <a:pos x="connsiteX0" y="connsiteY0"/>
                    </a:cxn>
                    <a:cxn ang="0">
                      <a:pos x="connsiteX1" y="connsiteY1"/>
                    </a:cxn>
                  </a:cxnLst>
                  <a:rect l="l" t="t" r="r" b="b"/>
                  <a:pathLst>
                    <a:path w="5968" h="49507">
                      <a:moveTo>
                        <a:pt x="0" y="49508"/>
                      </a:moveTo>
                      <a:lnTo>
                        <a:pt x="0" y="0"/>
                      </a:lnTo>
                    </a:path>
                  </a:pathLst>
                </a:custGeom>
                <a:ln w="5965" cap="flat">
                  <a:solidFill>
                    <a:srgbClr val="EC4E44"/>
                  </a:solidFill>
                  <a:prstDash val="solid"/>
                  <a:round/>
                </a:ln>
              </p:spPr>
              <p:txBody>
                <a:bodyPr rtlCol="0" anchor="ctr"/>
                <a:lstStyle/>
                <a:p>
                  <a:endParaRPr lang="en-US"/>
                </a:p>
              </p:txBody>
            </p:sp>
            <p:sp>
              <p:nvSpPr>
                <p:cNvPr id="1174" name="Freeform: Shape 1173">
                  <a:extLst>
                    <a:ext uri="{FF2B5EF4-FFF2-40B4-BE49-F238E27FC236}">
                      <a16:creationId xmlns:a16="http://schemas.microsoft.com/office/drawing/2014/main" id="{C1972115-3868-4EA1-9570-7E1F67DA40F2}"/>
                    </a:ext>
                  </a:extLst>
                </p:cNvPr>
                <p:cNvSpPr/>
                <p:nvPr/>
              </p:nvSpPr>
              <p:spPr>
                <a:xfrm>
                  <a:off x="2515292" y="4329582"/>
                  <a:ext cx="5968" cy="31871"/>
                </a:xfrm>
                <a:custGeom>
                  <a:avLst/>
                  <a:gdLst>
                    <a:gd name="connsiteX0" fmla="*/ 0 w 5968"/>
                    <a:gd name="connsiteY0" fmla="*/ 31872 h 31871"/>
                    <a:gd name="connsiteX1" fmla="*/ 0 w 5968"/>
                    <a:gd name="connsiteY1" fmla="*/ 0 h 31871"/>
                  </a:gdLst>
                  <a:ahLst/>
                  <a:cxnLst>
                    <a:cxn ang="0">
                      <a:pos x="connsiteX0" y="connsiteY0"/>
                    </a:cxn>
                    <a:cxn ang="0">
                      <a:pos x="connsiteX1" y="connsiteY1"/>
                    </a:cxn>
                  </a:cxnLst>
                  <a:rect l="l" t="t" r="r" b="b"/>
                  <a:pathLst>
                    <a:path w="5968" h="31871">
                      <a:moveTo>
                        <a:pt x="0" y="31872"/>
                      </a:moveTo>
                      <a:lnTo>
                        <a:pt x="0" y="0"/>
                      </a:lnTo>
                    </a:path>
                  </a:pathLst>
                </a:custGeom>
                <a:ln w="5965" cap="flat">
                  <a:solidFill>
                    <a:srgbClr val="EC4E44"/>
                  </a:solidFill>
                  <a:prstDash val="solid"/>
                  <a:round/>
                </a:ln>
              </p:spPr>
              <p:txBody>
                <a:bodyPr rtlCol="0" anchor="ctr"/>
                <a:lstStyle/>
                <a:p>
                  <a:endParaRPr lang="en-US"/>
                </a:p>
              </p:txBody>
            </p:sp>
            <p:sp>
              <p:nvSpPr>
                <p:cNvPr id="1175" name="Freeform: Shape 1174">
                  <a:extLst>
                    <a:ext uri="{FF2B5EF4-FFF2-40B4-BE49-F238E27FC236}">
                      <a16:creationId xmlns:a16="http://schemas.microsoft.com/office/drawing/2014/main" id="{776DA62A-03DA-491E-9716-8A3D32B23F5D}"/>
                    </a:ext>
                  </a:extLst>
                </p:cNvPr>
                <p:cNvSpPr/>
                <p:nvPr/>
              </p:nvSpPr>
              <p:spPr>
                <a:xfrm>
                  <a:off x="1948036" y="4817319"/>
                  <a:ext cx="5968" cy="25350"/>
                </a:xfrm>
                <a:custGeom>
                  <a:avLst/>
                  <a:gdLst>
                    <a:gd name="connsiteX0" fmla="*/ 0 w 5968"/>
                    <a:gd name="connsiteY0" fmla="*/ 25350 h 25350"/>
                    <a:gd name="connsiteX1" fmla="*/ 0 w 5968"/>
                    <a:gd name="connsiteY1" fmla="*/ 0 h 25350"/>
                  </a:gdLst>
                  <a:ahLst/>
                  <a:cxnLst>
                    <a:cxn ang="0">
                      <a:pos x="connsiteX0" y="connsiteY0"/>
                    </a:cxn>
                    <a:cxn ang="0">
                      <a:pos x="connsiteX1" y="connsiteY1"/>
                    </a:cxn>
                  </a:cxnLst>
                  <a:rect l="l" t="t" r="r" b="b"/>
                  <a:pathLst>
                    <a:path w="5968" h="25350">
                      <a:moveTo>
                        <a:pt x="0" y="25350"/>
                      </a:moveTo>
                      <a:lnTo>
                        <a:pt x="0" y="0"/>
                      </a:lnTo>
                    </a:path>
                  </a:pathLst>
                </a:custGeom>
                <a:ln w="5965" cap="flat">
                  <a:solidFill>
                    <a:srgbClr val="EC4E44"/>
                  </a:solidFill>
                  <a:prstDash val="solid"/>
                  <a:round/>
                </a:ln>
              </p:spPr>
              <p:txBody>
                <a:bodyPr rtlCol="0" anchor="ctr"/>
                <a:lstStyle/>
                <a:p>
                  <a:endParaRPr lang="en-US"/>
                </a:p>
              </p:txBody>
            </p:sp>
            <p:sp>
              <p:nvSpPr>
                <p:cNvPr id="1176" name="Freeform: Shape 1175">
                  <a:extLst>
                    <a:ext uri="{FF2B5EF4-FFF2-40B4-BE49-F238E27FC236}">
                      <a16:creationId xmlns:a16="http://schemas.microsoft.com/office/drawing/2014/main" id="{5C196028-529A-4879-B1EC-AFF732CFD349}"/>
                    </a:ext>
                  </a:extLst>
                </p:cNvPr>
                <p:cNvSpPr/>
                <p:nvPr/>
              </p:nvSpPr>
              <p:spPr>
                <a:xfrm>
                  <a:off x="2811382" y="4046763"/>
                  <a:ext cx="5968" cy="29342"/>
                </a:xfrm>
                <a:custGeom>
                  <a:avLst/>
                  <a:gdLst>
                    <a:gd name="connsiteX0" fmla="*/ 0 w 5968"/>
                    <a:gd name="connsiteY0" fmla="*/ 29343 h 29342"/>
                    <a:gd name="connsiteX1" fmla="*/ 0 w 5968"/>
                    <a:gd name="connsiteY1" fmla="*/ 0 h 29342"/>
                  </a:gdLst>
                  <a:ahLst/>
                  <a:cxnLst>
                    <a:cxn ang="0">
                      <a:pos x="connsiteX0" y="connsiteY0"/>
                    </a:cxn>
                    <a:cxn ang="0">
                      <a:pos x="connsiteX1" y="connsiteY1"/>
                    </a:cxn>
                  </a:cxnLst>
                  <a:rect l="l" t="t" r="r" b="b"/>
                  <a:pathLst>
                    <a:path w="5968" h="29342">
                      <a:moveTo>
                        <a:pt x="0" y="29343"/>
                      </a:moveTo>
                      <a:lnTo>
                        <a:pt x="0" y="0"/>
                      </a:lnTo>
                    </a:path>
                  </a:pathLst>
                </a:custGeom>
                <a:ln w="5965" cap="flat">
                  <a:solidFill>
                    <a:srgbClr val="EC4E44"/>
                  </a:solidFill>
                  <a:prstDash val="solid"/>
                  <a:round/>
                </a:ln>
              </p:spPr>
              <p:txBody>
                <a:bodyPr rtlCol="0" anchor="ctr"/>
                <a:lstStyle/>
                <a:p>
                  <a:endParaRPr lang="en-US"/>
                </a:p>
              </p:txBody>
            </p:sp>
            <p:sp>
              <p:nvSpPr>
                <p:cNvPr id="1177" name="Freeform: Shape 1176">
                  <a:extLst>
                    <a:ext uri="{FF2B5EF4-FFF2-40B4-BE49-F238E27FC236}">
                      <a16:creationId xmlns:a16="http://schemas.microsoft.com/office/drawing/2014/main" id="{3B74AF50-5EEE-4AD5-9915-5E3C4A90943B}"/>
                    </a:ext>
                  </a:extLst>
                </p:cNvPr>
                <p:cNvSpPr/>
                <p:nvPr/>
              </p:nvSpPr>
              <p:spPr>
                <a:xfrm>
                  <a:off x="2551146" y="4307135"/>
                  <a:ext cx="5968" cy="34681"/>
                </a:xfrm>
                <a:custGeom>
                  <a:avLst/>
                  <a:gdLst>
                    <a:gd name="connsiteX0" fmla="*/ 0 w 5968"/>
                    <a:gd name="connsiteY0" fmla="*/ 34681 h 34681"/>
                    <a:gd name="connsiteX1" fmla="*/ 0 w 5968"/>
                    <a:gd name="connsiteY1" fmla="*/ 0 h 34681"/>
                  </a:gdLst>
                  <a:ahLst/>
                  <a:cxnLst>
                    <a:cxn ang="0">
                      <a:pos x="connsiteX0" y="connsiteY0"/>
                    </a:cxn>
                    <a:cxn ang="0">
                      <a:pos x="connsiteX1" y="connsiteY1"/>
                    </a:cxn>
                  </a:cxnLst>
                  <a:rect l="l" t="t" r="r" b="b"/>
                  <a:pathLst>
                    <a:path w="5968" h="34681">
                      <a:moveTo>
                        <a:pt x="0" y="34681"/>
                      </a:moveTo>
                      <a:lnTo>
                        <a:pt x="0" y="0"/>
                      </a:lnTo>
                    </a:path>
                  </a:pathLst>
                </a:custGeom>
                <a:ln w="5965" cap="flat">
                  <a:solidFill>
                    <a:srgbClr val="EC4E44"/>
                  </a:solidFill>
                  <a:prstDash val="solid"/>
                  <a:round/>
                </a:ln>
              </p:spPr>
              <p:txBody>
                <a:bodyPr rtlCol="0" anchor="ctr"/>
                <a:lstStyle/>
                <a:p>
                  <a:endParaRPr lang="en-US"/>
                </a:p>
              </p:txBody>
            </p:sp>
            <p:sp>
              <p:nvSpPr>
                <p:cNvPr id="1178" name="Freeform: Shape 1177">
                  <a:extLst>
                    <a:ext uri="{FF2B5EF4-FFF2-40B4-BE49-F238E27FC236}">
                      <a16:creationId xmlns:a16="http://schemas.microsoft.com/office/drawing/2014/main" id="{2FAD27B2-D9F2-4D4B-A8F9-F70D6F9F9753}"/>
                    </a:ext>
                  </a:extLst>
                </p:cNvPr>
                <p:cNvSpPr/>
                <p:nvPr/>
              </p:nvSpPr>
              <p:spPr>
                <a:xfrm>
                  <a:off x="3364044" y="3625332"/>
                  <a:ext cx="5968" cy="43526"/>
                </a:xfrm>
                <a:custGeom>
                  <a:avLst/>
                  <a:gdLst>
                    <a:gd name="connsiteX0" fmla="*/ 0 w 5968"/>
                    <a:gd name="connsiteY0" fmla="*/ 43526 h 43526"/>
                    <a:gd name="connsiteX1" fmla="*/ 0 w 5968"/>
                    <a:gd name="connsiteY1" fmla="*/ 0 h 43526"/>
                  </a:gdLst>
                  <a:ahLst/>
                  <a:cxnLst>
                    <a:cxn ang="0">
                      <a:pos x="connsiteX0" y="connsiteY0"/>
                    </a:cxn>
                    <a:cxn ang="0">
                      <a:pos x="connsiteX1" y="connsiteY1"/>
                    </a:cxn>
                  </a:cxnLst>
                  <a:rect l="l" t="t" r="r" b="b"/>
                  <a:pathLst>
                    <a:path w="5968" h="43526">
                      <a:moveTo>
                        <a:pt x="0" y="43526"/>
                      </a:moveTo>
                      <a:lnTo>
                        <a:pt x="0" y="0"/>
                      </a:lnTo>
                    </a:path>
                  </a:pathLst>
                </a:custGeom>
                <a:ln w="5965" cap="flat">
                  <a:solidFill>
                    <a:srgbClr val="EC4E44"/>
                  </a:solidFill>
                  <a:prstDash val="solid"/>
                  <a:round/>
                </a:ln>
              </p:spPr>
              <p:txBody>
                <a:bodyPr rtlCol="0" anchor="ctr"/>
                <a:lstStyle/>
                <a:p>
                  <a:endParaRPr lang="en-US"/>
                </a:p>
              </p:txBody>
            </p:sp>
            <p:sp>
              <p:nvSpPr>
                <p:cNvPr id="1179" name="Freeform: Shape 1178">
                  <a:extLst>
                    <a:ext uri="{FF2B5EF4-FFF2-40B4-BE49-F238E27FC236}">
                      <a16:creationId xmlns:a16="http://schemas.microsoft.com/office/drawing/2014/main" id="{4E37A52C-DC13-43FA-B375-894619CE033D}"/>
                    </a:ext>
                  </a:extLst>
                </p:cNvPr>
                <p:cNvSpPr/>
                <p:nvPr/>
              </p:nvSpPr>
              <p:spPr>
                <a:xfrm>
                  <a:off x="3780870" y="3205477"/>
                  <a:ext cx="5968" cy="23915"/>
                </a:xfrm>
                <a:custGeom>
                  <a:avLst/>
                  <a:gdLst>
                    <a:gd name="connsiteX0" fmla="*/ 0 w 5968"/>
                    <a:gd name="connsiteY0" fmla="*/ 23916 h 23915"/>
                    <a:gd name="connsiteX1" fmla="*/ 0 w 5968"/>
                    <a:gd name="connsiteY1" fmla="*/ 0 h 23915"/>
                  </a:gdLst>
                  <a:ahLst/>
                  <a:cxnLst>
                    <a:cxn ang="0">
                      <a:pos x="connsiteX0" y="connsiteY0"/>
                    </a:cxn>
                    <a:cxn ang="0">
                      <a:pos x="connsiteX1" y="connsiteY1"/>
                    </a:cxn>
                  </a:cxnLst>
                  <a:rect l="l" t="t" r="r" b="b"/>
                  <a:pathLst>
                    <a:path w="5968" h="23915">
                      <a:moveTo>
                        <a:pt x="0" y="23916"/>
                      </a:moveTo>
                      <a:lnTo>
                        <a:pt x="0" y="0"/>
                      </a:lnTo>
                    </a:path>
                  </a:pathLst>
                </a:custGeom>
                <a:ln w="5965" cap="flat">
                  <a:solidFill>
                    <a:srgbClr val="EC4E44"/>
                  </a:solidFill>
                  <a:prstDash val="solid"/>
                  <a:round/>
                </a:ln>
              </p:spPr>
              <p:txBody>
                <a:bodyPr rtlCol="0" anchor="ctr"/>
                <a:lstStyle/>
                <a:p>
                  <a:endParaRPr lang="en-US"/>
                </a:p>
              </p:txBody>
            </p:sp>
            <p:sp>
              <p:nvSpPr>
                <p:cNvPr id="1180" name="Freeform: Shape 1179">
                  <a:extLst>
                    <a:ext uri="{FF2B5EF4-FFF2-40B4-BE49-F238E27FC236}">
                      <a16:creationId xmlns:a16="http://schemas.microsoft.com/office/drawing/2014/main" id="{9F4E32E4-D6B2-4A2A-8FD6-7E2F4117F85E}"/>
                    </a:ext>
                  </a:extLst>
                </p:cNvPr>
                <p:cNvSpPr/>
                <p:nvPr/>
              </p:nvSpPr>
              <p:spPr>
                <a:xfrm>
                  <a:off x="3045082" y="3853893"/>
                  <a:ext cx="5968" cy="21430"/>
                </a:xfrm>
                <a:custGeom>
                  <a:avLst/>
                  <a:gdLst>
                    <a:gd name="connsiteX0" fmla="*/ 0 w 5968"/>
                    <a:gd name="connsiteY0" fmla="*/ 21431 h 21430"/>
                    <a:gd name="connsiteX1" fmla="*/ 0 w 5968"/>
                    <a:gd name="connsiteY1" fmla="*/ 0 h 21430"/>
                  </a:gdLst>
                  <a:ahLst/>
                  <a:cxnLst>
                    <a:cxn ang="0">
                      <a:pos x="connsiteX0" y="connsiteY0"/>
                    </a:cxn>
                    <a:cxn ang="0">
                      <a:pos x="connsiteX1" y="connsiteY1"/>
                    </a:cxn>
                  </a:cxnLst>
                  <a:rect l="l" t="t" r="r" b="b"/>
                  <a:pathLst>
                    <a:path w="5968" h="21430">
                      <a:moveTo>
                        <a:pt x="0" y="21431"/>
                      </a:moveTo>
                      <a:lnTo>
                        <a:pt x="0" y="0"/>
                      </a:lnTo>
                    </a:path>
                  </a:pathLst>
                </a:custGeom>
                <a:ln w="5965" cap="flat">
                  <a:solidFill>
                    <a:srgbClr val="EC4E44"/>
                  </a:solidFill>
                  <a:prstDash val="solid"/>
                  <a:round/>
                </a:ln>
              </p:spPr>
              <p:txBody>
                <a:bodyPr rtlCol="0" anchor="ctr"/>
                <a:lstStyle/>
                <a:p>
                  <a:endParaRPr lang="en-US"/>
                </a:p>
              </p:txBody>
            </p:sp>
            <p:sp>
              <p:nvSpPr>
                <p:cNvPr id="1181" name="Freeform: Shape 1180">
                  <a:extLst>
                    <a:ext uri="{FF2B5EF4-FFF2-40B4-BE49-F238E27FC236}">
                      <a16:creationId xmlns:a16="http://schemas.microsoft.com/office/drawing/2014/main" id="{9673012A-DCC7-4E7E-8D23-0BE36EA0B28E}"/>
                    </a:ext>
                  </a:extLst>
                </p:cNvPr>
                <p:cNvSpPr/>
                <p:nvPr/>
              </p:nvSpPr>
              <p:spPr>
                <a:xfrm>
                  <a:off x="3776105" y="3208333"/>
                  <a:ext cx="5968" cy="21608"/>
                </a:xfrm>
                <a:custGeom>
                  <a:avLst/>
                  <a:gdLst>
                    <a:gd name="connsiteX0" fmla="*/ 0 w 5968"/>
                    <a:gd name="connsiteY0" fmla="*/ 21609 h 21608"/>
                    <a:gd name="connsiteX1" fmla="*/ 0 w 5968"/>
                    <a:gd name="connsiteY1" fmla="*/ 0 h 21608"/>
                  </a:gdLst>
                  <a:ahLst/>
                  <a:cxnLst>
                    <a:cxn ang="0">
                      <a:pos x="connsiteX0" y="connsiteY0"/>
                    </a:cxn>
                    <a:cxn ang="0">
                      <a:pos x="connsiteX1" y="connsiteY1"/>
                    </a:cxn>
                  </a:cxnLst>
                  <a:rect l="l" t="t" r="r" b="b"/>
                  <a:pathLst>
                    <a:path w="5968" h="21608">
                      <a:moveTo>
                        <a:pt x="0" y="21609"/>
                      </a:moveTo>
                      <a:lnTo>
                        <a:pt x="0" y="0"/>
                      </a:lnTo>
                    </a:path>
                  </a:pathLst>
                </a:custGeom>
                <a:ln w="5965" cap="flat">
                  <a:solidFill>
                    <a:srgbClr val="EC4E44"/>
                  </a:solidFill>
                  <a:prstDash val="solid"/>
                  <a:round/>
                </a:ln>
              </p:spPr>
              <p:txBody>
                <a:bodyPr rtlCol="0" anchor="ctr"/>
                <a:lstStyle/>
                <a:p>
                  <a:endParaRPr lang="en-US"/>
                </a:p>
              </p:txBody>
            </p:sp>
            <p:sp>
              <p:nvSpPr>
                <p:cNvPr id="1182" name="Freeform: Shape 1181">
                  <a:extLst>
                    <a:ext uri="{FF2B5EF4-FFF2-40B4-BE49-F238E27FC236}">
                      <a16:creationId xmlns:a16="http://schemas.microsoft.com/office/drawing/2014/main" id="{B0BD6317-E074-48BB-B4FF-E664989FF786}"/>
                    </a:ext>
                  </a:extLst>
                </p:cNvPr>
                <p:cNvSpPr/>
                <p:nvPr/>
              </p:nvSpPr>
              <p:spPr>
                <a:xfrm>
                  <a:off x="3445352" y="3505096"/>
                  <a:ext cx="5968" cy="24419"/>
                </a:xfrm>
                <a:custGeom>
                  <a:avLst/>
                  <a:gdLst>
                    <a:gd name="connsiteX0" fmla="*/ 0 w 5968"/>
                    <a:gd name="connsiteY0" fmla="*/ 24419 h 24419"/>
                    <a:gd name="connsiteX1" fmla="*/ 0 w 5968"/>
                    <a:gd name="connsiteY1" fmla="*/ 0 h 24419"/>
                  </a:gdLst>
                  <a:ahLst/>
                  <a:cxnLst>
                    <a:cxn ang="0">
                      <a:pos x="connsiteX0" y="connsiteY0"/>
                    </a:cxn>
                    <a:cxn ang="0">
                      <a:pos x="connsiteX1" y="connsiteY1"/>
                    </a:cxn>
                  </a:cxnLst>
                  <a:rect l="l" t="t" r="r" b="b"/>
                  <a:pathLst>
                    <a:path w="5968" h="24419">
                      <a:moveTo>
                        <a:pt x="0" y="24419"/>
                      </a:moveTo>
                      <a:lnTo>
                        <a:pt x="0" y="0"/>
                      </a:lnTo>
                    </a:path>
                  </a:pathLst>
                </a:custGeom>
                <a:ln w="5965" cap="flat">
                  <a:solidFill>
                    <a:srgbClr val="EC4E44"/>
                  </a:solidFill>
                  <a:prstDash val="solid"/>
                  <a:round/>
                </a:ln>
              </p:spPr>
              <p:txBody>
                <a:bodyPr rtlCol="0" anchor="ctr"/>
                <a:lstStyle/>
                <a:p>
                  <a:endParaRPr lang="en-US"/>
                </a:p>
              </p:txBody>
            </p:sp>
            <p:sp>
              <p:nvSpPr>
                <p:cNvPr id="1183" name="Freeform: Shape 1182">
                  <a:extLst>
                    <a:ext uri="{FF2B5EF4-FFF2-40B4-BE49-F238E27FC236}">
                      <a16:creationId xmlns:a16="http://schemas.microsoft.com/office/drawing/2014/main" id="{03C89B45-953D-4612-B6B8-E75C7D004F6B}"/>
                    </a:ext>
                  </a:extLst>
                </p:cNvPr>
                <p:cNvSpPr/>
                <p:nvPr/>
              </p:nvSpPr>
              <p:spPr>
                <a:xfrm>
                  <a:off x="3419506" y="3494076"/>
                  <a:ext cx="5968" cy="26011"/>
                </a:xfrm>
                <a:custGeom>
                  <a:avLst/>
                  <a:gdLst>
                    <a:gd name="connsiteX0" fmla="*/ 0 w 5968"/>
                    <a:gd name="connsiteY0" fmla="*/ 26011 h 26011"/>
                    <a:gd name="connsiteX1" fmla="*/ 0 w 5968"/>
                    <a:gd name="connsiteY1" fmla="*/ 0 h 26011"/>
                  </a:gdLst>
                  <a:ahLst/>
                  <a:cxnLst>
                    <a:cxn ang="0">
                      <a:pos x="connsiteX0" y="connsiteY0"/>
                    </a:cxn>
                    <a:cxn ang="0">
                      <a:pos x="connsiteX1" y="connsiteY1"/>
                    </a:cxn>
                  </a:cxnLst>
                  <a:rect l="l" t="t" r="r" b="b"/>
                  <a:pathLst>
                    <a:path w="5968" h="26011">
                      <a:moveTo>
                        <a:pt x="0" y="26011"/>
                      </a:moveTo>
                      <a:lnTo>
                        <a:pt x="0" y="0"/>
                      </a:lnTo>
                    </a:path>
                  </a:pathLst>
                </a:custGeom>
                <a:ln w="5965" cap="flat">
                  <a:solidFill>
                    <a:srgbClr val="EC4E44"/>
                  </a:solidFill>
                  <a:prstDash val="solid"/>
                  <a:round/>
                </a:ln>
              </p:spPr>
              <p:txBody>
                <a:bodyPr rtlCol="0" anchor="ctr"/>
                <a:lstStyle/>
                <a:p>
                  <a:endParaRPr lang="en-US"/>
                </a:p>
              </p:txBody>
            </p:sp>
            <p:sp>
              <p:nvSpPr>
                <p:cNvPr id="1184" name="Freeform: Shape 1183">
                  <a:extLst>
                    <a:ext uri="{FF2B5EF4-FFF2-40B4-BE49-F238E27FC236}">
                      <a16:creationId xmlns:a16="http://schemas.microsoft.com/office/drawing/2014/main" id="{053DED9A-5455-49DC-BF0E-E10D10AEDA1E}"/>
                    </a:ext>
                  </a:extLst>
                </p:cNvPr>
                <p:cNvSpPr/>
                <p:nvPr/>
              </p:nvSpPr>
              <p:spPr>
                <a:xfrm>
                  <a:off x="4056519" y="3001884"/>
                  <a:ext cx="5968" cy="52801"/>
                </a:xfrm>
                <a:custGeom>
                  <a:avLst/>
                  <a:gdLst>
                    <a:gd name="connsiteX0" fmla="*/ 0 w 5968"/>
                    <a:gd name="connsiteY0" fmla="*/ 52801 h 52801"/>
                    <a:gd name="connsiteX1" fmla="*/ 0 w 5968"/>
                    <a:gd name="connsiteY1" fmla="*/ 0 h 52801"/>
                  </a:gdLst>
                  <a:ahLst/>
                  <a:cxnLst>
                    <a:cxn ang="0">
                      <a:pos x="connsiteX0" y="connsiteY0"/>
                    </a:cxn>
                    <a:cxn ang="0">
                      <a:pos x="connsiteX1" y="connsiteY1"/>
                    </a:cxn>
                  </a:cxnLst>
                  <a:rect l="l" t="t" r="r" b="b"/>
                  <a:pathLst>
                    <a:path w="5968" h="52801">
                      <a:moveTo>
                        <a:pt x="0" y="52801"/>
                      </a:moveTo>
                      <a:lnTo>
                        <a:pt x="0" y="0"/>
                      </a:lnTo>
                    </a:path>
                  </a:pathLst>
                </a:custGeom>
                <a:ln w="5965" cap="flat">
                  <a:solidFill>
                    <a:srgbClr val="EC4E44"/>
                  </a:solidFill>
                  <a:prstDash val="solid"/>
                  <a:round/>
                </a:ln>
              </p:spPr>
              <p:txBody>
                <a:bodyPr rtlCol="0" anchor="ctr"/>
                <a:lstStyle/>
                <a:p>
                  <a:endParaRPr lang="en-US"/>
                </a:p>
              </p:txBody>
            </p:sp>
            <p:sp>
              <p:nvSpPr>
                <p:cNvPr id="1185" name="Freeform: Shape 1184">
                  <a:extLst>
                    <a:ext uri="{FF2B5EF4-FFF2-40B4-BE49-F238E27FC236}">
                      <a16:creationId xmlns:a16="http://schemas.microsoft.com/office/drawing/2014/main" id="{82CE4FDD-9B78-4CFF-AD9B-1D3CF8657E06}"/>
                    </a:ext>
                  </a:extLst>
                </p:cNvPr>
                <p:cNvSpPr/>
                <p:nvPr/>
              </p:nvSpPr>
              <p:spPr>
                <a:xfrm>
                  <a:off x="2780897" y="4080295"/>
                  <a:ext cx="5968" cy="21577"/>
                </a:xfrm>
                <a:custGeom>
                  <a:avLst/>
                  <a:gdLst>
                    <a:gd name="connsiteX0" fmla="*/ 0 w 5968"/>
                    <a:gd name="connsiteY0" fmla="*/ 21577 h 21577"/>
                    <a:gd name="connsiteX1" fmla="*/ 0 w 5968"/>
                    <a:gd name="connsiteY1" fmla="*/ 0 h 21577"/>
                  </a:gdLst>
                  <a:ahLst/>
                  <a:cxnLst>
                    <a:cxn ang="0">
                      <a:pos x="connsiteX0" y="connsiteY0"/>
                    </a:cxn>
                    <a:cxn ang="0">
                      <a:pos x="connsiteX1" y="connsiteY1"/>
                    </a:cxn>
                  </a:cxnLst>
                  <a:rect l="l" t="t" r="r" b="b"/>
                  <a:pathLst>
                    <a:path w="5968" h="21577">
                      <a:moveTo>
                        <a:pt x="0" y="21577"/>
                      </a:moveTo>
                      <a:lnTo>
                        <a:pt x="0" y="0"/>
                      </a:lnTo>
                    </a:path>
                  </a:pathLst>
                </a:custGeom>
                <a:ln w="5965" cap="flat">
                  <a:solidFill>
                    <a:srgbClr val="EC4E44"/>
                  </a:solidFill>
                  <a:prstDash val="solid"/>
                  <a:round/>
                </a:ln>
              </p:spPr>
              <p:txBody>
                <a:bodyPr rtlCol="0" anchor="ctr"/>
                <a:lstStyle/>
                <a:p>
                  <a:endParaRPr lang="en-US"/>
                </a:p>
              </p:txBody>
            </p:sp>
            <p:sp>
              <p:nvSpPr>
                <p:cNvPr id="1186" name="Freeform: Shape 1185">
                  <a:extLst>
                    <a:ext uri="{FF2B5EF4-FFF2-40B4-BE49-F238E27FC236}">
                      <a16:creationId xmlns:a16="http://schemas.microsoft.com/office/drawing/2014/main" id="{7DA44875-CACA-4025-A572-25BDB4CA2950}"/>
                    </a:ext>
                  </a:extLst>
                </p:cNvPr>
                <p:cNvSpPr/>
                <p:nvPr/>
              </p:nvSpPr>
              <p:spPr>
                <a:xfrm>
                  <a:off x="3238429" y="3698138"/>
                  <a:ext cx="5968" cy="25398"/>
                </a:xfrm>
                <a:custGeom>
                  <a:avLst/>
                  <a:gdLst>
                    <a:gd name="connsiteX0" fmla="*/ 0 w 5968"/>
                    <a:gd name="connsiteY0" fmla="*/ 25398 h 25398"/>
                    <a:gd name="connsiteX1" fmla="*/ 0 w 5968"/>
                    <a:gd name="connsiteY1" fmla="*/ 0 h 25398"/>
                  </a:gdLst>
                  <a:ahLst/>
                  <a:cxnLst>
                    <a:cxn ang="0">
                      <a:pos x="connsiteX0" y="connsiteY0"/>
                    </a:cxn>
                    <a:cxn ang="0">
                      <a:pos x="connsiteX1" y="connsiteY1"/>
                    </a:cxn>
                  </a:cxnLst>
                  <a:rect l="l" t="t" r="r" b="b"/>
                  <a:pathLst>
                    <a:path w="5968" h="25398">
                      <a:moveTo>
                        <a:pt x="0" y="25398"/>
                      </a:moveTo>
                      <a:lnTo>
                        <a:pt x="0" y="0"/>
                      </a:lnTo>
                    </a:path>
                  </a:pathLst>
                </a:custGeom>
                <a:ln w="5965" cap="flat">
                  <a:solidFill>
                    <a:srgbClr val="EC4E44"/>
                  </a:solidFill>
                  <a:prstDash val="solid"/>
                  <a:round/>
                </a:ln>
              </p:spPr>
              <p:txBody>
                <a:bodyPr rtlCol="0" anchor="ctr"/>
                <a:lstStyle/>
                <a:p>
                  <a:endParaRPr lang="en-US"/>
                </a:p>
              </p:txBody>
            </p:sp>
            <p:sp>
              <p:nvSpPr>
                <p:cNvPr id="1187" name="Freeform: Shape 1186">
                  <a:extLst>
                    <a:ext uri="{FF2B5EF4-FFF2-40B4-BE49-F238E27FC236}">
                      <a16:creationId xmlns:a16="http://schemas.microsoft.com/office/drawing/2014/main" id="{6B66BACB-4A99-42FA-8664-EBB0E3624409}"/>
                    </a:ext>
                  </a:extLst>
                </p:cNvPr>
                <p:cNvSpPr/>
                <p:nvPr/>
              </p:nvSpPr>
              <p:spPr>
                <a:xfrm>
                  <a:off x="2173618" y="4701607"/>
                  <a:ext cx="5968" cy="26026"/>
                </a:xfrm>
                <a:custGeom>
                  <a:avLst/>
                  <a:gdLst>
                    <a:gd name="connsiteX0" fmla="*/ 0 w 5968"/>
                    <a:gd name="connsiteY0" fmla="*/ 26027 h 26026"/>
                    <a:gd name="connsiteX1" fmla="*/ 0 w 5968"/>
                    <a:gd name="connsiteY1" fmla="*/ 0 h 26026"/>
                  </a:gdLst>
                  <a:ahLst/>
                  <a:cxnLst>
                    <a:cxn ang="0">
                      <a:pos x="connsiteX0" y="connsiteY0"/>
                    </a:cxn>
                    <a:cxn ang="0">
                      <a:pos x="connsiteX1" y="connsiteY1"/>
                    </a:cxn>
                  </a:cxnLst>
                  <a:rect l="l" t="t" r="r" b="b"/>
                  <a:pathLst>
                    <a:path w="5968" h="26026">
                      <a:moveTo>
                        <a:pt x="0" y="26027"/>
                      </a:moveTo>
                      <a:lnTo>
                        <a:pt x="0" y="0"/>
                      </a:lnTo>
                    </a:path>
                  </a:pathLst>
                </a:custGeom>
                <a:ln w="5965" cap="flat">
                  <a:solidFill>
                    <a:srgbClr val="EC4E44"/>
                  </a:solidFill>
                  <a:prstDash val="solid"/>
                  <a:round/>
                </a:ln>
              </p:spPr>
              <p:txBody>
                <a:bodyPr rtlCol="0" anchor="ctr"/>
                <a:lstStyle/>
                <a:p>
                  <a:endParaRPr lang="en-US"/>
                </a:p>
              </p:txBody>
            </p:sp>
            <p:sp>
              <p:nvSpPr>
                <p:cNvPr id="1188" name="Freeform: Shape 1187">
                  <a:extLst>
                    <a:ext uri="{FF2B5EF4-FFF2-40B4-BE49-F238E27FC236}">
                      <a16:creationId xmlns:a16="http://schemas.microsoft.com/office/drawing/2014/main" id="{11E9C3B7-28C5-40D0-A54C-75A77E7AC02A}"/>
                    </a:ext>
                  </a:extLst>
                </p:cNvPr>
                <p:cNvSpPr/>
                <p:nvPr/>
              </p:nvSpPr>
              <p:spPr>
                <a:xfrm>
                  <a:off x="2573570" y="4323456"/>
                  <a:ext cx="5968" cy="21640"/>
                </a:xfrm>
                <a:custGeom>
                  <a:avLst/>
                  <a:gdLst>
                    <a:gd name="connsiteX0" fmla="*/ 0 w 5968"/>
                    <a:gd name="connsiteY0" fmla="*/ 21640 h 21640"/>
                    <a:gd name="connsiteX1" fmla="*/ 0 w 5968"/>
                    <a:gd name="connsiteY1" fmla="*/ 0 h 21640"/>
                  </a:gdLst>
                  <a:ahLst/>
                  <a:cxnLst>
                    <a:cxn ang="0">
                      <a:pos x="connsiteX0" y="connsiteY0"/>
                    </a:cxn>
                    <a:cxn ang="0">
                      <a:pos x="connsiteX1" y="connsiteY1"/>
                    </a:cxn>
                  </a:cxnLst>
                  <a:rect l="l" t="t" r="r" b="b"/>
                  <a:pathLst>
                    <a:path w="5968" h="21640">
                      <a:moveTo>
                        <a:pt x="0" y="21640"/>
                      </a:moveTo>
                      <a:lnTo>
                        <a:pt x="0" y="0"/>
                      </a:lnTo>
                    </a:path>
                  </a:pathLst>
                </a:custGeom>
                <a:ln w="5965" cap="flat">
                  <a:solidFill>
                    <a:srgbClr val="EC4E44"/>
                  </a:solidFill>
                  <a:prstDash val="solid"/>
                  <a:round/>
                </a:ln>
              </p:spPr>
              <p:txBody>
                <a:bodyPr rtlCol="0" anchor="ctr"/>
                <a:lstStyle/>
                <a:p>
                  <a:endParaRPr lang="en-US"/>
                </a:p>
              </p:txBody>
            </p:sp>
            <p:sp>
              <p:nvSpPr>
                <p:cNvPr id="1189" name="Freeform: Shape 1188">
                  <a:extLst>
                    <a:ext uri="{FF2B5EF4-FFF2-40B4-BE49-F238E27FC236}">
                      <a16:creationId xmlns:a16="http://schemas.microsoft.com/office/drawing/2014/main" id="{38371E11-5300-48D4-A838-2F028ED334D7}"/>
                    </a:ext>
                  </a:extLst>
                </p:cNvPr>
                <p:cNvSpPr/>
                <p:nvPr/>
              </p:nvSpPr>
              <p:spPr>
                <a:xfrm>
                  <a:off x="3565080" y="3405802"/>
                  <a:ext cx="5968" cy="21954"/>
                </a:xfrm>
                <a:custGeom>
                  <a:avLst/>
                  <a:gdLst>
                    <a:gd name="connsiteX0" fmla="*/ 0 w 5968"/>
                    <a:gd name="connsiteY0" fmla="*/ 21954 h 21954"/>
                    <a:gd name="connsiteX1" fmla="*/ 0 w 5968"/>
                    <a:gd name="connsiteY1" fmla="*/ 0 h 21954"/>
                  </a:gdLst>
                  <a:ahLst/>
                  <a:cxnLst>
                    <a:cxn ang="0">
                      <a:pos x="connsiteX0" y="connsiteY0"/>
                    </a:cxn>
                    <a:cxn ang="0">
                      <a:pos x="connsiteX1" y="connsiteY1"/>
                    </a:cxn>
                  </a:cxnLst>
                  <a:rect l="l" t="t" r="r" b="b"/>
                  <a:pathLst>
                    <a:path w="5968" h="21954">
                      <a:moveTo>
                        <a:pt x="0" y="21954"/>
                      </a:moveTo>
                      <a:lnTo>
                        <a:pt x="0" y="0"/>
                      </a:lnTo>
                    </a:path>
                  </a:pathLst>
                </a:custGeom>
                <a:ln w="5965" cap="flat">
                  <a:solidFill>
                    <a:srgbClr val="EC4E44"/>
                  </a:solidFill>
                  <a:prstDash val="solid"/>
                  <a:round/>
                </a:ln>
              </p:spPr>
              <p:txBody>
                <a:bodyPr rtlCol="0" anchor="ctr"/>
                <a:lstStyle/>
                <a:p>
                  <a:endParaRPr lang="en-US"/>
                </a:p>
              </p:txBody>
            </p:sp>
            <p:sp>
              <p:nvSpPr>
                <p:cNvPr id="1190" name="Freeform: Shape 1189">
                  <a:extLst>
                    <a:ext uri="{FF2B5EF4-FFF2-40B4-BE49-F238E27FC236}">
                      <a16:creationId xmlns:a16="http://schemas.microsoft.com/office/drawing/2014/main" id="{018BB9B1-5960-4B9C-A845-B439F31D19A0}"/>
                    </a:ext>
                  </a:extLst>
                </p:cNvPr>
                <p:cNvSpPr/>
                <p:nvPr/>
              </p:nvSpPr>
              <p:spPr>
                <a:xfrm>
                  <a:off x="3465037" y="3491535"/>
                  <a:ext cx="5968" cy="34169"/>
                </a:xfrm>
                <a:custGeom>
                  <a:avLst/>
                  <a:gdLst>
                    <a:gd name="connsiteX0" fmla="*/ 0 w 5968"/>
                    <a:gd name="connsiteY0" fmla="*/ 34169 h 34169"/>
                    <a:gd name="connsiteX1" fmla="*/ 0 w 5968"/>
                    <a:gd name="connsiteY1" fmla="*/ 0 h 34169"/>
                  </a:gdLst>
                  <a:ahLst/>
                  <a:cxnLst>
                    <a:cxn ang="0">
                      <a:pos x="connsiteX0" y="connsiteY0"/>
                    </a:cxn>
                    <a:cxn ang="0">
                      <a:pos x="connsiteX1" y="connsiteY1"/>
                    </a:cxn>
                  </a:cxnLst>
                  <a:rect l="l" t="t" r="r" b="b"/>
                  <a:pathLst>
                    <a:path w="5968" h="34169">
                      <a:moveTo>
                        <a:pt x="0" y="34169"/>
                      </a:moveTo>
                      <a:lnTo>
                        <a:pt x="0" y="0"/>
                      </a:lnTo>
                    </a:path>
                  </a:pathLst>
                </a:custGeom>
                <a:ln w="5965" cap="flat">
                  <a:solidFill>
                    <a:srgbClr val="EC4E44"/>
                  </a:solidFill>
                  <a:prstDash val="solid"/>
                  <a:round/>
                </a:ln>
              </p:spPr>
              <p:txBody>
                <a:bodyPr rtlCol="0" anchor="ctr"/>
                <a:lstStyle/>
                <a:p>
                  <a:endParaRPr lang="en-US"/>
                </a:p>
              </p:txBody>
            </p:sp>
            <p:sp>
              <p:nvSpPr>
                <p:cNvPr id="1191" name="Freeform: Shape 1190">
                  <a:extLst>
                    <a:ext uri="{FF2B5EF4-FFF2-40B4-BE49-F238E27FC236}">
                      <a16:creationId xmlns:a16="http://schemas.microsoft.com/office/drawing/2014/main" id="{7B57A791-8941-40F2-9E16-539DC5FBC77F}"/>
                    </a:ext>
                  </a:extLst>
                </p:cNvPr>
                <p:cNvSpPr/>
                <p:nvPr/>
              </p:nvSpPr>
              <p:spPr>
                <a:xfrm>
                  <a:off x="2576408" y="4232812"/>
                  <a:ext cx="5968" cy="34804"/>
                </a:xfrm>
                <a:custGeom>
                  <a:avLst/>
                  <a:gdLst>
                    <a:gd name="connsiteX0" fmla="*/ 0 w 5968"/>
                    <a:gd name="connsiteY0" fmla="*/ 34805 h 34804"/>
                    <a:gd name="connsiteX1" fmla="*/ 0 w 5968"/>
                    <a:gd name="connsiteY1" fmla="*/ 0 h 34804"/>
                  </a:gdLst>
                  <a:ahLst/>
                  <a:cxnLst>
                    <a:cxn ang="0">
                      <a:pos x="connsiteX0" y="connsiteY0"/>
                    </a:cxn>
                    <a:cxn ang="0">
                      <a:pos x="connsiteX1" y="connsiteY1"/>
                    </a:cxn>
                  </a:cxnLst>
                  <a:rect l="l" t="t" r="r" b="b"/>
                  <a:pathLst>
                    <a:path w="5968" h="34804">
                      <a:moveTo>
                        <a:pt x="0" y="34805"/>
                      </a:moveTo>
                      <a:lnTo>
                        <a:pt x="0" y="0"/>
                      </a:lnTo>
                    </a:path>
                  </a:pathLst>
                </a:custGeom>
                <a:ln w="5965" cap="flat">
                  <a:solidFill>
                    <a:srgbClr val="EC4E44"/>
                  </a:solidFill>
                  <a:prstDash val="solid"/>
                  <a:round/>
                </a:ln>
              </p:spPr>
              <p:txBody>
                <a:bodyPr rtlCol="0" anchor="ctr"/>
                <a:lstStyle/>
                <a:p>
                  <a:endParaRPr lang="en-US"/>
                </a:p>
              </p:txBody>
            </p:sp>
            <p:sp>
              <p:nvSpPr>
                <p:cNvPr id="1192" name="Freeform: Shape 1191">
                  <a:extLst>
                    <a:ext uri="{FF2B5EF4-FFF2-40B4-BE49-F238E27FC236}">
                      <a16:creationId xmlns:a16="http://schemas.microsoft.com/office/drawing/2014/main" id="{01688D8C-A2B4-4602-961D-B4182ED5F218}"/>
                    </a:ext>
                  </a:extLst>
                </p:cNvPr>
                <p:cNvSpPr/>
                <p:nvPr/>
              </p:nvSpPr>
              <p:spPr>
                <a:xfrm>
                  <a:off x="2116641" y="4713985"/>
                  <a:ext cx="5968" cy="21794"/>
                </a:xfrm>
                <a:custGeom>
                  <a:avLst/>
                  <a:gdLst>
                    <a:gd name="connsiteX0" fmla="*/ 0 w 5968"/>
                    <a:gd name="connsiteY0" fmla="*/ 21794 h 21794"/>
                    <a:gd name="connsiteX1" fmla="*/ 0 w 5968"/>
                    <a:gd name="connsiteY1" fmla="*/ 0 h 21794"/>
                  </a:gdLst>
                  <a:ahLst/>
                  <a:cxnLst>
                    <a:cxn ang="0">
                      <a:pos x="connsiteX0" y="connsiteY0"/>
                    </a:cxn>
                    <a:cxn ang="0">
                      <a:pos x="connsiteX1" y="connsiteY1"/>
                    </a:cxn>
                  </a:cxnLst>
                  <a:rect l="l" t="t" r="r" b="b"/>
                  <a:pathLst>
                    <a:path w="5968" h="21794">
                      <a:moveTo>
                        <a:pt x="0" y="21794"/>
                      </a:moveTo>
                      <a:lnTo>
                        <a:pt x="0" y="0"/>
                      </a:lnTo>
                    </a:path>
                  </a:pathLst>
                </a:custGeom>
                <a:ln w="5965" cap="flat">
                  <a:solidFill>
                    <a:srgbClr val="EC4E44"/>
                  </a:solidFill>
                  <a:prstDash val="solid"/>
                  <a:round/>
                </a:ln>
              </p:spPr>
              <p:txBody>
                <a:bodyPr rtlCol="0" anchor="ctr"/>
                <a:lstStyle/>
                <a:p>
                  <a:endParaRPr lang="en-US"/>
                </a:p>
              </p:txBody>
            </p:sp>
            <p:sp>
              <p:nvSpPr>
                <p:cNvPr id="1193" name="Freeform: Shape 1192">
                  <a:extLst>
                    <a:ext uri="{FF2B5EF4-FFF2-40B4-BE49-F238E27FC236}">
                      <a16:creationId xmlns:a16="http://schemas.microsoft.com/office/drawing/2014/main" id="{DC61801C-257F-43A8-A523-91689EC1FBF7}"/>
                    </a:ext>
                  </a:extLst>
                </p:cNvPr>
                <p:cNvSpPr/>
                <p:nvPr/>
              </p:nvSpPr>
              <p:spPr>
                <a:xfrm>
                  <a:off x="2636221" y="4234660"/>
                  <a:ext cx="5968" cy="22194"/>
                </a:xfrm>
                <a:custGeom>
                  <a:avLst/>
                  <a:gdLst>
                    <a:gd name="connsiteX0" fmla="*/ 0 w 5968"/>
                    <a:gd name="connsiteY0" fmla="*/ 22195 h 22194"/>
                    <a:gd name="connsiteX1" fmla="*/ 0 w 5968"/>
                    <a:gd name="connsiteY1" fmla="*/ 0 h 22194"/>
                  </a:gdLst>
                  <a:ahLst/>
                  <a:cxnLst>
                    <a:cxn ang="0">
                      <a:pos x="connsiteX0" y="connsiteY0"/>
                    </a:cxn>
                    <a:cxn ang="0">
                      <a:pos x="connsiteX1" y="connsiteY1"/>
                    </a:cxn>
                  </a:cxnLst>
                  <a:rect l="l" t="t" r="r" b="b"/>
                  <a:pathLst>
                    <a:path w="5968" h="22194">
                      <a:moveTo>
                        <a:pt x="0" y="22195"/>
                      </a:moveTo>
                      <a:lnTo>
                        <a:pt x="0" y="0"/>
                      </a:lnTo>
                    </a:path>
                  </a:pathLst>
                </a:custGeom>
                <a:ln w="5965" cap="flat">
                  <a:solidFill>
                    <a:srgbClr val="EC4E44"/>
                  </a:solidFill>
                  <a:prstDash val="solid"/>
                  <a:round/>
                </a:ln>
              </p:spPr>
              <p:txBody>
                <a:bodyPr rtlCol="0" anchor="ctr"/>
                <a:lstStyle/>
                <a:p>
                  <a:endParaRPr lang="en-US"/>
                </a:p>
              </p:txBody>
            </p:sp>
            <p:sp>
              <p:nvSpPr>
                <p:cNvPr id="1194" name="Freeform: Shape 1193">
                  <a:extLst>
                    <a:ext uri="{FF2B5EF4-FFF2-40B4-BE49-F238E27FC236}">
                      <a16:creationId xmlns:a16="http://schemas.microsoft.com/office/drawing/2014/main" id="{7BDA4259-F39B-42EE-8606-40C55C97CF45}"/>
                    </a:ext>
                  </a:extLst>
                </p:cNvPr>
                <p:cNvSpPr/>
                <p:nvPr/>
              </p:nvSpPr>
              <p:spPr>
                <a:xfrm>
                  <a:off x="2542217" y="4264632"/>
                  <a:ext cx="5968" cy="28084"/>
                </a:xfrm>
                <a:custGeom>
                  <a:avLst/>
                  <a:gdLst>
                    <a:gd name="connsiteX0" fmla="*/ 0 w 5968"/>
                    <a:gd name="connsiteY0" fmla="*/ 28084 h 28084"/>
                    <a:gd name="connsiteX1" fmla="*/ 0 w 5968"/>
                    <a:gd name="connsiteY1" fmla="*/ 0 h 28084"/>
                  </a:gdLst>
                  <a:ahLst/>
                  <a:cxnLst>
                    <a:cxn ang="0">
                      <a:pos x="connsiteX0" y="connsiteY0"/>
                    </a:cxn>
                    <a:cxn ang="0">
                      <a:pos x="connsiteX1" y="connsiteY1"/>
                    </a:cxn>
                  </a:cxnLst>
                  <a:rect l="l" t="t" r="r" b="b"/>
                  <a:pathLst>
                    <a:path w="5968" h="28084">
                      <a:moveTo>
                        <a:pt x="0" y="28084"/>
                      </a:moveTo>
                      <a:lnTo>
                        <a:pt x="0" y="0"/>
                      </a:lnTo>
                    </a:path>
                  </a:pathLst>
                </a:custGeom>
                <a:ln w="5965" cap="flat">
                  <a:solidFill>
                    <a:srgbClr val="EC4E44"/>
                  </a:solidFill>
                  <a:prstDash val="solid"/>
                  <a:round/>
                </a:ln>
              </p:spPr>
              <p:txBody>
                <a:bodyPr rtlCol="0" anchor="ctr"/>
                <a:lstStyle/>
                <a:p>
                  <a:endParaRPr lang="en-US"/>
                </a:p>
              </p:txBody>
            </p:sp>
            <p:sp>
              <p:nvSpPr>
                <p:cNvPr id="1195" name="Freeform: Shape 1194">
                  <a:extLst>
                    <a:ext uri="{FF2B5EF4-FFF2-40B4-BE49-F238E27FC236}">
                      <a16:creationId xmlns:a16="http://schemas.microsoft.com/office/drawing/2014/main" id="{09FF0A7F-26FF-4D2F-BC4E-0F8C8C2DB3A7}"/>
                    </a:ext>
                  </a:extLst>
                </p:cNvPr>
                <p:cNvSpPr/>
                <p:nvPr/>
              </p:nvSpPr>
              <p:spPr>
                <a:xfrm>
                  <a:off x="3391581" y="3534308"/>
                  <a:ext cx="5968" cy="22587"/>
                </a:xfrm>
                <a:custGeom>
                  <a:avLst/>
                  <a:gdLst>
                    <a:gd name="connsiteX0" fmla="*/ 0 w 5968"/>
                    <a:gd name="connsiteY0" fmla="*/ 22587 h 22587"/>
                    <a:gd name="connsiteX1" fmla="*/ 0 w 5968"/>
                    <a:gd name="connsiteY1" fmla="*/ 0 h 22587"/>
                  </a:gdLst>
                  <a:ahLst/>
                  <a:cxnLst>
                    <a:cxn ang="0">
                      <a:pos x="connsiteX0" y="connsiteY0"/>
                    </a:cxn>
                    <a:cxn ang="0">
                      <a:pos x="connsiteX1" y="connsiteY1"/>
                    </a:cxn>
                  </a:cxnLst>
                  <a:rect l="l" t="t" r="r" b="b"/>
                  <a:pathLst>
                    <a:path w="5968" h="22587">
                      <a:moveTo>
                        <a:pt x="0" y="22587"/>
                      </a:moveTo>
                      <a:lnTo>
                        <a:pt x="0" y="0"/>
                      </a:lnTo>
                    </a:path>
                  </a:pathLst>
                </a:custGeom>
                <a:ln w="5965" cap="flat">
                  <a:solidFill>
                    <a:srgbClr val="EC4E44"/>
                  </a:solidFill>
                  <a:prstDash val="solid"/>
                  <a:round/>
                </a:ln>
              </p:spPr>
              <p:txBody>
                <a:bodyPr rtlCol="0" anchor="ctr"/>
                <a:lstStyle/>
                <a:p>
                  <a:endParaRPr lang="en-US"/>
                </a:p>
              </p:txBody>
            </p:sp>
            <p:sp>
              <p:nvSpPr>
                <p:cNvPr id="1196" name="Freeform: Shape 1195">
                  <a:extLst>
                    <a:ext uri="{FF2B5EF4-FFF2-40B4-BE49-F238E27FC236}">
                      <a16:creationId xmlns:a16="http://schemas.microsoft.com/office/drawing/2014/main" id="{72AB81B0-C82D-49CA-94FA-EDA4C667B7F7}"/>
                    </a:ext>
                  </a:extLst>
                </p:cNvPr>
                <p:cNvSpPr/>
                <p:nvPr/>
              </p:nvSpPr>
              <p:spPr>
                <a:xfrm>
                  <a:off x="2964618" y="3933150"/>
                  <a:ext cx="5968" cy="23045"/>
                </a:xfrm>
                <a:custGeom>
                  <a:avLst/>
                  <a:gdLst>
                    <a:gd name="connsiteX0" fmla="*/ 0 w 5968"/>
                    <a:gd name="connsiteY0" fmla="*/ 23045 h 23045"/>
                    <a:gd name="connsiteX1" fmla="*/ 0 w 5968"/>
                    <a:gd name="connsiteY1" fmla="*/ 0 h 23045"/>
                  </a:gdLst>
                  <a:ahLst/>
                  <a:cxnLst>
                    <a:cxn ang="0">
                      <a:pos x="connsiteX0" y="connsiteY0"/>
                    </a:cxn>
                    <a:cxn ang="0">
                      <a:pos x="connsiteX1" y="connsiteY1"/>
                    </a:cxn>
                  </a:cxnLst>
                  <a:rect l="l" t="t" r="r" b="b"/>
                  <a:pathLst>
                    <a:path w="5968" h="23045">
                      <a:moveTo>
                        <a:pt x="0" y="23045"/>
                      </a:moveTo>
                      <a:lnTo>
                        <a:pt x="0" y="0"/>
                      </a:lnTo>
                    </a:path>
                  </a:pathLst>
                </a:custGeom>
                <a:ln w="5965" cap="flat">
                  <a:solidFill>
                    <a:srgbClr val="EC4E44"/>
                  </a:solidFill>
                  <a:prstDash val="solid"/>
                  <a:round/>
                </a:ln>
              </p:spPr>
              <p:txBody>
                <a:bodyPr rtlCol="0" anchor="ctr"/>
                <a:lstStyle/>
                <a:p>
                  <a:endParaRPr lang="en-US"/>
                </a:p>
              </p:txBody>
            </p:sp>
            <p:sp>
              <p:nvSpPr>
                <p:cNvPr id="1197" name="Freeform: Shape 1196">
                  <a:extLst>
                    <a:ext uri="{FF2B5EF4-FFF2-40B4-BE49-F238E27FC236}">
                      <a16:creationId xmlns:a16="http://schemas.microsoft.com/office/drawing/2014/main" id="{E9BEFD61-219B-41D4-B167-74B448F29D15}"/>
                    </a:ext>
                  </a:extLst>
                </p:cNvPr>
                <p:cNvSpPr/>
                <p:nvPr/>
              </p:nvSpPr>
              <p:spPr>
                <a:xfrm>
                  <a:off x="3023498" y="3891359"/>
                  <a:ext cx="5968" cy="26089"/>
                </a:xfrm>
                <a:custGeom>
                  <a:avLst/>
                  <a:gdLst>
                    <a:gd name="connsiteX0" fmla="*/ 0 w 5968"/>
                    <a:gd name="connsiteY0" fmla="*/ 26089 h 26089"/>
                    <a:gd name="connsiteX1" fmla="*/ 0 w 5968"/>
                    <a:gd name="connsiteY1" fmla="*/ 0 h 26089"/>
                  </a:gdLst>
                  <a:ahLst/>
                  <a:cxnLst>
                    <a:cxn ang="0">
                      <a:pos x="connsiteX0" y="connsiteY0"/>
                    </a:cxn>
                    <a:cxn ang="0">
                      <a:pos x="connsiteX1" y="connsiteY1"/>
                    </a:cxn>
                  </a:cxnLst>
                  <a:rect l="l" t="t" r="r" b="b"/>
                  <a:pathLst>
                    <a:path w="5968" h="26089">
                      <a:moveTo>
                        <a:pt x="0" y="26089"/>
                      </a:moveTo>
                      <a:lnTo>
                        <a:pt x="0" y="0"/>
                      </a:lnTo>
                    </a:path>
                  </a:pathLst>
                </a:custGeom>
                <a:ln w="5965" cap="flat">
                  <a:solidFill>
                    <a:srgbClr val="EC4E44"/>
                  </a:solidFill>
                  <a:prstDash val="solid"/>
                  <a:round/>
                </a:ln>
              </p:spPr>
              <p:txBody>
                <a:bodyPr rtlCol="0" anchor="ctr"/>
                <a:lstStyle/>
                <a:p>
                  <a:endParaRPr lang="en-US"/>
                </a:p>
              </p:txBody>
            </p:sp>
            <p:sp>
              <p:nvSpPr>
                <p:cNvPr id="1198" name="Freeform: Shape 1197">
                  <a:extLst>
                    <a:ext uri="{FF2B5EF4-FFF2-40B4-BE49-F238E27FC236}">
                      <a16:creationId xmlns:a16="http://schemas.microsoft.com/office/drawing/2014/main" id="{2D50B316-67F3-4551-A44E-791203A81A3D}"/>
                    </a:ext>
                  </a:extLst>
                </p:cNvPr>
                <p:cNvSpPr/>
                <p:nvPr/>
              </p:nvSpPr>
              <p:spPr>
                <a:xfrm>
                  <a:off x="2880395" y="4013827"/>
                  <a:ext cx="5968" cy="24019"/>
                </a:xfrm>
                <a:custGeom>
                  <a:avLst/>
                  <a:gdLst>
                    <a:gd name="connsiteX0" fmla="*/ 0 w 5968"/>
                    <a:gd name="connsiteY0" fmla="*/ 24020 h 24019"/>
                    <a:gd name="connsiteX1" fmla="*/ 0 w 5968"/>
                    <a:gd name="connsiteY1" fmla="*/ 0 h 24019"/>
                  </a:gdLst>
                  <a:ahLst/>
                  <a:cxnLst>
                    <a:cxn ang="0">
                      <a:pos x="connsiteX0" y="connsiteY0"/>
                    </a:cxn>
                    <a:cxn ang="0">
                      <a:pos x="connsiteX1" y="connsiteY1"/>
                    </a:cxn>
                  </a:cxnLst>
                  <a:rect l="l" t="t" r="r" b="b"/>
                  <a:pathLst>
                    <a:path w="5968" h="24019">
                      <a:moveTo>
                        <a:pt x="0" y="24020"/>
                      </a:moveTo>
                      <a:lnTo>
                        <a:pt x="0" y="0"/>
                      </a:lnTo>
                    </a:path>
                  </a:pathLst>
                </a:custGeom>
                <a:ln w="5965" cap="flat">
                  <a:solidFill>
                    <a:srgbClr val="EC4E44"/>
                  </a:solidFill>
                  <a:prstDash val="solid"/>
                  <a:round/>
                </a:ln>
              </p:spPr>
              <p:txBody>
                <a:bodyPr rtlCol="0" anchor="ctr"/>
                <a:lstStyle/>
                <a:p>
                  <a:endParaRPr lang="en-US"/>
                </a:p>
              </p:txBody>
            </p:sp>
            <p:sp>
              <p:nvSpPr>
                <p:cNvPr id="1199" name="Freeform: Shape 1198">
                  <a:extLst>
                    <a:ext uri="{FF2B5EF4-FFF2-40B4-BE49-F238E27FC236}">
                      <a16:creationId xmlns:a16="http://schemas.microsoft.com/office/drawing/2014/main" id="{3F0610F0-9305-49CD-9C54-6188011ED15F}"/>
                    </a:ext>
                  </a:extLst>
                </p:cNvPr>
                <p:cNvSpPr/>
                <p:nvPr/>
              </p:nvSpPr>
              <p:spPr>
                <a:xfrm>
                  <a:off x="2864726" y="3922457"/>
                  <a:ext cx="5968" cy="22373"/>
                </a:xfrm>
                <a:custGeom>
                  <a:avLst/>
                  <a:gdLst>
                    <a:gd name="connsiteX0" fmla="*/ 0 w 5968"/>
                    <a:gd name="connsiteY0" fmla="*/ 22373 h 22373"/>
                    <a:gd name="connsiteX1" fmla="*/ 0 w 5968"/>
                    <a:gd name="connsiteY1" fmla="*/ 0 h 22373"/>
                  </a:gdLst>
                  <a:ahLst/>
                  <a:cxnLst>
                    <a:cxn ang="0">
                      <a:pos x="connsiteX0" y="connsiteY0"/>
                    </a:cxn>
                    <a:cxn ang="0">
                      <a:pos x="connsiteX1" y="connsiteY1"/>
                    </a:cxn>
                  </a:cxnLst>
                  <a:rect l="l" t="t" r="r" b="b"/>
                  <a:pathLst>
                    <a:path w="5968" h="22373">
                      <a:moveTo>
                        <a:pt x="0" y="22373"/>
                      </a:moveTo>
                      <a:lnTo>
                        <a:pt x="0" y="0"/>
                      </a:lnTo>
                    </a:path>
                  </a:pathLst>
                </a:custGeom>
                <a:ln w="5965" cap="flat">
                  <a:solidFill>
                    <a:srgbClr val="EC4E44"/>
                  </a:solidFill>
                  <a:prstDash val="solid"/>
                  <a:round/>
                </a:ln>
              </p:spPr>
              <p:txBody>
                <a:bodyPr rtlCol="0" anchor="ctr"/>
                <a:lstStyle/>
                <a:p>
                  <a:endParaRPr lang="en-US"/>
                </a:p>
              </p:txBody>
            </p:sp>
            <p:sp>
              <p:nvSpPr>
                <p:cNvPr id="1200" name="Freeform: Shape 1199">
                  <a:extLst>
                    <a:ext uri="{FF2B5EF4-FFF2-40B4-BE49-F238E27FC236}">
                      <a16:creationId xmlns:a16="http://schemas.microsoft.com/office/drawing/2014/main" id="{A2CC5D10-5A79-464D-BFDE-7770927169F5}"/>
                    </a:ext>
                  </a:extLst>
                </p:cNvPr>
                <p:cNvSpPr/>
                <p:nvPr/>
              </p:nvSpPr>
              <p:spPr>
                <a:xfrm>
                  <a:off x="2265956" y="4526987"/>
                  <a:ext cx="5968" cy="23167"/>
                </a:xfrm>
                <a:custGeom>
                  <a:avLst/>
                  <a:gdLst>
                    <a:gd name="connsiteX0" fmla="*/ 0 w 5968"/>
                    <a:gd name="connsiteY0" fmla="*/ 23167 h 23167"/>
                    <a:gd name="connsiteX1" fmla="*/ 0 w 5968"/>
                    <a:gd name="connsiteY1" fmla="*/ 0 h 23167"/>
                  </a:gdLst>
                  <a:ahLst/>
                  <a:cxnLst>
                    <a:cxn ang="0">
                      <a:pos x="connsiteX0" y="connsiteY0"/>
                    </a:cxn>
                    <a:cxn ang="0">
                      <a:pos x="connsiteX1" y="connsiteY1"/>
                    </a:cxn>
                  </a:cxnLst>
                  <a:rect l="l" t="t" r="r" b="b"/>
                  <a:pathLst>
                    <a:path w="5968" h="23167">
                      <a:moveTo>
                        <a:pt x="0" y="23167"/>
                      </a:moveTo>
                      <a:lnTo>
                        <a:pt x="0" y="0"/>
                      </a:lnTo>
                    </a:path>
                  </a:pathLst>
                </a:custGeom>
                <a:ln w="5965" cap="flat">
                  <a:solidFill>
                    <a:srgbClr val="EC4E44"/>
                  </a:solidFill>
                  <a:prstDash val="solid"/>
                  <a:round/>
                </a:ln>
              </p:spPr>
              <p:txBody>
                <a:bodyPr rtlCol="0" anchor="ctr"/>
                <a:lstStyle/>
                <a:p>
                  <a:endParaRPr lang="en-US"/>
                </a:p>
              </p:txBody>
            </p:sp>
            <p:sp>
              <p:nvSpPr>
                <p:cNvPr id="1201" name="Freeform: Shape 1200">
                  <a:extLst>
                    <a:ext uri="{FF2B5EF4-FFF2-40B4-BE49-F238E27FC236}">
                      <a16:creationId xmlns:a16="http://schemas.microsoft.com/office/drawing/2014/main" id="{928CD743-EB32-44B5-8F51-A02236F7072F}"/>
                    </a:ext>
                  </a:extLst>
                </p:cNvPr>
                <p:cNvSpPr/>
                <p:nvPr/>
              </p:nvSpPr>
              <p:spPr>
                <a:xfrm>
                  <a:off x="3844490" y="3081540"/>
                  <a:ext cx="5968" cy="44880"/>
                </a:xfrm>
                <a:custGeom>
                  <a:avLst/>
                  <a:gdLst>
                    <a:gd name="connsiteX0" fmla="*/ 0 w 5968"/>
                    <a:gd name="connsiteY0" fmla="*/ 44880 h 44880"/>
                    <a:gd name="connsiteX1" fmla="*/ 0 w 5968"/>
                    <a:gd name="connsiteY1" fmla="*/ 0 h 44880"/>
                  </a:gdLst>
                  <a:ahLst/>
                  <a:cxnLst>
                    <a:cxn ang="0">
                      <a:pos x="connsiteX0" y="connsiteY0"/>
                    </a:cxn>
                    <a:cxn ang="0">
                      <a:pos x="connsiteX1" y="connsiteY1"/>
                    </a:cxn>
                  </a:cxnLst>
                  <a:rect l="l" t="t" r="r" b="b"/>
                  <a:pathLst>
                    <a:path w="5968" h="44880">
                      <a:moveTo>
                        <a:pt x="0" y="44880"/>
                      </a:moveTo>
                      <a:lnTo>
                        <a:pt x="0" y="0"/>
                      </a:lnTo>
                    </a:path>
                  </a:pathLst>
                </a:custGeom>
                <a:ln w="5965" cap="flat">
                  <a:solidFill>
                    <a:srgbClr val="EC4E44"/>
                  </a:solidFill>
                  <a:prstDash val="solid"/>
                  <a:round/>
                </a:ln>
              </p:spPr>
              <p:txBody>
                <a:bodyPr rtlCol="0" anchor="ctr"/>
                <a:lstStyle/>
                <a:p>
                  <a:endParaRPr lang="en-US"/>
                </a:p>
              </p:txBody>
            </p:sp>
            <p:sp>
              <p:nvSpPr>
                <p:cNvPr id="1202" name="Freeform: Shape 1201">
                  <a:extLst>
                    <a:ext uri="{FF2B5EF4-FFF2-40B4-BE49-F238E27FC236}">
                      <a16:creationId xmlns:a16="http://schemas.microsoft.com/office/drawing/2014/main" id="{774D1410-AE16-446F-8AAC-39D6106B337E}"/>
                    </a:ext>
                  </a:extLst>
                </p:cNvPr>
                <p:cNvSpPr/>
                <p:nvPr/>
              </p:nvSpPr>
              <p:spPr>
                <a:xfrm>
                  <a:off x="4184810" y="2869429"/>
                  <a:ext cx="5968" cy="28754"/>
                </a:xfrm>
                <a:custGeom>
                  <a:avLst/>
                  <a:gdLst>
                    <a:gd name="connsiteX0" fmla="*/ 0 w 5968"/>
                    <a:gd name="connsiteY0" fmla="*/ 28754 h 28754"/>
                    <a:gd name="connsiteX1" fmla="*/ 0 w 5968"/>
                    <a:gd name="connsiteY1" fmla="*/ 0 h 28754"/>
                  </a:gdLst>
                  <a:ahLst/>
                  <a:cxnLst>
                    <a:cxn ang="0">
                      <a:pos x="connsiteX0" y="connsiteY0"/>
                    </a:cxn>
                    <a:cxn ang="0">
                      <a:pos x="connsiteX1" y="connsiteY1"/>
                    </a:cxn>
                  </a:cxnLst>
                  <a:rect l="l" t="t" r="r" b="b"/>
                  <a:pathLst>
                    <a:path w="5968" h="28754">
                      <a:moveTo>
                        <a:pt x="0" y="28754"/>
                      </a:moveTo>
                      <a:lnTo>
                        <a:pt x="0" y="0"/>
                      </a:lnTo>
                    </a:path>
                  </a:pathLst>
                </a:custGeom>
                <a:ln w="5965" cap="flat">
                  <a:solidFill>
                    <a:srgbClr val="EC4E44"/>
                  </a:solidFill>
                  <a:prstDash val="solid"/>
                  <a:round/>
                </a:ln>
              </p:spPr>
              <p:txBody>
                <a:bodyPr rtlCol="0" anchor="ctr"/>
                <a:lstStyle/>
                <a:p>
                  <a:endParaRPr lang="en-US"/>
                </a:p>
              </p:txBody>
            </p:sp>
            <p:sp>
              <p:nvSpPr>
                <p:cNvPr id="1203" name="Freeform: Shape 1202">
                  <a:extLst>
                    <a:ext uri="{FF2B5EF4-FFF2-40B4-BE49-F238E27FC236}">
                      <a16:creationId xmlns:a16="http://schemas.microsoft.com/office/drawing/2014/main" id="{BED0B435-7AD3-4BAD-865C-667F835914AD}"/>
                    </a:ext>
                  </a:extLst>
                </p:cNvPr>
                <p:cNvSpPr/>
                <p:nvPr/>
              </p:nvSpPr>
              <p:spPr>
                <a:xfrm>
                  <a:off x="3586502" y="3380040"/>
                  <a:ext cx="5968" cy="21953"/>
                </a:xfrm>
                <a:custGeom>
                  <a:avLst/>
                  <a:gdLst>
                    <a:gd name="connsiteX0" fmla="*/ 0 w 5968"/>
                    <a:gd name="connsiteY0" fmla="*/ 21954 h 21953"/>
                    <a:gd name="connsiteX1" fmla="*/ 0 w 5968"/>
                    <a:gd name="connsiteY1" fmla="*/ 0 h 21953"/>
                  </a:gdLst>
                  <a:ahLst/>
                  <a:cxnLst>
                    <a:cxn ang="0">
                      <a:pos x="connsiteX0" y="connsiteY0"/>
                    </a:cxn>
                    <a:cxn ang="0">
                      <a:pos x="connsiteX1" y="connsiteY1"/>
                    </a:cxn>
                  </a:cxnLst>
                  <a:rect l="l" t="t" r="r" b="b"/>
                  <a:pathLst>
                    <a:path w="5968" h="21953">
                      <a:moveTo>
                        <a:pt x="0" y="21954"/>
                      </a:moveTo>
                      <a:lnTo>
                        <a:pt x="0" y="0"/>
                      </a:lnTo>
                    </a:path>
                  </a:pathLst>
                </a:custGeom>
                <a:ln w="5965" cap="flat">
                  <a:solidFill>
                    <a:srgbClr val="EC4E44"/>
                  </a:solidFill>
                  <a:prstDash val="solid"/>
                  <a:round/>
                </a:ln>
              </p:spPr>
              <p:txBody>
                <a:bodyPr rtlCol="0" anchor="ctr"/>
                <a:lstStyle/>
                <a:p>
                  <a:endParaRPr lang="en-US"/>
                </a:p>
              </p:txBody>
            </p:sp>
            <p:sp>
              <p:nvSpPr>
                <p:cNvPr id="1204" name="Freeform: Shape 1203">
                  <a:extLst>
                    <a:ext uri="{FF2B5EF4-FFF2-40B4-BE49-F238E27FC236}">
                      <a16:creationId xmlns:a16="http://schemas.microsoft.com/office/drawing/2014/main" id="{F59F5200-32B7-4A64-87B0-CF62BAEA91AE}"/>
                    </a:ext>
                  </a:extLst>
                </p:cNvPr>
                <p:cNvSpPr/>
                <p:nvPr/>
              </p:nvSpPr>
              <p:spPr>
                <a:xfrm>
                  <a:off x="3965255" y="3066115"/>
                  <a:ext cx="5968" cy="23569"/>
                </a:xfrm>
                <a:custGeom>
                  <a:avLst/>
                  <a:gdLst>
                    <a:gd name="connsiteX0" fmla="*/ 0 w 5968"/>
                    <a:gd name="connsiteY0" fmla="*/ 23569 h 23569"/>
                    <a:gd name="connsiteX1" fmla="*/ 0 w 5968"/>
                    <a:gd name="connsiteY1" fmla="*/ 0 h 23569"/>
                  </a:gdLst>
                  <a:ahLst/>
                  <a:cxnLst>
                    <a:cxn ang="0">
                      <a:pos x="connsiteX0" y="connsiteY0"/>
                    </a:cxn>
                    <a:cxn ang="0">
                      <a:pos x="connsiteX1" y="connsiteY1"/>
                    </a:cxn>
                  </a:cxnLst>
                  <a:rect l="l" t="t" r="r" b="b"/>
                  <a:pathLst>
                    <a:path w="5968" h="23569">
                      <a:moveTo>
                        <a:pt x="0" y="23569"/>
                      </a:moveTo>
                      <a:lnTo>
                        <a:pt x="0" y="0"/>
                      </a:lnTo>
                    </a:path>
                  </a:pathLst>
                </a:custGeom>
                <a:ln w="5965" cap="flat">
                  <a:solidFill>
                    <a:srgbClr val="EC4E44"/>
                  </a:solidFill>
                  <a:prstDash val="solid"/>
                  <a:round/>
                </a:ln>
              </p:spPr>
              <p:txBody>
                <a:bodyPr rtlCol="0" anchor="ctr"/>
                <a:lstStyle/>
                <a:p>
                  <a:endParaRPr lang="en-US"/>
                </a:p>
              </p:txBody>
            </p:sp>
            <p:sp>
              <p:nvSpPr>
                <p:cNvPr id="1205" name="Freeform: Shape 1204">
                  <a:extLst>
                    <a:ext uri="{FF2B5EF4-FFF2-40B4-BE49-F238E27FC236}">
                      <a16:creationId xmlns:a16="http://schemas.microsoft.com/office/drawing/2014/main" id="{DBFA6562-6CA0-43B2-AD31-A86DA5BB62F9}"/>
                    </a:ext>
                  </a:extLst>
                </p:cNvPr>
                <p:cNvSpPr/>
                <p:nvPr/>
              </p:nvSpPr>
              <p:spPr>
                <a:xfrm>
                  <a:off x="2853886" y="4033807"/>
                  <a:ext cx="5968" cy="26463"/>
                </a:xfrm>
                <a:custGeom>
                  <a:avLst/>
                  <a:gdLst>
                    <a:gd name="connsiteX0" fmla="*/ 0 w 5968"/>
                    <a:gd name="connsiteY0" fmla="*/ 26463 h 26463"/>
                    <a:gd name="connsiteX1" fmla="*/ 0 w 5968"/>
                    <a:gd name="connsiteY1" fmla="*/ 0 h 26463"/>
                  </a:gdLst>
                  <a:ahLst/>
                  <a:cxnLst>
                    <a:cxn ang="0">
                      <a:pos x="connsiteX0" y="connsiteY0"/>
                    </a:cxn>
                    <a:cxn ang="0">
                      <a:pos x="connsiteX1" y="connsiteY1"/>
                    </a:cxn>
                  </a:cxnLst>
                  <a:rect l="l" t="t" r="r" b="b"/>
                  <a:pathLst>
                    <a:path w="5968" h="26463">
                      <a:moveTo>
                        <a:pt x="0" y="26463"/>
                      </a:moveTo>
                      <a:lnTo>
                        <a:pt x="0" y="0"/>
                      </a:lnTo>
                    </a:path>
                  </a:pathLst>
                </a:custGeom>
                <a:ln w="5965" cap="flat">
                  <a:solidFill>
                    <a:srgbClr val="EC4E44"/>
                  </a:solidFill>
                  <a:prstDash val="solid"/>
                  <a:round/>
                </a:ln>
              </p:spPr>
              <p:txBody>
                <a:bodyPr rtlCol="0" anchor="ctr"/>
                <a:lstStyle/>
                <a:p>
                  <a:endParaRPr lang="en-US"/>
                </a:p>
              </p:txBody>
            </p:sp>
            <p:sp>
              <p:nvSpPr>
                <p:cNvPr id="1206" name="Freeform: Shape 1205">
                  <a:extLst>
                    <a:ext uri="{FF2B5EF4-FFF2-40B4-BE49-F238E27FC236}">
                      <a16:creationId xmlns:a16="http://schemas.microsoft.com/office/drawing/2014/main" id="{D5AE50B5-2338-4DCE-9380-3382D6074F64}"/>
                    </a:ext>
                  </a:extLst>
                </p:cNvPr>
                <p:cNvSpPr/>
                <p:nvPr/>
              </p:nvSpPr>
              <p:spPr>
                <a:xfrm>
                  <a:off x="3169458" y="3736788"/>
                  <a:ext cx="5968" cy="21625"/>
                </a:xfrm>
                <a:custGeom>
                  <a:avLst/>
                  <a:gdLst>
                    <a:gd name="connsiteX0" fmla="*/ 0 w 5968"/>
                    <a:gd name="connsiteY0" fmla="*/ 21625 h 21625"/>
                    <a:gd name="connsiteX1" fmla="*/ 0 w 5968"/>
                    <a:gd name="connsiteY1" fmla="*/ 0 h 21625"/>
                  </a:gdLst>
                  <a:ahLst/>
                  <a:cxnLst>
                    <a:cxn ang="0">
                      <a:pos x="connsiteX0" y="connsiteY0"/>
                    </a:cxn>
                    <a:cxn ang="0">
                      <a:pos x="connsiteX1" y="connsiteY1"/>
                    </a:cxn>
                  </a:cxnLst>
                  <a:rect l="l" t="t" r="r" b="b"/>
                  <a:pathLst>
                    <a:path w="5968" h="21625">
                      <a:moveTo>
                        <a:pt x="0" y="21625"/>
                      </a:moveTo>
                      <a:lnTo>
                        <a:pt x="0" y="0"/>
                      </a:lnTo>
                    </a:path>
                  </a:pathLst>
                </a:custGeom>
                <a:ln w="5965" cap="flat">
                  <a:solidFill>
                    <a:srgbClr val="EC4E44"/>
                  </a:solidFill>
                  <a:prstDash val="solid"/>
                  <a:round/>
                </a:ln>
              </p:spPr>
              <p:txBody>
                <a:bodyPr rtlCol="0" anchor="ctr"/>
                <a:lstStyle/>
                <a:p>
                  <a:endParaRPr lang="en-US"/>
                </a:p>
              </p:txBody>
            </p:sp>
            <p:sp>
              <p:nvSpPr>
                <p:cNvPr id="1207" name="Freeform: Shape 1206">
                  <a:extLst>
                    <a:ext uri="{FF2B5EF4-FFF2-40B4-BE49-F238E27FC236}">
                      <a16:creationId xmlns:a16="http://schemas.microsoft.com/office/drawing/2014/main" id="{64606A3D-9D45-4097-8C70-888ADF562454}"/>
                    </a:ext>
                  </a:extLst>
                </p:cNvPr>
                <p:cNvSpPr/>
                <p:nvPr/>
              </p:nvSpPr>
              <p:spPr>
                <a:xfrm>
                  <a:off x="2347040" y="4503401"/>
                  <a:ext cx="5968" cy="22868"/>
                </a:xfrm>
                <a:custGeom>
                  <a:avLst/>
                  <a:gdLst>
                    <a:gd name="connsiteX0" fmla="*/ 0 w 5968"/>
                    <a:gd name="connsiteY0" fmla="*/ 22869 h 22868"/>
                    <a:gd name="connsiteX1" fmla="*/ 0 w 5968"/>
                    <a:gd name="connsiteY1" fmla="*/ 0 h 22868"/>
                  </a:gdLst>
                  <a:ahLst/>
                  <a:cxnLst>
                    <a:cxn ang="0">
                      <a:pos x="connsiteX0" y="connsiteY0"/>
                    </a:cxn>
                    <a:cxn ang="0">
                      <a:pos x="connsiteX1" y="connsiteY1"/>
                    </a:cxn>
                  </a:cxnLst>
                  <a:rect l="l" t="t" r="r" b="b"/>
                  <a:pathLst>
                    <a:path w="5968" h="22868">
                      <a:moveTo>
                        <a:pt x="0" y="22869"/>
                      </a:moveTo>
                      <a:lnTo>
                        <a:pt x="0" y="0"/>
                      </a:lnTo>
                    </a:path>
                  </a:pathLst>
                </a:custGeom>
                <a:ln w="5965" cap="flat">
                  <a:solidFill>
                    <a:srgbClr val="EC4E44"/>
                  </a:solidFill>
                  <a:prstDash val="solid"/>
                  <a:round/>
                </a:ln>
              </p:spPr>
              <p:txBody>
                <a:bodyPr rtlCol="0" anchor="ctr"/>
                <a:lstStyle/>
                <a:p>
                  <a:endParaRPr lang="en-US"/>
                </a:p>
              </p:txBody>
            </p:sp>
            <p:sp>
              <p:nvSpPr>
                <p:cNvPr id="1208" name="Freeform: Shape 1207">
                  <a:extLst>
                    <a:ext uri="{FF2B5EF4-FFF2-40B4-BE49-F238E27FC236}">
                      <a16:creationId xmlns:a16="http://schemas.microsoft.com/office/drawing/2014/main" id="{06E9CC8E-6B96-48C3-B5A8-F0EBD63BE604}"/>
                    </a:ext>
                  </a:extLst>
                </p:cNvPr>
                <p:cNvSpPr/>
                <p:nvPr/>
              </p:nvSpPr>
              <p:spPr>
                <a:xfrm>
                  <a:off x="2513768" y="4347236"/>
                  <a:ext cx="5968" cy="22073"/>
                </a:xfrm>
                <a:custGeom>
                  <a:avLst/>
                  <a:gdLst>
                    <a:gd name="connsiteX0" fmla="*/ 0 w 5968"/>
                    <a:gd name="connsiteY0" fmla="*/ 22073 h 22073"/>
                    <a:gd name="connsiteX1" fmla="*/ 0 w 5968"/>
                    <a:gd name="connsiteY1" fmla="*/ 0 h 22073"/>
                  </a:gdLst>
                  <a:ahLst/>
                  <a:cxnLst>
                    <a:cxn ang="0">
                      <a:pos x="connsiteX0" y="connsiteY0"/>
                    </a:cxn>
                    <a:cxn ang="0">
                      <a:pos x="connsiteX1" y="connsiteY1"/>
                    </a:cxn>
                  </a:cxnLst>
                  <a:rect l="l" t="t" r="r" b="b"/>
                  <a:pathLst>
                    <a:path w="5968" h="22073">
                      <a:moveTo>
                        <a:pt x="0" y="22073"/>
                      </a:moveTo>
                      <a:lnTo>
                        <a:pt x="0" y="0"/>
                      </a:lnTo>
                    </a:path>
                  </a:pathLst>
                </a:custGeom>
                <a:ln w="5965" cap="flat">
                  <a:solidFill>
                    <a:srgbClr val="EC4E44"/>
                  </a:solidFill>
                  <a:prstDash val="solid"/>
                  <a:round/>
                </a:ln>
              </p:spPr>
              <p:txBody>
                <a:bodyPr rtlCol="0" anchor="ctr"/>
                <a:lstStyle/>
                <a:p>
                  <a:endParaRPr lang="en-US"/>
                </a:p>
              </p:txBody>
            </p:sp>
            <p:sp>
              <p:nvSpPr>
                <p:cNvPr id="1209" name="Freeform: Shape 1208">
                  <a:extLst>
                    <a:ext uri="{FF2B5EF4-FFF2-40B4-BE49-F238E27FC236}">
                      <a16:creationId xmlns:a16="http://schemas.microsoft.com/office/drawing/2014/main" id="{29A49049-3CA6-43CB-B810-AEFCAC1C16DF}"/>
                    </a:ext>
                  </a:extLst>
                </p:cNvPr>
                <p:cNvSpPr/>
                <p:nvPr/>
              </p:nvSpPr>
              <p:spPr>
                <a:xfrm>
                  <a:off x="3352556" y="3555506"/>
                  <a:ext cx="5968" cy="24098"/>
                </a:xfrm>
                <a:custGeom>
                  <a:avLst/>
                  <a:gdLst>
                    <a:gd name="connsiteX0" fmla="*/ 0 w 5968"/>
                    <a:gd name="connsiteY0" fmla="*/ 24099 h 24098"/>
                    <a:gd name="connsiteX1" fmla="*/ 0 w 5968"/>
                    <a:gd name="connsiteY1" fmla="*/ 0 h 24098"/>
                  </a:gdLst>
                  <a:ahLst/>
                  <a:cxnLst>
                    <a:cxn ang="0">
                      <a:pos x="connsiteX0" y="connsiteY0"/>
                    </a:cxn>
                    <a:cxn ang="0">
                      <a:pos x="connsiteX1" y="connsiteY1"/>
                    </a:cxn>
                  </a:cxnLst>
                  <a:rect l="l" t="t" r="r" b="b"/>
                  <a:pathLst>
                    <a:path w="5968" h="24098">
                      <a:moveTo>
                        <a:pt x="0" y="24099"/>
                      </a:moveTo>
                      <a:lnTo>
                        <a:pt x="0" y="0"/>
                      </a:lnTo>
                    </a:path>
                  </a:pathLst>
                </a:custGeom>
                <a:ln w="5965" cap="flat">
                  <a:solidFill>
                    <a:srgbClr val="EC4E44"/>
                  </a:solidFill>
                  <a:prstDash val="solid"/>
                  <a:round/>
                </a:ln>
              </p:spPr>
              <p:txBody>
                <a:bodyPr rtlCol="0" anchor="ctr"/>
                <a:lstStyle/>
                <a:p>
                  <a:endParaRPr lang="en-US"/>
                </a:p>
              </p:txBody>
            </p:sp>
            <p:sp>
              <p:nvSpPr>
                <p:cNvPr id="1210" name="Freeform: Shape 1209">
                  <a:extLst>
                    <a:ext uri="{FF2B5EF4-FFF2-40B4-BE49-F238E27FC236}">
                      <a16:creationId xmlns:a16="http://schemas.microsoft.com/office/drawing/2014/main" id="{C6CA900C-A503-4951-AE94-544737E06CCC}"/>
                    </a:ext>
                  </a:extLst>
                </p:cNvPr>
                <p:cNvSpPr/>
                <p:nvPr/>
              </p:nvSpPr>
              <p:spPr>
                <a:xfrm>
                  <a:off x="3147761" y="3724384"/>
                  <a:ext cx="5968" cy="34347"/>
                </a:xfrm>
                <a:custGeom>
                  <a:avLst/>
                  <a:gdLst>
                    <a:gd name="connsiteX0" fmla="*/ 0 w 5968"/>
                    <a:gd name="connsiteY0" fmla="*/ 34348 h 34347"/>
                    <a:gd name="connsiteX1" fmla="*/ 0 w 5968"/>
                    <a:gd name="connsiteY1" fmla="*/ 0 h 34347"/>
                  </a:gdLst>
                  <a:ahLst/>
                  <a:cxnLst>
                    <a:cxn ang="0">
                      <a:pos x="connsiteX0" y="connsiteY0"/>
                    </a:cxn>
                    <a:cxn ang="0">
                      <a:pos x="connsiteX1" y="connsiteY1"/>
                    </a:cxn>
                  </a:cxnLst>
                  <a:rect l="l" t="t" r="r" b="b"/>
                  <a:pathLst>
                    <a:path w="5968" h="34347">
                      <a:moveTo>
                        <a:pt x="0" y="34348"/>
                      </a:moveTo>
                      <a:lnTo>
                        <a:pt x="0" y="0"/>
                      </a:lnTo>
                    </a:path>
                  </a:pathLst>
                </a:custGeom>
                <a:ln w="5965" cap="flat">
                  <a:solidFill>
                    <a:srgbClr val="EC4E44"/>
                  </a:solidFill>
                  <a:prstDash val="solid"/>
                  <a:round/>
                </a:ln>
              </p:spPr>
              <p:txBody>
                <a:bodyPr rtlCol="0" anchor="ctr"/>
                <a:lstStyle/>
                <a:p>
                  <a:endParaRPr lang="en-US"/>
                </a:p>
              </p:txBody>
            </p:sp>
            <p:sp>
              <p:nvSpPr>
                <p:cNvPr id="1211" name="Freeform: Shape 1210">
                  <a:extLst>
                    <a:ext uri="{FF2B5EF4-FFF2-40B4-BE49-F238E27FC236}">
                      <a16:creationId xmlns:a16="http://schemas.microsoft.com/office/drawing/2014/main" id="{39A309BF-CCB9-4242-B6CD-7DC5914C34A4}"/>
                    </a:ext>
                  </a:extLst>
                </p:cNvPr>
                <p:cNvSpPr/>
                <p:nvPr/>
              </p:nvSpPr>
              <p:spPr>
                <a:xfrm>
                  <a:off x="2597084" y="4248708"/>
                  <a:ext cx="5968" cy="24924"/>
                </a:xfrm>
                <a:custGeom>
                  <a:avLst/>
                  <a:gdLst>
                    <a:gd name="connsiteX0" fmla="*/ 0 w 5968"/>
                    <a:gd name="connsiteY0" fmla="*/ 24924 h 24924"/>
                    <a:gd name="connsiteX1" fmla="*/ 0 w 5968"/>
                    <a:gd name="connsiteY1" fmla="*/ 0 h 24924"/>
                  </a:gdLst>
                  <a:ahLst/>
                  <a:cxnLst>
                    <a:cxn ang="0">
                      <a:pos x="connsiteX0" y="connsiteY0"/>
                    </a:cxn>
                    <a:cxn ang="0">
                      <a:pos x="connsiteX1" y="connsiteY1"/>
                    </a:cxn>
                  </a:cxnLst>
                  <a:rect l="l" t="t" r="r" b="b"/>
                  <a:pathLst>
                    <a:path w="5968" h="24924">
                      <a:moveTo>
                        <a:pt x="0" y="24924"/>
                      </a:moveTo>
                      <a:lnTo>
                        <a:pt x="0" y="0"/>
                      </a:lnTo>
                    </a:path>
                  </a:pathLst>
                </a:custGeom>
                <a:ln w="5965" cap="flat">
                  <a:solidFill>
                    <a:srgbClr val="EC4E44"/>
                  </a:solidFill>
                  <a:prstDash val="solid"/>
                  <a:round/>
                </a:ln>
              </p:spPr>
              <p:txBody>
                <a:bodyPr rtlCol="0" anchor="ctr"/>
                <a:lstStyle/>
                <a:p>
                  <a:endParaRPr lang="en-US"/>
                </a:p>
              </p:txBody>
            </p:sp>
            <p:sp>
              <p:nvSpPr>
                <p:cNvPr id="1212" name="Freeform: Shape 1211">
                  <a:extLst>
                    <a:ext uri="{FF2B5EF4-FFF2-40B4-BE49-F238E27FC236}">
                      <a16:creationId xmlns:a16="http://schemas.microsoft.com/office/drawing/2014/main" id="{1E4AE002-E482-4D7C-8AED-8F9DFA7EB83F}"/>
                    </a:ext>
                  </a:extLst>
                </p:cNvPr>
                <p:cNvSpPr/>
                <p:nvPr/>
              </p:nvSpPr>
              <p:spPr>
                <a:xfrm>
                  <a:off x="2419898" y="4378180"/>
                  <a:ext cx="5968" cy="48255"/>
                </a:xfrm>
                <a:custGeom>
                  <a:avLst/>
                  <a:gdLst>
                    <a:gd name="connsiteX0" fmla="*/ 0 w 5968"/>
                    <a:gd name="connsiteY0" fmla="*/ 48256 h 48255"/>
                    <a:gd name="connsiteX1" fmla="*/ 0 w 5968"/>
                    <a:gd name="connsiteY1" fmla="*/ 0 h 48255"/>
                  </a:gdLst>
                  <a:ahLst/>
                  <a:cxnLst>
                    <a:cxn ang="0">
                      <a:pos x="connsiteX0" y="connsiteY0"/>
                    </a:cxn>
                    <a:cxn ang="0">
                      <a:pos x="connsiteX1" y="connsiteY1"/>
                    </a:cxn>
                  </a:cxnLst>
                  <a:rect l="l" t="t" r="r" b="b"/>
                  <a:pathLst>
                    <a:path w="5968" h="48255">
                      <a:moveTo>
                        <a:pt x="0" y="48256"/>
                      </a:moveTo>
                      <a:lnTo>
                        <a:pt x="0" y="0"/>
                      </a:lnTo>
                    </a:path>
                  </a:pathLst>
                </a:custGeom>
                <a:ln w="5965" cap="flat">
                  <a:solidFill>
                    <a:srgbClr val="EC4E44"/>
                  </a:solidFill>
                  <a:prstDash val="solid"/>
                  <a:round/>
                </a:ln>
              </p:spPr>
              <p:txBody>
                <a:bodyPr rtlCol="0" anchor="ctr"/>
                <a:lstStyle/>
                <a:p>
                  <a:endParaRPr lang="en-US"/>
                </a:p>
              </p:txBody>
            </p:sp>
            <p:sp>
              <p:nvSpPr>
                <p:cNvPr id="1213" name="Freeform: Shape 1212">
                  <a:extLst>
                    <a:ext uri="{FF2B5EF4-FFF2-40B4-BE49-F238E27FC236}">
                      <a16:creationId xmlns:a16="http://schemas.microsoft.com/office/drawing/2014/main" id="{DB5AFDE9-EDBB-4F44-8083-F5B2C2DC1057}"/>
                    </a:ext>
                  </a:extLst>
                </p:cNvPr>
                <p:cNvSpPr/>
                <p:nvPr/>
              </p:nvSpPr>
              <p:spPr>
                <a:xfrm>
                  <a:off x="3684259" y="3302079"/>
                  <a:ext cx="5968" cy="24723"/>
                </a:xfrm>
                <a:custGeom>
                  <a:avLst/>
                  <a:gdLst>
                    <a:gd name="connsiteX0" fmla="*/ 0 w 5968"/>
                    <a:gd name="connsiteY0" fmla="*/ 24724 h 24723"/>
                    <a:gd name="connsiteX1" fmla="*/ 0 w 5968"/>
                    <a:gd name="connsiteY1" fmla="*/ 0 h 24723"/>
                  </a:gdLst>
                  <a:ahLst/>
                  <a:cxnLst>
                    <a:cxn ang="0">
                      <a:pos x="connsiteX0" y="connsiteY0"/>
                    </a:cxn>
                    <a:cxn ang="0">
                      <a:pos x="connsiteX1" y="connsiteY1"/>
                    </a:cxn>
                  </a:cxnLst>
                  <a:rect l="l" t="t" r="r" b="b"/>
                  <a:pathLst>
                    <a:path w="5968" h="24723">
                      <a:moveTo>
                        <a:pt x="0" y="24724"/>
                      </a:moveTo>
                      <a:lnTo>
                        <a:pt x="0" y="0"/>
                      </a:lnTo>
                    </a:path>
                  </a:pathLst>
                </a:custGeom>
                <a:ln w="5965" cap="flat">
                  <a:solidFill>
                    <a:srgbClr val="EC4E44"/>
                  </a:solidFill>
                  <a:prstDash val="solid"/>
                  <a:round/>
                </a:ln>
              </p:spPr>
              <p:txBody>
                <a:bodyPr rtlCol="0" anchor="ctr"/>
                <a:lstStyle/>
                <a:p>
                  <a:endParaRPr lang="en-US"/>
                </a:p>
              </p:txBody>
            </p:sp>
            <p:sp>
              <p:nvSpPr>
                <p:cNvPr id="1214" name="Freeform: Shape 1213">
                  <a:extLst>
                    <a:ext uri="{FF2B5EF4-FFF2-40B4-BE49-F238E27FC236}">
                      <a16:creationId xmlns:a16="http://schemas.microsoft.com/office/drawing/2014/main" id="{6BB7C9A9-A0CB-4791-A599-56FCA6C57B95}"/>
                    </a:ext>
                  </a:extLst>
                </p:cNvPr>
                <p:cNvSpPr/>
                <p:nvPr/>
              </p:nvSpPr>
              <p:spPr>
                <a:xfrm>
                  <a:off x="2679444" y="4194881"/>
                  <a:ext cx="5968" cy="28435"/>
                </a:xfrm>
                <a:custGeom>
                  <a:avLst/>
                  <a:gdLst>
                    <a:gd name="connsiteX0" fmla="*/ 0 w 5968"/>
                    <a:gd name="connsiteY0" fmla="*/ 28435 h 28435"/>
                    <a:gd name="connsiteX1" fmla="*/ 0 w 5968"/>
                    <a:gd name="connsiteY1" fmla="*/ 0 h 28435"/>
                  </a:gdLst>
                  <a:ahLst/>
                  <a:cxnLst>
                    <a:cxn ang="0">
                      <a:pos x="connsiteX0" y="connsiteY0"/>
                    </a:cxn>
                    <a:cxn ang="0">
                      <a:pos x="connsiteX1" y="connsiteY1"/>
                    </a:cxn>
                  </a:cxnLst>
                  <a:rect l="l" t="t" r="r" b="b"/>
                  <a:pathLst>
                    <a:path w="5968" h="28435">
                      <a:moveTo>
                        <a:pt x="0" y="28435"/>
                      </a:moveTo>
                      <a:lnTo>
                        <a:pt x="0" y="0"/>
                      </a:lnTo>
                    </a:path>
                  </a:pathLst>
                </a:custGeom>
                <a:ln w="5965" cap="flat">
                  <a:solidFill>
                    <a:srgbClr val="EC4E44"/>
                  </a:solidFill>
                  <a:prstDash val="solid"/>
                  <a:round/>
                </a:ln>
              </p:spPr>
              <p:txBody>
                <a:bodyPr rtlCol="0" anchor="ctr"/>
                <a:lstStyle/>
                <a:p>
                  <a:endParaRPr lang="en-US"/>
                </a:p>
              </p:txBody>
            </p:sp>
            <p:sp>
              <p:nvSpPr>
                <p:cNvPr id="1215" name="Freeform: Shape 1214">
                  <a:extLst>
                    <a:ext uri="{FF2B5EF4-FFF2-40B4-BE49-F238E27FC236}">
                      <a16:creationId xmlns:a16="http://schemas.microsoft.com/office/drawing/2014/main" id="{589A1BB3-BDF1-4B40-994E-4134F001806E}"/>
                    </a:ext>
                  </a:extLst>
                </p:cNvPr>
                <p:cNvSpPr/>
                <p:nvPr/>
              </p:nvSpPr>
              <p:spPr>
                <a:xfrm>
                  <a:off x="3862004" y="3133999"/>
                  <a:ext cx="5968" cy="23685"/>
                </a:xfrm>
                <a:custGeom>
                  <a:avLst/>
                  <a:gdLst>
                    <a:gd name="connsiteX0" fmla="*/ 0 w 5968"/>
                    <a:gd name="connsiteY0" fmla="*/ 23686 h 23685"/>
                    <a:gd name="connsiteX1" fmla="*/ 0 w 5968"/>
                    <a:gd name="connsiteY1" fmla="*/ 0 h 23685"/>
                  </a:gdLst>
                  <a:ahLst/>
                  <a:cxnLst>
                    <a:cxn ang="0">
                      <a:pos x="connsiteX0" y="connsiteY0"/>
                    </a:cxn>
                    <a:cxn ang="0">
                      <a:pos x="connsiteX1" y="connsiteY1"/>
                    </a:cxn>
                  </a:cxnLst>
                  <a:rect l="l" t="t" r="r" b="b"/>
                  <a:pathLst>
                    <a:path w="5968" h="23685">
                      <a:moveTo>
                        <a:pt x="0" y="23686"/>
                      </a:moveTo>
                      <a:lnTo>
                        <a:pt x="0" y="0"/>
                      </a:lnTo>
                    </a:path>
                  </a:pathLst>
                </a:custGeom>
                <a:ln w="5965" cap="flat">
                  <a:solidFill>
                    <a:srgbClr val="EC4E44"/>
                  </a:solidFill>
                  <a:prstDash val="solid"/>
                  <a:round/>
                </a:ln>
              </p:spPr>
              <p:txBody>
                <a:bodyPr rtlCol="0" anchor="ctr"/>
                <a:lstStyle/>
                <a:p>
                  <a:endParaRPr lang="en-US"/>
                </a:p>
              </p:txBody>
            </p:sp>
            <p:sp>
              <p:nvSpPr>
                <p:cNvPr id="1216" name="Freeform: Shape 1215">
                  <a:extLst>
                    <a:ext uri="{FF2B5EF4-FFF2-40B4-BE49-F238E27FC236}">
                      <a16:creationId xmlns:a16="http://schemas.microsoft.com/office/drawing/2014/main" id="{5813D765-8FC2-4111-B0BC-8736E597A9A2}"/>
                    </a:ext>
                  </a:extLst>
                </p:cNvPr>
                <p:cNvSpPr/>
                <p:nvPr/>
              </p:nvSpPr>
              <p:spPr>
                <a:xfrm>
                  <a:off x="2452000" y="4377222"/>
                  <a:ext cx="5968" cy="23084"/>
                </a:xfrm>
                <a:custGeom>
                  <a:avLst/>
                  <a:gdLst>
                    <a:gd name="connsiteX0" fmla="*/ 0 w 5968"/>
                    <a:gd name="connsiteY0" fmla="*/ 23085 h 23084"/>
                    <a:gd name="connsiteX1" fmla="*/ 0 w 5968"/>
                    <a:gd name="connsiteY1" fmla="*/ 0 h 23084"/>
                  </a:gdLst>
                  <a:ahLst/>
                  <a:cxnLst>
                    <a:cxn ang="0">
                      <a:pos x="connsiteX0" y="connsiteY0"/>
                    </a:cxn>
                    <a:cxn ang="0">
                      <a:pos x="connsiteX1" y="connsiteY1"/>
                    </a:cxn>
                  </a:cxnLst>
                  <a:rect l="l" t="t" r="r" b="b"/>
                  <a:pathLst>
                    <a:path w="5968" h="23084">
                      <a:moveTo>
                        <a:pt x="0" y="23085"/>
                      </a:moveTo>
                      <a:lnTo>
                        <a:pt x="0" y="0"/>
                      </a:lnTo>
                    </a:path>
                  </a:pathLst>
                </a:custGeom>
                <a:ln w="5965" cap="flat">
                  <a:solidFill>
                    <a:srgbClr val="EC4E44"/>
                  </a:solidFill>
                  <a:prstDash val="solid"/>
                  <a:round/>
                </a:ln>
              </p:spPr>
              <p:txBody>
                <a:bodyPr rtlCol="0" anchor="ctr"/>
                <a:lstStyle/>
                <a:p>
                  <a:endParaRPr lang="en-US"/>
                </a:p>
              </p:txBody>
            </p:sp>
            <p:sp>
              <p:nvSpPr>
                <p:cNvPr id="1217" name="Freeform: Shape 1216">
                  <a:extLst>
                    <a:ext uri="{FF2B5EF4-FFF2-40B4-BE49-F238E27FC236}">
                      <a16:creationId xmlns:a16="http://schemas.microsoft.com/office/drawing/2014/main" id="{78252C89-2824-4A69-9AE4-74AA776440BB}"/>
                    </a:ext>
                  </a:extLst>
                </p:cNvPr>
                <p:cNvSpPr/>
                <p:nvPr/>
              </p:nvSpPr>
              <p:spPr>
                <a:xfrm>
                  <a:off x="3592488" y="3338157"/>
                  <a:ext cx="5968" cy="33008"/>
                </a:xfrm>
                <a:custGeom>
                  <a:avLst/>
                  <a:gdLst>
                    <a:gd name="connsiteX0" fmla="*/ 0 w 5968"/>
                    <a:gd name="connsiteY0" fmla="*/ 33008 h 33008"/>
                    <a:gd name="connsiteX1" fmla="*/ 0 w 5968"/>
                    <a:gd name="connsiteY1" fmla="*/ 0 h 33008"/>
                  </a:gdLst>
                  <a:ahLst/>
                  <a:cxnLst>
                    <a:cxn ang="0">
                      <a:pos x="connsiteX0" y="connsiteY0"/>
                    </a:cxn>
                    <a:cxn ang="0">
                      <a:pos x="connsiteX1" y="connsiteY1"/>
                    </a:cxn>
                  </a:cxnLst>
                  <a:rect l="l" t="t" r="r" b="b"/>
                  <a:pathLst>
                    <a:path w="5968" h="33008">
                      <a:moveTo>
                        <a:pt x="0" y="33008"/>
                      </a:moveTo>
                      <a:lnTo>
                        <a:pt x="0" y="0"/>
                      </a:lnTo>
                    </a:path>
                  </a:pathLst>
                </a:custGeom>
                <a:ln w="5965" cap="flat">
                  <a:solidFill>
                    <a:srgbClr val="EC4E44"/>
                  </a:solidFill>
                  <a:prstDash val="solid"/>
                  <a:round/>
                </a:ln>
              </p:spPr>
              <p:txBody>
                <a:bodyPr rtlCol="0" anchor="ctr"/>
                <a:lstStyle/>
                <a:p>
                  <a:endParaRPr lang="en-US"/>
                </a:p>
              </p:txBody>
            </p:sp>
            <p:sp>
              <p:nvSpPr>
                <p:cNvPr id="1218" name="Freeform: Shape 1217">
                  <a:extLst>
                    <a:ext uri="{FF2B5EF4-FFF2-40B4-BE49-F238E27FC236}">
                      <a16:creationId xmlns:a16="http://schemas.microsoft.com/office/drawing/2014/main" id="{852F86F6-7396-4EBB-A50E-56DCAD6AAEE8}"/>
                    </a:ext>
                  </a:extLst>
                </p:cNvPr>
                <p:cNvSpPr/>
                <p:nvPr/>
              </p:nvSpPr>
              <p:spPr>
                <a:xfrm>
                  <a:off x="2063632" y="4712538"/>
                  <a:ext cx="5968" cy="32309"/>
                </a:xfrm>
                <a:custGeom>
                  <a:avLst/>
                  <a:gdLst>
                    <a:gd name="connsiteX0" fmla="*/ 0 w 5968"/>
                    <a:gd name="connsiteY0" fmla="*/ 32310 h 32309"/>
                    <a:gd name="connsiteX1" fmla="*/ 0 w 5968"/>
                    <a:gd name="connsiteY1" fmla="*/ 0 h 32309"/>
                  </a:gdLst>
                  <a:ahLst/>
                  <a:cxnLst>
                    <a:cxn ang="0">
                      <a:pos x="connsiteX0" y="connsiteY0"/>
                    </a:cxn>
                    <a:cxn ang="0">
                      <a:pos x="connsiteX1" y="connsiteY1"/>
                    </a:cxn>
                  </a:cxnLst>
                  <a:rect l="l" t="t" r="r" b="b"/>
                  <a:pathLst>
                    <a:path w="5968" h="32309">
                      <a:moveTo>
                        <a:pt x="0" y="32310"/>
                      </a:moveTo>
                      <a:lnTo>
                        <a:pt x="0" y="0"/>
                      </a:lnTo>
                    </a:path>
                  </a:pathLst>
                </a:custGeom>
                <a:ln w="5965" cap="flat">
                  <a:solidFill>
                    <a:srgbClr val="EC4E44"/>
                  </a:solidFill>
                  <a:prstDash val="solid"/>
                  <a:round/>
                </a:ln>
              </p:spPr>
              <p:txBody>
                <a:bodyPr rtlCol="0" anchor="ctr"/>
                <a:lstStyle/>
                <a:p>
                  <a:endParaRPr lang="en-US"/>
                </a:p>
              </p:txBody>
            </p:sp>
            <p:sp>
              <p:nvSpPr>
                <p:cNvPr id="1219" name="Freeform: Shape 1218">
                  <a:extLst>
                    <a:ext uri="{FF2B5EF4-FFF2-40B4-BE49-F238E27FC236}">
                      <a16:creationId xmlns:a16="http://schemas.microsoft.com/office/drawing/2014/main" id="{9142B491-892E-40AB-A16D-CDDAE7DD5FAC}"/>
                    </a:ext>
                  </a:extLst>
                </p:cNvPr>
                <p:cNvSpPr/>
                <p:nvPr/>
              </p:nvSpPr>
              <p:spPr>
                <a:xfrm>
                  <a:off x="1888588" y="4819265"/>
                  <a:ext cx="5968" cy="29317"/>
                </a:xfrm>
                <a:custGeom>
                  <a:avLst/>
                  <a:gdLst>
                    <a:gd name="connsiteX0" fmla="*/ 0 w 5968"/>
                    <a:gd name="connsiteY0" fmla="*/ 29318 h 29317"/>
                    <a:gd name="connsiteX1" fmla="*/ 0 w 5968"/>
                    <a:gd name="connsiteY1" fmla="*/ 0 h 29317"/>
                  </a:gdLst>
                  <a:ahLst/>
                  <a:cxnLst>
                    <a:cxn ang="0">
                      <a:pos x="connsiteX0" y="connsiteY0"/>
                    </a:cxn>
                    <a:cxn ang="0">
                      <a:pos x="connsiteX1" y="connsiteY1"/>
                    </a:cxn>
                  </a:cxnLst>
                  <a:rect l="l" t="t" r="r" b="b"/>
                  <a:pathLst>
                    <a:path w="5968" h="29317">
                      <a:moveTo>
                        <a:pt x="0" y="29318"/>
                      </a:moveTo>
                      <a:lnTo>
                        <a:pt x="0" y="0"/>
                      </a:lnTo>
                    </a:path>
                  </a:pathLst>
                </a:custGeom>
                <a:ln w="5965" cap="flat">
                  <a:solidFill>
                    <a:srgbClr val="EC4E44"/>
                  </a:solidFill>
                  <a:prstDash val="solid"/>
                  <a:round/>
                </a:ln>
              </p:spPr>
              <p:txBody>
                <a:bodyPr rtlCol="0" anchor="ctr"/>
                <a:lstStyle/>
                <a:p>
                  <a:endParaRPr lang="en-US"/>
                </a:p>
              </p:txBody>
            </p:sp>
            <p:sp>
              <p:nvSpPr>
                <p:cNvPr id="1220" name="Freeform: Shape 1219">
                  <a:extLst>
                    <a:ext uri="{FF2B5EF4-FFF2-40B4-BE49-F238E27FC236}">
                      <a16:creationId xmlns:a16="http://schemas.microsoft.com/office/drawing/2014/main" id="{DF910BE5-D743-4C4F-9C61-CC3B809544ED}"/>
                    </a:ext>
                  </a:extLst>
                </p:cNvPr>
                <p:cNvSpPr/>
                <p:nvPr/>
              </p:nvSpPr>
              <p:spPr>
                <a:xfrm>
                  <a:off x="2703686" y="4195326"/>
                  <a:ext cx="5968" cy="21613"/>
                </a:xfrm>
                <a:custGeom>
                  <a:avLst/>
                  <a:gdLst>
                    <a:gd name="connsiteX0" fmla="*/ 0 w 5968"/>
                    <a:gd name="connsiteY0" fmla="*/ 21614 h 21613"/>
                    <a:gd name="connsiteX1" fmla="*/ 0 w 5968"/>
                    <a:gd name="connsiteY1" fmla="*/ 0 h 21613"/>
                  </a:gdLst>
                  <a:ahLst/>
                  <a:cxnLst>
                    <a:cxn ang="0">
                      <a:pos x="connsiteX0" y="connsiteY0"/>
                    </a:cxn>
                    <a:cxn ang="0">
                      <a:pos x="connsiteX1" y="connsiteY1"/>
                    </a:cxn>
                  </a:cxnLst>
                  <a:rect l="l" t="t" r="r" b="b"/>
                  <a:pathLst>
                    <a:path w="5968" h="21613">
                      <a:moveTo>
                        <a:pt x="0" y="21614"/>
                      </a:moveTo>
                      <a:lnTo>
                        <a:pt x="0" y="0"/>
                      </a:lnTo>
                    </a:path>
                  </a:pathLst>
                </a:custGeom>
                <a:ln w="5965" cap="flat">
                  <a:solidFill>
                    <a:srgbClr val="EC4E44"/>
                  </a:solidFill>
                  <a:prstDash val="solid"/>
                  <a:round/>
                </a:ln>
              </p:spPr>
              <p:txBody>
                <a:bodyPr rtlCol="0" anchor="ctr"/>
                <a:lstStyle/>
                <a:p>
                  <a:endParaRPr lang="en-US"/>
                </a:p>
              </p:txBody>
            </p:sp>
            <p:sp>
              <p:nvSpPr>
                <p:cNvPr id="1221" name="Freeform: Shape 1220">
                  <a:extLst>
                    <a:ext uri="{FF2B5EF4-FFF2-40B4-BE49-F238E27FC236}">
                      <a16:creationId xmlns:a16="http://schemas.microsoft.com/office/drawing/2014/main" id="{909E2112-1EE6-4CF0-9A6E-C32D779841FC}"/>
                    </a:ext>
                  </a:extLst>
                </p:cNvPr>
                <p:cNvSpPr/>
                <p:nvPr/>
              </p:nvSpPr>
              <p:spPr>
                <a:xfrm>
                  <a:off x="4116365" y="2916887"/>
                  <a:ext cx="5968" cy="45691"/>
                </a:xfrm>
                <a:custGeom>
                  <a:avLst/>
                  <a:gdLst>
                    <a:gd name="connsiteX0" fmla="*/ 0 w 5968"/>
                    <a:gd name="connsiteY0" fmla="*/ 45691 h 45691"/>
                    <a:gd name="connsiteX1" fmla="*/ 0 w 5968"/>
                    <a:gd name="connsiteY1" fmla="*/ 0 h 45691"/>
                  </a:gdLst>
                  <a:ahLst/>
                  <a:cxnLst>
                    <a:cxn ang="0">
                      <a:pos x="connsiteX0" y="connsiteY0"/>
                    </a:cxn>
                    <a:cxn ang="0">
                      <a:pos x="connsiteX1" y="connsiteY1"/>
                    </a:cxn>
                  </a:cxnLst>
                  <a:rect l="l" t="t" r="r" b="b"/>
                  <a:pathLst>
                    <a:path w="5968" h="45691">
                      <a:moveTo>
                        <a:pt x="0" y="45691"/>
                      </a:moveTo>
                      <a:lnTo>
                        <a:pt x="0" y="0"/>
                      </a:lnTo>
                    </a:path>
                  </a:pathLst>
                </a:custGeom>
                <a:ln w="5965" cap="flat">
                  <a:solidFill>
                    <a:srgbClr val="EC4E44"/>
                  </a:solidFill>
                  <a:prstDash val="solid"/>
                  <a:round/>
                </a:ln>
              </p:spPr>
              <p:txBody>
                <a:bodyPr rtlCol="0" anchor="ctr"/>
                <a:lstStyle/>
                <a:p>
                  <a:endParaRPr lang="en-US"/>
                </a:p>
              </p:txBody>
            </p:sp>
            <p:sp>
              <p:nvSpPr>
                <p:cNvPr id="1222" name="Freeform: Shape 1221">
                  <a:extLst>
                    <a:ext uri="{FF2B5EF4-FFF2-40B4-BE49-F238E27FC236}">
                      <a16:creationId xmlns:a16="http://schemas.microsoft.com/office/drawing/2014/main" id="{89527E7E-4A8C-4A99-9AC5-89F8508C2535}"/>
                    </a:ext>
                  </a:extLst>
                </p:cNvPr>
                <p:cNvSpPr/>
                <p:nvPr/>
              </p:nvSpPr>
              <p:spPr>
                <a:xfrm>
                  <a:off x="3121860" y="3777264"/>
                  <a:ext cx="5968" cy="25826"/>
                </a:xfrm>
                <a:custGeom>
                  <a:avLst/>
                  <a:gdLst>
                    <a:gd name="connsiteX0" fmla="*/ 0 w 5968"/>
                    <a:gd name="connsiteY0" fmla="*/ 25826 h 25826"/>
                    <a:gd name="connsiteX1" fmla="*/ 0 w 5968"/>
                    <a:gd name="connsiteY1" fmla="*/ 0 h 25826"/>
                  </a:gdLst>
                  <a:ahLst/>
                  <a:cxnLst>
                    <a:cxn ang="0">
                      <a:pos x="connsiteX0" y="connsiteY0"/>
                    </a:cxn>
                    <a:cxn ang="0">
                      <a:pos x="connsiteX1" y="connsiteY1"/>
                    </a:cxn>
                  </a:cxnLst>
                  <a:rect l="l" t="t" r="r" b="b"/>
                  <a:pathLst>
                    <a:path w="5968" h="25826">
                      <a:moveTo>
                        <a:pt x="0" y="25826"/>
                      </a:moveTo>
                      <a:lnTo>
                        <a:pt x="0" y="0"/>
                      </a:lnTo>
                    </a:path>
                  </a:pathLst>
                </a:custGeom>
                <a:ln w="5965" cap="flat">
                  <a:solidFill>
                    <a:srgbClr val="EC4E44"/>
                  </a:solidFill>
                  <a:prstDash val="solid"/>
                  <a:round/>
                </a:ln>
              </p:spPr>
              <p:txBody>
                <a:bodyPr rtlCol="0" anchor="ctr"/>
                <a:lstStyle/>
                <a:p>
                  <a:endParaRPr lang="en-US"/>
                </a:p>
              </p:txBody>
            </p:sp>
            <p:sp>
              <p:nvSpPr>
                <p:cNvPr id="1223" name="Freeform: Shape 1222">
                  <a:extLst>
                    <a:ext uri="{FF2B5EF4-FFF2-40B4-BE49-F238E27FC236}">
                      <a16:creationId xmlns:a16="http://schemas.microsoft.com/office/drawing/2014/main" id="{44C055F9-7E6D-4AC1-B432-A70994BDCC73}"/>
                    </a:ext>
                  </a:extLst>
                </p:cNvPr>
                <p:cNvSpPr/>
                <p:nvPr/>
              </p:nvSpPr>
              <p:spPr>
                <a:xfrm>
                  <a:off x="3597018" y="3354635"/>
                  <a:ext cx="5968" cy="21897"/>
                </a:xfrm>
                <a:custGeom>
                  <a:avLst/>
                  <a:gdLst>
                    <a:gd name="connsiteX0" fmla="*/ 0 w 5968"/>
                    <a:gd name="connsiteY0" fmla="*/ 21898 h 21897"/>
                    <a:gd name="connsiteX1" fmla="*/ 0 w 5968"/>
                    <a:gd name="connsiteY1" fmla="*/ 0 h 21897"/>
                  </a:gdLst>
                  <a:ahLst/>
                  <a:cxnLst>
                    <a:cxn ang="0">
                      <a:pos x="connsiteX0" y="connsiteY0"/>
                    </a:cxn>
                    <a:cxn ang="0">
                      <a:pos x="connsiteX1" y="connsiteY1"/>
                    </a:cxn>
                  </a:cxnLst>
                  <a:rect l="l" t="t" r="r" b="b"/>
                  <a:pathLst>
                    <a:path w="5968" h="21897">
                      <a:moveTo>
                        <a:pt x="0" y="21898"/>
                      </a:moveTo>
                      <a:lnTo>
                        <a:pt x="0" y="0"/>
                      </a:lnTo>
                    </a:path>
                  </a:pathLst>
                </a:custGeom>
                <a:ln w="5965" cap="flat">
                  <a:solidFill>
                    <a:srgbClr val="EC4E44"/>
                  </a:solidFill>
                  <a:prstDash val="solid"/>
                  <a:round/>
                </a:ln>
              </p:spPr>
              <p:txBody>
                <a:bodyPr rtlCol="0" anchor="ctr"/>
                <a:lstStyle/>
                <a:p>
                  <a:endParaRPr lang="en-US"/>
                </a:p>
              </p:txBody>
            </p:sp>
            <p:sp>
              <p:nvSpPr>
                <p:cNvPr id="1224" name="Freeform: Shape 1223">
                  <a:extLst>
                    <a:ext uri="{FF2B5EF4-FFF2-40B4-BE49-F238E27FC236}">
                      <a16:creationId xmlns:a16="http://schemas.microsoft.com/office/drawing/2014/main" id="{0F4F8946-0512-43AA-B7CF-21FBD35A83D1}"/>
                    </a:ext>
                  </a:extLst>
                </p:cNvPr>
                <p:cNvSpPr/>
                <p:nvPr/>
              </p:nvSpPr>
              <p:spPr>
                <a:xfrm>
                  <a:off x="2836204" y="4020882"/>
                  <a:ext cx="5968" cy="23402"/>
                </a:xfrm>
                <a:custGeom>
                  <a:avLst/>
                  <a:gdLst>
                    <a:gd name="connsiteX0" fmla="*/ 0 w 5968"/>
                    <a:gd name="connsiteY0" fmla="*/ 23402 h 23402"/>
                    <a:gd name="connsiteX1" fmla="*/ 0 w 5968"/>
                    <a:gd name="connsiteY1" fmla="*/ 0 h 23402"/>
                  </a:gdLst>
                  <a:ahLst/>
                  <a:cxnLst>
                    <a:cxn ang="0">
                      <a:pos x="connsiteX0" y="connsiteY0"/>
                    </a:cxn>
                    <a:cxn ang="0">
                      <a:pos x="connsiteX1" y="connsiteY1"/>
                    </a:cxn>
                  </a:cxnLst>
                  <a:rect l="l" t="t" r="r" b="b"/>
                  <a:pathLst>
                    <a:path w="5968" h="23402">
                      <a:moveTo>
                        <a:pt x="0" y="23402"/>
                      </a:moveTo>
                      <a:lnTo>
                        <a:pt x="0" y="0"/>
                      </a:lnTo>
                    </a:path>
                  </a:pathLst>
                </a:custGeom>
                <a:ln w="5965" cap="flat">
                  <a:solidFill>
                    <a:srgbClr val="EC4E44"/>
                  </a:solidFill>
                  <a:prstDash val="solid"/>
                  <a:round/>
                </a:ln>
              </p:spPr>
              <p:txBody>
                <a:bodyPr rtlCol="0" anchor="ctr"/>
                <a:lstStyle/>
                <a:p>
                  <a:endParaRPr lang="en-US"/>
                </a:p>
              </p:txBody>
            </p:sp>
            <p:sp>
              <p:nvSpPr>
                <p:cNvPr id="1225" name="Freeform: Shape 1224">
                  <a:extLst>
                    <a:ext uri="{FF2B5EF4-FFF2-40B4-BE49-F238E27FC236}">
                      <a16:creationId xmlns:a16="http://schemas.microsoft.com/office/drawing/2014/main" id="{97AD9EFE-0571-45E8-B4A3-6016E17D0F22}"/>
                    </a:ext>
                  </a:extLst>
                </p:cNvPr>
                <p:cNvSpPr/>
                <p:nvPr/>
              </p:nvSpPr>
              <p:spPr>
                <a:xfrm>
                  <a:off x="3612417" y="3346932"/>
                  <a:ext cx="5968" cy="22736"/>
                </a:xfrm>
                <a:custGeom>
                  <a:avLst/>
                  <a:gdLst>
                    <a:gd name="connsiteX0" fmla="*/ 0 w 5968"/>
                    <a:gd name="connsiteY0" fmla="*/ 22737 h 22736"/>
                    <a:gd name="connsiteX1" fmla="*/ 0 w 5968"/>
                    <a:gd name="connsiteY1" fmla="*/ 0 h 22736"/>
                  </a:gdLst>
                  <a:ahLst/>
                  <a:cxnLst>
                    <a:cxn ang="0">
                      <a:pos x="connsiteX0" y="connsiteY0"/>
                    </a:cxn>
                    <a:cxn ang="0">
                      <a:pos x="connsiteX1" y="connsiteY1"/>
                    </a:cxn>
                  </a:cxnLst>
                  <a:rect l="l" t="t" r="r" b="b"/>
                  <a:pathLst>
                    <a:path w="5968" h="22736">
                      <a:moveTo>
                        <a:pt x="0" y="22737"/>
                      </a:moveTo>
                      <a:lnTo>
                        <a:pt x="0" y="0"/>
                      </a:lnTo>
                    </a:path>
                  </a:pathLst>
                </a:custGeom>
                <a:ln w="5965" cap="flat">
                  <a:solidFill>
                    <a:srgbClr val="EC4E44"/>
                  </a:solidFill>
                  <a:prstDash val="solid"/>
                  <a:round/>
                </a:ln>
              </p:spPr>
              <p:txBody>
                <a:bodyPr rtlCol="0" anchor="ctr"/>
                <a:lstStyle/>
                <a:p>
                  <a:endParaRPr lang="en-US"/>
                </a:p>
              </p:txBody>
            </p:sp>
            <p:sp>
              <p:nvSpPr>
                <p:cNvPr id="1226" name="Freeform: Shape 1225">
                  <a:extLst>
                    <a:ext uri="{FF2B5EF4-FFF2-40B4-BE49-F238E27FC236}">
                      <a16:creationId xmlns:a16="http://schemas.microsoft.com/office/drawing/2014/main" id="{AD81A4B2-CD36-4EBF-AB51-55885BF87DBF}"/>
                    </a:ext>
                  </a:extLst>
                </p:cNvPr>
                <p:cNvSpPr/>
                <p:nvPr/>
              </p:nvSpPr>
              <p:spPr>
                <a:xfrm>
                  <a:off x="1695328" y="5057322"/>
                  <a:ext cx="5968" cy="23618"/>
                </a:xfrm>
                <a:custGeom>
                  <a:avLst/>
                  <a:gdLst>
                    <a:gd name="connsiteX0" fmla="*/ 0 w 5968"/>
                    <a:gd name="connsiteY0" fmla="*/ 23619 h 23618"/>
                    <a:gd name="connsiteX1" fmla="*/ 0 w 5968"/>
                    <a:gd name="connsiteY1" fmla="*/ 0 h 23618"/>
                  </a:gdLst>
                  <a:ahLst/>
                  <a:cxnLst>
                    <a:cxn ang="0">
                      <a:pos x="connsiteX0" y="connsiteY0"/>
                    </a:cxn>
                    <a:cxn ang="0">
                      <a:pos x="connsiteX1" y="connsiteY1"/>
                    </a:cxn>
                  </a:cxnLst>
                  <a:rect l="l" t="t" r="r" b="b"/>
                  <a:pathLst>
                    <a:path w="5968" h="23618">
                      <a:moveTo>
                        <a:pt x="0" y="23619"/>
                      </a:moveTo>
                      <a:lnTo>
                        <a:pt x="0" y="0"/>
                      </a:lnTo>
                    </a:path>
                  </a:pathLst>
                </a:custGeom>
                <a:ln w="5965" cap="flat">
                  <a:solidFill>
                    <a:srgbClr val="EC4E44"/>
                  </a:solidFill>
                  <a:prstDash val="solid"/>
                  <a:round/>
                </a:ln>
              </p:spPr>
              <p:txBody>
                <a:bodyPr rtlCol="0" anchor="ctr"/>
                <a:lstStyle/>
                <a:p>
                  <a:endParaRPr lang="en-US"/>
                </a:p>
              </p:txBody>
            </p:sp>
            <p:sp>
              <p:nvSpPr>
                <p:cNvPr id="1227" name="Freeform: Shape 1226">
                  <a:extLst>
                    <a:ext uri="{FF2B5EF4-FFF2-40B4-BE49-F238E27FC236}">
                      <a16:creationId xmlns:a16="http://schemas.microsoft.com/office/drawing/2014/main" id="{374D904C-0644-4C1C-95D9-0F5092127484}"/>
                    </a:ext>
                  </a:extLst>
                </p:cNvPr>
                <p:cNvSpPr/>
                <p:nvPr/>
              </p:nvSpPr>
              <p:spPr>
                <a:xfrm>
                  <a:off x="2799848" y="4042887"/>
                  <a:ext cx="5968" cy="36128"/>
                </a:xfrm>
                <a:custGeom>
                  <a:avLst/>
                  <a:gdLst>
                    <a:gd name="connsiteX0" fmla="*/ 0 w 5968"/>
                    <a:gd name="connsiteY0" fmla="*/ 36129 h 36128"/>
                    <a:gd name="connsiteX1" fmla="*/ 0 w 5968"/>
                    <a:gd name="connsiteY1" fmla="*/ 0 h 36128"/>
                  </a:gdLst>
                  <a:ahLst/>
                  <a:cxnLst>
                    <a:cxn ang="0">
                      <a:pos x="connsiteX0" y="connsiteY0"/>
                    </a:cxn>
                    <a:cxn ang="0">
                      <a:pos x="connsiteX1" y="connsiteY1"/>
                    </a:cxn>
                  </a:cxnLst>
                  <a:rect l="l" t="t" r="r" b="b"/>
                  <a:pathLst>
                    <a:path w="5968" h="36128">
                      <a:moveTo>
                        <a:pt x="0" y="36129"/>
                      </a:moveTo>
                      <a:lnTo>
                        <a:pt x="0" y="0"/>
                      </a:lnTo>
                    </a:path>
                  </a:pathLst>
                </a:custGeom>
                <a:ln w="5965" cap="flat">
                  <a:solidFill>
                    <a:srgbClr val="EC4E44"/>
                  </a:solidFill>
                  <a:prstDash val="solid"/>
                  <a:round/>
                </a:ln>
              </p:spPr>
              <p:txBody>
                <a:bodyPr rtlCol="0" anchor="ctr"/>
                <a:lstStyle/>
                <a:p>
                  <a:endParaRPr lang="en-US"/>
                </a:p>
              </p:txBody>
            </p:sp>
            <p:sp>
              <p:nvSpPr>
                <p:cNvPr id="1228" name="Freeform: Shape 1227">
                  <a:extLst>
                    <a:ext uri="{FF2B5EF4-FFF2-40B4-BE49-F238E27FC236}">
                      <a16:creationId xmlns:a16="http://schemas.microsoft.com/office/drawing/2014/main" id="{9AB05570-69D9-41DA-86E3-F3B1BEE2ADCA}"/>
                    </a:ext>
                  </a:extLst>
                </p:cNvPr>
                <p:cNvSpPr/>
                <p:nvPr/>
              </p:nvSpPr>
              <p:spPr>
                <a:xfrm>
                  <a:off x="3171077" y="3735886"/>
                  <a:ext cx="5968" cy="25156"/>
                </a:xfrm>
                <a:custGeom>
                  <a:avLst/>
                  <a:gdLst>
                    <a:gd name="connsiteX0" fmla="*/ 0 w 5968"/>
                    <a:gd name="connsiteY0" fmla="*/ 25157 h 25156"/>
                    <a:gd name="connsiteX1" fmla="*/ 0 w 5968"/>
                    <a:gd name="connsiteY1" fmla="*/ 0 h 25156"/>
                  </a:gdLst>
                  <a:ahLst/>
                  <a:cxnLst>
                    <a:cxn ang="0">
                      <a:pos x="connsiteX0" y="connsiteY0"/>
                    </a:cxn>
                    <a:cxn ang="0">
                      <a:pos x="connsiteX1" y="connsiteY1"/>
                    </a:cxn>
                  </a:cxnLst>
                  <a:rect l="l" t="t" r="r" b="b"/>
                  <a:pathLst>
                    <a:path w="5968" h="25156">
                      <a:moveTo>
                        <a:pt x="0" y="25157"/>
                      </a:moveTo>
                      <a:lnTo>
                        <a:pt x="0" y="0"/>
                      </a:lnTo>
                    </a:path>
                  </a:pathLst>
                </a:custGeom>
                <a:ln w="5965" cap="flat">
                  <a:solidFill>
                    <a:srgbClr val="EC4E44"/>
                  </a:solidFill>
                  <a:prstDash val="solid"/>
                  <a:round/>
                </a:ln>
              </p:spPr>
              <p:txBody>
                <a:bodyPr rtlCol="0" anchor="ctr"/>
                <a:lstStyle/>
                <a:p>
                  <a:endParaRPr lang="en-US"/>
                </a:p>
              </p:txBody>
            </p:sp>
            <p:sp>
              <p:nvSpPr>
                <p:cNvPr id="1229" name="Freeform: Shape 1228">
                  <a:extLst>
                    <a:ext uri="{FF2B5EF4-FFF2-40B4-BE49-F238E27FC236}">
                      <a16:creationId xmlns:a16="http://schemas.microsoft.com/office/drawing/2014/main" id="{1C2EF49C-8F85-40ED-ACD4-DF28D898FF31}"/>
                    </a:ext>
                  </a:extLst>
                </p:cNvPr>
                <p:cNvSpPr/>
                <p:nvPr/>
              </p:nvSpPr>
              <p:spPr>
                <a:xfrm>
                  <a:off x="2785754" y="4072158"/>
                  <a:ext cx="5968" cy="23152"/>
                </a:xfrm>
                <a:custGeom>
                  <a:avLst/>
                  <a:gdLst>
                    <a:gd name="connsiteX0" fmla="*/ 0 w 5968"/>
                    <a:gd name="connsiteY0" fmla="*/ 23152 h 23152"/>
                    <a:gd name="connsiteX1" fmla="*/ 0 w 5968"/>
                    <a:gd name="connsiteY1" fmla="*/ 0 h 23152"/>
                  </a:gdLst>
                  <a:ahLst/>
                  <a:cxnLst>
                    <a:cxn ang="0">
                      <a:pos x="connsiteX0" y="connsiteY0"/>
                    </a:cxn>
                    <a:cxn ang="0">
                      <a:pos x="connsiteX1" y="connsiteY1"/>
                    </a:cxn>
                  </a:cxnLst>
                  <a:rect l="l" t="t" r="r" b="b"/>
                  <a:pathLst>
                    <a:path w="5968" h="23152">
                      <a:moveTo>
                        <a:pt x="0" y="23152"/>
                      </a:moveTo>
                      <a:lnTo>
                        <a:pt x="0" y="0"/>
                      </a:lnTo>
                    </a:path>
                  </a:pathLst>
                </a:custGeom>
                <a:ln w="5965" cap="flat">
                  <a:solidFill>
                    <a:srgbClr val="EC4E44"/>
                  </a:solidFill>
                  <a:prstDash val="solid"/>
                  <a:round/>
                </a:ln>
              </p:spPr>
              <p:txBody>
                <a:bodyPr rtlCol="0" anchor="ctr"/>
                <a:lstStyle/>
                <a:p>
                  <a:endParaRPr lang="en-US"/>
                </a:p>
              </p:txBody>
            </p:sp>
            <p:sp>
              <p:nvSpPr>
                <p:cNvPr id="1230" name="Freeform: Shape 1229">
                  <a:extLst>
                    <a:ext uri="{FF2B5EF4-FFF2-40B4-BE49-F238E27FC236}">
                      <a16:creationId xmlns:a16="http://schemas.microsoft.com/office/drawing/2014/main" id="{E4AC2B0F-5EB6-4484-9FC3-4164CFE406EA}"/>
                    </a:ext>
                  </a:extLst>
                </p:cNvPr>
                <p:cNvSpPr/>
                <p:nvPr/>
              </p:nvSpPr>
              <p:spPr>
                <a:xfrm>
                  <a:off x="2431276" y="4415439"/>
                  <a:ext cx="5968" cy="22738"/>
                </a:xfrm>
                <a:custGeom>
                  <a:avLst/>
                  <a:gdLst>
                    <a:gd name="connsiteX0" fmla="*/ 0 w 5968"/>
                    <a:gd name="connsiteY0" fmla="*/ 22739 h 22738"/>
                    <a:gd name="connsiteX1" fmla="*/ 0 w 5968"/>
                    <a:gd name="connsiteY1" fmla="*/ 0 h 22738"/>
                  </a:gdLst>
                  <a:ahLst/>
                  <a:cxnLst>
                    <a:cxn ang="0">
                      <a:pos x="connsiteX0" y="connsiteY0"/>
                    </a:cxn>
                    <a:cxn ang="0">
                      <a:pos x="connsiteX1" y="connsiteY1"/>
                    </a:cxn>
                  </a:cxnLst>
                  <a:rect l="l" t="t" r="r" b="b"/>
                  <a:pathLst>
                    <a:path w="5968" h="22738">
                      <a:moveTo>
                        <a:pt x="0" y="22739"/>
                      </a:moveTo>
                      <a:lnTo>
                        <a:pt x="0" y="0"/>
                      </a:lnTo>
                    </a:path>
                  </a:pathLst>
                </a:custGeom>
                <a:ln w="5965" cap="flat">
                  <a:solidFill>
                    <a:srgbClr val="EC4E44"/>
                  </a:solidFill>
                  <a:prstDash val="solid"/>
                  <a:round/>
                </a:ln>
              </p:spPr>
              <p:txBody>
                <a:bodyPr rtlCol="0" anchor="ctr"/>
                <a:lstStyle/>
                <a:p>
                  <a:endParaRPr lang="en-US"/>
                </a:p>
              </p:txBody>
            </p:sp>
            <p:sp>
              <p:nvSpPr>
                <p:cNvPr id="1231" name="Freeform: Shape 1230">
                  <a:extLst>
                    <a:ext uri="{FF2B5EF4-FFF2-40B4-BE49-F238E27FC236}">
                      <a16:creationId xmlns:a16="http://schemas.microsoft.com/office/drawing/2014/main" id="{27C1C402-1AA1-4D8F-9933-C6C13A4A73A6}"/>
                    </a:ext>
                  </a:extLst>
                </p:cNvPr>
                <p:cNvSpPr/>
                <p:nvPr/>
              </p:nvSpPr>
              <p:spPr>
                <a:xfrm>
                  <a:off x="2772175" y="4063214"/>
                  <a:ext cx="5968" cy="78484"/>
                </a:xfrm>
                <a:custGeom>
                  <a:avLst/>
                  <a:gdLst>
                    <a:gd name="connsiteX0" fmla="*/ 0 w 5968"/>
                    <a:gd name="connsiteY0" fmla="*/ 78485 h 78484"/>
                    <a:gd name="connsiteX1" fmla="*/ 0 w 5968"/>
                    <a:gd name="connsiteY1" fmla="*/ 0 h 78484"/>
                  </a:gdLst>
                  <a:ahLst/>
                  <a:cxnLst>
                    <a:cxn ang="0">
                      <a:pos x="connsiteX0" y="connsiteY0"/>
                    </a:cxn>
                    <a:cxn ang="0">
                      <a:pos x="connsiteX1" y="connsiteY1"/>
                    </a:cxn>
                  </a:cxnLst>
                  <a:rect l="l" t="t" r="r" b="b"/>
                  <a:pathLst>
                    <a:path w="5968" h="78484">
                      <a:moveTo>
                        <a:pt x="0" y="78485"/>
                      </a:moveTo>
                      <a:lnTo>
                        <a:pt x="0" y="0"/>
                      </a:lnTo>
                    </a:path>
                  </a:pathLst>
                </a:custGeom>
                <a:ln w="5965" cap="flat">
                  <a:solidFill>
                    <a:srgbClr val="EC4E44"/>
                  </a:solidFill>
                  <a:prstDash val="solid"/>
                  <a:round/>
                </a:ln>
              </p:spPr>
              <p:txBody>
                <a:bodyPr rtlCol="0" anchor="ctr"/>
                <a:lstStyle/>
                <a:p>
                  <a:endParaRPr lang="en-US"/>
                </a:p>
              </p:txBody>
            </p:sp>
            <p:sp>
              <p:nvSpPr>
                <p:cNvPr id="1232" name="Freeform: Shape 1231">
                  <a:extLst>
                    <a:ext uri="{FF2B5EF4-FFF2-40B4-BE49-F238E27FC236}">
                      <a16:creationId xmlns:a16="http://schemas.microsoft.com/office/drawing/2014/main" id="{34460AB4-300D-45A6-A1D8-DFC97B556367}"/>
                    </a:ext>
                  </a:extLst>
                </p:cNvPr>
                <p:cNvSpPr/>
                <p:nvPr/>
              </p:nvSpPr>
              <p:spPr>
                <a:xfrm>
                  <a:off x="4312540" y="2751203"/>
                  <a:ext cx="5968" cy="22398"/>
                </a:xfrm>
                <a:custGeom>
                  <a:avLst/>
                  <a:gdLst>
                    <a:gd name="connsiteX0" fmla="*/ 0 w 5968"/>
                    <a:gd name="connsiteY0" fmla="*/ 22398 h 22398"/>
                    <a:gd name="connsiteX1" fmla="*/ 0 w 5968"/>
                    <a:gd name="connsiteY1" fmla="*/ 0 h 22398"/>
                  </a:gdLst>
                  <a:ahLst/>
                  <a:cxnLst>
                    <a:cxn ang="0">
                      <a:pos x="connsiteX0" y="connsiteY0"/>
                    </a:cxn>
                    <a:cxn ang="0">
                      <a:pos x="connsiteX1" y="connsiteY1"/>
                    </a:cxn>
                  </a:cxnLst>
                  <a:rect l="l" t="t" r="r" b="b"/>
                  <a:pathLst>
                    <a:path w="5968" h="22398">
                      <a:moveTo>
                        <a:pt x="0" y="22398"/>
                      </a:moveTo>
                      <a:lnTo>
                        <a:pt x="0" y="0"/>
                      </a:lnTo>
                    </a:path>
                  </a:pathLst>
                </a:custGeom>
                <a:ln w="5965" cap="flat">
                  <a:solidFill>
                    <a:srgbClr val="EC4E44"/>
                  </a:solidFill>
                  <a:prstDash val="solid"/>
                  <a:round/>
                </a:ln>
              </p:spPr>
              <p:txBody>
                <a:bodyPr rtlCol="0" anchor="ctr"/>
                <a:lstStyle/>
                <a:p>
                  <a:endParaRPr lang="en-US"/>
                </a:p>
              </p:txBody>
            </p:sp>
            <p:sp>
              <p:nvSpPr>
                <p:cNvPr id="1233" name="Freeform: Shape 1232">
                  <a:extLst>
                    <a:ext uri="{FF2B5EF4-FFF2-40B4-BE49-F238E27FC236}">
                      <a16:creationId xmlns:a16="http://schemas.microsoft.com/office/drawing/2014/main" id="{B47131F7-D91B-40BC-B2FE-76BC38420A64}"/>
                    </a:ext>
                  </a:extLst>
                </p:cNvPr>
                <p:cNvSpPr/>
                <p:nvPr/>
              </p:nvSpPr>
              <p:spPr>
                <a:xfrm>
                  <a:off x="2805781" y="4057906"/>
                  <a:ext cx="5968" cy="22595"/>
                </a:xfrm>
                <a:custGeom>
                  <a:avLst/>
                  <a:gdLst>
                    <a:gd name="connsiteX0" fmla="*/ 0 w 5968"/>
                    <a:gd name="connsiteY0" fmla="*/ 22596 h 22595"/>
                    <a:gd name="connsiteX1" fmla="*/ 0 w 5968"/>
                    <a:gd name="connsiteY1" fmla="*/ 0 h 22595"/>
                  </a:gdLst>
                  <a:ahLst/>
                  <a:cxnLst>
                    <a:cxn ang="0">
                      <a:pos x="connsiteX0" y="connsiteY0"/>
                    </a:cxn>
                    <a:cxn ang="0">
                      <a:pos x="connsiteX1" y="connsiteY1"/>
                    </a:cxn>
                  </a:cxnLst>
                  <a:rect l="l" t="t" r="r" b="b"/>
                  <a:pathLst>
                    <a:path w="5968" h="22595">
                      <a:moveTo>
                        <a:pt x="0" y="22596"/>
                      </a:moveTo>
                      <a:lnTo>
                        <a:pt x="0" y="0"/>
                      </a:lnTo>
                    </a:path>
                  </a:pathLst>
                </a:custGeom>
                <a:ln w="5965" cap="flat">
                  <a:solidFill>
                    <a:srgbClr val="EC4E44"/>
                  </a:solidFill>
                  <a:prstDash val="solid"/>
                  <a:round/>
                </a:ln>
              </p:spPr>
              <p:txBody>
                <a:bodyPr rtlCol="0" anchor="ctr"/>
                <a:lstStyle/>
                <a:p>
                  <a:endParaRPr lang="en-US"/>
                </a:p>
              </p:txBody>
            </p:sp>
            <p:sp>
              <p:nvSpPr>
                <p:cNvPr id="1234" name="Freeform: Shape 1233">
                  <a:extLst>
                    <a:ext uri="{FF2B5EF4-FFF2-40B4-BE49-F238E27FC236}">
                      <a16:creationId xmlns:a16="http://schemas.microsoft.com/office/drawing/2014/main" id="{84F4CDD2-25A7-459B-8599-6B2D5AB82158}"/>
                    </a:ext>
                  </a:extLst>
                </p:cNvPr>
                <p:cNvSpPr/>
                <p:nvPr/>
              </p:nvSpPr>
              <p:spPr>
                <a:xfrm>
                  <a:off x="1813896" y="4921709"/>
                  <a:ext cx="5968" cy="23172"/>
                </a:xfrm>
                <a:custGeom>
                  <a:avLst/>
                  <a:gdLst>
                    <a:gd name="connsiteX0" fmla="*/ 0 w 5968"/>
                    <a:gd name="connsiteY0" fmla="*/ 23173 h 23172"/>
                    <a:gd name="connsiteX1" fmla="*/ 0 w 5968"/>
                    <a:gd name="connsiteY1" fmla="*/ 0 h 23172"/>
                  </a:gdLst>
                  <a:ahLst/>
                  <a:cxnLst>
                    <a:cxn ang="0">
                      <a:pos x="connsiteX0" y="connsiteY0"/>
                    </a:cxn>
                    <a:cxn ang="0">
                      <a:pos x="connsiteX1" y="connsiteY1"/>
                    </a:cxn>
                  </a:cxnLst>
                  <a:rect l="l" t="t" r="r" b="b"/>
                  <a:pathLst>
                    <a:path w="5968" h="23172">
                      <a:moveTo>
                        <a:pt x="0" y="23173"/>
                      </a:moveTo>
                      <a:lnTo>
                        <a:pt x="0" y="0"/>
                      </a:lnTo>
                    </a:path>
                  </a:pathLst>
                </a:custGeom>
                <a:ln w="5965" cap="flat">
                  <a:solidFill>
                    <a:srgbClr val="EC4E44"/>
                  </a:solidFill>
                  <a:prstDash val="solid"/>
                  <a:round/>
                </a:ln>
              </p:spPr>
              <p:txBody>
                <a:bodyPr rtlCol="0" anchor="ctr"/>
                <a:lstStyle/>
                <a:p>
                  <a:endParaRPr lang="en-US"/>
                </a:p>
              </p:txBody>
            </p:sp>
            <p:sp>
              <p:nvSpPr>
                <p:cNvPr id="1235" name="Freeform: Shape 1234">
                  <a:extLst>
                    <a:ext uri="{FF2B5EF4-FFF2-40B4-BE49-F238E27FC236}">
                      <a16:creationId xmlns:a16="http://schemas.microsoft.com/office/drawing/2014/main" id="{1571C89A-81D7-42F4-BAF9-17722C0A1FA3}"/>
                    </a:ext>
                  </a:extLst>
                </p:cNvPr>
                <p:cNvSpPr/>
                <p:nvPr/>
              </p:nvSpPr>
              <p:spPr>
                <a:xfrm>
                  <a:off x="3121331" y="3784975"/>
                  <a:ext cx="5968" cy="21662"/>
                </a:xfrm>
                <a:custGeom>
                  <a:avLst/>
                  <a:gdLst>
                    <a:gd name="connsiteX0" fmla="*/ 0 w 5968"/>
                    <a:gd name="connsiteY0" fmla="*/ 21663 h 21662"/>
                    <a:gd name="connsiteX1" fmla="*/ 0 w 5968"/>
                    <a:gd name="connsiteY1" fmla="*/ 0 h 21662"/>
                  </a:gdLst>
                  <a:ahLst/>
                  <a:cxnLst>
                    <a:cxn ang="0">
                      <a:pos x="connsiteX0" y="connsiteY0"/>
                    </a:cxn>
                    <a:cxn ang="0">
                      <a:pos x="connsiteX1" y="connsiteY1"/>
                    </a:cxn>
                  </a:cxnLst>
                  <a:rect l="l" t="t" r="r" b="b"/>
                  <a:pathLst>
                    <a:path w="5968" h="21662">
                      <a:moveTo>
                        <a:pt x="0" y="21663"/>
                      </a:moveTo>
                      <a:lnTo>
                        <a:pt x="0" y="0"/>
                      </a:lnTo>
                    </a:path>
                  </a:pathLst>
                </a:custGeom>
                <a:ln w="5965" cap="flat">
                  <a:solidFill>
                    <a:srgbClr val="EC4E44"/>
                  </a:solidFill>
                  <a:prstDash val="solid"/>
                  <a:round/>
                </a:ln>
              </p:spPr>
              <p:txBody>
                <a:bodyPr rtlCol="0" anchor="ctr"/>
                <a:lstStyle/>
                <a:p>
                  <a:endParaRPr lang="en-US"/>
                </a:p>
              </p:txBody>
            </p:sp>
            <p:sp>
              <p:nvSpPr>
                <p:cNvPr id="1236" name="Freeform: Shape 1235">
                  <a:extLst>
                    <a:ext uri="{FF2B5EF4-FFF2-40B4-BE49-F238E27FC236}">
                      <a16:creationId xmlns:a16="http://schemas.microsoft.com/office/drawing/2014/main" id="{607E949B-ACC9-4234-B255-8B06C44BF338}"/>
                    </a:ext>
                  </a:extLst>
                </p:cNvPr>
                <p:cNvSpPr/>
                <p:nvPr/>
              </p:nvSpPr>
              <p:spPr>
                <a:xfrm>
                  <a:off x="2965553" y="3932284"/>
                  <a:ext cx="5968" cy="21465"/>
                </a:xfrm>
                <a:custGeom>
                  <a:avLst/>
                  <a:gdLst>
                    <a:gd name="connsiteX0" fmla="*/ 0 w 5968"/>
                    <a:gd name="connsiteY0" fmla="*/ 21465 h 21465"/>
                    <a:gd name="connsiteX1" fmla="*/ 0 w 5968"/>
                    <a:gd name="connsiteY1" fmla="*/ 0 h 21465"/>
                  </a:gdLst>
                  <a:ahLst/>
                  <a:cxnLst>
                    <a:cxn ang="0">
                      <a:pos x="connsiteX0" y="connsiteY0"/>
                    </a:cxn>
                    <a:cxn ang="0">
                      <a:pos x="connsiteX1" y="connsiteY1"/>
                    </a:cxn>
                  </a:cxnLst>
                  <a:rect l="l" t="t" r="r" b="b"/>
                  <a:pathLst>
                    <a:path w="5968" h="21465">
                      <a:moveTo>
                        <a:pt x="0" y="21465"/>
                      </a:moveTo>
                      <a:lnTo>
                        <a:pt x="0" y="0"/>
                      </a:lnTo>
                    </a:path>
                  </a:pathLst>
                </a:custGeom>
                <a:ln w="5965" cap="flat">
                  <a:solidFill>
                    <a:srgbClr val="EC4E44"/>
                  </a:solidFill>
                  <a:prstDash val="solid"/>
                  <a:round/>
                </a:ln>
              </p:spPr>
              <p:txBody>
                <a:bodyPr rtlCol="0" anchor="ctr"/>
                <a:lstStyle/>
                <a:p>
                  <a:endParaRPr lang="en-US"/>
                </a:p>
              </p:txBody>
            </p:sp>
            <p:sp>
              <p:nvSpPr>
                <p:cNvPr id="1237" name="Freeform: Shape 1236">
                  <a:extLst>
                    <a:ext uri="{FF2B5EF4-FFF2-40B4-BE49-F238E27FC236}">
                      <a16:creationId xmlns:a16="http://schemas.microsoft.com/office/drawing/2014/main" id="{C70A6BAB-5601-47D5-84EF-89910583E265}"/>
                    </a:ext>
                  </a:extLst>
                </p:cNvPr>
                <p:cNvSpPr/>
                <p:nvPr/>
              </p:nvSpPr>
              <p:spPr>
                <a:xfrm>
                  <a:off x="3653207" y="3314809"/>
                  <a:ext cx="5968" cy="24764"/>
                </a:xfrm>
                <a:custGeom>
                  <a:avLst/>
                  <a:gdLst>
                    <a:gd name="connsiteX0" fmla="*/ 0 w 5968"/>
                    <a:gd name="connsiteY0" fmla="*/ 24765 h 24764"/>
                    <a:gd name="connsiteX1" fmla="*/ 0 w 5968"/>
                    <a:gd name="connsiteY1" fmla="*/ 0 h 24764"/>
                  </a:gdLst>
                  <a:ahLst/>
                  <a:cxnLst>
                    <a:cxn ang="0">
                      <a:pos x="connsiteX0" y="connsiteY0"/>
                    </a:cxn>
                    <a:cxn ang="0">
                      <a:pos x="connsiteX1" y="connsiteY1"/>
                    </a:cxn>
                  </a:cxnLst>
                  <a:rect l="l" t="t" r="r" b="b"/>
                  <a:pathLst>
                    <a:path w="5968" h="24764">
                      <a:moveTo>
                        <a:pt x="0" y="24765"/>
                      </a:moveTo>
                      <a:lnTo>
                        <a:pt x="0" y="0"/>
                      </a:lnTo>
                    </a:path>
                  </a:pathLst>
                </a:custGeom>
                <a:ln w="5965" cap="flat">
                  <a:solidFill>
                    <a:srgbClr val="EC4E44"/>
                  </a:solidFill>
                  <a:prstDash val="solid"/>
                  <a:round/>
                </a:ln>
              </p:spPr>
              <p:txBody>
                <a:bodyPr rtlCol="0" anchor="ctr"/>
                <a:lstStyle/>
                <a:p>
                  <a:endParaRPr lang="en-US"/>
                </a:p>
              </p:txBody>
            </p:sp>
            <p:sp>
              <p:nvSpPr>
                <p:cNvPr id="1238" name="Freeform: Shape 1237">
                  <a:extLst>
                    <a:ext uri="{FF2B5EF4-FFF2-40B4-BE49-F238E27FC236}">
                      <a16:creationId xmlns:a16="http://schemas.microsoft.com/office/drawing/2014/main" id="{E44BAD4C-1C47-459D-B70B-00F1ECFEEE9F}"/>
                    </a:ext>
                  </a:extLst>
                </p:cNvPr>
                <p:cNvSpPr/>
                <p:nvPr/>
              </p:nvSpPr>
              <p:spPr>
                <a:xfrm>
                  <a:off x="3309414" y="3655981"/>
                  <a:ext cx="5968" cy="25235"/>
                </a:xfrm>
                <a:custGeom>
                  <a:avLst/>
                  <a:gdLst>
                    <a:gd name="connsiteX0" fmla="*/ 0 w 5968"/>
                    <a:gd name="connsiteY0" fmla="*/ 25236 h 25235"/>
                    <a:gd name="connsiteX1" fmla="*/ 0 w 5968"/>
                    <a:gd name="connsiteY1" fmla="*/ 0 h 25235"/>
                  </a:gdLst>
                  <a:ahLst/>
                  <a:cxnLst>
                    <a:cxn ang="0">
                      <a:pos x="connsiteX0" y="connsiteY0"/>
                    </a:cxn>
                    <a:cxn ang="0">
                      <a:pos x="connsiteX1" y="connsiteY1"/>
                    </a:cxn>
                  </a:cxnLst>
                  <a:rect l="l" t="t" r="r" b="b"/>
                  <a:pathLst>
                    <a:path w="5968" h="25235">
                      <a:moveTo>
                        <a:pt x="0" y="25236"/>
                      </a:moveTo>
                      <a:lnTo>
                        <a:pt x="0" y="0"/>
                      </a:lnTo>
                    </a:path>
                  </a:pathLst>
                </a:custGeom>
                <a:ln w="5965" cap="flat">
                  <a:solidFill>
                    <a:srgbClr val="EC4E44"/>
                  </a:solidFill>
                  <a:prstDash val="solid"/>
                  <a:round/>
                </a:ln>
              </p:spPr>
              <p:txBody>
                <a:bodyPr rtlCol="0" anchor="ctr"/>
                <a:lstStyle/>
                <a:p>
                  <a:endParaRPr lang="en-US"/>
                </a:p>
              </p:txBody>
            </p:sp>
            <p:sp>
              <p:nvSpPr>
                <p:cNvPr id="1239" name="Freeform: Shape 1238">
                  <a:extLst>
                    <a:ext uri="{FF2B5EF4-FFF2-40B4-BE49-F238E27FC236}">
                      <a16:creationId xmlns:a16="http://schemas.microsoft.com/office/drawing/2014/main" id="{D6C30F6C-7818-4115-877F-7392BA6B85A8}"/>
                    </a:ext>
                  </a:extLst>
                </p:cNvPr>
                <p:cNvSpPr/>
                <p:nvPr/>
              </p:nvSpPr>
              <p:spPr>
                <a:xfrm>
                  <a:off x="3184951" y="3728125"/>
                  <a:ext cx="5968" cy="23816"/>
                </a:xfrm>
                <a:custGeom>
                  <a:avLst/>
                  <a:gdLst>
                    <a:gd name="connsiteX0" fmla="*/ 0 w 5968"/>
                    <a:gd name="connsiteY0" fmla="*/ 23817 h 23816"/>
                    <a:gd name="connsiteX1" fmla="*/ 0 w 5968"/>
                    <a:gd name="connsiteY1" fmla="*/ 0 h 23816"/>
                  </a:gdLst>
                  <a:ahLst/>
                  <a:cxnLst>
                    <a:cxn ang="0">
                      <a:pos x="connsiteX0" y="connsiteY0"/>
                    </a:cxn>
                    <a:cxn ang="0">
                      <a:pos x="connsiteX1" y="connsiteY1"/>
                    </a:cxn>
                  </a:cxnLst>
                  <a:rect l="l" t="t" r="r" b="b"/>
                  <a:pathLst>
                    <a:path w="5968" h="23816">
                      <a:moveTo>
                        <a:pt x="0" y="23817"/>
                      </a:moveTo>
                      <a:lnTo>
                        <a:pt x="0" y="0"/>
                      </a:lnTo>
                    </a:path>
                  </a:pathLst>
                </a:custGeom>
                <a:ln w="5965" cap="flat">
                  <a:solidFill>
                    <a:srgbClr val="EC4E44"/>
                  </a:solidFill>
                  <a:prstDash val="solid"/>
                  <a:round/>
                </a:ln>
              </p:spPr>
              <p:txBody>
                <a:bodyPr rtlCol="0" anchor="ctr"/>
                <a:lstStyle/>
                <a:p>
                  <a:endParaRPr lang="en-US"/>
                </a:p>
              </p:txBody>
            </p:sp>
            <p:sp>
              <p:nvSpPr>
                <p:cNvPr id="1240" name="Freeform: Shape 1239">
                  <a:extLst>
                    <a:ext uri="{FF2B5EF4-FFF2-40B4-BE49-F238E27FC236}">
                      <a16:creationId xmlns:a16="http://schemas.microsoft.com/office/drawing/2014/main" id="{B2F37AD3-0AFB-4AED-9B2D-055C25F297E1}"/>
                    </a:ext>
                  </a:extLst>
                </p:cNvPr>
                <p:cNvSpPr/>
                <p:nvPr/>
              </p:nvSpPr>
              <p:spPr>
                <a:xfrm>
                  <a:off x="3223688" y="3690855"/>
                  <a:ext cx="5968" cy="21416"/>
                </a:xfrm>
                <a:custGeom>
                  <a:avLst/>
                  <a:gdLst>
                    <a:gd name="connsiteX0" fmla="*/ 0 w 5968"/>
                    <a:gd name="connsiteY0" fmla="*/ 21417 h 21416"/>
                    <a:gd name="connsiteX1" fmla="*/ 0 w 5968"/>
                    <a:gd name="connsiteY1" fmla="*/ 0 h 21416"/>
                  </a:gdLst>
                  <a:ahLst/>
                  <a:cxnLst>
                    <a:cxn ang="0">
                      <a:pos x="connsiteX0" y="connsiteY0"/>
                    </a:cxn>
                    <a:cxn ang="0">
                      <a:pos x="connsiteX1" y="connsiteY1"/>
                    </a:cxn>
                  </a:cxnLst>
                  <a:rect l="l" t="t" r="r" b="b"/>
                  <a:pathLst>
                    <a:path w="5968" h="21416">
                      <a:moveTo>
                        <a:pt x="0" y="21417"/>
                      </a:moveTo>
                      <a:lnTo>
                        <a:pt x="0" y="0"/>
                      </a:lnTo>
                    </a:path>
                  </a:pathLst>
                </a:custGeom>
                <a:ln w="5965" cap="flat">
                  <a:solidFill>
                    <a:srgbClr val="EC4E44"/>
                  </a:solidFill>
                  <a:prstDash val="solid"/>
                  <a:round/>
                </a:ln>
              </p:spPr>
              <p:txBody>
                <a:bodyPr rtlCol="0" anchor="ctr"/>
                <a:lstStyle/>
                <a:p>
                  <a:endParaRPr lang="en-US"/>
                </a:p>
              </p:txBody>
            </p:sp>
            <p:sp>
              <p:nvSpPr>
                <p:cNvPr id="1241" name="Freeform: Shape 1240">
                  <a:extLst>
                    <a:ext uri="{FF2B5EF4-FFF2-40B4-BE49-F238E27FC236}">
                      <a16:creationId xmlns:a16="http://schemas.microsoft.com/office/drawing/2014/main" id="{852FA990-B18E-4E3F-9828-CCE1D776A508}"/>
                    </a:ext>
                  </a:extLst>
                </p:cNvPr>
                <p:cNvSpPr/>
                <p:nvPr/>
              </p:nvSpPr>
              <p:spPr>
                <a:xfrm>
                  <a:off x="2825968" y="4068879"/>
                  <a:ext cx="5968" cy="23969"/>
                </a:xfrm>
                <a:custGeom>
                  <a:avLst/>
                  <a:gdLst>
                    <a:gd name="connsiteX0" fmla="*/ 0 w 5968"/>
                    <a:gd name="connsiteY0" fmla="*/ 23969 h 23969"/>
                    <a:gd name="connsiteX1" fmla="*/ 0 w 5968"/>
                    <a:gd name="connsiteY1" fmla="*/ 0 h 23969"/>
                  </a:gdLst>
                  <a:ahLst/>
                  <a:cxnLst>
                    <a:cxn ang="0">
                      <a:pos x="connsiteX0" y="connsiteY0"/>
                    </a:cxn>
                    <a:cxn ang="0">
                      <a:pos x="connsiteX1" y="connsiteY1"/>
                    </a:cxn>
                  </a:cxnLst>
                  <a:rect l="l" t="t" r="r" b="b"/>
                  <a:pathLst>
                    <a:path w="5968" h="23969">
                      <a:moveTo>
                        <a:pt x="0" y="23969"/>
                      </a:moveTo>
                      <a:lnTo>
                        <a:pt x="0" y="0"/>
                      </a:lnTo>
                    </a:path>
                  </a:pathLst>
                </a:custGeom>
                <a:ln w="5965" cap="flat">
                  <a:solidFill>
                    <a:srgbClr val="EC4E44"/>
                  </a:solidFill>
                  <a:prstDash val="solid"/>
                  <a:round/>
                </a:ln>
              </p:spPr>
              <p:txBody>
                <a:bodyPr rtlCol="0" anchor="ctr"/>
                <a:lstStyle/>
                <a:p>
                  <a:endParaRPr lang="en-US"/>
                </a:p>
              </p:txBody>
            </p:sp>
            <p:sp>
              <p:nvSpPr>
                <p:cNvPr id="1242" name="Freeform: Shape 1241">
                  <a:extLst>
                    <a:ext uri="{FF2B5EF4-FFF2-40B4-BE49-F238E27FC236}">
                      <a16:creationId xmlns:a16="http://schemas.microsoft.com/office/drawing/2014/main" id="{88C10D0B-2858-4D3F-9365-E8DAE065D80B}"/>
                    </a:ext>
                  </a:extLst>
                </p:cNvPr>
                <p:cNvSpPr/>
                <p:nvPr/>
              </p:nvSpPr>
              <p:spPr>
                <a:xfrm>
                  <a:off x="3354501" y="3561352"/>
                  <a:ext cx="5968" cy="26273"/>
                </a:xfrm>
                <a:custGeom>
                  <a:avLst/>
                  <a:gdLst>
                    <a:gd name="connsiteX0" fmla="*/ 0 w 5968"/>
                    <a:gd name="connsiteY0" fmla="*/ 26273 h 26273"/>
                    <a:gd name="connsiteX1" fmla="*/ 0 w 5968"/>
                    <a:gd name="connsiteY1" fmla="*/ 0 h 26273"/>
                  </a:gdLst>
                  <a:ahLst/>
                  <a:cxnLst>
                    <a:cxn ang="0">
                      <a:pos x="connsiteX0" y="connsiteY0"/>
                    </a:cxn>
                    <a:cxn ang="0">
                      <a:pos x="connsiteX1" y="connsiteY1"/>
                    </a:cxn>
                  </a:cxnLst>
                  <a:rect l="l" t="t" r="r" b="b"/>
                  <a:pathLst>
                    <a:path w="5968" h="26273">
                      <a:moveTo>
                        <a:pt x="0" y="26273"/>
                      </a:moveTo>
                      <a:lnTo>
                        <a:pt x="0" y="0"/>
                      </a:lnTo>
                    </a:path>
                  </a:pathLst>
                </a:custGeom>
                <a:ln w="5965" cap="flat">
                  <a:solidFill>
                    <a:srgbClr val="EC4E44"/>
                  </a:solidFill>
                  <a:prstDash val="solid"/>
                  <a:round/>
                </a:ln>
              </p:spPr>
              <p:txBody>
                <a:bodyPr rtlCol="0" anchor="ctr"/>
                <a:lstStyle/>
                <a:p>
                  <a:endParaRPr lang="en-US"/>
                </a:p>
              </p:txBody>
            </p:sp>
            <p:sp>
              <p:nvSpPr>
                <p:cNvPr id="1243" name="Freeform: Shape 1242">
                  <a:extLst>
                    <a:ext uri="{FF2B5EF4-FFF2-40B4-BE49-F238E27FC236}">
                      <a16:creationId xmlns:a16="http://schemas.microsoft.com/office/drawing/2014/main" id="{923F5E6F-092F-4CAF-84A6-7211EC8A5638}"/>
                    </a:ext>
                  </a:extLst>
                </p:cNvPr>
                <p:cNvSpPr/>
                <p:nvPr/>
              </p:nvSpPr>
              <p:spPr>
                <a:xfrm>
                  <a:off x="2691643" y="4165490"/>
                  <a:ext cx="5968" cy="24058"/>
                </a:xfrm>
                <a:custGeom>
                  <a:avLst/>
                  <a:gdLst>
                    <a:gd name="connsiteX0" fmla="*/ 0 w 5968"/>
                    <a:gd name="connsiteY0" fmla="*/ 24058 h 24058"/>
                    <a:gd name="connsiteX1" fmla="*/ 0 w 5968"/>
                    <a:gd name="connsiteY1" fmla="*/ 0 h 24058"/>
                  </a:gdLst>
                  <a:ahLst/>
                  <a:cxnLst>
                    <a:cxn ang="0">
                      <a:pos x="connsiteX0" y="connsiteY0"/>
                    </a:cxn>
                    <a:cxn ang="0">
                      <a:pos x="connsiteX1" y="connsiteY1"/>
                    </a:cxn>
                  </a:cxnLst>
                  <a:rect l="l" t="t" r="r" b="b"/>
                  <a:pathLst>
                    <a:path w="5968" h="24058">
                      <a:moveTo>
                        <a:pt x="0" y="24058"/>
                      </a:moveTo>
                      <a:lnTo>
                        <a:pt x="0" y="0"/>
                      </a:lnTo>
                    </a:path>
                  </a:pathLst>
                </a:custGeom>
                <a:ln w="5965" cap="flat">
                  <a:solidFill>
                    <a:srgbClr val="EC4E44"/>
                  </a:solidFill>
                  <a:prstDash val="solid"/>
                  <a:round/>
                </a:ln>
              </p:spPr>
              <p:txBody>
                <a:bodyPr rtlCol="0" anchor="ctr"/>
                <a:lstStyle/>
                <a:p>
                  <a:endParaRPr lang="en-US"/>
                </a:p>
              </p:txBody>
            </p:sp>
            <p:sp>
              <p:nvSpPr>
                <p:cNvPr id="1244" name="Freeform: Shape 1243">
                  <a:extLst>
                    <a:ext uri="{FF2B5EF4-FFF2-40B4-BE49-F238E27FC236}">
                      <a16:creationId xmlns:a16="http://schemas.microsoft.com/office/drawing/2014/main" id="{54A5D613-4989-41A5-9F40-255E41A4C9C1}"/>
                    </a:ext>
                  </a:extLst>
                </p:cNvPr>
                <p:cNvSpPr/>
                <p:nvPr/>
              </p:nvSpPr>
              <p:spPr>
                <a:xfrm>
                  <a:off x="3165438" y="3763612"/>
                  <a:ext cx="5968" cy="25648"/>
                </a:xfrm>
                <a:custGeom>
                  <a:avLst/>
                  <a:gdLst>
                    <a:gd name="connsiteX0" fmla="*/ 0 w 5968"/>
                    <a:gd name="connsiteY0" fmla="*/ 25648 h 25648"/>
                    <a:gd name="connsiteX1" fmla="*/ 0 w 5968"/>
                    <a:gd name="connsiteY1" fmla="*/ 0 h 25648"/>
                  </a:gdLst>
                  <a:ahLst/>
                  <a:cxnLst>
                    <a:cxn ang="0">
                      <a:pos x="connsiteX0" y="connsiteY0"/>
                    </a:cxn>
                    <a:cxn ang="0">
                      <a:pos x="connsiteX1" y="connsiteY1"/>
                    </a:cxn>
                  </a:cxnLst>
                  <a:rect l="l" t="t" r="r" b="b"/>
                  <a:pathLst>
                    <a:path w="5968" h="25648">
                      <a:moveTo>
                        <a:pt x="0" y="25648"/>
                      </a:moveTo>
                      <a:lnTo>
                        <a:pt x="0" y="0"/>
                      </a:lnTo>
                    </a:path>
                  </a:pathLst>
                </a:custGeom>
                <a:ln w="5965" cap="flat">
                  <a:solidFill>
                    <a:srgbClr val="EC4E44"/>
                  </a:solidFill>
                  <a:prstDash val="solid"/>
                  <a:round/>
                </a:ln>
              </p:spPr>
              <p:txBody>
                <a:bodyPr rtlCol="0" anchor="ctr"/>
                <a:lstStyle/>
                <a:p>
                  <a:endParaRPr lang="en-US"/>
                </a:p>
              </p:txBody>
            </p:sp>
            <p:sp>
              <p:nvSpPr>
                <p:cNvPr id="1245" name="Freeform: Shape 1244">
                  <a:extLst>
                    <a:ext uri="{FF2B5EF4-FFF2-40B4-BE49-F238E27FC236}">
                      <a16:creationId xmlns:a16="http://schemas.microsoft.com/office/drawing/2014/main" id="{60F62AE0-AD05-4886-9688-7D7F992A3477}"/>
                    </a:ext>
                  </a:extLst>
                </p:cNvPr>
                <p:cNvSpPr/>
                <p:nvPr/>
              </p:nvSpPr>
              <p:spPr>
                <a:xfrm>
                  <a:off x="3677253" y="3308496"/>
                  <a:ext cx="5968" cy="23685"/>
                </a:xfrm>
                <a:custGeom>
                  <a:avLst/>
                  <a:gdLst>
                    <a:gd name="connsiteX0" fmla="*/ 0 w 5968"/>
                    <a:gd name="connsiteY0" fmla="*/ 23686 h 23685"/>
                    <a:gd name="connsiteX1" fmla="*/ 0 w 5968"/>
                    <a:gd name="connsiteY1" fmla="*/ 0 h 23685"/>
                  </a:gdLst>
                  <a:ahLst/>
                  <a:cxnLst>
                    <a:cxn ang="0">
                      <a:pos x="connsiteX0" y="connsiteY0"/>
                    </a:cxn>
                    <a:cxn ang="0">
                      <a:pos x="connsiteX1" y="connsiteY1"/>
                    </a:cxn>
                  </a:cxnLst>
                  <a:rect l="l" t="t" r="r" b="b"/>
                  <a:pathLst>
                    <a:path w="5968" h="23685">
                      <a:moveTo>
                        <a:pt x="0" y="23686"/>
                      </a:moveTo>
                      <a:lnTo>
                        <a:pt x="0" y="0"/>
                      </a:lnTo>
                    </a:path>
                  </a:pathLst>
                </a:custGeom>
                <a:ln w="5965" cap="flat">
                  <a:solidFill>
                    <a:srgbClr val="EC4E44"/>
                  </a:solidFill>
                  <a:prstDash val="solid"/>
                  <a:round/>
                </a:ln>
              </p:spPr>
              <p:txBody>
                <a:bodyPr rtlCol="0" anchor="ctr"/>
                <a:lstStyle/>
                <a:p>
                  <a:endParaRPr lang="en-US"/>
                </a:p>
              </p:txBody>
            </p:sp>
            <p:sp>
              <p:nvSpPr>
                <p:cNvPr id="1246" name="Freeform: Shape 1245">
                  <a:extLst>
                    <a:ext uri="{FF2B5EF4-FFF2-40B4-BE49-F238E27FC236}">
                      <a16:creationId xmlns:a16="http://schemas.microsoft.com/office/drawing/2014/main" id="{02344937-94C6-49A5-AC42-5A8C9CD317A0}"/>
                    </a:ext>
                  </a:extLst>
                </p:cNvPr>
                <p:cNvSpPr/>
                <p:nvPr/>
              </p:nvSpPr>
              <p:spPr>
                <a:xfrm>
                  <a:off x="3149070" y="3743608"/>
                  <a:ext cx="5968" cy="22176"/>
                </a:xfrm>
                <a:custGeom>
                  <a:avLst/>
                  <a:gdLst>
                    <a:gd name="connsiteX0" fmla="*/ 0 w 5968"/>
                    <a:gd name="connsiteY0" fmla="*/ 22177 h 22176"/>
                    <a:gd name="connsiteX1" fmla="*/ 0 w 5968"/>
                    <a:gd name="connsiteY1" fmla="*/ 0 h 22176"/>
                  </a:gdLst>
                  <a:ahLst/>
                  <a:cxnLst>
                    <a:cxn ang="0">
                      <a:pos x="connsiteX0" y="connsiteY0"/>
                    </a:cxn>
                    <a:cxn ang="0">
                      <a:pos x="connsiteX1" y="connsiteY1"/>
                    </a:cxn>
                  </a:cxnLst>
                  <a:rect l="l" t="t" r="r" b="b"/>
                  <a:pathLst>
                    <a:path w="5968" h="22176">
                      <a:moveTo>
                        <a:pt x="0" y="22177"/>
                      </a:moveTo>
                      <a:lnTo>
                        <a:pt x="0" y="0"/>
                      </a:lnTo>
                    </a:path>
                  </a:pathLst>
                </a:custGeom>
                <a:ln w="5965" cap="flat">
                  <a:solidFill>
                    <a:srgbClr val="EC4E44"/>
                  </a:solidFill>
                  <a:prstDash val="solid"/>
                  <a:round/>
                </a:ln>
              </p:spPr>
              <p:txBody>
                <a:bodyPr rtlCol="0" anchor="ctr"/>
                <a:lstStyle/>
                <a:p>
                  <a:endParaRPr lang="en-US"/>
                </a:p>
              </p:txBody>
            </p:sp>
            <p:sp>
              <p:nvSpPr>
                <p:cNvPr id="1247" name="Freeform: Shape 1246">
                  <a:extLst>
                    <a:ext uri="{FF2B5EF4-FFF2-40B4-BE49-F238E27FC236}">
                      <a16:creationId xmlns:a16="http://schemas.microsoft.com/office/drawing/2014/main" id="{DF3A4F23-89BD-46EE-9EC6-36E875BCE2CC}"/>
                    </a:ext>
                  </a:extLst>
                </p:cNvPr>
                <p:cNvSpPr/>
                <p:nvPr/>
              </p:nvSpPr>
              <p:spPr>
                <a:xfrm>
                  <a:off x="3049094" y="3875349"/>
                  <a:ext cx="5968" cy="21707"/>
                </a:xfrm>
                <a:custGeom>
                  <a:avLst/>
                  <a:gdLst>
                    <a:gd name="connsiteX0" fmla="*/ 0 w 5968"/>
                    <a:gd name="connsiteY0" fmla="*/ 21708 h 21707"/>
                    <a:gd name="connsiteX1" fmla="*/ 0 w 5968"/>
                    <a:gd name="connsiteY1" fmla="*/ 0 h 21707"/>
                  </a:gdLst>
                  <a:ahLst/>
                  <a:cxnLst>
                    <a:cxn ang="0">
                      <a:pos x="connsiteX0" y="connsiteY0"/>
                    </a:cxn>
                    <a:cxn ang="0">
                      <a:pos x="connsiteX1" y="connsiteY1"/>
                    </a:cxn>
                  </a:cxnLst>
                  <a:rect l="l" t="t" r="r" b="b"/>
                  <a:pathLst>
                    <a:path w="5968" h="21707">
                      <a:moveTo>
                        <a:pt x="0" y="21708"/>
                      </a:moveTo>
                      <a:lnTo>
                        <a:pt x="0" y="0"/>
                      </a:lnTo>
                    </a:path>
                  </a:pathLst>
                </a:custGeom>
                <a:ln w="5965" cap="flat">
                  <a:solidFill>
                    <a:srgbClr val="EC4E44"/>
                  </a:solidFill>
                  <a:prstDash val="solid"/>
                  <a:round/>
                </a:ln>
              </p:spPr>
              <p:txBody>
                <a:bodyPr rtlCol="0" anchor="ctr"/>
                <a:lstStyle/>
                <a:p>
                  <a:endParaRPr lang="en-US"/>
                </a:p>
              </p:txBody>
            </p:sp>
            <p:sp>
              <p:nvSpPr>
                <p:cNvPr id="1248" name="Freeform: Shape 1247">
                  <a:extLst>
                    <a:ext uri="{FF2B5EF4-FFF2-40B4-BE49-F238E27FC236}">
                      <a16:creationId xmlns:a16="http://schemas.microsoft.com/office/drawing/2014/main" id="{810AC2D7-CE15-4B34-8999-BE27A51B85F3}"/>
                    </a:ext>
                  </a:extLst>
                </p:cNvPr>
                <p:cNvSpPr/>
                <p:nvPr/>
              </p:nvSpPr>
              <p:spPr>
                <a:xfrm>
                  <a:off x="2614426" y="4246968"/>
                  <a:ext cx="5968" cy="22114"/>
                </a:xfrm>
                <a:custGeom>
                  <a:avLst/>
                  <a:gdLst>
                    <a:gd name="connsiteX0" fmla="*/ 0 w 5968"/>
                    <a:gd name="connsiteY0" fmla="*/ 22115 h 22114"/>
                    <a:gd name="connsiteX1" fmla="*/ 0 w 5968"/>
                    <a:gd name="connsiteY1" fmla="*/ 0 h 22114"/>
                  </a:gdLst>
                  <a:ahLst/>
                  <a:cxnLst>
                    <a:cxn ang="0">
                      <a:pos x="connsiteX0" y="connsiteY0"/>
                    </a:cxn>
                    <a:cxn ang="0">
                      <a:pos x="connsiteX1" y="connsiteY1"/>
                    </a:cxn>
                  </a:cxnLst>
                  <a:rect l="l" t="t" r="r" b="b"/>
                  <a:pathLst>
                    <a:path w="5968" h="22114">
                      <a:moveTo>
                        <a:pt x="0" y="22115"/>
                      </a:moveTo>
                      <a:lnTo>
                        <a:pt x="0" y="0"/>
                      </a:lnTo>
                    </a:path>
                  </a:pathLst>
                </a:custGeom>
                <a:ln w="5965" cap="flat">
                  <a:solidFill>
                    <a:srgbClr val="EC4E44"/>
                  </a:solidFill>
                  <a:prstDash val="solid"/>
                  <a:round/>
                </a:ln>
              </p:spPr>
              <p:txBody>
                <a:bodyPr rtlCol="0" anchor="ctr"/>
                <a:lstStyle/>
                <a:p>
                  <a:endParaRPr lang="en-US"/>
                </a:p>
              </p:txBody>
            </p:sp>
            <p:sp>
              <p:nvSpPr>
                <p:cNvPr id="1249" name="Freeform: Shape 1248">
                  <a:extLst>
                    <a:ext uri="{FF2B5EF4-FFF2-40B4-BE49-F238E27FC236}">
                      <a16:creationId xmlns:a16="http://schemas.microsoft.com/office/drawing/2014/main" id="{D02D8E75-8608-4E89-81BD-AFCECEF73516}"/>
                    </a:ext>
                  </a:extLst>
                </p:cNvPr>
                <p:cNvSpPr/>
                <p:nvPr/>
              </p:nvSpPr>
              <p:spPr>
                <a:xfrm>
                  <a:off x="3402134" y="3528617"/>
                  <a:ext cx="5968" cy="21702"/>
                </a:xfrm>
                <a:custGeom>
                  <a:avLst/>
                  <a:gdLst>
                    <a:gd name="connsiteX0" fmla="*/ 0 w 5968"/>
                    <a:gd name="connsiteY0" fmla="*/ 21703 h 21702"/>
                    <a:gd name="connsiteX1" fmla="*/ 0 w 5968"/>
                    <a:gd name="connsiteY1" fmla="*/ 0 h 21702"/>
                  </a:gdLst>
                  <a:ahLst/>
                  <a:cxnLst>
                    <a:cxn ang="0">
                      <a:pos x="connsiteX0" y="connsiteY0"/>
                    </a:cxn>
                    <a:cxn ang="0">
                      <a:pos x="connsiteX1" y="connsiteY1"/>
                    </a:cxn>
                  </a:cxnLst>
                  <a:rect l="l" t="t" r="r" b="b"/>
                  <a:pathLst>
                    <a:path w="5968" h="21702">
                      <a:moveTo>
                        <a:pt x="0" y="21703"/>
                      </a:moveTo>
                      <a:lnTo>
                        <a:pt x="0" y="0"/>
                      </a:lnTo>
                    </a:path>
                  </a:pathLst>
                </a:custGeom>
                <a:ln w="5965" cap="flat">
                  <a:solidFill>
                    <a:srgbClr val="EC4E44"/>
                  </a:solidFill>
                  <a:prstDash val="solid"/>
                  <a:round/>
                </a:ln>
              </p:spPr>
              <p:txBody>
                <a:bodyPr rtlCol="0" anchor="ctr"/>
                <a:lstStyle/>
                <a:p>
                  <a:endParaRPr lang="en-US"/>
                </a:p>
              </p:txBody>
            </p:sp>
            <p:sp>
              <p:nvSpPr>
                <p:cNvPr id="1250" name="Freeform: Shape 1249">
                  <a:extLst>
                    <a:ext uri="{FF2B5EF4-FFF2-40B4-BE49-F238E27FC236}">
                      <a16:creationId xmlns:a16="http://schemas.microsoft.com/office/drawing/2014/main" id="{6CB15EEF-CD06-4A65-9437-262C9523EFAB}"/>
                    </a:ext>
                  </a:extLst>
                </p:cNvPr>
                <p:cNvSpPr/>
                <p:nvPr/>
              </p:nvSpPr>
              <p:spPr>
                <a:xfrm>
                  <a:off x="3097431" y="3795525"/>
                  <a:ext cx="5968" cy="21851"/>
                </a:xfrm>
                <a:custGeom>
                  <a:avLst/>
                  <a:gdLst>
                    <a:gd name="connsiteX0" fmla="*/ 0 w 5968"/>
                    <a:gd name="connsiteY0" fmla="*/ 21851 h 21851"/>
                    <a:gd name="connsiteX1" fmla="*/ 0 w 5968"/>
                    <a:gd name="connsiteY1" fmla="*/ 0 h 21851"/>
                  </a:gdLst>
                  <a:ahLst/>
                  <a:cxnLst>
                    <a:cxn ang="0">
                      <a:pos x="connsiteX0" y="connsiteY0"/>
                    </a:cxn>
                    <a:cxn ang="0">
                      <a:pos x="connsiteX1" y="connsiteY1"/>
                    </a:cxn>
                  </a:cxnLst>
                  <a:rect l="l" t="t" r="r" b="b"/>
                  <a:pathLst>
                    <a:path w="5968" h="21851">
                      <a:moveTo>
                        <a:pt x="0" y="21851"/>
                      </a:moveTo>
                      <a:lnTo>
                        <a:pt x="0" y="0"/>
                      </a:lnTo>
                    </a:path>
                  </a:pathLst>
                </a:custGeom>
                <a:ln w="5965" cap="flat">
                  <a:solidFill>
                    <a:srgbClr val="EC4E44"/>
                  </a:solidFill>
                  <a:prstDash val="solid"/>
                  <a:round/>
                </a:ln>
              </p:spPr>
              <p:txBody>
                <a:bodyPr rtlCol="0" anchor="ctr"/>
                <a:lstStyle/>
                <a:p>
                  <a:endParaRPr lang="en-US"/>
                </a:p>
              </p:txBody>
            </p:sp>
            <p:sp>
              <p:nvSpPr>
                <p:cNvPr id="1251" name="Freeform: Shape 1250">
                  <a:extLst>
                    <a:ext uri="{FF2B5EF4-FFF2-40B4-BE49-F238E27FC236}">
                      <a16:creationId xmlns:a16="http://schemas.microsoft.com/office/drawing/2014/main" id="{2E80D97A-716A-4607-8281-FF4954BBAA3B}"/>
                    </a:ext>
                  </a:extLst>
                </p:cNvPr>
                <p:cNvSpPr/>
                <p:nvPr/>
              </p:nvSpPr>
              <p:spPr>
                <a:xfrm>
                  <a:off x="2583272" y="4290996"/>
                  <a:ext cx="5968" cy="24912"/>
                </a:xfrm>
                <a:custGeom>
                  <a:avLst/>
                  <a:gdLst>
                    <a:gd name="connsiteX0" fmla="*/ 0 w 5968"/>
                    <a:gd name="connsiteY0" fmla="*/ 24912 h 24912"/>
                    <a:gd name="connsiteX1" fmla="*/ 0 w 5968"/>
                    <a:gd name="connsiteY1" fmla="*/ 0 h 24912"/>
                  </a:gdLst>
                  <a:ahLst/>
                  <a:cxnLst>
                    <a:cxn ang="0">
                      <a:pos x="connsiteX0" y="connsiteY0"/>
                    </a:cxn>
                    <a:cxn ang="0">
                      <a:pos x="connsiteX1" y="connsiteY1"/>
                    </a:cxn>
                  </a:cxnLst>
                  <a:rect l="l" t="t" r="r" b="b"/>
                  <a:pathLst>
                    <a:path w="5968" h="24912">
                      <a:moveTo>
                        <a:pt x="0" y="24912"/>
                      </a:moveTo>
                      <a:lnTo>
                        <a:pt x="0" y="0"/>
                      </a:lnTo>
                    </a:path>
                  </a:pathLst>
                </a:custGeom>
                <a:ln w="5965" cap="flat">
                  <a:solidFill>
                    <a:srgbClr val="EC4E44"/>
                  </a:solidFill>
                  <a:prstDash val="solid"/>
                  <a:round/>
                </a:ln>
              </p:spPr>
              <p:txBody>
                <a:bodyPr rtlCol="0" anchor="ctr"/>
                <a:lstStyle/>
                <a:p>
                  <a:endParaRPr lang="en-US"/>
                </a:p>
              </p:txBody>
            </p:sp>
            <p:sp>
              <p:nvSpPr>
                <p:cNvPr id="1252" name="Freeform: Shape 1251">
                  <a:extLst>
                    <a:ext uri="{FF2B5EF4-FFF2-40B4-BE49-F238E27FC236}">
                      <a16:creationId xmlns:a16="http://schemas.microsoft.com/office/drawing/2014/main" id="{CC1EDBA6-C64F-40D3-BCA5-26F41F94F42D}"/>
                    </a:ext>
                  </a:extLst>
                </p:cNvPr>
                <p:cNvSpPr/>
                <p:nvPr/>
              </p:nvSpPr>
              <p:spPr>
                <a:xfrm>
                  <a:off x="3261892" y="3652529"/>
                  <a:ext cx="5968" cy="21451"/>
                </a:xfrm>
                <a:custGeom>
                  <a:avLst/>
                  <a:gdLst>
                    <a:gd name="connsiteX0" fmla="*/ 0 w 5968"/>
                    <a:gd name="connsiteY0" fmla="*/ 21452 h 21451"/>
                    <a:gd name="connsiteX1" fmla="*/ 0 w 5968"/>
                    <a:gd name="connsiteY1" fmla="*/ 0 h 21451"/>
                  </a:gdLst>
                  <a:ahLst/>
                  <a:cxnLst>
                    <a:cxn ang="0">
                      <a:pos x="connsiteX0" y="connsiteY0"/>
                    </a:cxn>
                    <a:cxn ang="0">
                      <a:pos x="connsiteX1" y="connsiteY1"/>
                    </a:cxn>
                  </a:cxnLst>
                  <a:rect l="l" t="t" r="r" b="b"/>
                  <a:pathLst>
                    <a:path w="5968" h="21451">
                      <a:moveTo>
                        <a:pt x="0" y="21452"/>
                      </a:moveTo>
                      <a:lnTo>
                        <a:pt x="0" y="0"/>
                      </a:lnTo>
                    </a:path>
                  </a:pathLst>
                </a:custGeom>
                <a:ln w="5965" cap="flat">
                  <a:solidFill>
                    <a:srgbClr val="EC4E44"/>
                  </a:solidFill>
                  <a:prstDash val="solid"/>
                  <a:round/>
                </a:ln>
              </p:spPr>
              <p:txBody>
                <a:bodyPr rtlCol="0" anchor="ctr"/>
                <a:lstStyle/>
                <a:p>
                  <a:endParaRPr lang="en-US"/>
                </a:p>
              </p:txBody>
            </p:sp>
            <p:sp>
              <p:nvSpPr>
                <p:cNvPr id="1253" name="Freeform: Shape 1252">
                  <a:extLst>
                    <a:ext uri="{FF2B5EF4-FFF2-40B4-BE49-F238E27FC236}">
                      <a16:creationId xmlns:a16="http://schemas.microsoft.com/office/drawing/2014/main" id="{8A9551B3-AA86-4FF0-87F9-6CCB61BA266A}"/>
                    </a:ext>
                  </a:extLst>
                </p:cNvPr>
                <p:cNvSpPr/>
                <p:nvPr/>
              </p:nvSpPr>
              <p:spPr>
                <a:xfrm>
                  <a:off x="3509052" y="3436466"/>
                  <a:ext cx="5968" cy="43484"/>
                </a:xfrm>
                <a:custGeom>
                  <a:avLst/>
                  <a:gdLst>
                    <a:gd name="connsiteX0" fmla="*/ 0 w 5968"/>
                    <a:gd name="connsiteY0" fmla="*/ 43485 h 43484"/>
                    <a:gd name="connsiteX1" fmla="*/ 0 w 5968"/>
                    <a:gd name="connsiteY1" fmla="*/ 0 h 43484"/>
                  </a:gdLst>
                  <a:ahLst/>
                  <a:cxnLst>
                    <a:cxn ang="0">
                      <a:pos x="connsiteX0" y="connsiteY0"/>
                    </a:cxn>
                    <a:cxn ang="0">
                      <a:pos x="connsiteX1" y="connsiteY1"/>
                    </a:cxn>
                  </a:cxnLst>
                  <a:rect l="l" t="t" r="r" b="b"/>
                  <a:pathLst>
                    <a:path w="5968" h="43484">
                      <a:moveTo>
                        <a:pt x="0" y="43485"/>
                      </a:moveTo>
                      <a:lnTo>
                        <a:pt x="0" y="0"/>
                      </a:lnTo>
                    </a:path>
                  </a:pathLst>
                </a:custGeom>
                <a:ln w="5965" cap="flat">
                  <a:solidFill>
                    <a:srgbClr val="EC4E44"/>
                  </a:solidFill>
                  <a:prstDash val="solid"/>
                  <a:round/>
                </a:ln>
              </p:spPr>
              <p:txBody>
                <a:bodyPr rtlCol="0" anchor="ctr"/>
                <a:lstStyle/>
                <a:p>
                  <a:endParaRPr lang="en-US"/>
                </a:p>
              </p:txBody>
            </p:sp>
            <p:sp>
              <p:nvSpPr>
                <p:cNvPr id="1254" name="Freeform: Shape 1253">
                  <a:extLst>
                    <a:ext uri="{FF2B5EF4-FFF2-40B4-BE49-F238E27FC236}">
                      <a16:creationId xmlns:a16="http://schemas.microsoft.com/office/drawing/2014/main" id="{239AFCF0-7F53-4C23-887F-B1A546E89ADC}"/>
                    </a:ext>
                  </a:extLst>
                </p:cNvPr>
                <p:cNvSpPr/>
                <p:nvPr/>
              </p:nvSpPr>
              <p:spPr>
                <a:xfrm>
                  <a:off x="3171943" y="3736511"/>
                  <a:ext cx="5968" cy="22395"/>
                </a:xfrm>
                <a:custGeom>
                  <a:avLst/>
                  <a:gdLst>
                    <a:gd name="connsiteX0" fmla="*/ 0 w 5968"/>
                    <a:gd name="connsiteY0" fmla="*/ 22395 h 22395"/>
                    <a:gd name="connsiteX1" fmla="*/ 0 w 5968"/>
                    <a:gd name="connsiteY1" fmla="*/ 0 h 22395"/>
                  </a:gdLst>
                  <a:ahLst/>
                  <a:cxnLst>
                    <a:cxn ang="0">
                      <a:pos x="connsiteX0" y="connsiteY0"/>
                    </a:cxn>
                    <a:cxn ang="0">
                      <a:pos x="connsiteX1" y="connsiteY1"/>
                    </a:cxn>
                  </a:cxnLst>
                  <a:rect l="l" t="t" r="r" b="b"/>
                  <a:pathLst>
                    <a:path w="5968" h="22395">
                      <a:moveTo>
                        <a:pt x="0" y="22395"/>
                      </a:moveTo>
                      <a:lnTo>
                        <a:pt x="0" y="0"/>
                      </a:lnTo>
                    </a:path>
                  </a:pathLst>
                </a:custGeom>
                <a:ln w="5965" cap="flat">
                  <a:solidFill>
                    <a:srgbClr val="EC4E44"/>
                  </a:solidFill>
                  <a:prstDash val="solid"/>
                  <a:round/>
                </a:ln>
              </p:spPr>
              <p:txBody>
                <a:bodyPr rtlCol="0" anchor="ctr"/>
                <a:lstStyle/>
                <a:p>
                  <a:endParaRPr lang="en-US"/>
                </a:p>
              </p:txBody>
            </p:sp>
            <p:sp>
              <p:nvSpPr>
                <p:cNvPr id="1255" name="Freeform: Shape 1254">
                  <a:extLst>
                    <a:ext uri="{FF2B5EF4-FFF2-40B4-BE49-F238E27FC236}">
                      <a16:creationId xmlns:a16="http://schemas.microsoft.com/office/drawing/2014/main" id="{BCB322CD-7851-457B-836B-4C2BE71AF3A8}"/>
                    </a:ext>
                  </a:extLst>
                </p:cNvPr>
                <p:cNvSpPr/>
                <p:nvPr/>
              </p:nvSpPr>
              <p:spPr>
                <a:xfrm>
                  <a:off x="2748658" y="4093983"/>
                  <a:ext cx="5968" cy="68623"/>
                </a:xfrm>
                <a:custGeom>
                  <a:avLst/>
                  <a:gdLst>
                    <a:gd name="connsiteX0" fmla="*/ 0 w 5968"/>
                    <a:gd name="connsiteY0" fmla="*/ 68623 h 68623"/>
                    <a:gd name="connsiteX1" fmla="*/ 0 w 5968"/>
                    <a:gd name="connsiteY1" fmla="*/ 0 h 68623"/>
                  </a:gdLst>
                  <a:ahLst/>
                  <a:cxnLst>
                    <a:cxn ang="0">
                      <a:pos x="connsiteX0" y="connsiteY0"/>
                    </a:cxn>
                    <a:cxn ang="0">
                      <a:pos x="connsiteX1" y="connsiteY1"/>
                    </a:cxn>
                  </a:cxnLst>
                  <a:rect l="l" t="t" r="r" b="b"/>
                  <a:pathLst>
                    <a:path w="5968" h="68623">
                      <a:moveTo>
                        <a:pt x="0" y="68623"/>
                      </a:moveTo>
                      <a:lnTo>
                        <a:pt x="0" y="0"/>
                      </a:lnTo>
                    </a:path>
                  </a:pathLst>
                </a:custGeom>
                <a:ln w="5965" cap="flat">
                  <a:solidFill>
                    <a:srgbClr val="EC4E44"/>
                  </a:solidFill>
                  <a:prstDash val="solid"/>
                  <a:round/>
                </a:ln>
              </p:spPr>
              <p:txBody>
                <a:bodyPr rtlCol="0" anchor="ctr"/>
                <a:lstStyle/>
                <a:p>
                  <a:endParaRPr lang="en-US"/>
                </a:p>
              </p:txBody>
            </p:sp>
            <p:sp>
              <p:nvSpPr>
                <p:cNvPr id="1256" name="Freeform: Shape 1255">
                  <a:extLst>
                    <a:ext uri="{FF2B5EF4-FFF2-40B4-BE49-F238E27FC236}">
                      <a16:creationId xmlns:a16="http://schemas.microsoft.com/office/drawing/2014/main" id="{D43F802D-82A9-4A46-A013-1D97264951EC}"/>
                    </a:ext>
                  </a:extLst>
                </p:cNvPr>
                <p:cNvSpPr/>
                <p:nvPr/>
              </p:nvSpPr>
              <p:spPr>
                <a:xfrm>
                  <a:off x="1397435" y="5288678"/>
                  <a:ext cx="5968" cy="30871"/>
                </a:xfrm>
                <a:custGeom>
                  <a:avLst/>
                  <a:gdLst>
                    <a:gd name="connsiteX0" fmla="*/ 0 w 5968"/>
                    <a:gd name="connsiteY0" fmla="*/ 30872 h 30871"/>
                    <a:gd name="connsiteX1" fmla="*/ 0 w 5968"/>
                    <a:gd name="connsiteY1" fmla="*/ 0 h 30871"/>
                  </a:gdLst>
                  <a:ahLst/>
                  <a:cxnLst>
                    <a:cxn ang="0">
                      <a:pos x="connsiteX0" y="connsiteY0"/>
                    </a:cxn>
                    <a:cxn ang="0">
                      <a:pos x="connsiteX1" y="connsiteY1"/>
                    </a:cxn>
                  </a:cxnLst>
                  <a:rect l="l" t="t" r="r" b="b"/>
                  <a:pathLst>
                    <a:path w="5968" h="30871">
                      <a:moveTo>
                        <a:pt x="0" y="30872"/>
                      </a:moveTo>
                      <a:lnTo>
                        <a:pt x="0" y="0"/>
                      </a:lnTo>
                    </a:path>
                  </a:pathLst>
                </a:custGeom>
                <a:ln w="5965" cap="flat">
                  <a:solidFill>
                    <a:srgbClr val="EC4E44"/>
                  </a:solidFill>
                  <a:prstDash val="solid"/>
                  <a:round/>
                </a:ln>
              </p:spPr>
              <p:txBody>
                <a:bodyPr rtlCol="0" anchor="ctr"/>
                <a:lstStyle/>
                <a:p>
                  <a:endParaRPr lang="en-US"/>
                </a:p>
              </p:txBody>
            </p:sp>
            <p:sp>
              <p:nvSpPr>
                <p:cNvPr id="1257" name="Freeform: Shape 1256">
                  <a:extLst>
                    <a:ext uri="{FF2B5EF4-FFF2-40B4-BE49-F238E27FC236}">
                      <a16:creationId xmlns:a16="http://schemas.microsoft.com/office/drawing/2014/main" id="{00F18CC0-1879-4B0B-A1EA-E1E9E05F0BB0}"/>
                    </a:ext>
                  </a:extLst>
                </p:cNvPr>
                <p:cNvSpPr/>
                <p:nvPr/>
              </p:nvSpPr>
              <p:spPr>
                <a:xfrm>
                  <a:off x="3283013" y="3656383"/>
                  <a:ext cx="5968" cy="21684"/>
                </a:xfrm>
                <a:custGeom>
                  <a:avLst/>
                  <a:gdLst>
                    <a:gd name="connsiteX0" fmla="*/ 0 w 5968"/>
                    <a:gd name="connsiteY0" fmla="*/ 21685 h 21684"/>
                    <a:gd name="connsiteX1" fmla="*/ 0 w 5968"/>
                    <a:gd name="connsiteY1" fmla="*/ 0 h 21684"/>
                  </a:gdLst>
                  <a:ahLst/>
                  <a:cxnLst>
                    <a:cxn ang="0">
                      <a:pos x="connsiteX0" y="connsiteY0"/>
                    </a:cxn>
                    <a:cxn ang="0">
                      <a:pos x="connsiteX1" y="connsiteY1"/>
                    </a:cxn>
                  </a:cxnLst>
                  <a:rect l="l" t="t" r="r" b="b"/>
                  <a:pathLst>
                    <a:path w="5968" h="21684">
                      <a:moveTo>
                        <a:pt x="0" y="21685"/>
                      </a:moveTo>
                      <a:lnTo>
                        <a:pt x="0" y="0"/>
                      </a:lnTo>
                    </a:path>
                  </a:pathLst>
                </a:custGeom>
                <a:ln w="5965" cap="flat">
                  <a:solidFill>
                    <a:srgbClr val="EC4E44"/>
                  </a:solidFill>
                  <a:prstDash val="solid"/>
                  <a:round/>
                </a:ln>
              </p:spPr>
              <p:txBody>
                <a:bodyPr rtlCol="0" anchor="ctr"/>
                <a:lstStyle/>
                <a:p>
                  <a:endParaRPr lang="en-US"/>
                </a:p>
              </p:txBody>
            </p:sp>
            <p:sp>
              <p:nvSpPr>
                <p:cNvPr id="1258" name="Freeform: Shape 1257">
                  <a:extLst>
                    <a:ext uri="{FF2B5EF4-FFF2-40B4-BE49-F238E27FC236}">
                      <a16:creationId xmlns:a16="http://schemas.microsoft.com/office/drawing/2014/main" id="{CD23161B-B5DE-4EDB-B919-EA19F601478D}"/>
                    </a:ext>
                  </a:extLst>
                </p:cNvPr>
                <p:cNvSpPr/>
                <p:nvPr/>
              </p:nvSpPr>
              <p:spPr>
                <a:xfrm>
                  <a:off x="4060756" y="2973442"/>
                  <a:ext cx="5968" cy="33378"/>
                </a:xfrm>
                <a:custGeom>
                  <a:avLst/>
                  <a:gdLst>
                    <a:gd name="connsiteX0" fmla="*/ 0 w 5968"/>
                    <a:gd name="connsiteY0" fmla="*/ 33378 h 33378"/>
                    <a:gd name="connsiteX1" fmla="*/ 0 w 5968"/>
                    <a:gd name="connsiteY1" fmla="*/ 0 h 33378"/>
                  </a:gdLst>
                  <a:ahLst/>
                  <a:cxnLst>
                    <a:cxn ang="0">
                      <a:pos x="connsiteX0" y="connsiteY0"/>
                    </a:cxn>
                    <a:cxn ang="0">
                      <a:pos x="connsiteX1" y="connsiteY1"/>
                    </a:cxn>
                  </a:cxnLst>
                  <a:rect l="l" t="t" r="r" b="b"/>
                  <a:pathLst>
                    <a:path w="5968" h="33378">
                      <a:moveTo>
                        <a:pt x="0" y="33378"/>
                      </a:moveTo>
                      <a:lnTo>
                        <a:pt x="0" y="0"/>
                      </a:lnTo>
                    </a:path>
                  </a:pathLst>
                </a:custGeom>
                <a:ln w="5965" cap="flat">
                  <a:solidFill>
                    <a:srgbClr val="EC4E44"/>
                  </a:solidFill>
                  <a:prstDash val="solid"/>
                  <a:round/>
                </a:ln>
              </p:spPr>
              <p:txBody>
                <a:bodyPr rtlCol="0" anchor="ctr"/>
                <a:lstStyle/>
                <a:p>
                  <a:endParaRPr lang="en-US"/>
                </a:p>
              </p:txBody>
            </p:sp>
            <p:sp>
              <p:nvSpPr>
                <p:cNvPr id="1259" name="Freeform: Shape 1258">
                  <a:extLst>
                    <a:ext uri="{FF2B5EF4-FFF2-40B4-BE49-F238E27FC236}">
                      <a16:creationId xmlns:a16="http://schemas.microsoft.com/office/drawing/2014/main" id="{E57CF960-F14B-49A8-92AE-4B988B4EDF3D}"/>
                    </a:ext>
                  </a:extLst>
                </p:cNvPr>
                <p:cNvSpPr/>
                <p:nvPr/>
              </p:nvSpPr>
              <p:spPr>
                <a:xfrm>
                  <a:off x="3010922" y="3890956"/>
                  <a:ext cx="5968" cy="22550"/>
                </a:xfrm>
                <a:custGeom>
                  <a:avLst/>
                  <a:gdLst>
                    <a:gd name="connsiteX0" fmla="*/ 0 w 5968"/>
                    <a:gd name="connsiteY0" fmla="*/ 22551 h 22550"/>
                    <a:gd name="connsiteX1" fmla="*/ 0 w 5968"/>
                    <a:gd name="connsiteY1" fmla="*/ 0 h 22550"/>
                  </a:gdLst>
                  <a:ahLst/>
                  <a:cxnLst>
                    <a:cxn ang="0">
                      <a:pos x="connsiteX0" y="connsiteY0"/>
                    </a:cxn>
                    <a:cxn ang="0">
                      <a:pos x="connsiteX1" y="connsiteY1"/>
                    </a:cxn>
                  </a:cxnLst>
                  <a:rect l="l" t="t" r="r" b="b"/>
                  <a:pathLst>
                    <a:path w="5968" h="22550">
                      <a:moveTo>
                        <a:pt x="0" y="22551"/>
                      </a:moveTo>
                      <a:lnTo>
                        <a:pt x="0" y="0"/>
                      </a:lnTo>
                    </a:path>
                  </a:pathLst>
                </a:custGeom>
                <a:ln w="5965" cap="flat">
                  <a:solidFill>
                    <a:srgbClr val="EC4E44"/>
                  </a:solidFill>
                  <a:prstDash val="solid"/>
                  <a:round/>
                </a:ln>
              </p:spPr>
              <p:txBody>
                <a:bodyPr rtlCol="0" anchor="ctr"/>
                <a:lstStyle/>
                <a:p>
                  <a:endParaRPr lang="en-US"/>
                </a:p>
              </p:txBody>
            </p:sp>
            <p:sp>
              <p:nvSpPr>
                <p:cNvPr id="1260" name="Freeform: Shape 1259">
                  <a:extLst>
                    <a:ext uri="{FF2B5EF4-FFF2-40B4-BE49-F238E27FC236}">
                      <a16:creationId xmlns:a16="http://schemas.microsoft.com/office/drawing/2014/main" id="{78B13B5D-1296-4552-A055-C6962F9025B6}"/>
                    </a:ext>
                  </a:extLst>
                </p:cNvPr>
                <p:cNvSpPr/>
                <p:nvPr/>
              </p:nvSpPr>
              <p:spPr>
                <a:xfrm>
                  <a:off x="2561492" y="4263241"/>
                  <a:ext cx="5968" cy="27779"/>
                </a:xfrm>
                <a:custGeom>
                  <a:avLst/>
                  <a:gdLst>
                    <a:gd name="connsiteX0" fmla="*/ 0 w 5968"/>
                    <a:gd name="connsiteY0" fmla="*/ 27779 h 27779"/>
                    <a:gd name="connsiteX1" fmla="*/ 0 w 5968"/>
                    <a:gd name="connsiteY1" fmla="*/ 0 h 27779"/>
                  </a:gdLst>
                  <a:ahLst/>
                  <a:cxnLst>
                    <a:cxn ang="0">
                      <a:pos x="connsiteX0" y="connsiteY0"/>
                    </a:cxn>
                    <a:cxn ang="0">
                      <a:pos x="connsiteX1" y="connsiteY1"/>
                    </a:cxn>
                  </a:cxnLst>
                  <a:rect l="l" t="t" r="r" b="b"/>
                  <a:pathLst>
                    <a:path w="5968" h="27779">
                      <a:moveTo>
                        <a:pt x="0" y="27779"/>
                      </a:moveTo>
                      <a:lnTo>
                        <a:pt x="0" y="0"/>
                      </a:lnTo>
                    </a:path>
                  </a:pathLst>
                </a:custGeom>
                <a:ln w="5965" cap="flat">
                  <a:solidFill>
                    <a:srgbClr val="EC4E44"/>
                  </a:solidFill>
                  <a:prstDash val="solid"/>
                  <a:round/>
                </a:ln>
              </p:spPr>
              <p:txBody>
                <a:bodyPr rtlCol="0" anchor="ctr"/>
                <a:lstStyle/>
                <a:p>
                  <a:endParaRPr lang="en-US"/>
                </a:p>
              </p:txBody>
            </p:sp>
            <p:sp>
              <p:nvSpPr>
                <p:cNvPr id="1261" name="Freeform: Shape 1260">
                  <a:extLst>
                    <a:ext uri="{FF2B5EF4-FFF2-40B4-BE49-F238E27FC236}">
                      <a16:creationId xmlns:a16="http://schemas.microsoft.com/office/drawing/2014/main" id="{94006B33-F697-43A0-BB94-C41F2D939BFC}"/>
                    </a:ext>
                  </a:extLst>
                </p:cNvPr>
                <p:cNvSpPr/>
                <p:nvPr/>
              </p:nvSpPr>
              <p:spPr>
                <a:xfrm>
                  <a:off x="2360329" y="4451802"/>
                  <a:ext cx="5968" cy="22786"/>
                </a:xfrm>
                <a:custGeom>
                  <a:avLst/>
                  <a:gdLst>
                    <a:gd name="connsiteX0" fmla="*/ 0 w 5968"/>
                    <a:gd name="connsiteY0" fmla="*/ 22786 h 22786"/>
                    <a:gd name="connsiteX1" fmla="*/ 0 w 5968"/>
                    <a:gd name="connsiteY1" fmla="*/ 0 h 22786"/>
                  </a:gdLst>
                  <a:ahLst/>
                  <a:cxnLst>
                    <a:cxn ang="0">
                      <a:pos x="connsiteX0" y="connsiteY0"/>
                    </a:cxn>
                    <a:cxn ang="0">
                      <a:pos x="connsiteX1" y="connsiteY1"/>
                    </a:cxn>
                  </a:cxnLst>
                  <a:rect l="l" t="t" r="r" b="b"/>
                  <a:pathLst>
                    <a:path w="5968" h="22786">
                      <a:moveTo>
                        <a:pt x="0" y="22786"/>
                      </a:moveTo>
                      <a:lnTo>
                        <a:pt x="0" y="0"/>
                      </a:lnTo>
                    </a:path>
                  </a:pathLst>
                </a:custGeom>
                <a:ln w="5965" cap="flat">
                  <a:solidFill>
                    <a:srgbClr val="EC4E44"/>
                  </a:solidFill>
                  <a:prstDash val="solid"/>
                  <a:round/>
                </a:ln>
              </p:spPr>
              <p:txBody>
                <a:bodyPr rtlCol="0" anchor="ctr"/>
                <a:lstStyle/>
                <a:p>
                  <a:endParaRPr lang="en-US"/>
                </a:p>
              </p:txBody>
            </p:sp>
            <p:sp>
              <p:nvSpPr>
                <p:cNvPr id="1262" name="Freeform: Shape 1261">
                  <a:extLst>
                    <a:ext uri="{FF2B5EF4-FFF2-40B4-BE49-F238E27FC236}">
                      <a16:creationId xmlns:a16="http://schemas.microsoft.com/office/drawing/2014/main" id="{8C9854C0-74B9-4408-A7EA-D3AD71205679}"/>
                    </a:ext>
                  </a:extLst>
                </p:cNvPr>
                <p:cNvSpPr/>
                <p:nvPr/>
              </p:nvSpPr>
              <p:spPr>
                <a:xfrm>
                  <a:off x="3594193" y="3377616"/>
                  <a:ext cx="5968" cy="25409"/>
                </a:xfrm>
                <a:custGeom>
                  <a:avLst/>
                  <a:gdLst>
                    <a:gd name="connsiteX0" fmla="*/ 0 w 5968"/>
                    <a:gd name="connsiteY0" fmla="*/ 25410 h 25409"/>
                    <a:gd name="connsiteX1" fmla="*/ 0 w 5968"/>
                    <a:gd name="connsiteY1" fmla="*/ 0 h 25409"/>
                  </a:gdLst>
                  <a:ahLst/>
                  <a:cxnLst>
                    <a:cxn ang="0">
                      <a:pos x="connsiteX0" y="connsiteY0"/>
                    </a:cxn>
                    <a:cxn ang="0">
                      <a:pos x="connsiteX1" y="connsiteY1"/>
                    </a:cxn>
                  </a:cxnLst>
                  <a:rect l="l" t="t" r="r" b="b"/>
                  <a:pathLst>
                    <a:path w="5968" h="25409">
                      <a:moveTo>
                        <a:pt x="0" y="25410"/>
                      </a:moveTo>
                      <a:lnTo>
                        <a:pt x="0" y="0"/>
                      </a:lnTo>
                    </a:path>
                  </a:pathLst>
                </a:custGeom>
                <a:ln w="5965" cap="flat">
                  <a:solidFill>
                    <a:srgbClr val="EC4E44"/>
                  </a:solidFill>
                  <a:prstDash val="solid"/>
                  <a:round/>
                </a:ln>
              </p:spPr>
              <p:txBody>
                <a:bodyPr rtlCol="0" anchor="ctr"/>
                <a:lstStyle/>
                <a:p>
                  <a:endParaRPr lang="en-US"/>
                </a:p>
              </p:txBody>
            </p:sp>
            <p:sp>
              <p:nvSpPr>
                <p:cNvPr id="1263" name="Freeform: Shape 1262">
                  <a:extLst>
                    <a:ext uri="{FF2B5EF4-FFF2-40B4-BE49-F238E27FC236}">
                      <a16:creationId xmlns:a16="http://schemas.microsoft.com/office/drawing/2014/main" id="{7FC8273C-0ACC-41B8-A86C-ADB1A3784B52}"/>
                    </a:ext>
                  </a:extLst>
                </p:cNvPr>
                <p:cNvSpPr/>
                <p:nvPr/>
              </p:nvSpPr>
              <p:spPr>
                <a:xfrm>
                  <a:off x="3852220" y="3151256"/>
                  <a:ext cx="5968" cy="44209"/>
                </a:xfrm>
                <a:custGeom>
                  <a:avLst/>
                  <a:gdLst>
                    <a:gd name="connsiteX0" fmla="*/ 0 w 5968"/>
                    <a:gd name="connsiteY0" fmla="*/ 44210 h 44209"/>
                    <a:gd name="connsiteX1" fmla="*/ 0 w 5968"/>
                    <a:gd name="connsiteY1" fmla="*/ 0 h 44209"/>
                  </a:gdLst>
                  <a:ahLst/>
                  <a:cxnLst>
                    <a:cxn ang="0">
                      <a:pos x="connsiteX0" y="connsiteY0"/>
                    </a:cxn>
                    <a:cxn ang="0">
                      <a:pos x="connsiteX1" y="connsiteY1"/>
                    </a:cxn>
                  </a:cxnLst>
                  <a:rect l="l" t="t" r="r" b="b"/>
                  <a:pathLst>
                    <a:path w="5968" h="44209">
                      <a:moveTo>
                        <a:pt x="0" y="44210"/>
                      </a:moveTo>
                      <a:lnTo>
                        <a:pt x="0" y="0"/>
                      </a:lnTo>
                    </a:path>
                  </a:pathLst>
                </a:custGeom>
                <a:ln w="5965" cap="flat">
                  <a:solidFill>
                    <a:srgbClr val="EC4E44"/>
                  </a:solidFill>
                  <a:prstDash val="solid"/>
                  <a:round/>
                </a:ln>
              </p:spPr>
              <p:txBody>
                <a:bodyPr rtlCol="0" anchor="ctr"/>
                <a:lstStyle/>
                <a:p>
                  <a:endParaRPr lang="en-US"/>
                </a:p>
              </p:txBody>
            </p:sp>
            <p:sp>
              <p:nvSpPr>
                <p:cNvPr id="1264" name="Freeform: Shape 1263">
                  <a:extLst>
                    <a:ext uri="{FF2B5EF4-FFF2-40B4-BE49-F238E27FC236}">
                      <a16:creationId xmlns:a16="http://schemas.microsoft.com/office/drawing/2014/main" id="{D4734BFB-DBFC-40E0-A26F-A7ACE4B55E05}"/>
                    </a:ext>
                  </a:extLst>
                </p:cNvPr>
                <p:cNvSpPr/>
                <p:nvPr/>
              </p:nvSpPr>
              <p:spPr>
                <a:xfrm>
                  <a:off x="2568971" y="4291286"/>
                  <a:ext cx="5968" cy="27944"/>
                </a:xfrm>
                <a:custGeom>
                  <a:avLst/>
                  <a:gdLst>
                    <a:gd name="connsiteX0" fmla="*/ 0 w 5968"/>
                    <a:gd name="connsiteY0" fmla="*/ 27944 h 27944"/>
                    <a:gd name="connsiteX1" fmla="*/ 0 w 5968"/>
                    <a:gd name="connsiteY1" fmla="*/ 0 h 27944"/>
                  </a:gdLst>
                  <a:ahLst/>
                  <a:cxnLst>
                    <a:cxn ang="0">
                      <a:pos x="connsiteX0" y="connsiteY0"/>
                    </a:cxn>
                    <a:cxn ang="0">
                      <a:pos x="connsiteX1" y="connsiteY1"/>
                    </a:cxn>
                  </a:cxnLst>
                  <a:rect l="l" t="t" r="r" b="b"/>
                  <a:pathLst>
                    <a:path w="5968" h="27944">
                      <a:moveTo>
                        <a:pt x="0" y="27944"/>
                      </a:moveTo>
                      <a:lnTo>
                        <a:pt x="0" y="0"/>
                      </a:lnTo>
                    </a:path>
                  </a:pathLst>
                </a:custGeom>
                <a:ln w="5965" cap="flat">
                  <a:solidFill>
                    <a:srgbClr val="EC4E44"/>
                  </a:solidFill>
                  <a:prstDash val="solid"/>
                  <a:round/>
                </a:ln>
              </p:spPr>
              <p:txBody>
                <a:bodyPr rtlCol="0" anchor="ctr"/>
                <a:lstStyle/>
                <a:p>
                  <a:endParaRPr lang="en-US"/>
                </a:p>
              </p:txBody>
            </p:sp>
            <p:sp>
              <p:nvSpPr>
                <p:cNvPr id="1265" name="Freeform: Shape 1264">
                  <a:extLst>
                    <a:ext uri="{FF2B5EF4-FFF2-40B4-BE49-F238E27FC236}">
                      <a16:creationId xmlns:a16="http://schemas.microsoft.com/office/drawing/2014/main" id="{B387BEAF-2F03-42E5-A632-D808C26D41B8}"/>
                    </a:ext>
                  </a:extLst>
                </p:cNvPr>
                <p:cNvSpPr/>
                <p:nvPr/>
              </p:nvSpPr>
              <p:spPr>
                <a:xfrm>
                  <a:off x="2676491" y="4182515"/>
                  <a:ext cx="5968" cy="22931"/>
                </a:xfrm>
                <a:custGeom>
                  <a:avLst/>
                  <a:gdLst>
                    <a:gd name="connsiteX0" fmla="*/ 0 w 5968"/>
                    <a:gd name="connsiteY0" fmla="*/ 22931 h 22931"/>
                    <a:gd name="connsiteX1" fmla="*/ 0 w 5968"/>
                    <a:gd name="connsiteY1" fmla="*/ 0 h 22931"/>
                  </a:gdLst>
                  <a:ahLst/>
                  <a:cxnLst>
                    <a:cxn ang="0">
                      <a:pos x="connsiteX0" y="connsiteY0"/>
                    </a:cxn>
                    <a:cxn ang="0">
                      <a:pos x="connsiteX1" y="connsiteY1"/>
                    </a:cxn>
                  </a:cxnLst>
                  <a:rect l="l" t="t" r="r" b="b"/>
                  <a:pathLst>
                    <a:path w="5968" h="22931">
                      <a:moveTo>
                        <a:pt x="0" y="22931"/>
                      </a:moveTo>
                      <a:lnTo>
                        <a:pt x="0" y="0"/>
                      </a:lnTo>
                    </a:path>
                  </a:pathLst>
                </a:custGeom>
                <a:ln w="5965" cap="flat">
                  <a:solidFill>
                    <a:srgbClr val="EC4E44"/>
                  </a:solidFill>
                  <a:prstDash val="solid"/>
                  <a:round/>
                </a:ln>
              </p:spPr>
              <p:txBody>
                <a:bodyPr rtlCol="0" anchor="ctr"/>
                <a:lstStyle/>
                <a:p>
                  <a:endParaRPr lang="en-US"/>
                </a:p>
              </p:txBody>
            </p:sp>
            <p:sp>
              <p:nvSpPr>
                <p:cNvPr id="1266" name="Freeform: Shape 1265">
                  <a:extLst>
                    <a:ext uri="{FF2B5EF4-FFF2-40B4-BE49-F238E27FC236}">
                      <a16:creationId xmlns:a16="http://schemas.microsoft.com/office/drawing/2014/main" id="{2AAD6251-3E0B-4CE6-9384-39193812E5EF}"/>
                    </a:ext>
                  </a:extLst>
                </p:cNvPr>
                <p:cNvSpPr/>
                <p:nvPr/>
              </p:nvSpPr>
              <p:spPr>
                <a:xfrm>
                  <a:off x="2531325" y="4341166"/>
                  <a:ext cx="29841" cy="29546"/>
                </a:xfrm>
                <a:custGeom>
                  <a:avLst/>
                  <a:gdLst>
                    <a:gd name="connsiteX0" fmla="*/ 30213 w 29841"/>
                    <a:gd name="connsiteY0" fmla="*/ 15176 h 29546"/>
                    <a:gd name="connsiteX1" fmla="*/ 15292 w 29841"/>
                    <a:gd name="connsiteY1" fmla="*/ 29949 h 29546"/>
                    <a:gd name="connsiteX2" fmla="*/ 371 w 29841"/>
                    <a:gd name="connsiteY2" fmla="*/ 15176 h 29546"/>
                    <a:gd name="connsiteX3" fmla="*/ 15292 w 29841"/>
                    <a:gd name="connsiteY3" fmla="*/ 403 h 29546"/>
                    <a:gd name="connsiteX4" fmla="*/ 30213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3" y="15176"/>
                      </a:moveTo>
                      <a:cubicBezTo>
                        <a:pt x="30213" y="23335"/>
                        <a:pt x="23532" y="29949"/>
                        <a:pt x="15292" y="29949"/>
                      </a:cubicBezTo>
                      <a:cubicBezTo>
                        <a:pt x="7052" y="29949"/>
                        <a:pt x="371" y="23335"/>
                        <a:pt x="371" y="15176"/>
                      </a:cubicBezTo>
                      <a:cubicBezTo>
                        <a:pt x="371" y="7017"/>
                        <a:pt x="7052" y="403"/>
                        <a:pt x="15292" y="403"/>
                      </a:cubicBezTo>
                      <a:cubicBezTo>
                        <a:pt x="23532" y="403"/>
                        <a:pt x="30213" y="7017"/>
                        <a:pt x="30213" y="15176"/>
                      </a:cubicBezTo>
                      <a:close/>
                    </a:path>
                  </a:pathLst>
                </a:custGeom>
                <a:noFill/>
                <a:ln w="5965" cap="flat">
                  <a:solidFill>
                    <a:srgbClr val="EC4E44"/>
                  </a:solid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EFD7986F-8907-4D58-A99B-1F1DAE4A078B}"/>
                    </a:ext>
                  </a:extLst>
                </p:cNvPr>
                <p:cNvSpPr/>
                <p:nvPr/>
              </p:nvSpPr>
              <p:spPr>
                <a:xfrm>
                  <a:off x="3105016" y="3755020"/>
                  <a:ext cx="29841" cy="29546"/>
                </a:xfrm>
                <a:custGeom>
                  <a:avLst/>
                  <a:gdLst>
                    <a:gd name="connsiteX0" fmla="*/ 30309 w 29841"/>
                    <a:gd name="connsiteY0" fmla="*/ 15077 h 29546"/>
                    <a:gd name="connsiteX1" fmla="*/ 15388 w 29841"/>
                    <a:gd name="connsiteY1" fmla="*/ 29850 h 29546"/>
                    <a:gd name="connsiteX2" fmla="*/ 468 w 29841"/>
                    <a:gd name="connsiteY2" fmla="*/ 15077 h 29546"/>
                    <a:gd name="connsiteX3" fmla="*/ 15388 w 29841"/>
                    <a:gd name="connsiteY3" fmla="*/ 304 h 29546"/>
                    <a:gd name="connsiteX4" fmla="*/ 30309 w 29841"/>
                    <a:gd name="connsiteY4" fmla="*/ 1507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9" y="15077"/>
                      </a:moveTo>
                      <a:cubicBezTo>
                        <a:pt x="30309" y="23236"/>
                        <a:pt x="23629" y="29850"/>
                        <a:pt x="15388" y="29850"/>
                      </a:cubicBezTo>
                      <a:cubicBezTo>
                        <a:pt x="7148" y="29850"/>
                        <a:pt x="468" y="23236"/>
                        <a:pt x="468" y="15077"/>
                      </a:cubicBezTo>
                      <a:cubicBezTo>
                        <a:pt x="468" y="6918"/>
                        <a:pt x="7148" y="304"/>
                        <a:pt x="15388" y="304"/>
                      </a:cubicBezTo>
                      <a:cubicBezTo>
                        <a:pt x="23629" y="304"/>
                        <a:pt x="30309" y="6918"/>
                        <a:pt x="30309" y="15077"/>
                      </a:cubicBezTo>
                      <a:close/>
                    </a:path>
                  </a:pathLst>
                </a:custGeom>
                <a:noFill/>
                <a:ln w="5965" cap="flat">
                  <a:solidFill>
                    <a:srgbClr val="EC4E44"/>
                  </a:solid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3457DC7E-914F-48A9-9880-D4999A5E7ED4}"/>
                    </a:ext>
                  </a:extLst>
                </p:cNvPr>
                <p:cNvSpPr/>
                <p:nvPr/>
              </p:nvSpPr>
              <p:spPr>
                <a:xfrm>
                  <a:off x="3876354" y="3112686"/>
                  <a:ext cx="29841" cy="29546"/>
                </a:xfrm>
                <a:custGeom>
                  <a:avLst/>
                  <a:gdLst>
                    <a:gd name="connsiteX0" fmla="*/ 30438 w 29841"/>
                    <a:gd name="connsiteY0" fmla="*/ 14968 h 29546"/>
                    <a:gd name="connsiteX1" fmla="*/ 15517 w 29841"/>
                    <a:gd name="connsiteY1" fmla="*/ 29741 h 29546"/>
                    <a:gd name="connsiteX2" fmla="*/ 597 w 29841"/>
                    <a:gd name="connsiteY2" fmla="*/ 14968 h 29546"/>
                    <a:gd name="connsiteX3" fmla="*/ 15517 w 29841"/>
                    <a:gd name="connsiteY3" fmla="*/ 195 h 29546"/>
                    <a:gd name="connsiteX4" fmla="*/ 30438 w 29841"/>
                    <a:gd name="connsiteY4" fmla="*/ 149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8" y="14968"/>
                      </a:moveTo>
                      <a:cubicBezTo>
                        <a:pt x="30438" y="23127"/>
                        <a:pt x="23758" y="29741"/>
                        <a:pt x="15517" y="29741"/>
                      </a:cubicBezTo>
                      <a:cubicBezTo>
                        <a:pt x="7277" y="29741"/>
                        <a:pt x="597" y="23127"/>
                        <a:pt x="597" y="14968"/>
                      </a:cubicBezTo>
                      <a:cubicBezTo>
                        <a:pt x="597" y="6809"/>
                        <a:pt x="7277" y="195"/>
                        <a:pt x="15517" y="195"/>
                      </a:cubicBezTo>
                      <a:cubicBezTo>
                        <a:pt x="23758" y="195"/>
                        <a:pt x="30438" y="6809"/>
                        <a:pt x="30438" y="14968"/>
                      </a:cubicBezTo>
                      <a:close/>
                    </a:path>
                  </a:pathLst>
                </a:custGeom>
                <a:noFill/>
                <a:ln w="5965" cap="flat">
                  <a:solidFill>
                    <a:srgbClr val="EC4E44"/>
                  </a:solid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3DA7D6B-6700-467A-9CCE-FEA1727B0F97}"/>
                    </a:ext>
                  </a:extLst>
                </p:cNvPr>
                <p:cNvSpPr/>
                <p:nvPr/>
              </p:nvSpPr>
              <p:spPr>
                <a:xfrm>
                  <a:off x="1634882" y="5049232"/>
                  <a:ext cx="29841" cy="29546"/>
                </a:xfrm>
                <a:custGeom>
                  <a:avLst/>
                  <a:gdLst>
                    <a:gd name="connsiteX0" fmla="*/ 30062 w 29841"/>
                    <a:gd name="connsiteY0" fmla="*/ 15296 h 29546"/>
                    <a:gd name="connsiteX1" fmla="*/ 15142 w 29841"/>
                    <a:gd name="connsiteY1" fmla="*/ 30069 h 29546"/>
                    <a:gd name="connsiteX2" fmla="*/ 221 w 29841"/>
                    <a:gd name="connsiteY2" fmla="*/ 15296 h 29546"/>
                    <a:gd name="connsiteX3" fmla="*/ 15142 w 29841"/>
                    <a:gd name="connsiteY3" fmla="*/ 523 h 29546"/>
                    <a:gd name="connsiteX4" fmla="*/ 30062 w 29841"/>
                    <a:gd name="connsiteY4" fmla="*/ 1529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62" y="15296"/>
                      </a:moveTo>
                      <a:cubicBezTo>
                        <a:pt x="30062" y="23455"/>
                        <a:pt x="23382" y="30069"/>
                        <a:pt x="15142" y="30069"/>
                      </a:cubicBezTo>
                      <a:cubicBezTo>
                        <a:pt x="6901" y="30069"/>
                        <a:pt x="221" y="23455"/>
                        <a:pt x="221" y="15296"/>
                      </a:cubicBezTo>
                      <a:cubicBezTo>
                        <a:pt x="221" y="7137"/>
                        <a:pt x="6901" y="523"/>
                        <a:pt x="15142" y="523"/>
                      </a:cubicBezTo>
                      <a:cubicBezTo>
                        <a:pt x="23382" y="523"/>
                        <a:pt x="30062" y="7137"/>
                        <a:pt x="30062" y="15296"/>
                      </a:cubicBezTo>
                      <a:close/>
                    </a:path>
                  </a:pathLst>
                </a:custGeom>
                <a:noFill/>
                <a:ln w="5965" cap="flat">
                  <a:solidFill>
                    <a:srgbClr val="EC4E44"/>
                  </a:solid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1BABC2AB-31AA-41C2-9D81-5FC562768356}"/>
                    </a:ext>
                  </a:extLst>
                </p:cNvPr>
                <p:cNvSpPr/>
                <p:nvPr/>
              </p:nvSpPr>
              <p:spPr>
                <a:xfrm>
                  <a:off x="2758094" y="4071681"/>
                  <a:ext cx="29841" cy="29546"/>
                </a:xfrm>
                <a:custGeom>
                  <a:avLst/>
                  <a:gdLst>
                    <a:gd name="connsiteX0" fmla="*/ 30251 w 29841"/>
                    <a:gd name="connsiteY0" fmla="*/ 15130 h 29546"/>
                    <a:gd name="connsiteX1" fmla="*/ 15330 w 29841"/>
                    <a:gd name="connsiteY1" fmla="*/ 29903 h 29546"/>
                    <a:gd name="connsiteX2" fmla="*/ 409 w 29841"/>
                    <a:gd name="connsiteY2" fmla="*/ 15130 h 29546"/>
                    <a:gd name="connsiteX3" fmla="*/ 15330 w 29841"/>
                    <a:gd name="connsiteY3" fmla="*/ 357 h 29546"/>
                    <a:gd name="connsiteX4" fmla="*/ 30251 w 29841"/>
                    <a:gd name="connsiteY4" fmla="*/ 1513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1" y="15130"/>
                      </a:moveTo>
                      <a:cubicBezTo>
                        <a:pt x="30251" y="23289"/>
                        <a:pt x="23570" y="29903"/>
                        <a:pt x="15330" y="29903"/>
                      </a:cubicBezTo>
                      <a:cubicBezTo>
                        <a:pt x="7090" y="29903"/>
                        <a:pt x="409" y="23289"/>
                        <a:pt x="409" y="15130"/>
                      </a:cubicBezTo>
                      <a:cubicBezTo>
                        <a:pt x="409" y="6971"/>
                        <a:pt x="7090" y="357"/>
                        <a:pt x="15330" y="357"/>
                      </a:cubicBezTo>
                      <a:cubicBezTo>
                        <a:pt x="23570" y="357"/>
                        <a:pt x="30251" y="6971"/>
                        <a:pt x="30251" y="15130"/>
                      </a:cubicBezTo>
                      <a:close/>
                    </a:path>
                  </a:pathLst>
                </a:custGeom>
                <a:noFill/>
                <a:ln w="5965" cap="flat">
                  <a:solidFill>
                    <a:srgbClr val="EC4E44"/>
                  </a:solid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112560D-D1F6-47CE-8A20-C1F0A649A51D}"/>
                    </a:ext>
                  </a:extLst>
                </p:cNvPr>
                <p:cNvSpPr/>
                <p:nvPr/>
              </p:nvSpPr>
              <p:spPr>
                <a:xfrm>
                  <a:off x="2152800" y="4690300"/>
                  <a:ext cx="29841" cy="29546"/>
                </a:xfrm>
                <a:custGeom>
                  <a:avLst/>
                  <a:gdLst>
                    <a:gd name="connsiteX0" fmla="*/ 30149 w 29841"/>
                    <a:gd name="connsiteY0" fmla="*/ 15235 h 29546"/>
                    <a:gd name="connsiteX1" fmla="*/ 15229 w 29841"/>
                    <a:gd name="connsiteY1" fmla="*/ 30008 h 29546"/>
                    <a:gd name="connsiteX2" fmla="*/ 308 w 29841"/>
                    <a:gd name="connsiteY2" fmla="*/ 15235 h 29546"/>
                    <a:gd name="connsiteX3" fmla="*/ 15229 w 29841"/>
                    <a:gd name="connsiteY3" fmla="*/ 462 h 29546"/>
                    <a:gd name="connsiteX4" fmla="*/ 30149 w 29841"/>
                    <a:gd name="connsiteY4" fmla="*/ 152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9" y="15235"/>
                      </a:moveTo>
                      <a:cubicBezTo>
                        <a:pt x="30149" y="23394"/>
                        <a:pt x="23469" y="30008"/>
                        <a:pt x="15229" y="30008"/>
                      </a:cubicBezTo>
                      <a:cubicBezTo>
                        <a:pt x="6988" y="30008"/>
                        <a:pt x="308" y="23394"/>
                        <a:pt x="308" y="15235"/>
                      </a:cubicBezTo>
                      <a:cubicBezTo>
                        <a:pt x="308" y="7076"/>
                        <a:pt x="6988" y="462"/>
                        <a:pt x="15229" y="462"/>
                      </a:cubicBezTo>
                      <a:cubicBezTo>
                        <a:pt x="23469" y="462"/>
                        <a:pt x="30149" y="7076"/>
                        <a:pt x="30149" y="15235"/>
                      </a:cubicBezTo>
                      <a:close/>
                    </a:path>
                  </a:pathLst>
                </a:custGeom>
                <a:noFill/>
                <a:ln w="5965" cap="flat">
                  <a:solidFill>
                    <a:srgbClr val="EC4E44"/>
                  </a:solid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077C374D-7A12-4FAB-A4DD-614A7C8C9FB3}"/>
                    </a:ext>
                  </a:extLst>
                </p:cNvPr>
                <p:cNvSpPr/>
                <p:nvPr/>
              </p:nvSpPr>
              <p:spPr>
                <a:xfrm>
                  <a:off x="2233237" y="4570755"/>
                  <a:ext cx="29841" cy="29546"/>
                </a:xfrm>
                <a:custGeom>
                  <a:avLst/>
                  <a:gdLst>
                    <a:gd name="connsiteX0" fmla="*/ 30163 w 29841"/>
                    <a:gd name="connsiteY0" fmla="*/ 15215 h 29546"/>
                    <a:gd name="connsiteX1" fmla="*/ 15242 w 29841"/>
                    <a:gd name="connsiteY1" fmla="*/ 29988 h 29546"/>
                    <a:gd name="connsiteX2" fmla="*/ 322 w 29841"/>
                    <a:gd name="connsiteY2" fmla="*/ 15215 h 29546"/>
                    <a:gd name="connsiteX3" fmla="*/ 15242 w 29841"/>
                    <a:gd name="connsiteY3" fmla="*/ 442 h 29546"/>
                    <a:gd name="connsiteX4" fmla="*/ 30163 w 29841"/>
                    <a:gd name="connsiteY4" fmla="*/ 1521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3" y="15215"/>
                      </a:moveTo>
                      <a:cubicBezTo>
                        <a:pt x="30163" y="23374"/>
                        <a:pt x="23482" y="29988"/>
                        <a:pt x="15242" y="29988"/>
                      </a:cubicBezTo>
                      <a:cubicBezTo>
                        <a:pt x="7002" y="29988"/>
                        <a:pt x="322" y="23374"/>
                        <a:pt x="322" y="15215"/>
                      </a:cubicBezTo>
                      <a:cubicBezTo>
                        <a:pt x="322" y="7056"/>
                        <a:pt x="7002" y="442"/>
                        <a:pt x="15242" y="442"/>
                      </a:cubicBezTo>
                      <a:cubicBezTo>
                        <a:pt x="23482" y="442"/>
                        <a:pt x="30163" y="7056"/>
                        <a:pt x="30163" y="15215"/>
                      </a:cubicBezTo>
                      <a:close/>
                    </a:path>
                  </a:pathLst>
                </a:custGeom>
                <a:noFill/>
                <a:ln w="5965" cap="flat">
                  <a:solidFill>
                    <a:srgbClr val="EC4E44"/>
                  </a:solid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119F3E24-64FB-4ECE-90DB-6DE920CF9D77}"/>
                    </a:ext>
                  </a:extLst>
                </p:cNvPr>
                <p:cNvSpPr/>
                <p:nvPr/>
              </p:nvSpPr>
              <p:spPr>
                <a:xfrm>
                  <a:off x="2384230" y="4485236"/>
                  <a:ext cx="29841" cy="29546"/>
                </a:xfrm>
                <a:custGeom>
                  <a:avLst/>
                  <a:gdLst>
                    <a:gd name="connsiteX0" fmla="*/ 30188 w 29841"/>
                    <a:gd name="connsiteY0" fmla="*/ 15200 h 29546"/>
                    <a:gd name="connsiteX1" fmla="*/ 15267 w 29841"/>
                    <a:gd name="connsiteY1" fmla="*/ 29973 h 29546"/>
                    <a:gd name="connsiteX2" fmla="*/ 347 w 29841"/>
                    <a:gd name="connsiteY2" fmla="*/ 15200 h 29546"/>
                    <a:gd name="connsiteX3" fmla="*/ 15267 w 29841"/>
                    <a:gd name="connsiteY3" fmla="*/ 427 h 29546"/>
                    <a:gd name="connsiteX4" fmla="*/ 30188 w 29841"/>
                    <a:gd name="connsiteY4" fmla="*/ 152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8" y="15200"/>
                      </a:moveTo>
                      <a:cubicBezTo>
                        <a:pt x="30188" y="23359"/>
                        <a:pt x="23508" y="29973"/>
                        <a:pt x="15267" y="29973"/>
                      </a:cubicBezTo>
                      <a:cubicBezTo>
                        <a:pt x="7027" y="29973"/>
                        <a:pt x="347" y="23359"/>
                        <a:pt x="347" y="15200"/>
                      </a:cubicBezTo>
                      <a:cubicBezTo>
                        <a:pt x="347" y="7041"/>
                        <a:pt x="7027" y="427"/>
                        <a:pt x="15267" y="427"/>
                      </a:cubicBezTo>
                      <a:cubicBezTo>
                        <a:pt x="23508" y="427"/>
                        <a:pt x="30188" y="7041"/>
                        <a:pt x="30188" y="15200"/>
                      </a:cubicBezTo>
                      <a:close/>
                    </a:path>
                  </a:pathLst>
                </a:custGeom>
                <a:noFill/>
                <a:ln w="5965" cap="flat">
                  <a:solidFill>
                    <a:srgbClr val="EC4E44"/>
                  </a:solid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623B4B7C-656C-4ED0-B1A4-AC652D616160}"/>
                    </a:ext>
                  </a:extLst>
                </p:cNvPr>
                <p:cNvSpPr/>
                <p:nvPr/>
              </p:nvSpPr>
              <p:spPr>
                <a:xfrm>
                  <a:off x="2517323" y="4303455"/>
                  <a:ext cx="29841" cy="29546"/>
                </a:xfrm>
                <a:custGeom>
                  <a:avLst/>
                  <a:gdLst>
                    <a:gd name="connsiteX0" fmla="*/ 30210 w 29841"/>
                    <a:gd name="connsiteY0" fmla="*/ 15170 h 29546"/>
                    <a:gd name="connsiteX1" fmla="*/ 15290 w 29841"/>
                    <a:gd name="connsiteY1" fmla="*/ 29943 h 29546"/>
                    <a:gd name="connsiteX2" fmla="*/ 369 w 29841"/>
                    <a:gd name="connsiteY2" fmla="*/ 15170 h 29546"/>
                    <a:gd name="connsiteX3" fmla="*/ 15290 w 29841"/>
                    <a:gd name="connsiteY3" fmla="*/ 397 h 29546"/>
                    <a:gd name="connsiteX4" fmla="*/ 30210 w 29841"/>
                    <a:gd name="connsiteY4" fmla="*/ 151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0" y="15170"/>
                      </a:moveTo>
                      <a:cubicBezTo>
                        <a:pt x="30210" y="23329"/>
                        <a:pt x="23530" y="29943"/>
                        <a:pt x="15290" y="29943"/>
                      </a:cubicBezTo>
                      <a:cubicBezTo>
                        <a:pt x="7049" y="29943"/>
                        <a:pt x="369" y="23329"/>
                        <a:pt x="369" y="15170"/>
                      </a:cubicBezTo>
                      <a:cubicBezTo>
                        <a:pt x="369" y="7011"/>
                        <a:pt x="7049" y="397"/>
                        <a:pt x="15290" y="397"/>
                      </a:cubicBezTo>
                      <a:cubicBezTo>
                        <a:pt x="23530" y="397"/>
                        <a:pt x="30210" y="7011"/>
                        <a:pt x="30210" y="15170"/>
                      </a:cubicBezTo>
                      <a:close/>
                    </a:path>
                  </a:pathLst>
                </a:custGeom>
                <a:noFill/>
                <a:ln w="5965" cap="flat">
                  <a:solidFill>
                    <a:srgbClr val="EC4E44"/>
                  </a:solid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A9F52D3A-9490-47CF-83DC-C4F11E478249}"/>
                    </a:ext>
                  </a:extLst>
                </p:cNvPr>
                <p:cNvSpPr/>
                <p:nvPr/>
              </p:nvSpPr>
              <p:spPr>
                <a:xfrm>
                  <a:off x="2775684" y="4091500"/>
                  <a:ext cx="29841" cy="29546"/>
                </a:xfrm>
                <a:custGeom>
                  <a:avLst/>
                  <a:gdLst>
                    <a:gd name="connsiteX0" fmla="*/ 30254 w 29841"/>
                    <a:gd name="connsiteY0" fmla="*/ 15134 h 29546"/>
                    <a:gd name="connsiteX1" fmla="*/ 15333 w 29841"/>
                    <a:gd name="connsiteY1" fmla="*/ 29907 h 29546"/>
                    <a:gd name="connsiteX2" fmla="*/ 412 w 29841"/>
                    <a:gd name="connsiteY2" fmla="*/ 15134 h 29546"/>
                    <a:gd name="connsiteX3" fmla="*/ 15333 w 29841"/>
                    <a:gd name="connsiteY3" fmla="*/ 361 h 29546"/>
                    <a:gd name="connsiteX4" fmla="*/ 30254 w 29841"/>
                    <a:gd name="connsiteY4" fmla="*/ 151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4" y="15134"/>
                      </a:moveTo>
                      <a:cubicBezTo>
                        <a:pt x="30254" y="23293"/>
                        <a:pt x="23573" y="29907"/>
                        <a:pt x="15333" y="29907"/>
                      </a:cubicBezTo>
                      <a:cubicBezTo>
                        <a:pt x="7093" y="29907"/>
                        <a:pt x="412" y="23293"/>
                        <a:pt x="412" y="15134"/>
                      </a:cubicBezTo>
                      <a:cubicBezTo>
                        <a:pt x="412" y="6975"/>
                        <a:pt x="7093" y="361"/>
                        <a:pt x="15333" y="361"/>
                      </a:cubicBezTo>
                      <a:cubicBezTo>
                        <a:pt x="23573" y="361"/>
                        <a:pt x="30254" y="6975"/>
                        <a:pt x="30254" y="15134"/>
                      </a:cubicBezTo>
                      <a:close/>
                    </a:path>
                  </a:pathLst>
                </a:custGeom>
                <a:noFill/>
                <a:ln w="5965" cap="flat">
                  <a:solidFill>
                    <a:srgbClr val="EC4E44"/>
                  </a:solid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3F3E3F46-1358-437F-AFD4-E76B5EBDA1BD}"/>
                    </a:ext>
                  </a:extLst>
                </p:cNvPr>
                <p:cNvSpPr/>
                <p:nvPr/>
              </p:nvSpPr>
              <p:spPr>
                <a:xfrm>
                  <a:off x="2447178" y="4378534"/>
                  <a:ext cx="29841" cy="29546"/>
                </a:xfrm>
                <a:custGeom>
                  <a:avLst/>
                  <a:gdLst>
                    <a:gd name="connsiteX0" fmla="*/ 30198 w 29841"/>
                    <a:gd name="connsiteY0" fmla="*/ 15182 h 29546"/>
                    <a:gd name="connsiteX1" fmla="*/ 15278 w 29841"/>
                    <a:gd name="connsiteY1" fmla="*/ 29955 h 29546"/>
                    <a:gd name="connsiteX2" fmla="*/ 357 w 29841"/>
                    <a:gd name="connsiteY2" fmla="*/ 15182 h 29546"/>
                    <a:gd name="connsiteX3" fmla="*/ 15278 w 29841"/>
                    <a:gd name="connsiteY3" fmla="*/ 409 h 29546"/>
                    <a:gd name="connsiteX4" fmla="*/ 30198 w 29841"/>
                    <a:gd name="connsiteY4" fmla="*/ 1518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8" y="15182"/>
                      </a:moveTo>
                      <a:cubicBezTo>
                        <a:pt x="30198" y="23341"/>
                        <a:pt x="23518" y="29955"/>
                        <a:pt x="15278" y="29955"/>
                      </a:cubicBezTo>
                      <a:cubicBezTo>
                        <a:pt x="7038" y="29955"/>
                        <a:pt x="357" y="23341"/>
                        <a:pt x="357" y="15182"/>
                      </a:cubicBezTo>
                      <a:cubicBezTo>
                        <a:pt x="357" y="7023"/>
                        <a:pt x="7038" y="409"/>
                        <a:pt x="15278" y="409"/>
                      </a:cubicBezTo>
                      <a:cubicBezTo>
                        <a:pt x="23518" y="409"/>
                        <a:pt x="30198" y="7023"/>
                        <a:pt x="30198" y="15182"/>
                      </a:cubicBezTo>
                      <a:close/>
                    </a:path>
                  </a:pathLst>
                </a:custGeom>
                <a:noFill/>
                <a:ln w="5965" cap="flat">
                  <a:solidFill>
                    <a:srgbClr val="EC4E44"/>
                  </a:solid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442E5F07-D3DD-4693-AB3D-8DAD4AE438D4}"/>
                    </a:ext>
                  </a:extLst>
                </p:cNvPr>
                <p:cNvSpPr/>
                <p:nvPr/>
              </p:nvSpPr>
              <p:spPr>
                <a:xfrm>
                  <a:off x="2997676" y="3926791"/>
                  <a:ext cx="29841" cy="29546"/>
                </a:xfrm>
                <a:custGeom>
                  <a:avLst/>
                  <a:gdLst>
                    <a:gd name="connsiteX0" fmla="*/ 30291 w 29841"/>
                    <a:gd name="connsiteY0" fmla="*/ 15106 h 29546"/>
                    <a:gd name="connsiteX1" fmla="*/ 15370 w 29841"/>
                    <a:gd name="connsiteY1" fmla="*/ 29879 h 29546"/>
                    <a:gd name="connsiteX2" fmla="*/ 450 w 29841"/>
                    <a:gd name="connsiteY2" fmla="*/ 15106 h 29546"/>
                    <a:gd name="connsiteX3" fmla="*/ 15370 w 29841"/>
                    <a:gd name="connsiteY3" fmla="*/ 333 h 29546"/>
                    <a:gd name="connsiteX4" fmla="*/ 30291 w 29841"/>
                    <a:gd name="connsiteY4" fmla="*/ 151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1" y="15106"/>
                      </a:moveTo>
                      <a:cubicBezTo>
                        <a:pt x="30291" y="23265"/>
                        <a:pt x="23611" y="29879"/>
                        <a:pt x="15370" y="29879"/>
                      </a:cubicBezTo>
                      <a:cubicBezTo>
                        <a:pt x="7130" y="29879"/>
                        <a:pt x="450" y="23265"/>
                        <a:pt x="450" y="15106"/>
                      </a:cubicBezTo>
                      <a:cubicBezTo>
                        <a:pt x="450" y="6947"/>
                        <a:pt x="7130" y="333"/>
                        <a:pt x="15370" y="333"/>
                      </a:cubicBezTo>
                      <a:cubicBezTo>
                        <a:pt x="23611" y="333"/>
                        <a:pt x="30291" y="6947"/>
                        <a:pt x="30291" y="15106"/>
                      </a:cubicBezTo>
                      <a:close/>
                    </a:path>
                  </a:pathLst>
                </a:custGeom>
                <a:noFill/>
                <a:ln w="5965" cap="flat">
                  <a:solidFill>
                    <a:srgbClr val="EC4E44"/>
                  </a:solid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9B64B955-B369-4D9E-A445-838998C338D5}"/>
                    </a:ext>
                  </a:extLst>
                </p:cNvPr>
                <p:cNvSpPr/>
                <p:nvPr/>
              </p:nvSpPr>
              <p:spPr>
                <a:xfrm>
                  <a:off x="3629259" y="3312984"/>
                  <a:ext cx="29841" cy="29546"/>
                </a:xfrm>
                <a:custGeom>
                  <a:avLst/>
                  <a:gdLst>
                    <a:gd name="connsiteX0" fmla="*/ 30397 w 29841"/>
                    <a:gd name="connsiteY0" fmla="*/ 15002 h 29546"/>
                    <a:gd name="connsiteX1" fmla="*/ 15476 w 29841"/>
                    <a:gd name="connsiteY1" fmla="*/ 29775 h 29546"/>
                    <a:gd name="connsiteX2" fmla="*/ 555 w 29841"/>
                    <a:gd name="connsiteY2" fmla="*/ 15002 h 29546"/>
                    <a:gd name="connsiteX3" fmla="*/ 15476 w 29841"/>
                    <a:gd name="connsiteY3" fmla="*/ 229 h 29546"/>
                    <a:gd name="connsiteX4" fmla="*/ 30397 w 29841"/>
                    <a:gd name="connsiteY4" fmla="*/ 1500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7" y="15002"/>
                      </a:moveTo>
                      <a:cubicBezTo>
                        <a:pt x="30397" y="23161"/>
                        <a:pt x="23716" y="29775"/>
                        <a:pt x="15476" y="29775"/>
                      </a:cubicBezTo>
                      <a:cubicBezTo>
                        <a:pt x="7236" y="29775"/>
                        <a:pt x="555" y="23161"/>
                        <a:pt x="555" y="15002"/>
                      </a:cubicBezTo>
                      <a:cubicBezTo>
                        <a:pt x="555" y="6843"/>
                        <a:pt x="7236" y="229"/>
                        <a:pt x="15476" y="229"/>
                      </a:cubicBezTo>
                      <a:cubicBezTo>
                        <a:pt x="23716" y="229"/>
                        <a:pt x="30397" y="6843"/>
                        <a:pt x="30397" y="15002"/>
                      </a:cubicBezTo>
                      <a:close/>
                    </a:path>
                  </a:pathLst>
                </a:custGeom>
                <a:noFill/>
                <a:ln w="5965" cap="flat">
                  <a:solidFill>
                    <a:srgbClr val="EC4E44"/>
                  </a:solid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09173A14-CC1D-4CAD-9A65-71B1B44EF541}"/>
                    </a:ext>
                  </a:extLst>
                </p:cNvPr>
                <p:cNvSpPr/>
                <p:nvPr/>
              </p:nvSpPr>
              <p:spPr>
                <a:xfrm>
                  <a:off x="3318507" y="3727821"/>
                  <a:ext cx="29841" cy="29546"/>
                </a:xfrm>
                <a:custGeom>
                  <a:avLst/>
                  <a:gdLst>
                    <a:gd name="connsiteX0" fmla="*/ 30344 w 29841"/>
                    <a:gd name="connsiteY0" fmla="*/ 15072 h 29546"/>
                    <a:gd name="connsiteX1" fmla="*/ 15424 w 29841"/>
                    <a:gd name="connsiteY1" fmla="*/ 29845 h 29546"/>
                    <a:gd name="connsiteX2" fmla="*/ 503 w 29841"/>
                    <a:gd name="connsiteY2" fmla="*/ 15072 h 29546"/>
                    <a:gd name="connsiteX3" fmla="*/ 15424 w 29841"/>
                    <a:gd name="connsiteY3" fmla="*/ 299 h 29546"/>
                    <a:gd name="connsiteX4" fmla="*/ 30344 w 29841"/>
                    <a:gd name="connsiteY4" fmla="*/ 150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4" y="15072"/>
                      </a:moveTo>
                      <a:cubicBezTo>
                        <a:pt x="30344" y="23231"/>
                        <a:pt x="23664" y="29845"/>
                        <a:pt x="15424" y="29845"/>
                      </a:cubicBezTo>
                      <a:cubicBezTo>
                        <a:pt x="7184" y="29845"/>
                        <a:pt x="503" y="23231"/>
                        <a:pt x="503" y="15072"/>
                      </a:cubicBezTo>
                      <a:cubicBezTo>
                        <a:pt x="503" y="6913"/>
                        <a:pt x="7184" y="299"/>
                        <a:pt x="15424" y="299"/>
                      </a:cubicBezTo>
                      <a:cubicBezTo>
                        <a:pt x="23664" y="299"/>
                        <a:pt x="30344" y="6913"/>
                        <a:pt x="30344" y="15072"/>
                      </a:cubicBezTo>
                      <a:close/>
                    </a:path>
                  </a:pathLst>
                </a:custGeom>
                <a:noFill/>
                <a:ln w="5965" cap="flat">
                  <a:solidFill>
                    <a:srgbClr val="EC4E44"/>
                  </a:solid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FED8F763-251F-471A-B283-AD5A07F8A85C}"/>
                    </a:ext>
                  </a:extLst>
                </p:cNvPr>
                <p:cNvSpPr/>
                <p:nvPr/>
              </p:nvSpPr>
              <p:spPr>
                <a:xfrm>
                  <a:off x="2659210" y="4240426"/>
                  <a:ext cx="29841" cy="29546"/>
                </a:xfrm>
                <a:custGeom>
                  <a:avLst/>
                  <a:gdLst>
                    <a:gd name="connsiteX0" fmla="*/ 30234 w 29841"/>
                    <a:gd name="connsiteY0" fmla="*/ 15159 h 29546"/>
                    <a:gd name="connsiteX1" fmla="*/ 15313 w 29841"/>
                    <a:gd name="connsiteY1" fmla="*/ 29932 h 29546"/>
                    <a:gd name="connsiteX2" fmla="*/ 393 w 29841"/>
                    <a:gd name="connsiteY2" fmla="*/ 15159 h 29546"/>
                    <a:gd name="connsiteX3" fmla="*/ 15313 w 29841"/>
                    <a:gd name="connsiteY3" fmla="*/ 386 h 29546"/>
                    <a:gd name="connsiteX4" fmla="*/ 30234 w 29841"/>
                    <a:gd name="connsiteY4" fmla="*/ 151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4" y="15159"/>
                      </a:moveTo>
                      <a:cubicBezTo>
                        <a:pt x="30234" y="23318"/>
                        <a:pt x="23554" y="29932"/>
                        <a:pt x="15313" y="29932"/>
                      </a:cubicBezTo>
                      <a:cubicBezTo>
                        <a:pt x="7073" y="29932"/>
                        <a:pt x="393" y="23318"/>
                        <a:pt x="393" y="15159"/>
                      </a:cubicBezTo>
                      <a:cubicBezTo>
                        <a:pt x="393" y="7000"/>
                        <a:pt x="7073" y="386"/>
                        <a:pt x="15313" y="386"/>
                      </a:cubicBezTo>
                      <a:cubicBezTo>
                        <a:pt x="23554" y="386"/>
                        <a:pt x="30234" y="7000"/>
                        <a:pt x="30234" y="15159"/>
                      </a:cubicBezTo>
                      <a:close/>
                    </a:path>
                  </a:pathLst>
                </a:custGeom>
                <a:noFill/>
                <a:ln w="5965" cap="flat">
                  <a:solidFill>
                    <a:srgbClr val="EC4E44"/>
                  </a:solid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11AD28F6-6DE1-47CB-B413-E8F24B46BD29}"/>
                    </a:ext>
                  </a:extLst>
                </p:cNvPr>
                <p:cNvSpPr/>
                <p:nvPr/>
              </p:nvSpPr>
              <p:spPr>
                <a:xfrm>
                  <a:off x="2802481" y="4054973"/>
                  <a:ext cx="29841" cy="29546"/>
                </a:xfrm>
                <a:custGeom>
                  <a:avLst/>
                  <a:gdLst>
                    <a:gd name="connsiteX0" fmla="*/ 30258 w 29841"/>
                    <a:gd name="connsiteY0" fmla="*/ 15128 h 29546"/>
                    <a:gd name="connsiteX1" fmla="*/ 15337 w 29841"/>
                    <a:gd name="connsiteY1" fmla="*/ 29901 h 29546"/>
                    <a:gd name="connsiteX2" fmla="*/ 417 w 29841"/>
                    <a:gd name="connsiteY2" fmla="*/ 15128 h 29546"/>
                    <a:gd name="connsiteX3" fmla="*/ 15337 w 29841"/>
                    <a:gd name="connsiteY3" fmla="*/ 355 h 29546"/>
                    <a:gd name="connsiteX4" fmla="*/ 30258 w 29841"/>
                    <a:gd name="connsiteY4" fmla="*/ 151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8" y="15128"/>
                      </a:moveTo>
                      <a:cubicBezTo>
                        <a:pt x="30258" y="23286"/>
                        <a:pt x="23578" y="29901"/>
                        <a:pt x="15337" y="29901"/>
                      </a:cubicBezTo>
                      <a:cubicBezTo>
                        <a:pt x="7097" y="29901"/>
                        <a:pt x="417" y="23286"/>
                        <a:pt x="417" y="15128"/>
                      </a:cubicBezTo>
                      <a:cubicBezTo>
                        <a:pt x="417" y="6969"/>
                        <a:pt x="7097" y="355"/>
                        <a:pt x="15337" y="355"/>
                      </a:cubicBezTo>
                      <a:cubicBezTo>
                        <a:pt x="23578" y="355"/>
                        <a:pt x="30258" y="6969"/>
                        <a:pt x="30258" y="15128"/>
                      </a:cubicBezTo>
                      <a:close/>
                    </a:path>
                  </a:pathLst>
                </a:custGeom>
                <a:noFill/>
                <a:ln w="5965" cap="flat">
                  <a:solidFill>
                    <a:srgbClr val="EC4E44"/>
                  </a:solid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917A225D-712D-4DE2-94DF-2D939C3FCB62}"/>
                    </a:ext>
                  </a:extLst>
                </p:cNvPr>
                <p:cNvSpPr/>
                <p:nvPr/>
              </p:nvSpPr>
              <p:spPr>
                <a:xfrm>
                  <a:off x="3942205" y="3047526"/>
                  <a:ext cx="29841" cy="29546"/>
                </a:xfrm>
                <a:custGeom>
                  <a:avLst/>
                  <a:gdLst>
                    <a:gd name="connsiteX0" fmla="*/ 30449 w 29841"/>
                    <a:gd name="connsiteY0" fmla="*/ 14957 h 29546"/>
                    <a:gd name="connsiteX1" fmla="*/ 15528 w 29841"/>
                    <a:gd name="connsiteY1" fmla="*/ 29730 h 29546"/>
                    <a:gd name="connsiteX2" fmla="*/ 608 w 29841"/>
                    <a:gd name="connsiteY2" fmla="*/ 14957 h 29546"/>
                    <a:gd name="connsiteX3" fmla="*/ 15528 w 29841"/>
                    <a:gd name="connsiteY3" fmla="*/ 184 h 29546"/>
                    <a:gd name="connsiteX4" fmla="*/ 30449 w 29841"/>
                    <a:gd name="connsiteY4" fmla="*/ 149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9" y="14957"/>
                      </a:moveTo>
                      <a:cubicBezTo>
                        <a:pt x="30449" y="23116"/>
                        <a:pt x="23769" y="29730"/>
                        <a:pt x="15528" y="29730"/>
                      </a:cubicBezTo>
                      <a:cubicBezTo>
                        <a:pt x="7288" y="29730"/>
                        <a:pt x="608" y="23116"/>
                        <a:pt x="608" y="14957"/>
                      </a:cubicBezTo>
                      <a:cubicBezTo>
                        <a:pt x="608" y="6798"/>
                        <a:pt x="7288" y="184"/>
                        <a:pt x="15528" y="184"/>
                      </a:cubicBezTo>
                      <a:cubicBezTo>
                        <a:pt x="23769" y="184"/>
                        <a:pt x="30449" y="6798"/>
                        <a:pt x="30449" y="14957"/>
                      </a:cubicBezTo>
                      <a:close/>
                    </a:path>
                  </a:pathLst>
                </a:custGeom>
                <a:noFill/>
                <a:ln w="5965" cap="flat">
                  <a:solidFill>
                    <a:srgbClr val="EC4E44"/>
                  </a:solid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C349B47E-2E6E-43D3-AFD0-B6239FBC3F8E}"/>
                    </a:ext>
                  </a:extLst>
                </p:cNvPr>
                <p:cNvSpPr/>
                <p:nvPr/>
              </p:nvSpPr>
              <p:spPr>
                <a:xfrm>
                  <a:off x="3391709" y="3529956"/>
                  <a:ext cx="29841" cy="29546"/>
                </a:xfrm>
                <a:custGeom>
                  <a:avLst/>
                  <a:gdLst>
                    <a:gd name="connsiteX0" fmla="*/ 30357 w 29841"/>
                    <a:gd name="connsiteY0" fmla="*/ 15039 h 29546"/>
                    <a:gd name="connsiteX1" fmla="*/ 15436 w 29841"/>
                    <a:gd name="connsiteY1" fmla="*/ 29812 h 29546"/>
                    <a:gd name="connsiteX2" fmla="*/ 516 w 29841"/>
                    <a:gd name="connsiteY2" fmla="*/ 15039 h 29546"/>
                    <a:gd name="connsiteX3" fmla="*/ 15436 w 29841"/>
                    <a:gd name="connsiteY3" fmla="*/ 266 h 29546"/>
                    <a:gd name="connsiteX4" fmla="*/ 30357 w 29841"/>
                    <a:gd name="connsiteY4" fmla="*/ 150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7" y="15039"/>
                      </a:moveTo>
                      <a:cubicBezTo>
                        <a:pt x="30357" y="23198"/>
                        <a:pt x="23677" y="29812"/>
                        <a:pt x="15436" y="29812"/>
                      </a:cubicBezTo>
                      <a:cubicBezTo>
                        <a:pt x="7196" y="29812"/>
                        <a:pt x="516" y="23198"/>
                        <a:pt x="516" y="15039"/>
                      </a:cubicBezTo>
                      <a:cubicBezTo>
                        <a:pt x="516" y="6880"/>
                        <a:pt x="7196" y="266"/>
                        <a:pt x="15436" y="266"/>
                      </a:cubicBezTo>
                      <a:cubicBezTo>
                        <a:pt x="23677" y="266"/>
                        <a:pt x="30357" y="6880"/>
                        <a:pt x="30357" y="15039"/>
                      </a:cubicBezTo>
                      <a:close/>
                    </a:path>
                  </a:pathLst>
                </a:custGeom>
                <a:noFill/>
                <a:ln w="5965" cap="flat">
                  <a:solidFill>
                    <a:srgbClr val="EC4E44"/>
                  </a:solid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A25F2238-5ECE-4909-8E9E-945441BEB9A1}"/>
                    </a:ext>
                  </a:extLst>
                </p:cNvPr>
                <p:cNvSpPr/>
                <p:nvPr/>
              </p:nvSpPr>
              <p:spPr>
                <a:xfrm>
                  <a:off x="2237309" y="4553365"/>
                  <a:ext cx="29841" cy="29546"/>
                </a:xfrm>
                <a:custGeom>
                  <a:avLst/>
                  <a:gdLst>
                    <a:gd name="connsiteX0" fmla="*/ 30163 w 29841"/>
                    <a:gd name="connsiteY0" fmla="*/ 15212 h 29546"/>
                    <a:gd name="connsiteX1" fmla="*/ 15243 w 29841"/>
                    <a:gd name="connsiteY1" fmla="*/ 29985 h 29546"/>
                    <a:gd name="connsiteX2" fmla="*/ 322 w 29841"/>
                    <a:gd name="connsiteY2" fmla="*/ 15212 h 29546"/>
                    <a:gd name="connsiteX3" fmla="*/ 15243 w 29841"/>
                    <a:gd name="connsiteY3" fmla="*/ 439 h 29546"/>
                    <a:gd name="connsiteX4" fmla="*/ 30163 w 29841"/>
                    <a:gd name="connsiteY4" fmla="*/ 152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3" y="15212"/>
                      </a:moveTo>
                      <a:cubicBezTo>
                        <a:pt x="30163" y="23371"/>
                        <a:pt x="23483" y="29985"/>
                        <a:pt x="15243" y="29985"/>
                      </a:cubicBezTo>
                      <a:cubicBezTo>
                        <a:pt x="7002" y="29985"/>
                        <a:pt x="322" y="23371"/>
                        <a:pt x="322" y="15212"/>
                      </a:cubicBezTo>
                      <a:cubicBezTo>
                        <a:pt x="322" y="7053"/>
                        <a:pt x="7002" y="439"/>
                        <a:pt x="15243" y="439"/>
                      </a:cubicBezTo>
                      <a:cubicBezTo>
                        <a:pt x="23483" y="439"/>
                        <a:pt x="30163" y="7053"/>
                        <a:pt x="30163" y="15212"/>
                      </a:cubicBezTo>
                      <a:close/>
                    </a:path>
                  </a:pathLst>
                </a:custGeom>
                <a:noFill/>
                <a:ln w="5965" cap="flat">
                  <a:solidFill>
                    <a:srgbClr val="EC4E44"/>
                  </a:solid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C2EE9A58-D09C-4C93-A43E-7A7A79276B8E}"/>
                    </a:ext>
                  </a:extLst>
                </p:cNvPr>
                <p:cNvSpPr/>
                <p:nvPr/>
              </p:nvSpPr>
              <p:spPr>
                <a:xfrm>
                  <a:off x="3283295" y="3648185"/>
                  <a:ext cx="29841" cy="29546"/>
                </a:xfrm>
                <a:custGeom>
                  <a:avLst/>
                  <a:gdLst>
                    <a:gd name="connsiteX0" fmla="*/ 30339 w 29841"/>
                    <a:gd name="connsiteY0" fmla="*/ 15059 h 29546"/>
                    <a:gd name="connsiteX1" fmla="*/ 15418 w 29841"/>
                    <a:gd name="connsiteY1" fmla="*/ 29832 h 29546"/>
                    <a:gd name="connsiteX2" fmla="*/ 497 w 29841"/>
                    <a:gd name="connsiteY2" fmla="*/ 15059 h 29546"/>
                    <a:gd name="connsiteX3" fmla="*/ 15418 w 29841"/>
                    <a:gd name="connsiteY3" fmla="*/ 286 h 29546"/>
                    <a:gd name="connsiteX4" fmla="*/ 30339 w 29841"/>
                    <a:gd name="connsiteY4" fmla="*/ 150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9" y="15059"/>
                      </a:moveTo>
                      <a:cubicBezTo>
                        <a:pt x="30339" y="23218"/>
                        <a:pt x="23658" y="29832"/>
                        <a:pt x="15418" y="29832"/>
                      </a:cubicBezTo>
                      <a:cubicBezTo>
                        <a:pt x="7178" y="29832"/>
                        <a:pt x="497" y="23218"/>
                        <a:pt x="497" y="15059"/>
                      </a:cubicBezTo>
                      <a:cubicBezTo>
                        <a:pt x="497" y="6900"/>
                        <a:pt x="7178" y="286"/>
                        <a:pt x="15418" y="286"/>
                      </a:cubicBezTo>
                      <a:cubicBezTo>
                        <a:pt x="23658" y="286"/>
                        <a:pt x="30339" y="6900"/>
                        <a:pt x="30339" y="15059"/>
                      </a:cubicBezTo>
                      <a:close/>
                    </a:path>
                  </a:pathLst>
                </a:custGeom>
                <a:noFill/>
                <a:ln w="5965" cap="flat">
                  <a:solidFill>
                    <a:srgbClr val="EC4E44"/>
                  </a:solid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278B1C7D-AAAF-4165-A29A-24BA59A051A7}"/>
                    </a:ext>
                  </a:extLst>
                </p:cNvPr>
                <p:cNvSpPr/>
                <p:nvPr/>
              </p:nvSpPr>
              <p:spPr>
                <a:xfrm>
                  <a:off x="3882010" y="3069956"/>
                  <a:ext cx="29841" cy="29546"/>
                </a:xfrm>
                <a:custGeom>
                  <a:avLst/>
                  <a:gdLst>
                    <a:gd name="connsiteX0" fmla="*/ 30439 w 29841"/>
                    <a:gd name="connsiteY0" fmla="*/ 14961 h 29546"/>
                    <a:gd name="connsiteX1" fmla="*/ 15518 w 29841"/>
                    <a:gd name="connsiteY1" fmla="*/ 29734 h 29546"/>
                    <a:gd name="connsiteX2" fmla="*/ 598 w 29841"/>
                    <a:gd name="connsiteY2" fmla="*/ 14961 h 29546"/>
                    <a:gd name="connsiteX3" fmla="*/ 15518 w 29841"/>
                    <a:gd name="connsiteY3" fmla="*/ 188 h 29546"/>
                    <a:gd name="connsiteX4" fmla="*/ 30439 w 29841"/>
                    <a:gd name="connsiteY4" fmla="*/ 149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9" y="14961"/>
                      </a:moveTo>
                      <a:cubicBezTo>
                        <a:pt x="30439" y="23120"/>
                        <a:pt x="23759" y="29734"/>
                        <a:pt x="15518" y="29734"/>
                      </a:cubicBezTo>
                      <a:cubicBezTo>
                        <a:pt x="7278" y="29734"/>
                        <a:pt x="598" y="23120"/>
                        <a:pt x="598" y="14961"/>
                      </a:cubicBezTo>
                      <a:cubicBezTo>
                        <a:pt x="598" y="6802"/>
                        <a:pt x="7278" y="188"/>
                        <a:pt x="15518" y="188"/>
                      </a:cubicBezTo>
                      <a:cubicBezTo>
                        <a:pt x="23759" y="188"/>
                        <a:pt x="30439" y="6802"/>
                        <a:pt x="30439" y="14961"/>
                      </a:cubicBezTo>
                      <a:close/>
                    </a:path>
                  </a:pathLst>
                </a:custGeom>
                <a:noFill/>
                <a:ln w="5965" cap="flat">
                  <a:solidFill>
                    <a:srgbClr val="EC4E44"/>
                  </a:solid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3135AD94-F165-40FC-8329-014A13B3F88B}"/>
                    </a:ext>
                  </a:extLst>
                </p:cNvPr>
                <p:cNvSpPr/>
                <p:nvPr/>
              </p:nvSpPr>
              <p:spPr>
                <a:xfrm>
                  <a:off x="3601501" y="3409684"/>
                  <a:ext cx="29841" cy="29546"/>
                </a:xfrm>
                <a:custGeom>
                  <a:avLst/>
                  <a:gdLst>
                    <a:gd name="connsiteX0" fmla="*/ 30392 w 29841"/>
                    <a:gd name="connsiteY0" fmla="*/ 15018 h 29546"/>
                    <a:gd name="connsiteX1" fmla="*/ 15471 w 29841"/>
                    <a:gd name="connsiteY1" fmla="*/ 29791 h 29546"/>
                    <a:gd name="connsiteX2" fmla="*/ 551 w 29841"/>
                    <a:gd name="connsiteY2" fmla="*/ 15018 h 29546"/>
                    <a:gd name="connsiteX3" fmla="*/ 15471 w 29841"/>
                    <a:gd name="connsiteY3" fmla="*/ 245 h 29546"/>
                    <a:gd name="connsiteX4" fmla="*/ 30392 w 29841"/>
                    <a:gd name="connsiteY4" fmla="*/ 1501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2" y="15018"/>
                      </a:moveTo>
                      <a:cubicBezTo>
                        <a:pt x="30392" y="23177"/>
                        <a:pt x="23712" y="29791"/>
                        <a:pt x="15471" y="29791"/>
                      </a:cubicBezTo>
                      <a:cubicBezTo>
                        <a:pt x="7231" y="29791"/>
                        <a:pt x="551" y="23177"/>
                        <a:pt x="551" y="15018"/>
                      </a:cubicBezTo>
                      <a:cubicBezTo>
                        <a:pt x="551" y="6859"/>
                        <a:pt x="7231" y="245"/>
                        <a:pt x="15471" y="245"/>
                      </a:cubicBezTo>
                      <a:cubicBezTo>
                        <a:pt x="23712" y="245"/>
                        <a:pt x="30392" y="6859"/>
                        <a:pt x="30392" y="15018"/>
                      </a:cubicBezTo>
                      <a:close/>
                    </a:path>
                  </a:pathLst>
                </a:custGeom>
                <a:noFill/>
                <a:ln w="5965" cap="flat">
                  <a:solidFill>
                    <a:srgbClr val="EC4E44"/>
                  </a:solid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07AF2854-B225-476B-8AEB-51FBDAC457CC}"/>
                    </a:ext>
                  </a:extLst>
                </p:cNvPr>
                <p:cNvSpPr/>
                <p:nvPr/>
              </p:nvSpPr>
              <p:spPr>
                <a:xfrm>
                  <a:off x="2871324" y="3982107"/>
                  <a:ext cx="29841" cy="29546"/>
                </a:xfrm>
                <a:custGeom>
                  <a:avLst/>
                  <a:gdLst>
                    <a:gd name="connsiteX0" fmla="*/ 30270 w 29841"/>
                    <a:gd name="connsiteY0" fmla="*/ 15115 h 29546"/>
                    <a:gd name="connsiteX1" fmla="*/ 15349 w 29841"/>
                    <a:gd name="connsiteY1" fmla="*/ 29888 h 29546"/>
                    <a:gd name="connsiteX2" fmla="*/ 428 w 29841"/>
                    <a:gd name="connsiteY2" fmla="*/ 15115 h 29546"/>
                    <a:gd name="connsiteX3" fmla="*/ 15349 w 29841"/>
                    <a:gd name="connsiteY3" fmla="*/ 342 h 29546"/>
                    <a:gd name="connsiteX4" fmla="*/ 30270 w 29841"/>
                    <a:gd name="connsiteY4" fmla="*/ 1511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0" y="15115"/>
                      </a:moveTo>
                      <a:cubicBezTo>
                        <a:pt x="30270" y="23274"/>
                        <a:pt x="23589" y="29888"/>
                        <a:pt x="15349" y="29888"/>
                      </a:cubicBezTo>
                      <a:cubicBezTo>
                        <a:pt x="7109" y="29888"/>
                        <a:pt x="428" y="23274"/>
                        <a:pt x="428" y="15115"/>
                      </a:cubicBezTo>
                      <a:cubicBezTo>
                        <a:pt x="428" y="6956"/>
                        <a:pt x="7109" y="342"/>
                        <a:pt x="15349" y="342"/>
                      </a:cubicBezTo>
                      <a:cubicBezTo>
                        <a:pt x="23589" y="342"/>
                        <a:pt x="30270" y="6956"/>
                        <a:pt x="30270" y="15115"/>
                      </a:cubicBezTo>
                      <a:close/>
                    </a:path>
                  </a:pathLst>
                </a:custGeom>
                <a:noFill/>
                <a:ln w="5965" cap="flat">
                  <a:solidFill>
                    <a:srgbClr val="EC4E44"/>
                  </a:solid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75F9B2C-EE3B-4FEE-9407-EE6AD6CE13A3}"/>
                    </a:ext>
                  </a:extLst>
                </p:cNvPr>
                <p:cNvSpPr/>
                <p:nvPr/>
              </p:nvSpPr>
              <p:spPr>
                <a:xfrm>
                  <a:off x="3200007" y="3677353"/>
                  <a:ext cx="29841" cy="29546"/>
                </a:xfrm>
                <a:custGeom>
                  <a:avLst/>
                  <a:gdLst>
                    <a:gd name="connsiteX0" fmla="*/ 30325 w 29841"/>
                    <a:gd name="connsiteY0" fmla="*/ 15064 h 29546"/>
                    <a:gd name="connsiteX1" fmla="*/ 15404 w 29841"/>
                    <a:gd name="connsiteY1" fmla="*/ 29837 h 29546"/>
                    <a:gd name="connsiteX2" fmla="*/ 484 w 29841"/>
                    <a:gd name="connsiteY2" fmla="*/ 15064 h 29546"/>
                    <a:gd name="connsiteX3" fmla="*/ 15404 w 29841"/>
                    <a:gd name="connsiteY3" fmla="*/ 291 h 29546"/>
                    <a:gd name="connsiteX4" fmla="*/ 30325 w 29841"/>
                    <a:gd name="connsiteY4" fmla="*/ 1506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5" y="15064"/>
                      </a:moveTo>
                      <a:cubicBezTo>
                        <a:pt x="30325" y="23223"/>
                        <a:pt x="23644" y="29837"/>
                        <a:pt x="15404" y="29837"/>
                      </a:cubicBezTo>
                      <a:cubicBezTo>
                        <a:pt x="7164" y="29837"/>
                        <a:pt x="484" y="23223"/>
                        <a:pt x="484" y="15064"/>
                      </a:cubicBezTo>
                      <a:cubicBezTo>
                        <a:pt x="484" y="6905"/>
                        <a:pt x="7164" y="291"/>
                        <a:pt x="15404" y="291"/>
                      </a:cubicBezTo>
                      <a:cubicBezTo>
                        <a:pt x="23644" y="291"/>
                        <a:pt x="30325" y="6905"/>
                        <a:pt x="30325" y="15064"/>
                      </a:cubicBezTo>
                      <a:close/>
                    </a:path>
                  </a:pathLst>
                </a:custGeom>
                <a:noFill/>
                <a:ln w="5965" cap="flat">
                  <a:solidFill>
                    <a:srgbClr val="EC4E44"/>
                  </a:solid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18EB6B02-E87F-4487-B4D8-0F5893E83939}"/>
                    </a:ext>
                  </a:extLst>
                </p:cNvPr>
                <p:cNvSpPr/>
                <p:nvPr/>
              </p:nvSpPr>
              <p:spPr>
                <a:xfrm>
                  <a:off x="2069799" y="4675897"/>
                  <a:ext cx="29841" cy="29546"/>
                </a:xfrm>
                <a:custGeom>
                  <a:avLst/>
                  <a:gdLst>
                    <a:gd name="connsiteX0" fmla="*/ 30135 w 29841"/>
                    <a:gd name="connsiteY0" fmla="*/ 15233 h 29546"/>
                    <a:gd name="connsiteX1" fmla="*/ 15215 w 29841"/>
                    <a:gd name="connsiteY1" fmla="*/ 30006 h 29546"/>
                    <a:gd name="connsiteX2" fmla="*/ 294 w 29841"/>
                    <a:gd name="connsiteY2" fmla="*/ 15233 h 29546"/>
                    <a:gd name="connsiteX3" fmla="*/ 15215 w 29841"/>
                    <a:gd name="connsiteY3" fmla="*/ 460 h 29546"/>
                    <a:gd name="connsiteX4" fmla="*/ 30135 w 29841"/>
                    <a:gd name="connsiteY4" fmla="*/ 152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5" y="15233"/>
                      </a:moveTo>
                      <a:cubicBezTo>
                        <a:pt x="30135" y="23392"/>
                        <a:pt x="23455" y="30006"/>
                        <a:pt x="15215" y="30006"/>
                      </a:cubicBezTo>
                      <a:cubicBezTo>
                        <a:pt x="6974" y="30006"/>
                        <a:pt x="294" y="23392"/>
                        <a:pt x="294" y="15233"/>
                      </a:cubicBezTo>
                      <a:cubicBezTo>
                        <a:pt x="294" y="7074"/>
                        <a:pt x="6974" y="460"/>
                        <a:pt x="15215" y="460"/>
                      </a:cubicBezTo>
                      <a:cubicBezTo>
                        <a:pt x="23455" y="460"/>
                        <a:pt x="30135" y="7074"/>
                        <a:pt x="30135" y="15233"/>
                      </a:cubicBezTo>
                      <a:close/>
                    </a:path>
                  </a:pathLst>
                </a:custGeom>
                <a:noFill/>
                <a:ln w="5965" cap="flat">
                  <a:solidFill>
                    <a:srgbClr val="EC4E44"/>
                  </a:solid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4BDAC07D-FD1F-422D-A5D9-5EAADF3A75EC}"/>
                    </a:ext>
                  </a:extLst>
                </p:cNvPr>
                <p:cNvSpPr/>
                <p:nvPr/>
              </p:nvSpPr>
              <p:spPr>
                <a:xfrm>
                  <a:off x="3710765" y="3249193"/>
                  <a:ext cx="29841" cy="29546"/>
                </a:xfrm>
                <a:custGeom>
                  <a:avLst/>
                  <a:gdLst>
                    <a:gd name="connsiteX0" fmla="*/ 30410 w 29841"/>
                    <a:gd name="connsiteY0" fmla="*/ 14991 h 29546"/>
                    <a:gd name="connsiteX1" fmla="*/ 15490 w 29841"/>
                    <a:gd name="connsiteY1" fmla="*/ 29764 h 29546"/>
                    <a:gd name="connsiteX2" fmla="*/ 569 w 29841"/>
                    <a:gd name="connsiteY2" fmla="*/ 14991 h 29546"/>
                    <a:gd name="connsiteX3" fmla="*/ 15490 w 29841"/>
                    <a:gd name="connsiteY3" fmla="*/ 218 h 29546"/>
                    <a:gd name="connsiteX4" fmla="*/ 30410 w 29841"/>
                    <a:gd name="connsiteY4" fmla="*/ 1499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0" y="14991"/>
                      </a:moveTo>
                      <a:cubicBezTo>
                        <a:pt x="30410" y="23150"/>
                        <a:pt x="23730" y="29764"/>
                        <a:pt x="15490" y="29764"/>
                      </a:cubicBezTo>
                      <a:cubicBezTo>
                        <a:pt x="7249" y="29764"/>
                        <a:pt x="569" y="23150"/>
                        <a:pt x="569" y="14991"/>
                      </a:cubicBezTo>
                      <a:cubicBezTo>
                        <a:pt x="569" y="6832"/>
                        <a:pt x="7249" y="218"/>
                        <a:pt x="15490" y="218"/>
                      </a:cubicBezTo>
                      <a:cubicBezTo>
                        <a:pt x="23730" y="218"/>
                        <a:pt x="30410" y="6832"/>
                        <a:pt x="30410" y="14991"/>
                      </a:cubicBezTo>
                      <a:close/>
                    </a:path>
                  </a:pathLst>
                </a:custGeom>
                <a:noFill/>
                <a:ln w="5965" cap="flat">
                  <a:solidFill>
                    <a:srgbClr val="EC4E44"/>
                  </a:solid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5B6D8F85-7003-4D8C-84AE-29B3931ABB5D}"/>
                    </a:ext>
                  </a:extLst>
                </p:cNvPr>
                <p:cNvSpPr/>
                <p:nvPr/>
              </p:nvSpPr>
              <p:spPr>
                <a:xfrm>
                  <a:off x="2169865" y="4559152"/>
                  <a:ext cx="29841" cy="29546"/>
                </a:xfrm>
                <a:custGeom>
                  <a:avLst/>
                  <a:gdLst>
                    <a:gd name="connsiteX0" fmla="*/ 30152 w 29841"/>
                    <a:gd name="connsiteY0" fmla="*/ 15213 h 29546"/>
                    <a:gd name="connsiteX1" fmla="*/ 15231 w 29841"/>
                    <a:gd name="connsiteY1" fmla="*/ 29986 h 29546"/>
                    <a:gd name="connsiteX2" fmla="*/ 311 w 29841"/>
                    <a:gd name="connsiteY2" fmla="*/ 15213 h 29546"/>
                    <a:gd name="connsiteX3" fmla="*/ 15231 w 29841"/>
                    <a:gd name="connsiteY3" fmla="*/ 440 h 29546"/>
                    <a:gd name="connsiteX4" fmla="*/ 30152 w 29841"/>
                    <a:gd name="connsiteY4" fmla="*/ 1521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2" y="15213"/>
                      </a:moveTo>
                      <a:cubicBezTo>
                        <a:pt x="30152" y="23372"/>
                        <a:pt x="23472" y="29986"/>
                        <a:pt x="15231" y="29986"/>
                      </a:cubicBezTo>
                      <a:cubicBezTo>
                        <a:pt x="6991" y="29986"/>
                        <a:pt x="311" y="23372"/>
                        <a:pt x="311" y="15213"/>
                      </a:cubicBezTo>
                      <a:cubicBezTo>
                        <a:pt x="311" y="7054"/>
                        <a:pt x="6991" y="440"/>
                        <a:pt x="15231" y="440"/>
                      </a:cubicBezTo>
                      <a:cubicBezTo>
                        <a:pt x="23472" y="440"/>
                        <a:pt x="30152" y="7054"/>
                        <a:pt x="30152" y="15213"/>
                      </a:cubicBezTo>
                      <a:close/>
                    </a:path>
                  </a:pathLst>
                </a:custGeom>
                <a:noFill/>
                <a:ln w="5965" cap="flat">
                  <a:solidFill>
                    <a:srgbClr val="EC4E44"/>
                  </a:solid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32A05B72-3B9B-4330-910D-96ED7924DC56}"/>
                    </a:ext>
                  </a:extLst>
                </p:cNvPr>
                <p:cNvSpPr/>
                <p:nvPr/>
              </p:nvSpPr>
              <p:spPr>
                <a:xfrm>
                  <a:off x="2398676" y="4407971"/>
                  <a:ext cx="29841" cy="29546"/>
                </a:xfrm>
                <a:custGeom>
                  <a:avLst/>
                  <a:gdLst>
                    <a:gd name="connsiteX0" fmla="*/ 30190 w 29841"/>
                    <a:gd name="connsiteY0" fmla="*/ 15187 h 29546"/>
                    <a:gd name="connsiteX1" fmla="*/ 15270 w 29841"/>
                    <a:gd name="connsiteY1" fmla="*/ 29960 h 29546"/>
                    <a:gd name="connsiteX2" fmla="*/ 349 w 29841"/>
                    <a:gd name="connsiteY2" fmla="*/ 15187 h 29546"/>
                    <a:gd name="connsiteX3" fmla="*/ 15270 w 29841"/>
                    <a:gd name="connsiteY3" fmla="*/ 414 h 29546"/>
                    <a:gd name="connsiteX4" fmla="*/ 30190 w 29841"/>
                    <a:gd name="connsiteY4" fmla="*/ 1518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0" y="15187"/>
                      </a:moveTo>
                      <a:cubicBezTo>
                        <a:pt x="30190" y="23346"/>
                        <a:pt x="23510" y="29960"/>
                        <a:pt x="15270" y="29960"/>
                      </a:cubicBezTo>
                      <a:cubicBezTo>
                        <a:pt x="7029" y="29960"/>
                        <a:pt x="349" y="23346"/>
                        <a:pt x="349" y="15187"/>
                      </a:cubicBezTo>
                      <a:cubicBezTo>
                        <a:pt x="349" y="7028"/>
                        <a:pt x="7029" y="414"/>
                        <a:pt x="15270" y="414"/>
                      </a:cubicBezTo>
                      <a:cubicBezTo>
                        <a:pt x="23510" y="414"/>
                        <a:pt x="30190" y="7028"/>
                        <a:pt x="30190" y="15187"/>
                      </a:cubicBezTo>
                      <a:close/>
                    </a:path>
                  </a:pathLst>
                </a:custGeom>
                <a:noFill/>
                <a:ln w="5965" cap="flat">
                  <a:solidFill>
                    <a:srgbClr val="EC4E44"/>
                  </a:solid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DCBCC022-4979-47F2-BBF3-27B6E8BCD53D}"/>
                    </a:ext>
                  </a:extLst>
                </p:cNvPr>
                <p:cNvSpPr/>
                <p:nvPr/>
              </p:nvSpPr>
              <p:spPr>
                <a:xfrm>
                  <a:off x="2468793" y="4319696"/>
                  <a:ext cx="29841" cy="29546"/>
                </a:xfrm>
                <a:custGeom>
                  <a:avLst/>
                  <a:gdLst>
                    <a:gd name="connsiteX0" fmla="*/ 30202 w 29841"/>
                    <a:gd name="connsiteY0" fmla="*/ 15172 h 29546"/>
                    <a:gd name="connsiteX1" fmla="*/ 15282 w 29841"/>
                    <a:gd name="connsiteY1" fmla="*/ 29945 h 29546"/>
                    <a:gd name="connsiteX2" fmla="*/ 361 w 29841"/>
                    <a:gd name="connsiteY2" fmla="*/ 15172 h 29546"/>
                    <a:gd name="connsiteX3" fmla="*/ 15282 w 29841"/>
                    <a:gd name="connsiteY3" fmla="*/ 399 h 29546"/>
                    <a:gd name="connsiteX4" fmla="*/ 30202 w 29841"/>
                    <a:gd name="connsiteY4" fmla="*/ 151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2" y="15172"/>
                      </a:moveTo>
                      <a:cubicBezTo>
                        <a:pt x="30202" y="23331"/>
                        <a:pt x="23522" y="29945"/>
                        <a:pt x="15282" y="29945"/>
                      </a:cubicBezTo>
                      <a:cubicBezTo>
                        <a:pt x="7041" y="29945"/>
                        <a:pt x="361" y="23331"/>
                        <a:pt x="361" y="15172"/>
                      </a:cubicBezTo>
                      <a:cubicBezTo>
                        <a:pt x="361" y="7013"/>
                        <a:pt x="7041" y="399"/>
                        <a:pt x="15282" y="399"/>
                      </a:cubicBezTo>
                      <a:cubicBezTo>
                        <a:pt x="23522" y="399"/>
                        <a:pt x="30202" y="7013"/>
                        <a:pt x="30202" y="15172"/>
                      </a:cubicBezTo>
                      <a:close/>
                    </a:path>
                  </a:pathLst>
                </a:custGeom>
                <a:noFill/>
                <a:ln w="5965" cap="flat">
                  <a:solidFill>
                    <a:srgbClr val="EC4E44"/>
                  </a:solid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AD752F5-D1ED-4FAE-A029-1A13BED0F90F}"/>
                    </a:ext>
                  </a:extLst>
                </p:cNvPr>
                <p:cNvSpPr/>
                <p:nvPr/>
              </p:nvSpPr>
              <p:spPr>
                <a:xfrm>
                  <a:off x="2097997" y="4661857"/>
                  <a:ext cx="29841" cy="29546"/>
                </a:xfrm>
                <a:custGeom>
                  <a:avLst/>
                  <a:gdLst>
                    <a:gd name="connsiteX0" fmla="*/ 30140 w 29841"/>
                    <a:gd name="connsiteY0" fmla="*/ 15230 h 29546"/>
                    <a:gd name="connsiteX1" fmla="*/ 15219 w 29841"/>
                    <a:gd name="connsiteY1" fmla="*/ 30003 h 29546"/>
                    <a:gd name="connsiteX2" fmla="*/ 299 w 29841"/>
                    <a:gd name="connsiteY2" fmla="*/ 15230 h 29546"/>
                    <a:gd name="connsiteX3" fmla="*/ 15219 w 29841"/>
                    <a:gd name="connsiteY3" fmla="*/ 457 h 29546"/>
                    <a:gd name="connsiteX4" fmla="*/ 30140 w 29841"/>
                    <a:gd name="connsiteY4" fmla="*/ 1523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0" y="15230"/>
                      </a:moveTo>
                      <a:cubicBezTo>
                        <a:pt x="30140" y="23389"/>
                        <a:pt x="23460" y="30003"/>
                        <a:pt x="15219" y="30003"/>
                      </a:cubicBezTo>
                      <a:cubicBezTo>
                        <a:pt x="6979" y="30003"/>
                        <a:pt x="299" y="23389"/>
                        <a:pt x="299" y="15230"/>
                      </a:cubicBezTo>
                      <a:cubicBezTo>
                        <a:pt x="299" y="7071"/>
                        <a:pt x="6979" y="457"/>
                        <a:pt x="15219" y="457"/>
                      </a:cubicBezTo>
                      <a:cubicBezTo>
                        <a:pt x="23460" y="457"/>
                        <a:pt x="30140" y="7071"/>
                        <a:pt x="30140" y="15230"/>
                      </a:cubicBezTo>
                      <a:close/>
                    </a:path>
                  </a:pathLst>
                </a:custGeom>
                <a:noFill/>
                <a:ln w="5965" cap="flat">
                  <a:solidFill>
                    <a:srgbClr val="EC4E44"/>
                  </a:solid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A5E3FE-5F87-4B94-ACC6-17C6E17A32F1}"/>
                    </a:ext>
                  </a:extLst>
                </p:cNvPr>
                <p:cNvSpPr/>
                <p:nvPr/>
              </p:nvSpPr>
              <p:spPr>
                <a:xfrm>
                  <a:off x="2351987" y="4508689"/>
                  <a:ext cx="29841" cy="29546"/>
                </a:xfrm>
                <a:custGeom>
                  <a:avLst/>
                  <a:gdLst>
                    <a:gd name="connsiteX0" fmla="*/ 30183 w 29841"/>
                    <a:gd name="connsiteY0" fmla="*/ 15204 h 29546"/>
                    <a:gd name="connsiteX1" fmla="*/ 15262 w 29841"/>
                    <a:gd name="connsiteY1" fmla="*/ 29977 h 29546"/>
                    <a:gd name="connsiteX2" fmla="*/ 341 w 29841"/>
                    <a:gd name="connsiteY2" fmla="*/ 15204 h 29546"/>
                    <a:gd name="connsiteX3" fmla="*/ 15262 w 29841"/>
                    <a:gd name="connsiteY3" fmla="*/ 431 h 29546"/>
                    <a:gd name="connsiteX4" fmla="*/ 30183 w 29841"/>
                    <a:gd name="connsiteY4" fmla="*/ 1520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3" y="15204"/>
                      </a:moveTo>
                      <a:cubicBezTo>
                        <a:pt x="30183" y="23363"/>
                        <a:pt x="23502" y="29977"/>
                        <a:pt x="15262" y="29977"/>
                      </a:cubicBezTo>
                      <a:cubicBezTo>
                        <a:pt x="7022" y="29977"/>
                        <a:pt x="341" y="23363"/>
                        <a:pt x="341" y="15204"/>
                      </a:cubicBezTo>
                      <a:cubicBezTo>
                        <a:pt x="341" y="7045"/>
                        <a:pt x="7022" y="431"/>
                        <a:pt x="15262" y="431"/>
                      </a:cubicBezTo>
                      <a:cubicBezTo>
                        <a:pt x="23502" y="431"/>
                        <a:pt x="30183" y="7045"/>
                        <a:pt x="30183" y="15204"/>
                      </a:cubicBezTo>
                      <a:close/>
                    </a:path>
                  </a:pathLst>
                </a:custGeom>
                <a:noFill/>
                <a:ln w="5965" cap="flat">
                  <a:solidFill>
                    <a:srgbClr val="EC4E44"/>
                  </a:solid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B85770E7-CBDB-4BC9-B5FB-30E1AEF99C72}"/>
                    </a:ext>
                  </a:extLst>
                </p:cNvPr>
                <p:cNvSpPr/>
                <p:nvPr/>
              </p:nvSpPr>
              <p:spPr>
                <a:xfrm>
                  <a:off x="2896009" y="3965878"/>
                  <a:ext cx="29841" cy="29546"/>
                </a:xfrm>
                <a:custGeom>
                  <a:avLst/>
                  <a:gdLst>
                    <a:gd name="connsiteX0" fmla="*/ 30274 w 29841"/>
                    <a:gd name="connsiteY0" fmla="*/ 15112 h 29546"/>
                    <a:gd name="connsiteX1" fmla="*/ 15353 w 29841"/>
                    <a:gd name="connsiteY1" fmla="*/ 29885 h 29546"/>
                    <a:gd name="connsiteX2" fmla="*/ 433 w 29841"/>
                    <a:gd name="connsiteY2" fmla="*/ 15112 h 29546"/>
                    <a:gd name="connsiteX3" fmla="*/ 15353 w 29841"/>
                    <a:gd name="connsiteY3" fmla="*/ 339 h 29546"/>
                    <a:gd name="connsiteX4" fmla="*/ 30274 w 29841"/>
                    <a:gd name="connsiteY4" fmla="*/ 151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4" y="15112"/>
                      </a:moveTo>
                      <a:cubicBezTo>
                        <a:pt x="30274" y="23271"/>
                        <a:pt x="23594" y="29885"/>
                        <a:pt x="15353" y="29885"/>
                      </a:cubicBezTo>
                      <a:cubicBezTo>
                        <a:pt x="7113" y="29885"/>
                        <a:pt x="433" y="23271"/>
                        <a:pt x="433" y="15112"/>
                      </a:cubicBezTo>
                      <a:cubicBezTo>
                        <a:pt x="433" y="6954"/>
                        <a:pt x="7113" y="339"/>
                        <a:pt x="15353" y="339"/>
                      </a:cubicBezTo>
                      <a:cubicBezTo>
                        <a:pt x="23594" y="339"/>
                        <a:pt x="30274" y="6954"/>
                        <a:pt x="30274" y="15112"/>
                      </a:cubicBezTo>
                      <a:close/>
                    </a:path>
                  </a:pathLst>
                </a:custGeom>
                <a:noFill/>
                <a:ln w="5965" cap="flat">
                  <a:solidFill>
                    <a:srgbClr val="EC4E44"/>
                  </a:solid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B1A12F73-A2F1-4D13-AC9E-B1D66F73AE33}"/>
                    </a:ext>
                  </a:extLst>
                </p:cNvPr>
                <p:cNvSpPr/>
                <p:nvPr/>
              </p:nvSpPr>
              <p:spPr>
                <a:xfrm>
                  <a:off x="2267764" y="4570546"/>
                  <a:ext cx="29841" cy="29546"/>
                </a:xfrm>
                <a:custGeom>
                  <a:avLst/>
                  <a:gdLst>
                    <a:gd name="connsiteX0" fmla="*/ 30168 w 29841"/>
                    <a:gd name="connsiteY0" fmla="*/ 15215 h 29546"/>
                    <a:gd name="connsiteX1" fmla="*/ 15248 w 29841"/>
                    <a:gd name="connsiteY1" fmla="*/ 29988 h 29546"/>
                    <a:gd name="connsiteX2" fmla="*/ 327 w 29841"/>
                    <a:gd name="connsiteY2" fmla="*/ 15215 h 29546"/>
                    <a:gd name="connsiteX3" fmla="*/ 15248 w 29841"/>
                    <a:gd name="connsiteY3" fmla="*/ 442 h 29546"/>
                    <a:gd name="connsiteX4" fmla="*/ 30168 w 29841"/>
                    <a:gd name="connsiteY4" fmla="*/ 1521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8" y="15215"/>
                      </a:moveTo>
                      <a:cubicBezTo>
                        <a:pt x="30168" y="23374"/>
                        <a:pt x="23488" y="29988"/>
                        <a:pt x="15248" y="29988"/>
                      </a:cubicBezTo>
                      <a:cubicBezTo>
                        <a:pt x="7007" y="29988"/>
                        <a:pt x="327" y="23374"/>
                        <a:pt x="327" y="15215"/>
                      </a:cubicBezTo>
                      <a:cubicBezTo>
                        <a:pt x="327" y="7056"/>
                        <a:pt x="7007" y="442"/>
                        <a:pt x="15248" y="442"/>
                      </a:cubicBezTo>
                      <a:cubicBezTo>
                        <a:pt x="23488" y="442"/>
                        <a:pt x="30168" y="7056"/>
                        <a:pt x="30168" y="15215"/>
                      </a:cubicBezTo>
                      <a:close/>
                    </a:path>
                  </a:pathLst>
                </a:custGeom>
                <a:noFill/>
                <a:ln w="5965" cap="flat">
                  <a:solidFill>
                    <a:srgbClr val="EC4E44"/>
                  </a:solid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6D7BA8F8-FB1F-4DB3-9DF7-A94B65013D8A}"/>
                    </a:ext>
                  </a:extLst>
                </p:cNvPr>
                <p:cNvSpPr/>
                <p:nvPr/>
              </p:nvSpPr>
              <p:spPr>
                <a:xfrm>
                  <a:off x="1939698" y="4884178"/>
                  <a:ext cx="29841" cy="29546"/>
                </a:xfrm>
                <a:custGeom>
                  <a:avLst/>
                  <a:gdLst>
                    <a:gd name="connsiteX0" fmla="*/ 30113 w 29841"/>
                    <a:gd name="connsiteY0" fmla="*/ 15268 h 29546"/>
                    <a:gd name="connsiteX1" fmla="*/ 15193 w 29841"/>
                    <a:gd name="connsiteY1" fmla="*/ 30041 h 29546"/>
                    <a:gd name="connsiteX2" fmla="*/ 272 w 29841"/>
                    <a:gd name="connsiteY2" fmla="*/ 15268 h 29546"/>
                    <a:gd name="connsiteX3" fmla="*/ 15193 w 29841"/>
                    <a:gd name="connsiteY3" fmla="*/ 495 h 29546"/>
                    <a:gd name="connsiteX4" fmla="*/ 30113 w 29841"/>
                    <a:gd name="connsiteY4" fmla="*/ 152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3" y="15268"/>
                      </a:moveTo>
                      <a:cubicBezTo>
                        <a:pt x="30113" y="23427"/>
                        <a:pt x="23433" y="30041"/>
                        <a:pt x="15193" y="30041"/>
                      </a:cubicBezTo>
                      <a:cubicBezTo>
                        <a:pt x="6953" y="30041"/>
                        <a:pt x="272" y="23427"/>
                        <a:pt x="272" y="15268"/>
                      </a:cubicBezTo>
                      <a:cubicBezTo>
                        <a:pt x="272" y="7109"/>
                        <a:pt x="6953" y="495"/>
                        <a:pt x="15193" y="495"/>
                      </a:cubicBezTo>
                      <a:cubicBezTo>
                        <a:pt x="23433" y="495"/>
                        <a:pt x="30113" y="7109"/>
                        <a:pt x="30113" y="15268"/>
                      </a:cubicBezTo>
                      <a:close/>
                    </a:path>
                  </a:pathLst>
                </a:custGeom>
                <a:noFill/>
                <a:ln w="5965" cap="flat">
                  <a:solidFill>
                    <a:srgbClr val="EC4E44"/>
                  </a:solid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4C02D687-6F9B-4631-9037-F781B633352E}"/>
                    </a:ext>
                  </a:extLst>
                </p:cNvPr>
                <p:cNvSpPr/>
                <p:nvPr/>
              </p:nvSpPr>
              <p:spPr>
                <a:xfrm>
                  <a:off x="2315403" y="4488715"/>
                  <a:ext cx="29841" cy="29546"/>
                </a:xfrm>
                <a:custGeom>
                  <a:avLst/>
                  <a:gdLst>
                    <a:gd name="connsiteX0" fmla="*/ 30176 w 29841"/>
                    <a:gd name="connsiteY0" fmla="*/ 15201 h 29546"/>
                    <a:gd name="connsiteX1" fmla="*/ 15256 w 29841"/>
                    <a:gd name="connsiteY1" fmla="*/ 29974 h 29546"/>
                    <a:gd name="connsiteX2" fmla="*/ 335 w 29841"/>
                    <a:gd name="connsiteY2" fmla="*/ 15201 h 29546"/>
                    <a:gd name="connsiteX3" fmla="*/ 15256 w 29841"/>
                    <a:gd name="connsiteY3" fmla="*/ 428 h 29546"/>
                    <a:gd name="connsiteX4" fmla="*/ 30176 w 29841"/>
                    <a:gd name="connsiteY4" fmla="*/ 152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6" y="15201"/>
                      </a:moveTo>
                      <a:cubicBezTo>
                        <a:pt x="30176" y="23360"/>
                        <a:pt x="23496" y="29974"/>
                        <a:pt x="15256" y="29974"/>
                      </a:cubicBezTo>
                      <a:cubicBezTo>
                        <a:pt x="7015" y="29974"/>
                        <a:pt x="335" y="23360"/>
                        <a:pt x="335" y="15201"/>
                      </a:cubicBezTo>
                      <a:cubicBezTo>
                        <a:pt x="335" y="7042"/>
                        <a:pt x="7015" y="428"/>
                        <a:pt x="15256" y="428"/>
                      </a:cubicBezTo>
                      <a:cubicBezTo>
                        <a:pt x="23496" y="428"/>
                        <a:pt x="30176" y="7042"/>
                        <a:pt x="30176" y="15201"/>
                      </a:cubicBezTo>
                      <a:close/>
                    </a:path>
                  </a:pathLst>
                </a:custGeom>
                <a:noFill/>
                <a:ln w="5965" cap="flat">
                  <a:solidFill>
                    <a:srgbClr val="EC4E44"/>
                  </a:solid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E1A1CF1-6889-4046-A88D-EEE4CD15851D}"/>
                    </a:ext>
                  </a:extLst>
                </p:cNvPr>
                <p:cNvSpPr/>
                <p:nvPr/>
              </p:nvSpPr>
              <p:spPr>
                <a:xfrm>
                  <a:off x="2751007" y="4133439"/>
                  <a:ext cx="29841" cy="29546"/>
                </a:xfrm>
                <a:custGeom>
                  <a:avLst/>
                  <a:gdLst>
                    <a:gd name="connsiteX0" fmla="*/ 30249 w 29841"/>
                    <a:gd name="connsiteY0" fmla="*/ 15141 h 29546"/>
                    <a:gd name="connsiteX1" fmla="*/ 15329 w 29841"/>
                    <a:gd name="connsiteY1" fmla="*/ 29914 h 29546"/>
                    <a:gd name="connsiteX2" fmla="*/ 408 w 29841"/>
                    <a:gd name="connsiteY2" fmla="*/ 15141 h 29546"/>
                    <a:gd name="connsiteX3" fmla="*/ 15329 w 29841"/>
                    <a:gd name="connsiteY3" fmla="*/ 368 h 29546"/>
                    <a:gd name="connsiteX4" fmla="*/ 30249 w 29841"/>
                    <a:gd name="connsiteY4" fmla="*/ 1514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9" y="15141"/>
                      </a:moveTo>
                      <a:cubicBezTo>
                        <a:pt x="30249" y="23300"/>
                        <a:pt x="23569" y="29914"/>
                        <a:pt x="15329" y="29914"/>
                      </a:cubicBezTo>
                      <a:cubicBezTo>
                        <a:pt x="7088" y="29914"/>
                        <a:pt x="408" y="23300"/>
                        <a:pt x="408" y="15141"/>
                      </a:cubicBezTo>
                      <a:cubicBezTo>
                        <a:pt x="408" y="6982"/>
                        <a:pt x="7088" y="368"/>
                        <a:pt x="15329" y="368"/>
                      </a:cubicBezTo>
                      <a:cubicBezTo>
                        <a:pt x="23569" y="368"/>
                        <a:pt x="30249" y="6982"/>
                        <a:pt x="30249" y="15141"/>
                      </a:cubicBezTo>
                      <a:close/>
                    </a:path>
                  </a:pathLst>
                </a:custGeom>
                <a:noFill/>
                <a:ln w="5965" cap="flat">
                  <a:solidFill>
                    <a:srgbClr val="EC4E44"/>
                  </a:solid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1B1431E2-3712-494F-977D-8CC78D883407}"/>
                    </a:ext>
                  </a:extLst>
                </p:cNvPr>
                <p:cNvSpPr/>
                <p:nvPr/>
              </p:nvSpPr>
              <p:spPr>
                <a:xfrm>
                  <a:off x="2725491" y="4144140"/>
                  <a:ext cx="29841" cy="29546"/>
                </a:xfrm>
                <a:custGeom>
                  <a:avLst/>
                  <a:gdLst>
                    <a:gd name="connsiteX0" fmla="*/ 30245 w 29841"/>
                    <a:gd name="connsiteY0" fmla="*/ 15143 h 29546"/>
                    <a:gd name="connsiteX1" fmla="*/ 15325 w 29841"/>
                    <a:gd name="connsiteY1" fmla="*/ 29916 h 29546"/>
                    <a:gd name="connsiteX2" fmla="*/ 404 w 29841"/>
                    <a:gd name="connsiteY2" fmla="*/ 15143 h 29546"/>
                    <a:gd name="connsiteX3" fmla="*/ 15325 w 29841"/>
                    <a:gd name="connsiteY3" fmla="*/ 370 h 29546"/>
                    <a:gd name="connsiteX4" fmla="*/ 30245 w 29841"/>
                    <a:gd name="connsiteY4" fmla="*/ 1514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5" y="15143"/>
                      </a:moveTo>
                      <a:cubicBezTo>
                        <a:pt x="30245" y="23302"/>
                        <a:pt x="23565" y="29916"/>
                        <a:pt x="15325" y="29916"/>
                      </a:cubicBezTo>
                      <a:cubicBezTo>
                        <a:pt x="7084" y="29916"/>
                        <a:pt x="404" y="23302"/>
                        <a:pt x="404" y="15143"/>
                      </a:cubicBezTo>
                      <a:cubicBezTo>
                        <a:pt x="404" y="6984"/>
                        <a:pt x="7084" y="370"/>
                        <a:pt x="15325" y="370"/>
                      </a:cubicBezTo>
                      <a:cubicBezTo>
                        <a:pt x="23565" y="370"/>
                        <a:pt x="30245" y="6984"/>
                        <a:pt x="30245" y="15143"/>
                      </a:cubicBezTo>
                      <a:close/>
                    </a:path>
                  </a:pathLst>
                </a:custGeom>
                <a:noFill/>
                <a:ln w="5965" cap="flat">
                  <a:solidFill>
                    <a:srgbClr val="EC4E44"/>
                  </a:solid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4E519337-CBD5-4C8F-99D1-3216533A1F36}"/>
                    </a:ext>
                  </a:extLst>
                </p:cNvPr>
                <p:cNvSpPr/>
                <p:nvPr/>
              </p:nvSpPr>
              <p:spPr>
                <a:xfrm>
                  <a:off x="2983473" y="3886595"/>
                  <a:ext cx="29841" cy="29546"/>
                </a:xfrm>
                <a:custGeom>
                  <a:avLst/>
                  <a:gdLst>
                    <a:gd name="connsiteX0" fmla="*/ 30288 w 29841"/>
                    <a:gd name="connsiteY0" fmla="*/ 15099 h 29546"/>
                    <a:gd name="connsiteX1" fmla="*/ 15368 w 29841"/>
                    <a:gd name="connsiteY1" fmla="*/ 29872 h 29546"/>
                    <a:gd name="connsiteX2" fmla="*/ 447 w 29841"/>
                    <a:gd name="connsiteY2" fmla="*/ 15099 h 29546"/>
                    <a:gd name="connsiteX3" fmla="*/ 15368 w 29841"/>
                    <a:gd name="connsiteY3" fmla="*/ 326 h 29546"/>
                    <a:gd name="connsiteX4" fmla="*/ 30288 w 29841"/>
                    <a:gd name="connsiteY4" fmla="*/ 1509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8" y="15099"/>
                      </a:moveTo>
                      <a:cubicBezTo>
                        <a:pt x="30288" y="23258"/>
                        <a:pt x="23608" y="29872"/>
                        <a:pt x="15368" y="29872"/>
                      </a:cubicBezTo>
                      <a:cubicBezTo>
                        <a:pt x="7127" y="29872"/>
                        <a:pt x="447" y="23258"/>
                        <a:pt x="447" y="15099"/>
                      </a:cubicBezTo>
                      <a:cubicBezTo>
                        <a:pt x="447" y="6940"/>
                        <a:pt x="7127" y="326"/>
                        <a:pt x="15368" y="326"/>
                      </a:cubicBezTo>
                      <a:cubicBezTo>
                        <a:pt x="23608" y="326"/>
                        <a:pt x="30288" y="6940"/>
                        <a:pt x="30288" y="15099"/>
                      </a:cubicBezTo>
                      <a:close/>
                    </a:path>
                  </a:pathLst>
                </a:custGeom>
                <a:noFill/>
                <a:ln w="5965" cap="flat">
                  <a:solidFill>
                    <a:srgbClr val="EC4E44"/>
                  </a:solid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E529A59-EDEA-4288-8033-F67640E85827}"/>
                    </a:ext>
                  </a:extLst>
                </p:cNvPr>
                <p:cNvSpPr/>
                <p:nvPr/>
              </p:nvSpPr>
              <p:spPr>
                <a:xfrm>
                  <a:off x="3212021" y="3743837"/>
                  <a:ext cx="29841" cy="29546"/>
                </a:xfrm>
                <a:custGeom>
                  <a:avLst/>
                  <a:gdLst>
                    <a:gd name="connsiteX0" fmla="*/ 30327 w 29841"/>
                    <a:gd name="connsiteY0" fmla="*/ 15075 h 29546"/>
                    <a:gd name="connsiteX1" fmla="*/ 15406 w 29841"/>
                    <a:gd name="connsiteY1" fmla="*/ 29848 h 29546"/>
                    <a:gd name="connsiteX2" fmla="*/ 486 w 29841"/>
                    <a:gd name="connsiteY2" fmla="*/ 15075 h 29546"/>
                    <a:gd name="connsiteX3" fmla="*/ 15406 w 29841"/>
                    <a:gd name="connsiteY3" fmla="*/ 302 h 29546"/>
                    <a:gd name="connsiteX4" fmla="*/ 30327 w 29841"/>
                    <a:gd name="connsiteY4" fmla="*/ 150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7" y="15075"/>
                      </a:moveTo>
                      <a:cubicBezTo>
                        <a:pt x="30327" y="23234"/>
                        <a:pt x="23646" y="29848"/>
                        <a:pt x="15406" y="29848"/>
                      </a:cubicBezTo>
                      <a:cubicBezTo>
                        <a:pt x="7166" y="29848"/>
                        <a:pt x="486" y="23234"/>
                        <a:pt x="486" y="15075"/>
                      </a:cubicBezTo>
                      <a:cubicBezTo>
                        <a:pt x="486" y="6916"/>
                        <a:pt x="7166" y="302"/>
                        <a:pt x="15406" y="302"/>
                      </a:cubicBezTo>
                      <a:cubicBezTo>
                        <a:pt x="23646" y="302"/>
                        <a:pt x="30327" y="6916"/>
                        <a:pt x="30327" y="15075"/>
                      </a:cubicBezTo>
                      <a:close/>
                    </a:path>
                  </a:pathLst>
                </a:custGeom>
                <a:noFill/>
                <a:ln w="5965" cap="flat">
                  <a:solidFill>
                    <a:srgbClr val="EC4E44"/>
                  </a:solid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755B2DB1-EDF4-423F-A678-E58725EB7E16}"/>
                    </a:ext>
                  </a:extLst>
                </p:cNvPr>
                <p:cNvSpPr/>
                <p:nvPr/>
              </p:nvSpPr>
              <p:spPr>
                <a:xfrm>
                  <a:off x="2789473" y="4091115"/>
                  <a:ext cx="29841" cy="29546"/>
                </a:xfrm>
                <a:custGeom>
                  <a:avLst/>
                  <a:gdLst>
                    <a:gd name="connsiteX0" fmla="*/ 30256 w 29841"/>
                    <a:gd name="connsiteY0" fmla="*/ 15134 h 29546"/>
                    <a:gd name="connsiteX1" fmla="*/ 15335 w 29841"/>
                    <a:gd name="connsiteY1" fmla="*/ 29907 h 29546"/>
                    <a:gd name="connsiteX2" fmla="*/ 415 w 29841"/>
                    <a:gd name="connsiteY2" fmla="*/ 15134 h 29546"/>
                    <a:gd name="connsiteX3" fmla="*/ 15335 w 29841"/>
                    <a:gd name="connsiteY3" fmla="*/ 361 h 29546"/>
                    <a:gd name="connsiteX4" fmla="*/ 30256 w 29841"/>
                    <a:gd name="connsiteY4" fmla="*/ 151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6" y="15134"/>
                      </a:moveTo>
                      <a:cubicBezTo>
                        <a:pt x="30256" y="23293"/>
                        <a:pt x="23576" y="29907"/>
                        <a:pt x="15335" y="29907"/>
                      </a:cubicBezTo>
                      <a:cubicBezTo>
                        <a:pt x="7095" y="29907"/>
                        <a:pt x="415" y="23293"/>
                        <a:pt x="415" y="15134"/>
                      </a:cubicBezTo>
                      <a:cubicBezTo>
                        <a:pt x="415" y="6975"/>
                        <a:pt x="7095" y="361"/>
                        <a:pt x="15335" y="361"/>
                      </a:cubicBezTo>
                      <a:cubicBezTo>
                        <a:pt x="23576" y="361"/>
                        <a:pt x="30256" y="6975"/>
                        <a:pt x="30256" y="15134"/>
                      </a:cubicBezTo>
                      <a:close/>
                    </a:path>
                  </a:pathLst>
                </a:custGeom>
                <a:noFill/>
                <a:ln w="5965" cap="flat">
                  <a:solidFill>
                    <a:srgbClr val="EC4E44"/>
                  </a:solid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1CA9D6D8-D837-4F94-95DE-E69F447D736B}"/>
                    </a:ext>
                  </a:extLst>
                </p:cNvPr>
                <p:cNvSpPr/>
                <p:nvPr/>
              </p:nvSpPr>
              <p:spPr>
                <a:xfrm>
                  <a:off x="2924246" y="3947831"/>
                  <a:ext cx="29841" cy="29546"/>
                </a:xfrm>
                <a:custGeom>
                  <a:avLst/>
                  <a:gdLst>
                    <a:gd name="connsiteX0" fmla="*/ 30278 w 29841"/>
                    <a:gd name="connsiteY0" fmla="*/ 15109 h 29546"/>
                    <a:gd name="connsiteX1" fmla="*/ 15358 w 29841"/>
                    <a:gd name="connsiteY1" fmla="*/ 29882 h 29546"/>
                    <a:gd name="connsiteX2" fmla="*/ 437 w 29841"/>
                    <a:gd name="connsiteY2" fmla="*/ 15109 h 29546"/>
                    <a:gd name="connsiteX3" fmla="*/ 15358 w 29841"/>
                    <a:gd name="connsiteY3" fmla="*/ 336 h 29546"/>
                    <a:gd name="connsiteX4" fmla="*/ 30278 w 29841"/>
                    <a:gd name="connsiteY4" fmla="*/ 1510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8" y="15109"/>
                      </a:moveTo>
                      <a:cubicBezTo>
                        <a:pt x="30278" y="23268"/>
                        <a:pt x="23598" y="29882"/>
                        <a:pt x="15358" y="29882"/>
                      </a:cubicBezTo>
                      <a:cubicBezTo>
                        <a:pt x="7117" y="29882"/>
                        <a:pt x="437" y="23268"/>
                        <a:pt x="437" y="15109"/>
                      </a:cubicBezTo>
                      <a:cubicBezTo>
                        <a:pt x="437" y="6951"/>
                        <a:pt x="7117" y="336"/>
                        <a:pt x="15358" y="336"/>
                      </a:cubicBezTo>
                      <a:cubicBezTo>
                        <a:pt x="23598" y="336"/>
                        <a:pt x="30278" y="6951"/>
                        <a:pt x="30278" y="15109"/>
                      </a:cubicBezTo>
                      <a:close/>
                    </a:path>
                  </a:pathLst>
                </a:custGeom>
                <a:noFill/>
                <a:ln w="5965" cap="flat">
                  <a:solidFill>
                    <a:srgbClr val="EC4E44"/>
                  </a:solid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705625AC-729B-459D-8AA4-48BD8BAEE013}"/>
                    </a:ext>
                  </a:extLst>
                </p:cNvPr>
                <p:cNvSpPr/>
                <p:nvPr/>
              </p:nvSpPr>
              <p:spPr>
                <a:xfrm>
                  <a:off x="3036673" y="3860276"/>
                  <a:ext cx="29841" cy="29546"/>
                </a:xfrm>
                <a:custGeom>
                  <a:avLst/>
                  <a:gdLst>
                    <a:gd name="connsiteX0" fmla="*/ 30297 w 29841"/>
                    <a:gd name="connsiteY0" fmla="*/ 15095 h 29546"/>
                    <a:gd name="connsiteX1" fmla="*/ 15377 w 29841"/>
                    <a:gd name="connsiteY1" fmla="*/ 29868 h 29546"/>
                    <a:gd name="connsiteX2" fmla="*/ 456 w 29841"/>
                    <a:gd name="connsiteY2" fmla="*/ 15095 h 29546"/>
                    <a:gd name="connsiteX3" fmla="*/ 15377 w 29841"/>
                    <a:gd name="connsiteY3" fmla="*/ 322 h 29546"/>
                    <a:gd name="connsiteX4" fmla="*/ 30297 w 29841"/>
                    <a:gd name="connsiteY4" fmla="*/ 1509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7" y="15095"/>
                      </a:moveTo>
                      <a:cubicBezTo>
                        <a:pt x="30297" y="23254"/>
                        <a:pt x="23617" y="29868"/>
                        <a:pt x="15377" y="29868"/>
                      </a:cubicBezTo>
                      <a:cubicBezTo>
                        <a:pt x="7136" y="29868"/>
                        <a:pt x="456" y="23254"/>
                        <a:pt x="456" y="15095"/>
                      </a:cubicBezTo>
                      <a:cubicBezTo>
                        <a:pt x="456" y="6936"/>
                        <a:pt x="7136" y="322"/>
                        <a:pt x="15377" y="322"/>
                      </a:cubicBezTo>
                      <a:cubicBezTo>
                        <a:pt x="23617" y="322"/>
                        <a:pt x="30297" y="6936"/>
                        <a:pt x="30297" y="15095"/>
                      </a:cubicBezTo>
                      <a:close/>
                    </a:path>
                  </a:pathLst>
                </a:custGeom>
                <a:noFill/>
                <a:ln w="5965" cap="flat">
                  <a:solidFill>
                    <a:srgbClr val="EC4E44"/>
                  </a:solid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7AA64F04-C23D-443F-8C1A-5C33F758201D}"/>
                    </a:ext>
                  </a:extLst>
                </p:cNvPr>
                <p:cNvSpPr/>
                <p:nvPr/>
              </p:nvSpPr>
              <p:spPr>
                <a:xfrm>
                  <a:off x="3206539" y="3688228"/>
                  <a:ext cx="29841" cy="29546"/>
                </a:xfrm>
                <a:custGeom>
                  <a:avLst/>
                  <a:gdLst>
                    <a:gd name="connsiteX0" fmla="*/ 30326 w 29841"/>
                    <a:gd name="connsiteY0" fmla="*/ 15065 h 29546"/>
                    <a:gd name="connsiteX1" fmla="*/ 15405 w 29841"/>
                    <a:gd name="connsiteY1" fmla="*/ 29838 h 29546"/>
                    <a:gd name="connsiteX2" fmla="*/ 485 w 29841"/>
                    <a:gd name="connsiteY2" fmla="*/ 15065 h 29546"/>
                    <a:gd name="connsiteX3" fmla="*/ 15405 w 29841"/>
                    <a:gd name="connsiteY3" fmla="*/ 292 h 29546"/>
                    <a:gd name="connsiteX4" fmla="*/ 30326 w 29841"/>
                    <a:gd name="connsiteY4" fmla="*/ 150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6" y="15065"/>
                      </a:moveTo>
                      <a:cubicBezTo>
                        <a:pt x="30326" y="23224"/>
                        <a:pt x="23646" y="29838"/>
                        <a:pt x="15405" y="29838"/>
                      </a:cubicBezTo>
                      <a:cubicBezTo>
                        <a:pt x="7165" y="29838"/>
                        <a:pt x="485" y="23224"/>
                        <a:pt x="485" y="15065"/>
                      </a:cubicBezTo>
                      <a:cubicBezTo>
                        <a:pt x="485" y="6907"/>
                        <a:pt x="7165" y="292"/>
                        <a:pt x="15405" y="292"/>
                      </a:cubicBezTo>
                      <a:cubicBezTo>
                        <a:pt x="23646" y="292"/>
                        <a:pt x="30326" y="6907"/>
                        <a:pt x="30326" y="15065"/>
                      </a:cubicBezTo>
                      <a:close/>
                    </a:path>
                  </a:pathLst>
                </a:custGeom>
                <a:noFill/>
                <a:ln w="5965" cap="flat">
                  <a:solidFill>
                    <a:srgbClr val="EC4E44"/>
                  </a:solid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E02829A-4B7A-46EA-AE3C-BF66510B58DE}"/>
                    </a:ext>
                  </a:extLst>
                </p:cNvPr>
                <p:cNvSpPr/>
                <p:nvPr/>
              </p:nvSpPr>
              <p:spPr>
                <a:xfrm>
                  <a:off x="2651754" y="4206523"/>
                  <a:ext cx="29841" cy="29546"/>
                </a:xfrm>
                <a:custGeom>
                  <a:avLst/>
                  <a:gdLst>
                    <a:gd name="connsiteX0" fmla="*/ 30233 w 29841"/>
                    <a:gd name="connsiteY0" fmla="*/ 15153 h 29546"/>
                    <a:gd name="connsiteX1" fmla="*/ 15312 w 29841"/>
                    <a:gd name="connsiteY1" fmla="*/ 29926 h 29546"/>
                    <a:gd name="connsiteX2" fmla="*/ 392 w 29841"/>
                    <a:gd name="connsiteY2" fmla="*/ 15153 h 29546"/>
                    <a:gd name="connsiteX3" fmla="*/ 15312 w 29841"/>
                    <a:gd name="connsiteY3" fmla="*/ 380 h 29546"/>
                    <a:gd name="connsiteX4" fmla="*/ 30233 w 29841"/>
                    <a:gd name="connsiteY4" fmla="*/ 1515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3" y="15153"/>
                      </a:moveTo>
                      <a:cubicBezTo>
                        <a:pt x="30233" y="23312"/>
                        <a:pt x="23553" y="29926"/>
                        <a:pt x="15312" y="29926"/>
                      </a:cubicBezTo>
                      <a:cubicBezTo>
                        <a:pt x="7072" y="29926"/>
                        <a:pt x="392" y="23312"/>
                        <a:pt x="392" y="15153"/>
                      </a:cubicBezTo>
                      <a:cubicBezTo>
                        <a:pt x="392" y="6994"/>
                        <a:pt x="7072" y="380"/>
                        <a:pt x="15312" y="380"/>
                      </a:cubicBezTo>
                      <a:cubicBezTo>
                        <a:pt x="23553" y="380"/>
                        <a:pt x="30233" y="6994"/>
                        <a:pt x="30233" y="15153"/>
                      </a:cubicBezTo>
                      <a:close/>
                    </a:path>
                  </a:pathLst>
                </a:custGeom>
                <a:noFill/>
                <a:ln w="5965" cap="flat">
                  <a:solidFill>
                    <a:srgbClr val="EC4E44"/>
                  </a:solid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C6875C4D-0E5F-4167-8E05-B904ACB0BC8A}"/>
                    </a:ext>
                  </a:extLst>
                </p:cNvPr>
                <p:cNvSpPr/>
                <p:nvPr/>
              </p:nvSpPr>
              <p:spPr>
                <a:xfrm>
                  <a:off x="3027951" y="3853988"/>
                  <a:ext cx="29841" cy="29546"/>
                </a:xfrm>
                <a:custGeom>
                  <a:avLst/>
                  <a:gdLst>
                    <a:gd name="connsiteX0" fmla="*/ 30296 w 29841"/>
                    <a:gd name="connsiteY0" fmla="*/ 15094 h 29546"/>
                    <a:gd name="connsiteX1" fmla="*/ 15375 w 29841"/>
                    <a:gd name="connsiteY1" fmla="*/ 29867 h 29546"/>
                    <a:gd name="connsiteX2" fmla="*/ 455 w 29841"/>
                    <a:gd name="connsiteY2" fmla="*/ 15094 h 29546"/>
                    <a:gd name="connsiteX3" fmla="*/ 15375 w 29841"/>
                    <a:gd name="connsiteY3" fmla="*/ 321 h 29546"/>
                    <a:gd name="connsiteX4" fmla="*/ 30296 w 29841"/>
                    <a:gd name="connsiteY4" fmla="*/ 150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6" y="15094"/>
                      </a:moveTo>
                      <a:cubicBezTo>
                        <a:pt x="30296" y="23252"/>
                        <a:pt x="23616" y="29867"/>
                        <a:pt x="15375" y="29867"/>
                      </a:cubicBezTo>
                      <a:cubicBezTo>
                        <a:pt x="7135" y="29867"/>
                        <a:pt x="455" y="23252"/>
                        <a:pt x="455" y="15094"/>
                      </a:cubicBezTo>
                      <a:cubicBezTo>
                        <a:pt x="455" y="6935"/>
                        <a:pt x="7135" y="321"/>
                        <a:pt x="15375" y="321"/>
                      </a:cubicBezTo>
                      <a:cubicBezTo>
                        <a:pt x="23616" y="321"/>
                        <a:pt x="30296" y="6935"/>
                        <a:pt x="30296" y="15094"/>
                      </a:cubicBezTo>
                      <a:close/>
                    </a:path>
                  </a:pathLst>
                </a:custGeom>
                <a:noFill/>
                <a:ln w="5965" cap="flat">
                  <a:solidFill>
                    <a:srgbClr val="EC4E44"/>
                  </a:solid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82DF3FAD-FE99-4632-B1BD-4CA8D09628C5}"/>
                    </a:ext>
                  </a:extLst>
                </p:cNvPr>
                <p:cNvSpPr/>
                <p:nvPr/>
              </p:nvSpPr>
              <p:spPr>
                <a:xfrm>
                  <a:off x="2764455" y="4095979"/>
                  <a:ext cx="29841" cy="29546"/>
                </a:xfrm>
                <a:custGeom>
                  <a:avLst/>
                  <a:gdLst>
                    <a:gd name="connsiteX0" fmla="*/ 30252 w 29841"/>
                    <a:gd name="connsiteY0" fmla="*/ 15134 h 29546"/>
                    <a:gd name="connsiteX1" fmla="*/ 15331 w 29841"/>
                    <a:gd name="connsiteY1" fmla="*/ 29908 h 29546"/>
                    <a:gd name="connsiteX2" fmla="*/ 411 w 29841"/>
                    <a:gd name="connsiteY2" fmla="*/ 15134 h 29546"/>
                    <a:gd name="connsiteX3" fmla="*/ 15331 w 29841"/>
                    <a:gd name="connsiteY3" fmla="*/ 361 h 29546"/>
                    <a:gd name="connsiteX4" fmla="*/ 30252 w 29841"/>
                    <a:gd name="connsiteY4" fmla="*/ 151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2" y="15134"/>
                      </a:moveTo>
                      <a:cubicBezTo>
                        <a:pt x="30252" y="23293"/>
                        <a:pt x="23571" y="29908"/>
                        <a:pt x="15331" y="29908"/>
                      </a:cubicBezTo>
                      <a:cubicBezTo>
                        <a:pt x="7091" y="29908"/>
                        <a:pt x="411" y="23293"/>
                        <a:pt x="411" y="15134"/>
                      </a:cubicBezTo>
                      <a:cubicBezTo>
                        <a:pt x="411" y="6976"/>
                        <a:pt x="7091" y="361"/>
                        <a:pt x="15331" y="361"/>
                      </a:cubicBezTo>
                      <a:cubicBezTo>
                        <a:pt x="23571" y="361"/>
                        <a:pt x="30252" y="6976"/>
                        <a:pt x="30252" y="15134"/>
                      </a:cubicBezTo>
                      <a:close/>
                    </a:path>
                  </a:pathLst>
                </a:custGeom>
                <a:noFill/>
                <a:ln w="5965" cap="flat">
                  <a:solidFill>
                    <a:srgbClr val="EC4E44"/>
                  </a:solid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6B0D0AE1-FDE1-4E75-A630-61B06BAE71EF}"/>
                    </a:ext>
                  </a:extLst>
                </p:cNvPr>
                <p:cNvSpPr/>
                <p:nvPr/>
              </p:nvSpPr>
              <p:spPr>
                <a:xfrm>
                  <a:off x="2251830" y="4597738"/>
                  <a:ext cx="29841" cy="29546"/>
                </a:xfrm>
                <a:custGeom>
                  <a:avLst/>
                  <a:gdLst>
                    <a:gd name="connsiteX0" fmla="*/ 30166 w 29841"/>
                    <a:gd name="connsiteY0" fmla="*/ 15219 h 29546"/>
                    <a:gd name="connsiteX1" fmla="*/ 15245 w 29841"/>
                    <a:gd name="connsiteY1" fmla="*/ 29992 h 29546"/>
                    <a:gd name="connsiteX2" fmla="*/ 325 w 29841"/>
                    <a:gd name="connsiteY2" fmla="*/ 15219 h 29546"/>
                    <a:gd name="connsiteX3" fmla="*/ 15245 w 29841"/>
                    <a:gd name="connsiteY3" fmla="*/ 446 h 29546"/>
                    <a:gd name="connsiteX4" fmla="*/ 30166 w 29841"/>
                    <a:gd name="connsiteY4" fmla="*/ 1521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6" y="15219"/>
                      </a:moveTo>
                      <a:cubicBezTo>
                        <a:pt x="30166" y="23378"/>
                        <a:pt x="23486" y="29992"/>
                        <a:pt x="15245" y="29992"/>
                      </a:cubicBezTo>
                      <a:cubicBezTo>
                        <a:pt x="7005" y="29992"/>
                        <a:pt x="325" y="23378"/>
                        <a:pt x="325" y="15219"/>
                      </a:cubicBezTo>
                      <a:cubicBezTo>
                        <a:pt x="325" y="7060"/>
                        <a:pt x="7005" y="446"/>
                        <a:pt x="15245" y="446"/>
                      </a:cubicBezTo>
                      <a:cubicBezTo>
                        <a:pt x="23486" y="446"/>
                        <a:pt x="30166" y="7060"/>
                        <a:pt x="30166" y="15219"/>
                      </a:cubicBezTo>
                      <a:close/>
                    </a:path>
                  </a:pathLst>
                </a:custGeom>
                <a:noFill/>
                <a:ln w="5965" cap="flat">
                  <a:solidFill>
                    <a:srgbClr val="EC4E44"/>
                  </a:solid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C96B933F-C3C9-4B5D-8045-2583588A54C4}"/>
                    </a:ext>
                  </a:extLst>
                </p:cNvPr>
                <p:cNvSpPr/>
                <p:nvPr/>
              </p:nvSpPr>
              <p:spPr>
                <a:xfrm>
                  <a:off x="2450254" y="4416425"/>
                  <a:ext cx="29841" cy="29546"/>
                </a:xfrm>
                <a:custGeom>
                  <a:avLst/>
                  <a:gdLst>
                    <a:gd name="connsiteX0" fmla="*/ 30199 w 29841"/>
                    <a:gd name="connsiteY0" fmla="*/ 15189 h 29546"/>
                    <a:gd name="connsiteX1" fmla="*/ 15278 w 29841"/>
                    <a:gd name="connsiteY1" fmla="*/ 29962 h 29546"/>
                    <a:gd name="connsiteX2" fmla="*/ 358 w 29841"/>
                    <a:gd name="connsiteY2" fmla="*/ 15189 h 29546"/>
                    <a:gd name="connsiteX3" fmla="*/ 15278 w 29841"/>
                    <a:gd name="connsiteY3" fmla="*/ 416 h 29546"/>
                    <a:gd name="connsiteX4" fmla="*/ 30199 w 29841"/>
                    <a:gd name="connsiteY4" fmla="*/ 1518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9" y="15189"/>
                      </a:moveTo>
                      <a:cubicBezTo>
                        <a:pt x="30199" y="23348"/>
                        <a:pt x="23519" y="29962"/>
                        <a:pt x="15278" y="29962"/>
                      </a:cubicBezTo>
                      <a:cubicBezTo>
                        <a:pt x="7038" y="29962"/>
                        <a:pt x="358" y="23348"/>
                        <a:pt x="358" y="15189"/>
                      </a:cubicBezTo>
                      <a:cubicBezTo>
                        <a:pt x="358" y="7030"/>
                        <a:pt x="7038" y="416"/>
                        <a:pt x="15278" y="416"/>
                      </a:cubicBezTo>
                      <a:cubicBezTo>
                        <a:pt x="23519" y="416"/>
                        <a:pt x="30199" y="7030"/>
                        <a:pt x="30199" y="15189"/>
                      </a:cubicBezTo>
                      <a:close/>
                    </a:path>
                  </a:pathLst>
                </a:custGeom>
                <a:noFill/>
                <a:ln w="5965" cap="flat">
                  <a:solidFill>
                    <a:srgbClr val="EC4E44"/>
                  </a:solid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514D8F23-CD31-40C5-89B6-8B9CD197CB5C}"/>
                    </a:ext>
                  </a:extLst>
                </p:cNvPr>
                <p:cNvSpPr/>
                <p:nvPr/>
              </p:nvSpPr>
              <p:spPr>
                <a:xfrm>
                  <a:off x="2466016" y="4353108"/>
                  <a:ext cx="29841" cy="29546"/>
                </a:xfrm>
                <a:custGeom>
                  <a:avLst/>
                  <a:gdLst>
                    <a:gd name="connsiteX0" fmla="*/ 30202 w 29841"/>
                    <a:gd name="connsiteY0" fmla="*/ 15178 h 29546"/>
                    <a:gd name="connsiteX1" fmla="*/ 15281 w 29841"/>
                    <a:gd name="connsiteY1" fmla="*/ 29951 h 29546"/>
                    <a:gd name="connsiteX2" fmla="*/ 361 w 29841"/>
                    <a:gd name="connsiteY2" fmla="*/ 15178 h 29546"/>
                    <a:gd name="connsiteX3" fmla="*/ 15281 w 29841"/>
                    <a:gd name="connsiteY3" fmla="*/ 405 h 29546"/>
                    <a:gd name="connsiteX4" fmla="*/ 30202 w 29841"/>
                    <a:gd name="connsiteY4" fmla="*/ 1517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2" y="15178"/>
                      </a:moveTo>
                      <a:cubicBezTo>
                        <a:pt x="30202" y="23337"/>
                        <a:pt x="23521" y="29951"/>
                        <a:pt x="15281" y="29951"/>
                      </a:cubicBezTo>
                      <a:cubicBezTo>
                        <a:pt x="7041" y="29951"/>
                        <a:pt x="361" y="23337"/>
                        <a:pt x="361" y="15178"/>
                      </a:cubicBezTo>
                      <a:cubicBezTo>
                        <a:pt x="361" y="7019"/>
                        <a:pt x="7041" y="405"/>
                        <a:pt x="15281" y="405"/>
                      </a:cubicBezTo>
                      <a:cubicBezTo>
                        <a:pt x="23521" y="405"/>
                        <a:pt x="30202" y="7019"/>
                        <a:pt x="30202" y="15178"/>
                      </a:cubicBezTo>
                      <a:close/>
                    </a:path>
                  </a:pathLst>
                </a:custGeom>
                <a:noFill/>
                <a:ln w="5965" cap="flat">
                  <a:solidFill>
                    <a:srgbClr val="EC4E44"/>
                  </a:solid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FDF4E9E-5C4D-477D-BC7B-C2D4A8536DA3}"/>
                    </a:ext>
                  </a:extLst>
                </p:cNvPr>
                <p:cNvSpPr/>
                <p:nvPr/>
              </p:nvSpPr>
              <p:spPr>
                <a:xfrm>
                  <a:off x="3386764" y="3619149"/>
                  <a:ext cx="29841" cy="29546"/>
                </a:xfrm>
                <a:custGeom>
                  <a:avLst/>
                  <a:gdLst>
                    <a:gd name="connsiteX0" fmla="*/ 30356 w 29841"/>
                    <a:gd name="connsiteY0" fmla="*/ 15054 h 29546"/>
                    <a:gd name="connsiteX1" fmla="*/ 15435 w 29841"/>
                    <a:gd name="connsiteY1" fmla="*/ 29827 h 29546"/>
                    <a:gd name="connsiteX2" fmla="*/ 515 w 29841"/>
                    <a:gd name="connsiteY2" fmla="*/ 15054 h 29546"/>
                    <a:gd name="connsiteX3" fmla="*/ 15435 w 29841"/>
                    <a:gd name="connsiteY3" fmla="*/ 281 h 29546"/>
                    <a:gd name="connsiteX4" fmla="*/ 30356 w 29841"/>
                    <a:gd name="connsiteY4" fmla="*/ 150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6" y="15054"/>
                      </a:moveTo>
                      <a:cubicBezTo>
                        <a:pt x="30356" y="23213"/>
                        <a:pt x="23676" y="29827"/>
                        <a:pt x="15435" y="29827"/>
                      </a:cubicBezTo>
                      <a:cubicBezTo>
                        <a:pt x="7195" y="29827"/>
                        <a:pt x="515" y="23213"/>
                        <a:pt x="515" y="15054"/>
                      </a:cubicBezTo>
                      <a:cubicBezTo>
                        <a:pt x="515" y="6895"/>
                        <a:pt x="7195" y="281"/>
                        <a:pt x="15435" y="281"/>
                      </a:cubicBezTo>
                      <a:cubicBezTo>
                        <a:pt x="23676" y="281"/>
                        <a:pt x="30356" y="6895"/>
                        <a:pt x="30356" y="15054"/>
                      </a:cubicBezTo>
                      <a:close/>
                    </a:path>
                  </a:pathLst>
                </a:custGeom>
                <a:noFill/>
                <a:ln w="5965" cap="flat">
                  <a:solidFill>
                    <a:srgbClr val="EC4E44"/>
                  </a:solid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5AD52093-E3BF-46B3-8F11-964E9FE83908}"/>
                    </a:ext>
                  </a:extLst>
                </p:cNvPr>
                <p:cNvSpPr/>
                <p:nvPr/>
              </p:nvSpPr>
              <p:spPr>
                <a:xfrm>
                  <a:off x="3034261" y="3876782"/>
                  <a:ext cx="29841" cy="29546"/>
                </a:xfrm>
                <a:custGeom>
                  <a:avLst/>
                  <a:gdLst>
                    <a:gd name="connsiteX0" fmla="*/ 30297 w 29841"/>
                    <a:gd name="connsiteY0" fmla="*/ 15097 h 29546"/>
                    <a:gd name="connsiteX1" fmla="*/ 15376 w 29841"/>
                    <a:gd name="connsiteY1" fmla="*/ 29870 h 29546"/>
                    <a:gd name="connsiteX2" fmla="*/ 456 w 29841"/>
                    <a:gd name="connsiteY2" fmla="*/ 15097 h 29546"/>
                    <a:gd name="connsiteX3" fmla="*/ 15376 w 29841"/>
                    <a:gd name="connsiteY3" fmla="*/ 324 h 29546"/>
                    <a:gd name="connsiteX4" fmla="*/ 30297 w 29841"/>
                    <a:gd name="connsiteY4" fmla="*/ 1509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7" y="15097"/>
                      </a:moveTo>
                      <a:cubicBezTo>
                        <a:pt x="30297" y="23256"/>
                        <a:pt x="23617" y="29870"/>
                        <a:pt x="15376" y="29870"/>
                      </a:cubicBezTo>
                      <a:cubicBezTo>
                        <a:pt x="7136" y="29870"/>
                        <a:pt x="456" y="23256"/>
                        <a:pt x="456" y="15097"/>
                      </a:cubicBezTo>
                      <a:cubicBezTo>
                        <a:pt x="456" y="6938"/>
                        <a:pt x="7136" y="324"/>
                        <a:pt x="15376" y="324"/>
                      </a:cubicBezTo>
                      <a:cubicBezTo>
                        <a:pt x="23617" y="324"/>
                        <a:pt x="30297" y="6938"/>
                        <a:pt x="30297" y="15097"/>
                      </a:cubicBezTo>
                      <a:close/>
                    </a:path>
                  </a:pathLst>
                </a:custGeom>
                <a:noFill/>
                <a:ln w="5965" cap="flat">
                  <a:solidFill>
                    <a:srgbClr val="EC4E44"/>
                  </a:solid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E83834D2-0720-451B-9921-2DFFAD801060}"/>
                    </a:ext>
                  </a:extLst>
                </p:cNvPr>
                <p:cNvSpPr/>
                <p:nvPr/>
              </p:nvSpPr>
              <p:spPr>
                <a:xfrm>
                  <a:off x="2534863" y="4285099"/>
                  <a:ext cx="29841" cy="29546"/>
                </a:xfrm>
                <a:custGeom>
                  <a:avLst/>
                  <a:gdLst>
                    <a:gd name="connsiteX0" fmla="*/ 30213 w 29841"/>
                    <a:gd name="connsiteY0" fmla="*/ 15166 h 29546"/>
                    <a:gd name="connsiteX1" fmla="*/ 15293 w 29841"/>
                    <a:gd name="connsiteY1" fmla="*/ 29940 h 29546"/>
                    <a:gd name="connsiteX2" fmla="*/ 372 w 29841"/>
                    <a:gd name="connsiteY2" fmla="*/ 15166 h 29546"/>
                    <a:gd name="connsiteX3" fmla="*/ 15293 w 29841"/>
                    <a:gd name="connsiteY3" fmla="*/ 393 h 29546"/>
                    <a:gd name="connsiteX4" fmla="*/ 30213 w 29841"/>
                    <a:gd name="connsiteY4" fmla="*/ 151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3" y="15166"/>
                      </a:moveTo>
                      <a:cubicBezTo>
                        <a:pt x="30213" y="23325"/>
                        <a:pt x="23533" y="29940"/>
                        <a:pt x="15293" y="29940"/>
                      </a:cubicBezTo>
                      <a:cubicBezTo>
                        <a:pt x="7052" y="29940"/>
                        <a:pt x="372" y="23325"/>
                        <a:pt x="372" y="15166"/>
                      </a:cubicBezTo>
                      <a:cubicBezTo>
                        <a:pt x="372" y="7008"/>
                        <a:pt x="7052" y="393"/>
                        <a:pt x="15293" y="393"/>
                      </a:cubicBezTo>
                      <a:cubicBezTo>
                        <a:pt x="23533" y="393"/>
                        <a:pt x="30213" y="7008"/>
                        <a:pt x="30213" y="15166"/>
                      </a:cubicBezTo>
                      <a:close/>
                    </a:path>
                  </a:pathLst>
                </a:custGeom>
                <a:noFill/>
                <a:ln w="5965" cap="flat">
                  <a:solidFill>
                    <a:srgbClr val="EC4E44"/>
                  </a:solid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7F717194-5831-4A6B-90CE-5816059F69B8}"/>
                    </a:ext>
                  </a:extLst>
                </p:cNvPr>
                <p:cNvSpPr/>
                <p:nvPr/>
              </p:nvSpPr>
              <p:spPr>
                <a:xfrm>
                  <a:off x="1710946" y="5106621"/>
                  <a:ext cx="29841" cy="29546"/>
                </a:xfrm>
                <a:custGeom>
                  <a:avLst/>
                  <a:gdLst>
                    <a:gd name="connsiteX0" fmla="*/ 30075 w 29841"/>
                    <a:gd name="connsiteY0" fmla="*/ 15306 h 29546"/>
                    <a:gd name="connsiteX1" fmla="*/ 15155 w 29841"/>
                    <a:gd name="connsiteY1" fmla="*/ 30079 h 29546"/>
                    <a:gd name="connsiteX2" fmla="*/ 234 w 29841"/>
                    <a:gd name="connsiteY2" fmla="*/ 15306 h 29546"/>
                    <a:gd name="connsiteX3" fmla="*/ 15155 w 29841"/>
                    <a:gd name="connsiteY3" fmla="*/ 532 h 29546"/>
                    <a:gd name="connsiteX4" fmla="*/ 30075 w 29841"/>
                    <a:gd name="connsiteY4" fmla="*/ 153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75" y="15306"/>
                      </a:moveTo>
                      <a:cubicBezTo>
                        <a:pt x="30075" y="23464"/>
                        <a:pt x="23395" y="30079"/>
                        <a:pt x="15155" y="30079"/>
                      </a:cubicBezTo>
                      <a:cubicBezTo>
                        <a:pt x="6914" y="30079"/>
                        <a:pt x="234" y="23464"/>
                        <a:pt x="234" y="15306"/>
                      </a:cubicBezTo>
                      <a:cubicBezTo>
                        <a:pt x="234" y="7147"/>
                        <a:pt x="6914" y="532"/>
                        <a:pt x="15155" y="532"/>
                      </a:cubicBezTo>
                      <a:cubicBezTo>
                        <a:pt x="23395" y="532"/>
                        <a:pt x="30075" y="7147"/>
                        <a:pt x="30075" y="15306"/>
                      </a:cubicBezTo>
                      <a:close/>
                    </a:path>
                  </a:pathLst>
                </a:custGeom>
                <a:noFill/>
                <a:ln w="5965" cap="flat">
                  <a:solidFill>
                    <a:srgbClr val="EC4E44"/>
                  </a:solid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B0BD6DC2-6062-4C7F-93DB-5BDC06042401}"/>
                    </a:ext>
                  </a:extLst>
                </p:cNvPr>
                <p:cNvSpPr/>
                <p:nvPr/>
              </p:nvSpPr>
              <p:spPr>
                <a:xfrm>
                  <a:off x="2244408" y="4566640"/>
                  <a:ext cx="29841" cy="29546"/>
                </a:xfrm>
                <a:custGeom>
                  <a:avLst/>
                  <a:gdLst>
                    <a:gd name="connsiteX0" fmla="*/ 30165 w 29841"/>
                    <a:gd name="connsiteY0" fmla="*/ 15214 h 29546"/>
                    <a:gd name="connsiteX1" fmla="*/ 15244 w 29841"/>
                    <a:gd name="connsiteY1" fmla="*/ 29987 h 29546"/>
                    <a:gd name="connsiteX2" fmla="*/ 323 w 29841"/>
                    <a:gd name="connsiteY2" fmla="*/ 15214 h 29546"/>
                    <a:gd name="connsiteX3" fmla="*/ 15244 w 29841"/>
                    <a:gd name="connsiteY3" fmla="*/ 441 h 29546"/>
                    <a:gd name="connsiteX4" fmla="*/ 30165 w 29841"/>
                    <a:gd name="connsiteY4" fmla="*/ 152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5" y="15214"/>
                      </a:moveTo>
                      <a:cubicBezTo>
                        <a:pt x="30165" y="23373"/>
                        <a:pt x="23484" y="29987"/>
                        <a:pt x="15244" y="29987"/>
                      </a:cubicBezTo>
                      <a:cubicBezTo>
                        <a:pt x="7004" y="29987"/>
                        <a:pt x="323" y="23373"/>
                        <a:pt x="323" y="15214"/>
                      </a:cubicBezTo>
                      <a:cubicBezTo>
                        <a:pt x="323" y="7055"/>
                        <a:pt x="7004" y="441"/>
                        <a:pt x="15244" y="441"/>
                      </a:cubicBezTo>
                      <a:cubicBezTo>
                        <a:pt x="23484" y="441"/>
                        <a:pt x="30165" y="7055"/>
                        <a:pt x="30165" y="15214"/>
                      </a:cubicBezTo>
                      <a:close/>
                    </a:path>
                  </a:pathLst>
                </a:custGeom>
                <a:noFill/>
                <a:ln w="5965" cap="flat">
                  <a:solidFill>
                    <a:srgbClr val="EC4E44"/>
                  </a:solid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E5CBEF14-4C7E-4427-A8AD-FF1A571154F8}"/>
                    </a:ext>
                  </a:extLst>
                </p:cNvPr>
                <p:cNvSpPr/>
                <p:nvPr/>
              </p:nvSpPr>
              <p:spPr>
                <a:xfrm>
                  <a:off x="3180880" y="3674042"/>
                  <a:ext cx="29841" cy="29546"/>
                </a:xfrm>
                <a:custGeom>
                  <a:avLst/>
                  <a:gdLst>
                    <a:gd name="connsiteX0" fmla="*/ 30321 w 29841"/>
                    <a:gd name="connsiteY0" fmla="*/ 15063 h 29546"/>
                    <a:gd name="connsiteX1" fmla="*/ 15401 w 29841"/>
                    <a:gd name="connsiteY1" fmla="*/ 29836 h 29546"/>
                    <a:gd name="connsiteX2" fmla="*/ 480 w 29841"/>
                    <a:gd name="connsiteY2" fmla="*/ 15063 h 29546"/>
                    <a:gd name="connsiteX3" fmla="*/ 15401 w 29841"/>
                    <a:gd name="connsiteY3" fmla="*/ 290 h 29546"/>
                    <a:gd name="connsiteX4" fmla="*/ 30321 w 29841"/>
                    <a:gd name="connsiteY4" fmla="*/ 1506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1" y="15063"/>
                      </a:moveTo>
                      <a:cubicBezTo>
                        <a:pt x="30321" y="23222"/>
                        <a:pt x="23641" y="29836"/>
                        <a:pt x="15401" y="29836"/>
                      </a:cubicBezTo>
                      <a:cubicBezTo>
                        <a:pt x="7160" y="29836"/>
                        <a:pt x="480" y="23222"/>
                        <a:pt x="480" y="15063"/>
                      </a:cubicBezTo>
                      <a:cubicBezTo>
                        <a:pt x="480" y="6904"/>
                        <a:pt x="7160" y="290"/>
                        <a:pt x="15401" y="290"/>
                      </a:cubicBezTo>
                      <a:cubicBezTo>
                        <a:pt x="23641" y="290"/>
                        <a:pt x="30321" y="6904"/>
                        <a:pt x="30321" y="15063"/>
                      </a:cubicBezTo>
                      <a:close/>
                    </a:path>
                  </a:pathLst>
                </a:custGeom>
                <a:noFill/>
                <a:ln w="5965" cap="flat">
                  <a:solidFill>
                    <a:srgbClr val="EC4E44"/>
                  </a:solid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44CDD9C1-5007-46D5-84B3-E9AE309B8A2F}"/>
                    </a:ext>
                  </a:extLst>
                </p:cNvPr>
                <p:cNvSpPr/>
                <p:nvPr/>
              </p:nvSpPr>
              <p:spPr>
                <a:xfrm>
                  <a:off x="3682830" y="3282135"/>
                  <a:ext cx="29841" cy="29546"/>
                </a:xfrm>
                <a:custGeom>
                  <a:avLst/>
                  <a:gdLst>
                    <a:gd name="connsiteX0" fmla="*/ 30406 w 29841"/>
                    <a:gd name="connsiteY0" fmla="*/ 14997 h 29546"/>
                    <a:gd name="connsiteX1" fmla="*/ 15485 w 29841"/>
                    <a:gd name="connsiteY1" fmla="*/ 29770 h 29546"/>
                    <a:gd name="connsiteX2" fmla="*/ 564 w 29841"/>
                    <a:gd name="connsiteY2" fmla="*/ 14997 h 29546"/>
                    <a:gd name="connsiteX3" fmla="*/ 15485 w 29841"/>
                    <a:gd name="connsiteY3" fmla="*/ 224 h 29546"/>
                    <a:gd name="connsiteX4" fmla="*/ 30406 w 29841"/>
                    <a:gd name="connsiteY4" fmla="*/ 1499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6" y="14997"/>
                      </a:moveTo>
                      <a:cubicBezTo>
                        <a:pt x="30406" y="23156"/>
                        <a:pt x="23725" y="29770"/>
                        <a:pt x="15485" y="29770"/>
                      </a:cubicBezTo>
                      <a:cubicBezTo>
                        <a:pt x="7245" y="29770"/>
                        <a:pt x="564" y="23156"/>
                        <a:pt x="564" y="14997"/>
                      </a:cubicBezTo>
                      <a:cubicBezTo>
                        <a:pt x="564" y="6838"/>
                        <a:pt x="7245" y="224"/>
                        <a:pt x="15485" y="224"/>
                      </a:cubicBezTo>
                      <a:cubicBezTo>
                        <a:pt x="23725" y="224"/>
                        <a:pt x="30406" y="6838"/>
                        <a:pt x="30406" y="14997"/>
                      </a:cubicBezTo>
                      <a:close/>
                    </a:path>
                  </a:pathLst>
                </a:custGeom>
                <a:noFill/>
                <a:ln w="5965" cap="flat">
                  <a:solidFill>
                    <a:srgbClr val="EC4E44"/>
                  </a:solid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83D70DE1-5D90-4BC4-9205-10B222520871}"/>
                    </a:ext>
                  </a:extLst>
                </p:cNvPr>
                <p:cNvSpPr/>
                <p:nvPr/>
              </p:nvSpPr>
              <p:spPr>
                <a:xfrm>
                  <a:off x="2159673" y="4645753"/>
                  <a:ext cx="29841" cy="29546"/>
                </a:xfrm>
                <a:custGeom>
                  <a:avLst/>
                  <a:gdLst>
                    <a:gd name="connsiteX0" fmla="*/ 30150 w 29841"/>
                    <a:gd name="connsiteY0" fmla="*/ 15228 h 29546"/>
                    <a:gd name="connsiteX1" fmla="*/ 15230 w 29841"/>
                    <a:gd name="connsiteY1" fmla="*/ 30001 h 29546"/>
                    <a:gd name="connsiteX2" fmla="*/ 309 w 29841"/>
                    <a:gd name="connsiteY2" fmla="*/ 15228 h 29546"/>
                    <a:gd name="connsiteX3" fmla="*/ 15230 w 29841"/>
                    <a:gd name="connsiteY3" fmla="*/ 455 h 29546"/>
                    <a:gd name="connsiteX4" fmla="*/ 30150 w 29841"/>
                    <a:gd name="connsiteY4" fmla="*/ 152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0" y="15228"/>
                      </a:moveTo>
                      <a:cubicBezTo>
                        <a:pt x="30150" y="23386"/>
                        <a:pt x="23470" y="30001"/>
                        <a:pt x="15230" y="30001"/>
                      </a:cubicBezTo>
                      <a:cubicBezTo>
                        <a:pt x="6989" y="30001"/>
                        <a:pt x="309" y="23386"/>
                        <a:pt x="309" y="15228"/>
                      </a:cubicBezTo>
                      <a:cubicBezTo>
                        <a:pt x="309" y="7069"/>
                        <a:pt x="6989" y="455"/>
                        <a:pt x="15230" y="455"/>
                      </a:cubicBezTo>
                      <a:cubicBezTo>
                        <a:pt x="23470" y="455"/>
                        <a:pt x="30150" y="7069"/>
                        <a:pt x="30150" y="15228"/>
                      </a:cubicBezTo>
                      <a:close/>
                    </a:path>
                  </a:pathLst>
                </a:custGeom>
                <a:noFill/>
                <a:ln w="5965" cap="flat">
                  <a:solidFill>
                    <a:srgbClr val="EC4E44"/>
                  </a:solid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0B128E04-E441-4E91-9B58-6B65E918C65F}"/>
                    </a:ext>
                  </a:extLst>
                </p:cNvPr>
                <p:cNvSpPr/>
                <p:nvPr/>
              </p:nvSpPr>
              <p:spPr>
                <a:xfrm>
                  <a:off x="2614062" y="4247792"/>
                  <a:ext cx="29841" cy="29546"/>
                </a:xfrm>
                <a:custGeom>
                  <a:avLst/>
                  <a:gdLst>
                    <a:gd name="connsiteX0" fmla="*/ 30226 w 29841"/>
                    <a:gd name="connsiteY0" fmla="*/ 15160 h 29546"/>
                    <a:gd name="connsiteX1" fmla="*/ 15306 w 29841"/>
                    <a:gd name="connsiteY1" fmla="*/ 29933 h 29546"/>
                    <a:gd name="connsiteX2" fmla="*/ 385 w 29841"/>
                    <a:gd name="connsiteY2" fmla="*/ 15160 h 29546"/>
                    <a:gd name="connsiteX3" fmla="*/ 15306 w 29841"/>
                    <a:gd name="connsiteY3" fmla="*/ 387 h 29546"/>
                    <a:gd name="connsiteX4" fmla="*/ 30226 w 29841"/>
                    <a:gd name="connsiteY4" fmla="*/ 151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6" y="15160"/>
                      </a:moveTo>
                      <a:cubicBezTo>
                        <a:pt x="30226" y="23319"/>
                        <a:pt x="23546" y="29933"/>
                        <a:pt x="15306" y="29933"/>
                      </a:cubicBezTo>
                      <a:cubicBezTo>
                        <a:pt x="7065" y="29933"/>
                        <a:pt x="385" y="23319"/>
                        <a:pt x="385" y="15160"/>
                      </a:cubicBezTo>
                      <a:cubicBezTo>
                        <a:pt x="385" y="7001"/>
                        <a:pt x="7065" y="387"/>
                        <a:pt x="15306" y="387"/>
                      </a:cubicBezTo>
                      <a:cubicBezTo>
                        <a:pt x="23546" y="387"/>
                        <a:pt x="30226" y="7001"/>
                        <a:pt x="30226" y="15160"/>
                      </a:cubicBezTo>
                      <a:close/>
                    </a:path>
                  </a:pathLst>
                </a:custGeom>
                <a:noFill/>
                <a:ln w="5965" cap="flat">
                  <a:solidFill>
                    <a:srgbClr val="EC4E44"/>
                  </a:solid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29187031-6B72-4C93-96EE-42E40849CFB1}"/>
                    </a:ext>
                  </a:extLst>
                </p:cNvPr>
                <p:cNvSpPr/>
                <p:nvPr/>
              </p:nvSpPr>
              <p:spPr>
                <a:xfrm>
                  <a:off x="3043488" y="3847672"/>
                  <a:ext cx="29841" cy="29546"/>
                </a:xfrm>
                <a:custGeom>
                  <a:avLst/>
                  <a:gdLst>
                    <a:gd name="connsiteX0" fmla="*/ 30298 w 29841"/>
                    <a:gd name="connsiteY0" fmla="*/ 15092 h 29546"/>
                    <a:gd name="connsiteX1" fmla="*/ 15378 w 29841"/>
                    <a:gd name="connsiteY1" fmla="*/ 29865 h 29546"/>
                    <a:gd name="connsiteX2" fmla="*/ 457 w 29841"/>
                    <a:gd name="connsiteY2" fmla="*/ 15092 h 29546"/>
                    <a:gd name="connsiteX3" fmla="*/ 15378 w 29841"/>
                    <a:gd name="connsiteY3" fmla="*/ 319 h 29546"/>
                    <a:gd name="connsiteX4" fmla="*/ 30298 w 29841"/>
                    <a:gd name="connsiteY4" fmla="*/ 1509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8" y="15092"/>
                      </a:moveTo>
                      <a:cubicBezTo>
                        <a:pt x="30298" y="23251"/>
                        <a:pt x="23618" y="29865"/>
                        <a:pt x="15378" y="29865"/>
                      </a:cubicBezTo>
                      <a:cubicBezTo>
                        <a:pt x="7137" y="29865"/>
                        <a:pt x="457" y="23251"/>
                        <a:pt x="457" y="15092"/>
                      </a:cubicBezTo>
                      <a:cubicBezTo>
                        <a:pt x="457" y="6934"/>
                        <a:pt x="7137" y="319"/>
                        <a:pt x="15378" y="319"/>
                      </a:cubicBezTo>
                      <a:cubicBezTo>
                        <a:pt x="23618" y="319"/>
                        <a:pt x="30298" y="6934"/>
                        <a:pt x="30298" y="15092"/>
                      </a:cubicBezTo>
                      <a:close/>
                    </a:path>
                  </a:pathLst>
                </a:custGeom>
                <a:noFill/>
                <a:ln w="5965" cap="flat">
                  <a:solidFill>
                    <a:srgbClr val="EC4E44"/>
                  </a:solid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1B8069CC-815C-4CF9-B9C2-63BAD5A5B322}"/>
                    </a:ext>
                  </a:extLst>
                </p:cNvPr>
                <p:cNvSpPr/>
                <p:nvPr/>
              </p:nvSpPr>
              <p:spPr>
                <a:xfrm>
                  <a:off x="2576521" y="4281504"/>
                  <a:ext cx="29841" cy="29546"/>
                </a:xfrm>
                <a:custGeom>
                  <a:avLst/>
                  <a:gdLst>
                    <a:gd name="connsiteX0" fmla="*/ 30220 w 29841"/>
                    <a:gd name="connsiteY0" fmla="*/ 15166 h 29546"/>
                    <a:gd name="connsiteX1" fmla="*/ 15300 w 29841"/>
                    <a:gd name="connsiteY1" fmla="*/ 29939 h 29546"/>
                    <a:gd name="connsiteX2" fmla="*/ 379 w 29841"/>
                    <a:gd name="connsiteY2" fmla="*/ 15166 h 29546"/>
                    <a:gd name="connsiteX3" fmla="*/ 15300 w 29841"/>
                    <a:gd name="connsiteY3" fmla="*/ 393 h 29546"/>
                    <a:gd name="connsiteX4" fmla="*/ 30220 w 29841"/>
                    <a:gd name="connsiteY4" fmla="*/ 151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0" y="15166"/>
                      </a:moveTo>
                      <a:cubicBezTo>
                        <a:pt x="30220" y="23325"/>
                        <a:pt x="23540" y="29939"/>
                        <a:pt x="15300" y="29939"/>
                      </a:cubicBezTo>
                      <a:cubicBezTo>
                        <a:pt x="7059" y="29939"/>
                        <a:pt x="379" y="23325"/>
                        <a:pt x="379" y="15166"/>
                      </a:cubicBezTo>
                      <a:cubicBezTo>
                        <a:pt x="379" y="7007"/>
                        <a:pt x="7059" y="393"/>
                        <a:pt x="15300" y="393"/>
                      </a:cubicBezTo>
                      <a:cubicBezTo>
                        <a:pt x="23540" y="393"/>
                        <a:pt x="30220" y="7007"/>
                        <a:pt x="30220" y="15166"/>
                      </a:cubicBezTo>
                      <a:close/>
                    </a:path>
                  </a:pathLst>
                </a:custGeom>
                <a:noFill/>
                <a:ln w="5965" cap="flat">
                  <a:solidFill>
                    <a:srgbClr val="EC4E44"/>
                  </a:solid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13C89FBF-DB5A-4298-80C4-DE096544EE6E}"/>
                    </a:ext>
                  </a:extLst>
                </p:cNvPr>
                <p:cNvSpPr/>
                <p:nvPr/>
              </p:nvSpPr>
              <p:spPr>
                <a:xfrm>
                  <a:off x="3188065" y="3732888"/>
                  <a:ext cx="29841" cy="29546"/>
                </a:xfrm>
                <a:custGeom>
                  <a:avLst/>
                  <a:gdLst>
                    <a:gd name="connsiteX0" fmla="*/ 30323 w 29841"/>
                    <a:gd name="connsiteY0" fmla="*/ 15073 h 29546"/>
                    <a:gd name="connsiteX1" fmla="*/ 15402 w 29841"/>
                    <a:gd name="connsiteY1" fmla="*/ 29846 h 29546"/>
                    <a:gd name="connsiteX2" fmla="*/ 482 w 29841"/>
                    <a:gd name="connsiteY2" fmla="*/ 15073 h 29546"/>
                    <a:gd name="connsiteX3" fmla="*/ 15402 w 29841"/>
                    <a:gd name="connsiteY3" fmla="*/ 300 h 29546"/>
                    <a:gd name="connsiteX4" fmla="*/ 30323 w 29841"/>
                    <a:gd name="connsiteY4" fmla="*/ 150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3" y="15073"/>
                      </a:moveTo>
                      <a:cubicBezTo>
                        <a:pt x="30323" y="23232"/>
                        <a:pt x="23642" y="29846"/>
                        <a:pt x="15402" y="29846"/>
                      </a:cubicBezTo>
                      <a:cubicBezTo>
                        <a:pt x="7162" y="29846"/>
                        <a:pt x="482" y="23232"/>
                        <a:pt x="482" y="15073"/>
                      </a:cubicBezTo>
                      <a:cubicBezTo>
                        <a:pt x="482" y="6914"/>
                        <a:pt x="7162" y="300"/>
                        <a:pt x="15402" y="300"/>
                      </a:cubicBezTo>
                      <a:cubicBezTo>
                        <a:pt x="23642" y="300"/>
                        <a:pt x="30323" y="6914"/>
                        <a:pt x="30323" y="15073"/>
                      </a:cubicBezTo>
                      <a:close/>
                    </a:path>
                  </a:pathLst>
                </a:custGeom>
                <a:noFill/>
                <a:ln w="5965" cap="flat">
                  <a:solidFill>
                    <a:srgbClr val="EC4E44"/>
                  </a:solid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096F9528-D5C7-41B7-A59B-05FADCF3D41D}"/>
                    </a:ext>
                  </a:extLst>
                </p:cNvPr>
                <p:cNvSpPr/>
                <p:nvPr/>
              </p:nvSpPr>
              <p:spPr>
                <a:xfrm>
                  <a:off x="3567141" y="3380838"/>
                  <a:ext cx="29841" cy="29546"/>
                </a:xfrm>
                <a:custGeom>
                  <a:avLst/>
                  <a:gdLst>
                    <a:gd name="connsiteX0" fmla="*/ 30386 w 29841"/>
                    <a:gd name="connsiteY0" fmla="*/ 15013 h 29546"/>
                    <a:gd name="connsiteX1" fmla="*/ 15466 w 29841"/>
                    <a:gd name="connsiteY1" fmla="*/ 29786 h 29546"/>
                    <a:gd name="connsiteX2" fmla="*/ 545 w 29841"/>
                    <a:gd name="connsiteY2" fmla="*/ 15013 h 29546"/>
                    <a:gd name="connsiteX3" fmla="*/ 15466 w 29841"/>
                    <a:gd name="connsiteY3" fmla="*/ 240 h 29546"/>
                    <a:gd name="connsiteX4" fmla="*/ 30386 w 29841"/>
                    <a:gd name="connsiteY4" fmla="*/ 1501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6" y="15013"/>
                      </a:moveTo>
                      <a:cubicBezTo>
                        <a:pt x="30386" y="23172"/>
                        <a:pt x="23706" y="29786"/>
                        <a:pt x="15466" y="29786"/>
                      </a:cubicBezTo>
                      <a:cubicBezTo>
                        <a:pt x="7225" y="29786"/>
                        <a:pt x="545" y="23172"/>
                        <a:pt x="545" y="15013"/>
                      </a:cubicBezTo>
                      <a:cubicBezTo>
                        <a:pt x="545" y="6855"/>
                        <a:pt x="7225" y="240"/>
                        <a:pt x="15466" y="240"/>
                      </a:cubicBezTo>
                      <a:cubicBezTo>
                        <a:pt x="23706" y="240"/>
                        <a:pt x="30386" y="6855"/>
                        <a:pt x="30386" y="15013"/>
                      </a:cubicBezTo>
                      <a:close/>
                    </a:path>
                  </a:pathLst>
                </a:custGeom>
                <a:noFill/>
                <a:ln w="5965" cap="flat">
                  <a:solidFill>
                    <a:srgbClr val="EC4E44"/>
                  </a:solid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8843A0E-A0CD-4EB3-BEFA-FFBDDA24905E}"/>
                    </a:ext>
                  </a:extLst>
                </p:cNvPr>
                <p:cNvSpPr/>
                <p:nvPr/>
              </p:nvSpPr>
              <p:spPr>
                <a:xfrm>
                  <a:off x="2466280" y="4329942"/>
                  <a:ext cx="29841" cy="29546"/>
                </a:xfrm>
                <a:custGeom>
                  <a:avLst/>
                  <a:gdLst>
                    <a:gd name="connsiteX0" fmla="*/ 30202 w 29841"/>
                    <a:gd name="connsiteY0" fmla="*/ 15174 h 29546"/>
                    <a:gd name="connsiteX1" fmla="*/ 15281 w 29841"/>
                    <a:gd name="connsiteY1" fmla="*/ 29947 h 29546"/>
                    <a:gd name="connsiteX2" fmla="*/ 361 w 29841"/>
                    <a:gd name="connsiteY2" fmla="*/ 15174 h 29546"/>
                    <a:gd name="connsiteX3" fmla="*/ 15281 w 29841"/>
                    <a:gd name="connsiteY3" fmla="*/ 401 h 29546"/>
                    <a:gd name="connsiteX4" fmla="*/ 30202 w 29841"/>
                    <a:gd name="connsiteY4" fmla="*/ 151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2" y="15174"/>
                      </a:moveTo>
                      <a:cubicBezTo>
                        <a:pt x="30202" y="23333"/>
                        <a:pt x="23522" y="29947"/>
                        <a:pt x="15281" y="29947"/>
                      </a:cubicBezTo>
                      <a:cubicBezTo>
                        <a:pt x="7041" y="29947"/>
                        <a:pt x="361" y="23333"/>
                        <a:pt x="361" y="15174"/>
                      </a:cubicBezTo>
                      <a:cubicBezTo>
                        <a:pt x="361" y="7015"/>
                        <a:pt x="7041" y="401"/>
                        <a:pt x="15281" y="401"/>
                      </a:cubicBezTo>
                      <a:cubicBezTo>
                        <a:pt x="23522" y="401"/>
                        <a:pt x="30202" y="7015"/>
                        <a:pt x="30202" y="15174"/>
                      </a:cubicBezTo>
                      <a:close/>
                    </a:path>
                  </a:pathLst>
                </a:custGeom>
                <a:noFill/>
                <a:ln w="5965" cap="flat">
                  <a:solidFill>
                    <a:srgbClr val="EC4E44"/>
                  </a:solid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B2C31D3D-743F-4CDD-B923-25B0BD03F089}"/>
                    </a:ext>
                  </a:extLst>
                </p:cNvPr>
                <p:cNvSpPr/>
                <p:nvPr/>
              </p:nvSpPr>
              <p:spPr>
                <a:xfrm>
                  <a:off x="2962314" y="3891954"/>
                  <a:ext cx="29841" cy="29546"/>
                </a:xfrm>
                <a:custGeom>
                  <a:avLst/>
                  <a:gdLst>
                    <a:gd name="connsiteX0" fmla="*/ 30285 w 29841"/>
                    <a:gd name="connsiteY0" fmla="*/ 15100 h 29546"/>
                    <a:gd name="connsiteX1" fmla="*/ 15364 w 29841"/>
                    <a:gd name="connsiteY1" fmla="*/ 29873 h 29546"/>
                    <a:gd name="connsiteX2" fmla="*/ 444 w 29841"/>
                    <a:gd name="connsiteY2" fmla="*/ 15100 h 29546"/>
                    <a:gd name="connsiteX3" fmla="*/ 15364 w 29841"/>
                    <a:gd name="connsiteY3" fmla="*/ 327 h 29546"/>
                    <a:gd name="connsiteX4" fmla="*/ 30285 w 29841"/>
                    <a:gd name="connsiteY4" fmla="*/ 151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5" y="15100"/>
                      </a:moveTo>
                      <a:cubicBezTo>
                        <a:pt x="30285" y="23259"/>
                        <a:pt x="23605" y="29873"/>
                        <a:pt x="15364" y="29873"/>
                      </a:cubicBezTo>
                      <a:cubicBezTo>
                        <a:pt x="7124" y="29873"/>
                        <a:pt x="444" y="23259"/>
                        <a:pt x="444" y="15100"/>
                      </a:cubicBezTo>
                      <a:cubicBezTo>
                        <a:pt x="444" y="6941"/>
                        <a:pt x="7124" y="327"/>
                        <a:pt x="15364" y="327"/>
                      </a:cubicBezTo>
                      <a:cubicBezTo>
                        <a:pt x="23605" y="327"/>
                        <a:pt x="30285" y="6941"/>
                        <a:pt x="30285" y="15100"/>
                      </a:cubicBezTo>
                      <a:close/>
                    </a:path>
                  </a:pathLst>
                </a:custGeom>
                <a:noFill/>
                <a:ln w="5965" cap="flat">
                  <a:solidFill>
                    <a:srgbClr val="EC4E44"/>
                  </a:solid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AB436A0D-B732-41A2-9940-E98503007194}"/>
                    </a:ext>
                  </a:extLst>
                </p:cNvPr>
                <p:cNvSpPr/>
                <p:nvPr/>
              </p:nvSpPr>
              <p:spPr>
                <a:xfrm>
                  <a:off x="1528801" y="5119840"/>
                  <a:ext cx="29841" cy="29546"/>
                </a:xfrm>
                <a:custGeom>
                  <a:avLst/>
                  <a:gdLst>
                    <a:gd name="connsiteX0" fmla="*/ 30045 w 29841"/>
                    <a:gd name="connsiteY0" fmla="*/ 15308 h 29546"/>
                    <a:gd name="connsiteX1" fmla="*/ 15124 w 29841"/>
                    <a:gd name="connsiteY1" fmla="*/ 30081 h 29546"/>
                    <a:gd name="connsiteX2" fmla="*/ 203 w 29841"/>
                    <a:gd name="connsiteY2" fmla="*/ 15308 h 29546"/>
                    <a:gd name="connsiteX3" fmla="*/ 15124 w 29841"/>
                    <a:gd name="connsiteY3" fmla="*/ 535 h 29546"/>
                    <a:gd name="connsiteX4" fmla="*/ 30045 w 29841"/>
                    <a:gd name="connsiteY4" fmla="*/ 153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45" y="15308"/>
                      </a:moveTo>
                      <a:cubicBezTo>
                        <a:pt x="30045" y="23467"/>
                        <a:pt x="23364" y="30081"/>
                        <a:pt x="15124" y="30081"/>
                      </a:cubicBezTo>
                      <a:cubicBezTo>
                        <a:pt x="6884" y="30081"/>
                        <a:pt x="203" y="23467"/>
                        <a:pt x="203" y="15308"/>
                      </a:cubicBezTo>
                      <a:cubicBezTo>
                        <a:pt x="203" y="7149"/>
                        <a:pt x="6884" y="535"/>
                        <a:pt x="15124" y="535"/>
                      </a:cubicBezTo>
                      <a:cubicBezTo>
                        <a:pt x="23364" y="535"/>
                        <a:pt x="30045" y="7149"/>
                        <a:pt x="30045" y="15308"/>
                      </a:cubicBezTo>
                      <a:close/>
                    </a:path>
                  </a:pathLst>
                </a:custGeom>
                <a:noFill/>
                <a:ln w="5965" cap="flat">
                  <a:solidFill>
                    <a:srgbClr val="EC4E44"/>
                  </a:solid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8251B92F-30FE-44C0-AFCD-1E7176CBA4A0}"/>
                    </a:ext>
                  </a:extLst>
                </p:cNvPr>
                <p:cNvSpPr/>
                <p:nvPr/>
              </p:nvSpPr>
              <p:spPr>
                <a:xfrm>
                  <a:off x="3645443" y="3315144"/>
                  <a:ext cx="29841" cy="29546"/>
                </a:xfrm>
                <a:custGeom>
                  <a:avLst/>
                  <a:gdLst>
                    <a:gd name="connsiteX0" fmla="*/ 30399 w 29841"/>
                    <a:gd name="connsiteY0" fmla="*/ 15002 h 29546"/>
                    <a:gd name="connsiteX1" fmla="*/ 15479 w 29841"/>
                    <a:gd name="connsiteY1" fmla="*/ 29775 h 29546"/>
                    <a:gd name="connsiteX2" fmla="*/ 558 w 29841"/>
                    <a:gd name="connsiteY2" fmla="*/ 15002 h 29546"/>
                    <a:gd name="connsiteX3" fmla="*/ 15479 w 29841"/>
                    <a:gd name="connsiteY3" fmla="*/ 229 h 29546"/>
                    <a:gd name="connsiteX4" fmla="*/ 30399 w 29841"/>
                    <a:gd name="connsiteY4" fmla="*/ 1500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9" y="15002"/>
                      </a:moveTo>
                      <a:cubicBezTo>
                        <a:pt x="30399" y="23161"/>
                        <a:pt x="23719" y="29775"/>
                        <a:pt x="15479" y="29775"/>
                      </a:cubicBezTo>
                      <a:cubicBezTo>
                        <a:pt x="7238" y="29775"/>
                        <a:pt x="558" y="23161"/>
                        <a:pt x="558" y="15002"/>
                      </a:cubicBezTo>
                      <a:cubicBezTo>
                        <a:pt x="558" y="6843"/>
                        <a:pt x="7238" y="229"/>
                        <a:pt x="15479" y="229"/>
                      </a:cubicBezTo>
                      <a:cubicBezTo>
                        <a:pt x="23719" y="229"/>
                        <a:pt x="30399" y="6843"/>
                        <a:pt x="30399" y="15002"/>
                      </a:cubicBezTo>
                      <a:close/>
                    </a:path>
                  </a:pathLst>
                </a:custGeom>
                <a:noFill/>
                <a:ln w="5965" cap="flat">
                  <a:solidFill>
                    <a:srgbClr val="EC4E44"/>
                  </a:solid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9902C05-2AF5-48E5-8B8F-6323ADB66B87}"/>
                    </a:ext>
                  </a:extLst>
                </p:cNvPr>
                <p:cNvSpPr/>
                <p:nvPr/>
              </p:nvSpPr>
              <p:spPr>
                <a:xfrm>
                  <a:off x="2748168" y="4084635"/>
                  <a:ext cx="29841" cy="29546"/>
                </a:xfrm>
                <a:custGeom>
                  <a:avLst/>
                  <a:gdLst>
                    <a:gd name="connsiteX0" fmla="*/ 30249 w 29841"/>
                    <a:gd name="connsiteY0" fmla="*/ 15133 h 29546"/>
                    <a:gd name="connsiteX1" fmla="*/ 15328 w 29841"/>
                    <a:gd name="connsiteY1" fmla="*/ 29906 h 29546"/>
                    <a:gd name="connsiteX2" fmla="*/ 408 w 29841"/>
                    <a:gd name="connsiteY2" fmla="*/ 15133 h 29546"/>
                    <a:gd name="connsiteX3" fmla="*/ 15328 w 29841"/>
                    <a:gd name="connsiteY3" fmla="*/ 360 h 29546"/>
                    <a:gd name="connsiteX4" fmla="*/ 30249 w 29841"/>
                    <a:gd name="connsiteY4" fmla="*/ 151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9" y="15133"/>
                      </a:moveTo>
                      <a:cubicBezTo>
                        <a:pt x="30249" y="23291"/>
                        <a:pt x="23569" y="29906"/>
                        <a:pt x="15328" y="29906"/>
                      </a:cubicBezTo>
                      <a:cubicBezTo>
                        <a:pt x="7088" y="29906"/>
                        <a:pt x="408" y="23291"/>
                        <a:pt x="408" y="15133"/>
                      </a:cubicBezTo>
                      <a:cubicBezTo>
                        <a:pt x="408" y="6974"/>
                        <a:pt x="7088" y="360"/>
                        <a:pt x="15328" y="360"/>
                      </a:cubicBezTo>
                      <a:cubicBezTo>
                        <a:pt x="23569" y="360"/>
                        <a:pt x="30249" y="6974"/>
                        <a:pt x="30249" y="15133"/>
                      </a:cubicBezTo>
                      <a:close/>
                    </a:path>
                  </a:pathLst>
                </a:custGeom>
                <a:noFill/>
                <a:ln w="5965" cap="flat">
                  <a:solidFill>
                    <a:srgbClr val="EC4E44"/>
                  </a:solid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7FDF1B6A-09C7-4510-97D2-AF9B2CCB85B5}"/>
                    </a:ext>
                  </a:extLst>
                </p:cNvPr>
                <p:cNvSpPr/>
                <p:nvPr/>
              </p:nvSpPr>
              <p:spPr>
                <a:xfrm>
                  <a:off x="3159432" y="3724694"/>
                  <a:ext cx="29841" cy="29546"/>
                </a:xfrm>
                <a:custGeom>
                  <a:avLst/>
                  <a:gdLst>
                    <a:gd name="connsiteX0" fmla="*/ 30318 w 29841"/>
                    <a:gd name="connsiteY0" fmla="*/ 15072 h 29546"/>
                    <a:gd name="connsiteX1" fmla="*/ 15397 w 29841"/>
                    <a:gd name="connsiteY1" fmla="*/ 29845 h 29546"/>
                    <a:gd name="connsiteX2" fmla="*/ 477 w 29841"/>
                    <a:gd name="connsiteY2" fmla="*/ 15072 h 29546"/>
                    <a:gd name="connsiteX3" fmla="*/ 15397 w 29841"/>
                    <a:gd name="connsiteY3" fmla="*/ 299 h 29546"/>
                    <a:gd name="connsiteX4" fmla="*/ 30318 w 29841"/>
                    <a:gd name="connsiteY4" fmla="*/ 150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8" y="15072"/>
                      </a:moveTo>
                      <a:cubicBezTo>
                        <a:pt x="30318" y="23231"/>
                        <a:pt x="23638" y="29845"/>
                        <a:pt x="15397" y="29845"/>
                      </a:cubicBezTo>
                      <a:cubicBezTo>
                        <a:pt x="7157" y="29845"/>
                        <a:pt x="477" y="23231"/>
                        <a:pt x="477" y="15072"/>
                      </a:cubicBezTo>
                      <a:cubicBezTo>
                        <a:pt x="477" y="6913"/>
                        <a:pt x="7157" y="299"/>
                        <a:pt x="15397" y="299"/>
                      </a:cubicBezTo>
                      <a:cubicBezTo>
                        <a:pt x="23638" y="299"/>
                        <a:pt x="30318" y="6913"/>
                        <a:pt x="30318" y="15072"/>
                      </a:cubicBezTo>
                      <a:close/>
                    </a:path>
                  </a:pathLst>
                </a:custGeom>
                <a:noFill/>
                <a:ln w="5965" cap="flat">
                  <a:solidFill>
                    <a:srgbClr val="EC4E44"/>
                  </a:solid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C2154FF9-A171-4B53-BEAF-0582FAFE97AD}"/>
                    </a:ext>
                  </a:extLst>
                </p:cNvPr>
                <p:cNvSpPr/>
                <p:nvPr/>
              </p:nvSpPr>
              <p:spPr>
                <a:xfrm>
                  <a:off x="3624266" y="3320277"/>
                  <a:ext cx="29841" cy="29546"/>
                </a:xfrm>
                <a:custGeom>
                  <a:avLst/>
                  <a:gdLst>
                    <a:gd name="connsiteX0" fmla="*/ 30396 w 29841"/>
                    <a:gd name="connsiteY0" fmla="*/ 15003 h 29546"/>
                    <a:gd name="connsiteX1" fmla="*/ 15475 w 29841"/>
                    <a:gd name="connsiteY1" fmla="*/ 29776 h 29546"/>
                    <a:gd name="connsiteX2" fmla="*/ 555 w 29841"/>
                    <a:gd name="connsiteY2" fmla="*/ 15003 h 29546"/>
                    <a:gd name="connsiteX3" fmla="*/ 15475 w 29841"/>
                    <a:gd name="connsiteY3" fmla="*/ 230 h 29546"/>
                    <a:gd name="connsiteX4" fmla="*/ 30396 w 29841"/>
                    <a:gd name="connsiteY4" fmla="*/ 150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6" y="15003"/>
                      </a:moveTo>
                      <a:cubicBezTo>
                        <a:pt x="30396" y="23162"/>
                        <a:pt x="23716" y="29776"/>
                        <a:pt x="15475" y="29776"/>
                      </a:cubicBezTo>
                      <a:cubicBezTo>
                        <a:pt x="7235" y="29776"/>
                        <a:pt x="555" y="23162"/>
                        <a:pt x="555" y="15003"/>
                      </a:cubicBezTo>
                      <a:cubicBezTo>
                        <a:pt x="555" y="6844"/>
                        <a:pt x="7235" y="230"/>
                        <a:pt x="15475" y="230"/>
                      </a:cubicBezTo>
                      <a:cubicBezTo>
                        <a:pt x="23716" y="230"/>
                        <a:pt x="30396" y="6844"/>
                        <a:pt x="30396" y="15003"/>
                      </a:cubicBezTo>
                      <a:close/>
                    </a:path>
                  </a:pathLst>
                </a:custGeom>
                <a:noFill/>
                <a:ln w="5965" cap="flat">
                  <a:solidFill>
                    <a:srgbClr val="EC4E44"/>
                  </a:solid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46DB27C4-97FF-4E27-957A-8F126E76D7D4}"/>
                    </a:ext>
                  </a:extLst>
                </p:cNvPr>
                <p:cNvSpPr/>
                <p:nvPr/>
              </p:nvSpPr>
              <p:spPr>
                <a:xfrm>
                  <a:off x="2465871" y="4374170"/>
                  <a:ext cx="29841" cy="29546"/>
                </a:xfrm>
                <a:custGeom>
                  <a:avLst/>
                  <a:gdLst>
                    <a:gd name="connsiteX0" fmla="*/ 30202 w 29841"/>
                    <a:gd name="connsiteY0" fmla="*/ 15182 h 29546"/>
                    <a:gd name="connsiteX1" fmla="*/ 15281 w 29841"/>
                    <a:gd name="connsiteY1" fmla="*/ 29955 h 29546"/>
                    <a:gd name="connsiteX2" fmla="*/ 361 w 29841"/>
                    <a:gd name="connsiteY2" fmla="*/ 15182 h 29546"/>
                    <a:gd name="connsiteX3" fmla="*/ 15281 w 29841"/>
                    <a:gd name="connsiteY3" fmla="*/ 409 h 29546"/>
                    <a:gd name="connsiteX4" fmla="*/ 30202 w 29841"/>
                    <a:gd name="connsiteY4" fmla="*/ 1518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2" y="15182"/>
                      </a:moveTo>
                      <a:cubicBezTo>
                        <a:pt x="30202" y="23340"/>
                        <a:pt x="23521" y="29955"/>
                        <a:pt x="15281" y="29955"/>
                      </a:cubicBezTo>
                      <a:cubicBezTo>
                        <a:pt x="7041" y="29955"/>
                        <a:pt x="361" y="23340"/>
                        <a:pt x="361" y="15182"/>
                      </a:cubicBezTo>
                      <a:cubicBezTo>
                        <a:pt x="361" y="7023"/>
                        <a:pt x="7041" y="409"/>
                        <a:pt x="15281" y="409"/>
                      </a:cubicBezTo>
                      <a:cubicBezTo>
                        <a:pt x="23521" y="409"/>
                        <a:pt x="30202" y="7023"/>
                        <a:pt x="30202" y="15182"/>
                      </a:cubicBezTo>
                      <a:close/>
                    </a:path>
                  </a:pathLst>
                </a:custGeom>
                <a:noFill/>
                <a:ln w="5965" cap="flat">
                  <a:solidFill>
                    <a:srgbClr val="EC4E44"/>
                  </a:solid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39061E5A-BF64-4EED-A58B-566F93673F81}"/>
                    </a:ext>
                  </a:extLst>
                </p:cNvPr>
                <p:cNvSpPr/>
                <p:nvPr/>
              </p:nvSpPr>
              <p:spPr>
                <a:xfrm>
                  <a:off x="2967375" y="3841880"/>
                  <a:ext cx="29841" cy="29546"/>
                </a:xfrm>
                <a:custGeom>
                  <a:avLst/>
                  <a:gdLst>
                    <a:gd name="connsiteX0" fmla="*/ 30286 w 29841"/>
                    <a:gd name="connsiteY0" fmla="*/ 15091 h 29546"/>
                    <a:gd name="connsiteX1" fmla="*/ 15365 w 29841"/>
                    <a:gd name="connsiteY1" fmla="*/ 29865 h 29546"/>
                    <a:gd name="connsiteX2" fmla="*/ 445 w 29841"/>
                    <a:gd name="connsiteY2" fmla="*/ 15091 h 29546"/>
                    <a:gd name="connsiteX3" fmla="*/ 15365 w 29841"/>
                    <a:gd name="connsiteY3" fmla="*/ 318 h 29546"/>
                    <a:gd name="connsiteX4" fmla="*/ 30286 w 29841"/>
                    <a:gd name="connsiteY4" fmla="*/ 1509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6" y="15091"/>
                      </a:moveTo>
                      <a:cubicBezTo>
                        <a:pt x="30286" y="23250"/>
                        <a:pt x="23605" y="29865"/>
                        <a:pt x="15365" y="29865"/>
                      </a:cubicBezTo>
                      <a:cubicBezTo>
                        <a:pt x="7125" y="29865"/>
                        <a:pt x="445" y="23250"/>
                        <a:pt x="445" y="15091"/>
                      </a:cubicBezTo>
                      <a:cubicBezTo>
                        <a:pt x="445" y="6933"/>
                        <a:pt x="7125" y="318"/>
                        <a:pt x="15365" y="318"/>
                      </a:cubicBezTo>
                      <a:cubicBezTo>
                        <a:pt x="23605" y="318"/>
                        <a:pt x="30286" y="6933"/>
                        <a:pt x="30286" y="15091"/>
                      </a:cubicBezTo>
                      <a:close/>
                    </a:path>
                  </a:pathLst>
                </a:custGeom>
                <a:noFill/>
                <a:ln w="5965" cap="flat">
                  <a:solidFill>
                    <a:srgbClr val="EC4E44"/>
                  </a:solid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AA10F394-FA72-41C1-88F6-4A758E31DD3F}"/>
                    </a:ext>
                  </a:extLst>
                </p:cNvPr>
                <p:cNvSpPr/>
                <p:nvPr/>
              </p:nvSpPr>
              <p:spPr>
                <a:xfrm>
                  <a:off x="2833316" y="4038123"/>
                  <a:ext cx="29841" cy="29546"/>
                </a:xfrm>
                <a:custGeom>
                  <a:avLst/>
                  <a:gdLst>
                    <a:gd name="connsiteX0" fmla="*/ 30263 w 29841"/>
                    <a:gd name="connsiteY0" fmla="*/ 15125 h 29546"/>
                    <a:gd name="connsiteX1" fmla="*/ 15343 w 29841"/>
                    <a:gd name="connsiteY1" fmla="*/ 29898 h 29546"/>
                    <a:gd name="connsiteX2" fmla="*/ 422 w 29841"/>
                    <a:gd name="connsiteY2" fmla="*/ 15125 h 29546"/>
                    <a:gd name="connsiteX3" fmla="*/ 15343 w 29841"/>
                    <a:gd name="connsiteY3" fmla="*/ 352 h 29546"/>
                    <a:gd name="connsiteX4" fmla="*/ 30263 w 29841"/>
                    <a:gd name="connsiteY4" fmla="*/ 1512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3" y="15125"/>
                      </a:moveTo>
                      <a:cubicBezTo>
                        <a:pt x="30263" y="23284"/>
                        <a:pt x="23583" y="29898"/>
                        <a:pt x="15343" y="29898"/>
                      </a:cubicBezTo>
                      <a:cubicBezTo>
                        <a:pt x="7102" y="29898"/>
                        <a:pt x="422" y="23284"/>
                        <a:pt x="422" y="15125"/>
                      </a:cubicBezTo>
                      <a:cubicBezTo>
                        <a:pt x="422" y="6966"/>
                        <a:pt x="7102" y="352"/>
                        <a:pt x="15343" y="352"/>
                      </a:cubicBezTo>
                      <a:cubicBezTo>
                        <a:pt x="23583" y="352"/>
                        <a:pt x="30263" y="6966"/>
                        <a:pt x="30263" y="15125"/>
                      </a:cubicBezTo>
                      <a:close/>
                    </a:path>
                  </a:pathLst>
                </a:custGeom>
                <a:noFill/>
                <a:ln w="5965" cap="flat">
                  <a:solidFill>
                    <a:srgbClr val="EC4E44"/>
                  </a:solid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657BD450-BC15-4DA7-90DF-1538BBFE175B}"/>
                    </a:ext>
                  </a:extLst>
                </p:cNvPr>
                <p:cNvSpPr/>
                <p:nvPr/>
              </p:nvSpPr>
              <p:spPr>
                <a:xfrm>
                  <a:off x="2911364" y="3965757"/>
                  <a:ext cx="29841" cy="29546"/>
                </a:xfrm>
                <a:custGeom>
                  <a:avLst/>
                  <a:gdLst>
                    <a:gd name="connsiteX0" fmla="*/ 30276 w 29841"/>
                    <a:gd name="connsiteY0" fmla="*/ 15112 h 29546"/>
                    <a:gd name="connsiteX1" fmla="*/ 15356 w 29841"/>
                    <a:gd name="connsiteY1" fmla="*/ 29885 h 29546"/>
                    <a:gd name="connsiteX2" fmla="*/ 435 w 29841"/>
                    <a:gd name="connsiteY2" fmla="*/ 15112 h 29546"/>
                    <a:gd name="connsiteX3" fmla="*/ 15356 w 29841"/>
                    <a:gd name="connsiteY3" fmla="*/ 339 h 29546"/>
                    <a:gd name="connsiteX4" fmla="*/ 30276 w 29841"/>
                    <a:gd name="connsiteY4" fmla="*/ 151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6" y="15112"/>
                      </a:moveTo>
                      <a:cubicBezTo>
                        <a:pt x="30276" y="23271"/>
                        <a:pt x="23596" y="29885"/>
                        <a:pt x="15356" y="29885"/>
                      </a:cubicBezTo>
                      <a:cubicBezTo>
                        <a:pt x="7115" y="29885"/>
                        <a:pt x="435" y="23271"/>
                        <a:pt x="435" y="15112"/>
                      </a:cubicBezTo>
                      <a:cubicBezTo>
                        <a:pt x="435" y="6954"/>
                        <a:pt x="7115" y="339"/>
                        <a:pt x="15356" y="339"/>
                      </a:cubicBezTo>
                      <a:cubicBezTo>
                        <a:pt x="23596" y="339"/>
                        <a:pt x="30276" y="6954"/>
                        <a:pt x="30276" y="15112"/>
                      </a:cubicBezTo>
                      <a:close/>
                    </a:path>
                  </a:pathLst>
                </a:custGeom>
                <a:noFill/>
                <a:ln w="5965" cap="flat">
                  <a:solidFill>
                    <a:srgbClr val="EC4E44"/>
                  </a:solid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3C3978D-3C13-433E-A2F0-7632C98AEC5D}"/>
                    </a:ext>
                  </a:extLst>
                </p:cNvPr>
                <p:cNvSpPr/>
                <p:nvPr/>
              </p:nvSpPr>
              <p:spPr>
                <a:xfrm>
                  <a:off x="2889528" y="3999303"/>
                  <a:ext cx="29841" cy="29546"/>
                </a:xfrm>
                <a:custGeom>
                  <a:avLst/>
                  <a:gdLst>
                    <a:gd name="connsiteX0" fmla="*/ 30273 w 29841"/>
                    <a:gd name="connsiteY0" fmla="*/ 15118 h 29546"/>
                    <a:gd name="connsiteX1" fmla="*/ 15352 w 29841"/>
                    <a:gd name="connsiteY1" fmla="*/ 29891 h 29546"/>
                    <a:gd name="connsiteX2" fmla="*/ 431 w 29841"/>
                    <a:gd name="connsiteY2" fmla="*/ 15118 h 29546"/>
                    <a:gd name="connsiteX3" fmla="*/ 15352 w 29841"/>
                    <a:gd name="connsiteY3" fmla="*/ 345 h 29546"/>
                    <a:gd name="connsiteX4" fmla="*/ 30273 w 29841"/>
                    <a:gd name="connsiteY4" fmla="*/ 1511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3" y="15118"/>
                      </a:moveTo>
                      <a:cubicBezTo>
                        <a:pt x="30273" y="23277"/>
                        <a:pt x="23592" y="29891"/>
                        <a:pt x="15352" y="29891"/>
                      </a:cubicBezTo>
                      <a:cubicBezTo>
                        <a:pt x="7112" y="29891"/>
                        <a:pt x="431" y="23277"/>
                        <a:pt x="431" y="15118"/>
                      </a:cubicBezTo>
                      <a:cubicBezTo>
                        <a:pt x="431" y="6959"/>
                        <a:pt x="7112" y="345"/>
                        <a:pt x="15352" y="345"/>
                      </a:cubicBezTo>
                      <a:cubicBezTo>
                        <a:pt x="23592" y="345"/>
                        <a:pt x="30273" y="6959"/>
                        <a:pt x="30273" y="15118"/>
                      </a:cubicBezTo>
                      <a:close/>
                    </a:path>
                  </a:pathLst>
                </a:custGeom>
                <a:noFill/>
                <a:ln w="5965" cap="flat">
                  <a:solidFill>
                    <a:srgbClr val="EC4E44"/>
                  </a:solid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68CB0AB-72D0-4D43-8FC0-06662B8220D1}"/>
                    </a:ext>
                  </a:extLst>
                </p:cNvPr>
                <p:cNvSpPr/>
                <p:nvPr/>
              </p:nvSpPr>
              <p:spPr>
                <a:xfrm>
                  <a:off x="3101181" y="3810329"/>
                  <a:ext cx="29841" cy="29546"/>
                </a:xfrm>
                <a:custGeom>
                  <a:avLst/>
                  <a:gdLst>
                    <a:gd name="connsiteX0" fmla="*/ 30308 w 29841"/>
                    <a:gd name="connsiteY0" fmla="*/ 15086 h 29546"/>
                    <a:gd name="connsiteX1" fmla="*/ 15388 w 29841"/>
                    <a:gd name="connsiteY1" fmla="*/ 29859 h 29546"/>
                    <a:gd name="connsiteX2" fmla="*/ 467 w 29841"/>
                    <a:gd name="connsiteY2" fmla="*/ 15086 h 29546"/>
                    <a:gd name="connsiteX3" fmla="*/ 15388 w 29841"/>
                    <a:gd name="connsiteY3" fmla="*/ 313 h 29546"/>
                    <a:gd name="connsiteX4" fmla="*/ 30308 w 29841"/>
                    <a:gd name="connsiteY4" fmla="*/ 150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8" y="15086"/>
                      </a:moveTo>
                      <a:cubicBezTo>
                        <a:pt x="30308" y="23245"/>
                        <a:pt x="23628" y="29859"/>
                        <a:pt x="15388" y="29859"/>
                      </a:cubicBezTo>
                      <a:cubicBezTo>
                        <a:pt x="7147" y="29859"/>
                        <a:pt x="467" y="23245"/>
                        <a:pt x="467" y="15086"/>
                      </a:cubicBezTo>
                      <a:cubicBezTo>
                        <a:pt x="467" y="6927"/>
                        <a:pt x="7147" y="313"/>
                        <a:pt x="15388" y="313"/>
                      </a:cubicBezTo>
                      <a:cubicBezTo>
                        <a:pt x="23628" y="313"/>
                        <a:pt x="30308" y="6927"/>
                        <a:pt x="30308" y="15086"/>
                      </a:cubicBezTo>
                      <a:close/>
                    </a:path>
                  </a:pathLst>
                </a:custGeom>
                <a:noFill/>
                <a:ln w="5965" cap="flat">
                  <a:solidFill>
                    <a:srgbClr val="EC4E44"/>
                  </a:solid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A5C1303-F206-4192-ABDD-8D38BB964112}"/>
                    </a:ext>
                  </a:extLst>
                </p:cNvPr>
                <p:cNvSpPr/>
                <p:nvPr/>
              </p:nvSpPr>
              <p:spPr>
                <a:xfrm>
                  <a:off x="3474719" y="3438653"/>
                  <a:ext cx="29841" cy="29546"/>
                </a:xfrm>
                <a:custGeom>
                  <a:avLst/>
                  <a:gdLst>
                    <a:gd name="connsiteX0" fmla="*/ 30371 w 29841"/>
                    <a:gd name="connsiteY0" fmla="*/ 15023 h 29546"/>
                    <a:gd name="connsiteX1" fmla="*/ 15450 w 29841"/>
                    <a:gd name="connsiteY1" fmla="*/ 29796 h 29546"/>
                    <a:gd name="connsiteX2" fmla="*/ 530 w 29841"/>
                    <a:gd name="connsiteY2" fmla="*/ 15023 h 29546"/>
                    <a:gd name="connsiteX3" fmla="*/ 15450 w 29841"/>
                    <a:gd name="connsiteY3" fmla="*/ 250 h 29546"/>
                    <a:gd name="connsiteX4" fmla="*/ 30371 w 29841"/>
                    <a:gd name="connsiteY4" fmla="*/ 150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1" y="15023"/>
                      </a:moveTo>
                      <a:cubicBezTo>
                        <a:pt x="30371" y="23182"/>
                        <a:pt x="23690" y="29796"/>
                        <a:pt x="15450" y="29796"/>
                      </a:cubicBezTo>
                      <a:cubicBezTo>
                        <a:pt x="7210" y="29796"/>
                        <a:pt x="530" y="23182"/>
                        <a:pt x="530" y="15023"/>
                      </a:cubicBezTo>
                      <a:cubicBezTo>
                        <a:pt x="530" y="6864"/>
                        <a:pt x="7210" y="250"/>
                        <a:pt x="15450" y="250"/>
                      </a:cubicBezTo>
                      <a:cubicBezTo>
                        <a:pt x="23690" y="250"/>
                        <a:pt x="30371" y="6864"/>
                        <a:pt x="30371" y="15023"/>
                      </a:cubicBezTo>
                      <a:close/>
                    </a:path>
                  </a:pathLst>
                </a:custGeom>
                <a:noFill/>
                <a:ln w="5965" cap="flat">
                  <a:solidFill>
                    <a:srgbClr val="EC4E44"/>
                  </a:solid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2C122433-685A-40EC-B13C-DAFC672BEEB6}"/>
                    </a:ext>
                  </a:extLst>
                </p:cNvPr>
                <p:cNvSpPr/>
                <p:nvPr/>
              </p:nvSpPr>
              <p:spPr>
                <a:xfrm>
                  <a:off x="2764842" y="4130486"/>
                  <a:ext cx="29841" cy="29546"/>
                </a:xfrm>
                <a:custGeom>
                  <a:avLst/>
                  <a:gdLst>
                    <a:gd name="connsiteX0" fmla="*/ 30252 w 29841"/>
                    <a:gd name="connsiteY0" fmla="*/ 15140 h 29546"/>
                    <a:gd name="connsiteX1" fmla="*/ 15331 w 29841"/>
                    <a:gd name="connsiteY1" fmla="*/ 29913 h 29546"/>
                    <a:gd name="connsiteX2" fmla="*/ 411 w 29841"/>
                    <a:gd name="connsiteY2" fmla="*/ 15140 h 29546"/>
                    <a:gd name="connsiteX3" fmla="*/ 15331 w 29841"/>
                    <a:gd name="connsiteY3" fmla="*/ 367 h 29546"/>
                    <a:gd name="connsiteX4" fmla="*/ 30252 w 29841"/>
                    <a:gd name="connsiteY4" fmla="*/ 1514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2" y="15140"/>
                      </a:moveTo>
                      <a:cubicBezTo>
                        <a:pt x="30252" y="23299"/>
                        <a:pt x="23572" y="29913"/>
                        <a:pt x="15331" y="29913"/>
                      </a:cubicBezTo>
                      <a:cubicBezTo>
                        <a:pt x="7091" y="29913"/>
                        <a:pt x="411" y="23299"/>
                        <a:pt x="411" y="15140"/>
                      </a:cubicBezTo>
                      <a:cubicBezTo>
                        <a:pt x="411" y="6981"/>
                        <a:pt x="7091" y="367"/>
                        <a:pt x="15331" y="367"/>
                      </a:cubicBezTo>
                      <a:cubicBezTo>
                        <a:pt x="23572" y="367"/>
                        <a:pt x="30252" y="6981"/>
                        <a:pt x="30252" y="15140"/>
                      </a:cubicBezTo>
                      <a:close/>
                    </a:path>
                  </a:pathLst>
                </a:custGeom>
                <a:noFill/>
                <a:ln w="5965" cap="flat">
                  <a:solidFill>
                    <a:srgbClr val="EC4E44"/>
                  </a:solid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8563A131-2DDE-433B-ADC9-E77C8FB6953C}"/>
                    </a:ext>
                  </a:extLst>
                </p:cNvPr>
                <p:cNvSpPr/>
                <p:nvPr/>
              </p:nvSpPr>
              <p:spPr>
                <a:xfrm>
                  <a:off x="3028355" y="3846199"/>
                  <a:ext cx="29841" cy="29546"/>
                </a:xfrm>
                <a:custGeom>
                  <a:avLst/>
                  <a:gdLst>
                    <a:gd name="connsiteX0" fmla="*/ 30296 w 29841"/>
                    <a:gd name="connsiteY0" fmla="*/ 15092 h 29546"/>
                    <a:gd name="connsiteX1" fmla="*/ 15375 w 29841"/>
                    <a:gd name="connsiteY1" fmla="*/ 29865 h 29546"/>
                    <a:gd name="connsiteX2" fmla="*/ 455 w 29841"/>
                    <a:gd name="connsiteY2" fmla="*/ 15092 h 29546"/>
                    <a:gd name="connsiteX3" fmla="*/ 15375 w 29841"/>
                    <a:gd name="connsiteY3" fmla="*/ 319 h 29546"/>
                    <a:gd name="connsiteX4" fmla="*/ 30296 w 29841"/>
                    <a:gd name="connsiteY4" fmla="*/ 1509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6" y="15092"/>
                      </a:moveTo>
                      <a:cubicBezTo>
                        <a:pt x="30296" y="23251"/>
                        <a:pt x="23616" y="29865"/>
                        <a:pt x="15375" y="29865"/>
                      </a:cubicBezTo>
                      <a:cubicBezTo>
                        <a:pt x="7135" y="29865"/>
                        <a:pt x="455" y="23251"/>
                        <a:pt x="455" y="15092"/>
                      </a:cubicBezTo>
                      <a:cubicBezTo>
                        <a:pt x="455" y="6933"/>
                        <a:pt x="7135" y="319"/>
                        <a:pt x="15375" y="319"/>
                      </a:cubicBezTo>
                      <a:cubicBezTo>
                        <a:pt x="23616" y="319"/>
                        <a:pt x="30296" y="6933"/>
                        <a:pt x="30296" y="15092"/>
                      </a:cubicBezTo>
                      <a:close/>
                    </a:path>
                  </a:pathLst>
                </a:custGeom>
                <a:noFill/>
                <a:ln w="5965" cap="flat">
                  <a:solidFill>
                    <a:srgbClr val="EC4E44"/>
                  </a:solid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0F993E49-FFB4-44E5-A4E2-EBD6430C6670}"/>
                    </a:ext>
                  </a:extLst>
                </p:cNvPr>
                <p:cNvSpPr/>
                <p:nvPr/>
              </p:nvSpPr>
              <p:spPr>
                <a:xfrm>
                  <a:off x="2452342" y="4339204"/>
                  <a:ext cx="29841" cy="29546"/>
                </a:xfrm>
                <a:custGeom>
                  <a:avLst/>
                  <a:gdLst>
                    <a:gd name="connsiteX0" fmla="*/ 30199 w 29841"/>
                    <a:gd name="connsiteY0" fmla="*/ 15176 h 29546"/>
                    <a:gd name="connsiteX1" fmla="*/ 15279 w 29841"/>
                    <a:gd name="connsiteY1" fmla="*/ 29949 h 29546"/>
                    <a:gd name="connsiteX2" fmla="*/ 358 w 29841"/>
                    <a:gd name="connsiteY2" fmla="*/ 15176 h 29546"/>
                    <a:gd name="connsiteX3" fmla="*/ 15279 w 29841"/>
                    <a:gd name="connsiteY3" fmla="*/ 403 h 29546"/>
                    <a:gd name="connsiteX4" fmla="*/ 30199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9" y="15176"/>
                      </a:moveTo>
                      <a:cubicBezTo>
                        <a:pt x="30199" y="23335"/>
                        <a:pt x="23519" y="29949"/>
                        <a:pt x="15279" y="29949"/>
                      </a:cubicBezTo>
                      <a:cubicBezTo>
                        <a:pt x="7038" y="29949"/>
                        <a:pt x="358" y="23335"/>
                        <a:pt x="358" y="15176"/>
                      </a:cubicBezTo>
                      <a:cubicBezTo>
                        <a:pt x="358" y="7017"/>
                        <a:pt x="7038" y="403"/>
                        <a:pt x="15279" y="403"/>
                      </a:cubicBezTo>
                      <a:cubicBezTo>
                        <a:pt x="23519" y="403"/>
                        <a:pt x="30199" y="7017"/>
                        <a:pt x="30199" y="15176"/>
                      </a:cubicBezTo>
                      <a:close/>
                    </a:path>
                  </a:pathLst>
                </a:custGeom>
                <a:noFill/>
                <a:ln w="5965" cap="flat">
                  <a:solidFill>
                    <a:srgbClr val="EC4E44"/>
                  </a:solid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E9872A75-536B-480C-B4CA-59C7C5EA5163}"/>
                    </a:ext>
                  </a:extLst>
                </p:cNvPr>
                <p:cNvSpPr/>
                <p:nvPr/>
              </p:nvSpPr>
              <p:spPr>
                <a:xfrm>
                  <a:off x="3400457" y="3509698"/>
                  <a:ext cx="29841" cy="29546"/>
                </a:xfrm>
                <a:custGeom>
                  <a:avLst/>
                  <a:gdLst>
                    <a:gd name="connsiteX0" fmla="*/ 30358 w 29841"/>
                    <a:gd name="connsiteY0" fmla="*/ 15035 h 29546"/>
                    <a:gd name="connsiteX1" fmla="*/ 15438 w 29841"/>
                    <a:gd name="connsiteY1" fmla="*/ 29808 h 29546"/>
                    <a:gd name="connsiteX2" fmla="*/ 517 w 29841"/>
                    <a:gd name="connsiteY2" fmla="*/ 15035 h 29546"/>
                    <a:gd name="connsiteX3" fmla="*/ 15438 w 29841"/>
                    <a:gd name="connsiteY3" fmla="*/ 262 h 29546"/>
                    <a:gd name="connsiteX4" fmla="*/ 30358 w 29841"/>
                    <a:gd name="connsiteY4" fmla="*/ 150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8" y="15035"/>
                      </a:moveTo>
                      <a:cubicBezTo>
                        <a:pt x="30358" y="23194"/>
                        <a:pt x="23678" y="29808"/>
                        <a:pt x="15438" y="29808"/>
                      </a:cubicBezTo>
                      <a:cubicBezTo>
                        <a:pt x="7197" y="29808"/>
                        <a:pt x="517" y="23194"/>
                        <a:pt x="517" y="15035"/>
                      </a:cubicBezTo>
                      <a:cubicBezTo>
                        <a:pt x="517" y="6876"/>
                        <a:pt x="7197" y="262"/>
                        <a:pt x="15438" y="262"/>
                      </a:cubicBezTo>
                      <a:cubicBezTo>
                        <a:pt x="23678" y="262"/>
                        <a:pt x="30358" y="6876"/>
                        <a:pt x="30358" y="15035"/>
                      </a:cubicBezTo>
                      <a:close/>
                    </a:path>
                  </a:pathLst>
                </a:custGeom>
                <a:noFill/>
                <a:ln w="5965" cap="flat">
                  <a:solidFill>
                    <a:srgbClr val="EC4E44"/>
                  </a:solid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9C9D68E7-7CDE-4638-B233-D27902F77A5A}"/>
                    </a:ext>
                  </a:extLst>
                </p:cNvPr>
                <p:cNvSpPr/>
                <p:nvPr/>
              </p:nvSpPr>
              <p:spPr>
                <a:xfrm>
                  <a:off x="2688421" y="4118381"/>
                  <a:ext cx="29841" cy="29546"/>
                </a:xfrm>
                <a:custGeom>
                  <a:avLst/>
                  <a:gdLst>
                    <a:gd name="connsiteX0" fmla="*/ 30239 w 29841"/>
                    <a:gd name="connsiteY0" fmla="*/ 15138 h 29546"/>
                    <a:gd name="connsiteX1" fmla="*/ 15318 w 29841"/>
                    <a:gd name="connsiteY1" fmla="*/ 29911 h 29546"/>
                    <a:gd name="connsiteX2" fmla="*/ 398 w 29841"/>
                    <a:gd name="connsiteY2" fmla="*/ 15138 h 29546"/>
                    <a:gd name="connsiteX3" fmla="*/ 15318 w 29841"/>
                    <a:gd name="connsiteY3" fmla="*/ 365 h 29546"/>
                    <a:gd name="connsiteX4" fmla="*/ 30239 w 29841"/>
                    <a:gd name="connsiteY4" fmla="*/ 1513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9" y="15138"/>
                      </a:moveTo>
                      <a:cubicBezTo>
                        <a:pt x="30239" y="23297"/>
                        <a:pt x="23559" y="29911"/>
                        <a:pt x="15318" y="29911"/>
                      </a:cubicBezTo>
                      <a:cubicBezTo>
                        <a:pt x="7078" y="29911"/>
                        <a:pt x="398" y="23297"/>
                        <a:pt x="398" y="15138"/>
                      </a:cubicBezTo>
                      <a:cubicBezTo>
                        <a:pt x="398" y="6979"/>
                        <a:pt x="7078" y="365"/>
                        <a:pt x="15318" y="365"/>
                      </a:cubicBezTo>
                      <a:cubicBezTo>
                        <a:pt x="23559" y="365"/>
                        <a:pt x="30239" y="6979"/>
                        <a:pt x="30239" y="15138"/>
                      </a:cubicBezTo>
                      <a:close/>
                    </a:path>
                  </a:pathLst>
                </a:custGeom>
                <a:noFill/>
                <a:ln w="5965" cap="flat">
                  <a:solidFill>
                    <a:srgbClr val="EC4E44"/>
                  </a:solid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4150900F-F409-43D2-828D-AE6FAE51E70E}"/>
                    </a:ext>
                  </a:extLst>
                </p:cNvPr>
                <p:cNvSpPr/>
                <p:nvPr/>
              </p:nvSpPr>
              <p:spPr>
                <a:xfrm>
                  <a:off x="2834804" y="4045503"/>
                  <a:ext cx="29841" cy="29546"/>
                </a:xfrm>
                <a:custGeom>
                  <a:avLst/>
                  <a:gdLst>
                    <a:gd name="connsiteX0" fmla="*/ 30263 w 29841"/>
                    <a:gd name="connsiteY0" fmla="*/ 15126 h 29546"/>
                    <a:gd name="connsiteX1" fmla="*/ 15343 w 29841"/>
                    <a:gd name="connsiteY1" fmla="*/ 29899 h 29546"/>
                    <a:gd name="connsiteX2" fmla="*/ 422 w 29841"/>
                    <a:gd name="connsiteY2" fmla="*/ 15126 h 29546"/>
                    <a:gd name="connsiteX3" fmla="*/ 15343 w 29841"/>
                    <a:gd name="connsiteY3" fmla="*/ 353 h 29546"/>
                    <a:gd name="connsiteX4" fmla="*/ 30263 w 29841"/>
                    <a:gd name="connsiteY4" fmla="*/ 1512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3" y="15126"/>
                      </a:moveTo>
                      <a:cubicBezTo>
                        <a:pt x="30263" y="23285"/>
                        <a:pt x="23583" y="29899"/>
                        <a:pt x="15343" y="29899"/>
                      </a:cubicBezTo>
                      <a:cubicBezTo>
                        <a:pt x="7102" y="29899"/>
                        <a:pt x="422" y="23285"/>
                        <a:pt x="422" y="15126"/>
                      </a:cubicBezTo>
                      <a:cubicBezTo>
                        <a:pt x="422" y="6967"/>
                        <a:pt x="7102" y="353"/>
                        <a:pt x="15343" y="353"/>
                      </a:cubicBezTo>
                      <a:cubicBezTo>
                        <a:pt x="23583" y="353"/>
                        <a:pt x="30263" y="6967"/>
                        <a:pt x="30263" y="15126"/>
                      </a:cubicBezTo>
                      <a:close/>
                    </a:path>
                  </a:pathLst>
                </a:custGeom>
                <a:noFill/>
                <a:ln w="5965" cap="flat">
                  <a:solidFill>
                    <a:srgbClr val="EC4E44"/>
                  </a:solid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19F737D0-A71F-444A-B29E-8088BCE68423}"/>
                    </a:ext>
                  </a:extLst>
                </p:cNvPr>
                <p:cNvSpPr/>
                <p:nvPr/>
              </p:nvSpPr>
              <p:spPr>
                <a:xfrm>
                  <a:off x="2471791" y="4384599"/>
                  <a:ext cx="29841" cy="29546"/>
                </a:xfrm>
                <a:custGeom>
                  <a:avLst/>
                  <a:gdLst>
                    <a:gd name="connsiteX0" fmla="*/ 30203 w 29841"/>
                    <a:gd name="connsiteY0" fmla="*/ 15183 h 29546"/>
                    <a:gd name="connsiteX1" fmla="*/ 15282 w 29841"/>
                    <a:gd name="connsiteY1" fmla="*/ 29956 h 29546"/>
                    <a:gd name="connsiteX2" fmla="*/ 361 w 29841"/>
                    <a:gd name="connsiteY2" fmla="*/ 15183 h 29546"/>
                    <a:gd name="connsiteX3" fmla="*/ 15282 w 29841"/>
                    <a:gd name="connsiteY3" fmla="*/ 410 h 29546"/>
                    <a:gd name="connsiteX4" fmla="*/ 30203 w 29841"/>
                    <a:gd name="connsiteY4" fmla="*/ 151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3" y="15183"/>
                      </a:moveTo>
                      <a:cubicBezTo>
                        <a:pt x="30203" y="23342"/>
                        <a:pt x="23522" y="29956"/>
                        <a:pt x="15282" y="29956"/>
                      </a:cubicBezTo>
                      <a:cubicBezTo>
                        <a:pt x="7042" y="29956"/>
                        <a:pt x="361" y="23342"/>
                        <a:pt x="361" y="15183"/>
                      </a:cubicBezTo>
                      <a:cubicBezTo>
                        <a:pt x="361" y="7024"/>
                        <a:pt x="7042" y="410"/>
                        <a:pt x="15282" y="410"/>
                      </a:cubicBezTo>
                      <a:cubicBezTo>
                        <a:pt x="23522" y="410"/>
                        <a:pt x="30203" y="7024"/>
                        <a:pt x="30203" y="15183"/>
                      </a:cubicBezTo>
                      <a:close/>
                    </a:path>
                  </a:pathLst>
                </a:custGeom>
                <a:noFill/>
                <a:ln w="5965" cap="flat">
                  <a:solidFill>
                    <a:srgbClr val="EC4E44"/>
                  </a:solid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3F44F098-E1D7-4FD4-92CA-4F419435B84F}"/>
                    </a:ext>
                  </a:extLst>
                </p:cNvPr>
                <p:cNvSpPr/>
                <p:nvPr/>
              </p:nvSpPr>
              <p:spPr>
                <a:xfrm>
                  <a:off x="3189011" y="3723846"/>
                  <a:ext cx="29841" cy="29546"/>
                </a:xfrm>
                <a:custGeom>
                  <a:avLst/>
                  <a:gdLst>
                    <a:gd name="connsiteX0" fmla="*/ 30323 w 29841"/>
                    <a:gd name="connsiteY0" fmla="*/ 15072 h 29546"/>
                    <a:gd name="connsiteX1" fmla="*/ 15402 w 29841"/>
                    <a:gd name="connsiteY1" fmla="*/ 29845 h 29546"/>
                    <a:gd name="connsiteX2" fmla="*/ 482 w 29841"/>
                    <a:gd name="connsiteY2" fmla="*/ 15072 h 29546"/>
                    <a:gd name="connsiteX3" fmla="*/ 15402 w 29841"/>
                    <a:gd name="connsiteY3" fmla="*/ 298 h 29546"/>
                    <a:gd name="connsiteX4" fmla="*/ 30323 w 29841"/>
                    <a:gd name="connsiteY4" fmla="*/ 150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3" y="15072"/>
                      </a:moveTo>
                      <a:cubicBezTo>
                        <a:pt x="30323" y="23230"/>
                        <a:pt x="23643" y="29845"/>
                        <a:pt x="15402" y="29845"/>
                      </a:cubicBezTo>
                      <a:cubicBezTo>
                        <a:pt x="7162" y="29845"/>
                        <a:pt x="482" y="23230"/>
                        <a:pt x="482" y="15072"/>
                      </a:cubicBezTo>
                      <a:cubicBezTo>
                        <a:pt x="482" y="6913"/>
                        <a:pt x="7162" y="298"/>
                        <a:pt x="15402" y="298"/>
                      </a:cubicBezTo>
                      <a:cubicBezTo>
                        <a:pt x="23643" y="298"/>
                        <a:pt x="30323" y="6913"/>
                        <a:pt x="30323" y="15072"/>
                      </a:cubicBezTo>
                      <a:close/>
                    </a:path>
                  </a:pathLst>
                </a:custGeom>
                <a:noFill/>
                <a:ln w="5965" cap="flat">
                  <a:solidFill>
                    <a:srgbClr val="EC4E44"/>
                  </a:solid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29C8639A-A4C8-4108-8874-BC5B90D598B2}"/>
                    </a:ext>
                  </a:extLst>
                </p:cNvPr>
                <p:cNvSpPr/>
                <p:nvPr/>
              </p:nvSpPr>
              <p:spPr>
                <a:xfrm>
                  <a:off x="2650409" y="4201931"/>
                  <a:ext cx="29841" cy="29546"/>
                </a:xfrm>
                <a:custGeom>
                  <a:avLst/>
                  <a:gdLst>
                    <a:gd name="connsiteX0" fmla="*/ 30233 w 29841"/>
                    <a:gd name="connsiteY0" fmla="*/ 15152 h 29546"/>
                    <a:gd name="connsiteX1" fmla="*/ 15312 w 29841"/>
                    <a:gd name="connsiteY1" fmla="*/ 29925 h 29546"/>
                    <a:gd name="connsiteX2" fmla="*/ 391 w 29841"/>
                    <a:gd name="connsiteY2" fmla="*/ 15152 h 29546"/>
                    <a:gd name="connsiteX3" fmla="*/ 15312 w 29841"/>
                    <a:gd name="connsiteY3" fmla="*/ 379 h 29546"/>
                    <a:gd name="connsiteX4" fmla="*/ 30233 w 29841"/>
                    <a:gd name="connsiteY4" fmla="*/ 151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3" y="15152"/>
                      </a:moveTo>
                      <a:cubicBezTo>
                        <a:pt x="30233" y="23311"/>
                        <a:pt x="23552" y="29925"/>
                        <a:pt x="15312" y="29925"/>
                      </a:cubicBezTo>
                      <a:cubicBezTo>
                        <a:pt x="7072" y="29925"/>
                        <a:pt x="391" y="23311"/>
                        <a:pt x="391" y="15152"/>
                      </a:cubicBezTo>
                      <a:cubicBezTo>
                        <a:pt x="391" y="6994"/>
                        <a:pt x="7072" y="379"/>
                        <a:pt x="15312" y="379"/>
                      </a:cubicBezTo>
                      <a:cubicBezTo>
                        <a:pt x="23552" y="379"/>
                        <a:pt x="30233" y="6994"/>
                        <a:pt x="30233" y="15152"/>
                      </a:cubicBezTo>
                      <a:close/>
                    </a:path>
                  </a:pathLst>
                </a:custGeom>
                <a:noFill/>
                <a:ln w="5965" cap="flat">
                  <a:solidFill>
                    <a:srgbClr val="EC4E44"/>
                  </a:solid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E014CE65-DB88-489C-8311-8CED5706A55C}"/>
                    </a:ext>
                  </a:extLst>
                </p:cNvPr>
                <p:cNvSpPr/>
                <p:nvPr/>
              </p:nvSpPr>
              <p:spPr>
                <a:xfrm>
                  <a:off x="2300276" y="4443658"/>
                  <a:ext cx="29841" cy="29546"/>
                </a:xfrm>
                <a:custGeom>
                  <a:avLst/>
                  <a:gdLst>
                    <a:gd name="connsiteX0" fmla="*/ 30174 w 29841"/>
                    <a:gd name="connsiteY0" fmla="*/ 15193 h 29546"/>
                    <a:gd name="connsiteX1" fmla="*/ 15253 w 29841"/>
                    <a:gd name="connsiteY1" fmla="*/ 29966 h 29546"/>
                    <a:gd name="connsiteX2" fmla="*/ 333 w 29841"/>
                    <a:gd name="connsiteY2" fmla="*/ 15193 h 29546"/>
                    <a:gd name="connsiteX3" fmla="*/ 15253 w 29841"/>
                    <a:gd name="connsiteY3" fmla="*/ 420 h 29546"/>
                    <a:gd name="connsiteX4" fmla="*/ 30174 w 29841"/>
                    <a:gd name="connsiteY4" fmla="*/ 1519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4" y="15193"/>
                      </a:moveTo>
                      <a:cubicBezTo>
                        <a:pt x="30174" y="23352"/>
                        <a:pt x="23494" y="29966"/>
                        <a:pt x="15253" y="29966"/>
                      </a:cubicBezTo>
                      <a:cubicBezTo>
                        <a:pt x="7013" y="29966"/>
                        <a:pt x="333" y="23352"/>
                        <a:pt x="333" y="15193"/>
                      </a:cubicBezTo>
                      <a:cubicBezTo>
                        <a:pt x="333" y="7034"/>
                        <a:pt x="7013" y="420"/>
                        <a:pt x="15253" y="420"/>
                      </a:cubicBezTo>
                      <a:cubicBezTo>
                        <a:pt x="23494" y="420"/>
                        <a:pt x="30174" y="7034"/>
                        <a:pt x="30174" y="15193"/>
                      </a:cubicBezTo>
                      <a:close/>
                    </a:path>
                  </a:pathLst>
                </a:custGeom>
                <a:noFill/>
                <a:ln w="5965" cap="flat">
                  <a:solidFill>
                    <a:srgbClr val="EC4E44"/>
                  </a:solid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8C0A5FC6-7125-488D-9380-1AD97A3AE115}"/>
                    </a:ext>
                  </a:extLst>
                </p:cNvPr>
                <p:cNvSpPr/>
                <p:nvPr/>
              </p:nvSpPr>
              <p:spPr>
                <a:xfrm>
                  <a:off x="2669856" y="4163313"/>
                  <a:ext cx="29841" cy="29546"/>
                </a:xfrm>
                <a:custGeom>
                  <a:avLst/>
                  <a:gdLst>
                    <a:gd name="connsiteX0" fmla="*/ 30236 w 29841"/>
                    <a:gd name="connsiteY0" fmla="*/ 15146 h 29546"/>
                    <a:gd name="connsiteX1" fmla="*/ 15315 w 29841"/>
                    <a:gd name="connsiteY1" fmla="*/ 29919 h 29546"/>
                    <a:gd name="connsiteX2" fmla="*/ 395 w 29841"/>
                    <a:gd name="connsiteY2" fmla="*/ 15146 h 29546"/>
                    <a:gd name="connsiteX3" fmla="*/ 15315 w 29841"/>
                    <a:gd name="connsiteY3" fmla="*/ 373 h 29546"/>
                    <a:gd name="connsiteX4" fmla="*/ 30236 w 29841"/>
                    <a:gd name="connsiteY4" fmla="*/ 151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6" y="15146"/>
                      </a:moveTo>
                      <a:cubicBezTo>
                        <a:pt x="30236" y="23305"/>
                        <a:pt x="23556" y="29919"/>
                        <a:pt x="15315" y="29919"/>
                      </a:cubicBezTo>
                      <a:cubicBezTo>
                        <a:pt x="7075" y="29919"/>
                        <a:pt x="395" y="23305"/>
                        <a:pt x="395" y="15146"/>
                      </a:cubicBezTo>
                      <a:cubicBezTo>
                        <a:pt x="395" y="6987"/>
                        <a:pt x="7075" y="373"/>
                        <a:pt x="15315" y="373"/>
                      </a:cubicBezTo>
                      <a:cubicBezTo>
                        <a:pt x="23556" y="373"/>
                        <a:pt x="30236" y="6987"/>
                        <a:pt x="30236" y="15146"/>
                      </a:cubicBezTo>
                      <a:close/>
                    </a:path>
                  </a:pathLst>
                </a:custGeom>
                <a:noFill/>
                <a:ln w="5965" cap="flat">
                  <a:solidFill>
                    <a:srgbClr val="EC4E44"/>
                  </a:solid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BF992A10-A8C8-4A1F-92A3-52CDC4081DC9}"/>
                    </a:ext>
                  </a:extLst>
                </p:cNvPr>
                <p:cNvSpPr/>
                <p:nvPr/>
              </p:nvSpPr>
              <p:spPr>
                <a:xfrm>
                  <a:off x="3457791" y="3443152"/>
                  <a:ext cx="29841" cy="29546"/>
                </a:xfrm>
                <a:custGeom>
                  <a:avLst/>
                  <a:gdLst>
                    <a:gd name="connsiteX0" fmla="*/ 30368 w 29841"/>
                    <a:gd name="connsiteY0" fmla="*/ 15024 h 29546"/>
                    <a:gd name="connsiteX1" fmla="*/ 15447 w 29841"/>
                    <a:gd name="connsiteY1" fmla="*/ 29797 h 29546"/>
                    <a:gd name="connsiteX2" fmla="*/ 527 w 29841"/>
                    <a:gd name="connsiteY2" fmla="*/ 15024 h 29546"/>
                    <a:gd name="connsiteX3" fmla="*/ 15447 w 29841"/>
                    <a:gd name="connsiteY3" fmla="*/ 251 h 29546"/>
                    <a:gd name="connsiteX4" fmla="*/ 30368 w 29841"/>
                    <a:gd name="connsiteY4" fmla="*/ 150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8" y="15024"/>
                      </a:moveTo>
                      <a:cubicBezTo>
                        <a:pt x="30368" y="23183"/>
                        <a:pt x="23688" y="29797"/>
                        <a:pt x="15447" y="29797"/>
                      </a:cubicBezTo>
                      <a:cubicBezTo>
                        <a:pt x="7207" y="29797"/>
                        <a:pt x="527" y="23183"/>
                        <a:pt x="527" y="15024"/>
                      </a:cubicBezTo>
                      <a:cubicBezTo>
                        <a:pt x="527" y="6865"/>
                        <a:pt x="7207" y="251"/>
                        <a:pt x="15447" y="251"/>
                      </a:cubicBezTo>
                      <a:cubicBezTo>
                        <a:pt x="23688" y="251"/>
                        <a:pt x="30368" y="6865"/>
                        <a:pt x="30368" y="15024"/>
                      </a:cubicBezTo>
                      <a:close/>
                    </a:path>
                  </a:pathLst>
                </a:custGeom>
                <a:noFill/>
                <a:ln w="5965" cap="flat">
                  <a:solidFill>
                    <a:srgbClr val="EC4E44"/>
                  </a:solid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5250C3FE-BF50-4FD7-9D3D-9CACE28DF02E}"/>
                    </a:ext>
                  </a:extLst>
                </p:cNvPr>
                <p:cNvSpPr/>
                <p:nvPr/>
              </p:nvSpPr>
              <p:spPr>
                <a:xfrm>
                  <a:off x="3471848" y="3464921"/>
                  <a:ext cx="29841" cy="29546"/>
                </a:xfrm>
                <a:custGeom>
                  <a:avLst/>
                  <a:gdLst>
                    <a:gd name="connsiteX0" fmla="*/ 30370 w 29841"/>
                    <a:gd name="connsiteY0" fmla="*/ 15028 h 29546"/>
                    <a:gd name="connsiteX1" fmla="*/ 15450 w 29841"/>
                    <a:gd name="connsiteY1" fmla="*/ 29801 h 29546"/>
                    <a:gd name="connsiteX2" fmla="*/ 529 w 29841"/>
                    <a:gd name="connsiteY2" fmla="*/ 15028 h 29546"/>
                    <a:gd name="connsiteX3" fmla="*/ 15450 w 29841"/>
                    <a:gd name="connsiteY3" fmla="*/ 255 h 29546"/>
                    <a:gd name="connsiteX4" fmla="*/ 30370 w 29841"/>
                    <a:gd name="connsiteY4" fmla="*/ 150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0" y="15028"/>
                      </a:moveTo>
                      <a:cubicBezTo>
                        <a:pt x="30370" y="23187"/>
                        <a:pt x="23690" y="29801"/>
                        <a:pt x="15450" y="29801"/>
                      </a:cubicBezTo>
                      <a:cubicBezTo>
                        <a:pt x="7209" y="29801"/>
                        <a:pt x="529" y="23187"/>
                        <a:pt x="529" y="15028"/>
                      </a:cubicBezTo>
                      <a:cubicBezTo>
                        <a:pt x="529" y="6869"/>
                        <a:pt x="7209" y="255"/>
                        <a:pt x="15450" y="255"/>
                      </a:cubicBezTo>
                      <a:cubicBezTo>
                        <a:pt x="23690" y="255"/>
                        <a:pt x="30370" y="6869"/>
                        <a:pt x="30370" y="15028"/>
                      </a:cubicBezTo>
                      <a:close/>
                    </a:path>
                  </a:pathLst>
                </a:custGeom>
                <a:noFill/>
                <a:ln w="5965" cap="flat">
                  <a:solidFill>
                    <a:srgbClr val="EC4E44"/>
                  </a:solid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CB380559-5885-4F99-AAEA-AC922F7D5C86}"/>
                    </a:ext>
                  </a:extLst>
                </p:cNvPr>
                <p:cNvSpPr/>
                <p:nvPr/>
              </p:nvSpPr>
              <p:spPr>
                <a:xfrm>
                  <a:off x="3137437" y="3756762"/>
                  <a:ext cx="29841" cy="29546"/>
                </a:xfrm>
                <a:custGeom>
                  <a:avLst/>
                  <a:gdLst>
                    <a:gd name="connsiteX0" fmla="*/ 30314 w 29841"/>
                    <a:gd name="connsiteY0" fmla="*/ 15077 h 29546"/>
                    <a:gd name="connsiteX1" fmla="*/ 15394 w 29841"/>
                    <a:gd name="connsiteY1" fmla="*/ 29850 h 29546"/>
                    <a:gd name="connsiteX2" fmla="*/ 473 w 29841"/>
                    <a:gd name="connsiteY2" fmla="*/ 15077 h 29546"/>
                    <a:gd name="connsiteX3" fmla="*/ 15394 w 29841"/>
                    <a:gd name="connsiteY3" fmla="*/ 304 h 29546"/>
                    <a:gd name="connsiteX4" fmla="*/ 30314 w 29841"/>
                    <a:gd name="connsiteY4" fmla="*/ 1507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4" y="15077"/>
                      </a:moveTo>
                      <a:cubicBezTo>
                        <a:pt x="30314" y="23236"/>
                        <a:pt x="23634" y="29850"/>
                        <a:pt x="15394" y="29850"/>
                      </a:cubicBezTo>
                      <a:cubicBezTo>
                        <a:pt x="7153" y="29850"/>
                        <a:pt x="473" y="23236"/>
                        <a:pt x="473" y="15077"/>
                      </a:cubicBezTo>
                      <a:cubicBezTo>
                        <a:pt x="473" y="6918"/>
                        <a:pt x="7153" y="304"/>
                        <a:pt x="15394" y="304"/>
                      </a:cubicBezTo>
                      <a:cubicBezTo>
                        <a:pt x="23634" y="304"/>
                        <a:pt x="30314" y="6918"/>
                        <a:pt x="30314" y="15077"/>
                      </a:cubicBezTo>
                      <a:close/>
                    </a:path>
                  </a:pathLst>
                </a:custGeom>
                <a:noFill/>
                <a:ln w="5965" cap="flat">
                  <a:solidFill>
                    <a:srgbClr val="EC4E44"/>
                  </a:solid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0234FDA-EA0C-487A-98B0-23A332ACAAB1}"/>
                    </a:ext>
                  </a:extLst>
                </p:cNvPr>
                <p:cNvSpPr/>
                <p:nvPr/>
              </p:nvSpPr>
              <p:spPr>
                <a:xfrm>
                  <a:off x="2742501" y="4142777"/>
                  <a:ext cx="29841" cy="29546"/>
                </a:xfrm>
                <a:custGeom>
                  <a:avLst/>
                  <a:gdLst>
                    <a:gd name="connsiteX0" fmla="*/ 30248 w 29841"/>
                    <a:gd name="connsiteY0" fmla="*/ 15142 h 29546"/>
                    <a:gd name="connsiteX1" fmla="*/ 15327 w 29841"/>
                    <a:gd name="connsiteY1" fmla="*/ 29915 h 29546"/>
                    <a:gd name="connsiteX2" fmla="*/ 407 w 29841"/>
                    <a:gd name="connsiteY2" fmla="*/ 15142 h 29546"/>
                    <a:gd name="connsiteX3" fmla="*/ 15327 w 29841"/>
                    <a:gd name="connsiteY3" fmla="*/ 369 h 29546"/>
                    <a:gd name="connsiteX4" fmla="*/ 30248 w 29841"/>
                    <a:gd name="connsiteY4" fmla="*/ 1514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8" y="15142"/>
                      </a:moveTo>
                      <a:cubicBezTo>
                        <a:pt x="30248" y="23301"/>
                        <a:pt x="23568" y="29915"/>
                        <a:pt x="15327" y="29915"/>
                      </a:cubicBezTo>
                      <a:cubicBezTo>
                        <a:pt x="7087" y="29915"/>
                        <a:pt x="407" y="23301"/>
                        <a:pt x="407" y="15142"/>
                      </a:cubicBezTo>
                      <a:cubicBezTo>
                        <a:pt x="407" y="6983"/>
                        <a:pt x="7087" y="369"/>
                        <a:pt x="15327" y="369"/>
                      </a:cubicBezTo>
                      <a:cubicBezTo>
                        <a:pt x="23568" y="369"/>
                        <a:pt x="30248" y="6983"/>
                        <a:pt x="30248" y="15142"/>
                      </a:cubicBezTo>
                      <a:close/>
                    </a:path>
                  </a:pathLst>
                </a:custGeom>
                <a:noFill/>
                <a:ln w="5965" cap="flat">
                  <a:solidFill>
                    <a:srgbClr val="EC4E44"/>
                  </a:solid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6389B3CC-662B-49EF-A237-958078357316}"/>
                    </a:ext>
                  </a:extLst>
                </p:cNvPr>
                <p:cNvSpPr/>
                <p:nvPr/>
              </p:nvSpPr>
              <p:spPr>
                <a:xfrm>
                  <a:off x="2520383" y="4306792"/>
                  <a:ext cx="29841" cy="29546"/>
                </a:xfrm>
                <a:custGeom>
                  <a:avLst/>
                  <a:gdLst>
                    <a:gd name="connsiteX0" fmla="*/ 30211 w 29841"/>
                    <a:gd name="connsiteY0" fmla="*/ 15170 h 29546"/>
                    <a:gd name="connsiteX1" fmla="*/ 15290 w 29841"/>
                    <a:gd name="connsiteY1" fmla="*/ 29943 h 29546"/>
                    <a:gd name="connsiteX2" fmla="*/ 370 w 29841"/>
                    <a:gd name="connsiteY2" fmla="*/ 15170 h 29546"/>
                    <a:gd name="connsiteX3" fmla="*/ 15290 w 29841"/>
                    <a:gd name="connsiteY3" fmla="*/ 397 h 29546"/>
                    <a:gd name="connsiteX4" fmla="*/ 30211 w 29841"/>
                    <a:gd name="connsiteY4" fmla="*/ 151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1" y="15170"/>
                      </a:moveTo>
                      <a:cubicBezTo>
                        <a:pt x="30211" y="23329"/>
                        <a:pt x="23531" y="29943"/>
                        <a:pt x="15290" y="29943"/>
                      </a:cubicBezTo>
                      <a:cubicBezTo>
                        <a:pt x="7050" y="29943"/>
                        <a:pt x="370" y="23329"/>
                        <a:pt x="370" y="15170"/>
                      </a:cubicBezTo>
                      <a:cubicBezTo>
                        <a:pt x="370" y="7011"/>
                        <a:pt x="7050" y="397"/>
                        <a:pt x="15290" y="397"/>
                      </a:cubicBezTo>
                      <a:cubicBezTo>
                        <a:pt x="23531" y="397"/>
                        <a:pt x="30211" y="7011"/>
                        <a:pt x="30211" y="15170"/>
                      </a:cubicBezTo>
                      <a:close/>
                    </a:path>
                  </a:pathLst>
                </a:custGeom>
                <a:noFill/>
                <a:ln w="5965" cap="flat">
                  <a:solidFill>
                    <a:srgbClr val="EC4E44"/>
                  </a:solid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B33EF4B-69C5-40D5-AA75-9F531046D0B1}"/>
                    </a:ext>
                  </a:extLst>
                </p:cNvPr>
                <p:cNvSpPr/>
                <p:nvPr/>
              </p:nvSpPr>
              <p:spPr>
                <a:xfrm>
                  <a:off x="3204356" y="3693421"/>
                  <a:ext cx="29841" cy="29546"/>
                </a:xfrm>
                <a:custGeom>
                  <a:avLst/>
                  <a:gdLst>
                    <a:gd name="connsiteX0" fmla="*/ 30325 w 29841"/>
                    <a:gd name="connsiteY0" fmla="*/ 15066 h 29546"/>
                    <a:gd name="connsiteX1" fmla="*/ 15405 w 29841"/>
                    <a:gd name="connsiteY1" fmla="*/ 29839 h 29546"/>
                    <a:gd name="connsiteX2" fmla="*/ 484 w 29841"/>
                    <a:gd name="connsiteY2" fmla="*/ 15066 h 29546"/>
                    <a:gd name="connsiteX3" fmla="*/ 15405 w 29841"/>
                    <a:gd name="connsiteY3" fmla="*/ 293 h 29546"/>
                    <a:gd name="connsiteX4" fmla="*/ 30325 w 29841"/>
                    <a:gd name="connsiteY4" fmla="*/ 150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5" y="15066"/>
                      </a:moveTo>
                      <a:cubicBezTo>
                        <a:pt x="30325" y="23225"/>
                        <a:pt x="23645" y="29839"/>
                        <a:pt x="15405" y="29839"/>
                      </a:cubicBezTo>
                      <a:cubicBezTo>
                        <a:pt x="7164" y="29839"/>
                        <a:pt x="484" y="23225"/>
                        <a:pt x="484" y="15066"/>
                      </a:cubicBezTo>
                      <a:cubicBezTo>
                        <a:pt x="484" y="6907"/>
                        <a:pt x="7164" y="293"/>
                        <a:pt x="15405" y="293"/>
                      </a:cubicBezTo>
                      <a:cubicBezTo>
                        <a:pt x="23645" y="293"/>
                        <a:pt x="30325" y="6907"/>
                        <a:pt x="30325" y="15066"/>
                      </a:cubicBezTo>
                      <a:close/>
                    </a:path>
                  </a:pathLst>
                </a:custGeom>
                <a:noFill/>
                <a:ln w="5965" cap="flat">
                  <a:solidFill>
                    <a:srgbClr val="EC4E44"/>
                  </a:solid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FCF28BC6-195C-44FF-A172-19C8AE16E9D0}"/>
                    </a:ext>
                  </a:extLst>
                </p:cNvPr>
                <p:cNvSpPr/>
                <p:nvPr/>
              </p:nvSpPr>
              <p:spPr>
                <a:xfrm>
                  <a:off x="2866707" y="4007207"/>
                  <a:ext cx="29841" cy="29546"/>
                </a:xfrm>
                <a:custGeom>
                  <a:avLst/>
                  <a:gdLst>
                    <a:gd name="connsiteX0" fmla="*/ 30269 w 29841"/>
                    <a:gd name="connsiteY0" fmla="*/ 15119 h 29546"/>
                    <a:gd name="connsiteX1" fmla="*/ 15348 w 29841"/>
                    <a:gd name="connsiteY1" fmla="*/ 29892 h 29546"/>
                    <a:gd name="connsiteX2" fmla="*/ 428 w 29841"/>
                    <a:gd name="connsiteY2" fmla="*/ 15119 h 29546"/>
                    <a:gd name="connsiteX3" fmla="*/ 15348 w 29841"/>
                    <a:gd name="connsiteY3" fmla="*/ 346 h 29546"/>
                    <a:gd name="connsiteX4" fmla="*/ 30269 w 29841"/>
                    <a:gd name="connsiteY4" fmla="*/ 1511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9" y="15119"/>
                      </a:moveTo>
                      <a:cubicBezTo>
                        <a:pt x="30269" y="23278"/>
                        <a:pt x="23589" y="29892"/>
                        <a:pt x="15348" y="29892"/>
                      </a:cubicBezTo>
                      <a:cubicBezTo>
                        <a:pt x="7108" y="29892"/>
                        <a:pt x="428" y="23278"/>
                        <a:pt x="428" y="15119"/>
                      </a:cubicBezTo>
                      <a:cubicBezTo>
                        <a:pt x="428" y="6961"/>
                        <a:pt x="7108" y="346"/>
                        <a:pt x="15348" y="346"/>
                      </a:cubicBezTo>
                      <a:cubicBezTo>
                        <a:pt x="23589" y="346"/>
                        <a:pt x="30269" y="6961"/>
                        <a:pt x="30269" y="15119"/>
                      </a:cubicBezTo>
                      <a:close/>
                    </a:path>
                  </a:pathLst>
                </a:custGeom>
                <a:noFill/>
                <a:ln w="5965" cap="flat">
                  <a:solidFill>
                    <a:srgbClr val="EC4E44"/>
                  </a:solid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42EDF99-3E3F-4C22-A628-FDF239920BC7}"/>
                    </a:ext>
                  </a:extLst>
                </p:cNvPr>
                <p:cNvSpPr/>
                <p:nvPr/>
              </p:nvSpPr>
              <p:spPr>
                <a:xfrm>
                  <a:off x="2783264" y="4072960"/>
                  <a:ext cx="29841" cy="29546"/>
                </a:xfrm>
                <a:custGeom>
                  <a:avLst/>
                  <a:gdLst>
                    <a:gd name="connsiteX0" fmla="*/ 30255 w 29841"/>
                    <a:gd name="connsiteY0" fmla="*/ 15131 h 29546"/>
                    <a:gd name="connsiteX1" fmla="*/ 15334 w 29841"/>
                    <a:gd name="connsiteY1" fmla="*/ 29904 h 29546"/>
                    <a:gd name="connsiteX2" fmla="*/ 414 w 29841"/>
                    <a:gd name="connsiteY2" fmla="*/ 15131 h 29546"/>
                    <a:gd name="connsiteX3" fmla="*/ 15334 w 29841"/>
                    <a:gd name="connsiteY3" fmla="*/ 358 h 29546"/>
                    <a:gd name="connsiteX4" fmla="*/ 30255 w 29841"/>
                    <a:gd name="connsiteY4" fmla="*/ 1513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5" y="15131"/>
                      </a:moveTo>
                      <a:cubicBezTo>
                        <a:pt x="30255" y="23290"/>
                        <a:pt x="23575" y="29904"/>
                        <a:pt x="15334" y="29904"/>
                      </a:cubicBezTo>
                      <a:cubicBezTo>
                        <a:pt x="7094" y="29904"/>
                        <a:pt x="414" y="23290"/>
                        <a:pt x="414" y="15131"/>
                      </a:cubicBezTo>
                      <a:cubicBezTo>
                        <a:pt x="414" y="6972"/>
                        <a:pt x="7094" y="358"/>
                        <a:pt x="15334" y="358"/>
                      </a:cubicBezTo>
                      <a:cubicBezTo>
                        <a:pt x="23575" y="358"/>
                        <a:pt x="30255" y="6972"/>
                        <a:pt x="30255" y="15131"/>
                      </a:cubicBezTo>
                      <a:close/>
                    </a:path>
                  </a:pathLst>
                </a:custGeom>
                <a:noFill/>
                <a:ln w="5965" cap="flat">
                  <a:solidFill>
                    <a:srgbClr val="EC4E44"/>
                  </a:solid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F865C04-E02C-42EA-BAFE-365547AA3C6B}"/>
                    </a:ext>
                  </a:extLst>
                </p:cNvPr>
                <p:cNvSpPr/>
                <p:nvPr/>
              </p:nvSpPr>
              <p:spPr>
                <a:xfrm>
                  <a:off x="3606863" y="3321515"/>
                  <a:ext cx="29841" cy="29546"/>
                </a:xfrm>
                <a:custGeom>
                  <a:avLst/>
                  <a:gdLst>
                    <a:gd name="connsiteX0" fmla="*/ 30393 w 29841"/>
                    <a:gd name="connsiteY0" fmla="*/ 15003 h 29546"/>
                    <a:gd name="connsiteX1" fmla="*/ 15472 w 29841"/>
                    <a:gd name="connsiteY1" fmla="*/ 29776 h 29546"/>
                    <a:gd name="connsiteX2" fmla="*/ 552 w 29841"/>
                    <a:gd name="connsiteY2" fmla="*/ 15003 h 29546"/>
                    <a:gd name="connsiteX3" fmla="*/ 15472 w 29841"/>
                    <a:gd name="connsiteY3" fmla="*/ 230 h 29546"/>
                    <a:gd name="connsiteX4" fmla="*/ 30393 w 29841"/>
                    <a:gd name="connsiteY4" fmla="*/ 150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3" y="15003"/>
                      </a:moveTo>
                      <a:cubicBezTo>
                        <a:pt x="30393" y="23162"/>
                        <a:pt x="23713" y="29776"/>
                        <a:pt x="15472" y="29776"/>
                      </a:cubicBezTo>
                      <a:cubicBezTo>
                        <a:pt x="7232" y="29776"/>
                        <a:pt x="552" y="23162"/>
                        <a:pt x="552" y="15003"/>
                      </a:cubicBezTo>
                      <a:cubicBezTo>
                        <a:pt x="552" y="6845"/>
                        <a:pt x="7232" y="230"/>
                        <a:pt x="15472" y="230"/>
                      </a:cubicBezTo>
                      <a:cubicBezTo>
                        <a:pt x="23713" y="230"/>
                        <a:pt x="30393" y="6845"/>
                        <a:pt x="30393" y="15003"/>
                      </a:cubicBezTo>
                      <a:close/>
                    </a:path>
                  </a:pathLst>
                </a:custGeom>
                <a:noFill/>
                <a:ln w="5965" cap="flat">
                  <a:solidFill>
                    <a:srgbClr val="EC4E44"/>
                  </a:solid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9CE6F11-49E4-4024-9862-F3978E89B427}"/>
                    </a:ext>
                  </a:extLst>
                </p:cNvPr>
                <p:cNvSpPr/>
                <p:nvPr/>
              </p:nvSpPr>
              <p:spPr>
                <a:xfrm>
                  <a:off x="2186433" y="4610273"/>
                  <a:ext cx="29841" cy="29546"/>
                </a:xfrm>
                <a:custGeom>
                  <a:avLst/>
                  <a:gdLst>
                    <a:gd name="connsiteX0" fmla="*/ 30155 w 29841"/>
                    <a:gd name="connsiteY0" fmla="*/ 15222 h 29546"/>
                    <a:gd name="connsiteX1" fmla="*/ 15234 w 29841"/>
                    <a:gd name="connsiteY1" fmla="*/ 29995 h 29546"/>
                    <a:gd name="connsiteX2" fmla="*/ 314 w 29841"/>
                    <a:gd name="connsiteY2" fmla="*/ 15222 h 29546"/>
                    <a:gd name="connsiteX3" fmla="*/ 15234 w 29841"/>
                    <a:gd name="connsiteY3" fmla="*/ 448 h 29546"/>
                    <a:gd name="connsiteX4" fmla="*/ 30155 w 29841"/>
                    <a:gd name="connsiteY4" fmla="*/ 1522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5" y="15222"/>
                      </a:moveTo>
                      <a:cubicBezTo>
                        <a:pt x="30155" y="23380"/>
                        <a:pt x="23475" y="29995"/>
                        <a:pt x="15234" y="29995"/>
                      </a:cubicBezTo>
                      <a:cubicBezTo>
                        <a:pt x="6994" y="29995"/>
                        <a:pt x="314" y="23380"/>
                        <a:pt x="314" y="15222"/>
                      </a:cubicBezTo>
                      <a:cubicBezTo>
                        <a:pt x="314" y="7063"/>
                        <a:pt x="6994" y="448"/>
                        <a:pt x="15234" y="448"/>
                      </a:cubicBezTo>
                      <a:cubicBezTo>
                        <a:pt x="23475" y="448"/>
                        <a:pt x="30155" y="7063"/>
                        <a:pt x="30155" y="15222"/>
                      </a:cubicBezTo>
                      <a:close/>
                    </a:path>
                  </a:pathLst>
                </a:custGeom>
                <a:noFill/>
                <a:ln w="5965" cap="flat">
                  <a:solidFill>
                    <a:srgbClr val="EC4E44"/>
                  </a:solid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4B7D3C79-EA6E-49A3-8396-D0930E206B53}"/>
                    </a:ext>
                  </a:extLst>
                </p:cNvPr>
                <p:cNvSpPr/>
                <p:nvPr/>
              </p:nvSpPr>
              <p:spPr>
                <a:xfrm>
                  <a:off x="2049489" y="4623290"/>
                  <a:ext cx="29841" cy="29546"/>
                </a:xfrm>
                <a:custGeom>
                  <a:avLst/>
                  <a:gdLst>
                    <a:gd name="connsiteX0" fmla="*/ 30132 w 29841"/>
                    <a:gd name="connsiteY0" fmla="*/ 15224 h 29546"/>
                    <a:gd name="connsiteX1" fmla="*/ 15211 w 29841"/>
                    <a:gd name="connsiteY1" fmla="*/ 29997 h 29546"/>
                    <a:gd name="connsiteX2" fmla="*/ 291 w 29841"/>
                    <a:gd name="connsiteY2" fmla="*/ 15224 h 29546"/>
                    <a:gd name="connsiteX3" fmla="*/ 15211 w 29841"/>
                    <a:gd name="connsiteY3" fmla="*/ 451 h 29546"/>
                    <a:gd name="connsiteX4" fmla="*/ 30132 w 29841"/>
                    <a:gd name="connsiteY4" fmla="*/ 152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2" y="15224"/>
                      </a:moveTo>
                      <a:cubicBezTo>
                        <a:pt x="30132" y="23383"/>
                        <a:pt x="23452" y="29997"/>
                        <a:pt x="15211" y="29997"/>
                      </a:cubicBezTo>
                      <a:cubicBezTo>
                        <a:pt x="6971" y="29997"/>
                        <a:pt x="291" y="23383"/>
                        <a:pt x="291" y="15224"/>
                      </a:cubicBezTo>
                      <a:cubicBezTo>
                        <a:pt x="291" y="7065"/>
                        <a:pt x="6971" y="451"/>
                        <a:pt x="15211" y="451"/>
                      </a:cubicBezTo>
                      <a:cubicBezTo>
                        <a:pt x="23452" y="451"/>
                        <a:pt x="30132" y="7065"/>
                        <a:pt x="30132" y="15224"/>
                      </a:cubicBezTo>
                      <a:close/>
                    </a:path>
                  </a:pathLst>
                </a:custGeom>
                <a:noFill/>
                <a:ln w="5965" cap="flat">
                  <a:solidFill>
                    <a:srgbClr val="EC4E44"/>
                  </a:solid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65770AD0-A8E2-4B64-BF0A-8F80DCC7EDBA}"/>
                    </a:ext>
                  </a:extLst>
                </p:cNvPr>
                <p:cNvSpPr/>
                <p:nvPr/>
              </p:nvSpPr>
              <p:spPr>
                <a:xfrm>
                  <a:off x="2736668" y="4110533"/>
                  <a:ext cx="29841" cy="29546"/>
                </a:xfrm>
                <a:custGeom>
                  <a:avLst/>
                  <a:gdLst>
                    <a:gd name="connsiteX0" fmla="*/ 30247 w 29841"/>
                    <a:gd name="connsiteY0" fmla="*/ 15137 h 29546"/>
                    <a:gd name="connsiteX1" fmla="*/ 15326 w 29841"/>
                    <a:gd name="connsiteY1" fmla="*/ 29910 h 29546"/>
                    <a:gd name="connsiteX2" fmla="*/ 406 w 29841"/>
                    <a:gd name="connsiteY2" fmla="*/ 15137 h 29546"/>
                    <a:gd name="connsiteX3" fmla="*/ 15326 w 29841"/>
                    <a:gd name="connsiteY3" fmla="*/ 364 h 29546"/>
                    <a:gd name="connsiteX4" fmla="*/ 30247 w 29841"/>
                    <a:gd name="connsiteY4" fmla="*/ 1513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7" y="15137"/>
                      </a:moveTo>
                      <a:cubicBezTo>
                        <a:pt x="30247" y="23296"/>
                        <a:pt x="23567" y="29910"/>
                        <a:pt x="15326" y="29910"/>
                      </a:cubicBezTo>
                      <a:cubicBezTo>
                        <a:pt x="7086" y="29910"/>
                        <a:pt x="406" y="23296"/>
                        <a:pt x="406" y="15137"/>
                      </a:cubicBezTo>
                      <a:cubicBezTo>
                        <a:pt x="406" y="6978"/>
                        <a:pt x="7086" y="364"/>
                        <a:pt x="15326" y="364"/>
                      </a:cubicBezTo>
                      <a:cubicBezTo>
                        <a:pt x="23567" y="364"/>
                        <a:pt x="30247" y="6978"/>
                        <a:pt x="30247" y="15137"/>
                      </a:cubicBezTo>
                      <a:close/>
                    </a:path>
                  </a:pathLst>
                </a:custGeom>
                <a:noFill/>
                <a:ln w="5965" cap="flat">
                  <a:solidFill>
                    <a:srgbClr val="EC4E44"/>
                  </a:solid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2A1440A0-EAA0-4519-AD7C-2ED2CB344CFD}"/>
                    </a:ext>
                  </a:extLst>
                </p:cNvPr>
                <p:cNvSpPr/>
                <p:nvPr/>
              </p:nvSpPr>
              <p:spPr>
                <a:xfrm>
                  <a:off x="3058797" y="3868260"/>
                  <a:ext cx="29841" cy="29546"/>
                </a:xfrm>
                <a:custGeom>
                  <a:avLst/>
                  <a:gdLst>
                    <a:gd name="connsiteX0" fmla="*/ 30301 w 29841"/>
                    <a:gd name="connsiteY0" fmla="*/ 15096 h 29546"/>
                    <a:gd name="connsiteX1" fmla="*/ 15380 w 29841"/>
                    <a:gd name="connsiteY1" fmla="*/ 29869 h 29546"/>
                    <a:gd name="connsiteX2" fmla="*/ 460 w 29841"/>
                    <a:gd name="connsiteY2" fmla="*/ 15096 h 29546"/>
                    <a:gd name="connsiteX3" fmla="*/ 15380 w 29841"/>
                    <a:gd name="connsiteY3" fmla="*/ 323 h 29546"/>
                    <a:gd name="connsiteX4" fmla="*/ 30301 w 29841"/>
                    <a:gd name="connsiteY4" fmla="*/ 1509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1" y="15096"/>
                      </a:moveTo>
                      <a:cubicBezTo>
                        <a:pt x="30301" y="23255"/>
                        <a:pt x="23621" y="29869"/>
                        <a:pt x="15380" y="29869"/>
                      </a:cubicBezTo>
                      <a:cubicBezTo>
                        <a:pt x="7140" y="29869"/>
                        <a:pt x="460" y="23255"/>
                        <a:pt x="460" y="15096"/>
                      </a:cubicBezTo>
                      <a:cubicBezTo>
                        <a:pt x="460" y="6937"/>
                        <a:pt x="7140" y="323"/>
                        <a:pt x="15380" y="323"/>
                      </a:cubicBezTo>
                      <a:cubicBezTo>
                        <a:pt x="23621" y="323"/>
                        <a:pt x="30301" y="6937"/>
                        <a:pt x="30301" y="15096"/>
                      </a:cubicBezTo>
                      <a:close/>
                    </a:path>
                  </a:pathLst>
                </a:custGeom>
                <a:noFill/>
                <a:ln w="5965" cap="flat">
                  <a:solidFill>
                    <a:srgbClr val="EC4E44"/>
                  </a:solid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8B5561D8-6501-4FBC-A5FE-F7CB929A1332}"/>
                    </a:ext>
                  </a:extLst>
                </p:cNvPr>
                <p:cNvSpPr/>
                <p:nvPr/>
              </p:nvSpPr>
              <p:spPr>
                <a:xfrm>
                  <a:off x="3875381" y="3100813"/>
                  <a:ext cx="29841" cy="29546"/>
                </a:xfrm>
                <a:custGeom>
                  <a:avLst/>
                  <a:gdLst>
                    <a:gd name="connsiteX0" fmla="*/ 30438 w 29841"/>
                    <a:gd name="connsiteY0" fmla="*/ 14966 h 29546"/>
                    <a:gd name="connsiteX1" fmla="*/ 15517 w 29841"/>
                    <a:gd name="connsiteY1" fmla="*/ 29739 h 29546"/>
                    <a:gd name="connsiteX2" fmla="*/ 597 w 29841"/>
                    <a:gd name="connsiteY2" fmla="*/ 14966 h 29546"/>
                    <a:gd name="connsiteX3" fmla="*/ 15517 w 29841"/>
                    <a:gd name="connsiteY3" fmla="*/ 193 h 29546"/>
                    <a:gd name="connsiteX4" fmla="*/ 30438 w 29841"/>
                    <a:gd name="connsiteY4" fmla="*/ 149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8" y="14966"/>
                      </a:moveTo>
                      <a:cubicBezTo>
                        <a:pt x="30438" y="23125"/>
                        <a:pt x="23758" y="29739"/>
                        <a:pt x="15517" y="29739"/>
                      </a:cubicBezTo>
                      <a:cubicBezTo>
                        <a:pt x="7277" y="29739"/>
                        <a:pt x="597" y="23125"/>
                        <a:pt x="597" y="14966"/>
                      </a:cubicBezTo>
                      <a:cubicBezTo>
                        <a:pt x="597" y="6807"/>
                        <a:pt x="7277" y="193"/>
                        <a:pt x="15517" y="193"/>
                      </a:cubicBezTo>
                      <a:cubicBezTo>
                        <a:pt x="23758" y="193"/>
                        <a:pt x="30438" y="6807"/>
                        <a:pt x="30438" y="14966"/>
                      </a:cubicBezTo>
                      <a:close/>
                    </a:path>
                  </a:pathLst>
                </a:custGeom>
                <a:noFill/>
                <a:ln w="5965" cap="flat">
                  <a:solidFill>
                    <a:srgbClr val="EC4E44"/>
                  </a:solid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D2E0C01F-D4EC-47AD-B476-AD00F51538C1}"/>
                    </a:ext>
                  </a:extLst>
                </p:cNvPr>
                <p:cNvSpPr/>
                <p:nvPr/>
              </p:nvSpPr>
              <p:spPr>
                <a:xfrm>
                  <a:off x="3442763" y="3507741"/>
                  <a:ext cx="29841" cy="29546"/>
                </a:xfrm>
                <a:custGeom>
                  <a:avLst/>
                  <a:gdLst>
                    <a:gd name="connsiteX0" fmla="*/ 30365 w 29841"/>
                    <a:gd name="connsiteY0" fmla="*/ 15035 h 29546"/>
                    <a:gd name="connsiteX1" fmla="*/ 15445 w 29841"/>
                    <a:gd name="connsiteY1" fmla="*/ 29808 h 29546"/>
                    <a:gd name="connsiteX2" fmla="*/ 524 w 29841"/>
                    <a:gd name="connsiteY2" fmla="*/ 15035 h 29546"/>
                    <a:gd name="connsiteX3" fmla="*/ 15445 w 29841"/>
                    <a:gd name="connsiteY3" fmla="*/ 262 h 29546"/>
                    <a:gd name="connsiteX4" fmla="*/ 30365 w 29841"/>
                    <a:gd name="connsiteY4" fmla="*/ 150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5" y="15035"/>
                      </a:moveTo>
                      <a:cubicBezTo>
                        <a:pt x="30365" y="23194"/>
                        <a:pt x="23685" y="29808"/>
                        <a:pt x="15445" y="29808"/>
                      </a:cubicBezTo>
                      <a:cubicBezTo>
                        <a:pt x="7204" y="29808"/>
                        <a:pt x="524" y="23194"/>
                        <a:pt x="524" y="15035"/>
                      </a:cubicBezTo>
                      <a:cubicBezTo>
                        <a:pt x="524" y="6876"/>
                        <a:pt x="7204" y="262"/>
                        <a:pt x="15445" y="262"/>
                      </a:cubicBezTo>
                      <a:cubicBezTo>
                        <a:pt x="23685" y="262"/>
                        <a:pt x="30365" y="6876"/>
                        <a:pt x="30365" y="15035"/>
                      </a:cubicBezTo>
                      <a:close/>
                    </a:path>
                  </a:pathLst>
                </a:custGeom>
                <a:noFill/>
                <a:ln w="5965" cap="flat">
                  <a:solidFill>
                    <a:srgbClr val="EC4E44"/>
                  </a:solid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505C19E4-8902-4C41-B5CD-C81EE3331FC3}"/>
                    </a:ext>
                  </a:extLst>
                </p:cNvPr>
                <p:cNvSpPr/>
                <p:nvPr/>
              </p:nvSpPr>
              <p:spPr>
                <a:xfrm>
                  <a:off x="2614485" y="4224325"/>
                  <a:ext cx="29841" cy="29546"/>
                </a:xfrm>
                <a:custGeom>
                  <a:avLst/>
                  <a:gdLst>
                    <a:gd name="connsiteX0" fmla="*/ 30227 w 29841"/>
                    <a:gd name="connsiteY0" fmla="*/ 15156 h 29546"/>
                    <a:gd name="connsiteX1" fmla="*/ 15306 w 29841"/>
                    <a:gd name="connsiteY1" fmla="*/ 29929 h 29546"/>
                    <a:gd name="connsiteX2" fmla="*/ 385 w 29841"/>
                    <a:gd name="connsiteY2" fmla="*/ 15156 h 29546"/>
                    <a:gd name="connsiteX3" fmla="*/ 15306 w 29841"/>
                    <a:gd name="connsiteY3" fmla="*/ 383 h 29546"/>
                    <a:gd name="connsiteX4" fmla="*/ 30227 w 29841"/>
                    <a:gd name="connsiteY4" fmla="*/ 1515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7" y="15156"/>
                      </a:moveTo>
                      <a:cubicBezTo>
                        <a:pt x="30227" y="23315"/>
                        <a:pt x="23546" y="29929"/>
                        <a:pt x="15306" y="29929"/>
                      </a:cubicBezTo>
                      <a:cubicBezTo>
                        <a:pt x="7066" y="29929"/>
                        <a:pt x="385" y="23315"/>
                        <a:pt x="385" y="15156"/>
                      </a:cubicBezTo>
                      <a:cubicBezTo>
                        <a:pt x="385" y="6997"/>
                        <a:pt x="7066" y="383"/>
                        <a:pt x="15306" y="383"/>
                      </a:cubicBezTo>
                      <a:cubicBezTo>
                        <a:pt x="23546" y="383"/>
                        <a:pt x="30227" y="6997"/>
                        <a:pt x="30227" y="15156"/>
                      </a:cubicBezTo>
                      <a:close/>
                    </a:path>
                  </a:pathLst>
                </a:custGeom>
                <a:noFill/>
                <a:ln w="5965" cap="flat">
                  <a:solidFill>
                    <a:srgbClr val="EC4E44"/>
                  </a:solid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09DB45DA-EF20-4655-8464-FCC20975A5A4}"/>
                    </a:ext>
                  </a:extLst>
                </p:cNvPr>
                <p:cNvSpPr/>
                <p:nvPr/>
              </p:nvSpPr>
              <p:spPr>
                <a:xfrm>
                  <a:off x="3489569" y="3415553"/>
                  <a:ext cx="29841" cy="29546"/>
                </a:xfrm>
                <a:custGeom>
                  <a:avLst/>
                  <a:gdLst>
                    <a:gd name="connsiteX0" fmla="*/ 30373 w 29841"/>
                    <a:gd name="connsiteY0" fmla="*/ 15019 h 29546"/>
                    <a:gd name="connsiteX1" fmla="*/ 15453 w 29841"/>
                    <a:gd name="connsiteY1" fmla="*/ 29792 h 29546"/>
                    <a:gd name="connsiteX2" fmla="*/ 532 w 29841"/>
                    <a:gd name="connsiteY2" fmla="*/ 15019 h 29546"/>
                    <a:gd name="connsiteX3" fmla="*/ 15453 w 29841"/>
                    <a:gd name="connsiteY3" fmla="*/ 246 h 29546"/>
                    <a:gd name="connsiteX4" fmla="*/ 30373 w 29841"/>
                    <a:gd name="connsiteY4" fmla="*/ 1501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3" y="15019"/>
                      </a:moveTo>
                      <a:cubicBezTo>
                        <a:pt x="30373" y="23178"/>
                        <a:pt x="23693" y="29792"/>
                        <a:pt x="15453" y="29792"/>
                      </a:cubicBezTo>
                      <a:cubicBezTo>
                        <a:pt x="7212" y="29792"/>
                        <a:pt x="532" y="23178"/>
                        <a:pt x="532" y="15019"/>
                      </a:cubicBezTo>
                      <a:cubicBezTo>
                        <a:pt x="532" y="6860"/>
                        <a:pt x="7212" y="246"/>
                        <a:pt x="15453" y="246"/>
                      </a:cubicBezTo>
                      <a:cubicBezTo>
                        <a:pt x="23693" y="246"/>
                        <a:pt x="30373" y="6860"/>
                        <a:pt x="30373" y="15019"/>
                      </a:cubicBezTo>
                      <a:close/>
                    </a:path>
                  </a:pathLst>
                </a:custGeom>
                <a:noFill/>
                <a:ln w="5965" cap="flat">
                  <a:solidFill>
                    <a:srgbClr val="EC4E44"/>
                  </a:solid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D21859C4-088C-4C95-9788-D157F8B34851}"/>
                    </a:ext>
                  </a:extLst>
                </p:cNvPr>
                <p:cNvSpPr/>
                <p:nvPr/>
              </p:nvSpPr>
              <p:spPr>
                <a:xfrm>
                  <a:off x="2115996" y="4608798"/>
                  <a:ext cx="29841" cy="29546"/>
                </a:xfrm>
                <a:custGeom>
                  <a:avLst/>
                  <a:gdLst>
                    <a:gd name="connsiteX0" fmla="*/ 30143 w 29841"/>
                    <a:gd name="connsiteY0" fmla="*/ 15221 h 29546"/>
                    <a:gd name="connsiteX1" fmla="*/ 15222 w 29841"/>
                    <a:gd name="connsiteY1" fmla="*/ 29994 h 29546"/>
                    <a:gd name="connsiteX2" fmla="*/ 302 w 29841"/>
                    <a:gd name="connsiteY2" fmla="*/ 15221 h 29546"/>
                    <a:gd name="connsiteX3" fmla="*/ 15222 w 29841"/>
                    <a:gd name="connsiteY3" fmla="*/ 448 h 29546"/>
                    <a:gd name="connsiteX4" fmla="*/ 30143 w 29841"/>
                    <a:gd name="connsiteY4" fmla="*/ 1522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3" y="15221"/>
                      </a:moveTo>
                      <a:cubicBezTo>
                        <a:pt x="30143" y="23380"/>
                        <a:pt x="23463" y="29994"/>
                        <a:pt x="15222" y="29994"/>
                      </a:cubicBezTo>
                      <a:cubicBezTo>
                        <a:pt x="6982" y="29994"/>
                        <a:pt x="302" y="23380"/>
                        <a:pt x="302" y="15221"/>
                      </a:cubicBezTo>
                      <a:cubicBezTo>
                        <a:pt x="302" y="7062"/>
                        <a:pt x="6982" y="448"/>
                        <a:pt x="15222" y="448"/>
                      </a:cubicBezTo>
                      <a:cubicBezTo>
                        <a:pt x="23463" y="448"/>
                        <a:pt x="30143" y="7062"/>
                        <a:pt x="30143" y="15221"/>
                      </a:cubicBezTo>
                      <a:close/>
                    </a:path>
                  </a:pathLst>
                </a:custGeom>
                <a:noFill/>
                <a:ln w="5965" cap="flat">
                  <a:solidFill>
                    <a:srgbClr val="EC4E44"/>
                  </a:solid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67082D7A-CBAC-4A3C-AFCD-91B66D4D3BA6}"/>
                    </a:ext>
                  </a:extLst>
                </p:cNvPr>
                <p:cNvSpPr/>
                <p:nvPr/>
              </p:nvSpPr>
              <p:spPr>
                <a:xfrm>
                  <a:off x="3648239" y="3336972"/>
                  <a:ext cx="29841" cy="29546"/>
                </a:xfrm>
                <a:custGeom>
                  <a:avLst/>
                  <a:gdLst>
                    <a:gd name="connsiteX0" fmla="*/ 30400 w 29841"/>
                    <a:gd name="connsiteY0" fmla="*/ 15006 h 29546"/>
                    <a:gd name="connsiteX1" fmla="*/ 15479 w 29841"/>
                    <a:gd name="connsiteY1" fmla="*/ 29779 h 29546"/>
                    <a:gd name="connsiteX2" fmla="*/ 559 w 29841"/>
                    <a:gd name="connsiteY2" fmla="*/ 15006 h 29546"/>
                    <a:gd name="connsiteX3" fmla="*/ 15479 w 29841"/>
                    <a:gd name="connsiteY3" fmla="*/ 233 h 29546"/>
                    <a:gd name="connsiteX4" fmla="*/ 30400 w 29841"/>
                    <a:gd name="connsiteY4" fmla="*/ 150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0" y="15006"/>
                      </a:moveTo>
                      <a:cubicBezTo>
                        <a:pt x="30400" y="23165"/>
                        <a:pt x="23720" y="29779"/>
                        <a:pt x="15479" y="29779"/>
                      </a:cubicBezTo>
                      <a:cubicBezTo>
                        <a:pt x="7239" y="29779"/>
                        <a:pt x="559" y="23165"/>
                        <a:pt x="559" y="15006"/>
                      </a:cubicBezTo>
                      <a:cubicBezTo>
                        <a:pt x="559" y="6847"/>
                        <a:pt x="7239" y="233"/>
                        <a:pt x="15479" y="233"/>
                      </a:cubicBezTo>
                      <a:cubicBezTo>
                        <a:pt x="23720" y="233"/>
                        <a:pt x="30400" y="6847"/>
                        <a:pt x="30400" y="15006"/>
                      </a:cubicBezTo>
                      <a:close/>
                    </a:path>
                  </a:pathLst>
                </a:custGeom>
                <a:noFill/>
                <a:ln w="5965" cap="flat">
                  <a:solidFill>
                    <a:srgbClr val="EC4E44"/>
                  </a:solid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08D26DD4-60BA-465B-9680-4C6C253D16B3}"/>
                    </a:ext>
                  </a:extLst>
                </p:cNvPr>
                <p:cNvSpPr/>
                <p:nvPr/>
              </p:nvSpPr>
              <p:spPr>
                <a:xfrm>
                  <a:off x="3332450" y="3587031"/>
                  <a:ext cx="29841" cy="29546"/>
                </a:xfrm>
                <a:custGeom>
                  <a:avLst/>
                  <a:gdLst>
                    <a:gd name="connsiteX0" fmla="*/ 30347 w 29841"/>
                    <a:gd name="connsiteY0" fmla="*/ 15048 h 29546"/>
                    <a:gd name="connsiteX1" fmla="*/ 15426 w 29841"/>
                    <a:gd name="connsiteY1" fmla="*/ 29821 h 29546"/>
                    <a:gd name="connsiteX2" fmla="*/ 506 w 29841"/>
                    <a:gd name="connsiteY2" fmla="*/ 15048 h 29546"/>
                    <a:gd name="connsiteX3" fmla="*/ 15426 w 29841"/>
                    <a:gd name="connsiteY3" fmla="*/ 275 h 29546"/>
                    <a:gd name="connsiteX4" fmla="*/ 30347 w 29841"/>
                    <a:gd name="connsiteY4" fmla="*/ 1504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7" y="15048"/>
                      </a:moveTo>
                      <a:cubicBezTo>
                        <a:pt x="30347" y="23207"/>
                        <a:pt x="23667" y="29821"/>
                        <a:pt x="15426" y="29821"/>
                      </a:cubicBezTo>
                      <a:cubicBezTo>
                        <a:pt x="7186" y="29821"/>
                        <a:pt x="506" y="23207"/>
                        <a:pt x="506" y="15048"/>
                      </a:cubicBezTo>
                      <a:cubicBezTo>
                        <a:pt x="506" y="6889"/>
                        <a:pt x="7186" y="275"/>
                        <a:pt x="15426" y="275"/>
                      </a:cubicBezTo>
                      <a:cubicBezTo>
                        <a:pt x="23667" y="275"/>
                        <a:pt x="30347" y="6889"/>
                        <a:pt x="30347" y="15048"/>
                      </a:cubicBezTo>
                      <a:close/>
                    </a:path>
                  </a:pathLst>
                </a:custGeom>
                <a:noFill/>
                <a:ln w="5965" cap="flat">
                  <a:solidFill>
                    <a:srgbClr val="EC4E44"/>
                  </a:solid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7F5DA180-06C0-4669-8631-00857DC02F65}"/>
                    </a:ext>
                  </a:extLst>
                </p:cNvPr>
                <p:cNvSpPr/>
                <p:nvPr/>
              </p:nvSpPr>
              <p:spPr>
                <a:xfrm>
                  <a:off x="3115945" y="3782834"/>
                  <a:ext cx="29841" cy="29546"/>
                </a:xfrm>
                <a:custGeom>
                  <a:avLst/>
                  <a:gdLst>
                    <a:gd name="connsiteX0" fmla="*/ 30311 w 29841"/>
                    <a:gd name="connsiteY0" fmla="*/ 15081 h 29546"/>
                    <a:gd name="connsiteX1" fmla="*/ 15390 w 29841"/>
                    <a:gd name="connsiteY1" fmla="*/ 29855 h 29546"/>
                    <a:gd name="connsiteX2" fmla="*/ 469 w 29841"/>
                    <a:gd name="connsiteY2" fmla="*/ 15081 h 29546"/>
                    <a:gd name="connsiteX3" fmla="*/ 15390 w 29841"/>
                    <a:gd name="connsiteY3" fmla="*/ 308 h 29546"/>
                    <a:gd name="connsiteX4" fmla="*/ 30311 w 29841"/>
                    <a:gd name="connsiteY4" fmla="*/ 1508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1" y="15081"/>
                      </a:moveTo>
                      <a:cubicBezTo>
                        <a:pt x="30311" y="23240"/>
                        <a:pt x="23630" y="29855"/>
                        <a:pt x="15390" y="29855"/>
                      </a:cubicBezTo>
                      <a:cubicBezTo>
                        <a:pt x="7150" y="29855"/>
                        <a:pt x="469" y="23240"/>
                        <a:pt x="469" y="15081"/>
                      </a:cubicBezTo>
                      <a:cubicBezTo>
                        <a:pt x="469" y="6923"/>
                        <a:pt x="7150" y="308"/>
                        <a:pt x="15390" y="308"/>
                      </a:cubicBezTo>
                      <a:cubicBezTo>
                        <a:pt x="23630" y="308"/>
                        <a:pt x="30311" y="6923"/>
                        <a:pt x="30311" y="15081"/>
                      </a:cubicBezTo>
                      <a:close/>
                    </a:path>
                  </a:pathLst>
                </a:custGeom>
                <a:noFill/>
                <a:ln w="5965" cap="flat">
                  <a:solidFill>
                    <a:srgbClr val="EC4E44"/>
                  </a:solid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FFA5A3CE-03DD-491C-938F-CC6324F6011E}"/>
                    </a:ext>
                  </a:extLst>
                </p:cNvPr>
                <p:cNvSpPr/>
                <p:nvPr/>
              </p:nvSpPr>
              <p:spPr>
                <a:xfrm>
                  <a:off x="2203775" y="4523862"/>
                  <a:ext cx="29841" cy="29546"/>
                </a:xfrm>
                <a:custGeom>
                  <a:avLst/>
                  <a:gdLst>
                    <a:gd name="connsiteX0" fmla="*/ 30158 w 29841"/>
                    <a:gd name="connsiteY0" fmla="*/ 15207 h 29546"/>
                    <a:gd name="connsiteX1" fmla="*/ 15237 w 29841"/>
                    <a:gd name="connsiteY1" fmla="*/ 29980 h 29546"/>
                    <a:gd name="connsiteX2" fmla="*/ 317 w 29841"/>
                    <a:gd name="connsiteY2" fmla="*/ 15207 h 29546"/>
                    <a:gd name="connsiteX3" fmla="*/ 15237 w 29841"/>
                    <a:gd name="connsiteY3" fmla="*/ 434 h 29546"/>
                    <a:gd name="connsiteX4" fmla="*/ 30158 w 29841"/>
                    <a:gd name="connsiteY4" fmla="*/ 1520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8" y="15207"/>
                      </a:moveTo>
                      <a:cubicBezTo>
                        <a:pt x="30158" y="23366"/>
                        <a:pt x="23478" y="29980"/>
                        <a:pt x="15237" y="29980"/>
                      </a:cubicBezTo>
                      <a:cubicBezTo>
                        <a:pt x="6997" y="29980"/>
                        <a:pt x="317" y="23366"/>
                        <a:pt x="317" y="15207"/>
                      </a:cubicBezTo>
                      <a:cubicBezTo>
                        <a:pt x="317" y="7048"/>
                        <a:pt x="6997" y="434"/>
                        <a:pt x="15237" y="434"/>
                      </a:cubicBezTo>
                      <a:cubicBezTo>
                        <a:pt x="23478" y="434"/>
                        <a:pt x="30158" y="7048"/>
                        <a:pt x="30158" y="15207"/>
                      </a:cubicBezTo>
                      <a:close/>
                    </a:path>
                  </a:pathLst>
                </a:custGeom>
                <a:noFill/>
                <a:ln w="5965" cap="flat">
                  <a:solidFill>
                    <a:srgbClr val="EC4E44"/>
                  </a:solid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D3F87DEC-0182-4617-85FE-E3F032240A29}"/>
                    </a:ext>
                  </a:extLst>
                </p:cNvPr>
                <p:cNvSpPr/>
                <p:nvPr/>
              </p:nvSpPr>
              <p:spPr>
                <a:xfrm>
                  <a:off x="2572316" y="4274161"/>
                  <a:ext cx="29841" cy="29546"/>
                </a:xfrm>
                <a:custGeom>
                  <a:avLst/>
                  <a:gdLst>
                    <a:gd name="connsiteX0" fmla="*/ 30219 w 29841"/>
                    <a:gd name="connsiteY0" fmla="*/ 15165 h 29546"/>
                    <a:gd name="connsiteX1" fmla="*/ 15299 w 29841"/>
                    <a:gd name="connsiteY1" fmla="*/ 29938 h 29546"/>
                    <a:gd name="connsiteX2" fmla="*/ 378 w 29841"/>
                    <a:gd name="connsiteY2" fmla="*/ 15165 h 29546"/>
                    <a:gd name="connsiteX3" fmla="*/ 15299 w 29841"/>
                    <a:gd name="connsiteY3" fmla="*/ 392 h 29546"/>
                    <a:gd name="connsiteX4" fmla="*/ 30219 w 29841"/>
                    <a:gd name="connsiteY4" fmla="*/ 151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9" y="15165"/>
                      </a:moveTo>
                      <a:cubicBezTo>
                        <a:pt x="30219" y="23324"/>
                        <a:pt x="23539" y="29938"/>
                        <a:pt x="15299" y="29938"/>
                      </a:cubicBezTo>
                      <a:cubicBezTo>
                        <a:pt x="7059" y="29938"/>
                        <a:pt x="378" y="23324"/>
                        <a:pt x="378" y="15165"/>
                      </a:cubicBezTo>
                      <a:cubicBezTo>
                        <a:pt x="378" y="7006"/>
                        <a:pt x="7059" y="392"/>
                        <a:pt x="15299" y="392"/>
                      </a:cubicBezTo>
                      <a:cubicBezTo>
                        <a:pt x="23539" y="392"/>
                        <a:pt x="30219" y="7006"/>
                        <a:pt x="30219" y="15165"/>
                      </a:cubicBezTo>
                      <a:close/>
                    </a:path>
                  </a:pathLst>
                </a:custGeom>
                <a:noFill/>
                <a:ln w="5965" cap="flat">
                  <a:solidFill>
                    <a:srgbClr val="EC4E44"/>
                  </a:solid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2835BCDB-AE72-4D25-BFB5-703FF3A595D2}"/>
                    </a:ext>
                  </a:extLst>
                </p:cNvPr>
                <p:cNvSpPr/>
                <p:nvPr/>
              </p:nvSpPr>
              <p:spPr>
                <a:xfrm>
                  <a:off x="3250142" y="3679749"/>
                  <a:ext cx="29841" cy="29546"/>
                </a:xfrm>
                <a:custGeom>
                  <a:avLst/>
                  <a:gdLst>
                    <a:gd name="connsiteX0" fmla="*/ 30333 w 29841"/>
                    <a:gd name="connsiteY0" fmla="*/ 15064 h 29546"/>
                    <a:gd name="connsiteX1" fmla="*/ 15412 w 29841"/>
                    <a:gd name="connsiteY1" fmla="*/ 29837 h 29546"/>
                    <a:gd name="connsiteX2" fmla="*/ 492 w 29841"/>
                    <a:gd name="connsiteY2" fmla="*/ 15064 h 29546"/>
                    <a:gd name="connsiteX3" fmla="*/ 15412 w 29841"/>
                    <a:gd name="connsiteY3" fmla="*/ 291 h 29546"/>
                    <a:gd name="connsiteX4" fmla="*/ 30333 w 29841"/>
                    <a:gd name="connsiteY4" fmla="*/ 1506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3" y="15064"/>
                      </a:moveTo>
                      <a:cubicBezTo>
                        <a:pt x="30333" y="23223"/>
                        <a:pt x="23653" y="29837"/>
                        <a:pt x="15412" y="29837"/>
                      </a:cubicBezTo>
                      <a:cubicBezTo>
                        <a:pt x="7172" y="29837"/>
                        <a:pt x="492" y="23223"/>
                        <a:pt x="492" y="15064"/>
                      </a:cubicBezTo>
                      <a:cubicBezTo>
                        <a:pt x="492" y="6905"/>
                        <a:pt x="7172" y="291"/>
                        <a:pt x="15412" y="291"/>
                      </a:cubicBezTo>
                      <a:cubicBezTo>
                        <a:pt x="23653" y="291"/>
                        <a:pt x="30333" y="6905"/>
                        <a:pt x="30333" y="15064"/>
                      </a:cubicBezTo>
                      <a:close/>
                    </a:path>
                  </a:pathLst>
                </a:custGeom>
                <a:noFill/>
                <a:ln w="5965" cap="flat">
                  <a:solidFill>
                    <a:srgbClr val="EC4E44"/>
                  </a:solid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1E03C0DA-F8D8-49F5-9D6B-BFA6C7B690BD}"/>
                    </a:ext>
                  </a:extLst>
                </p:cNvPr>
                <p:cNvSpPr/>
                <p:nvPr/>
              </p:nvSpPr>
              <p:spPr>
                <a:xfrm>
                  <a:off x="1585776" y="5005093"/>
                  <a:ext cx="29841" cy="29546"/>
                </a:xfrm>
                <a:custGeom>
                  <a:avLst/>
                  <a:gdLst>
                    <a:gd name="connsiteX0" fmla="*/ 30054 w 29841"/>
                    <a:gd name="connsiteY0" fmla="*/ 15288 h 29546"/>
                    <a:gd name="connsiteX1" fmla="*/ 15134 w 29841"/>
                    <a:gd name="connsiteY1" fmla="*/ 30061 h 29546"/>
                    <a:gd name="connsiteX2" fmla="*/ 213 w 29841"/>
                    <a:gd name="connsiteY2" fmla="*/ 15288 h 29546"/>
                    <a:gd name="connsiteX3" fmla="*/ 15134 w 29841"/>
                    <a:gd name="connsiteY3" fmla="*/ 515 h 29546"/>
                    <a:gd name="connsiteX4" fmla="*/ 30054 w 29841"/>
                    <a:gd name="connsiteY4" fmla="*/ 152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54" y="15288"/>
                      </a:moveTo>
                      <a:cubicBezTo>
                        <a:pt x="30054" y="23447"/>
                        <a:pt x="23374" y="30061"/>
                        <a:pt x="15134" y="30061"/>
                      </a:cubicBezTo>
                      <a:cubicBezTo>
                        <a:pt x="6893" y="30061"/>
                        <a:pt x="213" y="23447"/>
                        <a:pt x="213" y="15288"/>
                      </a:cubicBezTo>
                      <a:cubicBezTo>
                        <a:pt x="213" y="7129"/>
                        <a:pt x="6893" y="515"/>
                        <a:pt x="15134" y="515"/>
                      </a:cubicBezTo>
                      <a:cubicBezTo>
                        <a:pt x="23374" y="515"/>
                        <a:pt x="30054" y="7129"/>
                        <a:pt x="30054" y="15288"/>
                      </a:cubicBezTo>
                      <a:close/>
                    </a:path>
                  </a:pathLst>
                </a:custGeom>
                <a:noFill/>
                <a:ln w="5965" cap="flat">
                  <a:solidFill>
                    <a:srgbClr val="EC4E44"/>
                  </a:solid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16E586E2-D175-4801-8593-4865C51856BC}"/>
                    </a:ext>
                  </a:extLst>
                </p:cNvPr>
                <p:cNvSpPr/>
                <p:nvPr/>
              </p:nvSpPr>
              <p:spPr>
                <a:xfrm>
                  <a:off x="1563431" y="5122843"/>
                  <a:ext cx="29841" cy="29546"/>
                </a:xfrm>
                <a:custGeom>
                  <a:avLst/>
                  <a:gdLst>
                    <a:gd name="connsiteX0" fmla="*/ 30050 w 29841"/>
                    <a:gd name="connsiteY0" fmla="*/ 15308 h 29546"/>
                    <a:gd name="connsiteX1" fmla="*/ 15130 w 29841"/>
                    <a:gd name="connsiteY1" fmla="*/ 30081 h 29546"/>
                    <a:gd name="connsiteX2" fmla="*/ 209 w 29841"/>
                    <a:gd name="connsiteY2" fmla="*/ 15308 h 29546"/>
                    <a:gd name="connsiteX3" fmla="*/ 15130 w 29841"/>
                    <a:gd name="connsiteY3" fmla="*/ 535 h 29546"/>
                    <a:gd name="connsiteX4" fmla="*/ 30050 w 29841"/>
                    <a:gd name="connsiteY4" fmla="*/ 153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50" y="15308"/>
                      </a:moveTo>
                      <a:cubicBezTo>
                        <a:pt x="30050" y="23467"/>
                        <a:pt x="23370" y="30081"/>
                        <a:pt x="15130" y="30081"/>
                      </a:cubicBezTo>
                      <a:cubicBezTo>
                        <a:pt x="6889" y="30081"/>
                        <a:pt x="209" y="23467"/>
                        <a:pt x="209" y="15308"/>
                      </a:cubicBezTo>
                      <a:cubicBezTo>
                        <a:pt x="209" y="7149"/>
                        <a:pt x="6889" y="535"/>
                        <a:pt x="15130" y="535"/>
                      </a:cubicBezTo>
                      <a:cubicBezTo>
                        <a:pt x="23370" y="535"/>
                        <a:pt x="30050" y="7149"/>
                        <a:pt x="30050" y="15308"/>
                      </a:cubicBezTo>
                      <a:close/>
                    </a:path>
                  </a:pathLst>
                </a:custGeom>
                <a:noFill/>
                <a:ln w="5965" cap="flat">
                  <a:solidFill>
                    <a:srgbClr val="EC4E44"/>
                  </a:solid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2550873E-DBB6-4F24-9800-024309C3A26D}"/>
                    </a:ext>
                  </a:extLst>
                </p:cNvPr>
                <p:cNvSpPr/>
                <p:nvPr/>
              </p:nvSpPr>
              <p:spPr>
                <a:xfrm>
                  <a:off x="2542093" y="4316981"/>
                  <a:ext cx="29841" cy="29546"/>
                </a:xfrm>
                <a:custGeom>
                  <a:avLst/>
                  <a:gdLst>
                    <a:gd name="connsiteX0" fmla="*/ 30214 w 29841"/>
                    <a:gd name="connsiteY0" fmla="*/ 15172 h 29546"/>
                    <a:gd name="connsiteX1" fmla="*/ 15294 w 29841"/>
                    <a:gd name="connsiteY1" fmla="*/ 29945 h 29546"/>
                    <a:gd name="connsiteX2" fmla="*/ 373 w 29841"/>
                    <a:gd name="connsiteY2" fmla="*/ 15172 h 29546"/>
                    <a:gd name="connsiteX3" fmla="*/ 15294 w 29841"/>
                    <a:gd name="connsiteY3" fmla="*/ 399 h 29546"/>
                    <a:gd name="connsiteX4" fmla="*/ 30214 w 29841"/>
                    <a:gd name="connsiteY4" fmla="*/ 151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4" y="15172"/>
                      </a:moveTo>
                      <a:cubicBezTo>
                        <a:pt x="30214" y="23331"/>
                        <a:pt x="23534" y="29945"/>
                        <a:pt x="15294" y="29945"/>
                      </a:cubicBezTo>
                      <a:cubicBezTo>
                        <a:pt x="7053" y="29945"/>
                        <a:pt x="373" y="23331"/>
                        <a:pt x="373" y="15172"/>
                      </a:cubicBezTo>
                      <a:cubicBezTo>
                        <a:pt x="373" y="7013"/>
                        <a:pt x="7053" y="399"/>
                        <a:pt x="15294" y="399"/>
                      </a:cubicBezTo>
                      <a:cubicBezTo>
                        <a:pt x="23534" y="399"/>
                        <a:pt x="30214" y="7013"/>
                        <a:pt x="30214" y="15172"/>
                      </a:cubicBezTo>
                      <a:close/>
                    </a:path>
                  </a:pathLst>
                </a:custGeom>
                <a:noFill/>
                <a:ln w="5965" cap="flat">
                  <a:solidFill>
                    <a:srgbClr val="EC4E44"/>
                  </a:solid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69C31250-E200-4A58-8E25-3413902266D6}"/>
                    </a:ext>
                  </a:extLst>
                </p:cNvPr>
                <p:cNvSpPr/>
                <p:nvPr/>
              </p:nvSpPr>
              <p:spPr>
                <a:xfrm>
                  <a:off x="3335725" y="3575185"/>
                  <a:ext cx="29841" cy="29546"/>
                </a:xfrm>
                <a:custGeom>
                  <a:avLst/>
                  <a:gdLst>
                    <a:gd name="connsiteX0" fmla="*/ 30347 w 29841"/>
                    <a:gd name="connsiteY0" fmla="*/ 15046 h 29546"/>
                    <a:gd name="connsiteX1" fmla="*/ 15427 w 29841"/>
                    <a:gd name="connsiteY1" fmla="*/ 29819 h 29546"/>
                    <a:gd name="connsiteX2" fmla="*/ 506 w 29841"/>
                    <a:gd name="connsiteY2" fmla="*/ 15046 h 29546"/>
                    <a:gd name="connsiteX3" fmla="*/ 15427 w 29841"/>
                    <a:gd name="connsiteY3" fmla="*/ 273 h 29546"/>
                    <a:gd name="connsiteX4" fmla="*/ 30347 w 29841"/>
                    <a:gd name="connsiteY4" fmla="*/ 150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7" y="15046"/>
                      </a:moveTo>
                      <a:cubicBezTo>
                        <a:pt x="30347" y="23205"/>
                        <a:pt x="23667" y="29819"/>
                        <a:pt x="15427" y="29819"/>
                      </a:cubicBezTo>
                      <a:cubicBezTo>
                        <a:pt x="7186" y="29819"/>
                        <a:pt x="506" y="23205"/>
                        <a:pt x="506" y="15046"/>
                      </a:cubicBezTo>
                      <a:cubicBezTo>
                        <a:pt x="506" y="6887"/>
                        <a:pt x="7186" y="273"/>
                        <a:pt x="15427" y="273"/>
                      </a:cubicBezTo>
                      <a:cubicBezTo>
                        <a:pt x="23667" y="273"/>
                        <a:pt x="30347" y="6887"/>
                        <a:pt x="30347" y="15046"/>
                      </a:cubicBezTo>
                      <a:close/>
                    </a:path>
                  </a:pathLst>
                </a:custGeom>
                <a:noFill/>
                <a:ln w="5965" cap="flat">
                  <a:solidFill>
                    <a:srgbClr val="EC4E44"/>
                  </a:solid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4AD2514-700D-4E3C-B1E1-57836E4F3894}"/>
                    </a:ext>
                  </a:extLst>
                </p:cNvPr>
                <p:cNvSpPr/>
                <p:nvPr/>
              </p:nvSpPr>
              <p:spPr>
                <a:xfrm>
                  <a:off x="2684142" y="4173561"/>
                  <a:ext cx="29841" cy="29546"/>
                </a:xfrm>
                <a:custGeom>
                  <a:avLst/>
                  <a:gdLst>
                    <a:gd name="connsiteX0" fmla="*/ 30238 w 29841"/>
                    <a:gd name="connsiteY0" fmla="*/ 15148 h 29546"/>
                    <a:gd name="connsiteX1" fmla="*/ 15318 w 29841"/>
                    <a:gd name="connsiteY1" fmla="*/ 29921 h 29546"/>
                    <a:gd name="connsiteX2" fmla="*/ 397 w 29841"/>
                    <a:gd name="connsiteY2" fmla="*/ 15148 h 29546"/>
                    <a:gd name="connsiteX3" fmla="*/ 15318 w 29841"/>
                    <a:gd name="connsiteY3" fmla="*/ 375 h 29546"/>
                    <a:gd name="connsiteX4" fmla="*/ 30238 w 29841"/>
                    <a:gd name="connsiteY4" fmla="*/ 1514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8" y="15148"/>
                      </a:moveTo>
                      <a:cubicBezTo>
                        <a:pt x="30238" y="23307"/>
                        <a:pt x="23558" y="29921"/>
                        <a:pt x="15318" y="29921"/>
                      </a:cubicBezTo>
                      <a:cubicBezTo>
                        <a:pt x="7077" y="29921"/>
                        <a:pt x="397" y="23307"/>
                        <a:pt x="397" y="15148"/>
                      </a:cubicBezTo>
                      <a:cubicBezTo>
                        <a:pt x="397" y="6989"/>
                        <a:pt x="7077" y="375"/>
                        <a:pt x="15318" y="375"/>
                      </a:cubicBezTo>
                      <a:cubicBezTo>
                        <a:pt x="23558" y="375"/>
                        <a:pt x="30238" y="6989"/>
                        <a:pt x="30238" y="15148"/>
                      </a:cubicBezTo>
                      <a:close/>
                    </a:path>
                  </a:pathLst>
                </a:custGeom>
                <a:noFill/>
                <a:ln w="5965" cap="flat">
                  <a:solidFill>
                    <a:srgbClr val="EC4E44"/>
                  </a:solid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31D0D3D8-7EC3-459B-814C-72913E8BDDAD}"/>
                    </a:ext>
                  </a:extLst>
                </p:cNvPr>
                <p:cNvSpPr/>
                <p:nvPr/>
              </p:nvSpPr>
              <p:spPr>
                <a:xfrm>
                  <a:off x="2275768" y="4531649"/>
                  <a:ext cx="29841" cy="29546"/>
                </a:xfrm>
                <a:custGeom>
                  <a:avLst/>
                  <a:gdLst>
                    <a:gd name="connsiteX0" fmla="*/ 30170 w 29841"/>
                    <a:gd name="connsiteY0" fmla="*/ 15208 h 29546"/>
                    <a:gd name="connsiteX1" fmla="*/ 15249 w 29841"/>
                    <a:gd name="connsiteY1" fmla="*/ 29981 h 29546"/>
                    <a:gd name="connsiteX2" fmla="*/ 329 w 29841"/>
                    <a:gd name="connsiteY2" fmla="*/ 15208 h 29546"/>
                    <a:gd name="connsiteX3" fmla="*/ 15249 w 29841"/>
                    <a:gd name="connsiteY3" fmla="*/ 435 h 29546"/>
                    <a:gd name="connsiteX4" fmla="*/ 30170 w 29841"/>
                    <a:gd name="connsiteY4" fmla="*/ 152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0" y="15208"/>
                      </a:moveTo>
                      <a:cubicBezTo>
                        <a:pt x="30170" y="23367"/>
                        <a:pt x="23490" y="29981"/>
                        <a:pt x="15249" y="29981"/>
                      </a:cubicBezTo>
                      <a:cubicBezTo>
                        <a:pt x="7009" y="29981"/>
                        <a:pt x="329" y="23367"/>
                        <a:pt x="329" y="15208"/>
                      </a:cubicBezTo>
                      <a:cubicBezTo>
                        <a:pt x="329" y="7049"/>
                        <a:pt x="7009" y="435"/>
                        <a:pt x="15249" y="435"/>
                      </a:cubicBezTo>
                      <a:cubicBezTo>
                        <a:pt x="23490" y="435"/>
                        <a:pt x="30170" y="7049"/>
                        <a:pt x="30170" y="15208"/>
                      </a:cubicBezTo>
                      <a:close/>
                    </a:path>
                  </a:pathLst>
                </a:custGeom>
                <a:noFill/>
                <a:ln w="5965" cap="flat">
                  <a:solidFill>
                    <a:srgbClr val="EC4E44"/>
                  </a:solid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5B2443E-D023-4EBC-956E-AA9D76CD7E59}"/>
                    </a:ext>
                  </a:extLst>
                </p:cNvPr>
                <p:cNvSpPr/>
                <p:nvPr/>
              </p:nvSpPr>
              <p:spPr>
                <a:xfrm>
                  <a:off x="3948749" y="3036701"/>
                  <a:ext cx="29841" cy="29546"/>
                </a:xfrm>
                <a:custGeom>
                  <a:avLst/>
                  <a:gdLst>
                    <a:gd name="connsiteX0" fmla="*/ 30450 w 29841"/>
                    <a:gd name="connsiteY0" fmla="*/ 14955 h 29546"/>
                    <a:gd name="connsiteX1" fmla="*/ 15530 w 29841"/>
                    <a:gd name="connsiteY1" fmla="*/ 29728 h 29546"/>
                    <a:gd name="connsiteX2" fmla="*/ 609 w 29841"/>
                    <a:gd name="connsiteY2" fmla="*/ 14955 h 29546"/>
                    <a:gd name="connsiteX3" fmla="*/ 15530 w 29841"/>
                    <a:gd name="connsiteY3" fmla="*/ 182 h 29546"/>
                    <a:gd name="connsiteX4" fmla="*/ 30450 w 29841"/>
                    <a:gd name="connsiteY4" fmla="*/ 1495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50" y="14955"/>
                      </a:moveTo>
                      <a:cubicBezTo>
                        <a:pt x="30450" y="23114"/>
                        <a:pt x="23770" y="29728"/>
                        <a:pt x="15530" y="29728"/>
                      </a:cubicBezTo>
                      <a:cubicBezTo>
                        <a:pt x="7289" y="29728"/>
                        <a:pt x="609" y="23114"/>
                        <a:pt x="609" y="14955"/>
                      </a:cubicBezTo>
                      <a:cubicBezTo>
                        <a:pt x="609" y="6796"/>
                        <a:pt x="7289" y="182"/>
                        <a:pt x="15530" y="182"/>
                      </a:cubicBezTo>
                      <a:cubicBezTo>
                        <a:pt x="23770" y="182"/>
                        <a:pt x="30450" y="6796"/>
                        <a:pt x="30450" y="14955"/>
                      </a:cubicBezTo>
                      <a:close/>
                    </a:path>
                  </a:pathLst>
                </a:custGeom>
                <a:noFill/>
                <a:ln w="5965" cap="flat">
                  <a:solidFill>
                    <a:srgbClr val="EC4E44"/>
                  </a:solid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F4ABE8D3-73DF-4461-9FD7-8CDA8E20182C}"/>
                    </a:ext>
                  </a:extLst>
                </p:cNvPr>
                <p:cNvSpPr/>
                <p:nvPr/>
              </p:nvSpPr>
              <p:spPr>
                <a:xfrm>
                  <a:off x="3937832" y="3017350"/>
                  <a:ext cx="29841" cy="29546"/>
                </a:xfrm>
                <a:custGeom>
                  <a:avLst/>
                  <a:gdLst>
                    <a:gd name="connsiteX0" fmla="*/ 30448 w 29841"/>
                    <a:gd name="connsiteY0" fmla="*/ 14952 h 29546"/>
                    <a:gd name="connsiteX1" fmla="*/ 15528 w 29841"/>
                    <a:gd name="connsiteY1" fmla="*/ 29725 h 29546"/>
                    <a:gd name="connsiteX2" fmla="*/ 607 w 29841"/>
                    <a:gd name="connsiteY2" fmla="*/ 14952 h 29546"/>
                    <a:gd name="connsiteX3" fmla="*/ 15528 w 29841"/>
                    <a:gd name="connsiteY3" fmla="*/ 179 h 29546"/>
                    <a:gd name="connsiteX4" fmla="*/ 30448 w 29841"/>
                    <a:gd name="connsiteY4" fmla="*/ 149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8" y="14952"/>
                      </a:moveTo>
                      <a:cubicBezTo>
                        <a:pt x="30448" y="23111"/>
                        <a:pt x="23768" y="29725"/>
                        <a:pt x="15528" y="29725"/>
                      </a:cubicBezTo>
                      <a:cubicBezTo>
                        <a:pt x="7287" y="29725"/>
                        <a:pt x="607" y="23111"/>
                        <a:pt x="607" y="14952"/>
                      </a:cubicBezTo>
                      <a:cubicBezTo>
                        <a:pt x="607" y="6793"/>
                        <a:pt x="7287" y="179"/>
                        <a:pt x="15528" y="179"/>
                      </a:cubicBezTo>
                      <a:cubicBezTo>
                        <a:pt x="23768" y="179"/>
                        <a:pt x="30448" y="6793"/>
                        <a:pt x="30448" y="14952"/>
                      </a:cubicBezTo>
                      <a:close/>
                    </a:path>
                  </a:pathLst>
                </a:custGeom>
                <a:noFill/>
                <a:ln w="5965" cap="flat">
                  <a:solidFill>
                    <a:srgbClr val="EC4E44"/>
                  </a:solid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E56F788B-81C0-444D-A1DA-9CB3A71C3A00}"/>
                    </a:ext>
                  </a:extLst>
                </p:cNvPr>
                <p:cNvSpPr/>
                <p:nvPr/>
              </p:nvSpPr>
              <p:spPr>
                <a:xfrm>
                  <a:off x="3735905" y="3239968"/>
                  <a:ext cx="29841" cy="29546"/>
                </a:xfrm>
                <a:custGeom>
                  <a:avLst/>
                  <a:gdLst>
                    <a:gd name="connsiteX0" fmla="*/ 30414 w 29841"/>
                    <a:gd name="connsiteY0" fmla="*/ 14990 h 29546"/>
                    <a:gd name="connsiteX1" fmla="*/ 15494 w 29841"/>
                    <a:gd name="connsiteY1" fmla="*/ 29763 h 29546"/>
                    <a:gd name="connsiteX2" fmla="*/ 573 w 29841"/>
                    <a:gd name="connsiteY2" fmla="*/ 14990 h 29546"/>
                    <a:gd name="connsiteX3" fmla="*/ 15494 w 29841"/>
                    <a:gd name="connsiteY3" fmla="*/ 217 h 29546"/>
                    <a:gd name="connsiteX4" fmla="*/ 30414 w 29841"/>
                    <a:gd name="connsiteY4" fmla="*/ 1499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4" y="14990"/>
                      </a:moveTo>
                      <a:cubicBezTo>
                        <a:pt x="30414" y="23149"/>
                        <a:pt x="23734" y="29763"/>
                        <a:pt x="15494" y="29763"/>
                      </a:cubicBezTo>
                      <a:cubicBezTo>
                        <a:pt x="7253" y="29763"/>
                        <a:pt x="573" y="23149"/>
                        <a:pt x="573" y="14990"/>
                      </a:cubicBezTo>
                      <a:cubicBezTo>
                        <a:pt x="573" y="6831"/>
                        <a:pt x="7253" y="217"/>
                        <a:pt x="15494" y="217"/>
                      </a:cubicBezTo>
                      <a:cubicBezTo>
                        <a:pt x="23734" y="217"/>
                        <a:pt x="30414" y="6831"/>
                        <a:pt x="30414" y="14990"/>
                      </a:cubicBezTo>
                      <a:close/>
                    </a:path>
                  </a:pathLst>
                </a:custGeom>
                <a:noFill/>
                <a:ln w="5965" cap="flat">
                  <a:solidFill>
                    <a:srgbClr val="EC4E44"/>
                  </a:solid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2670CAE8-B044-481F-9509-21C44AE515EC}"/>
                    </a:ext>
                  </a:extLst>
                </p:cNvPr>
                <p:cNvSpPr/>
                <p:nvPr/>
              </p:nvSpPr>
              <p:spPr>
                <a:xfrm>
                  <a:off x="3809761" y="3154899"/>
                  <a:ext cx="29841" cy="29546"/>
                </a:xfrm>
                <a:custGeom>
                  <a:avLst/>
                  <a:gdLst>
                    <a:gd name="connsiteX0" fmla="*/ 30427 w 29841"/>
                    <a:gd name="connsiteY0" fmla="*/ 14975 h 29546"/>
                    <a:gd name="connsiteX1" fmla="*/ 15506 w 29841"/>
                    <a:gd name="connsiteY1" fmla="*/ 29748 h 29546"/>
                    <a:gd name="connsiteX2" fmla="*/ 586 w 29841"/>
                    <a:gd name="connsiteY2" fmla="*/ 14975 h 29546"/>
                    <a:gd name="connsiteX3" fmla="*/ 15506 w 29841"/>
                    <a:gd name="connsiteY3" fmla="*/ 202 h 29546"/>
                    <a:gd name="connsiteX4" fmla="*/ 30427 w 29841"/>
                    <a:gd name="connsiteY4" fmla="*/ 149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27" y="14975"/>
                      </a:moveTo>
                      <a:cubicBezTo>
                        <a:pt x="30427" y="23134"/>
                        <a:pt x="23747" y="29748"/>
                        <a:pt x="15506" y="29748"/>
                      </a:cubicBezTo>
                      <a:cubicBezTo>
                        <a:pt x="7266" y="29748"/>
                        <a:pt x="586" y="23134"/>
                        <a:pt x="586" y="14975"/>
                      </a:cubicBezTo>
                      <a:cubicBezTo>
                        <a:pt x="586" y="6816"/>
                        <a:pt x="7266" y="202"/>
                        <a:pt x="15506" y="202"/>
                      </a:cubicBezTo>
                      <a:cubicBezTo>
                        <a:pt x="23747" y="202"/>
                        <a:pt x="30427" y="6816"/>
                        <a:pt x="30427" y="14975"/>
                      </a:cubicBezTo>
                      <a:close/>
                    </a:path>
                  </a:pathLst>
                </a:custGeom>
                <a:noFill/>
                <a:ln w="5965" cap="flat">
                  <a:solidFill>
                    <a:srgbClr val="EC4E44"/>
                  </a:solid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12B25E6A-BECB-4A63-8854-1487CFFDC320}"/>
                    </a:ext>
                  </a:extLst>
                </p:cNvPr>
                <p:cNvSpPr/>
                <p:nvPr/>
              </p:nvSpPr>
              <p:spPr>
                <a:xfrm>
                  <a:off x="2616237" y="4234524"/>
                  <a:ext cx="29841" cy="29546"/>
                </a:xfrm>
                <a:custGeom>
                  <a:avLst/>
                  <a:gdLst>
                    <a:gd name="connsiteX0" fmla="*/ 30227 w 29841"/>
                    <a:gd name="connsiteY0" fmla="*/ 15158 h 29546"/>
                    <a:gd name="connsiteX1" fmla="*/ 15306 w 29841"/>
                    <a:gd name="connsiteY1" fmla="*/ 29931 h 29546"/>
                    <a:gd name="connsiteX2" fmla="*/ 386 w 29841"/>
                    <a:gd name="connsiteY2" fmla="*/ 15158 h 29546"/>
                    <a:gd name="connsiteX3" fmla="*/ 15306 w 29841"/>
                    <a:gd name="connsiteY3" fmla="*/ 385 h 29546"/>
                    <a:gd name="connsiteX4" fmla="*/ 30227 w 29841"/>
                    <a:gd name="connsiteY4" fmla="*/ 1515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7" y="15158"/>
                      </a:moveTo>
                      <a:cubicBezTo>
                        <a:pt x="30227" y="23317"/>
                        <a:pt x="23547" y="29931"/>
                        <a:pt x="15306" y="29931"/>
                      </a:cubicBezTo>
                      <a:cubicBezTo>
                        <a:pt x="7066" y="29931"/>
                        <a:pt x="386" y="23317"/>
                        <a:pt x="386" y="15158"/>
                      </a:cubicBezTo>
                      <a:cubicBezTo>
                        <a:pt x="386" y="6999"/>
                        <a:pt x="7066" y="385"/>
                        <a:pt x="15306" y="385"/>
                      </a:cubicBezTo>
                      <a:cubicBezTo>
                        <a:pt x="23547" y="385"/>
                        <a:pt x="30227" y="6999"/>
                        <a:pt x="30227" y="15158"/>
                      </a:cubicBezTo>
                      <a:close/>
                    </a:path>
                  </a:pathLst>
                </a:custGeom>
                <a:noFill/>
                <a:ln w="5965" cap="flat">
                  <a:solidFill>
                    <a:srgbClr val="EC4E44"/>
                  </a:solid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743374C1-FC1A-4816-9A4B-86BC514B320A}"/>
                    </a:ext>
                  </a:extLst>
                </p:cNvPr>
                <p:cNvSpPr/>
                <p:nvPr/>
              </p:nvSpPr>
              <p:spPr>
                <a:xfrm>
                  <a:off x="2604475" y="4279672"/>
                  <a:ext cx="29841" cy="29546"/>
                </a:xfrm>
                <a:custGeom>
                  <a:avLst/>
                  <a:gdLst>
                    <a:gd name="connsiteX0" fmla="*/ 30225 w 29841"/>
                    <a:gd name="connsiteY0" fmla="*/ 15166 h 29546"/>
                    <a:gd name="connsiteX1" fmla="*/ 15304 w 29841"/>
                    <a:gd name="connsiteY1" fmla="*/ 29939 h 29546"/>
                    <a:gd name="connsiteX2" fmla="*/ 384 w 29841"/>
                    <a:gd name="connsiteY2" fmla="*/ 15166 h 29546"/>
                    <a:gd name="connsiteX3" fmla="*/ 15304 w 29841"/>
                    <a:gd name="connsiteY3" fmla="*/ 393 h 29546"/>
                    <a:gd name="connsiteX4" fmla="*/ 30225 w 29841"/>
                    <a:gd name="connsiteY4" fmla="*/ 151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5" y="15166"/>
                      </a:moveTo>
                      <a:cubicBezTo>
                        <a:pt x="30225" y="23324"/>
                        <a:pt x="23545" y="29939"/>
                        <a:pt x="15304" y="29939"/>
                      </a:cubicBezTo>
                      <a:cubicBezTo>
                        <a:pt x="7064" y="29939"/>
                        <a:pt x="384" y="23324"/>
                        <a:pt x="384" y="15166"/>
                      </a:cubicBezTo>
                      <a:cubicBezTo>
                        <a:pt x="384" y="7007"/>
                        <a:pt x="7064" y="393"/>
                        <a:pt x="15304" y="393"/>
                      </a:cubicBezTo>
                      <a:cubicBezTo>
                        <a:pt x="23545" y="393"/>
                        <a:pt x="30225" y="7007"/>
                        <a:pt x="30225" y="15166"/>
                      </a:cubicBezTo>
                      <a:close/>
                    </a:path>
                  </a:pathLst>
                </a:custGeom>
                <a:noFill/>
                <a:ln w="5965" cap="flat">
                  <a:solidFill>
                    <a:srgbClr val="EC4E44"/>
                  </a:solid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A10DB48E-3557-4C84-89D7-D4DB0707C139}"/>
                    </a:ext>
                  </a:extLst>
                </p:cNvPr>
                <p:cNvSpPr/>
                <p:nvPr/>
              </p:nvSpPr>
              <p:spPr>
                <a:xfrm>
                  <a:off x="4088939" y="2995019"/>
                  <a:ext cx="29841" cy="29546"/>
                </a:xfrm>
                <a:custGeom>
                  <a:avLst/>
                  <a:gdLst>
                    <a:gd name="connsiteX0" fmla="*/ 30474 w 29841"/>
                    <a:gd name="connsiteY0" fmla="*/ 14948 h 29546"/>
                    <a:gd name="connsiteX1" fmla="*/ 15553 w 29841"/>
                    <a:gd name="connsiteY1" fmla="*/ 29721 h 29546"/>
                    <a:gd name="connsiteX2" fmla="*/ 632 w 29841"/>
                    <a:gd name="connsiteY2" fmla="*/ 14948 h 29546"/>
                    <a:gd name="connsiteX3" fmla="*/ 15553 w 29841"/>
                    <a:gd name="connsiteY3" fmla="*/ 175 h 29546"/>
                    <a:gd name="connsiteX4" fmla="*/ 30474 w 29841"/>
                    <a:gd name="connsiteY4" fmla="*/ 1494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74" y="14948"/>
                      </a:moveTo>
                      <a:cubicBezTo>
                        <a:pt x="30474" y="23107"/>
                        <a:pt x="23793" y="29721"/>
                        <a:pt x="15553" y="29721"/>
                      </a:cubicBezTo>
                      <a:cubicBezTo>
                        <a:pt x="7313" y="29721"/>
                        <a:pt x="632" y="23107"/>
                        <a:pt x="632" y="14948"/>
                      </a:cubicBezTo>
                      <a:cubicBezTo>
                        <a:pt x="632" y="6789"/>
                        <a:pt x="7313" y="175"/>
                        <a:pt x="15553" y="175"/>
                      </a:cubicBezTo>
                      <a:cubicBezTo>
                        <a:pt x="23793" y="175"/>
                        <a:pt x="30474" y="6789"/>
                        <a:pt x="30474" y="14948"/>
                      </a:cubicBezTo>
                      <a:close/>
                    </a:path>
                  </a:pathLst>
                </a:custGeom>
                <a:noFill/>
                <a:ln w="5965" cap="flat">
                  <a:solidFill>
                    <a:srgbClr val="EC4E44"/>
                  </a:solid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3D9E17A5-7375-4A25-85D9-747FDD11AB52}"/>
                    </a:ext>
                  </a:extLst>
                </p:cNvPr>
                <p:cNvSpPr/>
                <p:nvPr/>
              </p:nvSpPr>
              <p:spPr>
                <a:xfrm>
                  <a:off x="3501077" y="3470162"/>
                  <a:ext cx="29841" cy="29546"/>
                </a:xfrm>
                <a:custGeom>
                  <a:avLst/>
                  <a:gdLst>
                    <a:gd name="connsiteX0" fmla="*/ 30375 w 29841"/>
                    <a:gd name="connsiteY0" fmla="*/ 15029 h 29546"/>
                    <a:gd name="connsiteX1" fmla="*/ 15455 w 29841"/>
                    <a:gd name="connsiteY1" fmla="*/ 29802 h 29546"/>
                    <a:gd name="connsiteX2" fmla="*/ 534 w 29841"/>
                    <a:gd name="connsiteY2" fmla="*/ 15029 h 29546"/>
                    <a:gd name="connsiteX3" fmla="*/ 15455 w 29841"/>
                    <a:gd name="connsiteY3" fmla="*/ 256 h 29546"/>
                    <a:gd name="connsiteX4" fmla="*/ 30375 w 29841"/>
                    <a:gd name="connsiteY4" fmla="*/ 150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5" y="15029"/>
                      </a:moveTo>
                      <a:cubicBezTo>
                        <a:pt x="30375" y="23187"/>
                        <a:pt x="23695" y="29802"/>
                        <a:pt x="15455" y="29802"/>
                      </a:cubicBezTo>
                      <a:cubicBezTo>
                        <a:pt x="7214" y="29802"/>
                        <a:pt x="534" y="23187"/>
                        <a:pt x="534" y="15029"/>
                      </a:cubicBezTo>
                      <a:cubicBezTo>
                        <a:pt x="534" y="6870"/>
                        <a:pt x="7214" y="256"/>
                        <a:pt x="15455" y="256"/>
                      </a:cubicBezTo>
                      <a:cubicBezTo>
                        <a:pt x="23695" y="256"/>
                        <a:pt x="30375" y="6870"/>
                        <a:pt x="30375" y="15029"/>
                      </a:cubicBezTo>
                      <a:close/>
                    </a:path>
                  </a:pathLst>
                </a:custGeom>
                <a:noFill/>
                <a:ln w="5965" cap="flat">
                  <a:solidFill>
                    <a:srgbClr val="EC4E44"/>
                  </a:solid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56DF7B6-1BAD-454C-83A0-426310845080}"/>
                    </a:ext>
                  </a:extLst>
                </p:cNvPr>
                <p:cNvSpPr/>
                <p:nvPr/>
              </p:nvSpPr>
              <p:spPr>
                <a:xfrm>
                  <a:off x="2577476" y="4266158"/>
                  <a:ext cx="29841" cy="29546"/>
                </a:xfrm>
                <a:custGeom>
                  <a:avLst/>
                  <a:gdLst>
                    <a:gd name="connsiteX0" fmla="*/ 30220 w 29841"/>
                    <a:gd name="connsiteY0" fmla="*/ 15163 h 29546"/>
                    <a:gd name="connsiteX1" fmla="*/ 15300 w 29841"/>
                    <a:gd name="connsiteY1" fmla="*/ 29936 h 29546"/>
                    <a:gd name="connsiteX2" fmla="*/ 379 w 29841"/>
                    <a:gd name="connsiteY2" fmla="*/ 15163 h 29546"/>
                    <a:gd name="connsiteX3" fmla="*/ 15300 w 29841"/>
                    <a:gd name="connsiteY3" fmla="*/ 390 h 29546"/>
                    <a:gd name="connsiteX4" fmla="*/ 30220 w 29841"/>
                    <a:gd name="connsiteY4" fmla="*/ 1516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0" y="15163"/>
                      </a:moveTo>
                      <a:cubicBezTo>
                        <a:pt x="30220" y="23322"/>
                        <a:pt x="23540" y="29936"/>
                        <a:pt x="15300" y="29936"/>
                      </a:cubicBezTo>
                      <a:cubicBezTo>
                        <a:pt x="7059" y="29936"/>
                        <a:pt x="379" y="23322"/>
                        <a:pt x="379" y="15163"/>
                      </a:cubicBezTo>
                      <a:cubicBezTo>
                        <a:pt x="379" y="7004"/>
                        <a:pt x="7059" y="390"/>
                        <a:pt x="15300" y="390"/>
                      </a:cubicBezTo>
                      <a:cubicBezTo>
                        <a:pt x="23540" y="390"/>
                        <a:pt x="30220" y="7004"/>
                        <a:pt x="30220" y="15163"/>
                      </a:cubicBezTo>
                      <a:close/>
                    </a:path>
                  </a:pathLst>
                </a:custGeom>
                <a:noFill/>
                <a:ln w="5965" cap="flat">
                  <a:solidFill>
                    <a:srgbClr val="EC4E44"/>
                  </a:solid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E1F73A7D-658D-4CA1-A9C6-E51C19E8C173}"/>
                    </a:ext>
                  </a:extLst>
                </p:cNvPr>
                <p:cNvSpPr/>
                <p:nvPr/>
              </p:nvSpPr>
              <p:spPr>
                <a:xfrm>
                  <a:off x="2925083" y="3949492"/>
                  <a:ext cx="29841" cy="29546"/>
                </a:xfrm>
                <a:custGeom>
                  <a:avLst/>
                  <a:gdLst>
                    <a:gd name="connsiteX0" fmla="*/ 30279 w 29841"/>
                    <a:gd name="connsiteY0" fmla="*/ 15110 h 29546"/>
                    <a:gd name="connsiteX1" fmla="*/ 15358 w 29841"/>
                    <a:gd name="connsiteY1" fmla="*/ 29883 h 29546"/>
                    <a:gd name="connsiteX2" fmla="*/ 437 w 29841"/>
                    <a:gd name="connsiteY2" fmla="*/ 15110 h 29546"/>
                    <a:gd name="connsiteX3" fmla="*/ 15358 w 29841"/>
                    <a:gd name="connsiteY3" fmla="*/ 337 h 29546"/>
                    <a:gd name="connsiteX4" fmla="*/ 30279 w 29841"/>
                    <a:gd name="connsiteY4" fmla="*/ 151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9" y="15110"/>
                      </a:moveTo>
                      <a:cubicBezTo>
                        <a:pt x="30279" y="23269"/>
                        <a:pt x="23598" y="29883"/>
                        <a:pt x="15358" y="29883"/>
                      </a:cubicBezTo>
                      <a:cubicBezTo>
                        <a:pt x="7118" y="29883"/>
                        <a:pt x="437" y="23269"/>
                        <a:pt x="437" y="15110"/>
                      </a:cubicBezTo>
                      <a:cubicBezTo>
                        <a:pt x="437" y="6951"/>
                        <a:pt x="7118" y="337"/>
                        <a:pt x="15358" y="337"/>
                      </a:cubicBezTo>
                      <a:cubicBezTo>
                        <a:pt x="23598" y="337"/>
                        <a:pt x="30279" y="6951"/>
                        <a:pt x="30279" y="15110"/>
                      </a:cubicBezTo>
                      <a:close/>
                    </a:path>
                  </a:pathLst>
                </a:custGeom>
                <a:noFill/>
                <a:ln w="5965" cap="flat">
                  <a:solidFill>
                    <a:srgbClr val="EC4E44"/>
                  </a:solid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CB2F2E7E-1057-4C0B-88B9-F420795823E7}"/>
                    </a:ext>
                  </a:extLst>
                </p:cNvPr>
                <p:cNvSpPr/>
                <p:nvPr/>
              </p:nvSpPr>
              <p:spPr>
                <a:xfrm>
                  <a:off x="2683776" y="4148941"/>
                  <a:ext cx="29841" cy="29546"/>
                </a:xfrm>
                <a:custGeom>
                  <a:avLst/>
                  <a:gdLst>
                    <a:gd name="connsiteX0" fmla="*/ 30238 w 29841"/>
                    <a:gd name="connsiteY0" fmla="*/ 15143 h 29546"/>
                    <a:gd name="connsiteX1" fmla="*/ 15318 w 29841"/>
                    <a:gd name="connsiteY1" fmla="*/ 29916 h 29546"/>
                    <a:gd name="connsiteX2" fmla="*/ 397 w 29841"/>
                    <a:gd name="connsiteY2" fmla="*/ 15143 h 29546"/>
                    <a:gd name="connsiteX3" fmla="*/ 15318 w 29841"/>
                    <a:gd name="connsiteY3" fmla="*/ 370 h 29546"/>
                    <a:gd name="connsiteX4" fmla="*/ 30238 w 29841"/>
                    <a:gd name="connsiteY4" fmla="*/ 1514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8" y="15143"/>
                      </a:moveTo>
                      <a:cubicBezTo>
                        <a:pt x="30238" y="23302"/>
                        <a:pt x="23558" y="29916"/>
                        <a:pt x="15318" y="29916"/>
                      </a:cubicBezTo>
                      <a:cubicBezTo>
                        <a:pt x="7077" y="29916"/>
                        <a:pt x="397" y="23302"/>
                        <a:pt x="397" y="15143"/>
                      </a:cubicBezTo>
                      <a:cubicBezTo>
                        <a:pt x="397" y="6985"/>
                        <a:pt x="7077" y="370"/>
                        <a:pt x="15318" y="370"/>
                      </a:cubicBezTo>
                      <a:cubicBezTo>
                        <a:pt x="23558" y="370"/>
                        <a:pt x="30238" y="6985"/>
                        <a:pt x="30238" y="15143"/>
                      </a:cubicBezTo>
                      <a:close/>
                    </a:path>
                  </a:pathLst>
                </a:custGeom>
                <a:noFill/>
                <a:ln w="5965" cap="flat">
                  <a:solidFill>
                    <a:srgbClr val="EC4E44"/>
                  </a:solid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3794718B-1DA5-4270-A48A-F7261323035A}"/>
                    </a:ext>
                  </a:extLst>
                </p:cNvPr>
                <p:cNvSpPr/>
                <p:nvPr/>
              </p:nvSpPr>
              <p:spPr>
                <a:xfrm>
                  <a:off x="2069889" y="4750320"/>
                  <a:ext cx="29841" cy="29546"/>
                </a:xfrm>
                <a:custGeom>
                  <a:avLst/>
                  <a:gdLst>
                    <a:gd name="connsiteX0" fmla="*/ 30135 w 29841"/>
                    <a:gd name="connsiteY0" fmla="*/ 15245 h 29546"/>
                    <a:gd name="connsiteX1" fmla="*/ 15215 w 29841"/>
                    <a:gd name="connsiteY1" fmla="*/ 30018 h 29546"/>
                    <a:gd name="connsiteX2" fmla="*/ 294 w 29841"/>
                    <a:gd name="connsiteY2" fmla="*/ 15245 h 29546"/>
                    <a:gd name="connsiteX3" fmla="*/ 15215 w 29841"/>
                    <a:gd name="connsiteY3" fmla="*/ 472 h 29546"/>
                    <a:gd name="connsiteX4" fmla="*/ 30135 w 29841"/>
                    <a:gd name="connsiteY4" fmla="*/ 1524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5" y="15245"/>
                      </a:moveTo>
                      <a:cubicBezTo>
                        <a:pt x="30135" y="23404"/>
                        <a:pt x="23455" y="30018"/>
                        <a:pt x="15215" y="30018"/>
                      </a:cubicBezTo>
                      <a:cubicBezTo>
                        <a:pt x="6974" y="30018"/>
                        <a:pt x="294" y="23404"/>
                        <a:pt x="294" y="15245"/>
                      </a:cubicBezTo>
                      <a:cubicBezTo>
                        <a:pt x="294" y="7086"/>
                        <a:pt x="6974" y="472"/>
                        <a:pt x="15215" y="472"/>
                      </a:cubicBezTo>
                      <a:cubicBezTo>
                        <a:pt x="23455" y="472"/>
                        <a:pt x="30135" y="7086"/>
                        <a:pt x="30135" y="15245"/>
                      </a:cubicBezTo>
                      <a:close/>
                    </a:path>
                  </a:pathLst>
                </a:custGeom>
                <a:noFill/>
                <a:ln w="5965" cap="flat">
                  <a:solidFill>
                    <a:srgbClr val="EC4E44"/>
                  </a:solid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31CC2F07-131C-42E0-AC22-0EDDAB2C73A8}"/>
                    </a:ext>
                  </a:extLst>
                </p:cNvPr>
                <p:cNvSpPr/>
                <p:nvPr/>
              </p:nvSpPr>
              <p:spPr>
                <a:xfrm>
                  <a:off x="2941016" y="3956818"/>
                  <a:ext cx="29841" cy="29546"/>
                </a:xfrm>
                <a:custGeom>
                  <a:avLst/>
                  <a:gdLst>
                    <a:gd name="connsiteX0" fmla="*/ 30281 w 29841"/>
                    <a:gd name="connsiteY0" fmla="*/ 15111 h 29546"/>
                    <a:gd name="connsiteX1" fmla="*/ 15361 w 29841"/>
                    <a:gd name="connsiteY1" fmla="*/ 29884 h 29546"/>
                    <a:gd name="connsiteX2" fmla="*/ 440 w 29841"/>
                    <a:gd name="connsiteY2" fmla="*/ 15111 h 29546"/>
                    <a:gd name="connsiteX3" fmla="*/ 15361 w 29841"/>
                    <a:gd name="connsiteY3" fmla="*/ 338 h 29546"/>
                    <a:gd name="connsiteX4" fmla="*/ 30281 w 29841"/>
                    <a:gd name="connsiteY4" fmla="*/ 1511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1" y="15111"/>
                      </a:moveTo>
                      <a:cubicBezTo>
                        <a:pt x="30281" y="23270"/>
                        <a:pt x="23601" y="29884"/>
                        <a:pt x="15361" y="29884"/>
                      </a:cubicBezTo>
                      <a:cubicBezTo>
                        <a:pt x="7120" y="29884"/>
                        <a:pt x="440" y="23270"/>
                        <a:pt x="440" y="15111"/>
                      </a:cubicBezTo>
                      <a:cubicBezTo>
                        <a:pt x="440" y="6952"/>
                        <a:pt x="7120" y="338"/>
                        <a:pt x="15361" y="338"/>
                      </a:cubicBezTo>
                      <a:cubicBezTo>
                        <a:pt x="23601" y="338"/>
                        <a:pt x="30281" y="6952"/>
                        <a:pt x="30281" y="15111"/>
                      </a:cubicBezTo>
                      <a:close/>
                    </a:path>
                  </a:pathLst>
                </a:custGeom>
                <a:noFill/>
                <a:ln w="5965" cap="flat">
                  <a:solidFill>
                    <a:srgbClr val="EC4E44"/>
                  </a:solid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2DEF3505-B81B-4362-84FA-0B5B685100A5}"/>
                    </a:ext>
                  </a:extLst>
                </p:cNvPr>
                <p:cNvSpPr/>
                <p:nvPr/>
              </p:nvSpPr>
              <p:spPr>
                <a:xfrm>
                  <a:off x="3147691" y="3750874"/>
                  <a:ext cx="29841" cy="29546"/>
                </a:xfrm>
                <a:custGeom>
                  <a:avLst/>
                  <a:gdLst>
                    <a:gd name="connsiteX0" fmla="*/ 30316 w 29841"/>
                    <a:gd name="connsiteY0" fmla="*/ 15076 h 29546"/>
                    <a:gd name="connsiteX1" fmla="*/ 15395 w 29841"/>
                    <a:gd name="connsiteY1" fmla="*/ 29849 h 29546"/>
                    <a:gd name="connsiteX2" fmla="*/ 475 w 29841"/>
                    <a:gd name="connsiteY2" fmla="*/ 15076 h 29546"/>
                    <a:gd name="connsiteX3" fmla="*/ 15395 w 29841"/>
                    <a:gd name="connsiteY3" fmla="*/ 303 h 29546"/>
                    <a:gd name="connsiteX4" fmla="*/ 30316 w 29841"/>
                    <a:gd name="connsiteY4" fmla="*/ 150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6" y="15076"/>
                      </a:moveTo>
                      <a:cubicBezTo>
                        <a:pt x="30316" y="23235"/>
                        <a:pt x="23636" y="29849"/>
                        <a:pt x="15395" y="29849"/>
                      </a:cubicBezTo>
                      <a:cubicBezTo>
                        <a:pt x="7155" y="29849"/>
                        <a:pt x="475" y="23235"/>
                        <a:pt x="475" y="15076"/>
                      </a:cubicBezTo>
                      <a:cubicBezTo>
                        <a:pt x="475" y="6917"/>
                        <a:pt x="7155" y="303"/>
                        <a:pt x="15395" y="303"/>
                      </a:cubicBezTo>
                      <a:cubicBezTo>
                        <a:pt x="23636" y="303"/>
                        <a:pt x="30316" y="6917"/>
                        <a:pt x="30316" y="15076"/>
                      </a:cubicBezTo>
                      <a:close/>
                    </a:path>
                  </a:pathLst>
                </a:custGeom>
                <a:noFill/>
                <a:ln w="5965" cap="flat">
                  <a:solidFill>
                    <a:srgbClr val="EC4E44"/>
                  </a:solid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9241DFF3-5310-4E6F-B581-F9C543383A1F}"/>
                    </a:ext>
                  </a:extLst>
                </p:cNvPr>
                <p:cNvSpPr/>
                <p:nvPr/>
              </p:nvSpPr>
              <p:spPr>
                <a:xfrm>
                  <a:off x="2961875" y="3922138"/>
                  <a:ext cx="29841" cy="29546"/>
                </a:xfrm>
                <a:custGeom>
                  <a:avLst/>
                  <a:gdLst>
                    <a:gd name="connsiteX0" fmla="*/ 30285 w 29841"/>
                    <a:gd name="connsiteY0" fmla="*/ 15105 h 29546"/>
                    <a:gd name="connsiteX1" fmla="*/ 15364 w 29841"/>
                    <a:gd name="connsiteY1" fmla="*/ 29878 h 29546"/>
                    <a:gd name="connsiteX2" fmla="*/ 444 w 29841"/>
                    <a:gd name="connsiteY2" fmla="*/ 15105 h 29546"/>
                    <a:gd name="connsiteX3" fmla="*/ 15364 w 29841"/>
                    <a:gd name="connsiteY3" fmla="*/ 332 h 29546"/>
                    <a:gd name="connsiteX4" fmla="*/ 30285 w 29841"/>
                    <a:gd name="connsiteY4" fmla="*/ 1510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5" y="15105"/>
                      </a:moveTo>
                      <a:cubicBezTo>
                        <a:pt x="30285" y="23264"/>
                        <a:pt x="23605" y="29878"/>
                        <a:pt x="15364" y="29878"/>
                      </a:cubicBezTo>
                      <a:cubicBezTo>
                        <a:pt x="7124" y="29878"/>
                        <a:pt x="444" y="23264"/>
                        <a:pt x="444" y="15105"/>
                      </a:cubicBezTo>
                      <a:cubicBezTo>
                        <a:pt x="444" y="6946"/>
                        <a:pt x="7124" y="332"/>
                        <a:pt x="15364" y="332"/>
                      </a:cubicBezTo>
                      <a:cubicBezTo>
                        <a:pt x="23605" y="332"/>
                        <a:pt x="30285" y="6946"/>
                        <a:pt x="30285" y="15105"/>
                      </a:cubicBezTo>
                      <a:close/>
                    </a:path>
                  </a:pathLst>
                </a:custGeom>
                <a:noFill/>
                <a:ln w="5965" cap="flat">
                  <a:solidFill>
                    <a:srgbClr val="EC4E44"/>
                  </a:solid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E1FF9447-B6D4-458E-95DD-21DE035DF322}"/>
                    </a:ext>
                  </a:extLst>
                </p:cNvPr>
                <p:cNvSpPr/>
                <p:nvPr/>
              </p:nvSpPr>
              <p:spPr>
                <a:xfrm>
                  <a:off x="2276988" y="4501788"/>
                  <a:ext cx="29841" cy="29546"/>
                </a:xfrm>
                <a:custGeom>
                  <a:avLst/>
                  <a:gdLst>
                    <a:gd name="connsiteX0" fmla="*/ 30170 w 29841"/>
                    <a:gd name="connsiteY0" fmla="*/ 15203 h 29546"/>
                    <a:gd name="connsiteX1" fmla="*/ 15249 w 29841"/>
                    <a:gd name="connsiteY1" fmla="*/ 29976 h 29546"/>
                    <a:gd name="connsiteX2" fmla="*/ 329 w 29841"/>
                    <a:gd name="connsiteY2" fmla="*/ 15203 h 29546"/>
                    <a:gd name="connsiteX3" fmla="*/ 15249 w 29841"/>
                    <a:gd name="connsiteY3" fmla="*/ 430 h 29546"/>
                    <a:gd name="connsiteX4" fmla="*/ 30170 w 29841"/>
                    <a:gd name="connsiteY4" fmla="*/ 152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0" y="15203"/>
                      </a:moveTo>
                      <a:cubicBezTo>
                        <a:pt x="30170" y="23362"/>
                        <a:pt x="23490" y="29976"/>
                        <a:pt x="15249" y="29976"/>
                      </a:cubicBezTo>
                      <a:cubicBezTo>
                        <a:pt x="7009" y="29976"/>
                        <a:pt x="329" y="23362"/>
                        <a:pt x="329" y="15203"/>
                      </a:cubicBezTo>
                      <a:cubicBezTo>
                        <a:pt x="329" y="7044"/>
                        <a:pt x="7009" y="430"/>
                        <a:pt x="15249" y="430"/>
                      </a:cubicBezTo>
                      <a:cubicBezTo>
                        <a:pt x="23490" y="430"/>
                        <a:pt x="30170" y="7044"/>
                        <a:pt x="30170" y="15203"/>
                      </a:cubicBezTo>
                      <a:close/>
                    </a:path>
                  </a:pathLst>
                </a:custGeom>
                <a:noFill/>
                <a:ln w="5965" cap="flat">
                  <a:solidFill>
                    <a:srgbClr val="EC4E44"/>
                  </a:solid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B9855B5A-CDB5-41F9-839E-C8E86905DD3B}"/>
                    </a:ext>
                  </a:extLst>
                </p:cNvPr>
                <p:cNvSpPr/>
                <p:nvPr/>
              </p:nvSpPr>
              <p:spPr>
                <a:xfrm>
                  <a:off x="2891342" y="3976562"/>
                  <a:ext cx="29841" cy="29546"/>
                </a:xfrm>
                <a:custGeom>
                  <a:avLst/>
                  <a:gdLst>
                    <a:gd name="connsiteX0" fmla="*/ 30273 w 29841"/>
                    <a:gd name="connsiteY0" fmla="*/ 15114 h 29546"/>
                    <a:gd name="connsiteX1" fmla="*/ 15352 w 29841"/>
                    <a:gd name="connsiteY1" fmla="*/ 29887 h 29546"/>
                    <a:gd name="connsiteX2" fmla="*/ 432 w 29841"/>
                    <a:gd name="connsiteY2" fmla="*/ 15114 h 29546"/>
                    <a:gd name="connsiteX3" fmla="*/ 15352 w 29841"/>
                    <a:gd name="connsiteY3" fmla="*/ 341 h 29546"/>
                    <a:gd name="connsiteX4" fmla="*/ 30273 w 29841"/>
                    <a:gd name="connsiteY4" fmla="*/ 151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3" y="15114"/>
                      </a:moveTo>
                      <a:cubicBezTo>
                        <a:pt x="30273" y="23273"/>
                        <a:pt x="23593" y="29887"/>
                        <a:pt x="15352" y="29887"/>
                      </a:cubicBezTo>
                      <a:cubicBezTo>
                        <a:pt x="7112" y="29887"/>
                        <a:pt x="432" y="23273"/>
                        <a:pt x="432" y="15114"/>
                      </a:cubicBezTo>
                      <a:cubicBezTo>
                        <a:pt x="432" y="6955"/>
                        <a:pt x="7112" y="341"/>
                        <a:pt x="15352" y="341"/>
                      </a:cubicBezTo>
                      <a:cubicBezTo>
                        <a:pt x="23593" y="341"/>
                        <a:pt x="30273" y="6955"/>
                        <a:pt x="30273" y="15114"/>
                      </a:cubicBezTo>
                      <a:close/>
                    </a:path>
                  </a:pathLst>
                </a:custGeom>
                <a:noFill/>
                <a:ln w="5965" cap="flat">
                  <a:solidFill>
                    <a:srgbClr val="EC4E44"/>
                  </a:solid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C6AD2244-331C-4F11-8135-0AAD33E9BE24}"/>
                    </a:ext>
                  </a:extLst>
                </p:cNvPr>
                <p:cNvSpPr/>
                <p:nvPr/>
              </p:nvSpPr>
              <p:spPr>
                <a:xfrm>
                  <a:off x="3434727" y="3488529"/>
                  <a:ext cx="29841" cy="29546"/>
                </a:xfrm>
                <a:custGeom>
                  <a:avLst/>
                  <a:gdLst>
                    <a:gd name="connsiteX0" fmla="*/ 30364 w 29841"/>
                    <a:gd name="connsiteY0" fmla="*/ 15032 h 29546"/>
                    <a:gd name="connsiteX1" fmla="*/ 15443 w 29841"/>
                    <a:gd name="connsiteY1" fmla="*/ 29805 h 29546"/>
                    <a:gd name="connsiteX2" fmla="*/ 523 w 29841"/>
                    <a:gd name="connsiteY2" fmla="*/ 15032 h 29546"/>
                    <a:gd name="connsiteX3" fmla="*/ 15443 w 29841"/>
                    <a:gd name="connsiteY3" fmla="*/ 259 h 29546"/>
                    <a:gd name="connsiteX4" fmla="*/ 30364 w 29841"/>
                    <a:gd name="connsiteY4" fmla="*/ 150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4" y="15032"/>
                      </a:moveTo>
                      <a:cubicBezTo>
                        <a:pt x="30364" y="23191"/>
                        <a:pt x="23684" y="29805"/>
                        <a:pt x="15443" y="29805"/>
                      </a:cubicBezTo>
                      <a:cubicBezTo>
                        <a:pt x="7203" y="29805"/>
                        <a:pt x="523" y="23191"/>
                        <a:pt x="523" y="15032"/>
                      </a:cubicBezTo>
                      <a:cubicBezTo>
                        <a:pt x="523" y="6873"/>
                        <a:pt x="7203" y="259"/>
                        <a:pt x="15443" y="259"/>
                      </a:cubicBezTo>
                      <a:cubicBezTo>
                        <a:pt x="23684" y="259"/>
                        <a:pt x="30364" y="6873"/>
                        <a:pt x="30364" y="15032"/>
                      </a:cubicBezTo>
                      <a:close/>
                    </a:path>
                  </a:pathLst>
                </a:custGeom>
                <a:noFill/>
                <a:ln w="5965" cap="flat">
                  <a:solidFill>
                    <a:srgbClr val="EC4E44"/>
                  </a:solid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D445C112-3241-4D28-9A87-FAD2AF9E758E}"/>
                    </a:ext>
                  </a:extLst>
                </p:cNvPr>
                <p:cNvSpPr/>
                <p:nvPr/>
              </p:nvSpPr>
              <p:spPr>
                <a:xfrm>
                  <a:off x="2001582" y="4800461"/>
                  <a:ext cx="29841" cy="29546"/>
                </a:xfrm>
                <a:custGeom>
                  <a:avLst/>
                  <a:gdLst>
                    <a:gd name="connsiteX0" fmla="*/ 30124 w 29841"/>
                    <a:gd name="connsiteY0" fmla="*/ 15254 h 29546"/>
                    <a:gd name="connsiteX1" fmla="*/ 15203 w 29841"/>
                    <a:gd name="connsiteY1" fmla="*/ 30027 h 29546"/>
                    <a:gd name="connsiteX2" fmla="*/ 283 w 29841"/>
                    <a:gd name="connsiteY2" fmla="*/ 15254 h 29546"/>
                    <a:gd name="connsiteX3" fmla="*/ 15203 w 29841"/>
                    <a:gd name="connsiteY3" fmla="*/ 481 h 29546"/>
                    <a:gd name="connsiteX4" fmla="*/ 30124 w 29841"/>
                    <a:gd name="connsiteY4" fmla="*/ 152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4" y="15254"/>
                      </a:moveTo>
                      <a:cubicBezTo>
                        <a:pt x="30124" y="23413"/>
                        <a:pt x="23444" y="30027"/>
                        <a:pt x="15203" y="30027"/>
                      </a:cubicBezTo>
                      <a:cubicBezTo>
                        <a:pt x="6963" y="30027"/>
                        <a:pt x="283" y="23413"/>
                        <a:pt x="283" y="15254"/>
                      </a:cubicBezTo>
                      <a:cubicBezTo>
                        <a:pt x="283" y="7095"/>
                        <a:pt x="6963" y="481"/>
                        <a:pt x="15203" y="481"/>
                      </a:cubicBezTo>
                      <a:cubicBezTo>
                        <a:pt x="23444" y="481"/>
                        <a:pt x="30124" y="7095"/>
                        <a:pt x="30124" y="15254"/>
                      </a:cubicBezTo>
                      <a:close/>
                    </a:path>
                  </a:pathLst>
                </a:custGeom>
                <a:noFill/>
                <a:ln w="5965" cap="flat">
                  <a:solidFill>
                    <a:srgbClr val="EC4E44"/>
                  </a:solid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361BF079-37AF-44A4-A6A2-209C5CA56842}"/>
                    </a:ext>
                  </a:extLst>
                </p:cNvPr>
                <p:cNvSpPr/>
                <p:nvPr/>
              </p:nvSpPr>
              <p:spPr>
                <a:xfrm>
                  <a:off x="2495522" y="4349247"/>
                  <a:ext cx="29841" cy="29546"/>
                </a:xfrm>
                <a:custGeom>
                  <a:avLst/>
                  <a:gdLst>
                    <a:gd name="connsiteX0" fmla="*/ 30207 w 29841"/>
                    <a:gd name="connsiteY0" fmla="*/ 15177 h 29546"/>
                    <a:gd name="connsiteX1" fmla="*/ 15286 w 29841"/>
                    <a:gd name="connsiteY1" fmla="*/ 29950 h 29546"/>
                    <a:gd name="connsiteX2" fmla="*/ 365 w 29841"/>
                    <a:gd name="connsiteY2" fmla="*/ 15177 h 29546"/>
                    <a:gd name="connsiteX3" fmla="*/ 15286 w 29841"/>
                    <a:gd name="connsiteY3" fmla="*/ 404 h 29546"/>
                    <a:gd name="connsiteX4" fmla="*/ 30207 w 29841"/>
                    <a:gd name="connsiteY4" fmla="*/ 1517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7" y="15177"/>
                      </a:moveTo>
                      <a:cubicBezTo>
                        <a:pt x="30207" y="23336"/>
                        <a:pt x="23526" y="29950"/>
                        <a:pt x="15286" y="29950"/>
                      </a:cubicBezTo>
                      <a:cubicBezTo>
                        <a:pt x="7046" y="29950"/>
                        <a:pt x="365" y="23336"/>
                        <a:pt x="365" y="15177"/>
                      </a:cubicBezTo>
                      <a:cubicBezTo>
                        <a:pt x="365" y="7018"/>
                        <a:pt x="7046" y="404"/>
                        <a:pt x="15286" y="404"/>
                      </a:cubicBezTo>
                      <a:cubicBezTo>
                        <a:pt x="23526" y="404"/>
                        <a:pt x="30207" y="7018"/>
                        <a:pt x="30207" y="15177"/>
                      </a:cubicBezTo>
                      <a:close/>
                    </a:path>
                  </a:pathLst>
                </a:custGeom>
                <a:noFill/>
                <a:ln w="5965" cap="flat">
                  <a:solidFill>
                    <a:srgbClr val="EC4E44"/>
                  </a:solid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EF90A99D-B388-4671-9331-AA4D774A76C6}"/>
                    </a:ext>
                  </a:extLst>
                </p:cNvPr>
                <p:cNvSpPr/>
                <p:nvPr/>
              </p:nvSpPr>
              <p:spPr>
                <a:xfrm>
                  <a:off x="2509369" y="4322839"/>
                  <a:ext cx="29841" cy="29546"/>
                </a:xfrm>
                <a:custGeom>
                  <a:avLst/>
                  <a:gdLst>
                    <a:gd name="connsiteX0" fmla="*/ 30209 w 29841"/>
                    <a:gd name="connsiteY0" fmla="*/ 15173 h 29546"/>
                    <a:gd name="connsiteX1" fmla="*/ 15288 w 29841"/>
                    <a:gd name="connsiteY1" fmla="*/ 29946 h 29546"/>
                    <a:gd name="connsiteX2" fmla="*/ 368 w 29841"/>
                    <a:gd name="connsiteY2" fmla="*/ 15173 h 29546"/>
                    <a:gd name="connsiteX3" fmla="*/ 15288 w 29841"/>
                    <a:gd name="connsiteY3" fmla="*/ 400 h 29546"/>
                    <a:gd name="connsiteX4" fmla="*/ 30209 w 29841"/>
                    <a:gd name="connsiteY4" fmla="*/ 151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9" y="15173"/>
                      </a:moveTo>
                      <a:cubicBezTo>
                        <a:pt x="30209" y="23332"/>
                        <a:pt x="23529" y="29946"/>
                        <a:pt x="15288" y="29946"/>
                      </a:cubicBezTo>
                      <a:cubicBezTo>
                        <a:pt x="7048" y="29946"/>
                        <a:pt x="368" y="23332"/>
                        <a:pt x="368" y="15173"/>
                      </a:cubicBezTo>
                      <a:cubicBezTo>
                        <a:pt x="368" y="7014"/>
                        <a:pt x="7048" y="400"/>
                        <a:pt x="15288" y="400"/>
                      </a:cubicBezTo>
                      <a:cubicBezTo>
                        <a:pt x="23529" y="400"/>
                        <a:pt x="30209" y="7014"/>
                        <a:pt x="30209" y="15173"/>
                      </a:cubicBezTo>
                      <a:close/>
                    </a:path>
                  </a:pathLst>
                </a:custGeom>
                <a:noFill/>
                <a:ln w="5965" cap="flat">
                  <a:solidFill>
                    <a:srgbClr val="EC4E44"/>
                  </a:solid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AFFE131B-68C5-4739-B88E-3DE350C16E5F}"/>
                    </a:ext>
                  </a:extLst>
                </p:cNvPr>
                <p:cNvSpPr/>
                <p:nvPr/>
              </p:nvSpPr>
              <p:spPr>
                <a:xfrm>
                  <a:off x="3671222" y="3284612"/>
                  <a:ext cx="29841" cy="29546"/>
                </a:xfrm>
                <a:custGeom>
                  <a:avLst/>
                  <a:gdLst>
                    <a:gd name="connsiteX0" fmla="*/ 30404 w 29841"/>
                    <a:gd name="connsiteY0" fmla="*/ 14997 h 29546"/>
                    <a:gd name="connsiteX1" fmla="*/ 15483 w 29841"/>
                    <a:gd name="connsiteY1" fmla="*/ 29770 h 29546"/>
                    <a:gd name="connsiteX2" fmla="*/ 562 w 29841"/>
                    <a:gd name="connsiteY2" fmla="*/ 14997 h 29546"/>
                    <a:gd name="connsiteX3" fmla="*/ 15483 w 29841"/>
                    <a:gd name="connsiteY3" fmla="*/ 224 h 29546"/>
                    <a:gd name="connsiteX4" fmla="*/ 30404 w 29841"/>
                    <a:gd name="connsiteY4" fmla="*/ 1499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4" y="14997"/>
                      </a:moveTo>
                      <a:cubicBezTo>
                        <a:pt x="30404" y="23156"/>
                        <a:pt x="23723" y="29770"/>
                        <a:pt x="15483" y="29770"/>
                      </a:cubicBezTo>
                      <a:cubicBezTo>
                        <a:pt x="7243" y="29770"/>
                        <a:pt x="562" y="23156"/>
                        <a:pt x="562" y="14997"/>
                      </a:cubicBezTo>
                      <a:cubicBezTo>
                        <a:pt x="562" y="6838"/>
                        <a:pt x="7243" y="224"/>
                        <a:pt x="15483" y="224"/>
                      </a:cubicBezTo>
                      <a:cubicBezTo>
                        <a:pt x="23723" y="224"/>
                        <a:pt x="30404" y="6838"/>
                        <a:pt x="30404" y="14997"/>
                      </a:cubicBezTo>
                      <a:close/>
                    </a:path>
                  </a:pathLst>
                </a:custGeom>
                <a:noFill/>
                <a:ln w="5965" cap="flat">
                  <a:solidFill>
                    <a:srgbClr val="EC4E44"/>
                  </a:solid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653C6F59-2CAB-4D8A-A471-8F7CB2FEE9C1}"/>
                    </a:ext>
                  </a:extLst>
                </p:cNvPr>
                <p:cNvSpPr/>
                <p:nvPr/>
              </p:nvSpPr>
              <p:spPr>
                <a:xfrm>
                  <a:off x="2915990" y="3951846"/>
                  <a:ext cx="29841" cy="29546"/>
                </a:xfrm>
                <a:custGeom>
                  <a:avLst/>
                  <a:gdLst>
                    <a:gd name="connsiteX0" fmla="*/ 30277 w 29841"/>
                    <a:gd name="connsiteY0" fmla="*/ 15110 h 29546"/>
                    <a:gd name="connsiteX1" fmla="*/ 15356 w 29841"/>
                    <a:gd name="connsiteY1" fmla="*/ 29883 h 29546"/>
                    <a:gd name="connsiteX2" fmla="*/ 436 w 29841"/>
                    <a:gd name="connsiteY2" fmla="*/ 15110 h 29546"/>
                    <a:gd name="connsiteX3" fmla="*/ 15356 w 29841"/>
                    <a:gd name="connsiteY3" fmla="*/ 337 h 29546"/>
                    <a:gd name="connsiteX4" fmla="*/ 30277 w 29841"/>
                    <a:gd name="connsiteY4" fmla="*/ 151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7" y="15110"/>
                      </a:moveTo>
                      <a:cubicBezTo>
                        <a:pt x="30277" y="23269"/>
                        <a:pt x="23597" y="29883"/>
                        <a:pt x="15356" y="29883"/>
                      </a:cubicBezTo>
                      <a:cubicBezTo>
                        <a:pt x="7116" y="29883"/>
                        <a:pt x="436" y="23269"/>
                        <a:pt x="436" y="15110"/>
                      </a:cubicBezTo>
                      <a:cubicBezTo>
                        <a:pt x="436" y="6951"/>
                        <a:pt x="7116" y="337"/>
                        <a:pt x="15356" y="337"/>
                      </a:cubicBezTo>
                      <a:cubicBezTo>
                        <a:pt x="23597" y="337"/>
                        <a:pt x="30277" y="6951"/>
                        <a:pt x="30277" y="15110"/>
                      </a:cubicBezTo>
                      <a:close/>
                    </a:path>
                  </a:pathLst>
                </a:custGeom>
                <a:noFill/>
                <a:ln w="5965" cap="flat">
                  <a:solidFill>
                    <a:srgbClr val="EC4E44"/>
                  </a:solid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10A90B44-56B7-4FB4-A46C-0473422ACC3A}"/>
                    </a:ext>
                  </a:extLst>
                </p:cNvPr>
                <p:cNvSpPr/>
                <p:nvPr/>
              </p:nvSpPr>
              <p:spPr>
                <a:xfrm>
                  <a:off x="2664188" y="4230025"/>
                  <a:ext cx="29841" cy="29546"/>
                </a:xfrm>
                <a:custGeom>
                  <a:avLst/>
                  <a:gdLst>
                    <a:gd name="connsiteX0" fmla="*/ 30235 w 29841"/>
                    <a:gd name="connsiteY0" fmla="*/ 15157 h 29546"/>
                    <a:gd name="connsiteX1" fmla="*/ 15314 w 29841"/>
                    <a:gd name="connsiteY1" fmla="*/ 29930 h 29546"/>
                    <a:gd name="connsiteX2" fmla="*/ 394 w 29841"/>
                    <a:gd name="connsiteY2" fmla="*/ 15157 h 29546"/>
                    <a:gd name="connsiteX3" fmla="*/ 15314 w 29841"/>
                    <a:gd name="connsiteY3" fmla="*/ 384 h 29546"/>
                    <a:gd name="connsiteX4" fmla="*/ 30235 w 29841"/>
                    <a:gd name="connsiteY4" fmla="*/ 151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5" y="15157"/>
                      </a:moveTo>
                      <a:cubicBezTo>
                        <a:pt x="30235" y="23316"/>
                        <a:pt x="23555" y="29930"/>
                        <a:pt x="15314" y="29930"/>
                      </a:cubicBezTo>
                      <a:cubicBezTo>
                        <a:pt x="7074" y="29930"/>
                        <a:pt x="394" y="23316"/>
                        <a:pt x="394" y="15157"/>
                      </a:cubicBezTo>
                      <a:cubicBezTo>
                        <a:pt x="394" y="6998"/>
                        <a:pt x="7074" y="384"/>
                        <a:pt x="15314" y="384"/>
                      </a:cubicBezTo>
                      <a:cubicBezTo>
                        <a:pt x="23555" y="384"/>
                        <a:pt x="30235" y="6998"/>
                        <a:pt x="30235" y="15157"/>
                      </a:cubicBezTo>
                      <a:close/>
                    </a:path>
                  </a:pathLst>
                </a:custGeom>
                <a:noFill/>
                <a:ln w="5965" cap="flat">
                  <a:solidFill>
                    <a:srgbClr val="EC4E44"/>
                  </a:solid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B2126795-6D60-48DB-87E2-B4D1F7177463}"/>
                    </a:ext>
                  </a:extLst>
                </p:cNvPr>
                <p:cNvSpPr/>
                <p:nvPr/>
              </p:nvSpPr>
              <p:spPr>
                <a:xfrm>
                  <a:off x="2896518" y="3992615"/>
                  <a:ext cx="29841" cy="29546"/>
                </a:xfrm>
                <a:custGeom>
                  <a:avLst/>
                  <a:gdLst>
                    <a:gd name="connsiteX0" fmla="*/ 30274 w 29841"/>
                    <a:gd name="connsiteY0" fmla="*/ 15117 h 29546"/>
                    <a:gd name="connsiteX1" fmla="*/ 15353 w 29841"/>
                    <a:gd name="connsiteY1" fmla="*/ 29890 h 29546"/>
                    <a:gd name="connsiteX2" fmla="*/ 433 w 29841"/>
                    <a:gd name="connsiteY2" fmla="*/ 15117 h 29546"/>
                    <a:gd name="connsiteX3" fmla="*/ 15353 w 29841"/>
                    <a:gd name="connsiteY3" fmla="*/ 344 h 29546"/>
                    <a:gd name="connsiteX4" fmla="*/ 30274 w 29841"/>
                    <a:gd name="connsiteY4" fmla="*/ 1511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4" y="15117"/>
                      </a:moveTo>
                      <a:cubicBezTo>
                        <a:pt x="30274" y="23276"/>
                        <a:pt x="23594" y="29890"/>
                        <a:pt x="15353" y="29890"/>
                      </a:cubicBezTo>
                      <a:cubicBezTo>
                        <a:pt x="7113" y="29890"/>
                        <a:pt x="433" y="23276"/>
                        <a:pt x="433" y="15117"/>
                      </a:cubicBezTo>
                      <a:cubicBezTo>
                        <a:pt x="433" y="6958"/>
                        <a:pt x="7113" y="344"/>
                        <a:pt x="15353" y="344"/>
                      </a:cubicBezTo>
                      <a:cubicBezTo>
                        <a:pt x="23594" y="344"/>
                        <a:pt x="30274" y="6958"/>
                        <a:pt x="30274" y="15117"/>
                      </a:cubicBezTo>
                      <a:close/>
                    </a:path>
                  </a:pathLst>
                </a:custGeom>
                <a:noFill/>
                <a:ln w="5965" cap="flat">
                  <a:solidFill>
                    <a:srgbClr val="EC4E44"/>
                  </a:solid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C79A43CD-64C8-44DE-8A68-EE92068F8631}"/>
                    </a:ext>
                  </a:extLst>
                </p:cNvPr>
                <p:cNvSpPr/>
                <p:nvPr/>
              </p:nvSpPr>
              <p:spPr>
                <a:xfrm>
                  <a:off x="2229417" y="4584078"/>
                  <a:ext cx="29841" cy="29546"/>
                </a:xfrm>
                <a:custGeom>
                  <a:avLst/>
                  <a:gdLst>
                    <a:gd name="connsiteX0" fmla="*/ 30162 w 29841"/>
                    <a:gd name="connsiteY0" fmla="*/ 15217 h 29546"/>
                    <a:gd name="connsiteX1" fmla="*/ 15241 w 29841"/>
                    <a:gd name="connsiteY1" fmla="*/ 29990 h 29546"/>
                    <a:gd name="connsiteX2" fmla="*/ 321 w 29841"/>
                    <a:gd name="connsiteY2" fmla="*/ 15217 h 29546"/>
                    <a:gd name="connsiteX3" fmla="*/ 15241 w 29841"/>
                    <a:gd name="connsiteY3" fmla="*/ 444 h 29546"/>
                    <a:gd name="connsiteX4" fmla="*/ 30162 w 29841"/>
                    <a:gd name="connsiteY4" fmla="*/ 1521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2" y="15217"/>
                      </a:moveTo>
                      <a:cubicBezTo>
                        <a:pt x="30162" y="23376"/>
                        <a:pt x="23482" y="29990"/>
                        <a:pt x="15241" y="29990"/>
                      </a:cubicBezTo>
                      <a:cubicBezTo>
                        <a:pt x="7001" y="29990"/>
                        <a:pt x="321" y="23376"/>
                        <a:pt x="321" y="15217"/>
                      </a:cubicBezTo>
                      <a:cubicBezTo>
                        <a:pt x="321" y="7058"/>
                        <a:pt x="7001" y="444"/>
                        <a:pt x="15241" y="444"/>
                      </a:cubicBezTo>
                      <a:cubicBezTo>
                        <a:pt x="23482" y="444"/>
                        <a:pt x="30162" y="7058"/>
                        <a:pt x="30162" y="15217"/>
                      </a:cubicBezTo>
                      <a:close/>
                    </a:path>
                  </a:pathLst>
                </a:custGeom>
                <a:noFill/>
                <a:ln w="5965" cap="flat">
                  <a:solidFill>
                    <a:srgbClr val="EC4E44"/>
                  </a:solid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8C04BDC9-E661-45C5-8502-0B1BF8108AB6}"/>
                    </a:ext>
                  </a:extLst>
                </p:cNvPr>
                <p:cNvSpPr/>
                <p:nvPr/>
              </p:nvSpPr>
              <p:spPr>
                <a:xfrm>
                  <a:off x="3749053" y="3174513"/>
                  <a:ext cx="29841" cy="29546"/>
                </a:xfrm>
                <a:custGeom>
                  <a:avLst/>
                  <a:gdLst>
                    <a:gd name="connsiteX0" fmla="*/ 30417 w 29841"/>
                    <a:gd name="connsiteY0" fmla="*/ 14979 h 29546"/>
                    <a:gd name="connsiteX1" fmla="*/ 15496 w 29841"/>
                    <a:gd name="connsiteY1" fmla="*/ 29752 h 29546"/>
                    <a:gd name="connsiteX2" fmla="*/ 576 w 29841"/>
                    <a:gd name="connsiteY2" fmla="*/ 14979 h 29546"/>
                    <a:gd name="connsiteX3" fmla="*/ 15496 w 29841"/>
                    <a:gd name="connsiteY3" fmla="*/ 206 h 29546"/>
                    <a:gd name="connsiteX4" fmla="*/ 30417 w 29841"/>
                    <a:gd name="connsiteY4" fmla="*/ 1497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7" y="14979"/>
                      </a:moveTo>
                      <a:cubicBezTo>
                        <a:pt x="30417" y="23137"/>
                        <a:pt x="23736" y="29752"/>
                        <a:pt x="15496" y="29752"/>
                      </a:cubicBezTo>
                      <a:cubicBezTo>
                        <a:pt x="7256" y="29752"/>
                        <a:pt x="576" y="23137"/>
                        <a:pt x="576" y="14979"/>
                      </a:cubicBezTo>
                      <a:cubicBezTo>
                        <a:pt x="576" y="6820"/>
                        <a:pt x="7256" y="206"/>
                        <a:pt x="15496" y="206"/>
                      </a:cubicBezTo>
                      <a:cubicBezTo>
                        <a:pt x="23736" y="206"/>
                        <a:pt x="30417" y="6820"/>
                        <a:pt x="30417" y="14979"/>
                      </a:cubicBezTo>
                      <a:close/>
                    </a:path>
                  </a:pathLst>
                </a:custGeom>
                <a:noFill/>
                <a:ln w="5965" cap="flat">
                  <a:solidFill>
                    <a:srgbClr val="EC4E44"/>
                  </a:solid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5EB63A9B-B10B-4D68-832D-4F9B9D39B012}"/>
                    </a:ext>
                  </a:extLst>
                </p:cNvPr>
                <p:cNvSpPr/>
                <p:nvPr/>
              </p:nvSpPr>
              <p:spPr>
                <a:xfrm>
                  <a:off x="2674260" y="4201374"/>
                  <a:ext cx="29841" cy="29546"/>
                </a:xfrm>
                <a:custGeom>
                  <a:avLst/>
                  <a:gdLst>
                    <a:gd name="connsiteX0" fmla="*/ 30237 w 29841"/>
                    <a:gd name="connsiteY0" fmla="*/ 15152 h 29546"/>
                    <a:gd name="connsiteX1" fmla="*/ 15316 w 29841"/>
                    <a:gd name="connsiteY1" fmla="*/ 29925 h 29546"/>
                    <a:gd name="connsiteX2" fmla="*/ 395 w 29841"/>
                    <a:gd name="connsiteY2" fmla="*/ 15152 h 29546"/>
                    <a:gd name="connsiteX3" fmla="*/ 15316 w 29841"/>
                    <a:gd name="connsiteY3" fmla="*/ 379 h 29546"/>
                    <a:gd name="connsiteX4" fmla="*/ 30237 w 29841"/>
                    <a:gd name="connsiteY4" fmla="*/ 151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7" y="15152"/>
                      </a:moveTo>
                      <a:cubicBezTo>
                        <a:pt x="30237" y="23311"/>
                        <a:pt x="23556" y="29925"/>
                        <a:pt x="15316" y="29925"/>
                      </a:cubicBezTo>
                      <a:cubicBezTo>
                        <a:pt x="7076" y="29925"/>
                        <a:pt x="395" y="23311"/>
                        <a:pt x="395" y="15152"/>
                      </a:cubicBezTo>
                      <a:cubicBezTo>
                        <a:pt x="395" y="6993"/>
                        <a:pt x="7076" y="379"/>
                        <a:pt x="15316" y="379"/>
                      </a:cubicBezTo>
                      <a:cubicBezTo>
                        <a:pt x="23556" y="379"/>
                        <a:pt x="30237" y="6993"/>
                        <a:pt x="30237" y="15152"/>
                      </a:cubicBezTo>
                      <a:close/>
                    </a:path>
                  </a:pathLst>
                </a:custGeom>
                <a:noFill/>
                <a:ln w="5965" cap="flat">
                  <a:solidFill>
                    <a:srgbClr val="EC4E44"/>
                  </a:solid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334FD27B-D77A-49F9-8A9D-2C2D16506C3E}"/>
                    </a:ext>
                  </a:extLst>
                </p:cNvPr>
                <p:cNvSpPr/>
                <p:nvPr/>
              </p:nvSpPr>
              <p:spPr>
                <a:xfrm>
                  <a:off x="3387588" y="3533618"/>
                  <a:ext cx="29841" cy="29546"/>
                </a:xfrm>
                <a:custGeom>
                  <a:avLst/>
                  <a:gdLst>
                    <a:gd name="connsiteX0" fmla="*/ 30356 w 29841"/>
                    <a:gd name="connsiteY0" fmla="*/ 15039 h 29546"/>
                    <a:gd name="connsiteX1" fmla="*/ 15435 w 29841"/>
                    <a:gd name="connsiteY1" fmla="*/ 29812 h 29546"/>
                    <a:gd name="connsiteX2" fmla="*/ 515 w 29841"/>
                    <a:gd name="connsiteY2" fmla="*/ 15039 h 29546"/>
                    <a:gd name="connsiteX3" fmla="*/ 15435 w 29841"/>
                    <a:gd name="connsiteY3" fmla="*/ 266 h 29546"/>
                    <a:gd name="connsiteX4" fmla="*/ 30356 w 29841"/>
                    <a:gd name="connsiteY4" fmla="*/ 150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6" y="15039"/>
                      </a:moveTo>
                      <a:cubicBezTo>
                        <a:pt x="30356" y="23198"/>
                        <a:pt x="23676" y="29812"/>
                        <a:pt x="15435" y="29812"/>
                      </a:cubicBezTo>
                      <a:cubicBezTo>
                        <a:pt x="7195" y="29812"/>
                        <a:pt x="515" y="23198"/>
                        <a:pt x="515" y="15039"/>
                      </a:cubicBezTo>
                      <a:cubicBezTo>
                        <a:pt x="515" y="6880"/>
                        <a:pt x="7195" y="266"/>
                        <a:pt x="15435" y="266"/>
                      </a:cubicBezTo>
                      <a:cubicBezTo>
                        <a:pt x="23676" y="266"/>
                        <a:pt x="30356" y="6880"/>
                        <a:pt x="30356" y="15039"/>
                      </a:cubicBezTo>
                      <a:close/>
                    </a:path>
                  </a:pathLst>
                </a:custGeom>
                <a:noFill/>
                <a:ln w="5965" cap="flat">
                  <a:solidFill>
                    <a:srgbClr val="EC4E44"/>
                  </a:solid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EDA027AC-29D5-4F17-AD2B-7B6DF64868AA}"/>
                    </a:ext>
                  </a:extLst>
                </p:cNvPr>
                <p:cNvSpPr/>
                <p:nvPr/>
              </p:nvSpPr>
              <p:spPr>
                <a:xfrm>
                  <a:off x="2453342" y="4422702"/>
                  <a:ext cx="29841" cy="29546"/>
                </a:xfrm>
                <a:custGeom>
                  <a:avLst/>
                  <a:gdLst>
                    <a:gd name="connsiteX0" fmla="*/ 30200 w 29841"/>
                    <a:gd name="connsiteY0" fmla="*/ 15190 h 29546"/>
                    <a:gd name="connsiteX1" fmla="*/ 15279 w 29841"/>
                    <a:gd name="connsiteY1" fmla="*/ 29963 h 29546"/>
                    <a:gd name="connsiteX2" fmla="*/ 358 w 29841"/>
                    <a:gd name="connsiteY2" fmla="*/ 15190 h 29546"/>
                    <a:gd name="connsiteX3" fmla="*/ 15279 w 29841"/>
                    <a:gd name="connsiteY3" fmla="*/ 417 h 29546"/>
                    <a:gd name="connsiteX4" fmla="*/ 30200 w 29841"/>
                    <a:gd name="connsiteY4" fmla="*/ 1519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0" y="15190"/>
                      </a:moveTo>
                      <a:cubicBezTo>
                        <a:pt x="30200" y="23349"/>
                        <a:pt x="23519" y="29963"/>
                        <a:pt x="15279" y="29963"/>
                      </a:cubicBezTo>
                      <a:cubicBezTo>
                        <a:pt x="7039" y="29963"/>
                        <a:pt x="358" y="23349"/>
                        <a:pt x="358" y="15190"/>
                      </a:cubicBezTo>
                      <a:cubicBezTo>
                        <a:pt x="358" y="7031"/>
                        <a:pt x="7039" y="417"/>
                        <a:pt x="15279" y="417"/>
                      </a:cubicBezTo>
                      <a:cubicBezTo>
                        <a:pt x="23519" y="417"/>
                        <a:pt x="30200" y="7031"/>
                        <a:pt x="30200" y="15190"/>
                      </a:cubicBezTo>
                      <a:close/>
                    </a:path>
                  </a:pathLst>
                </a:custGeom>
                <a:noFill/>
                <a:ln w="5965" cap="flat">
                  <a:solidFill>
                    <a:srgbClr val="EC4E44"/>
                  </a:solid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178CB610-4C9C-48B0-9AD5-891C026AFFC9}"/>
                    </a:ext>
                  </a:extLst>
                </p:cNvPr>
                <p:cNvSpPr/>
                <p:nvPr/>
              </p:nvSpPr>
              <p:spPr>
                <a:xfrm>
                  <a:off x="2717352" y="4147673"/>
                  <a:ext cx="29841" cy="29546"/>
                </a:xfrm>
                <a:custGeom>
                  <a:avLst/>
                  <a:gdLst>
                    <a:gd name="connsiteX0" fmla="*/ 30244 w 29841"/>
                    <a:gd name="connsiteY0" fmla="*/ 15143 h 29546"/>
                    <a:gd name="connsiteX1" fmla="*/ 15323 w 29841"/>
                    <a:gd name="connsiteY1" fmla="*/ 29916 h 29546"/>
                    <a:gd name="connsiteX2" fmla="*/ 403 w 29841"/>
                    <a:gd name="connsiteY2" fmla="*/ 15143 h 29546"/>
                    <a:gd name="connsiteX3" fmla="*/ 15323 w 29841"/>
                    <a:gd name="connsiteY3" fmla="*/ 370 h 29546"/>
                    <a:gd name="connsiteX4" fmla="*/ 30244 w 29841"/>
                    <a:gd name="connsiteY4" fmla="*/ 1514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4" y="15143"/>
                      </a:moveTo>
                      <a:cubicBezTo>
                        <a:pt x="30244" y="23302"/>
                        <a:pt x="23564" y="29916"/>
                        <a:pt x="15323" y="29916"/>
                      </a:cubicBezTo>
                      <a:cubicBezTo>
                        <a:pt x="7083" y="29916"/>
                        <a:pt x="403" y="23302"/>
                        <a:pt x="403" y="15143"/>
                      </a:cubicBezTo>
                      <a:cubicBezTo>
                        <a:pt x="403" y="6984"/>
                        <a:pt x="7083" y="370"/>
                        <a:pt x="15323" y="370"/>
                      </a:cubicBezTo>
                      <a:cubicBezTo>
                        <a:pt x="23564" y="370"/>
                        <a:pt x="30244" y="6984"/>
                        <a:pt x="30244" y="15143"/>
                      </a:cubicBezTo>
                      <a:close/>
                    </a:path>
                  </a:pathLst>
                </a:custGeom>
                <a:noFill/>
                <a:ln w="5965" cap="flat">
                  <a:solidFill>
                    <a:srgbClr val="EC4E44"/>
                  </a:solid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931E9CA6-3D37-4385-A91B-517F72DEB909}"/>
                    </a:ext>
                  </a:extLst>
                </p:cNvPr>
                <p:cNvSpPr/>
                <p:nvPr/>
              </p:nvSpPr>
              <p:spPr>
                <a:xfrm>
                  <a:off x="2671391" y="4198933"/>
                  <a:ext cx="29841" cy="29546"/>
                </a:xfrm>
                <a:custGeom>
                  <a:avLst/>
                  <a:gdLst>
                    <a:gd name="connsiteX0" fmla="*/ 30236 w 29841"/>
                    <a:gd name="connsiteY0" fmla="*/ 15152 h 29546"/>
                    <a:gd name="connsiteX1" fmla="*/ 15315 w 29841"/>
                    <a:gd name="connsiteY1" fmla="*/ 29925 h 29546"/>
                    <a:gd name="connsiteX2" fmla="*/ 395 w 29841"/>
                    <a:gd name="connsiteY2" fmla="*/ 15152 h 29546"/>
                    <a:gd name="connsiteX3" fmla="*/ 15315 w 29841"/>
                    <a:gd name="connsiteY3" fmla="*/ 379 h 29546"/>
                    <a:gd name="connsiteX4" fmla="*/ 30236 w 29841"/>
                    <a:gd name="connsiteY4" fmla="*/ 151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6" y="15152"/>
                      </a:moveTo>
                      <a:cubicBezTo>
                        <a:pt x="30236" y="23311"/>
                        <a:pt x="23556" y="29925"/>
                        <a:pt x="15315" y="29925"/>
                      </a:cubicBezTo>
                      <a:cubicBezTo>
                        <a:pt x="7075" y="29925"/>
                        <a:pt x="395" y="23311"/>
                        <a:pt x="395" y="15152"/>
                      </a:cubicBezTo>
                      <a:cubicBezTo>
                        <a:pt x="395" y="6993"/>
                        <a:pt x="7075" y="379"/>
                        <a:pt x="15315" y="379"/>
                      </a:cubicBezTo>
                      <a:cubicBezTo>
                        <a:pt x="23556" y="379"/>
                        <a:pt x="30236" y="6993"/>
                        <a:pt x="30236" y="15152"/>
                      </a:cubicBezTo>
                      <a:close/>
                    </a:path>
                  </a:pathLst>
                </a:custGeom>
                <a:noFill/>
                <a:ln w="5965" cap="flat">
                  <a:solidFill>
                    <a:srgbClr val="EC4E44"/>
                  </a:solid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3BE9535-756F-4023-AEBE-C281FDB2D233}"/>
                    </a:ext>
                  </a:extLst>
                </p:cNvPr>
                <p:cNvSpPr/>
                <p:nvPr/>
              </p:nvSpPr>
              <p:spPr>
                <a:xfrm>
                  <a:off x="3009571" y="3871562"/>
                  <a:ext cx="29841" cy="29546"/>
                </a:xfrm>
                <a:custGeom>
                  <a:avLst/>
                  <a:gdLst>
                    <a:gd name="connsiteX0" fmla="*/ 30293 w 29841"/>
                    <a:gd name="connsiteY0" fmla="*/ 15097 h 29546"/>
                    <a:gd name="connsiteX1" fmla="*/ 15372 w 29841"/>
                    <a:gd name="connsiteY1" fmla="*/ 29870 h 29546"/>
                    <a:gd name="connsiteX2" fmla="*/ 452 w 29841"/>
                    <a:gd name="connsiteY2" fmla="*/ 15097 h 29546"/>
                    <a:gd name="connsiteX3" fmla="*/ 15372 w 29841"/>
                    <a:gd name="connsiteY3" fmla="*/ 323 h 29546"/>
                    <a:gd name="connsiteX4" fmla="*/ 30293 w 29841"/>
                    <a:gd name="connsiteY4" fmla="*/ 1509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3" y="15097"/>
                      </a:moveTo>
                      <a:cubicBezTo>
                        <a:pt x="30293" y="23255"/>
                        <a:pt x="23613" y="29870"/>
                        <a:pt x="15372" y="29870"/>
                      </a:cubicBezTo>
                      <a:cubicBezTo>
                        <a:pt x="7132" y="29870"/>
                        <a:pt x="452" y="23255"/>
                        <a:pt x="452" y="15097"/>
                      </a:cubicBezTo>
                      <a:cubicBezTo>
                        <a:pt x="452" y="6938"/>
                        <a:pt x="7132" y="323"/>
                        <a:pt x="15372" y="323"/>
                      </a:cubicBezTo>
                      <a:cubicBezTo>
                        <a:pt x="23613" y="323"/>
                        <a:pt x="30293" y="6938"/>
                        <a:pt x="30293" y="15097"/>
                      </a:cubicBezTo>
                      <a:close/>
                    </a:path>
                  </a:pathLst>
                </a:custGeom>
                <a:noFill/>
                <a:ln w="5965" cap="flat">
                  <a:solidFill>
                    <a:srgbClr val="EC4E44"/>
                  </a:solid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115E9271-BF44-46BC-B74D-DAC7777AADED}"/>
                    </a:ext>
                  </a:extLst>
                </p:cNvPr>
                <p:cNvSpPr/>
                <p:nvPr/>
              </p:nvSpPr>
              <p:spPr>
                <a:xfrm>
                  <a:off x="2461945" y="4397068"/>
                  <a:ext cx="29841" cy="29546"/>
                </a:xfrm>
                <a:custGeom>
                  <a:avLst/>
                  <a:gdLst>
                    <a:gd name="connsiteX0" fmla="*/ 30201 w 29841"/>
                    <a:gd name="connsiteY0" fmla="*/ 15185 h 29546"/>
                    <a:gd name="connsiteX1" fmla="*/ 15280 w 29841"/>
                    <a:gd name="connsiteY1" fmla="*/ 29958 h 29546"/>
                    <a:gd name="connsiteX2" fmla="*/ 360 w 29841"/>
                    <a:gd name="connsiteY2" fmla="*/ 15185 h 29546"/>
                    <a:gd name="connsiteX3" fmla="*/ 15280 w 29841"/>
                    <a:gd name="connsiteY3" fmla="*/ 412 h 29546"/>
                    <a:gd name="connsiteX4" fmla="*/ 30201 w 29841"/>
                    <a:gd name="connsiteY4" fmla="*/ 151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1" y="15185"/>
                      </a:moveTo>
                      <a:cubicBezTo>
                        <a:pt x="30201" y="23344"/>
                        <a:pt x="23521" y="29958"/>
                        <a:pt x="15280" y="29958"/>
                      </a:cubicBezTo>
                      <a:cubicBezTo>
                        <a:pt x="7040" y="29958"/>
                        <a:pt x="360" y="23344"/>
                        <a:pt x="360" y="15185"/>
                      </a:cubicBezTo>
                      <a:cubicBezTo>
                        <a:pt x="360" y="7027"/>
                        <a:pt x="7040" y="412"/>
                        <a:pt x="15280" y="412"/>
                      </a:cubicBezTo>
                      <a:cubicBezTo>
                        <a:pt x="23521" y="412"/>
                        <a:pt x="30201" y="7027"/>
                        <a:pt x="30201" y="15185"/>
                      </a:cubicBezTo>
                      <a:close/>
                    </a:path>
                  </a:pathLst>
                </a:custGeom>
                <a:noFill/>
                <a:ln w="5965" cap="flat">
                  <a:solidFill>
                    <a:srgbClr val="EC4E44"/>
                  </a:solid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203A80EE-3528-4E32-98BC-82B80E611A4A}"/>
                    </a:ext>
                  </a:extLst>
                </p:cNvPr>
                <p:cNvSpPr/>
                <p:nvPr/>
              </p:nvSpPr>
              <p:spPr>
                <a:xfrm>
                  <a:off x="2152353" y="4654139"/>
                  <a:ext cx="29841" cy="29546"/>
                </a:xfrm>
                <a:custGeom>
                  <a:avLst/>
                  <a:gdLst>
                    <a:gd name="connsiteX0" fmla="*/ 30149 w 29841"/>
                    <a:gd name="connsiteY0" fmla="*/ 15229 h 29546"/>
                    <a:gd name="connsiteX1" fmla="*/ 15229 w 29841"/>
                    <a:gd name="connsiteY1" fmla="*/ 30002 h 29546"/>
                    <a:gd name="connsiteX2" fmla="*/ 308 w 29841"/>
                    <a:gd name="connsiteY2" fmla="*/ 15229 h 29546"/>
                    <a:gd name="connsiteX3" fmla="*/ 15229 w 29841"/>
                    <a:gd name="connsiteY3" fmla="*/ 456 h 29546"/>
                    <a:gd name="connsiteX4" fmla="*/ 30149 w 29841"/>
                    <a:gd name="connsiteY4" fmla="*/ 152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9" y="15229"/>
                      </a:moveTo>
                      <a:cubicBezTo>
                        <a:pt x="30149" y="23388"/>
                        <a:pt x="23469" y="30002"/>
                        <a:pt x="15229" y="30002"/>
                      </a:cubicBezTo>
                      <a:cubicBezTo>
                        <a:pt x="6988" y="30002"/>
                        <a:pt x="308" y="23388"/>
                        <a:pt x="308" y="15229"/>
                      </a:cubicBezTo>
                      <a:cubicBezTo>
                        <a:pt x="308" y="7070"/>
                        <a:pt x="6988" y="456"/>
                        <a:pt x="15229" y="456"/>
                      </a:cubicBezTo>
                      <a:cubicBezTo>
                        <a:pt x="23469" y="456"/>
                        <a:pt x="30149" y="7070"/>
                        <a:pt x="30149" y="15229"/>
                      </a:cubicBezTo>
                      <a:close/>
                    </a:path>
                  </a:pathLst>
                </a:custGeom>
                <a:noFill/>
                <a:ln w="5965" cap="flat">
                  <a:solidFill>
                    <a:srgbClr val="EC4E44"/>
                  </a:solid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D0168257-1BB6-4A8B-89DB-6FD4B76A2EE6}"/>
                    </a:ext>
                  </a:extLst>
                </p:cNvPr>
                <p:cNvSpPr/>
                <p:nvPr/>
              </p:nvSpPr>
              <p:spPr>
                <a:xfrm>
                  <a:off x="2506890" y="4334488"/>
                  <a:ext cx="29841" cy="29546"/>
                </a:xfrm>
                <a:custGeom>
                  <a:avLst/>
                  <a:gdLst>
                    <a:gd name="connsiteX0" fmla="*/ 30208 w 29841"/>
                    <a:gd name="connsiteY0" fmla="*/ 15175 h 29546"/>
                    <a:gd name="connsiteX1" fmla="*/ 15288 w 29841"/>
                    <a:gd name="connsiteY1" fmla="*/ 29948 h 29546"/>
                    <a:gd name="connsiteX2" fmla="*/ 367 w 29841"/>
                    <a:gd name="connsiteY2" fmla="*/ 15175 h 29546"/>
                    <a:gd name="connsiteX3" fmla="*/ 15288 w 29841"/>
                    <a:gd name="connsiteY3" fmla="*/ 402 h 29546"/>
                    <a:gd name="connsiteX4" fmla="*/ 30208 w 29841"/>
                    <a:gd name="connsiteY4" fmla="*/ 151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8" y="15175"/>
                      </a:moveTo>
                      <a:cubicBezTo>
                        <a:pt x="30208" y="23334"/>
                        <a:pt x="23528" y="29948"/>
                        <a:pt x="15288" y="29948"/>
                      </a:cubicBezTo>
                      <a:cubicBezTo>
                        <a:pt x="7048" y="29948"/>
                        <a:pt x="367" y="23334"/>
                        <a:pt x="367" y="15175"/>
                      </a:cubicBezTo>
                      <a:cubicBezTo>
                        <a:pt x="367" y="7016"/>
                        <a:pt x="7048" y="402"/>
                        <a:pt x="15288" y="402"/>
                      </a:cubicBezTo>
                      <a:cubicBezTo>
                        <a:pt x="23528" y="402"/>
                        <a:pt x="30208" y="7016"/>
                        <a:pt x="30208" y="15175"/>
                      </a:cubicBezTo>
                      <a:close/>
                    </a:path>
                  </a:pathLst>
                </a:custGeom>
                <a:noFill/>
                <a:ln w="5965" cap="flat">
                  <a:solidFill>
                    <a:srgbClr val="EC4E44"/>
                  </a:solid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1ACA404F-9D46-44F2-A2BD-22B62427895F}"/>
                    </a:ext>
                  </a:extLst>
                </p:cNvPr>
                <p:cNvSpPr/>
                <p:nvPr/>
              </p:nvSpPr>
              <p:spPr>
                <a:xfrm>
                  <a:off x="2644071" y="4199242"/>
                  <a:ext cx="29841" cy="29546"/>
                </a:xfrm>
                <a:custGeom>
                  <a:avLst/>
                  <a:gdLst>
                    <a:gd name="connsiteX0" fmla="*/ 30231 w 29841"/>
                    <a:gd name="connsiteY0" fmla="*/ 15152 h 29546"/>
                    <a:gd name="connsiteX1" fmla="*/ 15311 w 29841"/>
                    <a:gd name="connsiteY1" fmla="*/ 29925 h 29546"/>
                    <a:gd name="connsiteX2" fmla="*/ 390 w 29841"/>
                    <a:gd name="connsiteY2" fmla="*/ 15152 h 29546"/>
                    <a:gd name="connsiteX3" fmla="*/ 15311 w 29841"/>
                    <a:gd name="connsiteY3" fmla="*/ 379 h 29546"/>
                    <a:gd name="connsiteX4" fmla="*/ 30231 w 29841"/>
                    <a:gd name="connsiteY4" fmla="*/ 151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1" y="15152"/>
                      </a:moveTo>
                      <a:cubicBezTo>
                        <a:pt x="30231" y="23311"/>
                        <a:pt x="23551" y="29925"/>
                        <a:pt x="15311" y="29925"/>
                      </a:cubicBezTo>
                      <a:cubicBezTo>
                        <a:pt x="7071" y="29925"/>
                        <a:pt x="390" y="23311"/>
                        <a:pt x="390" y="15152"/>
                      </a:cubicBezTo>
                      <a:cubicBezTo>
                        <a:pt x="390" y="6993"/>
                        <a:pt x="7071" y="379"/>
                        <a:pt x="15311" y="379"/>
                      </a:cubicBezTo>
                      <a:cubicBezTo>
                        <a:pt x="23551" y="379"/>
                        <a:pt x="30231" y="6993"/>
                        <a:pt x="30231" y="15152"/>
                      </a:cubicBezTo>
                      <a:close/>
                    </a:path>
                  </a:pathLst>
                </a:custGeom>
                <a:noFill/>
                <a:ln w="5965" cap="flat">
                  <a:solidFill>
                    <a:srgbClr val="EC4E44"/>
                  </a:solid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2631CE32-E0EF-473F-BB09-2B7D6F4D1965}"/>
                    </a:ext>
                  </a:extLst>
                </p:cNvPr>
                <p:cNvSpPr/>
                <p:nvPr/>
              </p:nvSpPr>
              <p:spPr>
                <a:xfrm>
                  <a:off x="2529346" y="4294447"/>
                  <a:ext cx="29841" cy="29546"/>
                </a:xfrm>
                <a:custGeom>
                  <a:avLst/>
                  <a:gdLst>
                    <a:gd name="connsiteX0" fmla="*/ 30212 w 29841"/>
                    <a:gd name="connsiteY0" fmla="*/ 15168 h 29546"/>
                    <a:gd name="connsiteX1" fmla="*/ 15292 w 29841"/>
                    <a:gd name="connsiteY1" fmla="*/ 29941 h 29546"/>
                    <a:gd name="connsiteX2" fmla="*/ 371 w 29841"/>
                    <a:gd name="connsiteY2" fmla="*/ 15168 h 29546"/>
                    <a:gd name="connsiteX3" fmla="*/ 15292 w 29841"/>
                    <a:gd name="connsiteY3" fmla="*/ 395 h 29546"/>
                    <a:gd name="connsiteX4" fmla="*/ 30212 w 29841"/>
                    <a:gd name="connsiteY4" fmla="*/ 151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2" y="15168"/>
                      </a:moveTo>
                      <a:cubicBezTo>
                        <a:pt x="30212" y="23327"/>
                        <a:pt x="23532" y="29941"/>
                        <a:pt x="15292" y="29941"/>
                      </a:cubicBezTo>
                      <a:cubicBezTo>
                        <a:pt x="7051" y="29941"/>
                        <a:pt x="371" y="23327"/>
                        <a:pt x="371" y="15168"/>
                      </a:cubicBezTo>
                      <a:cubicBezTo>
                        <a:pt x="371" y="7009"/>
                        <a:pt x="7051" y="395"/>
                        <a:pt x="15292" y="395"/>
                      </a:cubicBezTo>
                      <a:cubicBezTo>
                        <a:pt x="23532" y="395"/>
                        <a:pt x="30212" y="7009"/>
                        <a:pt x="30212" y="15168"/>
                      </a:cubicBezTo>
                      <a:close/>
                    </a:path>
                  </a:pathLst>
                </a:custGeom>
                <a:noFill/>
                <a:ln w="5965" cap="flat">
                  <a:solidFill>
                    <a:srgbClr val="EC4E44"/>
                  </a:solid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9895E10C-1E07-4ACB-8ED2-A5B6F0354A6F}"/>
                    </a:ext>
                  </a:extLst>
                </p:cNvPr>
                <p:cNvSpPr/>
                <p:nvPr/>
              </p:nvSpPr>
              <p:spPr>
                <a:xfrm>
                  <a:off x="2582888" y="4254716"/>
                  <a:ext cx="29841" cy="29546"/>
                </a:xfrm>
                <a:custGeom>
                  <a:avLst/>
                  <a:gdLst>
                    <a:gd name="connsiteX0" fmla="*/ 30221 w 29841"/>
                    <a:gd name="connsiteY0" fmla="*/ 15161 h 29546"/>
                    <a:gd name="connsiteX1" fmla="*/ 15301 w 29841"/>
                    <a:gd name="connsiteY1" fmla="*/ 29934 h 29546"/>
                    <a:gd name="connsiteX2" fmla="*/ 380 w 29841"/>
                    <a:gd name="connsiteY2" fmla="*/ 15161 h 29546"/>
                    <a:gd name="connsiteX3" fmla="*/ 15301 w 29841"/>
                    <a:gd name="connsiteY3" fmla="*/ 388 h 29546"/>
                    <a:gd name="connsiteX4" fmla="*/ 30221 w 29841"/>
                    <a:gd name="connsiteY4" fmla="*/ 151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1" y="15161"/>
                      </a:moveTo>
                      <a:cubicBezTo>
                        <a:pt x="30221" y="23320"/>
                        <a:pt x="23541" y="29934"/>
                        <a:pt x="15301" y="29934"/>
                      </a:cubicBezTo>
                      <a:cubicBezTo>
                        <a:pt x="7060" y="29934"/>
                        <a:pt x="380" y="23320"/>
                        <a:pt x="380" y="15161"/>
                      </a:cubicBezTo>
                      <a:cubicBezTo>
                        <a:pt x="380" y="7002"/>
                        <a:pt x="7060" y="388"/>
                        <a:pt x="15301" y="388"/>
                      </a:cubicBezTo>
                      <a:cubicBezTo>
                        <a:pt x="23541" y="388"/>
                        <a:pt x="30221" y="7002"/>
                        <a:pt x="30221" y="15161"/>
                      </a:cubicBezTo>
                      <a:close/>
                    </a:path>
                  </a:pathLst>
                </a:custGeom>
                <a:noFill/>
                <a:ln w="5965" cap="flat">
                  <a:solidFill>
                    <a:srgbClr val="EC4E44"/>
                  </a:solid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77FAB4E-1822-43D5-B837-3EA542F4F226}"/>
                    </a:ext>
                  </a:extLst>
                </p:cNvPr>
                <p:cNvSpPr/>
                <p:nvPr/>
              </p:nvSpPr>
              <p:spPr>
                <a:xfrm>
                  <a:off x="3872261" y="3090461"/>
                  <a:ext cx="29841" cy="29546"/>
                </a:xfrm>
                <a:custGeom>
                  <a:avLst/>
                  <a:gdLst>
                    <a:gd name="connsiteX0" fmla="*/ 30437 w 29841"/>
                    <a:gd name="connsiteY0" fmla="*/ 14964 h 29546"/>
                    <a:gd name="connsiteX1" fmla="*/ 15517 w 29841"/>
                    <a:gd name="connsiteY1" fmla="*/ 29737 h 29546"/>
                    <a:gd name="connsiteX2" fmla="*/ 596 w 29841"/>
                    <a:gd name="connsiteY2" fmla="*/ 14964 h 29546"/>
                    <a:gd name="connsiteX3" fmla="*/ 15517 w 29841"/>
                    <a:gd name="connsiteY3" fmla="*/ 191 h 29546"/>
                    <a:gd name="connsiteX4" fmla="*/ 30437 w 29841"/>
                    <a:gd name="connsiteY4" fmla="*/ 1496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7" y="14964"/>
                      </a:moveTo>
                      <a:cubicBezTo>
                        <a:pt x="30437" y="23123"/>
                        <a:pt x="23757" y="29737"/>
                        <a:pt x="15517" y="29737"/>
                      </a:cubicBezTo>
                      <a:cubicBezTo>
                        <a:pt x="7276" y="29737"/>
                        <a:pt x="596" y="23123"/>
                        <a:pt x="596" y="14964"/>
                      </a:cubicBezTo>
                      <a:cubicBezTo>
                        <a:pt x="596" y="6805"/>
                        <a:pt x="7276" y="191"/>
                        <a:pt x="15517" y="191"/>
                      </a:cubicBezTo>
                      <a:cubicBezTo>
                        <a:pt x="23757" y="191"/>
                        <a:pt x="30437" y="6805"/>
                        <a:pt x="30437" y="14964"/>
                      </a:cubicBezTo>
                      <a:close/>
                    </a:path>
                  </a:pathLst>
                </a:custGeom>
                <a:noFill/>
                <a:ln w="5965" cap="flat">
                  <a:solidFill>
                    <a:srgbClr val="EC4E44"/>
                  </a:solid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DC1B12E0-62EB-41B1-A4A4-86553C5400DB}"/>
                    </a:ext>
                  </a:extLst>
                </p:cNvPr>
                <p:cNvSpPr/>
                <p:nvPr/>
              </p:nvSpPr>
              <p:spPr>
                <a:xfrm>
                  <a:off x="3176238" y="3716727"/>
                  <a:ext cx="29841" cy="29546"/>
                </a:xfrm>
                <a:custGeom>
                  <a:avLst/>
                  <a:gdLst>
                    <a:gd name="connsiteX0" fmla="*/ 30321 w 29841"/>
                    <a:gd name="connsiteY0" fmla="*/ 15070 h 29546"/>
                    <a:gd name="connsiteX1" fmla="*/ 15400 w 29841"/>
                    <a:gd name="connsiteY1" fmla="*/ 29843 h 29546"/>
                    <a:gd name="connsiteX2" fmla="*/ 480 w 29841"/>
                    <a:gd name="connsiteY2" fmla="*/ 15070 h 29546"/>
                    <a:gd name="connsiteX3" fmla="*/ 15400 w 29841"/>
                    <a:gd name="connsiteY3" fmla="*/ 297 h 29546"/>
                    <a:gd name="connsiteX4" fmla="*/ 30321 w 29841"/>
                    <a:gd name="connsiteY4" fmla="*/ 150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1" y="15070"/>
                      </a:moveTo>
                      <a:cubicBezTo>
                        <a:pt x="30321" y="23229"/>
                        <a:pt x="23640" y="29843"/>
                        <a:pt x="15400" y="29843"/>
                      </a:cubicBezTo>
                      <a:cubicBezTo>
                        <a:pt x="7160" y="29843"/>
                        <a:pt x="480" y="23229"/>
                        <a:pt x="480" y="15070"/>
                      </a:cubicBezTo>
                      <a:cubicBezTo>
                        <a:pt x="480" y="6911"/>
                        <a:pt x="7160" y="297"/>
                        <a:pt x="15400" y="297"/>
                      </a:cubicBezTo>
                      <a:cubicBezTo>
                        <a:pt x="23640" y="297"/>
                        <a:pt x="30321" y="6911"/>
                        <a:pt x="30321" y="15070"/>
                      </a:cubicBezTo>
                      <a:close/>
                    </a:path>
                  </a:pathLst>
                </a:custGeom>
                <a:noFill/>
                <a:ln w="5965" cap="flat">
                  <a:solidFill>
                    <a:srgbClr val="EC4E44"/>
                  </a:solid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9A8BC712-A73E-435A-A099-D33D579C1F0F}"/>
                    </a:ext>
                  </a:extLst>
                </p:cNvPr>
                <p:cNvSpPr/>
                <p:nvPr/>
              </p:nvSpPr>
              <p:spPr>
                <a:xfrm>
                  <a:off x="3846616" y="3098101"/>
                  <a:ext cx="29841" cy="29546"/>
                </a:xfrm>
                <a:custGeom>
                  <a:avLst/>
                  <a:gdLst>
                    <a:gd name="connsiteX0" fmla="*/ 30433 w 29841"/>
                    <a:gd name="connsiteY0" fmla="*/ 14966 h 29546"/>
                    <a:gd name="connsiteX1" fmla="*/ 15512 w 29841"/>
                    <a:gd name="connsiteY1" fmla="*/ 29739 h 29546"/>
                    <a:gd name="connsiteX2" fmla="*/ 592 w 29841"/>
                    <a:gd name="connsiteY2" fmla="*/ 14966 h 29546"/>
                    <a:gd name="connsiteX3" fmla="*/ 15512 w 29841"/>
                    <a:gd name="connsiteY3" fmla="*/ 193 h 29546"/>
                    <a:gd name="connsiteX4" fmla="*/ 30433 w 29841"/>
                    <a:gd name="connsiteY4" fmla="*/ 149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3" y="14966"/>
                      </a:moveTo>
                      <a:cubicBezTo>
                        <a:pt x="30433" y="23125"/>
                        <a:pt x="23753" y="29739"/>
                        <a:pt x="15512" y="29739"/>
                      </a:cubicBezTo>
                      <a:cubicBezTo>
                        <a:pt x="7272" y="29739"/>
                        <a:pt x="592" y="23125"/>
                        <a:pt x="592" y="14966"/>
                      </a:cubicBezTo>
                      <a:cubicBezTo>
                        <a:pt x="592" y="6807"/>
                        <a:pt x="7272" y="193"/>
                        <a:pt x="15512" y="193"/>
                      </a:cubicBezTo>
                      <a:cubicBezTo>
                        <a:pt x="23753" y="193"/>
                        <a:pt x="30433" y="6807"/>
                        <a:pt x="30433" y="14966"/>
                      </a:cubicBezTo>
                      <a:close/>
                    </a:path>
                  </a:pathLst>
                </a:custGeom>
                <a:noFill/>
                <a:ln w="5965" cap="flat">
                  <a:solidFill>
                    <a:srgbClr val="EC4E44"/>
                  </a:solid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81FA547C-981B-422C-9456-FDA55EC598FA}"/>
                    </a:ext>
                  </a:extLst>
                </p:cNvPr>
                <p:cNvSpPr/>
                <p:nvPr/>
              </p:nvSpPr>
              <p:spPr>
                <a:xfrm>
                  <a:off x="2353534" y="4473900"/>
                  <a:ext cx="29841" cy="29546"/>
                </a:xfrm>
                <a:custGeom>
                  <a:avLst/>
                  <a:gdLst>
                    <a:gd name="connsiteX0" fmla="*/ 30183 w 29841"/>
                    <a:gd name="connsiteY0" fmla="*/ 15198 h 29546"/>
                    <a:gd name="connsiteX1" fmla="*/ 15262 w 29841"/>
                    <a:gd name="connsiteY1" fmla="*/ 29971 h 29546"/>
                    <a:gd name="connsiteX2" fmla="*/ 342 w 29841"/>
                    <a:gd name="connsiteY2" fmla="*/ 15198 h 29546"/>
                    <a:gd name="connsiteX3" fmla="*/ 15262 w 29841"/>
                    <a:gd name="connsiteY3" fmla="*/ 425 h 29546"/>
                    <a:gd name="connsiteX4" fmla="*/ 30183 w 29841"/>
                    <a:gd name="connsiteY4" fmla="*/ 1519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3" y="15198"/>
                      </a:moveTo>
                      <a:cubicBezTo>
                        <a:pt x="30183" y="23357"/>
                        <a:pt x="23503" y="29971"/>
                        <a:pt x="15262" y="29971"/>
                      </a:cubicBezTo>
                      <a:cubicBezTo>
                        <a:pt x="7022" y="29971"/>
                        <a:pt x="342" y="23357"/>
                        <a:pt x="342" y="15198"/>
                      </a:cubicBezTo>
                      <a:cubicBezTo>
                        <a:pt x="342" y="7040"/>
                        <a:pt x="7022" y="425"/>
                        <a:pt x="15262" y="425"/>
                      </a:cubicBezTo>
                      <a:cubicBezTo>
                        <a:pt x="23503" y="425"/>
                        <a:pt x="30183" y="7040"/>
                        <a:pt x="30183" y="15198"/>
                      </a:cubicBezTo>
                      <a:close/>
                    </a:path>
                  </a:pathLst>
                </a:custGeom>
                <a:noFill/>
                <a:ln w="5965" cap="flat">
                  <a:solidFill>
                    <a:srgbClr val="EC4E44"/>
                  </a:solid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98BF9EA2-07FF-4516-8820-A0960445E744}"/>
                    </a:ext>
                  </a:extLst>
                </p:cNvPr>
                <p:cNvSpPr/>
                <p:nvPr/>
              </p:nvSpPr>
              <p:spPr>
                <a:xfrm>
                  <a:off x="1918447" y="4881904"/>
                  <a:ext cx="29841" cy="29546"/>
                </a:xfrm>
                <a:custGeom>
                  <a:avLst/>
                  <a:gdLst>
                    <a:gd name="connsiteX0" fmla="*/ 30110 w 29841"/>
                    <a:gd name="connsiteY0" fmla="*/ 15267 h 29546"/>
                    <a:gd name="connsiteX1" fmla="*/ 15189 w 29841"/>
                    <a:gd name="connsiteY1" fmla="*/ 30041 h 29546"/>
                    <a:gd name="connsiteX2" fmla="*/ 269 w 29841"/>
                    <a:gd name="connsiteY2" fmla="*/ 15267 h 29546"/>
                    <a:gd name="connsiteX3" fmla="*/ 15189 w 29841"/>
                    <a:gd name="connsiteY3" fmla="*/ 494 h 29546"/>
                    <a:gd name="connsiteX4" fmla="*/ 30110 w 29841"/>
                    <a:gd name="connsiteY4" fmla="*/ 1526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0" y="15267"/>
                      </a:moveTo>
                      <a:cubicBezTo>
                        <a:pt x="30110" y="23426"/>
                        <a:pt x="23430" y="30041"/>
                        <a:pt x="15189" y="30041"/>
                      </a:cubicBezTo>
                      <a:cubicBezTo>
                        <a:pt x="6949" y="30041"/>
                        <a:pt x="269" y="23426"/>
                        <a:pt x="269" y="15267"/>
                      </a:cubicBezTo>
                      <a:cubicBezTo>
                        <a:pt x="269" y="7109"/>
                        <a:pt x="6949" y="494"/>
                        <a:pt x="15189" y="494"/>
                      </a:cubicBezTo>
                      <a:cubicBezTo>
                        <a:pt x="23430" y="494"/>
                        <a:pt x="30110" y="7109"/>
                        <a:pt x="30110" y="15267"/>
                      </a:cubicBezTo>
                      <a:close/>
                    </a:path>
                  </a:pathLst>
                </a:custGeom>
                <a:noFill/>
                <a:ln w="5965" cap="flat">
                  <a:solidFill>
                    <a:srgbClr val="EC4E44"/>
                  </a:solid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2A4C30FF-8DA8-4A86-A6EC-B62557D8E872}"/>
                    </a:ext>
                  </a:extLst>
                </p:cNvPr>
                <p:cNvSpPr/>
                <p:nvPr/>
              </p:nvSpPr>
              <p:spPr>
                <a:xfrm>
                  <a:off x="1882451" y="4785197"/>
                  <a:ext cx="29841" cy="29546"/>
                </a:xfrm>
                <a:custGeom>
                  <a:avLst/>
                  <a:gdLst>
                    <a:gd name="connsiteX0" fmla="*/ 30104 w 29841"/>
                    <a:gd name="connsiteY0" fmla="*/ 15251 h 29546"/>
                    <a:gd name="connsiteX1" fmla="*/ 15183 w 29841"/>
                    <a:gd name="connsiteY1" fmla="*/ 30024 h 29546"/>
                    <a:gd name="connsiteX2" fmla="*/ 263 w 29841"/>
                    <a:gd name="connsiteY2" fmla="*/ 15251 h 29546"/>
                    <a:gd name="connsiteX3" fmla="*/ 15183 w 29841"/>
                    <a:gd name="connsiteY3" fmla="*/ 478 h 29546"/>
                    <a:gd name="connsiteX4" fmla="*/ 30104 w 29841"/>
                    <a:gd name="connsiteY4" fmla="*/ 1525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04" y="15251"/>
                      </a:moveTo>
                      <a:cubicBezTo>
                        <a:pt x="30104" y="23410"/>
                        <a:pt x="23424" y="30024"/>
                        <a:pt x="15183" y="30024"/>
                      </a:cubicBezTo>
                      <a:cubicBezTo>
                        <a:pt x="6943" y="30024"/>
                        <a:pt x="263" y="23410"/>
                        <a:pt x="263" y="15251"/>
                      </a:cubicBezTo>
                      <a:cubicBezTo>
                        <a:pt x="263" y="7092"/>
                        <a:pt x="6943" y="478"/>
                        <a:pt x="15183" y="478"/>
                      </a:cubicBezTo>
                      <a:cubicBezTo>
                        <a:pt x="23424" y="478"/>
                        <a:pt x="30104" y="7092"/>
                        <a:pt x="30104" y="15251"/>
                      </a:cubicBezTo>
                      <a:close/>
                    </a:path>
                  </a:pathLst>
                </a:custGeom>
                <a:noFill/>
                <a:ln w="5965" cap="flat">
                  <a:solidFill>
                    <a:srgbClr val="EC4E44"/>
                  </a:solid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31771272-81C6-489C-9A3D-89D5D1A4A274}"/>
                    </a:ext>
                  </a:extLst>
                </p:cNvPr>
                <p:cNvSpPr/>
                <p:nvPr/>
              </p:nvSpPr>
              <p:spPr>
                <a:xfrm>
                  <a:off x="3011478" y="3859359"/>
                  <a:ext cx="29841" cy="29546"/>
                </a:xfrm>
                <a:custGeom>
                  <a:avLst/>
                  <a:gdLst>
                    <a:gd name="connsiteX0" fmla="*/ 30293 w 29841"/>
                    <a:gd name="connsiteY0" fmla="*/ 15094 h 29546"/>
                    <a:gd name="connsiteX1" fmla="*/ 15372 w 29841"/>
                    <a:gd name="connsiteY1" fmla="*/ 29867 h 29546"/>
                    <a:gd name="connsiteX2" fmla="*/ 452 w 29841"/>
                    <a:gd name="connsiteY2" fmla="*/ 15094 h 29546"/>
                    <a:gd name="connsiteX3" fmla="*/ 15372 w 29841"/>
                    <a:gd name="connsiteY3" fmla="*/ 321 h 29546"/>
                    <a:gd name="connsiteX4" fmla="*/ 30293 w 29841"/>
                    <a:gd name="connsiteY4" fmla="*/ 150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3" y="15094"/>
                      </a:moveTo>
                      <a:cubicBezTo>
                        <a:pt x="30293" y="23253"/>
                        <a:pt x="23613" y="29867"/>
                        <a:pt x="15372" y="29867"/>
                      </a:cubicBezTo>
                      <a:cubicBezTo>
                        <a:pt x="7132" y="29867"/>
                        <a:pt x="452" y="23253"/>
                        <a:pt x="452" y="15094"/>
                      </a:cubicBezTo>
                      <a:cubicBezTo>
                        <a:pt x="452" y="6936"/>
                        <a:pt x="7132" y="321"/>
                        <a:pt x="15372" y="321"/>
                      </a:cubicBezTo>
                      <a:cubicBezTo>
                        <a:pt x="23613" y="321"/>
                        <a:pt x="30293" y="6936"/>
                        <a:pt x="30293" y="15094"/>
                      </a:cubicBezTo>
                      <a:close/>
                    </a:path>
                  </a:pathLst>
                </a:custGeom>
                <a:noFill/>
                <a:ln w="5965" cap="flat">
                  <a:solidFill>
                    <a:srgbClr val="EC4E44"/>
                  </a:solid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4834E1D7-FC5C-49F6-B792-6AFBC2097148}"/>
                    </a:ext>
                  </a:extLst>
                </p:cNvPr>
                <p:cNvSpPr/>
                <p:nvPr/>
              </p:nvSpPr>
              <p:spPr>
                <a:xfrm>
                  <a:off x="2849218" y="4014634"/>
                  <a:ext cx="29841" cy="29546"/>
                </a:xfrm>
                <a:custGeom>
                  <a:avLst/>
                  <a:gdLst>
                    <a:gd name="connsiteX0" fmla="*/ 30266 w 29841"/>
                    <a:gd name="connsiteY0" fmla="*/ 15121 h 29546"/>
                    <a:gd name="connsiteX1" fmla="*/ 15345 w 29841"/>
                    <a:gd name="connsiteY1" fmla="*/ 29894 h 29546"/>
                    <a:gd name="connsiteX2" fmla="*/ 425 w 29841"/>
                    <a:gd name="connsiteY2" fmla="*/ 15121 h 29546"/>
                    <a:gd name="connsiteX3" fmla="*/ 15345 w 29841"/>
                    <a:gd name="connsiteY3" fmla="*/ 348 h 29546"/>
                    <a:gd name="connsiteX4" fmla="*/ 30266 w 29841"/>
                    <a:gd name="connsiteY4" fmla="*/ 1512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6" y="15121"/>
                      </a:moveTo>
                      <a:cubicBezTo>
                        <a:pt x="30266" y="23280"/>
                        <a:pt x="23586" y="29894"/>
                        <a:pt x="15345" y="29894"/>
                      </a:cubicBezTo>
                      <a:cubicBezTo>
                        <a:pt x="7105" y="29894"/>
                        <a:pt x="425" y="23280"/>
                        <a:pt x="425" y="15121"/>
                      </a:cubicBezTo>
                      <a:cubicBezTo>
                        <a:pt x="425" y="6962"/>
                        <a:pt x="7105" y="348"/>
                        <a:pt x="15345" y="348"/>
                      </a:cubicBezTo>
                      <a:cubicBezTo>
                        <a:pt x="23586" y="348"/>
                        <a:pt x="30266" y="6962"/>
                        <a:pt x="30266" y="15121"/>
                      </a:cubicBezTo>
                      <a:close/>
                    </a:path>
                  </a:pathLst>
                </a:custGeom>
                <a:noFill/>
                <a:ln w="5965" cap="flat">
                  <a:solidFill>
                    <a:srgbClr val="EC4E44"/>
                  </a:solid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967CBC69-D75B-41B4-8CCB-F6AF99D4A842}"/>
                    </a:ext>
                  </a:extLst>
                </p:cNvPr>
                <p:cNvSpPr/>
                <p:nvPr/>
              </p:nvSpPr>
              <p:spPr>
                <a:xfrm>
                  <a:off x="3091028" y="3728770"/>
                  <a:ext cx="29841" cy="29546"/>
                </a:xfrm>
                <a:custGeom>
                  <a:avLst/>
                  <a:gdLst>
                    <a:gd name="connsiteX0" fmla="*/ 30306 w 29841"/>
                    <a:gd name="connsiteY0" fmla="*/ 15072 h 29546"/>
                    <a:gd name="connsiteX1" fmla="*/ 15386 w 29841"/>
                    <a:gd name="connsiteY1" fmla="*/ 29845 h 29546"/>
                    <a:gd name="connsiteX2" fmla="*/ 465 w 29841"/>
                    <a:gd name="connsiteY2" fmla="*/ 15072 h 29546"/>
                    <a:gd name="connsiteX3" fmla="*/ 15386 w 29841"/>
                    <a:gd name="connsiteY3" fmla="*/ 299 h 29546"/>
                    <a:gd name="connsiteX4" fmla="*/ 30306 w 29841"/>
                    <a:gd name="connsiteY4" fmla="*/ 150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6" y="15072"/>
                      </a:moveTo>
                      <a:cubicBezTo>
                        <a:pt x="30306" y="23231"/>
                        <a:pt x="23626" y="29845"/>
                        <a:pt x="15386" y="29845"/>
                      </a:cubicBezTo>
                      <a:cubicBezTo>
                        <a:pt x="7145" y="29845"/>
                        <a:pt x="465" y="23231"/>
                        <a:pt x="465" y="15072"/>
                      </a:cubicBezTo>
                      <a:cubicBezTo>
                        <a:pt x="465" y="6913"/>
                        <a:pt x="7145" y="299"/>
                        <a:pt x="15386" y="299"/>
                      </a:cubicBezTo>
                      <a:cubicBezTo>
                        <a:pt x="23626" y="299"/>
                        <a:pt x="30306" y="6913"/>
                        <a:pt x="30306" y="15072"/>
                      </a:cubicBezTo>
                      <a:close/>
                    </a:path>
                  </a:pathLst>
                </a:custGeom>
                <a:noFill/>
                <a:ln w="5965" cap="flat">
                  <a:solidFill>
                    <a:srgbClr val="EC4E44"/>
                  </a:solid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49ACC4C4-DCD2-4183-B6EF-E346B73F1757}"/>
                    </a:ext>
                  </a:extLst>
                </p:cNvPr>
                <p:cNvSpPr/>
                <p:nvPr/>
              </p:nvSpPr>
              <p:spPr>
                <a:xfrm>
                  <a:off x="2360430" y="4442334"/>
                  <a:ext cx="29841" cy="29546"/>
                </a:xfrm>
                <a:custGeom>
                  <a:avLst/>
                  <a:gdLst>
                    <a:gd name="connsiteX0" fmla="*/ 30184 w 29841"/>
                    <a:gd name="connsiteY0" fmla="*/ 15193 h 29546"/>
                    <a:gd name="connsiteX1" fmla="*/ 15263 w 29841"/>
                    <a:gd name="connsiteY1" fmla="*/ 29966 h 29546"/>
                    <a:gd name="connsiteX2" fmla="*/ 343 w 29841"/>
                    <a:gd name="connsiteY2" fmla="*/ 15193 h 29546"/>
                    <a:gd name="connsiteX3" fmla="*/ 15263 w 29841"/>
                    <a:gd name="connsiteY3" fmla="*/ 420 h 29546"/>
                    <a:gd name="connsiteX4" fmla="*/ 30184 w 29841"/>
                    <a:gd name="connsiteY4" fmla="*/ 1519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4" y="15193"/>
                      </a:moveTo>
                      <a:cubicBezTo>
                        <a:pt x="30184" y="23352"/>
                        <a:pt x="23504" y="29966"/>
                        <a:pt x="15263" y="29966"/>
                      </a:cubicBezTo>
                      <a:cubicBezTo>
                        <a:pt x="7023" y="29966"/>
                        <a:pt x="343" y="23352"/>
                        <a:pt x="343" y="15193"/>
                      </a:cubicBezTo>
                      <a:cubicBezTo>
                        <a:pt x="343" y="7034"/>
                        <a:pt x="7023" y="420"/>
                        <a:pt x="15263" y="420"/>
                      </a:cubicBezTo>
                      <a:cubicBezTo>
                        <a:pt x="23504" y="420"/>
                        <a:pt x="30184" y="7034"/>
                        <a:pt x="30184" y="15193"/>
                      </a:cubicBezTo>
                      <a:close/>
                    </a:path>
                  </a:pathLst>
                </a:custGeom>
                <a:noFill/>
                <a:ln w="5965" cap="flat">
                  <a:solidFill>
                    <a:srgbClr val="EC4E44"/>
                  </a:solid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4EBC4CD3-2A0B-4E78-99AC-F24D066A5B8C}"/>
                    </a:ext>
                  </a:extLst>
                </p:cNvPr>
                <p:cNvSpPr/>
                <p:nvPr/>
              </p:nvSpPr>
              <p:spPr>
                <a:xfrm>
                  <a:off x="3362594" y="3595762"/>
                  <a:ext cx="29841" cy="29546"/>
                </a:xfrm>
                <a:custGeom>
                  <a:avLst/>
                  <a:gdLst>
                    <a:gd name="connsiteX0" fmla="*/ 30352 w 29841"/>
                    <a:gd name="connsiteY0" fmla="*/ 15050 h 29546"/>
                    <a:gd name="connsiteX1" fmla="*/ 15431 w 29841"/>
                    <a:gd name="connsiteY1" fmla="*/ 29823 h 29546"/>
                    <a:gd name="connsiteX2" fmla="*/ 511 w 29841"/>
                    <a:gd name="connsiteY2" fmla="*/ 15050 h 29546"/>
                    <a:gd name="connsiteX3" fmla="*/ 15431 w 29841"/>
                    <a:gd name="connsiteY3" fmla="*/ 277 h 29546"/>
                    <a:gd name="connsiteX4" fmla="*/ 30352 w 29841"/>
                    <a:gd name="connsiteY4" fmla="*/ 150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2" y="15050"/>
                      </a:moveTo>
                      <a:cubicBezTo>
                        <a:pt x="30352" y="23209"/>
                        <a:pt x="23672" y="29823"/>
                        <a:pt x="15431" y="29823"/>
                      </a:cubicBezTo>
                      <a:cubicBezTo>
                        <a:pt x="7191" y="29823"/>
                        <a:pt x="511" y="23209"/>
                        <a:pt x="511" y="15050"/>
                      </a:cubicBezTo>
                      <a:cubicBezTo>
                        <a:pt x="511" y="6891"/>
                        <a:pt x="7191" y="277"/>
                        <a:pt x="15431" y="277"/>
                      </a:cubicBezTo>
                      <a:cubicBezTo>
                        <a:pt x="23672" y="277"/>
                        <a:pt x="30352" y="6891"/>
                        <a:pt x="30352" y="15050"/>
                      </a:cubicBezTo>
                      <a:close/>
                    </a:path>
                  </a:pathLst>
                </a:custGeom>
                <a:noFill/>
                <a:ln w="5965" cap="flat">
                  <a:solidFill>
                    <a:srgbClr val="EC4E44"/>
                  </a:solid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E634F0FA-5BC0-49BB-A91B-C87A360E28D2}"/>
                    </a:ext>
                  </a:extLst>
                </p:cNvPr>
                <p:cNvSpPr/>
                <p:nvPr/>
              </p:nvSpPr>
              <p:spPr>
                <a:xfrm>
                  <a:off x="3869820" y="3104380"/>
                  <a:ext cx="29841" cy="29546"/>
                </a:xfrm>
                <a:custGeom>
                  <a:avLst/>
                  <a:gdLst>
                    <a:gd name="connsiteX0" fmla="*/ 30437 w 29841"/>
                    <a:gd name="connsiteY0" fmla="*/ 14967 h 29546"/>
                    <a:gd name="connsiteX1" fmla="*/ 15516 w 29841"/>
                    <a:gd name="connsiteY1" fmla="*/ 29740 h 29546"/>
                    <a:gd name="connsiteX2" fmla="*/ 596 w 29841"/>
                    <a:gd name="connsiteY2" fmla="*/ 14967 h 29546"/>
                    <a:gd name="connsiteX3" fmla="*/ 15516 w 29841"/>
                    <a:gd name="connsiteY3" fmla="*/ 194 h 29546"/>
                    <a:gd name="connsiteX4" fmla="*/ 30437 w 29841"/>
                    <a:gd name="connsiteY4" fmla="*/ 1496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7" y="14967"/>
                      </a:moveTo>
                      <a:cubicBezTo>
                        <a:pt x="30437" y="23126"/>
                        <a:pt x="23757" y="29740"/>
                        <a:pt x="15516" y="29740"/>
                      </a:cubicBezTo>
                      <a:cubicBezTo>
                        <a:pt x="7276" y="29740"/>
                        <a:pt x="596" y="23126"/>
                        <a:pt x="596" y="14967"/>
                      </a:cubicBezTo>
                      <a:cubicBezTo>
                        <a:pt x="596" y="6808"/>
                        <a:pt x="7276" y="194"/>
                        <a:pt x="15516" y="194"/>
                      </a:cubicBezTo>
                      <a:cubicBezTo>
                        <a:pt x="23757" y="194"/>
                        <a:pt x="30437" y="6808"/>
                        <a:pt x="30437" y="14967"/>
                      </a:cubicBezTo>
                      <a:close/>
                    </a:path>
                  </a:pathLst>
                </a:custGeom>
                <a:noFill/>
                <a:ln w="5965" cap="flat">
                  <a:solidFill>
                    <a:srgbClr val="EC4E44"/>
                  </a:solid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BEEBDAC6-723F-49E5-B866-5F5BE1A9B79B}"/>
                    </a:ext>
                  </a:extLst>
                </p:cNvPr>
                <p:cNvSpPr/>
                <p:nvPr/>
              </p:nvSpPr>
              <p:spPr>
                <a:xfrm>
                  <a:off x="2806624" y="4065191"/>
                  <a:ext cx="29841" cy="29546"/>
                </a:xfrm>
                <a:custGeom>
                  <a:avLst/>
                  <a:gdLst>
                    <a:gd name="connsiteX0" fmla="*/ 30259 w 29841"/>
                    <a:gd name="connsiteY0" fmla="*/ 15129 h 29546"/>
                    <a:gd name="connsiteX1" fmla="*/ 15338 w 29841"/>
                    <a:gd name="connsiteY1" fmla="*/ 29902 h 29546"/>
                    <a:gd name="connsiteX2" fmla="*/ 418 w 29841"/>
                    <a:gd name="connsiteY2" fmla="*/ 15129 h 29546"/>
                    <a:gd name="connsiteX3" fmla="*/ 15338 w 29841"/>
                    <a:gd name="connsiteY3" fmla="*/ 356 h 29546"/>
                    <a:gd name="connsiteX4" fmla="*/ 30259 w 29841"/>
                    <a:gd name="connsiteY4" fmla="*/ 151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9" y="15129"/>
                      </a:moveTo>
                      <a:cubicBezTo>
                        <a:pt x="30259" y="23288"/>
                        <a:pt x="23579" y="29902"/>
                        <a:pt x="15338" y="29902"/>
                      </a:cubicBezTo>
                      <a:cubicBezTo>
                        <a:pt x="7098" y="29902"/>
                        <a:pt x="418" y="23288"/>
                        <a:pt x="418" y="15129"/>
                      </a:cubicBezTo>
                      <a:cubicBezTo>
                        <a:pt x="418" y="6970"/>
                        <a:pt x="7098" y="356"/>
                        <a:pt x="15338" y="356"/>
                      </a:cubicBezTo>
                      <a:cubicBezTo>
                        <a:pt x="23579" y="356"/>
                        <a:pt x="30259" y="6970"/>
                        <a:pt x="30259" y="15129"/>
                      </a:cubicBezTo>
                      <a:close/>
                    </a:path>
                  </a:pathLst>
                </a:custGeom>
                <a:noFill/>
                <a:ln w="5965" cap="flat">
                  <a:solidFill>
                    <a:srgbClr val="EC4E44"/>
                  </a:solid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FB92DFF-CE9C-41A4-93C3-F4CAEE60F628}"/>
                    </a:ext>
                  </a:extLst>
                </p:cNvPr>
                <p:cNvSpPr/>
                <p:nvPr/>
              </p:nvSpPr>
              <p:spPr>
                <a:xfrm>
                  <a:off x="2697875" y="4145975"/>
                  <a:ext cx="29841" cy="29546"/>
                </a:xfrm>
                <a:custGeom>
                  <a:avLst/>
                  <a:gdLst>
                    <a:gd name="connsiteX0" fmla="*/ 30240 w 29841"/>
                    <a:gd name="connsiteY0" fmla="*/ 15143 h 29546"/>
                    <a:gd name="connsiteX1" fmla="*/ 15320 w 29841"/>
                    <a:gd name="connsiteY1" fmla="*/ 29916 h 29546"/>
                    <a:gd name="connsiteX2" fmla="*/ 399 w 29841"/>
                    <a:gd name="connsiteY2" fmla="*/ 15143 h 29546"/>
                    <a:gd name="connsiteX3" fmla="*/ 15320 w 29841"/>
                    <a:gd name="connsiteY3" fmla="*/ 370 h 29546"/>
                    <a:gd name="connsiteX4" fmla="*/ 30240 w 29841"/>
                    <a:gd name="connsiteY4" fmla="*/ 1514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0" y="15143"/>
                      </a:moveTo>
                      <a:cubicBezTo>
                        <a:pt x="30240" y="23302"/>
                        <a:pt x="23560" y="29916"/>
                        <a:pt x="15320" y="29916"/>
                      </a:cubicBezTo>
                      <a:cubicBezTo>
                        <a:pt x="7080" y="29916"/>
                        <a:pt x="399" y="23302"/>
                        <a:pt x="399" y="15143"/>
                      </a:cubicBezTo>
                      <a:cubicBezTo>
                        <a:pt x="399" y="6984"/>
                        <a:pt x="7080" y="370"/>
                        <a:pt x="15320" y="370"/>
                      </a:cubicBezTo>
                      <a:cubicBezTo>
                        <a:pt x="23560" y="370"/>
                        <a:pt x="30240" y="6984"/>
                        <a:pt x="30240" y="15143"/>
                      </a:cubicBezTo>
                      <a:close/>
                    </a:path>
                  </a:pathLst>
                </a:custGeom>
                <a:noFill/>
                <a:ln w="5965" cap="flat">
                  <a:solidFill>
                    <a:srgbClr val="EC4E44"/>
                  </a:solid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F3DED75E-FA9E-4AB7-AA84-0038E077FAB4}"/>
                    </a:ext>
                  </a:extLst>
                </p:cNvPr>
                <p:cNvSpPr/>
                <p:nvPr/>
              </p:nvSpPr>
              <p:spPr>
                <a:xfrm>
                  <a:off x="3901877" y="3119694"/>
                  <a:ext cx="29841" cy="29546"/>
                </a:xfrm>
                <a:custGeom>
                  <a:avLst/>
                  <a:gdLst>
                    <a:gd name="connsiteX0" fmla="*/ 30442 w 29841"/>
                    <a:gd name="connsiteY0" fmla="*/ 14969 h 29546"/>
                    <a:gd name="connsiteX1" fmla="*/ 15522 w 29841"/>
                    <a:gd name="connsiteY1" fmla="*/ 29742 h 29546"/>
                    <a:gd name="connsiteX2" fmla="*/ 601 w 29841"/>
                    <a:gd name="connsiteY2" fmla="*/ 14969 h 29546"/>
                    <a:gd name="connsiteX3" fmla="*/ 15522 w 29841"/>
                    <a:gd name="connsiteY3" fmla="*/ 196 h 29546"/>
                    <a:gd name="connsiteX4" fmla="*/ 30442 w 29841"/>
                    <a:gd name="connsiteY4" fmla="*/ 1496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2" y="14969"/>
                      </a:moveTo>
                      <a:cubicBezTo>
                        <a:pt x="30442" y="23128"/>
                        <a:pt x="23762" y="29742"/>
                        <a:pt x="15522" y="29742"/>
                      </a:cubicBezTo>
                      <a:cubicBezTo>
                        <a:pt x="7281" y="29742"/>
                        <a:pt x="601" y="23128"/>
                        <a:pt x="601" y="14969"/>
                      </a:cubicBezTo>
                      <a:cubicBezTo>
                        <a:pt x="601" y="6810"/>
                        <a:pt x="7281" y="196"/>
                        <a:pt x="15522" y="196"/>
                      </a:cubicBezTo>
                      <a:cubicBezTo>
                        <a:pt x="23762" y="196"/>
                        <a:pt x="30442" y="6810"/>
                        <a:pt x="30442" y="14969"/>
                      </a:cubicBezTo>
                      <a:close/>
                    </a:path>
                  </a:pathLst>
                </a:custGeom>
                <a:noFill/>
                <a:ln w="5965" cap="flat">
                  <a:solidFill>
                    <a:srgbClr val="EC4E44"/>
                  </a:solid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3040BAA3-B376-4FA4-8659-B20A5B0630DC}"/>
                    </a:ext>
                  </a:extLst>
                </p:cNvPr>
                <p:cNvSpPr/>
                <p:nvPr/>
              </p:nvSpPr>
              <p:spPr>
                <a:xfrm>
                  <a:off x="2723634" y="4141710"/>
                  <a:ext cx="29841" cy="29546"/>
                </a:xfrm>
                <a:custGeom>
                  <a:avLst/>
                  <a:gdLst>
                    <a:gd name="connsiteX0" fmla="*/ 30245 w 29841"/>
                    <a:gd name="connsiteY0" fmla="*/ 15142 h 29546"/>
                    <a:gd name="connsiteX1" fmla="*/ 15324 w 29841"/>
                    <a:gd name="connsiteY1" fmla="*/ 29915 h 29546"/>
                    <a:gd name="connsiteX2" fmla="*/ 404 w 29841"/>
                    <a:gd name="connsiteY2" fmla="*/ 15142 h 29546"/>
                    <a:gd name="connsiteX3" fmla="*/ 15324 w 29841"/>
                    <a:gd name="connsiteY3" fmla="*/ 369 h 29546"/>
                    <a:gd name="connsiteX4" fmla="*/ 30245 w 29841"/>
                    <a:gd name="connsiteY4" fmla="*/ 1514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5" y="15142"/>
                      </a:moveTo>
                      <a:cubicBezTo>
                        <a:pt x="30245" y="23301"/>
                        <a:pt x="23565" y="29915"/>
                        <a:pt x="15324" y="29915"/>
                      </a:cubicBezTo>
                      <a:cubicBezTo>
                        <a:pt x="7084" y="29915"/>
                        <a:pt x="404" y="23301"/>
                        <a:pt x="404" y="15142"/>
                      </a:cubicBezTo>
                      <a:cubicBezTo>
                        <a:pt x="404" y="6983"/>
                        <a:pt x="7084" y="369"/>
                        <a:pt x="15324" y="369"/>
                      </a:cubicBezTo>
                      <a:cubicBezTo>
                        <a:pt x="23565" y="369"/>
                        <a:pt x="30245" y="6983"/>
                        <a:pt x="30245" y="15142"/>
                      </a:cubicBezTo>
                      <a:close/>
                    </a:path>
                  </a:pathLst>
                </a:custGeom>
                <a:noFill/>
                <a:ln w="5965" cap="flat">
                  <a:solidFill>
                    <a:srgbClr val="EC4E44"/>
                  </a:solid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16C1B148-2033-4805-9BBB-33039868E5EA}"/>
                    </a:ext>
                  </a:extLst>
                </p:cNvPr>
                <p:cNvSpPr/>
                <p:nvPr/>
              </p:nvSpPr>
              <p:spPr>
                <a:xfrm>
                  <a:off x="2387325" y="4427578"/>
                  <a:ext cx="29841" cy="29546"/>
                </a:xfrm>
                <a:custGeom>
                  <a:avLst/>
                  <a:gdLst>
                    <a:gd name="connsiteX0" fmla="*/ 30188 w 29841"/>
                    <a:gd name="connsiteY0" fmla="*/ 15191 h 29546"/>
                    <a:gd name="connsiteX1" fmla="*/ 15268 w 29841"/>
                    <a:gd name="connsiteY1" fmla="*/ 29964 h 29546"/>
                    <a:gd name="connsiteX2" fmla="*/ 347 w 29841"/>
                    <a:gd name="connsiteY2" fmla="*/ 15191 h 29546"/>
                    <a:gd name="connsiteX3" fmla="*/ 15268 w 29841"/>
                    <a:gd name="connsiteY3" fmla="*/ 418 h 29546"/>
                    <a:gd name="connsiteX4" fmla="*/ 30188 w 29841"/>
                    <a:gd name="connsiteY4" fmla="*/ 1519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8" y="15191"/>
                      </a:moveTo>
                      <a:cubicBezTo>
                        <a:pt x="30188" y="23350"/>
                        <a:pt x="23508" y="29964"/>
                        <a:pt x="15268" y="29964"/>
                      </a:cubicBezTo>
                      <a:cubicBezTo>
                        <a:pt x="7028" y="29964"/>
                        <a:pt x="347" y="23350"/>
                        <a:pt x="347" y="15191"/>
                      </a:cubicBezTo>
                      <a:cubicBezTo>
                        <a:pt x="347" y="7032"/>
                        <a:pt x="7028" y="418"/>
                        <a:pt x="15268" y="418"/>
                      </a:cubicBezTo>
                      <a:cubicBezTo>
                        <a:pt x="23508" y="418"/>
                        <a:pt x="30188" y="7032"/>
                        <a:pt x="30188" y="15191"/>
                      </a:cubicBezTo>
                      <a:close/>
                    </a:path>
                  </a:pathLst>
                </a:custGeom>
                <a:noFill/>
                <a:ln w="5965" cap="flat">
                  <a:solidFill>
                    <a:srgbClr val="EC4E44"/>
                  </a:solid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93A4B25-6CF5-4E29-A7EE-03215BBA8165}"/>
                    </a:ext>
                  </a:extLst>
                </p:cNvPr>
                <p:cNvSpPr/>
                <p:nvPr/>
              </p:nvSpPr>
              <p:spPr>
                <a:xfrm>
                  <a:off x="2844325" y="4043885"/>
                  <a:ext cx="29841" cy="29546"/>
                </a:xfrm>
                <a:custGeom>
                  <a:avLst/>
                  <a:gdLst>
                    <a:gd name="connsiteX0" fmla="*/ 30265 w 29841"/>
                    <a:gd name="connsiteY0" fmla="*/ 15126 h 29546"/>
                    <a:gd name="connsiteX1" fmla="*/ 15344 w 29841"/>
                    <a:gd name="connsiteY1" fmla="*/ 29899 h 29546"/>
                    <a:gd name="connsiteX2" fmla="*/ 424 w 29841"/>
                    <a:gd name="connsiteY2" fmla="*/ 15126 h 29546"/>
                    <a:gd name="connsiteX3" fmla="*/ 15344 w 29841"/>
                    <a:gd name="connsiteY3" fmla="*/ 353 h 29546"/>
                    <a:gd name="connsiteX4" fmla="*/ 30265 w 29841"/>
                    <a:gd name="connsiteY4" fmla="*/ 1512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5" y="15126"/>
                      </a:moveTo>
                      <a:cubicBezTo>
                        <a:pt x="30265" y="23285"/>
                        <a:pt x="23585" y="29899"/>
                        <a:pt x="15344" y="29899"/>
                      </a:cubicBezTo>
                      <a:cubicBezTo>
                        <a:pt x="7104" y="29899"/>
                        <a:pt x="424" y="23285"/>
                        <a:pt x="424" y="15126"/>
                      </a:cubicBezTo>
                      <a:cubicBezTo>
                        <a:pt x="424" y="6967"/>
                        <a:pt x="7104" y="353"/>
                        <a:pt x="15344" y="353"/>
                      </a:cubicBezTo>
                      <a:cubicBezTo>
                        <a:pt x="23585" y="353"/>
                        <a:pt x="30265" y="6967"/>
                        <a:pt x="30265" y="15126"/>
                      </a:cubicBezTo>
                      <a:close/>
                    </a:path>
                  </a:pathLst>
                </a:custGeom>
                <a:noFill/>
                <a:ln w="5965" cap="flat">
                  <a:solidFill>
                    <a:srgbClr val="EC4E44"/>
                  </a:solid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A33E67A4-E538-4481-AFD1-D71AEA53E0BD}"/>
                    </a:ext>
                  </a:extLst>
                </p:cNvPr>
                <p:cNvSpPr/>
                <p:nvPr/>
              </p:nvSpPr>
              <p:spPr>
                <a:xfrm>
                  <a:off x="3398374" y="3527858"/>
                  <a:ext cx="29841" cy="29546"/>
                </a:xfrm>
                <a:custGeom>
                  <a:avLst/>
                  <a:gdLst>
                    <a:gd name="connsiteX0" fmla="*/ 30358 w 29841"/>
                    <a:gd name="connsiteY0" fmla="*/ 15038 h 29546"/>
                    <a:gd name="connsiteX1" fmla="*/ 15437 w 29841"/>
                    <a:gd name="connsiteY1" fmla="*/ 29811 h 29546"/>
                    <a:gd name="connsiteX2" fmla="*/ 517 w 29841"/>
                    <a:gd name="connsiteY2" fmla="*/ 15038 h 29546"/>
                    <a:gd name="connsiteX3" fmla="*/ 15437 w 29841"/>
                    <a:gd name="connsiteY3" fmla="*/ 265 h 29546"/>
                    <a:gd name="connsiteX4" fmla="*/ 30358 w 29841"/>
                    <a:gd name="connsiteY4" fmla="*/ 1503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8" y="15038"/>
                      </a:moveTo>
                      <a:cubicBezTo>
                        <a:pt x="30358" y="23197"/>
                        <a:pt x="23678" y="29811"/>
                        <a:pt x="15437" y="29811"/>
                      </a:cubicBezTo>
                      <a:cubicBezTo>
                        <a:pt x="7197" y="29811"/>
                        <a:pt x="517" y="23197"/>
                        <a:pt x="517" y="15038"/>
                      </a:cubicBezTo>
                      <a:cubicBezTo>
                        <a:pt x="517" y="6879"/>
                        <a:pt x="7197" y="265"/>
                        <a:pt x="15437" y="265"/>
                      </a:cubicBezTo>
                      <a:cubicBezTo>
                        <a:pt x="23678" y="265"/>
                        <a:pt x="30358" y="6879"/>
                        <a:pt x="30358" y="15038"/>
                      </a:cubicBezTo>
                      <a:close/>
                    </a:path>
                  </a:pathLst>
                </a:custGeom>
                <a:noFill/>
                <a:ln w="5965" cap="flat">
                  <a:solidFill>
                    <a:srgbClr val="EC4E44"/>
                  </a:solid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AE58BC8E-A8B0-4C3D-8DA5-D9D57644D7A1}"/>
                    </a:ext>
                  </a:extLst>
                </p:cNvPr>
                <p:cNvSpPr/>
                <p:nvPr/>
              </p:nvSpPr>
              <p:spPr>
                <a:xfrm>
                  <a:off x="3001834" y="3854428"/>
                  <a:ext cx="29841" cy="29546"/>
                </a:xfrm>
                <a:custGeom>
                  <a:avLst/>
                  <a:gdLst>
                    <a:gd name="connsiteX0" fmla="*/ 30291 w 29841"/>
                    <a:gd name="connsiteY0" fmla="*/ 15094 h 29546"/>
                    <a:gd name="connsiteX1" fmla="*/ 15371 w 29841"/>
                    <a:gd name="connsiteY1" fmla="*/ 29867 h 29546"/>
                    <a:gd name="connsiteX2" fmla="*/ 450 w 29841"/>
                    <a:gd name="connsiteY2" fmla="*/ 15094 h 29546"/>
                    <a:gd name="connsiteX3" fmla="*/ 15371 w 29841"/>
                    <a:gd name="connsiteY3" fmla="*/ 321 h 29546"/>
                    <a:gd name="connsiteX4" fmla="*/ 30291 w 29841"/>
                    <a:gd name="connsiteY4" fmla="*/ 150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1" y="15094"/>
                      </a:moveTo>
                      <a:cubicBezTo>
                        <a:pt x="30291" y="23253"/>
                        <a:pt x="23611" y="29867"/>
                        <a:pt x="15371" y="29867"/>
                      </a:cubicBezTo>
                      <a:cubicBezTo>
                        <a:pt x="7130" y="29867"/>
                        <a:pt x="450" y="23253"/>
                        <a:pt x="450" y="15094"/>
                      </a:cubicBezTo>
                      <a:cubicBezTo>
                        <a:pt x="450" y="6935"/>
                        <a:pt x="7130" y="321"/>
                        <a:pt x="15371" y="321"/>
                      </a:cubicBezTo>
                      <a:cubicBezTo>
                        <a:pt x="23611" y="321"/>
                        <a:pt x="30291" y="6935"/>
                        <a:pt x="30291" y="15094"/>
                      </a:cubicBezTo>
                      <a:close/>
                    </a:path>
                  </a:pathLst>
                </a:custGeom>
                <a:noFill/>
                <a:ln w="5965" cap="flat">
                  <a:solidFill>
                    <a:srgbClr val="EC4E44"/>
                  </a:solid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F05326-F08B-47CE-AF5C-167458C68118}"/>
                    </a:ext>
                  </a:extLst>
                </p:cNvPr>
                <p:cNvSpPr/>
                <p:nvPr/>
              </p:nvSpPr>
              <p:spPr>
                <a:xfrm>
                  <a:off x="3367076" y="3557962"/>
                  <a:ext cx="29841" cy="29546"/>
                </a:xfrm>
                <a:custGeom>
                  <a:avLst/>
                  <a:gdLst>
                    <a:gd name="connsiteX0" fmla="*/ 30353 w 29841"/>
                    <a:gd name="connsiteY0" fmla="*/ 15043 h 29546"/>
                    <a:gd name="connsiteX1" fmla="*/ 15432 w 29841"/>
                    <a:gd name="connsiteY1" fmla="*/ 29816 h 29546"/>
                    <a:gd name="connsiteX2" fmla="*/ 512 w 29841"/>
                    <a:gd name="connsiteY2" fmla="*/ 15043 h 29546"/>
                    <a:gd name="connsiteX3" fmla="*/ 15432 w 29841"/>
                    <a:gd name="connsiteY3" fmla="*/ 270 h 29546"/>
                    <a:gd name="connsiteX4" fmla="*/ 30353 w 29841"/>
                    <a:gd name="connsiteY4" fmla="*/ 1504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3" y="15043"/>
                      </a:moveTo>
                      <a:cubicBezTo>
                        <a:pt x="30353" y="23202"/>
                        <a:pt x="23672" y="29816"/>
                        <a:pt x="15432" y="29816"/>
                      </a:cubicBezTo>
                      <a:cubicBezTo>
                        <a:pt x="7192" y="29816"/>
                        <a:pt x="512" y="23202"/>
                        <a:pt x="512" y="15043"/>
                      </a:cubicBezTo>
                      <a:cubicBezTo>
                        <a:pt x="512" y="6885"/>
                        <a:pt x="7192" y="270"/>
                        <a:pt x="15432" y="270"/>
                      </a:cubicBezTo>
                      <a:cubicBezTo>
                        <a:pt x="23672" y="270"/>
                        <a:pt x="30353" y="6885"/>
                        <a:pt x="30353" y="15043"/>
                      </a:cubicBezTo>
                      <a:close/>
                    </a:path>
                  </a:pathLst>
                </a:custGeom>
                <a:noFill/>
                <a:ln w="5965" cap="flat">
                  <a:solidFill>
                    <a:srgbClr val="EC4E44"/>
                  </a:solid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EE174350-0B1D-4684-9933-BD7C93F494B7}"/>
                    </a:ext>
                  </a:extLst>
                </p:cNvPr>
                <p:cNvSpPr/>
                <p:nvPr/>
              </p:nvSpPr>
              <p:spPr>
                <a:xfrm>
                  <a:off x="3223817" y="3662019"/>
                  <a:ext cx="29841" cy="29546"/>
                </a:xfrm>
                <a:custGeom>
                  <a:avLst/>
                  <a:gdLst>
                    <a:gd name="connsiteX0" fmla="*/ 30329 w 29841"/>
                    <a:gd name="connsiteY0" fmla="*/ 15061 h 29546"/>
                    <a:gd name="connsiteX1" fmla="*/ 15408 w 29841"/>
                    <a:gd name="connsiteY1" fmla="*/ 29834 h 29546"/>
                    <a:gd name="connsiteX2" fmla="*/ 488 w 29841"/>
                    <a:gd name="connsiteY2" fmla="*/ 15061 h 29546"/>
                    <a:gd name="connsiteX3" fmla="*/ 15408 w 29841"/>
                    <a:gd name="connsiteY3" fmla="*/ 288 h 29546"/>
                    <a:gd name="connsiteX4" fmla="*/ 30329 w 29841"/>
                    <a:gd name="connsiteY4" fmla="*/ 150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9" y="15061"/>
                      </a:moveTo>
                      <a:cubicBezTo>
                        <a:pt x="30329" y="23220"/>
                        <a:pt x="23648" y="29834"/>
                        <a:pt x="15408" y="29834"/>
                      </a:cubicBezTo>
                      <a:cubicBezTo>
                        <a:pt x="7168" y="29834"/>
                        <a:pt x="488" y="23220"/>
                        <a:pt x="488" y="15061"/>
                      </a:cubicBezTo>
                      <a:cubicBezTo>
                        <a:pt x="488" y="6902"/>
                        <a:pt x="7168" y="288"/>
                        <a:pt x="15408" y="288"/>
                      </a:cubicBezTo>
                      <a:cubicBezTo>
                        <a:pt x="23648" y="288"/>
                        <a:pt x="30329" y="6902"/>
                        <a:pt x="30329" y="15061"/>
                      </a:cubicBezTo>
                      <a:close/>
                    </a:path>
                  </a:pathLst>
                </a:custGeom>
                <a:noFill/>
                <a:ln w="5965" cap="flat">
                  <a:solidFill>
                    <a:srgbClr val="EC4E44"/>
                  </a:solid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B89384D-A4CB-4968-B34C-C5B3912425A9}"/>
                    </a:ext>
                  </a:extLst>
                </p:cNvPr>
                <p:cNvSpPr/>
                <p:nvPr/>
              </p:nvSpPr>
              <p:spPr>
                <a:xfrm>
                  <a:off x="1700711" y="4960179"/>
                  <a:ext cx="29841" cy="29546"/>
                </a:xfrm>
                <a:custGeom>
                  <a:avLst/>
                  <a:gdLst>
                    <a:gd name="connsiteX0" fmla="*/ 30073 w 29841"/>
                    <a:gd name="connsiteY0" fmla="*/ 15281 h 29546"/>
                    <a:gd name="connsiteX1" fmla="*/ 15153 w 29841"/>
                    <a:gd name="connsiteY1" fmla="*/ 30054 h 29546"/>
                    <a:gd name="connsiteX2" fmla="*/ 232 w 29841"/>
                    <a:gd name="connsiteY2" fmla="*/ 15281 h 29546"/>
                    <a:gd name="connsiteX3" fmla="*/ 15153 w 29841"/>
                    <a:gd name="connsiteY3" fmla="*/ 508 h 29546"/>
                    <a:gd name="connsiteX4" fmla="*/ 30073 w 29841"/>
                    <a:gd name="connsiteY4" fmla="*/ 1528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73" y="15281"/>
                      </a:moveTo>
                      <a:cubicBezTo>
                        <a:pt x="30073" y="23440"/>
                        <a:pt x="23393" y="30054"/>
                        <a:pt x="15153" y="30054"/>
                      </a:cubicBezTo>
                      <a:cubicBezTo>
                        <a:pt x="6912" y="30054"/>
                        <a:pt x="232" y="23440"/>
                        <a:pt x="232" y="15281"/>
                      </a:cubicBezTo>
                      <a:cubicBezTo>
                        <a:pt x="232" y="7122"/>
                        <a:pt x="6912" y="508"/>
                        <a:pt x="15153" y="508"/>
                      </a:cubicBezTo>
                      <a:cubicBezTo>
                        <a:pt x="23393" y="508"/>
                        <a:pt x="30073" y="7122"/>
                        <a:pt x="30073" y="15281"/>
                      </a:cubicBezTo>
                      <a:close/>
                    </a:path>
                  </a:pathLst>
                </a:custGeom>
                <a:noFill/>
                <a:ln w="5965" cap="flat">
                  <a:solidFill>
                    <a:srgbClr val="EC4E44"/>
                  </a:solid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85B4D034-F59D-47CE-A68E-63C8F2B6A3D1}"/>
                    </a:ext>
                  </a:extLst>
                </p:cNvPr>
                <p:cNvSpPr/>
                <p:nvPr/>
              </p:nvSpPr>
              <p:spPr>
                <a:xfrm>
                  <a:off x="3170374" y="3729866"/>
                  <a:ext cx="29841" cy="29546"/>
                </a:xfrm>
                <a:custGeom>
                  <a:avLst/>
                  <a:gdLst>
                    <a:gd name="connsiteX0" fmla="*/ 30320 w 29841"/>
                    <a:gd name="connsiteY0" fmla="*/ 15073 h 29546"/>
                    <a:gd name="connsiteX1" fmla="*/ 15399 w 29841"/>
                    <a:gd name="connsiteY1" fmla="*/ 29846 h 29546"/>
                    <a:gd name="connsiteX2" fmla="*/ 479 w 29841"/>
                    <a:gd name="connsiteY2" fmla="*/ 15073 h 29546"/>
                    <a:gd name="connsiteX3" fmla="*/ 15399 w 29841"/>
                    <a:gd name="connsiteY3" fmla="*/ 300 h 29546"/>
                    <a:gd name="connsiteX4" fmla="*/ 30320 w 29841"/>
                    <a:gd name="connsiteY4" fmla="*/ 150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0" y="15073"/>
                      </a:moveTo>
                      <a:cubicBezTo>
                        <a:pt x="30320" y="23231"/>
                        <a:pt x="23639" y="29846"/>
                        <a:pt x="15399" y="29846"/>
                      </a:cubicBezTo>
                      <a:cubicBezTo>
                        <a:pt x="7159" y="29846"/>
                        <a:pt x="479" y="23231"/>
                        <a:pt x="479" y="15073"/>
                      </a:cubicBezTo>
                      <a:cubicBezTo>
                        <a:pt x="479" y="6914"/>
                        <a:pt x="7159" y="300"/>
                        <a:pt x="15399" y="300"/>
                      </a:cubicBezTo>
                      <a:cubicBezTo>
                        <a:pt x="23639" y="300"/>
                        <a:pt x="30320" y="6914"/>
                        <a:pt x="30320" y="15073"/>
                      </a:cubicBezTo>
                      <a:close/>
                    </a:path>
                  </a:pathLst>
                </a:custGeom>
                <a:noFill/>
                <a:ln w="5965" cap="flat">
                  <a:solidFill>
                    <a:srgbClr val="EC4E44"/>
                  </a:solid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97D4D6DB-E65A-4493-842A-61D1D7C7C891}"/>
                    </a:ext>
                  </a:extLst>
                </p:cNvPr>
                <p:cNvSpPr/>
                <p:nvPr/>
              </p:nvSpPr>
              <p:spPr>
                <a:xfrm>
                  <a:off x="2551010" y="4278664"/>
                  <a:ext cx="29841" cy="29546"/>
                </a:xfrm>
                <a:custGeom>
                  <a:avLst/>
                  <a:gdLst>
                    <a:gd name="connsiteX0" fmla="*/ 30216 w 29841"/>
                    <a:gd name="connsiteY0" fmla="*/ 15165 h 29546"/>
                    <a:gd name="connsiteX1" fmla="*/ 15295 w 29841"/>
                    <a:gd name="connsiteY1" fmla="*/ 29938 h 29546"/>
                    <a:gd name="connsiteX2" fmla="*/ 375 w 29841"/>
                    <a:gd name="connsiteY2" fmla="*/ 15165 h 29546"/>
                    <a:gd name="connsiteX3" fmla="*/ 15295 w 29841"/>
                    <a:gd name="connsiteY3" fmla="*/ 392 h 29546"/>
                    <a:gd name="connsiteX4" fmla="*/ 30216 w 29841"/>
                    <a:gd name="connsiteY4" fmla="*/ 151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6" y="15165"/>
                      </a:moveTo>
                      <a:cubicBezTo>
                        <a:pt x="30216" y="23324"/>
                        <a:pt x="23536" y="29938"/>
                        <a:pt x="15295" y="29938"/>
                      </a:cubicBezTo>
                      <a:cubicBezTo>
                        <a:pt x="7055" y="29938"/>
                        <a:pt x="375" y="23324"/>
                        <a:pt x="375" y="15165"/>
                      </a:cubicBezTo>
                      <a:cubicBezTo>
                        <a:pt x="375" y="7006"/>
                        <a:pt x="7055" y="392"/>
                        <a:pt x="15295" y="392"/>
                      </a:cubicBezTo>
                      <a:cubicBezTo>
                        <a:pt x="23536" y="392"/>
                        <a:pt x="30216" y="7006"/>
                        <a:pt x="30216" y="15165"/>
                      </a:cubicBezTo>
                      <a:close/>
                    </a:path>
                  </a:pathLst>
                </a:custGeom>
                <a:noFill/>
                <a:ln w="5965" cap="flat">
                  <a:solidFill>
                    <a:srgbClr val="EC4E44"/>
                  </a:solid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7A3C5146-EBA8-4088-9462-75AF0A64FD80}"/>
                    </a:ext>
                  </a:extLst>
                </p:cNvPr>
                <p:cNvSpPr/>
                <p:nvPr/>
              </p:nvSpPr>
              <p:spPr>
                <a:xfrm>
                  <a:off x="3570412" y="3392863"/>
                  <a:ext cx="29841" cy="29546"/>
                </a:xfrm>
                <a:custGeom>
                  <a:avLst/>
                  <a:gdLst>
                    <a:gd name="connsiteX0" fmla="*/ 30387 w 29841"/>
                    <a:gd name="connsiteY0" fmla="*/ 15015 h 29546"/>
                    <a:gd name="connsiteX1" fmla="*/ 15466 w 29841"/>
                    <a:gd name="connsiteY1" fmla="*/ 29789 h 29546"/>
                    <a:gd name="connsiteX2" fmla="*/ 546 w 29841"/>
                    <a:gd name="connsiteY2" fmla="*/ 15015 h 29546"/>
                    <a:gd name="connsiteX3" fmla="*/ 15466 w 29841"/>
                    <a:gd name="connsiteY3" fmla="*/ 242 h 29546"/>
                    <a:gd name="connsiteX4" fmla="*/ 30387 w 29841"/>
                    <a:gd name="connsiteY4" fmla="*/ 1501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7" y="15015"/>
                      </a:moveTo>
                      <a:cubicBezTo>
                        <a:pt x="30387" y="23174"/>
                        <a:pt x="23707" y="29789"/>
                        <a:pt x="15466" y="29789"/>
                      </a:cubicBezTo>
                      <a:cubicBezTo>
                        <a:pt x="7226" y="29789"/>
                        <a:pt x="546" y="23174"/>
                        <a:pt x="546" y="15015"/>
                      </a:cubicBezTo>
                      <a:cubicBezTo>
                        <a:pt x="546" y="6857"/>
                        <a:pt x="7226" y="242"/>
                        <a:pt x="15466" y="242"/>
                      </a:cubicBezTo>
                      <a:cubicBezTo>
                        <a:pt x="23707" y="242"/>
                        <a:pt x="30387" y="6857"/>
                        <a:pt x="30387" y="15015"/>
                      </a:cubicBezTo>
                      <a:close/>
                    </a:path>
                  </a:pathLst>
                </a:custGeom>
                <a:noFill/>
                <a:ln w="5965" cap="flat">
                  <a:solidFill>
                    <a:srgbClr val="EC4E44"/>
                  </a:solid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A446248A-70D0-42BC-9073-D796BF3BBD42}"/>
                    </a:ext>
                  </a:extLst>
                </p:cNvPr>
                <p:cNvSpPr/>
                <p:nvPr/>
              </p:nvSpPr>
              <p:spPr>
                <a:xfrm>
                  <a:off x="3741922" y="3233182"/>
                  <a:ext cx="29841" cy="29546"/>
                </a:xfrm>
                <a:custGeom>
                  <a:avLst/>
                  <a:gdLst>
                    <a:gd name="connsiteX0" fmla="*/ 30415 w 29841"/>
                    <a:gd name="connsiteY0" fmla="*/ 14988 h 29546"/>
                    <a:gd name="connsiteX1" fmla="*/ 15495 w 29841"/>
                    <a:gd name="connsiteY1" fmla="*/ 29761 h 29546"/>
                    <a:gd name="connsiteX2" fmla="*/ 574 w 29841"/>
                    <a:gd name="connsiteY2" fmla="*/ 14988 h 29546"/>
                    <a:gd name="connsiteX3" fmla="*/ 15495 w 29841"/>
                    <a:gd name="connsiteY3" fmla="*/ 215 h 29546"/>
                    <a:gd name="connsiteX4" fmla="*/ 30415 w 29841"/>
                    <a:gd name="connsiteY4" fmla="*/ 149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5" y="14988"/>
                      </a:moveTo>
                      <a:cubicBezTo>
                        <a:pt x="30415" y="23147"/>
                        <a:pt x="23735" y="29761"/>
                        <a:pt x="15495" y="29761"/>
                      </a:cubicBezTo>
                      <a:cubicBezTo>
                        <a:pt x="7254" y="29761"/>
                        <a:pt x="574" y="23147"/>
                        <a:pt x="574" y="14988"/>
                      </a:cubicBezTo>
                      <a:cubicBezTo>
                        <a:pt x="574" y="6830"/>
                        <a:pt x="7254" y="215"/>
                        <a:pt x="15495" y="215"/>
                      </a:cubicBezTo>
                      <a:cubicBezTo>
                        <a:pt x="23735" y="215"/>
                        <a:pt x="30415" y="6830"/>
                        <a:pt x="30415" y="14988"/>
                      </a:cubicBezTo>
                      <a:close/>
                    </a:path>
                  </a:pathLst>
                </a:custGeom>
                <a:noFill/>
                <a:ln w="5965" cap="flat">
                  <a:solidFill>
                    <a:srgbClr val="EC4E44"/>
                  </a:solid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F5EC2E6B-BB33-4FCE-ABA0-C9633E843A69}"/>
                    </a:ext>
                  </a:extLst>
                </p:cNvPr>
                <p:cNvSpPr/>
                <p:nvPr/>
              </p:nvSpPr>
              <p:spPr>
                <a:xfrm>
                  <a:off x="3337716" y="3581516"/>
                  <a:ext cx="29841" cy="29546"/>
                </a:xfrm>
                <a:custGeom>
                  <a:avLst/>
                  <a:gdLst>
                    <a:gd name="connsiteX0" fmla="*/ 30348 w 29841"/>
                    <a:gd name="connsiteY0" fmla="*/ 15047 h 29546"/>
                    <a:gd name="connsiteX1" fmla="*/ 15427 w 29841"/>
                    <a:gd name="connsiteY1" fmla="*/ 29820 h 29546"/>
                    <a:gd name="connsiteX2" fmla="*/ 507 w 29841"/>
                    <a:gd name="connsiteY2" fmla="*/ 15047 h 29546"/>
                    <a:gd name="connsiteX3" fmla="*/ 15427 w 29841"/>
                    <a:gd name="connsiteY3" fmla="*/ 274 h 29546"/>
                    <a:gd name="connsiteX4" fmla="*/ 30348 w 29841"/>
                    <a:gd name="connsiteY4" fmla="*/ 1504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8" y="15047"/>
                      </a:moveTo>
                      <a:cubicBezTo>
                        <a:pt x="30348" y="23206"/>
                        <a:pt x="23668" y="29820"/>
                        <a:pt x="15427" y="29820"/>
                      </a:cubicBezTo>
                      <a:cubicBezTo>
                        <a:pt x="7187" y="29820"/>
                        <a:pt x="507" y="23206"/>
                        <a:pt x="507" y="15047"/>
                      </a:cubicBezTo>
                      <a:cubicBezTo>
                        <a:pt x="507" y="6889"/>
                        <a:pt x="7187" y="274"/>
                        <a:pt x="15427" y="274"/>
                      </a:cubicBezTo>
                      <a:cubicBezTo>
                        <a:pt x="23668" y="274"/>
                        <a:pt x="30348" y="6889"/>
                        <a:pt x="30348" y="15047"/>
                      </a:cubicBezTo>
                      <a:close/>
                    </a:path>
                  </a:pathLst>
                </a:custGeom>
                <a:noFill/>
                <a:ln w="5965" cap="flat">
                  <a:solidFill>
                    <a:srgbClr val="EC4E44"/>
                  </a:solid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7DD9B27B-EAD8-43C4-8610-7CB43BDAD8E8}"/>
                    </a:ext>
                  </a:extLst>
                </p:cNvPr>
                <p:cNvSpPr/>
                <p:nvPr/>
              </p:nvSpPr>
              <p:spPr>
                <a:xfrm>
                  <a:off x="2781670" y="4052780"/>
                  <a:ext cx="29841" cy="29546"/>
                </a:xfrm>
                <a:custGeom>
                  <a:avLst/>
                  <a:gdLst>
                    <a:gd name="connsiteX0" fmla="*/ 30255 w 29841"/>
                    <a:gd name="connsiteY0" fmla="*/ 15127 h 29546"/>
                    <a:gd name="connsiteX1" fmla="*/ 15334 w 29841"/>
                    <a:gd name="connsiteY1" fmla="*/ 29900 h 29546"/>
                    <a:gd name="connsiteX2" fmla="*/ 413 w 29841"/>
                    <a:gd name="connsiteY2" fmla="*/ 15127 h 29546"/>
                    <a:gd name="connsiteX3" fmla="*/ 15334 w 29841"/>
                    <a:gd name="connsiteY3" fmla="*/ 354 h 29546"/>
                    <a:gd name="connsiteX4" fmla="*/ 30255 w 29841"/>
                    <a:gd name="connsiteY4" fmla="*/ 1512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5" y="15127"/>
                      </a:moveTo>
                      <a:cubicBezTo>
                        <a:pt x="30255" y="23286"/>
                        <a:pt x="23574" y="29900"/>
                        <a:pt x="15334" y="29900"/>
                      </a:cubicBezTo>
                      <a:cubicBezTo>
                        <a:pt x="7094" y="29900"/>
                        <a:pt x="413" y="23286"/>
                        <a:pt x="413" y="15127"/>
                      </a:cubicBezTo>
                      <a:cubicBezTo>
                        <a:pt x="413" y="6968"/>
                        <a:pt x="7094" y="354"/>
                        <a:pt x="15334" y="354"/>
                      </a:cubicBezTo>
                      <a:cubicBezTo>
                        <a:pt x="23574" y="354"/>
                        <a:pt x="30255" y="6968"/>
                        <a:pt x="30255" y="15127"/>
                      </a:cubicBezTo>
                      <a:close/>
                    </a:path>
                  </a:pathLst>
                </a:custGeom>
                <a:noFill/>
                <a:ln w="5965" cap="flat">
                  <a:solidFill>
                    <a:srgbClr val="EC4E44"/>
                  </a:solid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04C3B32A-1E27-48BF-9B20-B648475D9FED}"/>
                    </a:ext>
                  </a:extLst>
                </p:cNvPr>
                <p:cNvSpPr/>
                <p:nvPr/>
              </p:nvSpPr>
              <p:spPr>
                <a:xfrm>
                  <a:off x="2905976" y="3951437"/>
                  <a:ext cx="29841" cy="29546"/>
                </a:xfrm>
                <a:custGeom>
                  <a:avLst/>
                  <a:gdLst>
                    <a:gd name="connsiteX0" fmla="*/ 30275 w 29841"/>
                    <a:gd name="connsiteY0" fmla="*/ 15110 h 29546"/>
                    <a:gd name="connsiteX1" fmla="*/ 15355 w 29841"/>
                    <a:gd name="connsiteY1" fmla="*/ 29883 h 29546"/>
                    <a:gd name="connsiteX2" fmla="*/ 434 w 29841"/>
                    <a:gd name="connsiteY2" fmla="*/ 15110 h 29546"/>
                    <a:gd name="connsiteX3" fmla="*/ 15355 w 29841"/>
                    <a:gd name="connsiteY3" fmla="*/ 337 h 29546"/>
                    <a:gd name="connsiteX4" fmla="*/ 30275 w 29841"/>
                    <a:gd name="connsiteY4" fmla="*/ 151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5" y="15110"/>
                      </a:moveTo>
                      <a:cubicBezTo>
                        <a:pt x="30275" y="23269"/>
                        <a:pt x="23595" y="29883"/>
                        <a:pt x="15355" y="29883"/>
                      </a:cubicBezTo>
                      <a:cubicBezTo>
                        <a:pt x="7114" y="29883"/>
                        <a:pt x="434" y="23269"/>
                        <a:pt x="434" y="15110"/>
                      </a:cubicBezTo>
                      <a:cubicBezTo>
                        <a:pt x="434" y="6951"/>
                        <a:pt x="7114" y="337"/>
                        <a:pt x="15355" y="337"/>
                      </a:cubicBezTo>
                      <a:cubicBezTo>
                        <a:pt x="23595" y="337"/>
                        <a:pt x="30275" y="6951"/>
                        <a:pt x="30275" y="15110"/>
                      </a:cubicBezTo>
                      <a:close/>
                    </a:path>
                  </a:pathLst>
                </a:custGeom>
                <a:noFill/>
                <a:ln w="5965" cap="flat">
                  <a:solidFill>
                    <a:srgbClr val="EC4E44"/>
                  </a:solid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CF6B4B-3EC2-4E51-A678-3D9F9FC28C40}"/>
                    </a:ext>
                  </a:extLst>
                </p:cNvPr>
                <p:cNvSpPr/>
                <p:nvPr/>
              </p:nvSpPr>
              <p:spPr>
                <a:xfrm>
                  <a:off x="2940385" y="3949032"/>
                  <a:ext cx="29841" cy="29546"/>
                </a:xfrm>
                <a:custGeom>
                  <a:avLst/>
                  <a:gdLst>
                    <a:gd name="connsiteX0" fmla="*/ 30281 w 29841"/>
                    <a:gd name="connsiteY0" fmla="*/ 15110 h 29546"/>
                    <a:gd name="connsiteX1" fmla="*/ 15361 w 29841"/>
                    <a:gd name="connsiteY1" fmla="*/ 29883 h 29546"/>
                    <a:gd name="connsiteX2" fmla="*/ 440 w 29841"/>
                    <a:gd name="connsiteY2" fmla="*/ 15110 h 29546"/>
                    <a:gd name="connsiteX3" fmla="*/ 15361 w 29841"/>
                    <a:gd name="connsiteY3" fmla="*/ 337 h 29546"/>
                    <a:gd name="connsiteX4" fmla="*/ 30281 w 29841"/>
                    <a:gd name="connsiteY4" fmla="*/ 151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1" y="15110"/>
                      </a:moveTo>
                      <a:cubicBezTo>
                        <a:pt x="30281" y="23269"/>
                        <a:pt x="23601" y="29883"/>
                        <a:pt x="15361" y="29883"/>
                      </a:cubicBezTo>
                      <a:cubicBezTo>
                        <a:pt x="7120" y="29883"/>
                        <a:pt x="440" y="23269"/>
                        <a:pt x="440" y="15110"/>
                      </a:cubicBezTo>
                      <a:cubicBezTo>
                        <a:pt x="440" y="6951"/>
                        <a:pt x="7120" y="337"/>
                        <a:pt x="15361" y="337"/>
                      </a:cubicBezTo>
                      <a:cubicBezTo>
                        <a:pt x="23601" y="337"/>
                        <a:pt x="30281" y="6951"/>
                        <a:pt x="30281" y="15110"/>
                      </a:cubicBezTo>
                      <a:close/>
                    </a:path>
                  </a:pathLst>
                </a:custGeom>
                <a:noFill/>
                <a:ln w="5965" cap="flat">
                  <a:solidFill>
                    <a:srgbClr val="EC4E44"/>
                  </a:solid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3E395888-0790-4F56-BF5B-4569F636AF38}"/>
                    </a:ext>
                  </a:extLst>
                </p:cNvPr>
                <p:cNvSpPr/>
                <p:nvPr/>
              </p:nvSpPr>
              <p:spPr>
                <a:xfrm>
                  <a:off x="3373115" y="3562202"/>
                  <a:ext cx="29841" cy="29546"/>
                </a:xfrm>
                <a:custGeom>
                  <a:avLst/>
                  <a:gdLst>
                    <a:gd name="connsiteX0" fmla="*/ 30354 w 29841"/>
                    <a:gd name="connsiteY0" fmla="*/ 15044 h 29546"/>
                    <a:gd name="connsiteX1" fmla="*/ 15433 w 29841"/>
                    <a:gd name="connsiteY1" fmla="*/ 29817 h 29546"/>
                    <a:gd name="connsiteX2" fmla="*/ 513 w 29841"/>
                    <a:gd name="connsiteY2" fmla="*/ 15044 h 29546"/>
                    <a:gd name="connsiteX3" fmla="*/ 15433 w 29841"/>
                    <a:gd name="connsiteY3" fmla="*/ 271 h 29546"/>
                    <a:gd name="connsiteX4" fmla="*/ 30354 w 29841"/>
                    <a:gd name="connsiteY4" fmla="*/ 1504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4" y="15044"/>
                      </a:moveTo>
                      <a:cubicBezTo>
                        <a:pt x="30354" y="23203"/>
                        <a:pt x="23673" y="29817"/>
                        <a:pt x="15433" y="29817"/>
                      </a:cubicBezTo>
                      <a:cubicBezTo>
                        <a:pt x="7193" y="29817"/>
                        <a:pt x="513" y="23203"/>
                        <a:pt x="513" y="15044"/>
                      </a:cubicBezTo>
                      <a:cubicBezTo>
                        <a:pt x="513" y="6885"/>
                        <a:pt x="7193" y="271"/>
                        <a:pt x="15433" y="271"/>
                      </a:cubicBezTo>
                      <a:cubicBezTo>
                        <a:pt x="23673" y="271"/>
                        <a:pt x="30354" y="6885"/>
                        <a:pt x="30354" y="15044"/>
                      </a:cubicBezTo>
                      <a:close/>
                    </a:path>
                  </a:pathLst>
                </a:custGeom>
                <a:noFill/>
                <a:ln w="5965" cap="flat">
                  <a:solidFill>
                    <a:srgbClr val="EC4E44"/>
                  </a:solid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D49BE9BA-6D33-4DA5-BBB7-1F043FFD68FB}"/>
                    </a:ext>
                  </a:extLst>
                </p:cNvPr>
                <p:cNvSpPr/>
                <p:nvPr/>
              </p:nvSpPr>
              <p:spPr>
                <a:xfrm>
                  <a:off x="2991889" y="3889285"/>
                  <a:ext cx="29841" cy="29546"/>
                </a:xfrm>
                <a:custGeom>
                  <a:avLst/>
                  <a:gdLst>
                    <a:gd name="connsiteX0" fmla="*/ 30290 w 29841"/>
                    <a:gd name="connsiteY0" fmla="*/ 15100 h 29546"/>
                    <a:gd name="connsiteX1" fmla="*/ 15369 w 29841"/>
                    <a:gd name="connsiteY1" fmla="*/ 29873 h 29546"/>
                    <a:gd name="connsiteX2" fmla="*/ 449 w 29841"/>
                    <a:gd name="connsiteY2" fmla="*/ 15100 h 29546"/>
                    <a:gd name="connsiteX3" fmla="*/ 15369 w 29841"/>
                    <a:gd name="connsiteY3" fmla="*/ 326 h 29546"/>
                    <a:gd name="connsiteX4" fmla="*/ 30290 w 29841"/>
                    <a:gd name="connsiteY4" fmla="*/ 151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0" y="15100"/>
                      </a:moveTo>
                      <a:cubicBezTo>
                        <a:pt x="30290" y="23258"/>
                        <a:pt x="23610" y="29873"/>
                        <a:pt x="15369" y="29873"/>
                      </a:cubicBezTo>
                      <a:cubicBezTo>
                        <a:pt x="7129" y="29873"/>
                        <a:pt x="449" y="23258"/>
                        <a:pt x="449" y="15100"/>
                      </a:cubicBezTo>
                      <a:cubicBezTo>
                        <a:pt x="449" y="6941"/>
                        <a:pt x="7129" y="326"/>
                        <a:pt x="15369" y="326"/>
                      </a:cubicBezTo>
                      <a:cubicBezTo>
                        <a:pt x="23610" y="326"/>
                        <a:pt x="30290" y="6941"/>
                        <a:pt x="30290" y="15100"/>
                      </a:cubicBezTo>
                      <a:close/>
                    </a:path>
                  </a:pathLst>
                </a:custGeom>
                <a:noFill/>
                <a:ln w="5965" cap="flat">
                  <a:solidFill>
                    <a:srgbClr val="EC4E44"/>
                  </a:solid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3825F99F-BB81-407F-8F3F-7A6317DA31C6}"/>
                    </a:ext>
                  </a:extLst>
                </p:cNvPr>
                <p:cNvSpPr/>
                <p:nvPr/>
              </p:nvSpPr>
              <p:spPr>
                <a:xfrm>
                  <a:off x="2375175" y="4481357"/>
                  <a:ext cx="29841" cy="29546"/>
                </a:xfrm>
                <a:custGeom>
                  <a:avLst/>
                  <a:gdLst>
                    <a:gd name="connsiteX0" fmla="*/ 30186 w 29841"/>
                    <a:gd name="connsiteY0" fmla="*/ 15200 h 29546"/>
                    <a:gd name="connsiteX1" fmla="*/ 15266 w 29841"/>
                    <a:gd name="connsiteY1" fmla="*/ 29973 h 29546"/>
                    <a:gd name="connsiteX2" fmla="*/ 345 w 29841"/>
                    <a:gd name="connsiteY2" fmla="*/ 15200 h 29546"/>
                    <a:gd name="connsiteX3" fmla="*/ 15266 w 29841"/>
                    <a:gd name="connsiteY3" fmla="*/ 427 h 29546"/>
                    <a:gd name="connsiteX4" fmla="*/ 30186 w 29841"/>
                    <a:gd name="connsiteY4" fmla="*/ 152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6" y="15200"/>
                      </a:moveTo>
                      <a:cubicBezTo>
                        <a:pt x="30186" y="23359"/>
                        <a:pt x="23506" y="29973"/>
                        <a:pt x="15266" y="29973"/>
                      </a:cubicBezTo>
                      <a:cubicBezTo>
                        <a:pt x="7025" y="29973"/>
                        <a:pt x="345" y="23359"/>
                        <a:pt x="345" y="15200"/>
                      </a:cubicBezTo>
                      <a:cubicBezTo>
                        <a:pt x="345" y="7041"/>
                        <a:pt x="7025" y="427"/>
                        <a:pt x="15266" y="427"/>
                      </a:cubicBezTo>
                      <a:cubicBezTo>
                        <a:pt x="23506" y="427"/>
                        <a:pt x="30186" y="7041"/>
                        <a:pt x="30186" y="15200"/>
                      </a:cubicBezTo>
                      <a:close/>
                    </a:path>
                  </a:pathLst>
                </a:custGeom>
                <a:noFill/>
                <a:ln w="5965" cap="flat">
                  <a:solidFill>
                    <a:srgbClr val="EC4E44"/>
                  </a:solid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63E1B90F-611B-4DD6-A78D-44C056D04B05}"/>
                    </a:ext>
                  </a:extLst>
                </p:cNvPr>
                <p:cNvSpPr/>
                <p:nvPr/>
              </p:nvSpPr>
              <p:spPr>
                <a:xfrm>
                  <a:off x="1957236" y="4854459"/>
                  <a:ext cx="29841" cy="29546"/>
                </a:xfrm>
                <a:custGeom>
                  <a:avLst/>
                  <a:gdLst>
                    <a:gd name="connsiteX0" fmla="*/ 30116 w 29841"/>
                    <a:gd name="connsiteY0" fmla="*/ 15263 h 29546"/>
                    <a:gd name="connsiteX1" fmla="*/ 15196 w 29841"/>
                    <a:gd name="connsiteY1" fmla="*/ 30036 h 29546"/>
                    <a:gd name="connsiteX2" fmla="*/ 275 w 29841"/>
                    <a:gd name="connsiteY2" fmla="*/ 15263 h 29546"/>
                    <a:gd name="connsiteX3" fmla="*/ 15196 w 29841"/>
                    <a:gd name="connsiteY3" fmla="*/ 490 h 29546"/>
                    <a:gd name="connsiteX4" fmla="*/ 30116 w 29841"/>
                    <a:gd name="connsiteY4" fmla="*/ 1526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6" y="15263"/>
                      </a:moveTo>
                      <a:cubicBezTo>
                        <a:pt x="30116" y="23422"/>
                        <a:pt x="23436" y="30036"/>
                        <a:pt x="15196" y="30036"/>
                      </a:cubicBezTo>
                      <a:cubicBezTo>
                        <a:pt x="6955" y="30036"/>
                        <a:pt x="275" y="23422"/>
                        <a:pt x="275" y="15263"/>
                      </a:cubicBezTo>
                      <a:cubicBezTo>
                        <a:pt x="275" y="7104"/>
                        <a:pt x="6955" y="490"/>
                        <a:pt x="15196" y="490"/>
                      </a:cubicBezTo>
                      <a:cubicBezTo>
                        <a:pt x="23436" y="490"/>
                        <a:pt x="30116" y="7104"/>
                        <a:pt x="30116" y="15263"/>
                      </a:cubicBezTo>
                      <a:close/>
                    </a:path>
                  </a:pathLst>
                </a:custGeom>
                <a:noFill/>
                <a:ln w="5965" cap="flat">
                  <a:solidFill>
                    <a:srgbClr val="EC4E44"/>
                  </a:solid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25661B59-F36F-4BB7-9DF4-6DF1B298D2E2}"/>
                    </a:ext>
                  </a:extLst>
                </p:cNvPr>
                <p:cNvSpPr/>
                <p:nvPr/>
              </p:nvSpPr>
              <p:spPr>
                <a:xfrm>
                  <a:off x="2979735" y="3919673"/>
                  <a:ext cx="29841" cy="29546"/>
                </a:xfrm>
                <a:custGeom>
                  <a:avLst/>
                  <a:gdLst>
                    <a:gd name="connsiteX0" fmla="*/ 30288 w 29841"/>
                    <a:gd name="connsiteY0" fmla="*/ 15105 h 29546"/>
                    <a:gd name="connsiteX1" fmla="*/ 15367 w 29841"/>
                    <a:gd name="connsiteY1" fmla="*/ 29878 h 29546"/>
                    <a:gd name="connsiteX2" fmla="*/ 447 w 29841"/>
                    <a:gd name="connsiteY2" fmla="*/ 15105 h 29546"/>
                    <a:gd name="connsiteX3" fmla="*/ 15367 w 29841"/>
                    <a:gd name="connsiteY3" fmla="*/ 332 h 29546"/>
                    <a:gd name="connsiteX4" fmla="*/ 30288 w 29841"/>
                    <a:gd name="connsiteY4" fmla="*/ 1510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8" y="15105"/>
                      </a:moveTo>
                      <a:cubicBezTo>
                        <a:pt x="30288" y="23264"/>
                        <a:pt x="23608" y="29878"/>
                        <a:pt x="15367" y="29878"/>
                      </a:cubicBezTo>
                      <a:cubicBezTo>
                        <a:pt x="7127" y="29878"/>
                        <a:pt x="447" y="23264"/>
                        <a:pt x="447" y="15105"/>
                      </a:cubicBezTo>
                      <a:cubicBezTo>
                        <a:pt x="447" y="6946"/>
                        <a:pt x="7127" y="332"/>
                        <a:pt x="15367" y="332"/>
                      </a:cubicBezTo>
                      <a:cubicBezTo>
                        <a:pt x="23608" y="332"/>
                        <a:pt x="30288" y="6946"/>
                        <a:pt x="30288" y="15105"/>
                      </a:cubicBezTo>
                      <a:close/>
                    </a:path>
                  </a:pathLst>
                </a:custGeom>
                <a:noFill/>
                <a:ln w="5965" cap="flat">
                  <a:solidFill>
                    <a:srgbClr val="EC4E44"/>
                  </a:solid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CD06A88-D305-4F69-99E1-BDC068BFD6BA}"/>
                    </a:ext>
                  </a:extLst>
                </p:cNvPr>
                <p:cNvSpPr/>
                <p:nvPr/>
              </p:nvSpPr>
              <p:spPr>
                <a:xfrm>
                  <a:off x="3164166" y="3737309"/>
                  <a:ext cx="29841" cy="29546"/>
                </a:xfrm>
                <a:custGeom>
                  <a:avLst/>
                  <a:gdLst>
                    <a:gd name="connsiteX0" fmla="*/ 30319 w 29841"/>
                    <a:gd name="connsiteY0" fmla="*/ 15074 h 29546"/>
                    <a:gd name="connsiteX1" fmla="*/ 15398 w 29841"/>
                    <a:gd name="connsiteY1" fmla="*/ 29847 h 29546"/>
                    <a:gd name="connsiteX2" fmla="*/ 478 w 29841"/>
                    <a:gd name="connsiteY2" fmla="*/ 15074 h 29546"/>
                    <a:gd name="connsiteX3" fmla="*/ 15398 w 29841"/>
                    <a:gd name="connsiteY3" fmla="*/ 301 h 29546"/>
                    <a:gd name="connsiteX4" fmla="*/ 30319 w 29841"/>
                    <a:gd name="connsiteY4" fmla="*/ 150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9" y="15074"/>
                      </a:moveTo>
                      <a:cubicBezTo>
                        <a:pt x="30319" y="23233"/>
                        <a:pt x="23638" y="29847"/>
                        <a:pt x="15398" y="29847"/>
                      </a:cubicBezTo>
                      <a:cubicBezTo>
                        <a:pt x="7158" y="29847"/>
                        <a:pt x="478" y="23233"/>
                        <a:pt x="478" y="15074"/>
                      </a:cubicBezTo>
                      <a:cubicBezTo>
                        <a:pt x="478" y="6915"/>
                        <a:pt x="7158" y="301"/>
                        <a:pt x="15398" y="301"/>
                      </a:cubicBezTo>
                      <a:cubicBezTo>
                        <a:pt x="23638" y="301"/>
                        <a:pt x="30319" y="6915"/>
                        <a:pt x="30319" y="15074"/>
                      </a:cubicBezTo>
                      <a:close/>
                    </a:path>
                  </a:pathLst>
                </a:custGeom>
                <a:noFill/>
                <a:ln w="5965" cap="flat">
                  <a:solidFill>
                    <a:srgbClr val="EC4E44"/>
                  </a:solid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89289F72-B164-4878-8C4F-1759A376A44C}"/>
                    </a:ext>
                  </a:extLst>
                </p:cNvPr>
                <p:cNvSpPr/>
                <p:nvPr/>
              </p:nvSpPr>
              <p:spPr>
                <a:xfrm>
                  <a:off x="3956815" y="3029237"/>
                  <a:ext cx="29841" cy="29546"/>
                </a:xfrm>
                <a:custGeom>
                  <a:avLst/>
                  <a:gdLst>
                    <a:gd name="connsiteX0" fmla="*/ 30451 w 29841"/>
                    <a:gd name="connsiteY0" fmla="*/ 14954 h 29546"/>
                    <a:gd name="connsiteX1" fmla="*/ 15531 w 29841"/>
                    <a:gd name="connsiteY1" fmla="*/ 29727 h 29546"/>
                    <a:gd name="connsiteX2" fmla="*/ 610 w 29841"/>
                    <a:gd name="connsiteY2" fmla="*/ 14954 h 29546"/>
                    <a:gd name="connsiteX3" fmla="*/ 15531 w 29841"/>
                    <a:gd name="connsiteY3" fmla="*/ 181 h 29546"/>
                    <a:gd name="connsiteX4" fmla="*/ 30451 w 29841"/>
                    <a:gd name="connsiteY4" fmla="*/ 149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51" y="14954"/>
                      </a:moveTo>
                      <a:cubicBezTo>
                        <a:pt x="30451" y="23113"/>
                        <a:pt x="23771" y="29727"/>
                        <a:pt x="15531" y="29727"/>
                      </a:cubicBezTo>
                      <a:cubicBezTo>
                        <a:pt x="7290" y="29727"/>
                        <a:pt x="610" y="23113"/>
                        <a:pt x="610" y="14954"/>
                      </a:cubicBezTo>
                      <a:cubicBezTo>
                        <a:pt x="610" y="6795"/>
                        <a:pt x="7290" y="181"/>
                        <a:pt x="15531" y="181"/>
                      </a:cubicBezTo>
                      <a:cubicBezTo>
                        <a:pt x="23771" y="181"/>
                        <a:pt x="30451" y="6795"/>
                        <a:pt x="30451" y="14954"/>
                      </a:cubicBezTo>
                      <a:close/>
                    </a:path>
                  </a:pathLst>
                </a:custGeom>
                <a:noFill/>
                <a:ln w="5965" cap="flat">
                  <a:solidFill>
                    <a:srgbClr val="EC4E44"/>
                  </a:solid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227079C5-FB33-4181-A14D-87DA3C405B8F}"/>
                    </a:ext>
                  </a:extLst>
                </p:cNvPr>
                <p:cNvSpPr/>
                <p:nvPr/>
              </p:nvSpPr>
              <p:spPr>
                <a:xfrm>
                  <a:off x="3330559" y="3594295"/>
                  <a:ext cx="29841" cy="29546"/>
                </a:xfrm>
                <a:custGeom>
                  <a:avLst/>
                  <a:gdLst>
                    <a:gd name="connsiteX0" fmla="*/ 30346 w 29841"/>
                    <a:gd name="connsiteY0" fmla="*/ 15050 h 29546"/>
                    <a:gd name="connsiteX1" fmla="*/ 15426 w 29841"/>
                    <a:gd name="connsiteY1" fmla="*/ 29823 h 29546"/>
                    <a:gd name="connsiteX2" fmla="*/ 505 w 29841"/>
                    <a:gd name="connsiteY2" fmla="*/ 15050 h 29546"/>
                    <a:gd name="connsiteX3" fmla="*/ 15426 w 29841"/>
                    <a:gd name="connsiteY3" fmla="*/ 277 h 29546"/>
                    <a:gd name="connsiteX4" fmla="*/ 30346 w 29841"/>
                    <a:gd name="connsiteY4" fmla="*/ 150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6" y="15050"/>
                      </a:moveTo>
                      <a:cubicBezTo>
                        <a:pt x="30346" y="23208"/>
                        <a:pt x="23666" y="29823"/>
                        <a:pt x="15426" y="29823"/>
                      </a:cubicBezTo>
                      <a:cubicBezTo>
                        <a:pt x="7186" y="29823"/>
                        <a:pt x="505" y="23208"/>
                        <a:pt x="505" y="15050"/>
                      </a:cubicBezTo>
                      <a:cubicBezTo>
                        <a:pt x="505" y="6891"/>
                        <a:pt x="7186" y="277"/>
                        <a:pt x="15426" y="277"/>
                      </a:cubicBezTo>
                      <a:cubicBezTo>
                        <a:pt x="23666" y="277"/>
                        <a:pt x="30346" y="6891"/>
                        <a:pt x="30346" y="15050"/>
                      </a:cubicBezTo>
                      <a:close/>
                    </a:path>
                  </a:pathLst>
                </a:custGeom>
                <a:noFill/>
                <a:ln w="5965" cap="flat">
                  <a:solidFill>
                    <a:srgbClr val="EC4E44"/>
                  </a:solid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30B4A654-2FEF-43DC-8C56-02C3872B8BFD}"/>
                    </a:ext>
                  </a:extLst>
                </p:cNvPr>
                <p:cNvSpPr/>
                <p:nvPr/>
              </p:nvSpPr>
              <p:spPr>
                <a:xfrm>
                  <a:off x="2116449" y="4698273"/>
                  <a:ext cx="29841" cy="29546"/>
                </a:xfrm>
                <a:custGeom>
                  <a:avLst/>
                  <a:gdLst>
                    <a:gd name="connsiteX0" fmla="*/ 30143 w 29841"/>
                    <a:gd name="connsiteY0" fmla="*/ 15236 h 29546"/>
                    <a:gd name="connsiteX1" fmla="*/ 15223 w 29841"/>
                    <a:gd name="connsiteY1" fmla="*/ 30009 h 29546"/>
                    <a:gd name="connsiteX2" fmla="*/ 302 w 29841"/>
                    <a:gd name="connsiteY2" fmla="*/ 15236 h 29546"/>
                    <a:gd name="connsiteX3" fmla="*/ 15223 w 29841"/>
                    <a:gd name="connsiteY3" fmla="*/ 463 h 29546"/>
                    <a:gd name="connsiteX4" fmla="*/ 30143 w 29841"/>
                    <a:gd name="connsiteY4" fmla="*/ 152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3" y="15236"/>
                      </a:moveTo>
                      <a:cubicBezTo>
                        <a:pt x="30143" y="23395"/>
                        <a:pt x="23463" y="30009"/>
                        <a:pt x="15223" y="30009"/>
                      </a:cubicBezTo>
                      <a:cubicBezTo>
                        <a:pt x="6982" y="30009"/>
                        <a:pt x="302" y="23395"/>
                        <a:pt x="302" y="15236"/>
                      </a:cubicBezTo>
                      <a:cubicBezTo>
                        <a:pt x="302" y="7077"/>
                        <a:pt x="6982" y="463"/>
                        <a:pt x="15223" y="463"/>
                      </a:cubicBezTo>
                      <a:cubicBezTo>
                        <a:pt x="23463" y="463"/>
                        <a:pt x="30143" y="7077"/>
                        <a:pt x="30143" y="15236"/>
                      </a:cubicBezTo>
                      <a:close/>
                    </a:path>
                  </a:pathLst>
                </a:custGeom>
                <a:noFill/>
                <a:ln w="5965" cap="flat">
                  <a:solidFill>
                    <a:srgbClr val="EC4E44"/>
                  </a:solid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F58ABBAD-3672-42C1-829B-D1D99D091EE0}"/>
                    </a:ext>
                  </a:extLst>
                </p:cNvPr>
                <p:cNvSpPr/>
                <p:nvPr/>
              </p:nvSpPr>
              <p:spPr>
                <a:xfrm>
                  <a:off x="2411456" y="4412887"/>
                  <a:ext cx="29841" cy="29546"/>
                </a:xfrm>
                <a:custGeom>
                  <a:avLst/>
                  <a:gdLst>
                    <a:gd name="connsiteX0" fmla="*/ 30192 w 29841"/>
                    <a:gd name="connsiteY0" fmla="*/ 15188 h 29546"/>
                    <a:gd name="connsiteX1" fmla="*/ 15272 w 29841"/>
                    <a:gd name="connsiteY1" fmla="*/ 29961 h 29546"/>
                    <a:gd name="connsiteX2" fmla="*/ 351 w 29841"/>
                    <a:gd name="connsiteY2" fmla="*/ 15188 h 29546"/>
                    <a:gd name="connsiteX3" fmla="*/ 15272 w 29841"/>
                    <a:gd name="connsiteY3" fmla="*/ 415 h 29546"/>
                    <a:gd name="connsiteX4" fmla="*/ 30192 w 29841"/>
                    <a:gd name="connsiteY4" fmla="*/ 151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2" y="15188"/>
                      </a:moveTo>
                      <a:cubicBezTo>
                        <a:pt x="30192" y="23347"/>
                        <a:pt x="23512" y="29961"/>
                        <a:pt x="15272" y="29961"/>
                      </a:cubicBezTo>
                      <a:cubicBezTo>
                        <a:pt x="7032" y="29961"/>
                        <a:pt x="351" y="23347"/>
                        <a:pt x="351" y="15188"/>
                      </a:cubicBezTo>
                      <a:cubicBezTo>
                        <a:pt x="351" y="7029"/>
                        <a:pt x="7032" y="415"/>
                        <a:pt x="15272" y="415"/>
                      </a:cubicBezTo>
                      <a:cubicBezTo>
                        <a:pt x="23512" y="415"/>
                        <a:pt x="30192" y="7029"/>
                        <a:pt x="30192" y="15188"/>
                      </a:cubicBezTo>
                      <a:close/>
                    </a:path>
                  </a:pathLst>
                </a:custGeom>
                <a:noFill/>
                <a:ln w="5965" cap="flat">
                  <a:solidFill>
                    <a:srgbClr val="EC4E44"/>
                  </a:solid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DA5585CA-F670-4B4E-BD7E-44FD1E807CC7}"/>
                    </a:ext>
                  </a:extLst>
                </p:cNvPr>
                <p:cNvSpPr/>
                <p:nvPr/>
              </p:nvSpPr>
              <p:spPr>
                <a:xfrm>
                  <a:off x="2047640" y="4678669"/>
                  <a:ext cx="29841" cy="29546"/>
                </a:xfrm>
                <a:custGeom>
                  <a:avLst/>
                  <a:gdLst>
                    <a:gd name="connsiteX0" fmla="*/ 30132 w 29841"/>
                    <a:gd name="connsiteY0" fmla="*/ 15233 h 29546"/>
                    <a:gd name="connsiteX1" fmla="*/ 15211 w 29841"/>
                    <a:gd name="connsiteY1" fmla="*/ 30006 h 29546"/>
                    <a:gd name="connsiteX2" fmla="*/ 290 w 29841"/>
                    <a:gd name="connsiteY2" fmla="*/ 15233 h 29546"/>
                    <a:gd name="connsiteX3" fmla="*/ 15211 w 29841"/>
                    <a:gd name="connsiteY3" fmla="*/ 460 h 29546"/>
                    <a:gd name="connsiteX4" fmla="*/ 30132 w 29841"/>
                    <a:gd name="connsiteY4" fmla="*/ 152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2" y="15233"/>
                      </a:moveTo>
                      <a:cubicBezTo>
                        <a:pt x="30132" y="23392"/>
                        <a:pt x="23451" y="30006"/>
                        <a:pt x="15211" y="30006"/>
                      </a:cubicBezTo>
                      <a:cubicBezTo>
                        <a:pt x="6971" y="30006"/>
                        <a:pt x="290" y="23392"/>
                        <a:pt x="290" y="15233"/>
                      </a:cubicBezTo>
                      <a:cubicBezTo>
                        <a:pt x="290" y="7074"/>
                        <a:pt x="6971" y="460"/>
                        <a:pt x="15211" y="460"/>
                      </a:cubicBezTo>
                      <a:cubicBezTo>
                        <a:pt x="23451" y="460"/>
                        <a:pt x="30132" y="7074"/>
                        <a:pt x="30132" y="15233"/>
                      </a:cubicBezTo>
                      <a:close/>
                    </a:path>
                  </a:pathLst>
                </a:custGeom>
                <a:noFill/>
                <a:ln w="5965" cap="flat">
                  <a:solidFill>
                    <a:srgbClr val="EC4E44"/>
                  </a:solid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CB853B75-6856-469D-BD0D-2C37D152755B}"/>
                    </a:ext>
                  </a:extLst>
                </p:cNvPr>
                <p:cNvSpPr/>
                <p:nvPr/>
              </p:nvSpPr>
              <p:spPr>
                <a:xfrm>
                  <a:off x="2368894" y="4439412"/>
                  <a:ext cx="29841" cy="29546"/>
                </a:xfrm>
                <a:custGeom>
                  <a:avLst/>
                  <a:gdLst>
                    <a:gd name="connsiteX0" fmla="*/ 30185 w 29841"/>
                    <a:gd name="connsiteY0" fmla="*/ 15193 h 29546"/>
                    <a:gd name="connsiteX1" fmla="*/ 15265 w 29841"/>
                    <a:gd name="connsiteY1" fmla="*/ 29966 h 29546"/>
                    <a:gd name="connsiteX2" fmla="*/ 344 w 29841"/>
                    <a:gd name="connsiteY2" fmla="*/ 15193 h 29546"/>
                    <a:gd name="connsiteX3" fmla="*/ 15265 w 29841"/>
                    <a:gd name="connsiteY3" fmla="*/ 420 h 29546"/>
                    <a:gd name="connsiteX4" fmla="*/ 30185 w 29841"/>
                    <a:gd name="connsiteY4" fmla="*/ 1519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5" y="15193"/>
                      </a:moveTo>
                      <a:cubicBezTo>
                        <a:pt x="30185" y="23352"/>
                        <a:pt x="23505" y="29966"/>
                        <a:pt x="15265" y="29966"/>
                      </a:cubicBezTo>
                      <a:cubicBezTo>
                        <a:pt x="7024" y="29966"/>
                        <a:pt x="344" y="23352"/>
                        <a:pt x="344" y="15193"/>
                      </a:cubicBezTo>
                      <a:cubicBezTo>
                        <a:pt x="344" y="7034"/>
                        <a:pt x="7024" y="420"/>
                        <a:pt x="15265" y="420"/>
                      </a:cubicBezTo>
                      <a:cubicBezTo>
                        <a:pt x="23505" y="420"/>
                        <a:pt x="30185" y="7034"/>
                        <a:pt x="30185" y="15193"/>
                      </a:cubicBezTo>
                      <a:close/>
                    </a:path>
                  </a:pathLst>
                </a:custGeom>
                <a:noFill/>
                <a:ln w="5965" cap="flat">
                  <a:solidFill>
                    <a:srgbClr val="EC4E44"/>
                  </a:solid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3D79C803-C9B3-4B08-A796-29D197603B42}"/>
                    </a:ext>
                  </a:extLst>
                </p:cNvPr>
                <p:cNvSpPr/>
                <p:nvPr/>
              </p:nvSpPr>
              <p:spPr>
                <a:xfrm>
                  <a:off x="3712445" y="3263752"/>
                  <a:ext cx="29841" cy="29546"/>
                </a:xfrm>
                <a:custGeom>
                  <a:avLst/>
                  <a:gdLst>
                    <a:gd name="connsiteX0" fmla="*/ 30410 w 29841"/>
                    <a:gd name="connsiteY0" fmla="*/ 14994 h 29546"/>
                    <a:gd name="connsiteX1" fmla="*/ 15490 w 29841"/>
                    <a:gd name="connsiteY1" fmla="*/ 29767 h 29546"/>
                    <a:gd name="connsiteX2" fmla="*/ 569 w 29841"/>
                    <a:gd name="connsiteY2" fmla="*/ 14994 h 29546"/>
                    <a:gd name="connsiteX3" fmla="*/ 15490 w 29841"/>
                    <a:gd name="connsiteY3" fmla="*/ 221 h 29546"/>
                    <a:gd name="connsiteX4" fmla="*/ 30410 w 29841"/>
                    <a:gd name="connsiteY4" fmla="*/ 149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0" y="14994"/>
                      </a:moveTo>
                      <a:cubicBezTo>
                        <a:pt x="30410" y="23153"/>
                        <a:pt x="23730" y="29767"/>
                        <a:pt x="15490" y="29767"/>
                      </a:cubicBezTo>
                      <a:cubicBezTo>
                        <a:pt x="7250" y="29767"/>
                        <a:pt x="569" y="23153"/>
                        <a:pt x="569" y="14994"/>
                      </a:cubicBezTo>
                      <a:cubicBezTo>
                        <a:pt x="569" y="6835"/>
                        <a:pt x="7250" y="221"/>
                        <a:pt x="15490" y="221"/>
                      </a:cubicBezTo>
                      <a:cubicBezTo>
                        <a:pt x="23730" y="221"/>
                        <a:pt x="30410" y="6835"/>
                        <a:pt x="30410" y="14994"/>
                      </a:cubicBezTo>
                      <a:close/>
                    </a:path>
                  </a:pathLst>
                </a:custGeom>
                <a:noFill/>
                <a:ln w="5965" cap="flat">
                  <a:solidFill>
                    <a:srgbClr val="EC4E44"/>
                  </a:solid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90707D5E-D24A-4B56-81CD-E46A69EC1B2C}"/>
                    </a:ext>
                  </a:extLst>
                </p:cNvPr>
                <p:cNvSpPr/>
                <p:nvPr/>
              </p:nvSpPr>
              <p:spPr>
                <a:xfrm>
                  <a:off x="3308904" y="3619624"/>
                  <a:ext cx="29841" cy="29546"/>
                </a:xfrm>
                <a:custGeom>
                  <a:avLst/>
                  <a:gdLst>
                    <a:gd name="connsiteX0" fmla="*/ 30343 w 29841"/>
                    <a:gd name="connsiteY0" fmla="*/ 15054 h 29546"/>
                    <a:gd name="connsiteX1" fmla="*/ 15422 w 29841"/>
                    <a:gd name="connsiteY1" fmla="*/ 29827 h 29546"/>
                    <a:gd name="connsiteX2" fmla="*/ 502 w 29841"/>
                    <a:gd name="connsiteY2" fmla="*/ 15054 h 29546"/>
                    <a:gd name="connsiteX3" fmla="*/ 15422 w 29841"/>
                    <a:gd name="connsiteY3" fmla="*/ 281 h 29546"/>
                    <a:gd name="connsiteX4" fmla="*/ 30343 w 29841"/>
                    <a:gd name="connsiteY4" fmla="*/ 150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3" y="15054"/>
                      </a:moveTo>
                      <a:cubicBezTo>
                        <a:pt x="30343" y="23213"/>
                        <a:pt x="23663" y="29827"/>
                        <a:pt x="15422" y="29827"/>
                      </a:cubicBezTo>
                      <a:cubicBezTo>
                        <a:pt x="7182" y="29827"/>
                        <a:pt x="502" y="23213"/>
                        <a:pt x="502" y="15054"/>
                      </a:cubicBezTo>
                      <a:cubicBezTo>
                        <a:pt x="502" y="6895"/>
                        <a:pt x="7182" y="281"/>
                        <a:pt x="15422" y="281"/>
                      </a:cubicBezTo>
                      <a:cubicBezTo>
                        <a:pt x="23663" y="281"/>
                        <a:pt x="30343" y="6895"/>
                        <a:pt x="30343" y="15054"/>
                      </a:cubicBezTo>
                      <a:close/>
                    </a:path>
                  </a:pathLst>
                </a:custGeom>
                <a:noFill/>
                <a:ln w="5965" cap="flat">
                  <a:solidFill>
                    <a:srgbClr val="EC4E44"/>
                  </a:solid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BFC4DD33-BAFF-4F21-9D1D-B8B5B6C85B7D}"/>
                    </a:ext>
                  </a:extLst>
                </p:cNvPr>
                <p:cNvSpPr/>
                <p:nvPr/>
              </p:nvSpPr>
              <p:spPr>
                <a:xfrm>
                  <a:off x="2900921" y="3928710"/>
                  <a:ext cx="29841" cy="29546"/>
                </a:xfrm>
                <a:custGeom>
                  <a:avLst/>
                  <a:gdLst>
                    <a:gd name="connsiteX0" fmla="*/ 30275 w 29841"/>
                    <a:gd name="connsiteY0" fmla="*/ 15106 h 29546"/>
                    <a:gd name="connsiteX1" fmla="*/ 15354 w 29841"/>
                    <a:gd name="connsiteY1" fmla="*/ 29879 h 29546"/>
                    <a:gd name="connsiteX2" fmla="*/ 433 w 29841"/>
                    <a:gd name="connsiteY2" fmla="*/ 15106 h 29546"/>
                    <a:gd name="connsiteX3" fmla="*/ 15354 w 29841"/>
                    <a:gd name="connsiteY3" fmla="*/ 333 h 29546"/>
                    <a:gd name="connsiteX4" fmla="*/ 30275 w 29841"/>
                    <a:gd name="connsiteY4" fmla="*/ 151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5" y="15106"/>
                      </a:moveTo>
                      <a:cubicBezTo>
                        <a:pt x="30275" y="23265"/>
                        <a:pt x="23594" y="29879"/>
                        <a:pt x="15354" y="29879"/>
                      </a:cubicBezTo>
                      <a:cubicBezTo>
                        <a:pt x="7114" y="29879"/>
                        <a:pt x="433" y="23265"/>
                        <a:pt x="433" y="15106"/>
                      </a:cubicBezTo>
                      <a:cubicBezTo>
                        <a:pt x="433" y="6947"/>
                        <a:pt x="7114" y="333"/>
                        <a:pt x="15354" y="333"/>
                      </a:cubicBezTo>
                      <a:cubicBezTo>
                        <a:pt x="23594" y="333"/>
                        <a:pt x="30275" y="6947"/>
                        <a:pt x="30275" y="15106"/>
                      </a:cubicBezTo>
                      <a:close/>
                    </a:path>
                  </a:pathLst>
                </a:custGeom>
                <a:noFill/>
                <a:ln w="5965" cap="flat">
                  <a:solidFill>
                    <a:srgbClr val="EC4E44"/>
                  </a:solid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15220E03-3F12-42C2-979D-CA4C1763504D}"/>
                    </a:ext>
                  </a:extLst>
                </p:cNvPr>
                <p:cNvSpPr/>
                <p:nvPr/>
              </p:nvSpPr>
              <p:spPr>
                <a:xfrm>
                  <a:off x="3698164" y="3263174"/>
                  <a:ext cx="29841" cy="29546"/>
                </a:xfrm>
                <a:custGeom>
                  <a:avLst/>
                  <a:gdLst>
                    <a:gd name="connsiteX0" fmla="*/ 30408 w 29841"/>
                    <a:gd name="connsiteY0" fmla="*/ 14994 h 29546"/>
                    <a:gd name="connsiteX1" fmla="*/ 15488 w 29841"/>
                    <a:gd name="connsiteY1" fmla="*/ 29767 h 29546"/>
                    <a:gd name="connsiteX2" fmla="*/ 567 w 29841"/>
                    <a:gd name="connsiteY2" fmla="*/ 14994 h 29546"/>
                    <a:gd name="connsiteX3" fmla="*/ 15488 w 29841"/>
                    <a:gd name="connsiteY3" fmla="*/ 221 h 29546"/>
                    <a:gd name="connsiteX4" fmla="*/ 30408 w 29841"/>
                    <a:gd name="connsiteY4" fmla="*/ 149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8" y="14994"/>
                      </a:moveTo>
                      <a:cubicBezTo>
                        <a:pt x="30408" y="23152"/>
                        <a:pt x="23728" y="29767"/>
                        <a:pt x="15488" y="29767"/>
                      </a:cubicBezTo>
                      <a:cubicBezTo>
                        <a:pt x="7247" y="29767"/>
                        <a:pt x="567" y="23152"/>
                        <a:pt x="567" y="14994"/>
                      </a:cubicBezTo>
                      <a:cubicBezTo>
                        <a:pt x="567" y="6835"/>
                        <a:pt x="7247" y="221"/>
                        <a:pt x="15488" y="221"/>
                      </a:cubicBezTo>
                      <a:cubicBezTo>
                        <a:pt x="23728" y="221"/>
                        <a:pt x="30408" y="6835"/>
                        <a:pt x="30408" y="14994"/>
                      </a:cubicBezTo>
                      <a:close/>
                    </a:path>
                  </a:pathLst>
                </a:custGeom>
                <a:noFill/>
                <a:ln w="5965" cap="flat">
                  <a:solidFill>
                    <a:srgbClr val="EC4E44"/>
                  </a:solid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514D8F90-D80C-4FCA-B6C3-E9F897C579A3}"/>
                    </a:ext>
                  </a:extLst>
                </p:cNvPr>
                <p:cNvSpPr/>
                <p:nvPr/>
              </p:nvSpPr>
              <p:spPr>
                <a:xfrm>
                  <a:off x="3309062" y="3604353"/>
                  <a:ext cx="29841" cy="29546"/>
                </a:xfrm>
                <a:custGeom>
                  <a:avLst/>
                  <a:gdLst>
                    <a:gd name="connsiteX0" fmla="*/ 30343 w 29841"/>
                    <a:gd name="connsiteY0" fmla="*/ 15051 h 29546"/>
                    <a:gd name="connsiteX1" fmla="*/ 15422 w 29841"/>
                    <a:gd name="connsiteY1" fmla="*/ 29824 h 29546"/>
                    <a:gd name="connsiteX2" fmla="*/ 502 w 29841"/>
                    <a:gd name="connsiteY2" fmla="*/ 15051 h 29546"/>
                    <a:gd name="connsiteX3" fmla="*/ 15422 w 29841"/>
                    <a:gd name="connsiteY3" fmla="*/ 278 h 29546"/>
                    <a:gd name="connsiteX4" fmla="*/ 30343 w 29841"/>
                    <a:gd name="connsiteY4" fmla="*/ 1505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3" y="15051"/>
                      </a:moveTo>
                      <a:cubicBezTo>
                        <a:pt x="30343" y="23210"/>
                        <a:pt x="23663" y="29824"/>
                        <a:pt x="15422" y="29824"/>
                      </a:cubicBezTo>
                      <a:cubicBezTo>
                        <a:pt x="7182" y="29824"/>
                        <a:pt x="502" y="23210"/>
                        <a:pt x="502" y="15051"/>
                      </a:cubicBezTo>
                      <a:cubicBezTo>
                        <a:pt x="502" y="6892"/>
                        <a:pt x="7182" y="278"/>
                        <a:pt x="15422" y="278"/>
                      </a:cubicBezTo>
                      <a:cubicBezTo>
                        <a:pt x="23663" y="278"/>
                        <a:pt x="30343" y="6892"/>
                        <a:pt x="30343" y="15051"/>
                      </a:cubicBezTo>
                      <a:close/>
                    </a:path>
                  </a:pathLst>
                </a:custGeom>
                <a:noFill/>
                <a:ln w="5965" cap="flat">
                  <a:solidFill>
                    <a:srgbClr val="EC4E44"/>
                  </a:solid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22E99A44-EC70-4052-872A-54FF4A74DA4E}"/>
                    </a:ext>
                  </a:extLst>
                </p:cNvPr>
                <p:cNvSpPr/>
                <p:nvPr/>
              </p:nvSpPr>
              <p:spPr>
                <a:xfrm>
                  <a:off x="2239809" y="4558340"/>
                  <a:ext cx="29841" cy="29546"/>
                </a:xfrm>
                <a:custGeom>
                  <a:avLst/>
                  <a:gdLst>
                    <a:gd name="connsiteX0" fmla="*/ 30164 w 29841"/>
                    <a:gd name="connsiteY0" fmla="*/ 15213 h 29546"/>
                    <a:gd name="connsiteX1" fmla="*/ 15243 w 29841"/>
                    <a:gd name="connsiteY1" fmla="*/ 29986 h 29546"/>
                    <a:gd name="connsiteX2" fmla="*/ 323 w 29841"/>
                    <a:gd name="connsiteY2" fmla="*/ 15213 h 29546"/>
                    <a:gd name="connsiteX3" fmla="*/ 15243 w 29841"/>
                    <a:gd name="connsiteY3" fmla="*/ 440 h 29546"/>
                    <a:gd name="connsiteX4" fmla="*/ 30164 w 29841"/>
                    <a:gd name="connsiteY4" fmla="*/ 1521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4" y="15213"/>
                      </a:moveTo>
                      <a:cubicBezTo>
                        <a:pt x="30164" y="23372"/>
                        <a:pt x="23484" y="29986"/>
                        <a:pt x="15243" y="29986"/>
                      </a:cubicBezTo>
                      <a:cubicBezTo>
                        <a:pt x="7003" y="29986"/>
                        <a:pt x="323" y="23372"/>
                        <a:pt x="323" y="15213"/>
                      </a:cubicBezTo>
                      <a:cubicBezTo>
                        <a:pt x="323" y="7054"/>
                        <a:pt x="7003" y="440"/>
                        <a:pt x="15243" y="440"/>
                      </a:cubicBezTo>
                      <a:cubicBezTo>
                        <a:pt x="23484" y="440"/>
                        <a:pt x="30164" y="7054"/>
                        <a:pt x="30164" y="15213"/>
                      </a:cubicBezTo>
                      <a:close/>
                    </a:path>
                  </a:pathLst>
                </a:custGeom>
                <a:noFill/>
                <a:ln w="5965" cap="flat">
                  <a:solidFill>
                    <a:srgbClr val="EC4E44"/>
                  </a:solid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BC289C63-8EEE-454D-A48F-574D1FAA7FE3}"/>
                    </a:ext>
                  </a:extLst>
                </p:cNvPr>
                <p:cNvSpPr/>
                <p:nvPr/>
              </p:nvSpPr>
              <p:spPr>
                <a:xfrm>
                  <a:off x="3182473" y="3683294"/>
                  <a:ext cx="29841" cy="29546"/>
                </a:xfrm>
                <a:custGeom>
                  <a:avLst/>
                  <a:gdLst>
                    <a:gd name="connsiteX0" fmla="*/ 30322 w 29841"/>
                    <a:gd name="connsiteY0" fmla="*/ 15065 h 29546"/>
                    <a:gd name="connsiteX1" fmla="*/ 15401 w 29841"/>
                    <a:gd name="connsiteY1" fmla="*/ 29838 h 29546"/>
                    <a:gd name="connsiteX2" fmla="*/ 481 w 29841"/>
                    <a:gd name="connsiteY2" fmla="*/ 15065 h 29546"/>
                    <a:gd name="connsiteX3" fmla="*/ 15401 w 29841"/>
                    <a:gd name="connsiteY3" fmla="*/ 292 h 29546"/>
                    <a:gd name="connsiteX4" fmla="*/ 30322 w 29841"/>
                    <a:gd name="connsiteY4" fmla="*/ 150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2" y="15065"/>
                      </a:moveTo>
                      <a:cubicBezTo>
                        <a:pt x="30322" y="23224"/>
                        <a:pt x="23642" y="29838"/>
                        <a:pt x="15401" y="29838"/>
                      </a:cubicBezTo>
                      <a:cubicBezTo>
                        <a:pt x="7161" y="29838"/>
                        <a:pt x="481" y="23224"/>
                        <a:pt x="481" y="15065"/>
                      </a:cubicBezTo>
                      <a:cubicBezTo>
                        <a:pt x="481" y="6906"/>
                        <a:pt x="7161" y="292"/>
                        <a:pt x="15401" y="292"/>
                      </a:cubicBezTo>
                      <a:cubicBezTo>
                        <a:pt x="23642" y="292"/>
                        <a:pt x="30322" y="6906"/>
                        <a:pt x="30322" y="15065"/>
                      </a:cubicBezTo>
                      <a:close/>
                    </a:path>
                  </a:pathLst>
                </a:custGeom>
                <a:noFill/>
                <a:ln w="5965" cap="flat">
                  <a:solidFill>
                    <a:srgbClr val="EC4E44"/>
                  </a:solid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40CFE2C0-6BED-4AC0-A560-724F1C13D7B3}"/>
                    </a:ext>
                  </a:extLst>
                </p:cNvPr>
                <p:cNvSpPr/>
                <p:nvPr/>
              </p:nvSpPr>
              <p:spPr>
                <a:xfrm>
                  <a:off x="3909408" y="3057105"/>
                  <a:ext cx="29841" cy="29546"/>
                </a:xfrm>
                <a:custGeom>
                  <a:avLst/>
                  <a:gdLst>
                    <a:gd name="connsiteX0" fmla="*/ 30443 w 29841"/>
                    <a:gd name="connsiteY0" fmla="*/ 14959 h 29546"/>
                    <a:gd name="connsiteX1" fmla="*/ 15523 w 29841"/>
                    <a:gd name="connsiteY1" fmla="*/ 29732 h 29546"/>
                    <a:gd name="connsiteX2" fmla="*/ 602 w 29841"/>
                    <a:gd name="connsiteY2" fmla="*/ 14959 h 29546"/>
                    <a:gd name="connsiteX3" fmla="*/ 15523 w 29841"/>
                    <a:gd name="connsiteY3" fmla="*/ 186 h 29546"/>
                    <a:gd name="connsiteX4" fmla="*/ 30443 w 29841"/>
                    <a:gd name="connsiteY4" fmla="*/ 149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3" y="14959"/>
                      </a:moveTo>
                      <a:cubicBezTo>
                        <a:pt x="30443" y="23118"/>
                        <a:pt x="23763" y="29732"/>
                        <a:pt x="15523" y="29732"/>
                      </a:cubicBezTo>
                      <a:cubicBezTo>
                        <a:pt x="7283" y="29732"/>
                        <a:pt x="602" y="23118"/>
                        <a:pt x="602" y="14959"/>
                      </a:cubicBezTo>
                      <a:cubicBezTo>
                        <a:pt x="602" y="6800"/>
                        <a:pt x="7283" y="186"/>
                        <a:pt x="15523" y="186"/>
                      </a:cubicBezTo>
                      <a:cubicBezTo>
                        <a:pt x="23763" y="186"/>
                        <a:pt x="30443" y="6800"/>
                        <a:pt x="30443" y="14959"/>
                      </a:cubicBezTo>
                      <a:close/>
                    </a:path>
                  </a:pathLst>
                </a:custGeom>
                <a:noFill/>
                <a:ln w="5965" cap="flat">
                  <a:solidFill>
                    <a:srgbClr val="EC4E44"/>
                  </a:solid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BA769C46-EF6D-4E11-859B-8F9275A53E7C}"/>
                    </a:ext>
                  </a:extLst>
                </p:cNvPr>
                <p:cNvSpPr/>
                <p:nvPr/>
              </p:nvSpPr>
              <p:spPr>
                <a:xfrm>
                  <a:off x="2119100" y="4545923"/>
                  <a:ext cx="29841" cy="29546"/>
                </a:xfrm>
                <a:custGeom>
                  <a:avLst/>
                  <a:gdLst>
                    <a:gd name="connsiteX0" fmla="*/ 30144 w 29841"/>
                    <a:gd name="connsiteY0" fmla="*/ 15211 h 29546"/>
                    <a:gd name="connsiteX1" fmla="*/ 15223 w 29841"/>
                    <a:gd name="connsiteY1" fmla="*/ 29984 h 29546"/>
                    <a:gd name="connsiteX2" fmla="*/ 302 w 29841"/>
                    <a:gd name="connsiteY2" fmla="*/ 15211 h 29546"/>
                    <a:gd name="connsiteX3" fmla="*/ 15223 w 29841"/>
                    <a:gd name="connsiteY3" fmla="*/ 438 h 29546"/>
                    <a:gd name="connsiteX4" fmla="*/ 30144 w 29841"/>
                    <a:gd name="connsiteY4" fmla="*/ 1521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4" y="15211"/>
                      </a:moveTo>
                      <a:cubicBezTo>
                        <a:pt x="30144" y="23370"/>
                        <a:pt x="23463" y="29984"/>
                        <a:pt x="15223" y="29984"/>
                      </a:cubicBezTo>
                      <a:cubicBezTo>
                        <a:pt x="6983" y="29984"/>
                        <a:pt x="302" y="23370"/>
                        <a:pt x="302" y="15211"/>
                      </a:cubicBezTo>
                      <a:cubicBezTo>
                        <a:pt x="302" y="7052"/>
                        <a:pt x="6983" y="438"/>
                        <a:pt x="15223" y="438"/>
                      </a:cubicBezTo>
                      <a:cubicBezTo>
                        <a:pt x="23463" y="438"/>
                        <a:pt x="30144" y="7052"/>
                        <a:pt x="30144" y="15211"/>
                      </a:cubicBezTo>
                      <a:close/>
                    </a:path>
                  </a:pathLst>
                </a:custGeom>
                <a:noFill/>
                <a:ln w="5965" cap="flat">
                  <a:solidFill>
                    <a:srgbClr val="EC4E44"/>
                  </a:solid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764840FA-EB10-41CA-8B9A-24A0F0EBDDC5}"/>
                    </a:ext>
                  </a:extLst>
                </p:cNvPr>
                <p:cNvSpPr/>
                <p:nvPr/>
              </p:nvSpPr>
              <p:spPr>
                <a:xfrm>
                  <a:off x="2895151" y="3960616"/>
                  <a:ext cx="29841" cy="29546"/>
                </a:xfrm>
                <a:custGeom>
                  <a:avLst/>
                  <a:gdLst>
                    <a:gd name="connsiteX0" fmla="*/ 30274 w 29841"/>
                    <a:gd name="connsiteY0" fmla="*/ 15112 h 29546"/>
                    <a:gd name="connsiteX1" fmla="*/ 15353 w 29841"/>
                    <a:gd name="connsiteY1" fmla="*/ 29885 h 29546"/>
                    <a:gd name="connsiteX2" fmla="*/ 432 w 29841"/>
                    <a:gd name="connsiteY2" fmla="*/ 15112 h 29546"/>
                    <a:gd name="connsiteX3" fmla="*/ 15353 w 29841"/>
                    <a:gd name="connsiteY3" fmla="*/ 339 h 29546"/>
                    <a:gd name="connsiteX4" fmla="*/ 30274 w 29841"/>
                    <a:gd name="connsiteY4" fmla="*/ 151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4" y="15112"/>
                      </a:moveTo>
                      <a:cubicBezTo>
                        <a:pt x="30274" y="23270"/>
                        <a:pt x="23593" y="29885"/>
                        <a:pt x="15353" y="29885"/>
                      </a:cubicBezTo>
                      <a:cubicBezTo>
                        <a:pt x="7113" y="29885"/>
                        <a:pt x="432" y="23270"/>
                        <a:pt x="432" y="15112"/>
                      </a:cubicBezTo>
                      <a:cubicBezTo>
                        <a:pt x="432" y="6953"/>
                        <a:pt x="7113" y="339"/>
                        <a:pt x="15353" y="339"/>
                      </a:cubicBezTo>
                      <a:cubicBezTo>
                        <a:pt x="23593" y="339"/>
                        <a:pt x="30274" y="6953"/>
                        <a:pt x="30274" y="15112"/>
                      </a:cubicBezTo>
                      <a:close/>
                    </a:path>
                  </a:pathLst>
                </a:custGeom>
                <a:noFill/>
                <a:ln w="5965" cap="flat">
                  <a:solidFill>
                    <a:srgbClr val="EC4E44"/>
                  </a:solid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0B2E0031-0603-4CBE-BD25-53E39402F099}"/>
                    </a:ext>
                  </a:extLst>
                </p:cNvPr>
                <p:cNvSpPr/>
                <p:nvPr/>
              </p:nvSpPr>
              <p:spPr>
                <a:xfrm>
                  <a:off x="2402873" y="4400372"/>
                  <a:ext cx="29841" cy="29546"/>
                </a:xfrm>
                <a:custGeom>
                  <a:avLst/>
                  <a:gdLst>
                    <a:gd name="connsiteX0" fmla="*/ 30191 w 29841"/>
                    <a:gd name="connsiteY0" fmla="*/ 15186 h 29546"/>
                    <a:gd name="connsiteX1" fmla="*/ 15271 w 29841"/>
                    <a:gd name="connsiteY1" fmla="*/ 29959 h 29546"/>
                    <a:gd name="connsiteX2" fmla="*/ 350 w 29841"/>
                    <a:gd name="connsiteY2" fmla="*/ 15186 h 29546"/>
                    <a:gd name="connsiteX3" fmla="*/ 15271 w 29841"/>
                    <a:gd name="connsiteY3" fmla="*/ 413 h 29546"/>
                    <a:gd name="connsiteX4" fmla="*/ 30191 w 29841"/>
                    <a:gd name="connsiteY4" fmla="*/ 151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1" y="15186"/>
                      </a:moveTo>
                      <a:cubicBezTo>
                        <a:pt x="30191" y="23345"/>
                        <a:pt x="23511" y="29959"/>
                        <a:pt x="15271" y="29959"/>
                      </a:cubicBezTo>
                      <a:cubicBezTo>
                        <a:pt x="7030" y="29959"/>
                        <a:pt x="350" y="23345"/>
                        <a:pt x="350" y="15186"/>
                      </a:cubicBezTo>
                      <a:cubicBezTo>
                        <a:pt x="350" y="7027"/>
                        <a:pt x="7030" y="413"/>
                        <a:pt x="15271" y="413"/>
                      </a:cubicBezTo>
                      <a:cubicBezTo>
                        <a:pt x="23511" y="413"/>
                        <a:pt x="30191" y="7027"/>
                        <a:pt x="30191" y="15186"/>
                      </a:cubicBezTo>
                      <a:close/>
                    </a:path>
                  </a:pathLst>
                </a:custGeom>
                <a:noFill/>
                <a:ln w="5965" cap="flat">
                  <a:solidFill>
                    <a:srgbClr val="EC4E44"/>
                  </a:solid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2D50045-78D5-4347-A970-E1C2AE6C7FB9}"/>
                    </a:ext>
                  </a:extLst>
                </p:cNvPr>
                <p:cNvSpPr/>
                <p:nvPr/>
              </p:nvSpPr>
              <p:spPr>
                <a:xfrm>
                  <a:off x="1289331" y="5260584"/>
                  <a:ext cx="29841" cy="29546"/>
                </a:xfrm>
                <a:custGeom>
                  <a:avLst/>
                  <a:gdLst>
                    <a:gd name="connsiteX0" fmla="*/ 30004 w 29841"/>
                    <a:gd name="connsiteY0" fmla="*/ 15332 h 29546"/>
                    <a:gd name="connsiteX1" fmla="*/ 15084 w 29841"/>
                    <a:gd name="connsiteY1" fmla="*/ 30105 h 29546"/>
                    <a:gd name="connsiteX2" fmla="*/ 163 w 29841"/>
                    <a:gd name="connsiteY2" fmla="*/ 15332 h 29546"/>
                    <a:gd name="connsiteX3" fmla="*/ 15084 w 29841"/>
                    <a:gd name="connsiteY3" fmla="*/ 559 h 29546"/>
                    <a:gd name="connsiteX4" fmla="*/ 30004 w 29841"/>
                    <a:gd name="connsiteY4" fmla="*/ 153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04" y="15332"/>
                      </a:moveTo>
                      <a:cubicBezTo>
                        <a:pt x="30004" y="23490"/>
                        <a:pt x="23324" y="30105"/>
                        <a:pt x="15084" y="30105"/>
                      </a:cubicBezTo>
                      <a:cubicBezTo>
                        <a:pt x="6844" y="30105"/>
                        <a:pt x="163" y="23490"/>
                        <a:pt x="163" y="15332"/>
                      </a:cubicBezTo>
                      <a:cubicBezTo>
                        <a:pt x="163" y="7173"/>
                        <a:pt x="6844" y="559"/>
                        <a:pt x="15084" y="559"/>
                      </a:cubicBezTo>
                      <a:cubicBezTo>
                        <a:pt x="23324" y="559"/>
                        <a:pt x="30004" y="7173"/>
                        <a:pt x="30004" y="15332"/>
                      </a:cubicBezTo>
                      <a:close/>
                    </a:path>
                  </a:pathLst>
                </a:custGeom>
                <a:noFill/>
                <a:ln w="5965" cap="flat">
                  <a:solidFill>
                    <a:srgbClr val="EC4E44"/>
                  </a:solid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452E9464-2E92-4B41-B98D-3AFF68C6A9CC}"/>
                    </a:ext>
                  </a:extLst>
                </p:cNvPr>
                <p:cNvSpPr/>
                <p:nvPr/>
              </p:nvSpPr>
              <p:spPr>
                <a:xfrm>
                  <a:off x="1756953" y="4799863"/>
                  <a:ext cx="29841" cy="29546"/>
                </a:xfrm>
                <a:custGeom>
                  <a:avLst/>
                  <a:gdLst>
                    <a:gd name="connsiteX0" fmla="*/ 30083 w 29841"/>
                    <a:gd name="connsiteY0" fmla="*/ 15254 h 29546"/>
                    <a:gd name="connsiteX1" fmla="*/ 15162 w 29841"/>
                    <a:gd name="connsiteY1" fmla="*/ 30027 h 29546"/>
                    <a:gd name="connsiteX2" fmla="*/ 242 w 29841"/>
                    <a:gd name="connsiteY2" fmla="*/ 15254 h 29546"/>
                    <a:gd name="connsiteX3" fmla="*/ 15162 w 29841"/>
                    <a:gd name="connsiteY3" fmla="*/ 481 h 29546"/>
                    <a:gd name="connsiteX4" fmla="*/ 30083 w 29841"/>
                    <a:gd name="connsiteY4" fmla="*/ 152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83" y="15254"/>
                      </a:moveTo>
                      <a:cubicBezTo>
                        <a:pt x="30083" y="23413"/>
                        <a:pt x="23403" y="30027"/>
                        <a:pt x="15162" y="30027"/>
                      </a:cubicBezTo>
                      <a:cubicBezTo>
                        <a:pt x="6922" y="30027"/>
                        <a:pt x="242" y="23413"/>
                        <a:pt x="242" y="15254"/>
                      </a:cubicBezTo>
                      <a:cubicBezTo>
                        <a:pt x="242" y="7095"/>
                        <a:pt x="6922" y="481"/>
                        <a:pt x="15162" y="481"/>
                      </a:cubicBezTo>
                      <a:cubicBezTo>
                        <a:pt x="23403" y="481"/>
                        <a:pt x="30083" y="7095"/>
                        <a:pt x="30083" y="15254"/>
                      </a:cubicBezTo>
                      <a:close/>
                    </a:path>
                  </a:pathLst>
                </a:custGeom>
                <a:noFill/>
                <a:ln w="5965" cap="flat">
                  <a:solidFill>
                    <a:srgbClr val="EC4E44"/>
                  </a:solid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BF938E6E-D8C3-45BC-8255-5703DE5F493C}"/>
                    </a:ext>
                  </a:extLst>
                </p:cNvPr>
                <p:cNvSpPr/>
                <p:nvPr/>
              </p:nvSpPr>
              <p:spPr>
                <a:xfrm>
                  <a:off x="2553384" y="4268651"/>
                  <a:ext cx="29841" cy="29546"/>
                </a:xfrm>
                <a:custGeom>
                  <a:avLst/>
                  <a:gdLst>
                    <a:gd name="connsiteX0" fmla="*/ 30216 w 29841"/>
                    <a:gd name="connsiteY0" fmla="*/ 15164 h 29546"/>
                    <a:gd name="connsiteX1" fmla="*/ 15296 w 29841"/>
                    <a:gd name="connsiteY1" fmla="*/ 29937 h 29546"/>
                    <a:gd name="connsiteX2" fmla="*/ 375 w 29841"/>
                    <a:gd name="connsiteY2" fmla="*/ 15164 h 29546"/>
                    <a:gd name="connsiteX3" fmla="*/ 15296 w 29841"/>
                    <a:gd name="connsiteY3" fmla="*/ 391 h 29546"/>
                    <a:gd name="connsiteX4" fmla="*/ 30216 w 29841"/>
                    <a:gd name="connsiteY4" fmla="*/ 1516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6" y="15164"/>
                      </a:moveTo>
                      <a:cubicBezTo>
                        <a:pt x="30216" y="23323"/>
                        <a:pt x="23536" y="29937"/>
                        <a:pt x="15296" y="29937"/>
                      </a:cubicBezTo>
                      <a:cubicBezTo>
                        <a:pt x="7055" y="29937"/>
                        <a:pt x="375" y="23323"/>
                        <a:pt x="375" y="15164"/>
                      </a:cubicBezTo>
                      <a:cubicBezTo>
                        <a:pt x="375" y="7005"/>
                        <a:pt x="7055" y="391"/>
                        <a:pt x="15296" y="391"/>
                      </a:cubicBezTo>
                      <a:cubicBezTo>
                        <a:pt x="23536" y="391"/>
                        <a:pt x="30216" y="7005"/>
                        <a:pt x="30216" y="15164"/>
                      </a:cubicBezTo>
                      <a:close/>
                    </a:path>
                  </a:pathLst>
                </a:custGeom>
                <a:noFill/>
                <a:ln w="5965" cap="flat">
                  <a:solidFill>
                    <a:srgbClr val="EC4E44"/>
                  </a:solid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864953FC-38C7-422D-AD9E-989F0B07AFB1}"/>
                    </a:ext>
                  </a:extLst>
                </p:cNvPr>
                <p:cNvSpPr/>
                <p:nvPr/>
              </p:nvSpPr>
              <p:spPr>
                <a:xfrm>
                  <a:off x="3185473" y="3733748"/>
                  <a:ext cx="29841" cy="29546"/>
                </a:xfrm>
                <a:custGeom>
                  <a:avLst/>
                  <a:gdLst>
                    <a:gd name="connsiteX0" fmla="*/ 30322 w 29841"/>
                    <a:gd name="connsiteY0" fmla="*/ 15073 h 29546"/>
                    <a:gd name="connsiteX1" fmla="*/ 15402 w 29841"/>
                    <a:gd name="connsiteY1" fmla="*/ 29846 h 29546"/>
                    <a:gd name="connsiteX2" fmla="*/ 481 w 29841"/>
                    <a:gd name="connsiteY2" fmla="*/ 15073 h 29546"/>
                    <a:gd name="connsiteX3" fmla="*/ 15402 w 29841"/>
                    <a:gd name="connsiteY3" fmla="*/ 300 h 29546"/>
                    <a:gd name="connsiteX4" fmla="*/ 30322 w 29841"/>
                    <a:gd name="connsiteY4" fmla="*/ 150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2" y="15073"/>
                      </a:moveTo>
                      <a:cubicBezTo>
                        <a:pt x="30322" y="23232"/>
                        <a:pt x="23642" y="29846"/>
                        <a:pt x="15402" y="29846"/>
                      </a:cubicBezTo>
                      <a:cubicBezTo>
                        <a:pt x="7161" y="29846"/>
                        <a:pt x="481" y="23232"/>
                        <a:pt x="481" y="15073"/>
                      </a:cubicBezTo>
                      <a:cubicBezTo>
                        <a:pt x="481" y="6914"/>
                        <a:pt x="7161" y="300"/>
                        <a:pt x="15402" y="300"/>
                      </a:cubicBezTo>
                      <a:cubicBezTo>
                        <a:pt x="23642" y="300"/>
                        <a:pt x="30322" y="6914"/>
                        <a:pt x="30322" y="15073"/>
                      </a:cubicBezTo>
                      <a:close/>
                    </a:path>
                  </a:pathLst>
                </a:custGeom>
                <a:noFill/>
                <a:ln w="5965" cap="flat">
                  <a:solidFill>
                    <a:srgbClr val="EC4E44"/>
                  </a:solid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9B0FF0DB-DC30-40C5-9F6D-D2290E4FE769}"/>
                    </a:ext>
                  </a:extLst>
                </p:cNvPr>
                <p:cNvSpPr/>
                <p:nvPr/>
              </p:nvSpPr>
              <p:spPr>
                <a:xfrm>
                  <a:off x="2027552" y="4824757"/>
                  <a:ext cx="29841" cy="29546"/>
                </a:xfrm>
                <a:custGeom>
                  <a:avLst/>
                  <a:gdLst>
                    <a:gd name="connsiteX0" fmla="*/ 30128 w 29841"/>
                    <a:gd name="connsiteY0" fmla="*/ 15258 h 29546"/>
                    <a:gd name="connsiteX1" fmla="*/ 15208 w 29841"/>
                    <a:gd name="connsiteY1" fmla="*/ 30031 h 29546"/>
                    <a:gd name="connsiteX2" fmla="*/ 287 w 29841"/>
                    <a:gd name="connsiteY2" fmla="*/ 15258 h 29546"/>
                    <a:gd name="connsiteX3" fmla="*/ 15208 w 29841"/>
                    <a:gd name="connsiteY3" fmla="*/ 485 h 29546"/>
                    <a:gd name="connsiteX4" fmla="*/ 30128 w 29841"/>
                    <a:gd name="connsiteY4" fmla="*/ 1525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8" y="15258"/>
                      </a:moveTo>
                      <a:cubicBezTo>
                        <a:pt x="30128" y="23417"/>
                        <a:pt x="23448" y="30031"/>
                        <a:pt x="15208" y="30031"/>
                      </a:cubicBezTo>
                      <a:cubicBezTo>
                        <a:pt x="6967" y="30031"/>
                        <a:pt x="287" y="23417"/>
                        <a:pt x="287" y="15258"/>
                      </a:cubicBezTo>
                      <a:cubicBezTo>
                        <a:pt x="287" y="7099"/>
                        <a:pt x="6967" y="485"/>
                        <a:pt x="15208" y="485"/>
                      </a:cubicBezTo>
                      <a:cubicBezTo>
                        <a:pt x="23448" y="485"/>
                        <a:pt x="30128" y="7099"/>
                        <a:pt x="30128" y="15258"/>
                      </a:cubicBezTo>
                      <a:close/>
                    </a:path>
                  </a:pathLst>
                </a:custGeom>
                <a:noFill/>
                <a:ln w="5965" cap="flat">
                  <a:solidFill>
                    <a:srgbClr val="EC4E44"/>
                  </a:solid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412B2CE9-F9D3-4E31-8257-F251F1D885B1}"/>
                    </a:ext>
                  </a:extLst>
                </p:cNvPr>
                <p:cNvSpPr/>
                <p:nvPr/>
              </p:nvSpPr>
              <p:spPr>
                <a:xfrm>
                  <a:off x="2589715" y="4235894"/>
                  <a:ext cx="29841" cy="29546"/>
                </a:xfrm>
                <a:custGeom>
                  <a:avLst/>
                  <a:gdLst>
                    <a:gd name="connsiteX0" fmla="*/ 30222 w 29841"/>
                    <a:gd name="connsiteY0" fmla="*/ 15158 h 29546"/>
                    <a:gd name="connsiteX1" fmla="*/ 15302 w 29841"/>
                    <a:gd name="connsiteY1" fmla="*/ 29931 h 29546"/>
                    <a:gd name="connsiteX2" fmla="*/ 381 w 29841"/>
                    <a:gd name="connsiteY2" fmla="*/ 15158 h 29546"/>
                    <a:gd name="connsiteX3" fmla="*/ 15302 w 29841"/>
                    <a:gd name="connsiteY3" fmla="*/ 385 h 29546"/>
                    <a:gd name="connsiteX4" fmla="*/ 30222 w 29841"/>
                    <a:gd name="connsiteY4" fmla="*/ 1515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2" y="15158"/>
                      </a:moveTo>
                      <a:cubicBezTo>
                        <a:pt x="30222" y="23317"/>
                        <a:pt x="23542" y="29931"/>
                        <a:pt x="15302" y="29931"/>
                      </a:cubicBezTo>
                      <a:cubicBezTo>
                        <a:pt x="7061" y="29931"/>
                        <a:pt x="381" y="23317"/>
                        <a:pt x="381" y="15158"/>
                      </a:cubicBezTo>
                      <a:cubicBezTo>
                        <a:pt x="381" y="6999"/>
                        <a:pt x="7061" y="385"/>
                        <a:pt x="15302" y="385"/>
                      </a:cubicBezTo>
                      <a:cubicBezTo>
                        <a:pt x="23542" y="385"/>
                        <a:pt x="30222" y="6999"/>
                        <a:pt x="30222" y="15158"/>
                      </a:cubicBezTo>
                      <a:close/>
                    </a:path>
                  </a:pathLst>
                </a:custGeom>
                <a:noFill/>
                <a:ln w="5965" cap="flat">
                  <a:solidFill>
                    <a:srgbClr val="EC4E44"/>
                  </a:solid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6DC1EAB3-4797-46F2-B1B1-54377C0E6E56}"/>
                    </a:ext>
                  </a:extLst>
                </p:cNvPr>
                <p:cNvSpPr/>
                <p:nvPr/>
              </p:nvSpPr>
              <p:spPr>
                <a:xfrm>
                  <a:off x="2039576" y="4819277"/>
                  <a:ext cx="29841" cy="29546"/>
                </a:xfrm>
                <a:custGeom>
                  <a:avLst/>
                  <a:gdLst>
                    <a:gd name="connsiteX0" fmla="*/ 30130 w 29841"/>
                    <a:gd name="connsiteY0" fmla="*/ 15257 h 29546"/>
                    <a:gd name="connsiteX1" fmla="*/ 15210 w 29841"/>
                    <a:gd name="connsiteY1" fmla="*/ 30030 h 29546"/>
                    <a:gd name="connsiteX2" fmla="*/ 289 w 29841"/>
                    <a:gd name="connsiteY2" fmla="*/ 15257 h 29546"/>
                    <a:gd name="connsiteX3" fmla="*/ 15210 w 29841"/>
                    <a:gd name="connsiteY3" fmla="*/ 484 h 29546"/>
                    <a:gd name="connsiteX4" fmla="*/ 30130 w 29841"/>
                    <a:gd name="connsiteY4" fmla="*/ 152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0" y="15257"/>
                      </a:moveTo>
                      <a:cubicBezTo>
                        <a:pt x="30130" y="23416"/>
                        <a:pt x="23450" y="30030"/>
                        <a:pt x="15210" y="30030"/>
                      </a:cubicBezTo>
                      <a:cubicBezTo>
                        <a:pt x="6969" y="30030"/>
                        <a:pt x="289" y="23416"/>
                        <a:pt x="289" y="15257"/>
                      </a:cubicBezTo>
                      <a:cubicBezTo>
                        <a:pt x="289" y="7098"/>
                        <a:pt x="6969" y="484"/>
                        <a:pt x="15210" y="484"/>
                      </a:cubicBezTo>
                      <a:cubicBezTo>
                        <a:pt x="23450" y="484"/>
                        <a:pt x="30130" y="7098"/>
                        <a:pt x="30130" y="15257"/>
                      </a:cubicBezTo>
                      <a:close/>
                    </a:path>
                  </a:pathLst>
                </a:custGeom>
                <a:noFill/>
                <a:ln w="5965" cap="flat">
                  <a:solidFill>
                    <a:srgbClr val="EC4E44"/>
                  </a:solid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65D33A0B-1C7C-4299-94A2-E4336DB2DFA1}"/>
                    </a:ext>
                  </a:extLst>
                </p:cNvPr>
                <p:cNvSpPr/>
                <p:nvPr/>
              </p:nvSpPr>
              <p:spPr>
                <a:xfrm>
                  <a:off x="3967346" y="3024566"/>
                  <a:ext cx="29841" cy="29546"/>
                </a:xfrm>
                <a:custGeom>
                  <a:avLst/>
                  <a:gdLst>
                    <a:gd name="connsiteX0" fmla="*/ 30453 w 29841"/>
                    <a:gd name="connsiteY0" fmla="*/ 14953 h 29546"/>
                    <a:gd name="connsiteX1" fmla="*/ 15533 w 29841"/>
                    <a:gd name="connsiteY1" fmla="*/ 29726 h 29546"/>
                    <a:gd name="connsiteX2" fmla="*/ 612 w 29841"/>
                    <a:gd name="connsiteY2" fmla="*/ 14953 h 29546"/>
                    <a:gd name="connsiteX3" fmla="*/ 15533 w 29841"/>
                    <a:gd name="connsiteY3" fmla="*/ 180 h 29546"/>
                    <a:gd name="connsiteX4" fmla="*/ 30453 w 29841"/>
                    <a:gd name="connsiteY4" fmla="*/ 1495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53" y="14953"/>
                      </a:moveTo>
                      <a:cubicBezTo>
                        <a:pt x="30453" y="23112"/>
                        <a:pt x="23773" y="29726"/>
                        <a:pt x="15533" y="29726"/>
                      </a:cubicBezTo>
                      <a:cubicBezTo>
                        <a:pt x="7292" y="29726"/>
                        <a:pt x="612" y="23112"/>
                        <a:pt x="612" y="14953"/>
                      </a:cubicBezTo>
                      <a:cubicBezTo>
                        <a:pt x="612" y="6794"/>
                        <a:pt x="7292" y="180"/>
                        <a:pt x="15533" y="180"/>
                      </a:cubicBezTo>
                      <a:cubicBezTo>
                        <a:pt x="23773" y="180"/>
                        <a:pt x="30453" y="6794"/>
                        <a:pt x="30453" y="14953"/>
                      </a:cubicBezTo>
                      <a:close/>
                    </a:path>
                  </a:pathLst>
                </a:custGeom>
                <a:noFill/>
                <a:ln w="5965" cap="flat">
                  <a:solidFill>
                    <a:srgbClr val="EC4E44"/>
                  </a:solid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C55AA2F8-D61D-45EB-A0AC-2C93643492FB}"/>
                    </a:ext>
                  </a:extLst>
                </p:cNvPr>
                <p:cNvSpPr/>
                <p:nvPr/>
              </p:nvSpPr>
              <p:spPr>
                <a:xfrm>
                  <a:off x="1931628" y="4819551"/>
                  <a:ext cx="29841" cy="29546"/>
                </a:xfrm>
                <a:custGeom>
                  <a:avLst/>
                  <a:gdLst>
                    <a:gd name="connsiteX0" fmla="*/ 30112 w 29841"/>
                    <a:gd name="connsiteY0" fmla="*/ 15257 h 29546"/>
                    <a:gd name="connsiteX1" fmla="*/ 15192 w 29841"/>
                    <a:gd name="connsiteY1" fmla="*/ 30030 h 29546"/>
                    <a:gd name="connsiteX2" fmla="*/ 271 w 29841"/>
                    <a:gd name="connsiteY2" fmla="*/ 15257 h 29546"/>
                    <a:gd name="connsiteX3" fmla="*/ 15192 w 29841"/>
                    <a:gd name="connsiteY3" fmla="*/ 484 h 29546"/>
                    <a:gd name="connsiteX4" fmla="*/ 30112 w 29841"/>
                    <a:gd name="connsiteY4" fmla="*/ 152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2" y="15257"/>
                      </a:moveTo>
                      <a:cubicBezTo>
                        <a:pt x="30112" y="23416"/>
                        <a:pt x="23432" y="30030"/>
                        <a:pt x="15192" y="30030"/>
                      </a:cubicBezTo>
                      <a:cubicBezTo>
                        <a:pt x="6951" y="30030"/>
                        <a:pt x="271" y="23416"/>
                        <a:pt x="271" y="15257"/>
                      </a:cubicBezTo>
                      <a:cubicBezTo>
                        <a:pt x="271" y="7098"/>
                        <a:pt x="6951" y="484"/>
                        <a:pt x="15192" y="484"/>
                      </a:cubicBezTo>
                      <a:cubicBezTo>
                        <a:pt x="23432" y="484"/>
                        <a:pt x="30112" y="7098"/>
                        <a:pt x="30112" y="15257"/>
                      </a:cubicBezTo>
                      <a:close/>
                    </a:path>
                  </a:pathLst>
                </a:custGeom>
                <a:noFill/>
                <a:ln w="5965" cap="flat">
                  <a:solidFill>
                    <a:srgbClr val="EC4E44"/>
                  </a:solid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2F462CD2-DB5C-40D8-ACC2-A44CFD6FA63D}"/>
                    </a:ext>
                  </a:extLst>
                </p:cNvPr>
                <p:cNvSpPr/>
                <p:nvPr/>
              </p:nvSpPr>
              <p:spPr>
                <a:xfrm>
                  <a:off x="3783802" y="3197442"/>
                  <a:ext cx="29841" cy="29546"/>
                </a:xfrm>
                <a:custGeom>
                  <a:avLst/>
                  <a:gdLst>
                    <a:gd name="connsiteX0" fmla="*/ 30422 w 29841"/>
                    <a:gd name="connsiteY0" fmla="*/ 14982 h 29546"/>
                    <a:gd name="connsiteX1" fmla="*/ 15502 w 29841"/>
                    <a:gd name="connsiteY1" fmla="*/ 29755 h 29546"/>
                    <a:gd name="connsiteX2" fmla="*/ 581 w 29841"/>
                    <a:gd name="connsiteY2" fmla="*/ 14982 h 29546"/>
                    <a:gd name="connsiteX3" fmla="*/ 15502 w 29841"/>
                    <a:gd name="connsiteY3" fmla="*/ 209 h 29546"/>
                    <a:gd name="connsiteX4" fmla="*/ 30422 w 29841"/>
                    <a:gd name="connsiteY4" fmla="*/ 1498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22" y="14982"/>
                      </a:moveTo>
                      <a:cubicBezTo>
                        <a:pt x="30422" y="23141"/>
                        <a:pt x="23742" y="29755"/>
                        <a:pt x="15502" y="29755"/>
                      </a:cubicBezTo>
                      <a:cubicBezTo>
                        <a:pt x="7261" y="29755"/>
                        <a:pt x="581" y="23141"/>
                        <a:pt x="581" y="14982"/>
                      </a:cubicBezTo>
                      <a:cubicBezTo>
                        <a:pt x="581" y="6824"/>
                        <a:pt x="7261" y="209"/>
                        <a:pt x="15502" y="209"/>
                      </a:cubicBezTo>
                      <a:cubicBezTo>
                        <a:pt x="23742" y="209"/>
                        <a:pt x="30422" y="6824"/>
                        <a:pt x="30422" y="14982"/>
                      </a:cubicBezTo>
                      <a:close/>
                    </a:path>
                  </a:pathLst>
                </a:custGeom>
                <a:noFill/>
                <a:ln w="5965" cap="flat">
                  <a:solidFill>
                    <a:srgbClr val="EC4E44"/>
                  </a:solid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1130BCA-0A91-40BD-8348-CD5D61CB38FB}"/>
                    </a:ext>
                  </a:extLst>
                </p:cNvPr>
                <p:cNvSpPr/>
                <p:nvPr/>
              </p:nvSpPr>
              <p:spPr>
                <a:xfrm>
                  <a:off x="2402877" y="4385914"/>
                  <a:ext cx="29841" cy="29546"/>
                </a:xfrm>
                <a:custGeom>
                  <a:avLst/>
                  <a:gdLst>
                    <a:gd name="connsiteX0" fmla="*/ 30191 w 29841"/>
                    <a:gd name="connsiteY0" fmla="*/ 15184 h 29546"/>
                    <a:gd name="connsiteX1" fmla="*/ 15271 w 29841"/>
                    <a:gd name="connsiteY1" fmla="*/ 29957 h 29546"/>
                    <a:gd name="connsiteX2" fmla="*/ 350 w 29841"/>
                    <a:gd name="connsiteY2" fmla="*/ 15184 h 29546"/>
                    <a:gd name="connsiteX3" fmla="*/ 15271 w 29841"/>
                    <a:gd name="connsiteY3" fmla="*/ 411 h 29546"/>
                    <a:gd name="connsiteX4" fmla="*/ 30191 w 29841"/>
                    <a:gd name="connsiteY4" fmla="*/ 1518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1" y="15184"/>
                      </a:moveTo>
                      <a:cubicBezTo>
                        <a:pt x="30191" y="23342"/>
                        <a:pt x="23511" y="29957"/>
                        <a:pt x="15271" y="29957"/>
                      </a:cubicBezTo>
                      <a:cubicBezTo>
                        <a:pt x="7030" y="29957"/>
                        <a:pt x="350" y="23342"/>
                        <a:pt x="350" y="15184"/>
                      </a:cubicBezTo>
                      <a:cubicBezTo>
                        <a:pt x="350" y="7025"/>
                        <a:pt x="7030" y="411"/>
                        <a:pt x="15271" y="411"/>
                      </a:cubicBezTo>
                      <a:cubicBezTo>
                        <a:pt x="23511" y="411"/>
                        <a:pt x="30191" y="7025"/>
                        <a:pt x="30191" y="15184"/>
                      </a:cubicBezTo>
                      <a:close/>
                    </a:path>
                  </a:pathLst>
                </a:custGeom>
                <a:noFill/>
                <a:ln w="5965" cap="flat">
                  <a:solidFill>
                    <a:srgbClr val="EC4E44"/>
                  </a:solid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E24595F4-088C-43D8-AE2D-1A99C9632575}"/>
                    </a:ext>
                  </a:extLst>
                </p:cNvPr>
                <p:cNvSpPr/>
                <p:nvPr/>
              </p:nvSpPr>
              <p:spPr>
                <a:xfrm>
                  <a:off x="4048952" y="2956149"/>
                  <a:ext cx="29841" cy="29546"/>
                </a:xfrm>
                <a:custGeom>
                  <a:avLst/>
                  <a:gdLst>
                    <a:gd name="connsiteX0" fmla="*/ 30467 w 29841"/>
                    <a:gd name="connsiteY0" fmla="*/ 14942 h 29546"/>
                    <a:gd name="connsiteX1" fmla="*/ 15546 w 29841"/>
                    <a:gd name="connsiteY1" fmla="*/ 29715 h 29546"/>
                    <a:gd name="connsiteX2" fmla="*/ 626 w 29841"/>
                    <a:gd name="connsiteY2" fmla="*/ 14942 h 29546"/>
                    <a:gd name="connsiteX3" fmla="*/ 15546 w 29841"/>
                    <a:gd name="connsiteY3" fmla="*/ 169 h 29546"/>
                    <a:gd name="connsiteX4" fmla="*/ 30467 w 29841"/>
                    <a:gd name="connsiteY4" fmla="*/ 1494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7" y="14942"/>
                      </a:moveTo>
                      <a:cubicBezTo>
                        <a:pt x="30467" y="23101"/>
                        <a:pt x="23787" y="29715"/>
                        <a:pt x="15546" y="29715"/>
                      </a:cubicBezTo>
                      <a:cubicBezTo>
                        <a:pt x="7306" y="29715"/>
                        <a:pt x="626" y="23101"/>
                        <a:pt x="626" y="14942"/>
                      </a:cubicBezTo>
                      <a:cubicBezTo>
                        <a:pt x="626" y="6783"/>
                        <a:pt x="7306" y="169"/>
                        <a:pt x="15546" y="169"/>
                      </a:cubicBezTo>
                      <a:cubicBezTo>
                        <a:pt x="23787" y="169"/>
                        <a:pt x="30467" y="6783"/>
                        <a:pt x="30467" y="14942"/>
                      </a:cubicBezTo>
                      <a:close/>
                    </a:path>
                  </a:pathLst>
                </a:custGeom>
                <a:noFill/>
                <a:ln w="5965" cap="flat">
                  <a:solidFill>
                    <a:srgbClr val="EC4E44"/>
                  </a:solid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1AC71FFE-E074-4B6C-BEE0-241EDA8F73C2}"/>
                    </a:ext>
                  </a:extLst>
                </p:cNvPr>
                <p:cNvSpPr/>
                <p:nvPr/>
              </p:nvSpPr>
              <p:spPr>
                <a:xfrm>
                  <a:off x="3156195" y="3746421"/>
                  <a:ext cx="29841" cy="29546"/>
                </a:xfrm>
                <a:custGeom>
                  <a:avLst/>
                  <a:gdLst>
                    <a:gd name="connsiteX0" fmla="*/ 30317 w 29841"/>
                    <a:gd name="connsiteY0" fmla="*/ 15075 h 29546"/>
                    <a:gd name="connsiteX1" fmla="*/ 15397 w 29841"/>
                    <a:gd name="connsiteY1" fmla="*/ 29848 h 29546"/>
                    <a:gd name="connsiteX2" fmla="*/ 476 w 29841"/>
                    <a:gd name="connsiteY2" fmla="*/ 15075 h 29546"/>
                    <a:gd name="connsiteX3" fmla="*/ 15397 w 29841"/>
                    <a:gd name="connsiteY3" fmla="*/ 302 h 29546"/>
                    <a:gd name="connsiteX4" fmla="*/ 30317 w 29841"/>
                    <a:gd name="connsiteY4" fmla="*/ 150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7" y="15075"/>
                      </a:moveTo>
                      <a:cubicBezTo>
                        <a:pt x="30317" y="23234"/>
                        <a:pt x="23637" y="29848"/>
                        <a:pt x="15397" y="29848"/>
                      </a:cubicBezTo>
                      <a:cubicBezTo>
                        <a:pt x="7156" y="29848"/>
                        <a:pt x="476" y="23234"/>
                        <a:pt x="476" y="15075"/>
                      </a:cubicBezTo>
                      <a:cubicBezTo>
                        <a:pt x="476" y="6916"/>
                        <a:pt x="7156" y="302"/>
                        <a:pt x="15397" y="302"/>
                      </a:cubicBezTo>
                      <a:cubicBezTo>
                        <a:pt x="23637" y="302"/>
                        <a:pt x="30317" y="6916"/>
                        <a:pt x="30317" y="15075"/>
                      </a:cubicBezTo>
                      <a:close/>
                    </a:path>
                  </a:pathLst>
                </a:custGeom>
                <a:noFill/>
                <a:ln w="5965" cap="flat">
                  <a:solidFill>
                    <a:srgbClr val="EC4E44"/>
                  </a:solid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20D1AF0-7055-4317-AC9F-B1089F9427CC}"/>
                    </a:ext>
                  </a:extLst>
                </p:cNvPr>
                <p:cNvSpPr/>
                <p:nvPr/>
              </p:nvSpPr>
              <p:spPr>
                <a:xfrm>
                  <a:off x="3036406" y="3712048"/>
                  <a:ext cx="29841" cy="29546"/>
                </a:xfrm>
                <a:custGeom>
                  <a:avLst/>
                  <a:gdLst>
                    <a:gd name="connsiteX0" fmla="*/ 30297 w 29841"/>
                    <a:gd name="connsiteY0" fmla="*/ 15070 h 29546"/>
                    <a:gd name="connsiteX1" fmla="*/ 15377 w 29841"/>
                    <a:gd name="connsiteY1" fmla="*/ 29843 h 29546"/>
                    <a:gd name="connsiteX2" fmla="*/ 456 w 29841"/>
                    <a:gd name="connsiteY2" fmla="*/ 15070 h 29546"/>
                    <a:gd name="connsiteX3" fmla="*/ 15377 w 29841"/>
                    <a:gd name="connsiteY3" fmla="*/ 296 h 29546"/>
                    <a:gd name="connsiteX4" fmla="*/ 30297 w 29841"/>
                    <a:gd name="connsiteY4" fmla="*/ 150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7" y="15070"/>
                      </a:moveTo>
                      <a:cubicBezTo>
                        <a:pt x="30297" y="23228"/>
                        <a:pt x="23617" y="29843"/>
                        <a:pt x="15377" y="29843"/>
                      </a:cubicBezTo>
                      <a:cubicBezTo>
                        <a:pt x="7136" y="29843"/>
                        <a:pt x="456" y="23228"/>
                        <a:pt x="456" y="15070"/>
                      </a:cubicBezTo>
                      <a:cubicBezTo>
                        <a:pt x="456" y="6911"/>
                        <a:pt x="7136" y="296"/>
                        <a:pt x="15377" y="296"/>
                      </a:cubicBezTo>
                      <a:cubicBezTo>
                        <a:pt x="23617" y="296"/>
                        <a:pt x="30297" y="6911"/>
                        <a:pt x="30297" y="15070"/>
                      </a:cubicBezTo>
                      <a:close/>
                    </a:path>
                  </a:pathLst>
                </a:custGeom>
                <a:noFill/>
                <a:ln w="5965" cap="flat">
                  <a:solidFill>
                    <a:srgbClr val="EC4E44"/>
                  </a:solid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F9A09385-40B7-42B4-B843-7D3FC94F71F3}"/>
                    </a:ext>
                  </a:extLst>
                </p:cNvPr>
                <p:cNvSpPr/>
                <p:nvPr/>
              </p:nvSpPr>
              <p:spPr>
                <a:xfrm>
                  <a:off x="3740976" y="3169072"/>
                  <a:ext cx="29841" cy="29546"/>
                </a:xfrm>
                <a:custGeom>
                  <a:avLst/>
                  <a:gdLst>
                    <a:gd name="connsiteX0" fmla="*/ 30415 w 29841"/>
                    <a:gd name="connsiteY0" fmla="*/ 14978 h 29546"/>
                    <a:gd name="connsiteX1" fmla="*/ 15495 w 29841"/>
                    <a:gd name="connsiteY1" fmla="*/ 29751 h 29546"/>
                    <a:gd name="connsiteX2" fmla="*/ 574 w 29841"/>
                    <a:gd name="connsiteY2" fmla="*/ 14978 h 29546"/>
                    <a:gd name="connsiteX3" fmla="*/ 15495 w 29841"/>
                    <a:gd name="connsiteY3" fmla="*/ 205 h 29546"/>
                    <a:gd name="connsiteX4" fmla="*/ 30415 w 29841"/>
                    <a:gd name="connsiteY4" fmla="*/ 1497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5" y="14978"/>
                      </a:moveTo>
                      <a:cubicBezTo>
                        <a:pt x="30415" y="23137"/>
                        <a:pt x="23735" y="29751"/>
                        <a:pt x="15495" y="29751"/>
                      </a:cubicBezTo>
                      <a:cubicBezTo>
                        <a:pt x="7254" y="29751"/>
                        <a:pt x="574" y="23137"/>
                        <a:pt x="574" y="14978"/>
                      </a:cubicBezTo>
                      <a:cubicBezTo>
                        <a:pt x="574" y="6819"/>
                        <a:pt x="7254" y="205"/>
                        <a:pt x="15495" y="205"/>
                      </a:cubicBezTo>
                      <a:cubicBezTo>
                        <a:pt x="23735" y="205"/>
                        <a:pt x="30415" y="6819"/>
                        <a:pt x="30415" y="14978"/>
                      </a:cubicBezTo>
                      <a:close/>
                    </a:path>
                  </a:pathLst>
                </a:custGeom>
                <a:noFill/>
                <a:ln w="5965" cap="flat">
                  <a:solidFill>
                    <a:srgbClr val="EC4E44"/>
                  </a:solid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C708449E-3A87-4B52-AAB9-259928B8F812}"/>
                    </a:ext>
                  </a:extLst>
                </p:cNvPr>
                <p:cNvSpPr/>
                <p:nvPr/>
              </p:nvSpPr>
              <p:spPr>
                <a:xfrm>
                  <a:off x="2538481" y="4314355"/>
                  <a:ext cx="29841" cy="29546"/>
                </a:xfrm>
                <a:custGeom>
                  <a:avLst/>
                  <a:gdLst>
                    <a:gd name="connsiteX0" fmla="*/ 30214 w 29841"/>
                    <a:gd name="connsiteY0" fmla="*/ 15171 h 29546"/>
                    <a:gd name="connsiteX1" fmla="*/ 15293 w 29841"/>
                    <a:gd name="connsiteY1" fmla="*/ 29944 h 29546"/>
                    <a:gd name="connsiteX2" fmla="*/ 373 w 29841"/>
                    <a:gd name="connsiteY2" fmla="*/ 15171 h 29546"/>
                    <a:gd name="connsiteX3" fmla="*/ 15293 w 29841"/>
                    <a:gd name="connsiteY3" fmla="*/ 398 h 29546"/>
                    <a:gd name="connsiteX4" fmla="*/ 30214 w 29841"/>
                    <a:gd name="connsiteY4" fmla="*/ 1517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4" y="15171"/>
                      </a:moveTo>
                      <a:cubicBezTo>
                        <a:pt x="30214" y="23330"/>
                        <a:pt x="23534" y="29944"/>
                        <a:pt x="15293" y="29944"/>
                      </a:cubicBezTo>
                      <a:cubicBezTo>
                        <a:pt x="7053" y="29944"/>
                        <a:pt x="373" y="23330"/>
                        <a:pt x="373" y="15171"/>
                      </a:cubicBezTo>
                      <a:cubicBezTo>
                        <a:pt x="373" y="7013"/>
                        <a:pt x="7053" y="398"/>
                        <a:pt x="15293" y="398"/>
                      </a:cubicBezTo>
                      <a:cubicBezTo>
                        <a:pt x="23534" y="398"/>
                        <a:pt x="30214" y="7013"/>
                        <a:pt x="30214" y="15171"/>
                      </a:cubicBezTo>
                      <a:close/>
                    </a:path>
                  </a:pathLst>
                </a:custGeom>
                <a:noFill/>
                <a:ln w="5965" cap="flat">
                  <a:solidFill>
                    <a:srgbClr val="EC4E44"/>
                  </a:solid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883023FE-D283-4374-A90F-F8FCD94BE863}"/>
                    </a:ext>
                  </a:extLst>
                </p:cNvPr>
                <p:cNvSpPr/>
                <p:nvPr/>
              </p:nvSpPr>
              <p:spPr>
                <a:xfrm>
                  <a:off x="3944983" y="3047935"/>
                  <a:ext cx="29841" cy="29546"/>
                </a:xfrm>
                <a:custGeom>
                  <a:avLst/>
                  <a:gdLst>
                    <a:gd name="connsiteX0" fmla="*/ 30449 w 29841"/>
                    <a:gd name="connsiteY0" fmla="*/ 14957 h 29546"/>
                    <a:gd name="connsiteX1" fmla="*/ 15529 w 29841"/>
                    <a:gd name="connsiteY1" fmla="*/ 29730 h 29546"/>
                    <a:gd name="connsiteX2" fmla="*/ 608 w 29841"/>
                    <a:gd name="connsiteY2" fmla="*/ 14957 h 29546"/>
                    <a:gd name="connsiteX3" fmla="*/ 15529 w 29841"/>
                    <a:gd name="connsiteY3" fmla="*/ 184 h 29546"/>
                    <a:gd name="connsiteX4" fmla="*/ 30449 w 29841"/>
                    <a:gd name="connsiteY4" fmla="*/ 149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9" y="14957"/>
                      </a:moveTo>
                      <a:cubicBezTo>
                        <a:pt x="30449" y="23116"/>
                        <a:pt x="23769" y="29730"/>
                        <a:pt x="15529" y="29730"/>
                      </a:cubicBezTo>
                      <a:cubicBezTo>
                        <a:pt x="7288" y="29730"/>
                        <a:pt x="608" y="23116"/>
                        <a:pt x="608" y="14957"/>
                      </a:cubicBezTo>
                      <a:cubicBezTo>
                        <a:pt x="608" y="6798"/>
                        <a:pt x="7288" y="184"/>
                        <a:pt x="15529" y="184"/>
                      </a:cubicBezTo>
                      <a:cubicBezTo>
                        <a:pt x="23769" y="184"/>
                        <a:pt x="30449" y="6798"/>
                        <a:pt x="30449" y="14957"/>
                      </a:cubicBezTo>
                      <a:close/>
                    </a:path>
                  </a:pathLst>
                </a:custGeom>
                <a:noFill/>
                <a:ln w="5965" cap="flat">
                  <a:solidFill>
                    <a:srgbClr val="EC4E44"/>
                  </a:solid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FA68C434-4365-4049-A915-1400AB611042}"/>
                    </a:ext>
                  </a:extLst>
                </p:cNvPr>
                <p:cNvSpPr/>
                <p:nvPr/>
              </p:nvSpPr>
              <p:spPr>
                <a:xfrm>
                  <a:off x="3578005" y="3364669"/>
                  <a:ext cx="29841" cy="29546"/>
                </a:xfrm>
                <a:custGeom>
                  <a:avLst/>
                  <a:gdLst>
                    <a:gd name="connsiteX0" fmla="*/ 30388 w 29841"/>
                    <a:gd name="connsiteY0" fmla="*/ 15011 h 29546"/>
                    <a:gd name="connsiteX1" fmla="*/ 15467 w 29841"/>
                    <a:gd name="connsiteY1" fmla="*/ 29784 h 29546"/>
                    <a:gd name="connsiteX2" fmla="*/ 547 w 29841"/>
                    <a:gd name="connsiteY2" fmla="*/ 15011 h 29546"/>
                    <a:gd name="connsiteX3" fmla="*/ 15467 w 29841"/>
                    <a:gd name="connsiteY3" fmla="*/ 238 h 29546"/>
                    <a:gd name="connsiteX4" fmla="*/ 30388 w 29841"/>
                    <a:gd name="connsiteY4" fmla="*/ 1501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8" y="15011"/>
                      </a:moveTo>
                      <a:cubicBezTo>
                        <a:pt x="30388" y="23170"/>
                        <a:pt x="23708" y="29784"/>
                        <a:pt x="15467" y="29784"/>
                      </a:cubicBezTo>
                      <a:cubicBezTo>
                        <a:pt x="7227" y="29784"/>
                        <a:pt x="547" y="23170"/>
                        <a:pt x="547" y="15011"/>
                      </a:cubicBezTo>
                      <a:cubicBezTo>
                        <a:pt x="547" y="6852"/>
                        <a:pt x="7227" y="238"/>
                        <a:pt x="15467" y="238"/>
                      </a:cubicBezTo>
                      <a:cubicBezTo>
                        <a:pt x="23708" y="238"/>
                        <a:pt x="30388" y="6852"/>
                        <a:pt x="30388" y="15011"/>
                      </a:cubicBezTo>
                      <a:close/>
                    </a:path>
                  </a:pathLst>
                </a:custGeom>
                <a:noFill/>
                <a:ln w="5965" cap="flat">
                  <a:solidFill>
                    <a:srgbClr val="EC4E44"/>
                  </a:solid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5ED57048-5960-4AD5-B2D7-B7C80C54D7E4}"/>
                    </a:ext>
                  </a:extLst>
                </p:cNvPr>
                <p:cNvSpPr/>
                <p:nvPr/>
              </p:nvSpPr>
              <p:spPr>
                <a:xfrm>
                  <a:off x="3401768" y="3523450"/>
                  <a:ext cx="29841" cy="29546"/>
                </a:xfrm>
                <a:custGeom>
                  <a:avLst/>
                  <a:gdLst>
                    <a:gd name="connsiteX0" fmla="*/ 30358 w 29841"/>
                    <a:gd name="connsiteY0" fmla="*/ 15038 h 29546"/>
                    <a:gd name="connsiteX1" fmla="*/ 15438 w 29841"/>
                    <a:gd name="connsiteY1" fmla="*/ 29811 h 29546"/>
                    <a:gd name="connsiteX2" fmla="*/ 517 w 29841"/>
                    <a:gd name="connsiteY2" fmla="*/ 15038 h 29546"/>
                    <a:gd name="connsiteX3" fmla="*/ 15438 w 29841"/>
                    <a:gd name="connsiteY3" fmla="*/ 265 h 29546"/>
                    <a:gd name="connsiteX4" fmla="*/ 30358 w 29841"/>
                    <a:gd name="connsiteY4" fmla="*/ 1503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8" y="15038"/>
                      </a:moveTo>
                      <a:cubicBezTo>
                        <a:pt x="30358" y="23197"/>
                        <a:pt x="23678" y="29811"/>
                        <a:pt x="15438" y="29811"/>
                      </a:cubicBezTo>
                      <a:cubicBezTo>
                        <a:pt x="7197" y="29811"/>
                        <a:pt x="517" y="23197"/>
                        <a:pt x="517" y="15038"/>
                      </a:cubicBezTo>
                      <a:cubicBezTo>
                        <a:pt x="517" y="6879"/>
                        <a:pt x="7197" y="265"/>
                        <a:pt x="15438" y="265"/>
                      </a:cubicBezTo>
                      <a:cubicBezTo>
                        <a:pt x="23678" y="265"/>
                        <a:pt x="30358" y="6879"/>
                        <a:pt x="30358" y="15038"/>
                      </a:cubicBezTo>
                      <a:close/>
                    </a:path>
                  </a:pathLst>
                </a:custGeom>
                <a:noFill/>
                <a:ln w="5965" cap="flat">
                  <a:solidFill>
                    <a:srgbClr val="EC4E44"/>
                  </a:solid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19A229EE-1F5A-469F-8805-2AD86D17C70B}"/>
                    </a:ext>
                  </a:extLst>
                </p:cNvPr>
                <p:cNvSpPr/>
                <p:nvPr/>
              </p:nvSpPr>
              <p:spPr>
                <a:xfrm>
                  <a:off x="3651694" y="3321190"/>
                  <a:ext cx="29841" cy="29546"/>
                </a:xfrm>
                <a:custGeom>
                  <a:avLst/>
                  <a:gdLst>
                    <a:gd name="connsiteX0" fmla="*/ 30400 w 29841"/>
                    <a:gd name="connsiteY0" fmla="*/ 15003 h 29546"/>
                    <a:gd name="connsiteX1" fmla="*/ 15480 w 29841"/>
                    <a:gd name="connsiteY1" fmla="*/ 29776 h 29546"/>
                    <a:gd name="connsiteX2" fmla="*/ 559 w 29841"/>
                    <a:gd name="connsiteY2" fmla="*/ 15003 h 29546"/>
                    <a:gd name="connsiteX3" fmla="*/ 15480 w 29841"/>
                    <a:gd name="connsiteY3" fmla="*/ 230 h 29546"/>
                    <a:gd name="connsiteX4" fmla="*/ 30400 w 29841"/>
                    <a:gd name="connsiteY4" fmla="*/ 150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0" y="15003"/>
                      </a:moveTo>
                      <a:cubicBezTo>
                        <a:pt x="30400" y="23162"/>
                        <a:pt x="23720" y="29776"/>
                        <a:pt x="15480" y="29776"/>
                      </a:cubicBezTo>
                      <a:cubicBezTo>
                        <a:pt x="7239" y="29776"/>
                        <a:pt x="559" y="23162"/>
                        <a:pt x="559" y="15003"/>
                      </a:cubicBezTo>
                      <a:cubicBezTo>
                        <a:pt x="559" y="6844"/>
                        <a:pt x="7239" y="230"/>
                        <a:pt x="15480" y="230"/>
                      </a:cubicBezTo>
                      <a:cubicBezTo>
                        <a:pt x="23720" y="230"/>
                        <a:pt x="30400" y="6844"/>
                        <a:pt x="30400" y="15003"/>
                      </a:cubicBezTo>
                      <a:close/>
                    </a:path>
                  </a:pathLst>
                </a:custGeom>
                <a:noFill/>
                <a:ln w="5965" cap="flat">
                  <a:solidFill>
                    <a:srgbClr val="EC4E44"/>
                  </a:solid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2182ABD-31F0-4E33-A014-1008F50155A5}"/>
                    </a:ext>
                  </a:extLst>
                </p:cNvPr>
                <p:cNvSpPr/>
                <p:nvPr/>
              </p:nvSpPr>
              <p:spPr>
                <a:xfrm>
                  <a:off x="2648507" y="4282669"/>
                  <a:ext cx="29841" cy="29546"/>
                </a:xfrm>
                <a:custGeom>
                  <a:avLst/>
                  <a:gdLst>
                    <a:gd name="connsiteX0" fmla="*/ 30232 w 29841"/>
                    <a:gd name="connsiteY0" fmla="*/ 15166 h 29546"/>
                    <a:gd name="connsiteX1" fmla="*/ 15312 w 29841"/>
                    <a:gd name="connsiteY1" fmla="*/ 29939 h 29546"/>
                    <a:gd name="connsiteX2" fmla="*/ 391 w 29841"/>
                    <a:gd name="connsiteY2" fmla="*/ 15166 h 29546"/>
                    <a:gd name="connsiteX3" fmla="*/ 15312 w 29841"/>
                    <a:gd name="connsiteY3" fmla="*/ 393 h 29546"/>
                    <a:gd name="connsiteX4" fmla="*/ 30232 w 29841"/>
                    <a:gd name="connsiteY4" fmla="*/ 151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2" y="15166"/>
                      </a:moveTo>
                      <a:cubicBezTo>
                        <a:pt x="30232" y="23325"/>
                        <a:pt x="23552" y="29939"/>
                        <a:pt x="15312" y="29939"/>
                      </a:cubicBezTo>
                      <a:cubicBezTo>
                        <a:pt x="7071" y="29939"/>
                        <a:pt x="391" y="23325"/>
                        <a:pt x="391" y="15166"/>
                      </a:cubicBezTo>
                      <a:cubicBezTo>
                        <a:pt x="391" y="7007"/>
                        <a:pt x="7071" y="393"/>
                        <a:pt x="15312" y="393"/>
                      </a:cubicBezTo>
                      <a:cubicBezTo>
                        <a:pt x="23552" y="393"/>
                        <a:pt x="30232" y="7007"/>
                        <a:pt x="30232" y="15166"/>
                      </a:cubicBezTo>
                      <a:close/>
                    </a:path>
                  </a:pathLst>
                </a:custGeom>
                <a:noFill/>
                <a:ln w="5965" cap="flat">
                  <a:solidFill>
                    <a:srgbClr val="EC4E44"/>
                  </a:solid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15CF7039-7940-4193-821A-0FD2A551ABE0}"/>
                    </a:ext>
                  </a:extLst>
                </p:cNvPr>
                <p:cNvSpPr/>
                <p:nvPr/>
              </p:nvSpPr>
              <p:spPr>
                <a:xfrm>
                  <a:off x="1425200" y="5380452"/>
                  <a:ext cx="29841" cy="29546"/>
                </a:xfrm>
                <a:custGeom>
                  <a:avLst/>
                  <a:gdLst>
                    <a:gd name="connsiteX0" fmla="*/ 30027 w 29841"/>
                    <a:gd name="connsiteY0" fmla="*/ 15352 h 29546"/>
                    <a:gd name="connsiteX1" fmla="*/ 15107 w 29841"/>
                    <a:gd name="connsiteY1" fmla="*/ 30125 h 29546"/>
                    <a:gd name="connsiteX2" fmla="*/ 186 w 29841"/>
                    <a:gd name="connsiteY2" fmla="*/ 15352 h 29546"/>
                    <a:gd name="connsiteX3" fmla="*/ 15107 w 29841"/>
                    <a:gd name="connsiteY3" fmla="*/ 579 h 29546"/>
                    <a:gd name="connsiteX4" fmla="*/ 30027 w 29841"/>
                    <a:gd name="connsiteY4" fmla="*/ 153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27" y="15352"/>
                      </a:moveTo>
                      <a:cubicBezTo>
                        <a:pt x="30027" y="23511"/>
                        <a:pt x="23347" y="30125"/>
                        <a:pt x="15107" y="30125"/>
                      </a:cubicBezTo>
                      <a:cubicBezTo>
                        <a:pt x="6866" y="30125"/>
                        <a:pt x="186" y="23511"/>
                        <a:pt x="186" y="15352"/>
                      </a:cubicBezTo>
                      <a:cubicBezTo>
                        <a:pt x="186" y="7193"/>
                        <a:pt x="6866" y="579"/>
                        <a:pt x="15107" y="579"/>
                      </a:cubicBezTo>
                      <a:cubicBezTo>
                        <a:pt x="23347" y="579"/>
                        <a:pt x="30027" y="7193"/>
                        <a:pt x="30027" y="15352"/>
                      </a:cubicBezTo>
                      <a:close/>
                    </a:path>
                  </a:pathLst>
                </a:custGeom>
                <a:noFill/>
                <a:ln w="5965" cap="flat">
                  <a:solidFill>
                    <a:srgbClr val="EC4E44"/>
                  </a:solid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DFFC6C29-72C3-4376-A27F-92B3BCB53822}"/>
                    </a:ext>
                  </a:extLst>
                </p:cNvPr>
                <p:cNvSpPr/>
                <p:nvPr/>
              </p:nvSpPr>
              <p:spPr>
                <a:xfrm>
                  <a:off x="2662198" y="4219655"/>
                  <a:ext cx="29841" cy="29546"/>
                </a:xfrm>
                <a:custGeom>
                  <a:avLst/>
                  <a:gdLst>
                    <a:gd name="connsiteX0" fmla="*/ 30235 w 29841"/>
                    <a:gd name="connsiteY0" fmla="*/ 15155 h 29546"/>
                    <a:gd name="connsiteX1" fmla="*/ 15314 w 29841"/>
                    <a:gd name="connsiteY1" fmla="*/ 29928 h 29546"/>
                    <a:gd name="connsiteX2" fmla="*/ 393 w 29841"/>
                    <a:gd name="connsiteY2" fmla="*/ 15155 h 29546"/>
                    <a:gd name="connsiteX3" fmla="*/ 15314 w 29841"/>
                    <a:gd name="connsiteY3" fmla="*/ 382 h 29546"/>
                    <a:gd name="connsiteX4" fmla="*/ 30235 w 29841"/>
                    <a:gd name="connsiteY4" fmla="*/ 1515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5" y="15155"/>
                      </a:moveTo>
                      <a:cubicBezTo>
                        <a:pt x="30235" y="23314"/>
                        <a:pt x="23554" y="29928"/>
                        <a:pt x="15314" y="29928"/>
                      </a:cubicBezTo>
                      <a:cubicBezTo>
                        <a:pt x="7074" y="29928"/>
                        <a:pt x="393" y="23314"/>
                        <a:pt x="393" y="15155"/>
                      </a:cubicBezTo>
                      <a:cubicBezTo>
                        <a:pt x="393" y="6997"/>
                        <a:pt x="7074" y="382"/>
                        <a:pt x="15314" y="382"/>
                      </a:cubicBezTo>
                      <a:cubicBezTo>
                        <a:pt x="23554" y="382"/>
                        <a:pt x="30235" y="6997"/>
                        <a:pt x="30235" y="15155"/>
                      </a:cubicBezTo>
                      <a:close/>
                    </a:path>
                  </a:pathLst>
                </a:custGeom>
                <a:noFill/>
                <a:ln w="5965" cap="flat">
                  <a:solidFill>
                    <a:srgbClr val="EC4E44"/>
                  </a:solid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8B9221EB-469E-450A-9787-C2B42499F64E}"/>
                    </a:ext>
                  </a:extLst>
                </p:cNvPr>
                <p:cNvSpPr/>
                <p:nvPr/>
              </p:nvSpPr>
              <p:spPr>
                <a:xfrm>
                  <a:off x="2353596" y="4442007"/>
                  <a:ext cx="29841" cy="29546"/>
                </a:xfrm>
                <a:custGeom>
                  <a:avLst/>
                  <a:gdLst>
                    <a:gd name="connsiteX0" fmla="*/ 30183 w 29841"/>
                    <a:gd name="connsiteY0" fmla="*/ 15193 h 29546"/>
                    <a:gd name="connsiteX1" fmla="*/ 15262 w 29841"/>
                    <a:gd name="connsiteY1" fmla="*/ 29966 h 29546"/>
                    <a:gd name="connsiteX2" fmla="*/ 342 w 29841"/>
                    <a:gd name="connsiteY2" fmla="*/ 15193 h 29546"/>
                    <a:gd name="connsiteX3" fmla="*/ 15262 w 29841"/>
                    <a:gd name="connsiteY3" fmla="*/ 420 h 29546"/>
                    <a:gd name="connsiteX4" fmla="*/ 30183 w 29841"/>
                    <a:gd name="connsiteY4" fmla="*/ 1519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3" y="15193"/>
                      </a:moveTo>
                      <a:cubicBezTo>
                        <a:pt x="30183" y="23352"/>
                        <a:pt x="23503" y="29966"/>
                        <a:pt x="15262" y="29966"/>
                      </a:cubicBezTo>
                      <a:cubicBezTo>
                        <a:pt x="7022" y="29966"/>
                        <a:pt x="342" y="23352"/>
                        <a:pt x="342" y="15193"/>
                      </a:cubicBezTo>
                      <a:cubicBezTo>
                        <a:pt x="342" y="7034"/>
                        <a:pt x="7022" y="420"/>
                        <a:pt x="15262" y="420"/>
                      </a:cubicBezTo>
                      <a:cubicBezTo>
                        <a:pt x="23503" y="420"/>
                        <a:pt x="30183" y="7034"/>
                        <a:pt x="30183" y="15193"/>
                      </a:cubicBezTo>
                      <a:close/>
                    </a:path>
                  </a:pathLst>
                </a:custGeom>
                <a:noFill/>
                <a:ln w="5965" cap="flat">
                  <a:solidFill>
                    <a:srgbClr val="EC4E44"/>
                  </a:solid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850E3C4F-000F-4AB5-AA06-2D62385A79B3}"/>
                    </a:ext>
                  </a:extLst>
                </p:cNvPr>
                <p:cNvSpPr/>
                <p:nvPr/>
              </p:nvSpPr>
              <p:spPr>
                <a:xfrm>
                  <a:off x="1677814" y="5073623"/>
                  <a:ext cx="29841" cy="29546"/>
                </a:xfrm>
                <a:custGeom>
                  <a:avLst/>
                  <a:gdLst>
                    <a:gd name="connsiteX0" fmla="*/ 30070 w 29841"/>
                    <a:gd name="connsiteY0" fmla="*/ 15300 h 29546"/>
                    <a:gd name="connsiteX1" fmla="*/ 15149 w 29841"/>
                    <a:gd name="connsiteY1" fmla="*/ 30073 h 29546"/>
                    <a:gd name="connsiteX2" fmla="*/ 228 w 29841"/>
                    <a:gd name="connsiteY2" fmla="*/ 15300 h 29546"/>
                    <a:gd name="connsiteX3" fmla="*/ 15149 w 29841"/>
                    <a:gd name="connsiteY3" fmla="*/ 527 h 29546"/>
                    <a:gd name="connsiteX4" fmla="*/ 30070 w 29841"/>
                    <a:gd name="connsiteY4" fmla="*/ 153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70" y="15300"/>
                      </a:moveTo>
                      <a:cubicBezTo>
                        <a:pt x="30070" y="23459"/>
                        <a:pt x="23389" y="30073"/>
                        <a:pt x="15149" y="30073"/>
                      </a:cubicBezTo>
                      <a:cubicBezTo>
                        <a:pt x="6909" y="30073"/>
                        <a:pt x="228" y="23459"/>
                        <a:pt x="228" y="15300"/>
                      </a:cubicBezTo>
                      <a:cubicBezTo>
                        <a:pt x="228" y="7141"/>
                        <a:pt x="6909" y="527"/>
                        <a:pt x="15149" y="527"/>
                      </a:cubicBezTo>
                      <a:cubicBezTo>
                        <a:pt x="23389" y="527"/>
                        <a:pt x="30070" y="7141"/>
                        <a:pt x="30070" y="15300"/>
                      </a:cubicBezTo>
                      <a:close/>
                    </a:path>
                  </a:pathLst>
                </a:custGeom>
                <a:noFill/>
                <a:ln w="5965" cap="flat">
                  <a:solidFill>
                    <a:srgbClr val="EC4E44"/>
                  </a:solid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C34F4406-5A69-4D69-9988-46FB493E58F8}"/>
                    </a:ext>
                  </a:extLst>
                </p:cNvPr>
                <p:cNvSpPr/>
                <p:nvPr/>
              </p:nvSpPr>
              <p:spPr>
                <a:xfrm>
                  <a:off x="2443609" y="4395004"/>
                  <a:ext cx="29841" cy="29546"/>
                </a:xfrm>
                <a:custGeom>
                  <a:avLst/>
                  <a:gdLst>
                    <a:gd name="connsiteX0" fmla="*/ 30198 w 29841"/>
                    <a:gd name="connsiteY0" fmla="*/ 15185 h 29546"/>
                    <a:gd name="connsiteX1" fmla="*/ 15277 w 29841"/>
                    <a:gd name="connsiteY1" fmla="*/ 29958 h 29546"/>
                    <a:gd name="connsiteX2" fmla="*/ 357 w 29841"/>
                    <a:gd name="connsiteY2" fmla="*/ 15185 h 29546"/>
                    <a:gd name="connsiteX3" fmla="*/ 15277 w 29841"/>
                    <a:gd name="connsiteY3" fmla="*/ 412 h 29546"/>
                    <a:gd name="connsiteX4" fmla="*/ 30198 w 29841"/>
                    <a:gd name="connsiteY4" fmla="*/ 151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8" y="15185"/>
                      </a:moveTo>
                      <a:cubicBezTo>
                        <a:pt x="30198" y="23344"/>
                        <a:pt x="23518" y="29958"/>
                        <a:pt x="15277" y="29958"/>
                      </a:cubicBezTo>
                      <a:cubicBezTo>
                        <a:pt x="7037" y="29958"/>
                        <a:pt x="357" y="23344"/>
                        <a:pt x="357" y="15185"/>
                      </a:cubicBezTo>
                      <a:cubicBezTo>
                        <a:pt x="357" y="7026"/>
                        <a:pt x="7037" y="412"/>
                        <a:pt x="15277" y="412"/>
                      </a:cubicBezTo>
                      <a:cubicBezTo>
                        <a:pt x="23518" y="412"/>
                        <a:pt x="30198" y="7026"/>
                        <a:pt x="30198" y="15185"/>
                      </a:cubicBezTo>
                      <a:close/>
                    </a:path>
                  </a:pathLst>
                </a:custGeom>
                <a:noFill/>
                <a:ln w="5965" cap="flat">
                  <a:solidFill>
                    <a:srgbClr val="EC4E44"/>
                  </a:solid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B03FF355-7391-497E-AA01-6842C5BA2059}"/>
                    </a:ext>
                  </a:extLst>
                </p:cNvPr>
                <p:cNvSpPr/>
                <p:nvPr/>
              </p:nvSpPr>
              <p:spPr>
                <a:xfrm>
                  <a:off x="2197677" y="4622996"/>
                  <a:ext cx="29841" cy="29546"/>
                </a:xfrm>
                <a:custGeom>
                  <a:avLst/>
                  <a:gdLst>
                    <a:gd name="connsiteX0" fmla="*/ 30157 w 29841"/>
                    <a:gd name="connsiteY0" fmla="*/ 15224 h 29546"/>
                    <a:gd name="connsiteX1" fmla="*/ 15236 w 29841"/>
                    <a:gd name="connsiteY1" fmla="*/ 29997 h 29546"/>
                    <a:gd name="connsiteX2" fmla="*/ 316 w 29841"/>
                    <a:gd name="connsiteY2" fmla="*/ 15224 h 29546"/>
                    <a:gd name="connsiteX3" fmla="*/ 15236 w 29841"/>
                    <a:gd name="connsiteY3" fmla="*/ 451 h 29546"/>
                    <a:gd name="connsiteX4" fmla="*/ 30157 w 29841"/>
                    <a:gd name="connsiteY4" fmla="*/ 152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7" y="15224"/>
                      </a:moveTo>
                      <a:cubicBezTo>
                        <a:pt x="30157" y="23383"/>
                        <a:pt x="23477" y="29997"/>
                        <a:pt x="15236" y="29997"/>
                      </a:cubicBezTo>
                      <a:cubicBezTo>
                        <a:pt x="6996" y="29997"/>
                        <a:pt x="316" y="23383"/>
                        <a:pt x="316" y="15224"/>
                      </a:cubicBezTo>
                      <a:cubicBezTo>
                        <a:pt x="316" y="7065"/>
                        <a:pt x="6996" y="451"/>
                        <a:pt x="15236" y="451"/>
                      </a:cubicBezTo>
                      <a:cubicBezTo>
                        <a:pt x="23477" y="451"/>
                        <a:pt x="30157" y="7065"/>
                        <a:pt x="30157" y="15224"/>
                      </a:cubicBezTo>
                      <a:close/>
                    </a:path>
                  </a:pathLst>
                </a:custGeom>
                <a:noFill/>
                <a:ln w="5965" cap="flat">
                  <a:solidFill>
                    <a:srgbClr val="EC4E44"/>
                  </a:solid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8EB6454-0E28-4BAD-9A13-06AEBD6EAF8C}"/>
                    </a:ext>
                  </a:extLst>
                </p:cNvPr>
                <p:cNvSpPr/>
                <p:nvPr/>
              </p:nvSpPr>
              <p:spPr>
                <a:xfrm>
                  <a:off x="2773774" y="4082758"/>
                  <a:ext cx="29841" cy="29546"/>
                </a:xfrm>
                <a:custGeom>
                  <a:avLst/>
                  <a:gdLst>
                    <a:gd name="connsiteX0" fmla="*/ 30253 w 29841"/>
                    <a:gd name="connsiteY0" fmla="*/ 15132 h 29546"/>
                    <a:gd name="connsiteX1" fmla="*/ 15333 w 29841"/>
                    <a:gd name="connsiteY1" fmla="*/ 29905 h 29546"/>
                    <a:gd name="connsiteX2" fmla="*/ 412 w 29841"/>
                    <a:gd name="connsiteY2" fmla="*/ 15132 h 29546"/>
                    <a:gd name="connsiteX3" fmla="*/ 15333 w 29841"/>
                    <a:gd name="connsiteY3" fmla="*/ 359 h 29546"/>
                    <a:gd name="connsiteX4" fmla="*/ 30253 w 29841"/>
                    <a:gd name="connsiteY4" fmla="*/ 151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3" y="15132"/>
                      </a:moveTo>
                      <a:cubicBezTo>
                        <a:pt x="30253" y="23291"/>
                        <a:pt x="23573" y="29905"/>
                        <a:pt x="15333" y="29905"/>
                      </a:cubicBezTo>
                      <a:cubicBezTo>
                        <a:pt x="7092" y="29905"/>
                        <a:pt x="412" y="23291"/>
                        <a:pt x="412" y="15132"/>
                      </a:cubicBezTo>
                      <a:cubicBezTo>
                        <a:pt x="412" y="6973"/>
                        <a:pt x="7092" y="359"/>
                        <a:pt x="15333" y="359"/>
                      </a:cubicBezTo>
                      <a:cubicBezTo>
                        <a:pt x="23573" y="359"/>
                        <a:pt x="30253" y="6973"/>
                        <a:pt x="30253" y="15132"/>
                      </a:cubicBezTo>
                      <a:close/>
                    </a:path>
                  </a:pathLst>
                </a:custGeom>
                <a:noFill/>
                <a:ln w="5965" cap="flat">
                  <a:solidFill>
                    <a:srgbClr val="EC4E44"/>
                  </a:solid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33C959E-44CA-4B13-9889-C26B82F29CD2}"/>
                    </a:ext>
                  </a:extLst>
                </p:cNvPr>
                <p:cNvSpPr/>
                <p:nvPr/>
              </p:nvSpPr>
              <p:spPr>
                <a:xfrm>
                  <a:off x="3956305" y="3047298"/>
                  <a:ext cx="29841" cy="29546"/>
                </a:xfrm>
                <a:custGeom>
                  <a:avLst/>
                  <a:gdLst>
                    <a:gd name="connsiteX0" fmla="*/ 30451 w 29841"/>
                    <a:gd name="connsiteY0" fmla="*/ 14957 h 29546"/>
                    <a:gd name="connsiteX1" fmla="*/ 15531 w 29841"/>
                    <a:gd name="connsiteY1" fmla="*/ 29730 h 29546"/>
                    <a:gd name="connsiteX2" fmla="*/ 610 w 29841"/>
                    <a:gd name="connsiteY2" fmla="*/ 14957 h 29546"/>
                    <a:gd name="connsiteX3" fmla="*/ 15531 w 29841"/>
                    <a:gd name="connsiteY3" fmla="*/ 184 h 29546"/>
                    <a:gd name="connsiteX4" fmla="*/ 30451 w 29841"/>
                    <a:gd name="connsiteY4" fmla="*/ 149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51" y="14957"/>
                      </a:moveTo>
                      <a:cubicBezTo>
                        <a:pt x="30451" y="23116"/>
                        <a:pt x="23771" y="29730"/>
                        <a:pt x="15531" y="29730"/>
                      </a:cubicBezTo>
                      <a:cubicBezTo>
                        <a:pt x="7290" y="29730"/>
                        <a:pt x="610" y="23116"/>
                        <a:pt x="610" y="14957"/>
                      </a:cubicBezTo>
                      <a:cubicBezTo>
                        <a:pt x="610" y="6798"/>
                        <a:pt x="7290" y="184"/>
                        <a:pt x="15531" y="184"/>
                      </a:cubicBezTo>
                      <a:cubicBezTo>
                        <a:pt x="23771" y="184"/>
                        <a:pt x="30451" y="6798"/>
                        <a:pt x="30451" y="14957"/>
                      </a:cubicBezTo>
                      <a:close/>
                    </a:path>
                  </a:pathLst>
                </a:custGeom>
                <a:noFill/>
                <a:ln w="5965" cap="flat">
                  <a:solidFill>
                    <a:srgbClr val="EC4E44"/>
                  </a:solid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77FC22A8-C530-4C14-93A5-3F87440896FF}"/>
                    </a:ext>
                  </a:extLst>
                </p:cNvPr>
                <p:cNvSpPr/>
                <p:nvPr/>
              </p:nvSpPr>
              <p:spPr>
                <a:xfrm>
                  <a:off x="2545207" y="4290387"/>
                  <a:ext cx="29841" cy="29546"/>
                </a:xfrm>
                <a:custGeom>
                  <a:avLst/>
                  <a:gdLst>
                    <a:gd name="connsiteX0" fmla="*/ 30215 w 29841"/>
                    <a:gd name="connsiteY0" fmla="*/ 15167 h 29546"/>
                    <a:gd name="connsiteX1" fmla="*/ 15294 w 29841"/>
                    <a:gd name="connsiteY1" fmla="*/ 29940 h 29546"/>
                    <a:gd name="connsiteX2" fmla="*/ 374 w 29841"/>
                    <a:gd name="connsiteY2" fmla="*/ 15167 h 29546"/>
                    <a:gd name="connsiteX3" fmla="*/ 15294 w 29841"/>
                    <a:gd name="connsiteY3" fmla="*/ 394 h 29546"/>
                    <a:gd name="connsiteX4" fmla="*/ 30215 w 29841"/>
                    <a:gd name="connsiteY4" fmla="*/ 1516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5" y="15167"/>
                      </a:moveTo>
                      <a:cubicBezTo>
                        <a:pt x="30215" y="23326"/>
                        <a:pt x="23535" y="29940"/>
                        <a:pt x="15294" y="29940"/>
                      </a:cubicBezTo>
                      <a:cubicBezTo>
                        <a:pt x="7054" y="29940"/>
                        <a:pt x="374" y="23326"/>
                        <a:pt x="374" y="15167"/>
                      </a:cubicBezTo>
                      <a:cubicBezTo>
                        <a:pt x="374" y="7008"/>
                        <a:pt x="7054" y="394"/>
                        <a:pt x="15294" y="394"/>
                      </a:cubicBezTo>
                      <a:cubicBezTo>
                        <a:pt x="23535" y="394"/>
                        <a:pt x="30215" y="7008"/>
                        <a:pt x="30215" y="15167"/>
                      </a:cubicBezTo>
                      <a:close/>
                    </a:path>
                  </a:pathLst>
                </a:custGeom>
                <a:noFill/>
                <a:ln w="5965" cap="flat">
                  <a:solidFill>
                    <a:srgbClr val="EC4E44"/>
                  </a:solid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EB0AAF0B-0E93-4545-8165-AA08223497E3}"/>
                    </a:ext>
                  </a:extLst>
                </p:cNvPr>
                <p:cNvSpPr/>
                <p:nvPr/>
              </p:nvSpPr>
              <p:spPr>
                <a:xfrm>
                  <a:off x="2686992" y="4192980"/>
                  <a:ext cx="29841" cy="29546"/>
                </a:xfrm>
                <a:custGeom>
                  <a:avLst/>
                  <a:gdLst>
                    <a:gd name="connsiteX0" fmla="*/ 30239 w 29841"/>
                    <a:gd name="connsiteY0" fmla="*/ 15151 h 29546"/>
                    <a:gd name="connsiteX1" fmla="*/ 15318 w 29841"/>
                    <a:gd name="connsiteY1" fmla="*/ 29924 h 29546"/>
                    <a:gd name="connsiteX2" fmla="*/ 398 w 29841"/>
                    <a:gd name="connsiteY2" fmla="*/ 15151 h 29546"/>
                    <a:gd name="connsiteX3" fmla="*/ 15318 w 29841"/>
                    <a:gd name="connsiteY3" fmla="*/ 378 h 29546"/>
                    <a:gd name="connsiteX4" fmla="*/ 30239 w 29841"/>
                    <a:gd name="connsiteY4" fmla="*/ 1515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9" y="15151"/>
                      </a:moveTo>
                      <a:cubicBezTo>
                        <a:pt x="30239" y="23310"/>
                        <a:pt x="23559" y="29924"/>
                        <a:pt x="15318" y="29924"/>
                      </a:cubicBezTo>
                      <a:cubicBezTo>
                        <a:pt x="7078" y="29924"/>
                        <a:pt x="398" y="23310"/>
                        <a:pt x="398" y="15151"/>
                      </a:cubicBezTo>
                      <a:cubicBezTo>
                        <a:pt x="398" y="6992"/>
                        <a:pt x="7078" y="378"/>
                        <a:pt x="15318" y="378"/>
                      </a:cubicBezTo>
                      <a:cubicBezTo>
                        <a:pt x="23559" y="378"/>
                        <a:pt x="30239" y="6992"/>
                        <a:pt x="30239" y="15151"/>
                      </a:cubicBezTo>
                      <a:close/>
                    </a:path>
                  </a:pathLst>
                </a:custGeom>
                <a:noFill/>
                <a:ln w="5965" cap="flat">
                  <a:solidFill>
                    <a:srgbClr val="EC4E44"/>
                  </a:solid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5113F08D-8270-4B3E-91E0-5B126ACFCF0C}"/>
                    </a:ext>
                  </a:extLst>
                </p:cNvPr>
                <p:cNvSpPr/>
                <p:nvPr/>
              </p:nvSpPr>
              <p:spPr>
                <a:xfrm>
                  <a:off x="2686876" y="4181181"/>
                  <a:ext cx="29841" cy="29546"/>
                </a:xfrm>
                <a:custGeom>
                  <a:avLst/>
                  <a:gdLst>
                    <a:gd name="connsiteX0" fmla="*/ 30239 w 29841"/>
                    <a:gd name="connsiteY0" fmla="*/ 15149 h 29546"/>
                    <a:gd name="connsiteX1" fmla="*/ 15318 w 29841"/>
                    <a:gd name="connsiteY1" fmla="*/ 29922 h 29546"/>
                    <a:gd name="connsiteX2" fmla="*/ 398 w 29841"/>
                    <a:gd name="connsiteY2" fmla="*/ 15149 h 29546"/>
                    <a:gd name="connsiteX3" fmla="*/ 15318 w 29841"/>
                    <a:gd name="connsiteY3" fmla="*/ 376 h 29546"/>
                    <a:gd name="connsiteX4" fmla="*/ 30239 w 29841"/>
                    <a:gd name="connsiteY4" fmla="*/ 1514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9" y="15149"/>
                      </a:moveTo>
                      <a:cubicBezTo>
                        <a:pt x="30239" y="23308"/>
                        <a:pt x="23558" y="29922"/>
                        <a:pt x="15318" y="29922"/>
                      </a:cubicBezTo>
                      <a:cubicBezTo>
                        <a:pt x="7078" y="29922"/>
                        <a:pt x="398" y="23308"/>
                        <a:pt x="398" y="15149"/>
                      </a:cubicBezTo>
                      <a:cubicBezTo>
                        <a:pt x="398" y="6990"/>
                        <a:pt x="7078" y="376"/>
                        <a:pt x="15318" y="376"/>
                      </a:cubicBezTo>
                      <a:cubicBezTo>
                        <a:pt x="23558" y="376"/>
                        <a:pt x="30239" y="6990"/>
                        <a:pt x="30239" y="15149"/>
                      </a:cubicBezTo>
                      <a:close/>
                    </a:path>
                  </a:pathLst>
                </a:custGeom>
                <a:noFill/>
                <a:ln w="5965" cap="flat">
                  <a:solidFill>
                    <a:srgbClr val="EC4E44"/>
                  </a:solid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B51F7C9B-77E7-4991-834C-79E31C3977E6}"/>
                    </a:ext>
                  </a:extLst>
                </p:cNvPr>
                <p:cNvSpPr/>
                <p:nvPr/>
              </p:nvSpPr>
              <p:spPr>
                <a:xfrm>
                  <a:off x="2907194" y="3964932"/>
                  <a:ext cx="29841" cy="29546"/>
                </a:xfrm>
                <a:custGeom>
                  <a:avLst/>
                  <a:gdLst>
                    <a:gd name="connsiteX0" fmla="*/ 30276 w 29841"/>
                    <a:gd name="connsiteY0" fmla="*/ 15112 h 29546"/>
                    <a:gd name="connsiteX1" fmla="*/ 15355 w 29841"/>
                    <a:gd name="connsiteY1" fmla="*/ 29885 h 29546"/>
                    <a:gd name="connsiteX2" fmla="*/ 434 w 29841"/>
                    <a:gd name="connsiteY2" fmla="*/ 15112 h 29546"/>
                    <a:gd name="connsiteX3" fmla="*/ 15355 w 29841"/>
                    <a:gd name="connsiteY3" fmla="*/ 339 h 29546"/>
                    <a:gd name="connsiteX4" fmla="*/ 30276 w 29841"/>
                    <a:gd name="connsiteY4" fmla="*/ 151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6" y="15112"/>
                      </a:moveTo>
                      <a:cubicBezTo>
                        <a:pt x="30276" y="23271"/>
                        <a:pt x="23595" y="29885"/>
                        <a:pt x="15355" y="29885"/>
                      </a:cubicBezTo>
                      <a:cubicBezTo>
                        <a:pt x="7115" y="29885"/>
                        <a:pt x="434" y="23271"/>
                        <a:pt x="434" y="15112"/>
                      </a:cubicBezTo>
                      <a:cubicBezTo>
                        <a:pt x="434" y="6953"/>
                        <a:pt x="7115" y="339"/>
                        <a:pt x="15355" y="339"/>
                      </a:cubicBezTo>
                      <a:cubicBezTo>
                        <a:pt x="23595" y="339"/>
                        <a:pt x="30276" y="6953"/>
                        <a:pt x="30276" y="15112"/>
                      </a:cubicBezTo>
                      <a:close/>
                    </a:path>
                  </a:pathLst>
                </a:custGeom>
                <a:noFill/>
                <a:ln w="5965" cap="flat">
                  <a:solidFill>
                    <a:srgbClr val="EC4E44"/>
                  </a:solid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89FFC063-4B39-468A-8593-4BE9EEF1ED36}"/>
                    </a:ext>
                  </a:extLst>
                </p:cNvPr>
                <p:cNvSpPr/>
                <p:nvPr/>
              </p:nvSpPr>
              <p:spPr>
                <a:xfrm>
                  <a:off x="3128658" y="3741930"/>
                  <a:ext cx="29841" cy="29546"/>
                </a:xfrm>
                <a:custGeom>
                  <a:avLst/>
                  <a:gdLst>
                    <a:gd name="connsiteX0" fmla="*/ 30313 w 29841"/>
                    <a:gd name="connsiteY0" fmla="*/ 15075 h 29546"/>
                    <a:gd name="connsiteX1" fmla="*/ 15392 w 29841"/>
                    <a:gd name="connsiteY1" fmla="*/ 29848 h 29546"/>
                    <a:gd name="connsiteX2" fmla="*/ 472 w 29841"/>
                    <a:gd name="connsiteY2" fmla="*/ 15075 h 29546"/>
                    <a:gd name="connsiteX3" fmla="*/ 15392 w 29841"/>
                    <a:gd name="connsiteY3" fmla="*/ 302 h 29546"/>
                    <a:gd name="connsiteX4" fmla="*/ 30313 w 29841"/>
                    <a:gd name="connsiteY4" fmla="*/ 150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3" y="15075"/>
                      </a:moveTo>
                      <a:cubicBezTo>
                        <a:pt x="30313" y="23233"/>
                        <a:pt x="23633" y="29848"/>
                        <a:pt x="15392" y="29848"/>
                      </a:cubicBezTo>
                      <a:cubicBezTo>
                        <a:pt x="7152" y="29848"/>
                        <a:pt x="472" y="23233"/>
                        <a:pt x="472" y="15075"/>
                      </a:cubicBezTo>
                      <a:cubicBezTo>
                        <a:pt x="472" y="6916"/>
                        <a:pt x="7152" y="302"/>
                        <a:pt x="15392" y="302"/>
                      </a:cubicBezTo>
                      <a:cubicBezTo>
                        <a:pt x="23633" y="302"/>
                        <a:pt x="30313" y="6916"/>
                        <a:pt x="30313" y="15075"/>
                      </a:cubicBezTo>
                      <a:close/>
                    </a:path>
                  </a:pathLst>
                </a:custGeom>
                <a:noFill/>
                <a:ln w="5965" cap="flat">
                  <a:solidFill>
                    <a:srgbClr val="EC4E44"/>
                  </a:solid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05B67BD1-2361-4AFB-AF1A-C54EB4950397}"/>
                    </a:ext>
                  </a:extLst>
                </p:cNvPr>
                <p:cNvSpPr/>
                <p:nvPr/>
              </p:nvSpPr>
              <p:spPr>
                <a:xfrm>
                  <a:off x="4078533" y="2937553"/>
                  <a:ext cx="29841" cy="29546"/>
                </a:xfrm>
                <a:custGeom>
                  <a:avLst/>
                  <a:gdLst>
                    <a:gd name="connsiteX0" fmla="*/ 30472 w 29841"/>
                    <a:gd name="connsiteY0" fmla="*/ 14938 h 29546"/>
                    <a:gd name="connsiteX1" fmla="*/ 15551 w 29841"/>
                    <a:gd name="connsiteY1" fmla="*/ 29711 h 29546"/>
                    <a:gd name="connsiteX2" fmla="*/ 631 w 29841"/>
                    <a:gd name="connsiteY2" fmla="*/ 14938 h 29546"/>
                    <a:gd name="connsiteX3" fmla="*/ 15551 w 29841"/>
                    <a:gd name="connsiteY3" fmla="*/ 165 h 29546"/>
                    <a:gd name="connsiteX4" fmla="*/ 30472 w 29841"/>
                    <a:gd name="connsiteY4" fmla="*/ 1493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72" y="14938"/>
                      </a:moveTo>
                      <a:cubicBezTo>
                        <a:pt x="30472" y="23097"/>
                        <a:pt x="23792" y="29711"/>
                        <a:pt x="15551" y="29711"/>
                      </a:cubicBezTo>
                      <a:cubicBezTo>
                        <a:pt x="7311" y="29711"/>
                        <a:pt x="631" y="23097"/>
                        <a:pt x="631" y="14938"/>
                      </a:cubicBezTo>
                      <a:cubicBezTo>
                        <a:pt x="631" y="6780"/>
                        <a:pt x="7311" y="165"/>
                        <a:pt x="15551" y="165"/>
                      </a:cubicBezTo>
                      <a:cubicBezTo>
                        <a:pt x="23792" y="165"/>
                        <a:pt x="30472" y="6780"/>
                        <a:pt x="30472" y="14938"/>
                      </a:cubicBezTo>
                      <a:close/>
                    </a:path>
                  </a:pathLst>
                </a:custGeom>
                <a:noFill/>
                <a:ln w="5965" cap="flat">
                  <a:solidFill>
                    <a:srgbClr val="EC4E44"/>
                  </a:solid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4D2097B7-6658-4B83-9817-9043F19ED534}"/>
                    </a:ext>
                  </a:extLst>
                </p:cNvPr>
                <p:cNvSpPr/>
                <p:nvPr/>
              </p:nvSpPr>
              <p:spPr>
                <a:xfrm>
                  <a:off x="3311737" y="3594092"/>
                  <a:ext cx="29841" cy="29546"/>
                </a:xfrm>
                <a:custGeom>
                  <a:avLst/>
                  <a:gdLst>
                    <a:gd name="connsiteX0" fmla="*/ 30343 w 29841"/>
                    <a:gd name="connsiteY0" fmla="*/ 15050 h 29546"/>
                    <a:gd name="connsiteX1" fmla="*/ 15423 w 29841"/>
                    <a:gd name="connsiteY1" fmla="*/ 29823 h 29546"/>
                    <a:gd name="connsiteX2" fmla="*/ 502 w 29841"/>
                    <a:gd name="connsiteY2" fmla="*/ 15050 h 29546"/>
                    <a:gd name="connsiteX3" fmla="*/ 15423 w 29841"/>
                    <a:gd name="connsiteY3" fmla="*/ 277 h 29546"/>
                    <a:gd name="connsiteX4" fmla="*/ 30343 w 29841"/>
                    <a:gd name="connsiteY4" fmla="*/ 150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3" y="15050"/>
                      </a:moveTo>
                      <a:cubicBezTo>
                        <a:pt x="30343" y="23208"/>
                        <a:pt x="23663" y="29823"/>
                        <a:pt x="15423" y="29823"/>
                      </a:cubicBezTo>
                      <a:cubicBezTo>
                        <a:pt x="7182" y="29823"/>
                        <a:pt x="502" y="23208"/>
                        <a:pt x="502" y="15050"/>
                      </a:cubicBezTo>
                      <a:cubicBezTo>
                        <a:pt x="502" y="6891"/>
                        <a:pt x="7182" y="277"/>
                        <a:pt x="15423" y="277"/>
                      </a:cubicBezTo>
                      <a:cubicBezTo>
                        <a:pt x="23663" y="277"/>
                        <a:pt x="30343" y="6891"/>
                        <a:pt x="30343" y="15050"/>
                      </a:cubicBezTo>
                      <a:close/>
                    </a:path>
                  </a:pathLst>
                </a:custGeom>
                <a:noFill/>
                <a:ln w="5965" cap="flat">
                  <a:solidFill>
                    <a:srgbClr val="EC4E44"/>
                  </a:solid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5D4B0675-74AF-49A6-A09F-E3D5882A10E2}"/>
                    </a:ext>
                  </a:extLst>
                </p:cNvPr>
                <p:cNvSpPr/>
                <p:nvPr/>
              </p:nvSpPr>
              <p:spPr>
                <a:xfrm>
                  <a:off x="3795528" y="3141996"/>
                  <a:ext cx="29841" cy="29546"/>
                </a:xfrm>
                <a:custGeom>
                  <a:avLst/>
                  <a:gdLst>
                    <a:gd name="connsiteX0" fmla="*/ 30424 w 29841"/>
                    <a:gd name="connsiteY0" fmla="*/ 14973 h 29546"/>
                    <a:gd name="connsiteX1" fmla="*/ 15504 w 29841"/>
                    <a:gd name="connsiteY1" fmla="*/ 29746 h 29546"/>
                    <a:gd name="connsiteX2" fmla="*/ 583 w 29841"/>
                    <a:gd name="connsiteY2" fmla="*/ 14973 h 29546"/>
                    <a:gd name="connsiteX3" fmla="*/ 15504 w 29841"/>
                    <a:gd name="connsiteY3" fmla="*/ 200 h 29546"/>
                    <a:gd name="connsiteX4" fmla="*/ 30424 w 29841"/>
                    <a:gd name="connsiteY4" fmla="*/ 149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24" y="14973"/>
                      </a:moveTo>
                      <a:cubicBezTo>
                        <a:pt x="30424" y="23132"/>
                        <a:pt x="23744" y="29746"/>
                        <a:pt x="15504" y="29746"/>
                      </a:cubicBezTo>
                      <a:cubicBezTo>
                        <a:pt x="7263" y="29746"/>
                        <a:pt x="583" y="23132"/>
                        <a:pt x="583" y="14973"/>
                      </a:cubicBezTo>
                      <a:cubicBezTo>
                        <a:pt x="583" y="6814"/>
                        <a:pt x="7263" y="200"/>
                        <a:pt x="15504" y="200"/>
                      </a:cubicBezTo>
                      <a:cubicBezTo>
                        <a:pt x="23744" y="200"/>
                        <a:pt x="30424" y="6814"/>
                        <a:pt x="30424" y="14973"/>
                      </a:cubicBezTo>
                      <a:close/>
                    </a:path>
                  </a:pathLst>
                </a:custGeom>
                <a:noFill/>
                <a:ln w="5965" cap="flat">
                  <a:solidFill>
                    <a:srgbClr val="EC4E44"/>
                  </a:solid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602F29B6-D959-48C2-B30A-5061F5CADBD8}"/>
                    </a:ext>
                  </a:extLst>
                </p:cNvPr>
                <p:cNvSpPr/>
                <p:nvPr/>
              </p:nvSpPr>
              <p:spPr>
                <a:xfrm>
                  <a:off x="2165749" y="4648991"/>
                  <a:ext cx="29841" cy="29546"/>
                </a:xfrm>
                <a:custGeom>
                  <a:avLst/>
                  <a:gdLst>
                    <a:gd name="connsiteX0" fmla="*/ 30151 w 29841"/>
                    <a:gd name="connsiteY0" fmla="*/ 15228 h 29546"/>
                    <a:gd name="connsiteX1" fmla="*/ 15231 w 29841"/>
                    <a:gd name="connsiteY1" fmla="*/ 30001 h 29546"/>
                    <a:gd name="connsiteX2" fmla="*/ 310 w 29841"/>
                    <a:gd name="connsiteY2" fmla="*/ 15228 h 29546"/>
                    <a:gd name="connsiteX3" fmla="*/ 15231 w 29841"/>
                    <a:gd name="connsiteY3" fmla="*/ 455 h 29546"/>
                    <a:gd name="connsiteX4" fmla="*/ 30151 w 29841"/>
                    <a:gd name="connsiteY4" fmla="*/ 152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1" y="15228"/>
                      </a:moveTo>
                      <a:cubicBezTo>
                        <a:pt x="30151" y="23387"/>
                        <a:pt x="23471" y="30001"/>
                        <a:pt x="15231" y="30001"/>
                      </a:cubicBezTo>
                      <a:cubicBezTo>
                        <a:pt x="6990" y="30001"/>
                        <a:pt x="310" y="23387"/>
                        <a:pt x="310" y="15228"/>
                      </a:cubicBezTo>
                      <a:cubicBezTo>
                        <a:pt x="310" y="7069"/>
                        <a:pt x="6990" y="455"/>
                        <a:pt x="15231" y="455"/>
                      </a:cubicBezTo>
                      <a:cubicBezTo>
                        <a:pt x="23471" y="455"/>
                        <a:pt x="30151" y="7069"/>
                        <a:pt x="30151" y="15228"/>
                      </a:cubicBezTo>
                      <a:close/>
                    </a:path>
                  </a:pathLst>
                </a:custGeom>
                <a:noFill/>
                <a:ln w="5965" cap="flat">
                  <a:solidFill>
                    <a:srgbClr val="EC4E44"/>
                  </a:solid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661F7F49-A52C-4A72-B557-7DEF0300BC68}"/>
                    </a:ext>
                  </a:extLst>
                </p:cNvPr>
                <p:cNvSpPr/>
                <p:nvPr/>
              </p:nvSpPr>
              <p:spPr>
                <a:xfrm>
                  <a:off x="3313406" y="3736805"/>
                  <a:ext cx="29841" cy="29546"/>
                </a:xfrm>
                <a:custGeom>
                  <a:avLst/>
                  <a:gdLst>
                    <a:gd name="connsiteX0" fmla="*/ 30344 w 29841"/>
                    <a:gd name="connsiteY0" fmla="*/ 15074 h 29546"/>
                    <a:gd name="connsiteX1" fmla="*/ 15423 w 29841"/>
                    <a:gd name="connsiteY1" fmla="*/ 29847 h 29546"/>
                    <a:gd name="connsiteX2" fmla="*/ 503 w 29841"/>
                    <a:gd name="connsiteY2" fmla="*/ 15074 h 29546"/>
                    <a:gd name="connsiteX3" fmla="*/ 15423 w 29841"/>
                    <a:gd name="connsiteY3" fmla="*/ 301 h 29546"/>
                    <a:gd name="connsiteX4" fmla="*/ 30344 w 29841"/>
                    <a:gd name="connsiteY4" fmla="*/ 150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4" y="15074"/>
                      </a:moveTo>
                      <a:cubicBezTo>
                        <a:pt x="30344" y="23233"/>
                        <a:pt x="23663" y="29847"/>
                        <a:pt x="15423" y="29847"/>
                      </a:cubicBezTo>
                      <a:cubicBezTo>
                        <a:pt x="7183" y="29847"/>
                        <a:pt x="503" y="23233"/>
                        <a:pt x="503" y="15074"/>
                      </a:cubicBezTo>
                      <a:cubicBezTo>
                        <a:pt x="503" y="6915"/>
                        <a:pt x="7183" y="301"/>
                        <a:pt x="15423" y="301"/>
                      </a:cubicBezTo>
                      <a:cubicBezTo>
                        <a:pt x="23663" y="301"/>
                        <a:pt x="30344" y="6915"/>
                        <a:pt x="30344" y="15074"/>
                      </a:cubicBezTo>
                      <a:close/>
                    </a:path>
                  </a:pathLst>
                </a:custGeom>
                <a:noFill/>
                <a:ln w="5965" cap="flat">
                  <a:solidFill>
                    <a:srgbClr val="EC4E44"/>
                  </a:solid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9F1090E-0365-43A8-B53C-C10210414F11}"/>
                    </a:ext>
                  </a:extLst>
                </p:cNvPr>
                <p:cNvSpPr/>
                <p:nvPr/>
              </p:nvSpPr>
              <p:spPr>
                <a:xfrm>
                  <a:off x="3232762" y="3665843"/>
                  <a:ext cx="29841" cy="29546"/>
                </a:xfrm>
                <a:custGeom>
                  <a:avLst/>
                  <a:gdLst>
                    <a:gd name="connsiteX0" fmla="*/ 30330 w 29841"/>
                    <a:gd name="connsiteY0" fmla="*/ 15062 h 29546"/>
                    <a:gd name="connsiteX1" fmla="*/ 15410 w 29841"/>
                    <a:gd name="connsiteY1" fmla="*/ 29835 h 29546"/>
                    <a:gd name="connsiteX2" fmla="*/ 489 w 29841"/>
                    <a:gd name="connsiteY2" fmla="*/ 15062 h 29546"/>
                    <a:gd name="connsiteX3" fmla="*/ 15410 w 29841"/>
                    <a:gd name="connsiteY3" fmla="*/ 289 h 29546"/>
                    <a:gd name="connsiteX4" fmla="*/ 30330 w 29841"/>
                    <a:gd name="connsiteY4" fmla="*/ 1506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0" y="15062"/>
                      </a:moveTo>
                      <a:cubicBezTo>
                        <a:pt x="30330" y="23221"/>
                        <a:pt x="23650" y="29835"/>
                        <a:pt x="15410" y="29835"/>
                      </a:cubicBezTo>
                      <a:cubicBezTo>
                        <a:pt x="7169" y="29835"/>
                        <a:pt x="489" y="23221"/>
                        <a:pt x="489" y="15062"/>
                      </a:cubicBezTo>
                      <a:cubicBezTo>
                        <a:pt x="489" y="6903"/>
                        <a:pt x="7169" y="289"/>
                        <a:pt x="15410" y="289"/>
                      </a:cubicBezTo>
                      <a:cubicBezTo>
                        <a:pt x="23650" y="289"/>
                        <a:pt x="30330" y="6903"/>
                        <a:pt x="30330" y="15062"/>
                      </a:cubicBezTo>
                      <a:close/>
                    </a:path>
                  </a:pathLst>
                </a:custGeom>
                <a:noFill/>
                <a:ln w="5965" cap="flat">
                  <a:solidFill>
                    <a:srgbClr val="EC4E44"/>
                  </a:solid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1BF2EF52-F134-4EAA-B770-2FD58E218DD7}"/>
                    </a:ext>
                  </a:extLst>
                </p:cNvPr>
                <p:cNvSpPr/>
                <p:nvPr/>
              </p:nvSpPr>
              <p:spPr>
                <a:xfrm>
                  <a:off x="2782202" y="4061931"/>
                  <a:ext cx="29841" cy="29546"/>
                </a:xfrm>
                <a:custGeom>
                  <a:avLst/>
                  <a:gdLst>
                    <a:gd name="connsiteX0" fmla="*/ 30255 w 29841"/>
                    <a:gd name="connsiteY0" fmla="*/ 15129 h 29546"/>
                    <a:gd name="connsiteX1" fmla="*/ 15334 w 29841"/>
                    <a:gd name="connsiteY1" fmla="*/ 29902 h 29546"/>
                    <a:gd name="connsiteX2" fmla="*/ 414 w 29841"/>
                    <a:gd name="connsiteY2" fmla="*/ 15129 h 29546"/>
                    <a:gd name="connsiteX3" fmla="*/ 15334 w 29841"/>
                    <a:gd name="connsiteY3" fmla="*/ 356 h 29546"/>
                    <a:gd name="connsiteX4" fmla="*/ 30255 w 29841"/>
                    <a:gd name="connsiteY4" fmla="*/ 151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5" y="15129"/>
                      </a:moveTo>
                      <a:cubicBezTo>
                        <a:pt x="30255" y="23288"/>
                        <a:pt x="23574" y="29902"/>
                        <a:pt x="15334" y="29902"/>
                      </a:cubicBezTo>
                      <a:cubicBezTo>
                        <a:pt x="7094" y="29902"/>
                        <a:pt x="414" y="23288"/>
                        <a:pt x="414" y="15129"/>
                      </a:cubicBezTo>
                      <a:cubicBezTo>
                        <a:pt x="414" y="6970"/>
                        <a:pt x="7094" y="356"/>
                        <a:pt x="15334" y="356"/>
                      </a:cubicBezTo>
                      <a:cubicBezTo>
                        <a:pt x="23574" y="356"/>
                        <a:pt x="30255" y="6970"/>
                        <a:pt x="30255" y="15129"/>
                      </a:cubicBezTo>
                      <a:close/>
                    </a:path>
                  </a:pathLst>
                </a:custGeom>
                <a:noFill/>
                <a:ln w="5965" cap="flat">
                  <a:solidFill>
                    <a:srgbClr val="EC4E44"/>
                  </a:solid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D1F944ED-9AF5-496C-B7AF-83745761DBF0}"/>
                    </a:ext>
                  </a:extLst>
                </p:cNvPr>
                <p:cNvSpPr/>
                <p:nvPr/>
              </p:nvSpPr>
              <p:spPr>
                <a:xfrm>
                  <a:off x="2805289" y="4030419"/>
                  <a:ext cx="29841" cy="29546"/>
                </a:xfrm>
                <a:custGeom>
                  <a:avLst/>
                  <a:gdLst>
                    <a:gd name="connsiteX0" fmla="*/ 30258 w 29841"/>
                    <a:gd name="connsiteY0" fmla="*/ 15123 h 29546"/>
                    <a:gd name="connsiteX1" fmla="*/ 15338 w 29841"/>
                    <a:gd name="connsiteY1" fmla="*/ 29896 h 29546"/>
                    <a:gd name="connsiteX2" fmla="*/ 417 w 29841"/>
                    <a:gd name="connsiteY2" fmla="*/ 15123 h 29546"/>
                    <a:gd name="connsiteX3" fmla="*/ 15338 w 29841"/>
                    <a:gd name="connsiteY3" fmla="*/ 350 h 29546"/>
                    <a:gd name="connsiteX4" fmla="*/ 30258 w 29841"/>
                    <a:gd name="connsiteY4" fmla="*/ 151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8" y="15123"/>
                      </a:moveTo>
                      <a:cubicBezTo>
                        <a:pt x="30258" y="23282"/>
                        <a:pt x="23578" y="29896"/>
                        <a:pt x="15338" y="29896"/>
                      </a:cubicBezTo>
                      <a:cubicBezTo>
                        <a:pt x="7098" y="29896"/>
                        <a:pt x="417" y="23282"/>
                        <a:pt x="417" y="15123"/>
                      </a:cubicBezTo>
                      <a:cubicBezTo>
                        <a:pt x="417" y="6964"/>
                        <a:pt x="7098" y="350"/>
                        <a:pt x="15338" y="350"/>
                      </a:cubicBezTo>
                      <a:cubicBezTo>
                        <a:pt x="23578" y="350"/>
                        <a:pt x="30258" y="6964"/>
                        <a:pt x="30258" y="15123"/>
                      </a:cubicBezTo>
                      <a:close/>
                    </a:path>
                  </a:pathLst>
                </a:custGeom>
                <a:noFill/>
                <a:ln w="5965" cap="flat">
                  <a:solidFill>
                    <a:srgbClr val="EC4E44"/>
                  </a:solid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ED00A19F-913C-43DA-B96B-2164D46C6BEC}"/>
                    </a:ext>
                  </a:extLst>
                </p:cNvPr>
                <p:cNvSpPr/>
                <p:nvPr/>
              </p:nvSpPr>
              <p:spPr>
                <a:xfrm>
                  <a:off x="2475077" y="4342991"/>
                  <a:ext cx="29841" cy="29546"/>
                </a:xfrm>
                <a:custGeom>
                  <a:avLst/>
                  <a:gdLst>
                    <a:gd name="connsiteX0" fmla="*/ 30203 w 29841"/>
                    <a:gd name="connsiteY0" fmla="*/ 15176 h 29546"/>
                    <a:gd name="connsiteX1" fmla="*/ 15283 w 29841"/>
                    <a:gd name="connsiteY1" fmla="*/ 29949 h 29546"/>
                    <a:gd name="connsiteX2" fmla="*/ 362 w 29841"/>
                    <a:gd name="connsiteY2" fmla="*/ 15176 h 29546"/>
                    <a:gd name="connsiteX3" fmla="*/ 15283 w 29841"/>
                    <a:gd name="connsiteY3" fmla="*/ 403 h 29546"/>
                    <a:gd name="connsiteX4" fmla="*/ 30203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3" y="15176"/>
                      </a:moveTo>
                      <a:cubicBezTo>
                        <a:pt x="30203" y="23335"/>
                        <a:pt x="23523" y="29949"/>
                        <a:pt x="15283" y="29949"/>
                      </a:cubicBezTo>
                      <a:cubicBezTo>
                        <a:pt x="7042" y="29949"/>
                        <a:pt x="362" y="23335"/>
                        <a:pt x="362" y="15176"/>
                      </a:cubicBezTo>
                      <a:cubicBezTo>
                        <a:pt x="362" y="7017"/>
                        <a:pt x="7042" y="403"/>
                        <a:pt x="15283" y="403"/>
                      </a:cubicBezTo>
                      <a:cubicBezTo>
                        <a:pt x="23523" y="403"/>
                        <a:pt x="30203" y="7017"/>
                        <a:pt x="30203" y="15176"/>
                      </a:cubicBezTo>
                      <a:close/>
                    </a:path>
                  </a:pathLst>
                </a:custGeom>
                <a:noFill/>
                <a:ln w="5965" cap="flat">
                  <a:solidFill>
                    <a:srgbClr val="EC4E44"/>
                  </a:solid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0F0B159D-0601-4B6D-A1EA-796063577D08}"/>
                    </a:ext>
                  </a:extLst>
                </p:cNvPr>
                <p:cNvSpPr/>
                <p:nvPr/>
              </p:nvSpPr>
              <p:spPr>
                <a:xfrm>
                  <a:off x="3898123" y="3081702"/>
                  <a:ext cx="29841" cy="29546"/>
                </a:xfrm>
                <a:custGeom>
                  <a:avLst/>
                  <a:gdLst>
                    <a:gd name="connsiteX0" fmla="*/ 30442 w 29841"/>
                    <a:gd name="connsiteY0" fmla="*/ 14963 h 29546"/>
                    <a:gd name="connsiteX1" fmla="*/ 15521 w 29841"/>
                    <a:gd name="connsiteY1" fmla="*/ 29736 h 29546"/>
                    <a:gd name="connsiteX2" fmla="*/ 600 w 29841"/>
                    <a:gd name="connsiteY2" fmla="*/ 14963 h 29546"/>
                    <a:gd name="connsiteX3" fmla="*/ 15521 w 29841"/>
                    <a:gd name="connsiteY3" fmla="*/ 190 h 29546"/>
                    <a:gd name="connsiteX4" fmla="*/ 30442 w 29841"/>
                    <a:gd name="connsiteY4" fmla="*/ 1496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2" y="14963"/>
                      </a:moveTo>
                      <a:cubicBezTo>
                        <a:pt x="30442" y="23122"/>
                        <a:pt x="23761" y="29736"/>
                        <a:pt x="15521" y="29736"/>
                      </a:cubicBezTo>
                      <a:cubicBezTo>
                        <a:pt x="7281" y="29736"/>
                        <a:pt x="600" y="23122"/>
                        <a:pt x="600" y="14963"/>
                      </a:cubicBezTo>
                      <a:cubicBezTo>
                        <a:pt x="600" y="6804"/>
                        <a:pt x="7281" y="190"/>
                        <a:pt x="15521" y="190"/>
                      </a:cubicBezTo>
                      <a:cubicBezTo>
                        <a:pt x="23761" y="190"/>
                        <a:pt x="30442" y="6804"/>
                        <a:pt x="30442" y="14963"/>
                      </a:cubicBezTo>
                      <a:close/>
                    </a:path>
                  </a:pathLst>
                </a:custGeom>
                <a:noFill/>
                <a:ln w="5965" cap="flat">
                  <a:solidFill>
                    <a:srgbClr val="EC4E44"/>
                  </a:solid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3D60B851-32AE-4A25-8A43-15B2D38023D4}"/>
                    </a:ext>
                  </a:extLst>
                </p:cNvPr>
                <p:cNvSpPr/>
                <p:nvPr/>
              </p:nvSpPr>
              <p:spPr>
                <a:xfrm>
                  <a:off x="3158205" y="3714740"/>
                  <a:ext cx="29841" cy="29546"/>
                </a:xfrm>
                <a:custGeom>
                  <a:avLst/>
                  <a:gdLst>
                    <a:gd name="connsiteX0" fmla="*/ 30318 w 29841"/>
                    <a:gd name="connsiteY0" fmla="*/ 15070 h 29546"/>
                    <a:gd name="connsiteX1" fmla="*/ 15397 w 29841"/>
                    <a:gd name="connsiteY1" fmla="*/ 29843 h 29546"/>
                    <a:gd name="connsiteX2" fmla="*/ 477 w 29841"/>
                    <a:gd name="connsiteY2" fmla="*/ 15070 h 29546"/>
                    <a:gd name="connsiteX3" fmla="*/ 15397 w 29841"/>
                    <a:gd name="connsiteY3" fmla="*/ 297 h 29546"/>
                    <a:gd name="connsiteX4" fmla="*/ 30318 w 29841"/>
                    <a:gd name="connsiteY4" fmla="*/ 150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8" y="15070"/>
                      </a:moveTo>
                      <a:cubicBezTo>
                        <a:pt x="30318" y="23229"/>
                        <a:pt x="23637" y="29843"/>
                        <a:pt x="15397" y="29843"/>
                      </a:cubicBezTo>
                      <a:cubicBezTo>
                        <a:pt x="7157" y="29843"/>
                        <a:pt x="477" y="23229"/>
                        <a:pt x="477" y="15070"/>
                      </a:cubicBezTo>
                      <a:cubicBezTo>
                        <a:pt x="477" y="6911"/>
                        <a:pt x="7157" y="297"/>
                        <a:pt x="15397" y="297"/>
                      </a:cubicBezTo>
                      <a:cubicBezTo>
                        <a:pt x="23637" y="297"/>
                        <a:pt x="30318" y="6911"/>
                        <a:pt x="30318" y="15070"/>
                      </a:cubicBezTo>
                      <a:close/>
                    </a:path>
                  </a:pathLst>
                </a:custGeom>
                <a:noFill/>
                <a:ln w="5965" cap="flat">
                  <a:solidFill>
                    <a:srgbClr val="EC4E44"/>
                  </a:solid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3054E8D2-D7C3-4FC8-93F9-4D5634289EC0}"/>
                    </a:ext>
                  </a:extLst>
                </p:cNvPr>
                <p:cNvSpPr/>
                <p:nvPr/>
              </p:nvSpPr>
              <p:spPr>
                <a:xfrm>
                  <a:off x="2935035" y="3957302"/>
                  <a:ext cx="29841" cy="29546"/>
                </a:xfrm>
                <a:custGeom>
                  <a:avLst/>
                  <a:gdLst>
                    <a:gd name="connsiteX0" fmla="*/ 30280 w 29841"/>
                    <a:gd name="connsiteY0" fmla="*/ 15111 h 29546"/>
                    <a:gd name="connsiteX1" fmla="*/ 15360 w 29841"/>
                    <a:gd name="connsiteY1" fmla="*/ 29884 h 29546"/>
                    <a:gd name="connsiteX2" fmla="*/ 439 w 29841"/>
                    <a:gd name="connsiteY2" fmla="*/ 15111 h 29546"/>
                    <a:gd name="connsiteX3" fmla="*/ 15360 w 29841"/>
                    <a:gd name="connsiteY3" fmla="*/ 338 h 29546"/>
                    <a:gd name="connsiteX4" fmla="*/ 30280 w 29841"/>
                    <a:gd name="connsiteY4" fmla="*/ 1511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0" y="15111"/>
                      </a:moveTo>
                      <a:cubicBezTo>
                        <a:pt x="30280" y="23270"/>
                        <a:pt x="23600" y="29884"/>
                        <a:pt x="15360" y="29884"/>
                      </a:cubicBezTo>
                      <a:cubicBezTo>
                        <a:pt x="7119" y="29884"/>
                        <a:pt x="439" y="23270"/>
                        <a:pt x="439" y="15111"/>
                      </a:cubicBezTo>
                      <a:cubicBezTo>
                        <a:pt x="439" y="6952"/>
                        <a:pt x="7119" y="338"/>
                        <a:pt x="15360" y="338"/>
                      </a:cubicBezTo>
                      <a:cubicBezTo>
                        <a:pt x="23600" y="338"/>
                        <a:pt x="30280" y="6952"/>
                        <a:pt x="30280" y="15111"/>
                      </a:cubicBezTo>
                      <a:close/>
                    </a:path>
                  </a:pathLst>
                </a:custGeom>
                <a:noFill/>
                <a:ln w="5965" cap="flat">
                  <a:solidFill>
                    <a:srgbClr val="EC4E44"/>
                  </a:solid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63206E16-4EE2-473A-AD70-3A64E1624923}"/>
                    </a:ext>
                  </a:extLst>
                </p:cNvPr>
                <p:cNvSpPr/>
                <p:nvPr/>
              </p:nvSpPr>
              <p:spPr>
                <a:xfrm>
                  <a:off x="2874170" y="3971011"/>
                  <a:ext cx="29841" cy="29546"/>
                </a:xfrm>
                <a:custGeom>
                  <a:avLst/>
                  <a:gdLst>
                    <a:gd name="connsiteX0" fmla="*/ 30270 w 29841"/>
                    <a:gd name="connsiteY0" fmla="*/ 15113 h 29546"/>
                    <a:gd name="connsiteX1" fmla="*/ 15349 w 29841"/>
                    <a:gd name="connsiteY1" fmla="*/ 29886 h 29546"/>
                    <a:gd name="connsiteX2" fmla="*/ 429 w 29841"/>
                    <a:gd name="connsiteY2" fmla="*/ 15113 h 29546"/>
                    <a:gd name="connsiteX3" fmla="*/ 15349 w 29841"/>
                    <a:gd name="connsiteY3" fmla="*/ 340 h 29546"/>
                    <a:gd name="connsiteX4" fmla="*/ 30270 w 29841"/>
                    <a:gd name="connsiteY4" fmla="*/ 1511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0" y="15113"/>
                      </a:moveTo>
                      <a:cubicBezTo>
                        <a:pt x="30270" y="23272"/>
                        <a:pt x="23590" y="29886"/>
                        <a:pt x="15349" y="29886"/>
                      </a:cubicBezTo>
                      <a:cubicBezTo>
                        <a:pt x="7109" y="29886"/>
                        <a:pt x="429" y="23272"/>
                        <a:pt x="429" y="15113"/>
                      </a:cubicBezTo>
                      <a:cubicBezTo>
                        <a:pt x="429" y="6954"/>
                        <a:pt x="7109" y="340"/>
                        <a:pt x="15349" y="340"/>
                      </a:cubicBezTo>
                      <a:cubicBezTo>
                        <a:pt x="23590" y="340"/>
                        <a:pt x="30270" y="6954"/>
                        <a:pt x="30270" y="15113"/>
                      </a:cubicBezTo>
                      <a:close/>
                    </a:path>
                  </a:pathLst>
                </a:custGeom>
                <a:noFill/>
                <a:ln w="5965" cap="flat">
                  <a:solidFill>
                    <a:srgbClr val="EC4E44"/>
                  </a:solid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C3A00A5-658B-4C26-985C-5C4F4C177AFA}"/>
                    </a:ext>
                  </a:extLst>
                </p:cNvPr>
                <p:cNvSpPr/>
                <p:nvPr/>
              </p:nvSpPr>
              <p:spPr>
                <a:xfrm>
                  <a:off x="2011343" y="4742663"/>
                  <a:ext cx="29841" cy="29546"/>
                </a:xfrm>
                <a:custGeom>
                  <a:avLst/>
                  <a:gdLst>
                    <a:gd name="connsiteX0" fmla="*/ 30125 w 29841"/>
                    <a:gd name="connsiteY0" fmla="*/ 15244 h 29546"/>
                    <a:gd name="connsiteX1" fmla="*/ 15205 w 29841"/>
                    <a:gd name="connsiteY1" fmla="*/ 30017 h 29546"/>
                    <a:gd name="connsiteX2" fmla="*/ 284 w 29841"/>
                    <a:gd name="connsiteY2" fmla="*/ 15244 h 29546"/>
                    <a:gd name="connsiteX3" fmla="*/ 15205 w 29841"/>
                    <a:gd name="connsiteY3" fmla="*/ 471 h 29546"/>
                    <a:gd name="connsiteX4" fmla="*/ 30125 w 29841"/>
                    <a:gd name="connsiteY4" fmla="*/ 1524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5" y="15244"/>
                      </a:moveTo>
                      <a:cubicBezTo>
                        <a:pt x="30125" y="23403"/>
                        <a:pt x="23445" y="30017"/>
                        <a:pt x="15205" y="30017"/>
                      </a:cubicBezTo>
                      <a:cubicBezTo>
                        <a:pt x="6965" y="30017"/>
                        <a:pt x="284" y="23403"/>
                        <a:pt x="284" y="15244"/>
                      </a:cubicBezTo>
                      <a:cubicBezTo>
                        <a:pt x="284" y="7085"/>
                        <a:pt x="6965" y="471"/>
                        <a:pt x="15205" y="471"/>
                      </a:cubicBezTo>
                      <a:cubicBezTo>
                        <a:pt x="23445" y="471"/>
                        <a:pt x="30125" y="7085"/>
                        <a:pt x="30125" y="15244"/>
                      </a:cubicBezTo>
                      <a:close/>
                    </a:path>
                  </a:pathLst>
                </a:custGeom>
                <a:noFill/>
                <a:ln w="5965" cap="flat">
                  <a:solidFill>
                    <a:srgbClr val="EC4E44"/>
                  </a:solid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D3767212-3816-4A52-BF06-7B896C8516BB}"/>
                    </a:ext>
                  </a:extLst>
                </p:cNvPr>
                <p:cNvSpPr/>
                <p:nvPr/>
              </p:nvSpPr>
              <p:spPr>
                <a:xfrm>
                  <a:off x="3492733" y="3477909"/>
                  <a:ext cx="29841" cy="29546"/>
                </a:xfrm>
                <a:custGeom>
                  <a:avLst/>
                  <a:gdLst>
                    <a:gd name="connsiteX0" fmla="*/ 30374 w 29841"/>
                    <a:gd name="connsiteY0" fmla="*/ 15030 h 29546"/>
                    <a:gd name="connsiteX1" fmla="*/ 15453 w 29841"/>
                    <a:gd name="connsiteY1" fmla="*/ 29803 h 29546"/>
                    <a:gd name="connsiteX2" fmla="*/ 533 w 29841"/>
                    <a:gd name="connsiteY2" fmla="*/ 15030 h 29546"/>
                    <a:gd name="connsiteX3" fmla="*/ 15453 w 29841"/>
                    <a:gd name="connsiteY3" fmla="*/ 257 h 29546"/>
                    <a:gd name="connsiteX4" fmla="*/ 30374 w 29841"/>
                    <a:gd name="connsiteY4" fmla="*/ 1503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4" y="15030"/>
                      </a:moveTo>
                      <a:cubicBezTo>
                        <a:pt x="30374" y="23189"/>
                        <a:pt x="23694" y="29803"/>
                        <a:pt x="15453" y="29803"/>
                      </a:cubicBezTo>
                      <a:cubicBezTo>
                        <a:pt x="7213" y="29803"/>
                        <a:pt x="533" y="23189"/>
                        <a:pt x="533" y="15030"/>
                      </a:cubicBezTo>
                      <a:cubicBezTo>
                        <a:pt x="533" y="6871"/>
                        <a:pt x="7213" y="257"/>
                        <a:pt x="15453" y="257"/>
                      </a:cubicBezTo>
                      <a:cubicBezTo>
                        <a:pt x="23694" y="257"/>
                        <a:pt x="30374" y="6871"/>
                        <a:pt x="30374" y="15030"/>
                      </a:cubicBezTo>
                      <a:close/>
                    </a:path>
                  </a:pathLst>
                </a:custGeom>
                <a:noFill/>
                <a:ln w="5965" cap="flat">
                  <a:solidFill>
                    <a:srgbClr val="EC4E44"/>
                  </a:solid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F31BF74B-095C-4DC8-9402-8BE32762B772}"/>
                    </a:ext>
                  </a:extLst>
                </p:cNvPr>
                <p:cNvSpPr/>
                <p:nvPr/>
              </p:nvSpPr>
              <p:spPr>
                <a:xfrm>
                  <a:off x="1881416" y="4901904"/>
                  <a:ext cx="29841" cy="29546"/>
                </a:xfrm>
                <a:custGeom>
                  <a:avLst/>
                  <a:gdLst>
                    <a:gd name="connsiteX0" fmla="*/ 30104 w 29841"/>
                    <a:gd name="connsiteY0" fmla="*/ 15271 h 29546"/>
                    <a:gd name="connsiteX1" fmla="*/ 15183 w 29841"/>
                    <a:gd name="connsiteY1" fmla="*/ 30044 h 29546"/>
                    <a:gd name="connsiteX2" fmla="*/ 263 w 29841"/>
                    <a:gd name="connsiteY2" fmla="*/ 15271 h 29546"/>
                    <a:gd name="connsiteX3" fmla="*/ 15183 w 29841"/>
                    <a:gd name="connsiteY3" fmla="*/ 498 h 29546"/>
                    <a:gd name="connsiteX4" fmla="*/ 30104 w 29841"/>
                    <a:gd name="connsiteY4" fmla="*/ 1527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04" y="15271"/>
                      </a:moveTo>
                      <a:cubicBezTo>
                        <a:pt x="30104" y="23430"/>
                        <a:pt x="23424" y="30044"/>
                        <a:pt x="15183" y="30044"/>
                      </a:cubicBezTo>
                      <a:cubicBezTo>
                        <a:pt x="6943" y="30044"/>
                        <a:pt x="263" y="23430"/>
                        <a:pt x="263" y="15271"/>
                      </a:cubicBezTo>
                      <a:cubicBezTo>
                        <a:pt x="263" y="7112"/>
                        <a:pt x="6943" y="498"/>
                        <a:pt x="15183" y="498"/>
                      </a:cubicBezTo>
                      <a:cubicBezTo>
                        <a:pt x="23424" y="498"/>
                        <a:pt x="30104" y="7112"/>
                        <a:pt x="30104" y="15271"/>
                      </a:cubicBezTo>
                      <a:close/>
                    </a:path>
                  </a:pathLst>
                </a:custGeom>
                <a:noFill/>
                <a:ln w="5965" cap="flat">
                  <a:solidFill>
                    <a:srgbClr val="EC4E44"/>
                  </a:solid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12D2A0F6-7236-49F3-99B9-D29264638831}"/>
                    </a:ext>
                  </a:extLst>
                </p:cNvPr>
                <p:cNvSpPr/>
                <p:nvPr/>
              </p:nvSpPr>
              <p:spPr>
                <a:xfrm>
                  <a:off x="4047129" y="2989029"/>
                  <a:ext cx="29841" cy="29546"/>
                </a:xfrm>
                <a:custGeom>
                  <a:avLst/>
                  <a:gdLst>
                    <a:gd name="connsiteX0" fmla="*/ 30467 w 29841"/>
                    <a:gd name="connsiteY0" fmla="*/ 14947 h 29546"/>
                    <a:gd name="connsiteX1" fmla="*/ 15546 w 29841"/>
                    <a:gd name="connsiteY1" fmla="*/ 29720 h 29546"/>
                    <a:gd name="connsiteX2" fmla="*/ 625 w 29841"/>
                    <a:gd name="connsiteY2" fmla="*/ 14947 h 29546"/>
                    <a:gd name="connsiteX3" fmla="*/ 15546 w 29841"/>
                    <a:gd name="connsiteY3" fmla="*/ 174 h 29546"/>
                    <a:gd name="connsiteX4" fmla="*/ 30467 w 29841"/>
                    <a:gd name="connsiteY4" fmla="*/ 1494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7" y="14947"/>
                      </a:moveTo>
                      <a:cubicBezTo>
                        <a:pt x="30467" y="23106"/>
                        <a:pt x="23786" y="29720"/>
                        <a:pt x="15546" y="29720"/>
                      </a:cubicBezTo>
                      <a:cubicBezTo>
                        <a:pt x="7306" y="29720"/>
                        <a:pt x="625" y="23106"/>
                        <a:pt x="625" y="14947"/>
                      </a:cubicBezTo>
                      <a:cubicBezTo>
                        <a:pt x="625" y="6788"/>
                        <a:pt x="7306" y="174"/>
                        <a:pt x="15546" y="174"/>
                      </a:cubicBezTo>
                      <a:cubicBezTo>
                        <a:pt x="23786" y="174"/>
                        <a:pt x="30467" y="6788"/>
                        <a:pt x="30467" y="14947"/>
                      </a:cubicBezTo>
                      <a:close/>
                    </a:path>
                  </a:pathLst>
                </a:custGeom>
                <a:noFill/>
                <a:ln w="5965" cap="flat">
                  <a:solidFill>
                    <a:srgbClr val="EC4E44"/>
                  </a:solid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315C093B-8FFF-49CE-B390-588D40860132}"/>
                    </a:ext>
                  </a:extLst>
                </p:cNvPr>
                <p:cNvSpPr/>
                <p:nvPr/>
              </p:nvSpPr>
              <p:spPr>
                <a:xfrm>
                  <a:off x="1973172" y="4841422"/>
                  <a:ext cx="29841" cy="29546"/>
                </a:xfrm>
                <a:custGeom>
                  <a:avLst/>
                  <a:gdLst>
                    <a:gd name="connsiteX0" fmla="*/ 30119 w 29841"/>
                    <a:gd name="connsiteY0" fmla="*/ 15261 h 29546"/>
                    <a:gd name="connsiteX1" fmla="*/ 15199 w 29841"/>
                    <a:gd name="connsiteY1" fmla="*/ 30034 h 29546"/>
                    <a:gd name="connsiteX2" fmla="*/ 278 w 29841"/>
                    <a:gd name="connsiteY2" fmla="*/ 15261 h 29546"/>
                    <a:gd name="connsiteX3" fmla="*/ 15199 w 29841"/>
                    <a:gd name="connsiteY3" fmla="*/ 488 h 29546"/>
                    <a:gd name="connsiteX4" fmla="*/ 30119 w 29841"/>
                    <a:gd name="connsiteY4" fmla="*/ 152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9" y="15261"/>
                      </a:moveTo>
                      <a:cubicBezTo>
                        <a:pt x="30119" y="23420"/>
                        <a:pt x="23439" y="30034"/>
                        <a:pt x="15199" y="30034"/>
                      </a:cubicBezTo>
                      <a:cubicBezTo>
                        <a:pt x="6958" y="30034"/>
                        <a:pt x="278" y="23420"/>
                        <a:pt x="278" y="15261"/>
                      </a:cubicBezTo>
                      <a:cubicBezTo>
                        <a:pt x="278" y="7102"/>
                        <a:pt x="6958" y="488"/>
                        <a:pt x="15199" y="488"/>
                      </a:cubicBezTo>
                      <a:cubicBezTo>
                        <a:pt x="23439" y="488"/>
                        <a:pt x="30119" y="7102"/>
                        <a:pt x="30119" y="15261"/>
                      </a:cubicBezTo>
                      <a:close/>
                    </a:path>
                  </a:pathLst>
                </a:custGeom>
                <a:noFill/>
                <a:ln w="5965" cap="flat">
                  <a:solidFill>
                    <a:srgbClr val="EC4E44"/>
                  </a:solid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1E8A7FA6-2034-4B90-8E64-63745D617FCA}"/>
                    </a:ext>
                  </a:extLst>
                </p:cNvPr>
                <p:cNvSpPr/>
                <p:nvPr/>
              </p:nvSpPr>
              <p:spPr>
                <a:xfrm>
                  <a:off x="1353653" y="5333586"/>
                  <a:ext cx="29841" cy="29546"/>
                </a:xfrm>
                <a:custGeom>
                  <a:avLst/>
                  <a:gdLst>
                    <a:gd name="connsiteX0" fmla="*/ 30015 w 29841"/>
                    <a:gd name="connsiteY0" fmla="*/ 15344 h 29546"/>
                    <a:gd name="connsiteX1" fmla="*/ 15095 w 29841"/>
                    <a:gd name="connsiteY1" fmla="*/ 30117 h 29546"/>
                    <a:gd name="connsiteX2" fmla="*/ 174 w 29841"/>
                    <a:gd name="connsiteY2" fmla="*/ 15344 h 29546"/>
                    <a:gd name="connsiteX3" fmla="*/ 15095 w 29841"/>
                    <a:gd name="connsiteY3" fmla="*/ 571 h 29546"/>
                    <a:gd name="connsiteX4" fmla="*/ 30015 w 29841"/>
                    <a:gd name="connsiteY4" fmla="*/ 1534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15" y="15344"/>
                      </a:moveTo>
                      <a:cubicBezTo>
                        <a:pt x="30015" y="23503"/>
                        <a:pt x="23335" y="30117"/>
                        <a:pt x="15095" y="30117"/>
                      </a:cubicBezTo>
                      <a:cubicBezTo>
                        <a:pt x="6854" y="30117"/>
                        <a:pt x="174" y="23503"/>
                        <a:pt x="174" y="15344"/>
                      </a:cubicBezTo>
                      <a:cubicBezTo>
                        <a:pt x="174" y="7185"/>
                        <a:pt x="6854" y="571"/>
                        <a:pt x="15095" y="571"/>
                      </a:cubicBezTo>
                      <a:cubicBezTo>
                        <a:pt x="23335" y="571"/>
                        <a:pt x="30015" y="7185"/>
                        <a:pt x="30015" y="15344"/>
                      </a:cubicBezTo>
                      <a:close/>
                    </a:path>
                  </a:pathLst>
                </a:custGeom>
                <a:noFill/>
                <a:ln w="5965" cap="flat">
                  <a:solidFill>
                    <a:srgbClr val="EC4E44"/>
                  </a:solid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EE136FA1-0D74-4ED3-9D01-B74F554F6BB0}"/>
                    </a:ext>
                  </a:extLst>
                </p:cNvPr>
                <p:cNvSpPr/>
                <p:nvPr/>
              </p:nvSpPr>
              <p:spPr>
                <a:xfrm>
                  <a:off x="3613478" y="3345721"/>
                  <a:ext cx="29841" cy="29546"/>
                </a:xfrm>
                <a:custGeom>
                  <a:avLst/>
                  <a:gdLst>
                    <a:gd name="connsiteX0" fmla="*/ 30394 w 29841"/>
                    <a:gd name="connsiteY0" fmla="*/ 15008 h 29546"/>
                    <a:gd name="connsiteX1" fmla="*/ 15473 w 29841"/>
                    <a:gd name="connsiteY1" fmla="*/ 29781 h 29546"/>
                    <a:gd name="connsiteX2" fmla="*/ 553 w 29841"/>
                    <a:gd name="connsiteY2" fmla="*/ 15008 h 29546"/>
                    <a:gd name="connsiteX3" fmla="*/ 15473 w 29841"/>
                    <a:gd name="connsiteY3" fmla="*/ 235 h 29546"/>
                    <a:gd name="connsiteX4" fmla="*/ 30394 w 29841"/>
                    <a:gd name="connsiteY4" fmla="*/ 150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4" y="15008"/>
                      </a:moveTo>
                      <a:cubicBezTo>
                        <a:pt x="30394" y="23166"/>
                        <a:pt x="23714" y="29781"/>
                        <a:pt x="15473" y="29781"/>
                      </a:cubicBezTo>
                      <a:cubicBezTo>
                        <a:pt x="7233" y="29781"/>
                        <a:pt x="553" y="23166"/>
                        <a:pt x="553" y="15008"/>
                      </a:cubicBezTo>
                      <a:cubicBezTo>
                        <a:pt x="553" y="6849"/>
                        <a:pt x="7233" y="235"/>
                        <a:pt x="15473" y="235"/>
                      </a:cubicBezTo>
                      <a:cubicBezTo>
                        <a:pt x="23714" y="235"/>
                        <a:pt x="30394" y="6849"/>
                        <a:pt x="30394" y="15008"/>
                      </a:cubicBezTo>
                      <a:close/>
                    </a:path>
                  </a:pathLst>
                </a:custGeom>
                <a:noFill/>
                <a:ln w="5965" cap="flat">
                  <a:solidFill>
                    <a:srgbClr val="EC4E44"/>
                  </a:solid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3374FC33-9A49-4692-9AE6-AC7093CB956C}"/>
                    </a:ext>
                  </a:extLst>
                </p:cNvPr>
                <p:cNvSpPr/>
                <p:nvPr/>
              </p:nvSpPr>
              <p:spPr>
                <a:xfrm>
                  <a:off x="3770087" y="3212594"/>
                  <a:ext cx="29841" cy="29546"/>
                </a:xfrm>
                <a:custGeom>
                  <a:avLst/>
                  <a:gdLst>
                    <a:gd name="connsiteX0" fmla="*/ 30420 w 29841"/>
                    <a:gd name="connsiteY0" fmla="*/ 14985 h 29546"/>
                    <a:gd name="connsiteX1" fmla="*/ 15500 w 29841"/>
                    <a:gd name="connsiteY1" fmla="*/ 29758 h 29546"/>
                    <a:gd name="connsiteX2" fmla="*/ 579 w 29841"/>
                    <a:gd name="connsiteY2" fmla="*/ 14985 h 29546"/>
                    <a:gd name="connsiteX3" fmla="*/ 15500 w 29841"/>
                    <a:gd name="connsiteY3" fmla="*/ 212 h 29546"/>
                    <a:gd name="connsiteX4" fmla="*/ 30420 w 29841"/>
                    <a:gd name="connsiteY4" fmla="*/ 149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20" y="14985"/>
                      </a:moveTo>
                      <a:cubicBezTo>
                        <a:pt x="30420" y="23144"/>
                        <a:pt x="23740" y="29758"/>
                        <a:pt x="15500" y="29758"/>
                      </a:cubicBezTo>
                      <a:cubicBezTo>
                        <a:pt x="7259" y="29758"/>
                        <a:pt x="579" y="23144"/>
                        <a:pt x="579" y="14985"/>
                      </a:cubicBezTo>
                      <a:cubicBezTo>
                        <a:pt x="579" y="6826"/>
                        <a:pt x="7259" y="212"/>
                        <a:pt x="15500" y="212"/>
                      </a:cubicBezTo>
                      <a:cubicBezTo>
                        <a:pt x="23740" y="212"/>
                        <a:pt x="30420" y="6826"/>
                        <a:pt x="30420" y="14985"/>
                      </a:cubicBezTo>
                      <a:close/>
                    </a:path>
                  </a:pathLst>
                </a:custGeom>
                <a:noFill/>
                <a:ln w="5965" cap="flat">
                  <a:solidFill>
                    <a:srgbClr val="EC4E44"/>
                  </a:solid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76EBD4F4-3870-45A8-84B6-2E6A94E22B79}"/>
                    </a:ext>
                  </a:extLst>
                </p:cNvPr>
                <p:cNvSpPr/>
                <p:nvPr/>
              </p:nvSpPr>
              <p:spPr>
                <a:xfrm>
                  <a:off x="1907668" y="4817468"/>
                  <a:ext cx="29841" cy="29546"/>
                </a:xfrm>
                <a:custGeom>
                  <a:avLst/>
                  <a:gdLst>
                    <a:gd name="connsiteX0" fmla="*/ 30108 w 29841"/>
                    <a:gd name="connsiteY0" fmla="*/ 15257 h 29546"/>
                    <a:gd name="connsiteX1" fmla="*/ 15188 w 29841"/>
                    <a:gd name="connsiteY1" fmla="*/ 30030 h 29546"/>
                    <a:gd name="connsiteX2" fmla="*/ 267 w 29841"/>
                    <a:gd name="connsiteY2" fmla="*/ 15257 h 29546"/>
                    <a:gd name="connsiteX3" fmla="*/ 15188 w 29841"/>
                    <a:gd name="connsiteY3" fmla="*/ 484 h 29546"/>
                    <a:gd name="connsiteX4" fmla="*/ 30108 w 29841"/>
                    <a:gd name="connsiteY4" fmla="*/ 152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08" y="15257"/>
                      </a:moveTo>
                      <a:cubicBezTo>
                        <a:pt x="30108" y="23415"/>
                        <a:pt x="23428" y="30030"/>
                        <a:pt x="15188" y="30030"/>
                      </a:cubicBezTo>
                      <a:cubicBezTo>
                        <a:pt x="6947" y="30030"/>
                        <a:pt x="267" y="23415"/>
                        <a:pt x="267" y="15257"/>
                      </a:cubicBezTo>
                      <a:cubicBezTo>
                        <a:pt x="267" y="7098"/>
                        <a:pt x="6947" y="484"/>
                        <a:pt x="15188" y="484"/>
                      </a:cubicBezTo>
                      <a:cubicBezTo>
                        <a:pt x="23428" y="484"/>
                        <a:pt x="30108" y="7098"/>
                        <a:pt x="30108" y="15257"/>
                      </a:cubicBezTo>
                      <a:close/>
                    </a:path>
                  </a:pathLst>
                </a:custGeom>
                <a:noFill/>
                <a:ln w="5965" cap="flat">
                  <a:solidFill>
                    <a:srgbClr val="EC4E44"/>
                  </a:solid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5B316EA0-D2FE-49DA-9323-E5B10936CD0F}"/>
                    </a:ext>
                  </a:extLst>
                </p:cNvPr>
                <p:cNvSpPr/>
                <p:nvPr/>
              </p:nvSpPr>
              <p:spPr>
                <a:xfrm>
                  <a:off x="3099538" y="3789750"/>
                  <a:ext cx="29841" cy="29546"/>
                </a:xfrm>
                <a:custGeom>
                  <a:avLst/>
                  <a:gdLst>
                    <a:gd name="connsiteX0" fmla="*/ 30308 w 29841"/>
                    <a:gd name="connsiteY0" fmla="*/ 15083 h 29546"/>
                    <a:gd name="connsiteX1" fmla="*/ 15387 w 29841"/>
                    <a:gd name="connsiteY1" fmla="*/ 29856 h 29546"/>
                    <a:gd name="connsiteX2" fmla="*/ 467 w 29841"/>
                    <a:gd name="connsiteY2" fmla="*/ 15083 h 29546"/>
                    <a:gd name="connsiteX3" fmla="*/ 15387 w 29841"/>
                    <a:gd name="connsiteY3" fmla="*/ 310 h 29546"/>
                    <a:gd name="connsiteX4" fmla="*/ 30308 w 29841"/>
                    <a:gd name="connsiteY4" fmla="*/ 150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8" y="15083"/>
                      </a:moveTo>
                      <a:cubicBezTo>
                        <a:pt x="30308" y="23242"/>
                        <a:pt x="23628" y="29856"/>
                        <a:pt x="15387" y="29856"/>
                      </a:cubicBezTo>
                      <a:cubicBezTo>
                        <a:pt x="7147" y="29856"/>
                        <a:pt x="467" y="23242"/>
                        <a:pt x="467" y="15083"/>
                      </a:cubicBezTo>
                      <a:cubicBezTo>
                        <a:pt x="467" y="6924"/>
                        <a:pt x="7147" y="310"/>
                        <a:pt x="15387" y="310"/>
                      </a:cubicBezTo>
                      <a:cubicBezTo>
                        <a:pt x="23628" y="310"/>
                        <a:pt x="30308" y="6924"/>
                        <a:pt x="30308" y="15083"/>
                      </a:cubicBezTo>
                      <a:close/>
                    </a:path>
                  </a:pathLst>
                </a:custGeom>
                <a:noFill/>
                <a:ln w="5965" cap="flat">
                  <a:solidFill>
                    <a:srgbClr val="EC4E44"/>
                  </a:solid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2610ED89-E2EE-4E48-B111-1BABDBD0BA59}"/>
                    </a:ext>
                  </a:extLst>
                </p:cNvPr>
                <p:cNvSpPr/>
                <p:nvPr/>
              </p:nvSpPr>
              <p:spPr>
                <a:xfrm>
                  <a:off x="1638938" y="4984046"/>
                  <a:ext cx="29841" cy="29546"/>
                </a:xfrm>
                <a:custGeom>
                  <a:avLst/>
                  <a:gdLst>
                    <a:gd name="connsiteX0" fmla="*/ 30063 w 29841"/>
                    <a:gd name="connsiteY0" fmla="*/ 15285 h 29546"/>
                    <a:gd name="connsiteX1" fmla="*/ 15143 w 29841"/>
                    <a:gd name="connsiteY1" fmla="*/ 30058 h 29546"/>
                    <a:gd name="connsiteX2" fmla="*/ 222 w 29841"/>
                    <a:gd name="connsiteY2" fmla="*/ 15285 h 29546"/>
                    <a:gd name="connsiteX3" fmla="*/ 15143 w 29841"/>
                    <a:gd name="connsiteY3" fmla="*/ 512 h 29546"/>
                    <a:gd name="connsiteX4" fmla="*/ 30063 w 29841"/>
                    <a:gd name="connsiteY4" fmla="*/ 152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63" y="15285"/>
                      </a:moveTo>
                      <a:cubicBezTo>
                        <a:pt x="30063" y="23444"/>
                        <a:pt x="23383" y="30058"/>
                        <a:pt x="15143" y="30058"/>
                      </a:cubicBezTo>
                      <a:cubicBezTo>
                        <a:pt x="6902" y="30058"/>
                        <a:pt x="222" y="23444"/>
                        <a:pt x="222" y="15285"/>
                      </a:cubicBezTo>
                      <a:cubicBezTo>
                        <a:pt x="222" y="7126"/>
                        <a:pt x="6902" y="512"/>
                        <a:pt x="15143" y="512"/>
                      </a:cubicBezTo>
                      <a:cubicBezTo>
                        <a:pt x="23383" y="512"/>
                        <a:pt x="30063" y="7126"/>
                        <a:pt x="30063" y="15285"/>
                      </a:cubicBezTo>
                      <a:close/>
                    </a:path>
                  </a:pathLst>
                </a:custGeom>
                <a:noFill/>
                <a:ln w="5965" cap="flat">
                  <a:solidFill>
                    <a:srgbClr val="EC4E44"/>
                  </a:solid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046D9248-0AF0-46BC-9F6F-F5E6B37BE904}"/>
                    </a:ext>
                  </a:extLst>
                </p:cNvPr>
                <p:cNvSpPr/>
                <p:nvPr/>
              </p:nvSpPr>
              <p:spPr>
                <a:xfrm>
                  <a:off x="2078587" y="4729874"/>
                  <a:ext cx="29841" cy="29546"/>
                </a:xfrm>
                <a:custGeom>
                  <a:avLst/>
                  <a:gdLst>
                    <a:gd name="connsiteX0" fmla="*/ 30137 w 29841"/>
                    <a:gd name="connsiteY0" fmla="*/ 15242 h 29546"/>
                    <a:gd name="connsiteX1" fmla="*/ 15216 w 29841"/>
                    <a:gd name="connsiteY1" fmla="*/ 30015 h 29546"/>
                    <a:gd name="connsiteX2" fmla="*/ 296 w 29841"/>
                    <a:gd name="connsiteY2" fmla="*/ 15242 h 29546"/>
                    <a:gd name="connsiteX3" fmla="*/ 15216 w 29841"/>
                    <a:gd name="connsiteY3" fmla="*/ 469 h 29546"/>
                    <a:gd name="connsiteX4" fmla="*/ 30137 w 29841"/>
                    <a:gd name="connsiteY4" fmla="*/ 1524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7" y="15242"/>
                      </a:moveTo>
                      <a:cubicBezTo>
                        <a:pt x="30137" y="23401"/>
                        <a:pt x="23457" y="30015"/>
                        <a:pt x="15216" y="30015"/>
                      </a:cubicBezTo>
                      <a:cubicBezTo>
                        <a:pt x="6976" y="30015"/>
                        <a:pt x="296" y="23401"/>
                        <a:pt x="296" y="15242"/>
                      </a:cubicBezTo>
                      <a:cubicBezTo>
                        <a:pt x="296" y="7083"/>
                        <a:pt x="6976" y="469"/>
                        <a:pt x="15216" y="469"/>
                      </a:cubicBezTo>
                      <a:cubicBezTo>
                        <a:pt x="23457" y="469"/>
                        <a:pt x="30137" y="7083"/>
                        <a:pt x="30137" y="15242"/>
                      </a:cubicBezTo>
                      <a:close/>
                    </a:path>
                  </a:pathLst>
                </a:custGeom>
                <a:noFill/>
                <a:ln w="5965" cap="flat">
                  <a:solidFill>
                    <a:srgbClr val="EC4E44"/>
                  </a:solid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DD04C92A-7452-410E-A76B-3C0599625E29}"/>
                    </a:ext>
                  </a:extLst>
                </p:cNvPr>
                <p:cNvSpPr/>
                <p:nvPr/>
              </p:nvSpPr>
              <p:spPr>
                <a:xfrm>
                  <a:off x="3428239" y="3510222"/>
                  <a:ext cx="29841" cy="29546"/>
                </a:xfrm>
                <a:custGeom>
                  <a:avLst/>
                  <a:gdLst>
                    <a:gd name="connsiteX0" fmla="*/ 30363 w 29841"/>
                    <a:gd name="connsiteY0" fmla="*/ 15035 h 29546"/>
                    <a:gd name="connsiteX1" fmla="*/ 15442 w 29841"/>
                    <a:gd name="connsiteY1" fmla="*/ 29808 h 29546"/>
                    <a:gd name="connsiteX2" fmla="*/ 522 w 29841"/>
                    <a:gd name="connsiteY2" fmla="*/ 15035 h 29546"/>
                    <a:gd name="connsiteX3" fmla="*/ 15442 w 29841"/>
                    <a:gd name="connsiteY3" fmla="*/ 262 h 29546"/>
                    <a:gd name="connsiteX4" fmla="*/ 30363 w 29841"/>
                    <a:gd name="connsiteY4" fmla="*/ 150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3" y="15035"/>
                      </a:moveTo>
                      <a:cubicBezTo>
                        <a:pt x="30363" y="23194"/>
                        <a:pt x="23683" y="29808"/>
                        <a:pt x="15442" y="29808"/>
                      </a:cubicBezTo>
                      <a:cubicBezTo>
                        <a:pt x="7202" y="29808"/>
                        <a:pt x="522" y="23194"/>
                        <a:pt x="522" y="15035"/>
                      </a:cubicBezTo>
                      <a:cubicBezTo>
                        <a:pt x="522" y="6876"/>
                        <a:pt x="7202" y="262"/>
                        <a:pt x="15442" y="262"/>
                      </a:cubicBezTo>
                      <a:cubicBezTo>
                        <a:pt x="23683" y="262"/>
                        <a:pt x="30363" y="6876"/>
                        <a:pt x="30363" y="15035"/>
                      </a:cubicBezTo>
                      <a:close/>
                    </a:path>
                  </a:pathLst>
                </a:custGeom>
                <a:noFill/>
                <a:ln w="5965" cap="flat">
                  <a:solidFill>
                    <a:srgbClr val="EC4E44"/>
                  </a:solid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E2885328-6CFA-4152-A715-B14596178347}"/>
                    </a:ext>
                  </a:extLst>
                </p:cNvPr>
                <p:cNvSpPr/>
                <p:nvPr/>
              </p:nvSpPr>
              <p:spPr>
                <a:xfrm>
                  <a:off x="2782568" y="4039231"/>
                  <a:ext cx="29841" cy="29546"/>
                </a:xfrm>
                <a:custGeom>
                  <a:avLst/>
                  <a:gdLst>
                    <a:gd name="connsiteX0" fmla="*/ 30255 w 29841"/>
                    <a:gd name="connsiteY0" fmla="*/ 15125 h 29546"/>
                    <a:gd name="connsiteX1" fmla="*/ 15334 w 29841"/>
                    <a:gd name="connsiteY1" fmla="*/ 29898 h 29546"/>
                    <a:gd name="connsiteX2" fmla="*/ 414 w 29841"/>
                    <a:gd name="connsiteY2" fmla="*/ 15125 h 29546"/>
                    <a:gd name="connsiteX3" fmla="*/ 15334 w 29841"/>
                    <a:gd name="connsiteY3" fmla="*/ 352 h 29546"/>
                    <a:gd name="connsiteX4" fmla="*/ 30255 w 29841"/>
                    <a:gd name="connsiteY4" fmla="*/ 1512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5" y="15125"/>
                      </a:moveTo>
                      <a:cubicBezTo>
                        <a:pt x="30255" y="23284"/>
                        <a:pt x="23575" y="29898"/>
                        <a:pt x="15334" y="29898"/>
                      </a:cubicBezTo>
                      <a:cubicBezTo>
                        <a:pt x="7094" y="29898"/>
                        <a:pt x="414" y="23284"/>
                        <a:pt x="414" y="15125"/>
                      </a:cubicBezTo>
                      <a:cubicBezTo>
                        <a:pt x="414" y="6966"/>
                        <a:pt x="7094" y="352"/>
                        <a:pt x="15334" y="352"/>
                      </a:cubicBezTo>
                      <a:cubicBezTo>
                        <a:pt x="23575" y="352"/>
                        <a:pt x="30255" y="6966"/>
                        <a:pt x="30255" y="15125"/>
                      </a:cubicBezTo>
                      <a:close/>
                    </a:path>
                  </a:pathLst>
                </a:custGeom>
                <a:noFill/>
                <a:ln w="5965" cap="flat">
                  <a:solidFill>
                    <a:srgbClr val="EC4E44"/>
                  </a:solid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44FB73D-8E47-478B-BF5E-C0004E19A2A6}"/>
                    </a:ext>
                  </a:extLst>
                </p:cNvPr>
                <p:cNvSpPr/>
                <p:nvPr/>
              </p:nvSpPr>
              <p:spPr>
                <a:xfrm>
                  <a:off x="3030129" y="3867519"/>
                  <a:ext cx="29841" cy="29546"/>
                </a:xfrm>
                <a:custGeom>
                  <a:avLst/>
                  <a:gdLst>
                    <a:gd name="connsiteX0" fmla="*/ 30296 w 29841"/>
                    <a:gd name="connsiteY0" fmla="*/ 15096 h 29546"/>
                    <a:gd name="connsiteX1" fmla="*/ 15376 w 29841"/>
                    <a:gd name="connsiteY1" fmla="*/ 29869 h 29546"/>
                    <a:gd name="connsiteX2" fmla="*/ 455 w 29841"/>
                    <a:gd name="connsiteY2" fmla="*/ 15096 h 29546"/>
                    <a:gd name="connsiteX3" fmla="*/ 15376 w 29841"/>
                    <a:gd name="connsiteY3" fmla="*/ 323 h 29546"/>
                    <a:gd name="connsiteX4" fmla="*/ 30296 w 29841"/>
                    <a:gd name="connsiteY4" fmla="*/ 1509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6" y="15096"/>
                      </a:moveTo>
                      <a:cubicBezTo>
                        <a:pt x="30296" y="23255"/>
                        <a:pt x="23616" y="29869"/>
                        <a:pt x="15376" y="29869"/>
                      </a:cubicBezTo>
                      <a:cubicBezTo>
                        <a:pt x="7135" y="29869"/>
                        <a:pt x="455" y="23255"/>
                        <a:pt x="455" y="15096"/>
                      </a:cubicBezTo>
                      <a:cubicBezTo>
                        <a:pt x="455" y="6937"/>
                        <a:pt x="7135" y="323"/>
                        <a:pt x="15376" y="323"/>
                      </a:cubicBezTo>
                      <a:cubicBezTo>
                        <a:pt x="23616" y="323"/>
                        <a:pt x="30296" y="6937"/>
                        <a:pt x="30296" y="15096"/>
                      </a:cubicBezTo>
                      <a:close/>
                    </a:path>
                  </a:pathLst>
                </a:custGeom>
                <a:noFill/>
                <a:ln w="5965" cap="flat">
                  <a:solidFill>
                    <a:srgbClr val="EC4E44"/>
                  </a:solid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A7C0F0B0-A0AB-47E6-8BB1-9F13046E340F}"/>
                    </a:ext>
                  </a:extLst>
                </p:cNvPr>
                <p:cNvSpPr/>
                <p:nvPr/>
              </p:nvSpPr>
              <p:spPr>
                <a:xfrm>
                  <a:off x="2356548" y="4475689"/>
                  <a:ext cx="29841" cy="29546"/>
                </a:xfrm>
                <a:custGeom>
                  <a:avLst/>
                  <a:gdLst>
                    <a:gd name="connsiteX0" fmla="*/ 30183 w 29841"/>
                    <a:gd name="connsiteY0" fmla="*/ 15199 h 29546"/>
                    <a:gd name="connsiteX1" fmla="*/ 15263 w 29841"/>
                    <a:gd name="connsiteY1" fmla="*/ 29972 h 29546"/>
                    <a:gd name="connsiteX2" fmla="*/ 342 w 29841"/>
                    <a:gd name="connsiteY2" fmla="*/ 15199 h 29546"/>
                    <a:gd name="connsiteX3" fmla="*/ 15263 w 29841"/>
                    <a:gd name="connsiteY3" fmla="*/ 426 h 29546"/>
                    <a:gd name="connsiteX4" fmla="*/ 30183 w 29841"/>
                    <a:gd name="connsiteY4" fmla="*/ 1519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3" y="15199"/>
                      </a:moveTo>
                      <a:cubicBezTo>
                        <a:pt x="30183" y="23358"/>
                        <a:pt x="23503" y="29972"/>
                        <a:pt x="15263" y="29972"/>
                      </a:cubicBezTo>
                      <a:cubicBezTo>
                        <a:pt x="7022" y="29972"/>
                        <a:pt x="342" y="23358"/>
                        <a:pt x="342" y="15199"/>
                      </a:cubicBezTo>
                      <a:cubicBezTo>
                        <a:pt x="342" y="7040"/>
                        <a:pt x="7022" y="426"/>
                        <a:pt x="15263" y="426"/>
                      </a:cubicBezTo>
                      <a:cubicBezTo>
                        <a:pt x="23503" y="426"/>
                        <a:pt x="30183" y="7040"/>
                        <a:pt x="30183" y="15199"/>
                      </a:cubicBezTo>
                      <a:close/>
                    </a:path>
                  </a:pathLst>
                </a:custGeom>
                <a:noFill/>
                <a:ln w="5965" cap="flat">
                  <a:solidFill>
                    <a:srgbClr val="EC4E44"/>
                  </a:solid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3B2382E5-2CB3-4AF8-9A0F-E2DD4A94C8AD}"/>
                    </a:ext>
                  </a:extLst>
                </p:cNvPr>
                <p:cNvSpPr/>
                <p:nvPr/>
              </p:nvSpPr>
              <p:spPr>
                <a:xfrm>
                  <a:off x="1937572" y="4867317"/>
                  <a:ext cx="29841" cy="29546"/>
                </a:xfrm>
                <a:custGeom>
                  <a:avLst/>
                  <a:gdLst>
                    <a:gd name="connsiteX0" fmla="*/ 30113 w 29841"/>
                    <a:gd name="connsiteY0" fmla="*/ 15265 h 29546"/>
                    <a:gd name="connsiteX1" fmla="*/ 15193 w 29841"/>
                    <a:gd name="connsiteY1" fmla="*/ 30038 h 29546"/>
                    <a:gd name="connsiteX2" fmla="*/ 272 w 29841"/>
                    <a:gd name="connsiteY2" fmla="*/ 15265 h 29546"/>
                    <a:gd name="connsiteX3" fmla="*/ 15193 w 29841"/>
                    <a:gd name="connsiteY3" fmla="*/ 492 h 29546"/>
                    <a:gd name="connsiteX4" fmla="*/ 30113 w 29841"/>
                    <a:gd name="connsiteY4" fmla="*/ 152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3" y="15265"/>
                      </a:moveTo>
                      <a:cubicBezTo>
                        <a:pt x="30113" y="23424"/>
                        <a:pt x="23433" y="30038"/>
                        <a:pt x="15193" y="30038"/>
                      </a:cubicBezTo>
                      <a:cubicBezTo>
                        <a:pt x="6952" y="30038"/>
                        <a:pt x="272" y="23424"/>
                        <a:pt x="272" y="15265"/>
                      </a:cubicBezTo>
                      <a:cubicBezTo>
                        <a:pt x="272" y="7106"/>
                        <a:pt x="6952" y="492"/>
                        <a:pt x="15193" y="492"/>
                      </a:cubicBezTo>
                      <a:cubicBezTo>
                        <a:pt x="23433" y="492"/>
                        <a:pt x="30113" y="7106"/>
                        <a:pt x="30113" y="15265"/>
                      </a:cubicBezTo>
                      <a:close/>
                    </a:path>
                  </a:pathLst>
                </a:custGeom>
                <a:noFill/>
                <a:ln w="5965" cap="flat">
                  <a:solidFill>
                    <a:srgbClr val="EC4E44"/>
                  </a:solid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A4FD0F1D-D8F1-46EA-9FC3-96960106F4F0}"/>
                    </a:ext>
                  </a:extLst>
                </p:cNvPr>
                <p:cNvSpPr/>
                <p:nvPr/>
              </p:nvSpPr>
              <p:spPr>
                <a:xfrm>
                  <a:off x="2198699" y="4567969"/>
                  <a:ext cx="29841" cy="29546"/>
                </a:xfrm>
                <a:custGeom>
                  <a:avLst/>
                  <a:gdLst>
                    <a:gd name="connsiteX0" fmla="*/ 30157 w 29841"/>
                    <a:gd name="connsiteY0" fmla="*/ 15214 h 29546"/>
                    <a:gd name="connsiteX1" fmla="*/ 15236 w 29841"/>
                    <a:gd name="connsiteY1" fmla="*/ 29987 h 29546"/>
                    <a:gd name="connsiteX2" fmla="*/ 316 w 29841"/>
                    <a:gd name="connsiteY2" fmla="*/ 15214 h 29546"/>
                    <a:gd name="connsiteX3" fmla="*/ 15236 w 29841"/>
                    <a:gd name="connsiteY3" fmla="*/ 441 h 29546"/>
                    <a:gd name="connsiteX4" fmla="*/ 30157 w 29841"/>
                    <a:gd name="connsiteY4" fmla="*/ 152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7" y="15214"/>
                      </a:moveTo>
                      <a:cubicBezTo>
                        <a:pt x="30157" y="23373"/>
                        <a:pt x="23477" y="29987"/>
                        <a:pt x="15236" y="29987"/>
                      </a:cubicBezTo>
                      <a:cubicBezTo>
                        <a:pt x="6996" y="29987"/>
                        <a:pt x="316" y="23373"/>
                        <a:pt x="316" y="15214"/>
                      </a:cubicBezTo>
                      <a:cubicBezTo>
                        <a:pt x="316" y="7055"/>
                        <a:pt x="6996" y="441"/>
                        <a:pt x="15236" y="441"/>
                      </a:cubicBezTo>
                      <a:cubicBezTo>
                        <a:pt x="23477" y="441"/>
                        <a:pt x="30157" y="7055"/>
                        <a:pt x="30157" y="15214"/>
                      </a:cubicBezTo>
                      <a:close/>
                    </a:path>
                  </a:pathLst>
                </a:custGeom>
                <a:noFill/>
                <a:ln w="5965" cap="flat">
                  <a:solidFill>
                    <a:srgbClr val="EC4E44"/>
                  </a:solid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EC8480D6-EA00-43F6-AAC0-967437143B21}"/>
                    </a:ext>
                  </a:extLst>
                </p:cNvPr>
                <p:cNvSpPr/>
                <p:nvPr/>
              </p:nvSpPr>
              <p:spPr>
                <a:xfrm>
                  <a:off x="3915167" y="3129925"/>
                  <a:ext cx="29841" cy="29546"/>
                </a:xfrm>
                <a:custGeom>
                  <a:avLst/>
                  <a:gdLst>
                    <a:gd name="connsiteX0" fmla="*/ 30444 w 29841"/>
                    <a:gd name="connsiteY0" fmla="*/ 14971 h 29546"/>
                    <a:gd name="connsiteX1" fmla="*/ 15524 w 29841"/>
                    <a:gd name="connsiteY1" fmla="*/ 29744 h 29546"/>
                    <a:gd name="connsiteX2" fmla="*/ 603 w 29841"/>
                    <a:gd name="connsiteY2" fmla="*/ 14971 h 29546"/>
                    <a:gd name="connsiteX3" fmla="*/ 15524 w 29841"/>
                    <a:gd name="connsiteY3" fmla="*/ 198 h 29546"/>
                    <a:gd name="connsiteX4" fmla="*/ 30444 w 29841"/>
                    <a:gd name="connsiteY4" fmla="*/ 1497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44" y="14971"/>
                      </a:moveTo>
                      <a:cubicBezTo>
                        <a:pt x="30444" y="23130"/>
                        <a:pt x="23764" y="29744"/>
                        <a:pt x="15524" y="29744"/>
                      </a:cubicBezTo>
                      <a:cubicBezTo>
                        <a:pt x="7284" y="29744"/>
                        <a:pt x="603" y="23130"/>
                        <a:pt x="603" y="14971"/>
                      </a:cubicBezTo>
                      <a:cubicBezTo>
                        <a:pt x="603" y="6812"/>
                        <a:pt x="7284" y="198"/>
                        <a:pt x="15524" y="198"/>
                      </a:cubicBezTo>
                      <a:cubicBezTo>
                        <a:pt x="23764" y="198"/>
                        <a:pt x="30444" y="6812"/>
                        <a:pt x="30444" y="14971"/>
                      </a:cubicBezTo>
                      <a:close/>
                    </a:path>
                  </a:pathLst>
                </a:custGeom>
                <a:noFill/>
                <a:ln w="5965" cap="flat">
                  <a:solidFill>
                    <a:srgbClr val="EC4E44"/>
                  </a:solid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501D73D8-36B3-404F-827B-07C47A6AB39C}"/>
                    </a:ext>
                  </a:extLst>
                </p:cNvPr>
                <p:cNvSpPr/>
                <p:nvPr/>
              </p:nvSpPr>
              <p:spPr>
                <a:xfrm>
                  <a:off x="3820740" y="3173320"/>
                  <a:ext cx="29841" cy="29546"/>
                </a:xfrm>
                <a:custGeom>
                  <a:avLst/>
                  <a:gdLst>
                    <a:gd name="connsiteX0" fmla="*/ 30429 w 29841"/>
                    <a:gd name="connsiteY0" fmla="*/ 14978 h 29546"/>
                    <a:gd name="connsiteX1" fmla="*/ 15508 w 29841"/>
                    <a:gd name="connsiteY1" fmla="*/ 29751 h 29546"/>
                    <a:gd name="connsiteX2" fmla="*/ 588 w 29841"/>
                    <a:gd name="connsiteY2" fmla="*/ 14978 h 29546"/>
                    <a:gd name="connsiteX3" fmla="*/ 15508 w 29841"/>
                    <a:gd name="connsiteY3" fmla="*/ 205 h 29546"/>
                    <a:gd name="connsiteX4" fmla="*/ 30429 w 29841"/>
                    <a:gd name="connsiteY4" fmla="*/ 1497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29" y="14978"/>
                      </a:moveTo>
                      <a:cubicBezTo>
                        <a:pt x="30429" y="23137"/>
                        <a:pt x="23748" y="29751"/>
                        <a:pt x="15508" y="29751"/>
                      </a:cubicBezTo>
                      <a:cubicBezTo>
                        <a:pt x="7268" y="29751"/>
                        <a:pt x="588" y="23137"/>
                        <a:pt x="588" y="14978"/>
                      </a:cubicBezTo>
                      <a:cubicBezTo>
                        <a:pt x="588" y="6819"/>
                        <a:pt x="7268" y="205"/>
                        <a:pt x="15508" y="205"/>
                      </a:cubicBezTo>
                      <a:cubicBezTo>
                        <a:pt x="23748" y="205"/>
                        <a:pt x="30429" y="6819"/>
                        <a:pt x="30429" y="14978"/>
                      </a:cubicBezTo>
                      <a:close/>
                    </a:path>
                  </a:pathLst>
                </a:custGeom>
                <a:noFill/>
                <a:ln w="5965" cap="flat">
                  <a:solidFill>
                    <a:srgbClr val="EC4E44"/>
                  </a:solid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A0ECB6C6-7301-46BF-B9EA-7B9CFAF116A2}"/>
                    </a:ext>
                  </a:extLst>
                </p:cNvPr>
                <p:cNvSpPr/>
                <p:nvPr/>
              </p:nvSpPr>
              <p:spPr>
                <a:xfrm>
                  <a:off x="3159177" y="3715257"/>
                  <a:ext cx="29841" cy="29546"/>
                </a:xfrm>
                <a:custGeom>
                  <a:avLst/>
                  <a:gdLst>
                    <a:gd name="connsiteX0" fmla="*/ 30318 w 29841"/>
                    <a:gd name="connsiteY0" fmla="*/ 15070 h 29546"/>
                    <a:gd name="connsiteX1" fmla="*/ 15397 w 29841"/>
                    <a:gd name="connsiteY1" fmla="*/ 29843 h 29546"/>
                    <a:gd name="connsiteX2" fmla="*/ 477 w 29841"/>
                    <a:gd name="connsiteY2" fmla="*/ 15070 h 29546"/>
                    <a:gd name="connsiteX3" fmla="*/ 15397 w 29841"/>
                    <a:gd name="connsiteY3" fmla="*/ 297 h 29546"/>
                    <a:gd name="connsiteX4" fmla="*/ 30318 w 29841"/>
                    <a:gd name="connsiteY4" fmla="*/ 150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8" y="15070"/>
                      </a:moveTo>
                      <a:cubicBezTo>
                        <a:pt x="30318" y="23229"/>
                        <a:pt x="23638" y="29843"/>
                        <a:pt x="15397" y="29843"/>
                      </a:cubicBezTo>
                      <a:cubicBezTo>
                        <a:pt x="7157" y="29843"/>
                        <a:pt x="477" y="23229"/>
                        <a:pt x="477" y="15070"/>
                      </a:cubicBezTo>
                      <a:cubicBezTo>
                        <a:pt x="477" y="6911"/>
                        <a:pt x="7157" y="297"/>
                        <a:pt x="15397" y="297"/>
                      </a:cubicBezTo>
                      <a:cubicBezTo>
                        <a:pt x="23638" y="297"/>
                        <a:pt x="30318" y="6911"/>
                        <a:pt x="30318" y="15070"/>
                      </a:cubicBezTo>
                      <a:close/>
                    </a:path>
                  </a:pathLst>
                </a:custGeom>
                <a:noFill/>
                <a:ln w="5965" cap="flat">
                  <a:solidFill>
                    <a:srgbClr val="EC4E44"/>
                  </a:solid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2C3063E0-75E5-419F-8658-33EE6C9BC6C0}"/>
                    </a:ext>
                  </a:extLst>
                </p:cNvPr>
                <p:cNvSpPr/>
                <p:nvPr/>
              </p:nvSpPr>
              <p:spPr>
                <a:xfrm>
                  <a:off x="2718277" y="4120526"/>
                  <a:ext cx="29841" cy="29546"/>
                </a:xfrm>
                <a:custGeom>
                  <a:avLst/>
                  <a:gdLst>
                    <a:gd name="connsiteX0" fmla="*/ 30244 w 29841"/>
                    <a:gd name="connsiteY0" fmla="*/ 15139 h 29546"/>
                    <a:gd name="connsiteX1" fmla="*/ 15323 w 29841"/>
                    <a:gd name="connsiteY1" fmla="*/ 29912 h 29546"/>
                    <a:gd name="connsiteX2" fmla="*/ 403 w 29841"/>
                    <a:gd name="connsiteY2" fmla="*/ 15139 h 29546"/>
                    <a:gd name="connsiteX3" fmla="*/ 15323 w 29841"/>
                    <a:gd name="connsiteY3" fmla="*/ 366 h 29546"/>
                    <a:gd name="connsiteX4" fmla="*/ 30244 w 29841"/>
                    <a:gd name="connsiteY4" fmla="*/ 151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4" y="15139"/>
                      </a:moveTo>
                      <a:cubicBezTo>
                        <a:pt x="30244" y="23298"/>
                        <a:pt x="23564" y="29912"/>
                        <a:pt x="15323" y="29912"/>
                      </a:cubicBezTo>
                      <a:cubicBezTo>
                        <a:pt x="7083" y="29912"/>
                        <a:pt x="403" y="23298"/>
                        <a:pt x="403" y="15139"/>
                      </a:cubicBezTo>
                      <a:cubicBezTo>
                        <a:pt x="403" y="6980"/>
                        <a:pt x="7083" y="366"/>
                        <a:pt x="15323" y="366"/>
                      </a:cubicBezTo>
                      <a:cubicBezTo>
                        <a:pt x="23564" y="366"/>
                        <a:pt x="30244" y="6980"/>
                        <a:pt x="30244" y="15139"/>
                      </a:cubicBezTo>
                      <a:close/>
                    </a:path>
                  </a:pathLst>
                </a:custGeom>
                <a:noFill/>
                <a:ln w="5965" cap="flat">
                  <a:solidFill>
                    <a:srgbClr val="EC4E44"/>
                  </a:solid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C125BBE2-2298-44B2-9CA3-4D1F80CB621E}"/>
                    </a:ext>
                  </a:extLst>
                </p:cNvPr>
                <p:cNvSpPr/>
                <p:nvPr/>
              </p:nvSpPr>
              <p:spPr>
                <a:xfrm>
                  <a:off x="2975232" y="3904637"/>
                  <a:ext cx="29841" cy="29546"/>
                </a:xfrm>
                <a:custGeom>
                  <a:avLst/>
                  <a:gdLst>
                    <a:gd name="connsiteX0" fmla="*/ 30287 w 29841"/>
                    <a:gd name="connsiteY0" fmla="*/ 15102 h 29546"/>
                    <a:gd name="connsiteX1" fmla="*/ 15366 w 29841"/>
                    <a:gd name="connsiteY1" fmla="*/ 29875 h 29546"/>
                    <a:gd name="connsiteX2" fmla="*/ 446 w 29841"/>
                    <a:gd name="connsiteY2" fmla="*/ 15102 h 29546"/>
                    <a:gd name="connsiteX3" fmla="*/ 15366 w 29841"/>
                    <a:gd name="connsiteY3" fmla="*/ 329 h 29546"/>
                    <a:gd name="connsiteX4" fmla="*/ 30287 w 29841"/>
                    <a:gd name="connsiteY4" fmla="*/ 1510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7" y="15102"/>
                      </a:moveTo>
                      <a:cubicBezTo>
                        <a:pt x="30287" y="23261"/>
                        <a:pt x="23607" y="29875"/>
                        <a:pt x="15366" y="29875"/>
                      </a:cubicBezTo>
                      <a:cubicBezTo>
                        <a:pt x="7126" y="29875"/>
                        <a:pt x="446" y="23261"/>
                        <a:pt x="446" y="15102"/>
                      </a:cubicBezTo>
                      <a:cubicBezTo>
                        <a:pt x="446" y="6943"/>
                        <a:pt x="7126" y="329"/>
                        <a:pt x="15366" y="329"/>
                      </a:cubicBezTo>
                      <a:cubicBezTo>
                        <a:pt x="23607" y="329"/>
                        <a:pt x="30287" y="6943"/>
                        <a:pt x="30287" y="15102"/>
                      </a:cubicBezTo>
                      <a:close/>
                    </a:path>
                  </a:pathLst>
                </a:custGeom>
                <a:noFill/>
                <a:ln w="5965" cap="flat">
                  <a:solidFill>
                    <a:srgbClr val="EC4E44"/>
                  </a:solid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75D5D11-0D96-4126-BFA0-B38D6A2E4C6F}"/>
                    </a:ext>
                  </a:extLst>
                </p:cNvPr>
                <p:cNvSpPr/>
                <p:nvPr/>
              </p:nvSpPr>
              <p:spPr>
                <a:xfrm>
                  <a:off x="2562677" y="4318653"/>
                  <a:ext cx="29841" cy="29546"/>
                </a:xfrm>
                <a:custGeom>
                  <a:avLst/>
                  <a:gdLst>
                    <a:gd name="connsiteX0" fmla="*/ 30218 w 29841"/>
                    <a:gd name="connsiteY0" fmla="*/ 15172 h 29546"/>
                    <a:gd name="connsiteX1" fmla="*/ 15297 w 29841"/>
                    <a:gd name="connsiteY1" fmla="*/ 29945 h 29546"/>
                    <a:gd name="connsiteX2" fmla="*/ 377 w 29841"/>
                    <a:gd name="connsiteY2" fmla="*/ 15172 h 29546"/>
                    <a:gd name="connsiteX3" fmla="*/ 15297 w 29841"/>
                    <a:gd name="connsiteY3" fmla="*/ 399 h 29546"/>
                    <a:gd name="connsiteX4" fmla="*/ 30218 w 29841"/>
                    <a:gd name="connsiteY4" fmla="*/ 151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8" y="15172"/>
                      </a:moveTo>
                      <a:cubicBezTo>
                        <a:pt x="30218" y="23331"/>
                        <a:pt x="23538" y="29945"/>
                        <a:pt x="15297" y="29945"/>
                      </a:cubicBezTo>
                      <a:cubicBezTo>
                        <a:pt x="7057" y="29945"/>
                        <a:pt x="377" y="23331"/>
                        <a:pt x="377" y="15172"/>
                      </a:cubicBezTo>
                      <a:cubicBezTo>
                        <a:pt x="377" y="7013"/>
                        <a:pt x="7057" y="399"/>
                        <a:pt x="15297" y="399"/>
                      </a:cubicBezTo>
                      <a:cubicBezTo>
                        <a:pt x="23538" y="399"/>
                        <a:pt x="30218" y="7013"/>
                        <a:pt x="30218" y="15172"/>
                      </a:cubicBezTo>
                      <a:close/>
                    </a:path>
                  </a:pathLst>
                </a:custGeom>
                <a:noFill/>
                <a:ln w="5965" cap="flat">
                  <a:solidFill>
                    <a:srgbClr val="EC4E44"/>
                  </a:solid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19523C86-B7D0-4967-9770-E54C127DD0FF}"/>
                    </a:ext>
                  </a:extLst>
                </p:cNvPr>
                <p:cNvSpPr/>
                <p:nvPr/>
              </p:nvSpPr>
              <p:spPr>
                <a:xfrm>
                  <a:off x="3331903" y="3596080"/>
                  <a:ext cx="29841" cy="29546"/>
                </a:xfrm>
                <a:custGeom>
                  <a:avLst/>
                  <a:gdLst>
                    <a:gd name="connsiteX0" fmla="*/ 30347 w 29841"/>
                    <a:gd name="connsiteY0" fmla="*/ 15050 h 29546"/>
                    <a:gd name="connsiteX1" fmla="*/ 15426 w 29841"/>
                    <a:gd name="connsiteY1" fmla="*/ 29823 h 29546"/>
                    <a:gd name="connsiteX2" fmla="*/ 506 w 29841"/>
                    <a:gd name="connsiteY2" fmla="*/ 15050 h 29546"/>
                    <a:gd name="connsiteX3" fmla="*/ 15426 w 29841"/>
                    <a:gd name="connsiteY3" fmla="*/ 277 h 29546"/>
                    <a:gd name="connsiteX4" fmla="*/ 30347 w 29841"/>
                    <a:gd name="connsiteY4" fmla="*/ 150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7" y="15050"/>
                      </a:moveTo>
                      <a:cubicBezTo>
                        <a:pt x="30347" y="23209"/>
                        <a:pt x="23667" y="29823"/>
                        <a:pt x="15426" y="29823"/>
                      </a:cubicBezTo>
                      <a:cubicBezTo>
                        <a:pt x="7186" y="29823"/>
                        <a:pt x="506" y="23209"/>
                        <a:pt x="506" y="15050"/>
                      </a:cubicBezTo>
                      <a:cubicBezTo>
                        <a:pt x="506" y="6891"/>
                        <a:pt x="7186" y="277"/>
                        <a:pt x="15426" y="277"/>
                      </a:cubicBezTo>
                      <a:cubicBezTo>
                        <a:pt x="23667" y="277"/>
                        <a:pt x="30347" y="6891"/>
                        <a:pt x="30347" y="15050"/>
                      </a:cubicBezTo>
                      <a:close/>
                    </a:path>
                  </a:pathLst>
                </a:custGeom>
                <a:noFill/>
                <a:ln w="5965" cap="flat">
                  <a:solidFill>
                    <a:srgbClr val="EC4E44"/>
                  </a:solid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3960FAF-5097-46F1-8141-C5D93FFBA8C5}"/>
                    </a:ext>
                  </a:extLst>
                </p:cNvPr>
                <p:cNvSpPr/>
                <p:nvPr/>
              </p:nvSpPr>
              <p:spPr>
                <a:xfrm>
                  <a:off x="2751497" y="4086327"/>
                  <a:ext cx="29841" cy="29546"/>
                </a:xfrm>
                <a:custGeom>
                  <a:avLst/>
                  <a:gdLst>
                    <a:gd name="connsiteX0" fmla="*/ 30249 w 29841"/>
                    <a:gd name="connsiteY0" fmla="*/ 15133 h 29546"/>
                    <a:gd name="connsiteX1" fmla="*/ 15329 w 29841"/>
                    <a:gd name="connsiteY1" fmla="*/ 29906 h 29546"/>
                    <a:gd name="connsiteX2" fmla="*/ 408 w 29841"/>
                    <a:gd name="connsiteY2" fmla="*/ 15133 h 29546"/>
                    <a:gd name="connsiteX3" fmla="*/ 15329 w 29841"/>
                    <a:gd name="connsiteY3" fmla="*/ 360 h 29546"/>
                    <a:gd name="connsiteX4" fmla="*/ 30249 w 29841"/>
                    <a:gd name="connsiteY4" fmla="*/ 151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9" y="15133"/>
                      </a:moveTo>
                      <a:cubicBezTo>
                        <a:pt x="30249" y="23292"/>
                        <a:pt x="23569" y="29906"/>
                        <a:pt x="15329" y="29906"/>
                      </a:cubicBezTo>
                      <a:cubicBezTo>
                        <a:pt x="7089" y="29906"/>
                        <a:pt x="408" y="23292"/>
                        <a:pt x="408" y="15133"/>
                      </a:cubicBezTo>
                      <a:cubicBezTo>
                        <a:pt x="408" y="6974"/>
                        <a:pt x="7089" y="360"/>
                        <a:pt x="15329" y="360"/>
                      </a:cubicBezTo>
                      <a:cubicBezTo>
                        <a:pt x="23569" y="360"/>
                        <a:pt x="30249" y="6974"/>
                        <a:pt x="30249" y="15133"/>
                      </a:cubicBezTo>
                      <a:close/>
                    </a:path>
                  </a:pathLst>
                </a:custGeom>
                <a:noFill/>
                <a:ln w="5965" cap="flat">
                  <a:solidFill>
                    <a:srgbClr val="EC4E44"/>
                  </a:solid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59E99905-8AFD-486E-8D96-9D9B280E2975}"/>
                    </a:ext>
                  </a:extLst>
                </p:cNvPr>
                <p:cNvSpPr/>
                <p:nvPr/>
              </p:nvSpPr>
              <p:spPr>
                <a:xfrm>
                  <a:off x="3369157" y="3599767"/>
                  <a:ext cx="29841" cy="29546"/>
                </a:xfrm>
                <a:custGeom>
                  <a:avLst/>
                  <a:gdLst>
                    <a:gd name="connsiteX0" fmla="*/ 30353 w 29841"/>
                    <a:gd name="connsiteY0" fmla="*/ 15051 h 29546"/>
                    <a:gd name="connsiteX1" fmla="*/ 15432 w 29841"/>
                    <a:gd name="connsiteY1" fmla="*/ 29824 h 29546"/>
                    <a:gd name="connsiteX2" fmla="*/ 512 w 29841"/>
                    <a:gd name="connsiteY2" fmla="*/ 15051 h 29546"/>
                    <a:gd name="connsiteX3" fmla="*/ 15432 w 29841"/>
                    <a:gd name="connsiteY3" fmla="*/ 277 h 29546"/>
                    <a:gd name="connsiteX4" fmla="*/ 30353 w 29841"/>
                    <a:gd name="connsiteY4" fmla="*/ 1505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3" y="15051"/>
                      </a:moveTo>
                      <a:cubicBezTo>
                        <a:pt x="30353" y="23209"/>
                        <a:pt x="23673" y="29824"/>
                        <a:pt x="15432" y="29824"/>
                      </a:cubicBezTo>
                      <a:cubicBezTo>
                        <a:pt x="7192" y="29824"/>
                        <a:pt x="512" y="23209"/>
                        <a:pt x="512" y="15051"/>
                      </a:cubicBezTo>
                      <a:cubicBezTo>
                        <a:pt x="512" y="6892"/>
                        <a:pt x="7192" y="277"/>
                        <a:pt x="15432" y="277"/>
                      </a:cubicBezTo>
                      <a:cubicBezTo>
                        <a:pt x="23673" y="277"/>
                        <a:pt x="30353" y="6892"/>
                        <a:pt x="30353" y="15051"/>
                      </a:cubicBezTo>
                      <a:close/>
                    </a:path>
                  </a:pathLst>
                </a:custGeom>
                <a:noFill/>
                <a:ln w="5965" cap="flat">
                  <a:solidFill>
                    <a:srgbClr val="EC4E44"/>
                  </a:solid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121FAE96-FC31-4B39-8E70-3D490CAFBC77}"/>
                    </a:ext>
                  </a:extLst>
                </p:cNvPr>
                <p:cNvSpPr/>
                <p:nvPr/>
              </p:nvSpPr>
              <p:spPr>
                <a:xfrm>
                  <a:off x="3006762" y="3967421"/>
                  <a:ext cx="29841" cy="29546"/>
                </a:xfrm>
                <a:custGeom>
                  <a:avLst/>
                  <a:gdLst>
                    <a:gd name="connsiteX0" fmla="*/ 30292 w 29841"/>
                    <a:gd name="connsiteY0" fmla="*/ 15113 h 29546"/>
                    <a:gd name="connsiteX1" fmla="*/ 15372 w 29841"/>
                    <a:gd name="connsiteY1" fmla="*/ 29886 h 29546"/>
                    <a:gd name="connsiteX2" fmla="*/ 451 w 29841"/>
                    <a:gd name="connsiteY2" fmla="*/ 15113 h 29546"/>
                    <a:gd name="connsiteX3" fmla="*/ 15372 w 29841"/>
                    <a:gd name="connsiteY3" fmla="*/ 340 h 29546"/>
                    <a:gd name="connsiteX4" fmla="*/ 30292 w 29841"/>
                    <a:gd name="connsiteY4" fmla="*/ 1511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2" y="15113"/>
                      </a:moveTo>
                      <a:cubicBezTo>
                        <a:pt x="30292" y="23272"/>
                        <a:pt x="23612" y="29886"/>
                        <a:pt x="15372" y="29886"/>
                      </a:cubicBezTo>
                      <a:cubicBezTo>
                        <a:pt x="7131" y="29886"/>
                        <a:pt x="451" y="23272"/>
                        <a:pt x="451" y="15113"/>
                      </a:cubicBezTo>
                      <a:cubicBezTo>
                        <a:pt x="451" y="6954"/>
                        <a:pt x="7131" y="340"/>
                        <a:pt x="15372" y="340"/>
                      </a:cubicBezTo>
                      <a:cubicBezTo>
                        <a:pt x="23612" y="340"/>
                        <a:pt x="30292" y="6954"/>
                        <a:pt x="30292" y="15113"/>
                      </a:cubicBezTo>
                      <a:close/>
                    </a:path>
                  </a:pathLst>
                </a:custGeom>
                <a:noFill/>
                <a:ln w="5965" cap="flat">
                  <a:solidFill>
                    <a:srgbClr val="EC4E44"/>
                  </a:solid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3A8171A3-C1DA-47F1-B129-C8531565AD7A}"/>
                    </a:ext>
                  </a:extLst>
                </p:cNvPr>
                <p:cNvSpPr/>
                <p:nvPr/>
              </p:nvSpPr>
              <p:spPr>
                <a:xfrm>
                  <a:off x="4126907" y="2910092"/>
                  <a:ext cx="29841" cy="29546"/>
                </a:xfrm>
                <a:custGeom>
                  <a:avLst/>
                  <a:gdLst>
                    <a:gd name="connsiteX0" fmla="*/ 30480 w 29841"/>
                    <a:gd name="connsiteY0" fmla="*/ 14934 h 29546"/>
                    <a:gd name="connsiteX1" fmla="*/ 15559 w 29841"/>
                    <a:gd name="connsiteY1" fmla="*/ 29707 h 29546"/>
                    <a:gd name="connsiteX2" fmla="*/ 639 w 29841"/>
                    <a:gd name="connsiteY2" fmla="*/ 14934 h 29546"/>
                    <a:gd name="connsiteX3" fmla="*/ 15559 w 29841"/>
                    <a:gd name="connsiteY3" fmla="*/ 161 h 29546"/>
                    <a:gd name="connsiteX4" fmla="*/ 30480 w 29841"/>
                    <a:gd name="connsiteY4" fmla="*/ 149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80" y="14934"/>
                      </a:moveTo>
                      <a:cubicBezTo>
                        <a:pt x="30480" y="23093"/>
                        <a:pt x="23800" y="29707"/>
                        <a:pt x="15559" y="29707"/>
                      </a:cubicBezTo>
                      <a:cubicBezTo>
                        <a:pt x="7319" y="29707"/>
                        <a:pt x="639" y="23093"/>
                        <a:pt x="639" y="14934"/>
                      </a:cubicBezTo>
                      <a:cubicBezTo>
                        <a:pt x="639" y="6775"/>
                        <a:pt x="7319" y="161"/>
                        <a:pt x="15559" y="161"/>
                      </a:cubicBezTo>
                      <a:cubicBezTo>
                        <a:pt x="23800" y="161"/>
                        <a:pt x="30480" y="6775"/>
                        <a:pt x="30480" y="14934"/>
                      </a:cubicBezTo>
                      <a:close/>
                    </a:path>
                  </a:pathLst>
                </a:custGeom>
                <a:noFill/>
                <a:ln w="5965" cap="flat">
                  <a:solidFill>
                    <a:srgbClr val="EC4E44"/>
                  </a:solid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8AE11CB0-A23B-4C23-8509-CE4CFF9F6AE2}"/>
                    </a:ext>
                  </a:extLst>
                </p:cNvPr>
                <p:cNvSpPr/>
                <p:nvPr/>
              </p:nvSpPr>
              <p:spPr>
                <a:xfrm>
                  <a:off x="2799999" y="4032586"/>
                  <a:ext cx="29841" cy="29546"/>
                </a:xfrm>
                <a:custGeom>
                  <a:avLst/>
                  <a:gdLst>
                    <a:gd name="connsiteX0" fmla="*/ 30258 w 29841"/>
                    <a:gd name="connsiteY0" fmla="*/ 15124 h 29546"/>
                    <a:gd name="connsiteX1" fmla="*/ 15337 w 29841"/>
                    <a:gd name="connsiteY1" fmla="*/ 29897 h 29546"/>
                    <a:gd name="connsiteX2" fmla="*/ 416 w 29841"/>
                    <a:gd name="connsiteY2" fmla="*/ 15124 h 29546"/>
                    <a:gd name="connsiteX3" fmla="*/ 15337 w 29841"/>
                    <a:gd name="connsiteY3" fmla="*/ 351 h 29546"/>
                    <a:gd name="connsiteX4" fmla="*/ 30258 w 29841"/>
                    <a:gd name="connsiteY4" fmla="*/ 151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8" y="15124"/>
                      </a:moveTo>
                      <a:cubicBezTo>
                        <a:pt x="30258" y="23283"/>
                        <a:pt x="23577" y="29897"/>
                        <a:pt x="15337" y="29897"/>
                      </a:cubicBezTo>
                      <a:cubicBezTo>
                        <a:pt x="7097" y="29897"/>
                        <a:pt x="416" y="23283"/>
                        <a:pt x="416" y="15124"/>
                      </a:cubicBezTo>
                      <a:cubicBezTo>
                        <a:pt x="416" y="6965"/>
                        <a:pt x="7097" y="351"/>
                        <a:pt x="15337" y="351"/>
                      </a:cubicBezTo>
                      <a:cubicBezTo>
                        <a:pt x="23577" y="351"/>
                        <a:pt x="30258" y="6965"/>
                        <a:pt x="30258" y="15124"/>
                      </a:cubicBezTo>
                      <a:close/>
                    </a:path>
                  </a:pathLst>
                </a:custGeom>
                <a:noFill/>
                <a:ln w="5965" cap="flat">
                  <a:solidFill>
                    <a:srgbClr val="EC4E44"/>
                  </a:solid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AE288464-3F7F-4398-9659-65195F792E04}"/>
                    </a:ext>
                  </a:extLst>
                </p:cNvPr>
                <p:cNvSpPr/>
                <p:nvPr/>
              </p:nvSpPr>
              <p:spPr>
                <a:xfrm>
                  <a:off x="2018320" y="4733437"/>
                  <a:ext cx="29841" cy="29546"/>
                </a:xfrm>
                <a:custGeom>
                  <a:avLst/>
                  <a:gdLst>
                    <a:gd name="connsiteX0" fmla="*/ 30127 w 29841"/>
                    <a:gd name="connsiteY0" fmla="*/ 15242 h 29546"/>
                    <a:gd name="connsiteX1" fmla="*/ 15206 w 29841"/>
                    <a:gd name="connsiteY1" fmla="*/ 30015 h 29546"/>
                    <a:gd name="connsiteX2" fmla="*/ 286 w 29841"/>
                    <a:gd name="connsiteY2" fmla="*/ 15242 h 29546"/>
                    <a:gd name="connsiteX3" fmla="*/ 15206 w 29841"/>
                    <a:gd name="connsiteY3" fmla="*/ 469 h 29546"/>
                    <a:gd name="connsiteX4" fmla="*/ 30127 w 29841"/>
                    <a:gd name="connsiteY4" fmla="*/ 1524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7" y="15242"/>
                      </a:moveTo>
                      <a:cubicBezTo>
                        <a:pt x="30127" y="23401"/>
                        <a:pt x="23446" y="30015"/>
                        <a:pt x="15206" y="30015"/>
                      </a:cubicBezTo>
                      <a:cubicBezTo>
                        <a:pt x="6966" y="30015"/>
                        <a:pt x="286" y="23401"/>
                        <a:pt x="286" y="15242"/>
                      </a:cubicBezTo>
                      <a:cubicBezTo>
                        <a:pt x="286" y="7083"/>
                        <a:pt x="6966" y="469"/>
                        <a:pt x="15206" y="469"/>
                      </a:cubicBezTo>
                      <a:cubicBezTo>
                        <a:pt x="23446" y="469"/>
                        <a:pt x="30127" y="7083"/>
                        <a:pt x="30127" y="15242"/>
                      </a:cubicBezTo>
                      <a:close/>
                    </a:path>
                  </a:pathLst>
                </a:custGeom>
                <a:noFill/>
                <a:ln w="5965" cap="flat">
                  <a:solidFill>
                    <a:srgbClr val="EC4E44"/>
                  </a:solid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6F6F8E7F-B462-4BE1-AC49-611993A3BA27}"/>
                    </a:ext>
                  </a:extLst>
                </p:cNvPr>
                <p:cNvSpPr/>
                <p:nvPr/>
              </p:nvSpPr>
              <p:spPr>
                <a:xfrm>
                  <a:off x="3258670" y="3642677"/>
                  <a:ext cx="29841" cy="29546"/>
                </a:xfrm>
                <a:custGeom>
                  <a:avLst/>
                  <a:gdLst>
                    <a:gd name="connsiteX0" fmla="*/ 30334 w 29841"/>
                    <a:gd name="connsiteY0" fmla="*/ 15058 h 29546"/>
                    <a:gd name="connsiteX1" fmla="*/ 15414 w 29841"/>
                    <a:gd name="connsiteY1" fmla="*/ 29831 h 29546"/>
                    <a:gd name="connsiteX2" fmla="*/ 493 w 29841"/>
                    <a:gd name="connsiteY2" fmla="*/ 15058 h 29546"/>
                    <a:gd name="connsiteX3" fmla="*/ 15414 w 29841"/>
                    <a:gd name="connsiteY3" fmla="*/ 285 h 29546"/>
                    <a:gd name="connsiteX4" fmla="*/ 30334 w 29841"/>
                    <a:gd name="connsiteY4" fmla="*/ 1505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4" y="15058"/>
                      </a:moveTo>
                      <a:cubicBezTo>
                        <a:pt x="30334" y="23217"/>
                        <a:pt x="23654" y="29831"/>
                        <a:pt x="15414" y="29831"/>
                      </a:cubicBezTo>
                      <a:cubicBezTo>
                        <a:pt x="7174" y="29831"/>
                        <a:pt x="493" y="23217"/>
                        <a:pt x="493" y="15058"/>
                      </a:cubicBezTo>
                      <a:cubicBezTo>
                        <a:pt x="493" y="6899"/>
                        <a:pt x="7174" y="285"/>
                        <a:pt x="15414" y="285"/>
                      </a:cubicBezTo>
                      <a:cubicBezTo>
                        <a:pt x="23654" y="285"/>
                        <a:pt x="30334" y="6899"/>
                        <a:pt x="30334" y="15058"/>
                      </a:cubicBezTo>
                      <a:close/>
                    </a:path>
                  </a:pathLst>
                </a:custGeom>
                <a:noFill/>
                <a:ln w="5965" cap="flat">
                  <a:solidFill>
                    <a:srgbClr val="EC4E44"/>
                  </a:solid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F608A35D-724C-47EC-A80B-2186D523A68A}"/>
                    </a:ext>
                  </a:extLst>
                </p:cNvPr>
                <p:cNvSpPr/>
                <p:nvPr/>
              </p:nvSpPr>
              <p:spPr>
                <a:xfrm>
                  <a:off x="2726022" y="4090466"/>
                  <a:ext cx="29841" cy="29546"/>
                </a:xfrm>
                <a:custGeom>
                  <a:avLst/>
                  <a:gdLst>
                    <a:gd name="connsiteX0" fmla="*/ 30245 w 29841"/>
                    <a:gd name="connsiteY0" fmla="*/ 15134 h 29546"/>
                    <a:gd name="connsiteX1" fmla="*/ 15325 w 29841"/>
                    <a:gd name="connsiteY1" fmla="*/ 29907 h 29546"/>
                    <a:gd name="connsiteX2" fmla="*/ 404 w 29841"/>
                    <a:gd name="connsiteY2" fmla="*/ 15134 h 29546"/>
                    <a:gd name="connsiteX3" fmla="*/ 15325 w 29841"/>
                    <a:gd name="connsiteY3" fmla="*/ 361 h 29546"/>
                    <a:gd name="connsiteX4" fmla="*/ 30245 w 29841"/>
                    <a:gd name="connsiteY4" fmla="*/ 151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5" y="15134"/>
                      </a:moveTo>
                      <a:cubicBezTo>
                        <a:pt x="30245" y="23292"/>
                        <a:pt x="23565" y="29907"/>
                        <a:pt x="15325" y="29907"/>
                      </a:cubicBezTo>
                      <a:cubicBezTo>
                        <a:pt x="7084" y="29907"/>
                        <a:pt x="404" y="23292"/>
                        <a:pt x="404" y="15134"/>
                      </a:cubicBezTo>
                      <a:cubicBezTo>
                        <a:pt x="404" y="6975"/>
                        <a:pt x="7084" y="361"/>
                        <a:pt x="15325" y="361"/>
                      </a:cubicBezTo>
                      <a:cubicBezTo>
                        <a:pt x="23565" y="361"/>
                        <a:pt x="30245" y="6975"/>
                        <a:pt x="30245" y="15134"/>
                      </a:cubicBezTo>
                      <a:close/>
                    </a:path>
                  </a:pathLst>
                </a:custGeom>
                <a:noFill/>
                <a:ln w="5965" cap="flat">
                  <a:solidFill>
                    <a:srgbClr val="EC4E44"/>
                  </a:solid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90367DE3-9413-4D89-A11F-B9B666033D36}"/>
                    </a:ext>
                  </a:extLst>
                </p:cNvPr>
                <p:cNvSpPr/>
                <p:nvPr/>
              </p:nvSpPr>
              <p:spPr>
                <a:xfrm>
                  <a:off x="2488722" y="4331158"/>
                  <a:ext cx="29841" cy="29546"/>
                </a:xfrm>
                <a:custGeom>
                  <a:avLst/>
                  <a:gdLst>
                    <a:gd name="connsiteX0" fmla="*/ 30205 w 29841"/>
                    <a:gd name="connsiteY0" fmla="*/ 15174 h 29546"/>
                    <a:gd name="connsiteX1" fmla="*/ 15285 w 29841"/>
                    <a:gd name="connsiteY1" fmla="*/ 29947 h 29546"/>
                    <a:gd name="connsiteX2" fmla="*/ 364 w 29841"/>
                    <a:gd name="connsiteY2" fmla="*/ 15174 h 29546"/>
                    <a:gd name="connsiteX3" fmla="*/ 15285 w 29841"/>
                    <a:gd name="connsiteY3" fmla="*/ 401 h 29546"/>
                    <a:gd name="connsiteX4" fmla="*/ 30205 w 29841"/>
                    <a:gd name="connsiteY4" fmla="*/ 151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5" y="15174"/>
                      </a:moveTo>
                      <a:cubicBezTo>
                        <a:pt x="30205" y="23333"/>
                        <a:pt x="23525" y="29947"/>
                        <a:pt x="15285" y="29947"/>
                      </a:cubicBezTo>
                      <a:cubicBezTo>
                        <a:pt x="7044" y="29947"/>
                        <a:pt x="364" y="23333"/>
                        <a:pt x="364" y="15174"/>
                      </a:cubicBezTo>
                      <a:cubicBezTo>
                        <a:pt x="364" y="7015"/>
                        <a:pt x="7044" y="401"/>
                        <a:pt x="15285" y="401"/>
                      </a:cubicBezTo>
                      <a:cubicBezTo>
                        <a:pt x="23525" y="401"/>
                        <a:pt x="30205" y="7015"/>
                        <a:pt x="30205" y="15174"/>
                      </a:cubicBezTo>
                      <a:close/>
                    </a:path>
                  </a:pathLst>
                </a:custGeom>
                <a:noFill/>
                <a:ln w="5965" cap="flat">
                  <a:solidFill>
                    <a:srgbClr val="EC4E44"/>
                  </a:solid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A4BEEA0A-2C87-4092-990E-6F1A28AE01C1}"/>
                    </a:ext>
                  </a:extLst>
                </p:cNvPr>
                <p:cNvSpPr/>
                <p:nvPr/>
              </p:nvSpPr>
              <p:spPr>
                <a:xfrm>
                  <a:off x="1953565" y="4771812"/>
                  <a:ext cx="29841" cy="29546"/>
                </a:xfrm>
                <a:custGeom>
                  <a:avLst/>
                  <a:gdLst>
                    <a:gd name="connsiteX0" fmla="*/ 30116 w 29841"/>
                    <a:gd name="connsiteY0" fmla="*/ 15249 h 29546"/>
                    <a:gd name="connsiteX1" fmla="*/ 15195 w 29841"/>
                    <a:gd name="connsiteY1" fmla="*/ 30022 h 29546"/>
                    <a:gd name="connsiteX2" fmla="*/ 275 w 29841"/>
                    <a:gd name="connsiteY2" fmla="*/ 15249 h 29546"/>
                    <a:gd name="connsiteX3" fmla="*/ 15195 w 29841"/>
                    <a:gd name="connsiteY3" fmla="*/ 476 h 29546"/>
                    <a:gd name="connsiteX4" fmla="*/ 30116 w 29841"/>
                    <a:gd name="connsiteY4" fmla="*/ 1524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6" y="15249"/>
                      </a:moveTo>
                      <a:cubicBezTo>
                        <a:pt x="30116" y="23408"/>
                        <a:pt x="23436" y="30022"/>
                        <a:pt x="15195" y="30022"/>
                      </a:cubicBezTo>
                      <a:cubicBezTo>
                        <a:pt x="6955" y="30022"/>
                        <a:pt x="275" y="23408"/>
                        <a:pt x="275" y="15249"/>
                      </a:cubicBezTo>
                      <a:cubicBezTo>
                        <a:pt x="275" y="7090"/>
                        <a:pt x="6955" y="476"/>
                        <a:pt x="15195" y="476"/>
                      </a:cubicBezTo>
                      <a:cubicBezTo>
                        <a:pt x="23436" y="476"/>
                        <a:pt x="30116" y="7090"/>
                        <a:pt x="30116" y="15249"/>
                      </a:cubicBezTo>
                      <a:close/>
                    </a:path>
                  </a:pathLst>
                </a:custGeom>
                <a:noFill/>
                <a:ln w="5965" cap="flat">
                  <a:solidFill>
                    <a:srgbClr val="EC4E44"/>
                  </a:solid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C54FA869-BC58-41A8-9FB5-6EA37D354C2F}"/>
                    </a:ext>
                  </a:extLst>
                </p:cNvPr>
                <p:cNvSpPr/>
                <p:nvPr/>
              </p:nvSpPr>
              <p:spPr>
                <a:xfrm>
                  <a:off x="2218794" y="4485703"/>
                  <a:ext cx="29841" cy="29546"/>
                </a:xfrm>
                <a:custGeom>
                  <a:avLst/>
                  <a:gdLst>
                    <a:gd name="connsiteX0" fmla="*/ 30160 w 29841"/>
                    <a:gd name="connsiteY0" fmla="*/ 15200 h 29546"/>
                    <a:gd name="connsiteX1" fmla="*/ 15240 w 29841"/>
                    <a:gd name="connsiteY1" fmla="*/ 29973 h 29546"/>
                    <a:gd name="connsiteX2" fmla="*/ 319 w 29841"/>
                    <a:gd name="connsiteY2" fmla="*/ 15200 h 29546"/>
                    <a:gd name="connsiteX3" fmla="*/ 15240 w 29841"/>
                    <a:gd name="connsiteY3" fmla="*/ 427 h 29546"/>
                    <a:gd name="connsiteX4" fmla="*/ 30160 w 29841"/>
                    <a:gd name="connsiteY4" fmla="*/ 152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0" y="15200"/>
                      </a:moveTo>
                      <a:cubicBezTo>
                        <a:pt x="30160" y="23359"/>
                        <a:pt x="23480" y="29973"/>
                        <a:pt x="15240" y="29973"/>
                      </a:cubicBezTo>
                      <a:cubicBezTo>
                        <a:pt x="6999" y="29973"/>
                        <a:pt x="319" y="23359"/>
                        <a:pt x="319" y="15200"/>
                      </a:cubicBezTo>
                      <a:cubicBezTo>
                        <a:pt x="319" y="7042"/>
                        <a:pt x="6999" y="427"/>
                        <a:pt x="15240" y="427"/>
                      </a:cubicBezTo>
                      <a:cubicBezTo>
                        <a:pt x="23480" y="427"/>
                        <a:pt x="30160" y="7042"/>
                        <a:pt x="30160" y="15200"/>
                      </a:cubicBezTo>
                      <a:close/>
                    </a:path>
                  </a:pathLst>
                </a:custGeom>
                <a:noFill/>
                <a:ln w="5965" cap="flat">
                  <a:solidFill>
                    <a:srgbClr val="EC4E44"/>
                  </a:solid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CC100CDC-23A1-4B51-861E-012ED832B586}"/>
                    </a:ext>
                  </a:extLst>
                </p:cNvPr>
                <p:cNvSpPr/>
                <p:nvPr/>
              </p:nvSpPr>
              <p:spPr>
                <a:xfrm>
                  <a:off x="2996704" y="3871713"/>
                  <a:ext cx="29841" cy="29546"/>
                </a:xfrm>
                <a:custGeom>
                  <a:avLst/>
                  <a:gdLst>
                    <a:gd name="connsiteX0" fmla="*/ 30291 w 29841"/>
                    <a:gd name="connsiteY0" fmla="*/ 15097 h 29546"/>
                    <a:gd name="connsiteX1" fmla="*/ 15370 w 29841"/>
                    <a:gd name="connsiteY1" fmla="*/ 29870 h 29546"/>
                    <a:gd name="connsiteX2" fmla="*/ 449 w 29841"/>
                    <a:gd name="connsiteY2" fmla="*/ 15097 h 29546"/>
                    <a:gd name="connsiteX3" fmla="*/ 15370 w 29841"/>
                    <a:gd name="connsiteY3" fmla="*/ 324 h 29546"/>
                    <a:gd name="connsiteX4" fmla="*/ 30291 w 29841"/>
                    <a:gd name="connsiteY4" fmla="*/ 1509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1" y="15097"/>
                      </a:moveTo>
                      <a:cubicBezTo>
                        <a:pt x="30291" y="23255"/>
                        <a:pt x="23610" y="29870"/>
                        <a:pt x="15370" y="29870"/>
                      </a:cubicBezTo>
                      <a:cubicBezTo>
                        <a:pt x="7130" y="29870"/>
                        <a:pt x="449" y="23255"/>
                        <a:pt x="449" y="15097"/>
                      </a:cubicBezTo>
                      <a:cubicBezTo>
                        <a:pt x="449" y="6938"/>
                        <a:pt x="7130" y="324"/>
                        <a:pt x="15370" y="324"/>
                      </a:cubicBezTo>
                      <a:cubicBezTo>
                        <a:pt x="23610" y="324"/>
                        <a:pt x="30291" y="6938"/>
                        <a:pt x="30291" y="15097"/>
                      </a:cubicBezTo>
                      <a:close/>
                    </a:path>
                  </a:pathLst>
                </a:custGeom>
                <a:noFill/>
                <a:ln w="5965" cap="flat">
                  <a:solidFill>
                    <a:srgbClr val="EC4E44"/>
                  </a:solid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D21AEC1D-BC56-4384-9053-6C42F80019E0}"/>
                    </a:ext>
                  </a:extLst>
                </p:cNvPr>
                <p:cNvSpPr/>
                <p:nvPr/>
              </p:nvSpPr>
              <p:spPr>
                <a:xfrm>
                  <a:off x="3261584" y="3642007"/>
                  <a:ext cx="29841" cy="29546"/>
                </a:xfrm>
                <a:custGeom>
                  <a:avLst/>
                  <a:gdLst>
                    <a:gd name="connsiteX0" fmla="*/ 30335 w 29841"/>
                    <a:gd name="connsiteY0" fmla="*/ 15058 h 29546"/>
                    <a:gd name="connsiteX1" fmla="*/ 15414 w 29841"/>
                    <a:gd name="connsiteY1" fmla="*/ 29831 h 29546"/>
                    <a:gd name="connsiteX2" fmla="*/ 494 w 29841"/>
                    <a:gd name="connsiteY2" fmla="*/ 15058 h 29546"/>
                    <a:gd name="connsiteX3" fmla="*/ 15414 w 29841"/>
                    <a:gd name="connsiteY3" fmla="*/ 285 h 29546"/>
                    <a:gd name="connsiteX4" fmla="*/ 30335 w 29841"/>
                    <a:gd name="connsiteY4" fmla="*/ 1505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5" y="15058"/>
                      </a:moveTo>
                      <a:cubicBezTo>
                        <a:pt x="30335" y="23217"/>
                        <a:pt x="23655" y="29831"/>
                        <a:pt x="15414" y="29831"/>
                      </a:cubicBezTo>
                      <a:cubicBezTo>
                        <a:pt x="7174" y="29831"/>
                        <a:pt x="494" y="23217"/>
                        <a:pt x="494" y="15058"/>
                      </a:cubicBezTo>
                      <a:cubicBezTo>
                        <a:pt x="494" y="6899"/>
                        <a:pt x="7174" y="285"/>
                        <a:pt x="15414" y="285"/>
                      </a:cubicBezTo>
                      <a:cubicBezTo>
                        <a:pt x="23655" y="285"/>
                        <a:pt x="30335" y="6899"/>
                        <a:pt x="30335" y="15058"/>
                      </a:cubicBezTo>
                      <a:close/>
                    </a:path>
                  </a:pathLst>
                </a:custGeom>
                <a:noFill/>
                <a:ln w="5965" cap="flat">
                  <a:solidFill>
                    <a:srgbClr val="EC4E44"/>
                  </a:solid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FF1A0F24-F4AB-417D-B3AC-DC3F66C019AE}"/>
                    </a:ext>
                  </a:extLst>
                </p:cNvPr>
                <p:cNvSpPr/>
                <p:nvPr/>
              </p:nvSpPr>
              <p:spPr>
                <a:xfrm>
                  <a:off x="3846505" y="3133805"/>
                  <a:ext cx="29841" cy="29546"/>
                </a:xfrm>
                <a:custGeom>
                  <a:avLst/>
                  <a:gdLst>
                    <a:gd name="connsiteX0" fmla="*/ 30433 w 29841"/>
                    <a:gd name="connsiteY0" fmla="*/ 14972 h 29546"/>
                    <a:gd name="connsiteX1" fmla="*/ 15512 w 29841"/>
                    <a:gd name="connsiteY1" fmla="*/ 29745 h 29546"/>
                    <a:gd name="connsiteX2" fmla="*/ 592 w 29841"/>
                    <a:gd name="connsiteY2" fmla="*/ 14972 h 29546"/>
                    <a:gd name="connsiteX3" fmla="*/ 15512 w 29841"/>
                    <a:gd name="connsiteY3" fmla="*/ 199 h 29546"/>
                    <a:gd name="connsiteX4" fmla="*/ 30433 w 29841"/>
                    <a:gd name="connsiteY4" fmla="*/ 149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3" y="14972"/>
                      </a:moveTo>
                      <a:cubicBezTo>
                        <a:pt x="30433" y="23131"/>
                        <a:pt x="23753" y="29745"/>
                        <a:pt x="15512" y="29745"/>
                      </a:cubicBezTo>
                      <a:cubicBezTo>
                        <a:pt x="7272" y="29745"/>
                        <a:pt x="592" y="23131"/>
                        <a:pt x="592" y="14972"/>
                      </a:cubicBezTo>
                      <a:cubicBezTo>
                        <a:pt x="592" y="6813"/>
                        <a:pt x="7272" y="199"/>
                        <a:pt x="15512" y="199"/>
                      </a:cubicBezTo>
                      <a:cubicBezTo>
                        <a:pt x="23753" y="199"/>
                        <a:pt x="30433" y="6813"/>
                        <a:pt x="30433" y="14972"/>
                      </a:cubicBezTo>
                      <a:close/>
                    </a:path>
                  </a:pathLst>
                </a:custGeom>
                <a:noFill/>
                <a:ln w="5965" cap="flat">
                  <a:solidFill>
                    <a:srgbClr val="EC4E44"/>
                  </a:solid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4FD7274D-9715-4F29-A07F-B6B5BC8435A9}"/>
                    </a:ext>
                  </a:extLst>
                </p:cNvPr>
                <p:cNvSpPr/>
                <p:nvPr/>
              </p:nvSpPr>
              <p:spPr>
                <a:xfrm>
                  <a:off x="1362682" y="5122867"/>
                  <a:ext cx="29841" cy="29546"/>
                </a:xfrm>
                <a:custGeom>
                  <a:avLst/>
                  <a:gdLst>
                    <a:gd name="connsiteX0" fmla="*/ 30017 w 29841"/>
                    <a:gd name="connsiteY0" fmla="*/ 15308 h 29546"/>
                    <a:gd name="connsiteX1" fmla="*/ 15096 w 29841"/>
                    <a:gd name="connsiteY1" fmla="*/ 30081 h 29546"/>
                    <a:gd name="connsiteX2" fmla="*/ 176 w 29841"/>
                    <a:gd name="connsiteY2" fmla="*/ 15308 h 29546"/>
                    <a:gd name="connsiteX3" fmla="*/ 15096 w 29841"/>
                    <a:gd name="connsiteY3" fmla="*/ 535 h 29546"/>
                    <a:gd name="connsiteX4" fmla="*/ 30017 w 29841"/>
                    <a:gd name="connsiteY4" fmla="*/ 153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17" y="15308"/>
                      </a:moveTo>
                      <a:cubicBezTo>
                        <a:pt x="30017" y="23467"/>
                        <a:pt x="23337" y="30081"/>
                        <a:pt x="15096" y="30081"/>
                      </a:cubicBezTo>
                      <a:cubicBezTo>
                        <a:pt x="6856" y="30081"/>
                        <a:pt x="176" y="23467"/>
                        <a:pt x="176" y="15308"/>
                      </a:cubicBezTo>
                      <a:cubicBezTo>
                        <a:pt x="176" y="7149"/>
                        <a:pt x="6856" y="535"/>
                        <a:pt x="15096" y="535"/>
                      </a:cubicBezTo>
                      <a:cubicBezTo>
                        <a:pt x="23337" y="535"/>
                        <a:pt x="30017" y="7149"/>
                        <a:pt x="30017" y="15308"/>
                      </a:cubicBezTo>
                      <a:close/>
                    </a:path>
                  </a:pathLst>
                </a:custGeom>
                <a:noFill/>
                <a:ln w="5965" cap="flat">
                  <a:solidFill>
                    <a:srgbClr val="EC4E44"/>
                  </a:solid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181B4D00-F436-4BF9-8DDE-82C99C6CE2B2}"/>
                    </a:ext>
                  </a:extLst>
                </p:cNvPr>
                <p:cNvSpPr/>
                <p:nvPr/>
              </p:nvSpPr>
              <p:spPr>
                <a:xfrm>
                  <a:off x="3173352" y="3725679"/>
                  <a:ext cx="29841" cy="29546"/>
                </a:xfrm>
                <a:custGeom>
                  <a:avLst/>
                  <a:gdLst>
                    <a:gd name="connsiteX0" fmla="*/ 30320 w 29841"/>
                    <a:gd name="connsiteY0" fmla="*/ 15072 h 29546"/>
                    <a:gd name="connsiteX1" fmla="*/ 15400 w 29841"/>
                    <a:gd name="connsiteY1" fmla="*/ 29845 h 29546"/>
                    <a:gd name="connsiteX2" fmla="*/ 479 w 29841"/>
                    <a:gd name="connsiteY2" fmla="*/ 15072 h 29546"/>
                    <a:gd name="connsiteX3" fmla="*/ 15400 w 29841"/>
                    <a:gd name="connsiteY3" fmla="*/ 299 h 29546"/>
                    <a:gd name="connsiteX4" fmla="*/ 30320 w 29841"/>
                    <a:gd name="connsiteY4" fmla="*/ 150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0" y="15072"/>
                      </a:moveTo>
                      <a:cubicBezTo>
                        <a:pt x="30320" y="23231"/>
                        <a:pt x="23640" y="29845"/>
                        <a:pt x="15400" y="29845"/>
                      </a:cubicBezTo>
                      <a:cubicBezTo>
                        <a:pt x="7159" y="29845"/>
                        <a:pt x="479" y="23231"/>
                        <a:pt x="479" y="15072"/>
                      </a:cubicBezTo>
                      <a:cubicBezTo>
                        <a:pt x="479" y="6913"/>
                        <a:pt x="7159" y="299"/>
                        <a:pt x="15400" y="299"/>
                      </a:cubicBezTo>
                      <a:cubicBezTo>
                        <a:pt x="23640" y="299"/>
                        <a:pt x="30320" y="6913"/>
                        <a:pt x="30320" y="15072"/>
                      </a:cubicBezTo>
                      <a:close/>
                    </a:path>
                  </a:pathLst>
                </a:custGeom>
                <a:noFill/>
                <a:ln w="5965" cap="flat">
                  <a:solidFill>
                    <a:srgbClr val="EC4E44"/>
                  </a:solid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CF548110-E71B-4BF1-83C1-E8FF67A9FB8C}"/>
                    </a:ext>
                  </a:extLst>
                </p:cNvPr>
                <p:cNvSpPr/>
                <p:nvPr/>
              </p:nvSpPr>
              <p:spPr>
                <a:xfrm>
                  <a:off x="3655702" y="3274370"/>
                  <a:ext cx="29841" cy="29546"/>
                </a:xfrm>
                <a:custGeom>
                  <a:avLst/>
                  <a:gdLst>
                    <a:gd name="connsiteX0" fmla="*/ 30401 w 29841"/>
                    <a:gd name="connsiteY0" fmla="*/ 14995 h 29546"/>
                    <a:gd name="connsiteX1" fmla="*/ 15480 w 29841"/>
                    <a:gd name="connsiteY1" fmla="*/ 29768 h 29546"/>
                    <a:gd name="connsiteX2" fmla="*/ 560 w 29841"/>
                    <a:gd name="connsiteY2" fmla="*/ 14995 h 29546"/>
                    <a:gd name="connsiteX3" fmla="*/ 15480 w 29841"/>
                    <a:gd name="connsiteY3" fmla="*/ 222 h 29546"/>
                    <a:gd name="connsiteX4" fmla="*/ 30401 w 29841"/>
                    <a:gd name="connsiteY4" fmla="*/ 1499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1" y="14995"/>
                      </a:moveTo>
                      <a:cubicBezTo>
                        <a:pt x="30401" y="23154"/>
                        <a:pt x="23721" y="29768"/>
                        <a:pt x="15480" y="29768"/>
                      </a:cubicBezTo>
                      <a:cubicBezTo>
                        <a:pt x="7240" y="29768"/>
                        <a:pt x="560" y="23154"/>
                        <a:pt x="560" y="14995"/>
                      </a:cubicBezTo>
                      <a:cubicBezTo>
                        <a:pt x="560" y="6837"/>
                        <a:pt x="7240" y="222"/>
                        <a:pt x="15480" y="222"/>
                      </a:cubicBezTo>
                      <a:cubicBezTo>
                        <a:pt x="23721" y="222"/>
                        <a:pt x="30401" y="6837"/>
                        <a:pt x="30401" y="14995"/>
                      </a:cubicBezTo>
                      <a:close/>
                    </a:path>
                  </a:pathLst>
                </a:custGeom>
                <a:noFill/>
                <a:ln w="5965" cap="flat">
                  <a:solidFill>
                    <a:srgbClr val="EC4E44"/>
                  </a:solid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7CE06994-A4D2-4919-B751-821BE48A7F26}"/>
                    </a:ext>
                  </a:extLst>
                </p:cNvPr>
                <p:cNvSpPr/>
                <p:nvPr/>
              </p:nvSpPr>
              <p:spPr>
                <a:xfrm>
                  <a:off x="3399080" y="3546487"/>
                  <a:ext cx="29841" cy="29546"/>
                </a:xfrm>
                <a:custGeom>
                  <a:avLst/>
                  <a:gdLst>
                    <a:gd name="connsiteX0" fmla="*/ 30358 w 29841"/>
                    <a:gd name="connsiteY0" fmla="*/ 15041 h 29546"/>
                    <a:gd name="connsiteX1" fmla="*/ 15437 w 29841"/>
                    <a:gd name="connsiteY1" fmla="*/ 29815 h 29546"/>
                    <a:gd name="connsiteX2" fmla="*/ 517 w 29841"/>
                    <a:gd name="connsiteY2" fmla="*/ 15041 h 29546"/>
                    <a:gd name="connsiteX3" fmla="*/ 15437 w 29841"/>
                    <a:gd name="connsiteY3" fmla="*/ 268 h 29546"/>
                    <a:gd name="connsiteX4" fmla="*/ 30358 w 29841"/>
                    <a:gd name="connsiteY4" fmla="*/ 1504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8" y="15041"/>
                      </a:moveTo>
                      <a:cubicBezTo>
                        <a:pt x="30358" y="23200"/>
                        <a:pt x="23678" y="29815"/>
                        <a:pt x="15437" y="29815"/>
                      </a:cubicBezTo>
                      <a:cubicBezTo>
                        <a:pt x="7197" y="29815"/>
                        <a:pt x="517" y="23200"/>
                        <a:pt x="517" y="15041"/>
                      </a:cubicBezTo>
                      <a:cubicBezTo>
                        <a:pt x="517" y="6883"/>
                        <a:pt x="7197" y="268"/>
                        <a:pt x="15437" y="268"/>
                      </a:cubicBezTo>
                      <a:cubicBezTo>
                        <a:pt x="23678" y="268"/>
                        <a:pt x="30358" y="6883"/>
                        <a:pt x="30358" y="15041"/>
                      </a:cubicBezTo>
                      <a:close/>
                    </a:path>
                  </a:pathLst>
                </a:custGeom>
                <a:noFill/>
                <a:ln w="5965" cap="flat">
                  <a:solidFill>
                    <a:srgbClr val="EC4E44"/>
                  </a:solid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0F5E08F-9355-4591-A7B0-2E2F7725B9C7}"/>
                    </a:ext>
                  </a:extLst>
                </p:cNvPr>
                <p:cNvSpPr/>
                <p:nvPr/>
              </p:nvSpPr>
              <p:spPr>
                <a:xfrm>
                  <a:off x="2310647" y="4510468"/>
                  <a:ext cx="29841" cy="29546"/>
                </a:xfrm>
                <a:custGeom>
                  <a:avLst/>
                  <a:gdLst>
                    <a:gd name="connsiteX0" fmla="*/ 30176 w 29841"/>
                    <a:gd name="connsiteY0" fmla="*/ 15205 h 29546"/>
                    <a:gd name="connsiteX1" fmla="*/ 15255 w 29841"/>
                    <a:gd name="connsiteY1" fmla="*/ 29978 h 29546"/>
                    <a:gd name="connsiteX2" fmla="*/ 334 w 29841"/>
                    <a:gd name="connsiteY2" fmla="*/ 15205 h 29546"/>
                    <a:gd name="connsiteX3" fmla="*/ 15255 w 29841"/>
                    <a:gd name="connsiteY3" fmla="*/ 432 h 29546"/>
                    <a:gd name="connsiteX4" fmla="*/ 30176 w 29841"/>
                    <a:gd name="connsiteY4" fmla="*/ 1520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6" y="15205"/>
                      </a:moveTo>
                      <a:cubicBezTo>
                        <a:pt x="30176" y="23364"/>
                        <a:pt x="23495" y="29978"/>
                        <a:pt x="15255" y="29978"/>
                      </a:cubicBezTo>
                      <a:cubicBezTo>
                        <a:pt x="7015" y="29978"/>
                        <a:pt x="334" y="23364"/>
                        <a:pt x="334" y="15205"/>
                      </a:cubicBezTo>
                      <a:cubicBezTo>
                        <a:pt x="334" y="7046"/>
                        <a:pt x="7015" y="432"/>
                        <a:pt x="15255" y="432"/>
                      </a:cubicBezTo>
                      <a:cubicBezTo>
                        <a:pt x="23495" y="432"/>
                        <a:pt x="30176" y="7046"/>
                        <a:pt x="30176" y="15205"/>
                      </a:cubicBezTo>
                      <a:close/>
                    </a:path>
                  </a:pathLst>
                </a:custGeom>
                <a:noFill/>
                <a:ln w="5965" cap="flat">
                  <a:solidFill>
                    <a:srgbClr val="EC4E44"/>
                  </a:solid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746BF999-6E75-4D5D-A475-96509CED1DBC}"/>
                    </a:ext>
                  </a:extLst>
                </p:cNvPr>
                <p:cNvSpPr/>
                <p:nvPr/>
              </p:nvSpPr>
              <p:spPr>
                <a:xfrm>
                  <a:off x="3196636" y="3821511"/>
                  <a:ext cx="29841" cy="29546"/>
                </a:xfrm>
                <a:custGeom>
                  <a:avLst/>
                  <a:gdLst>
                    <a:gd name="connsiteX0" fmla="*/ 30324 w 29841"/>
                    <a:gd name="connsiteY0" fmla="*/ 15088 h 29546"/>
                    <a:gd name="connsiteX1" fmla="*/ 15404 w 29841"/>
                    <a:gd name="connsiteY1" fmla="*/ 29861 h 29546"/>
                    <a:gd name="connsiteX2" fmla="*/ 483 w 29841"/>
                    <a:gd name="connsiteY2" fmla="*/ 15088 h 29546"/>
                    <a:gd name="connsiteX3" fmla="*/ 15404 w 29841"/>
                    <a:gd name="connsiteY3" fmla="*/ 315 h 29546"/>
                    <a:gd name="connsiteX4" fmla="*/ 30324 w 29841"/>
                    <a:gd name="connsiteY4" fmla="*/ 150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4" y="15088"/>
                      </a:moveTo>
                      <a:cubicBezTo>
                        <a:pt x="30324" y="23247"/>
                        <a:pt x="23644" y="29861"/>
                        <a:pt x="15404" y="29861"/>
                      </a:cubicBezTo>
                      <a:cubicBezTo>
                        <a:pt x="7163" y="29861"/>
                        <a:pt x="483" y="23247"/>
                        <a:pt x="483" y="15088"/>
                      </a:cubicBezTo>
                      <a:cubicBezTo>
                        <a:pt x="483" y="6929"/>
                        <a:pt x="7163" y="315"/>
                        <a:pt x="15404" y="315"/>
                      </a:cubicBezTo>
                      <a:cubicBezTo>
                        <a:pt x="23644" y="315"/>
                        <a:pt x="30324" y="6929"/>
                        <a:pt x="30324" y="15088"/>
                      </a:cubicBezTo>
                      <a:close/>
                    </a:path>
                  </a:pathLst>
                </a:custGeom>
                <a:noFill/>
                <a:ln w="5965" cap="flat">
                  <a:solidFill>
                    <a:srgbClr val="EC4E44"/>
                  </a:solid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453AF853-8F51-4455-9B43-FE29603E6129}"/>
                    </a:ext>
                  </a:extLst>
                </p:cNvPr>
                <p:cNvSpPr/>
                <p:nvPr/>
              </p:nvSpPr>
              <p:spPr>
                <a:xfrm>
                  <a:off x="4018041" y="3029207"/>
                  <a:ext cx="29841" cy="29546"/>
                </a:xfrm>
                <a:custGeom>
                  <a:avLst/>
                  <a:gdLst>
                    <a:gd name="connsiteX0" fmla="*/ 30462 w 29841"/>
                    <a:gd name="connsiteY0" fmla="*/ 14954 h 29546"/>
                    <a:gd name="connsiteX1" fmla="*/ 15541 w 29841"/>
                    <a:gd name="connsiteY1" fmla="*/ 29727 h 29546"/>
                    <a:gd name="connsiteX2" fmla="*/ 621 w 29841"/>
                    <a:gd name="connsiteY2" fmla="*/ 14954 h 29546"/>
                    <a:gd name="connsiteX3" fmla="*/ 15541 w 29841"/>
                    <a:gd name="connsiteY3" fmla="*/ 181 h 29546"/>
                    <a:gd name="connsiteX4" fmla="*/ 30462 w 29841"/>
                    <a:gd name="connsiteY4" fmla="*/ 149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2" y="14954"/>
                      </a:moveTo>
                      <a:cubicBezTo>
                        <a:pt x="30462" y="23113"/>
                        <a:pt x="23782" y="29727"/>
                        <a:pt x="15541" y="29727"/>
                      </a:cubicBezTo>
                      <a:cubicBezTo>
                        <a:pt x="7301" y="29727"/>
                        <a:pt x="621" y="23113"/>
                        <a:pt x="621" y="14954"/>
                      </a:cubicBezTo>
                      <a:cubicBezTo>
                        <a:pt x="621" y="6795"/>
                        <a:pt x="7301" y="181"/>
                        <a:pt x="15541" y="181"/>
                      </a:cubicBezTo>
                      <a:cubicBezTo>
                        <a:pt x="23782" y="181"/>
                        <a:pt x="30462" y="6795"/>
                        <a:pt x="30462" y="14954"/>
                      </a:cubicBezTo>
                      <a:close/>
                    </a:path>
                  </a:pathLst>
                </a:custGeom>
                <a:noFill/>
                <a:ln w="5965" cap="flat">
                  <a:solidFill>
                    <a:srgbClr val="EC4E44"/>
                  </a:solid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A1BB788D-6247-400C-B78E-D069FAC38719}"/>
                    </a:ext>
                  </a:extLst>
                </p:cNvPr>
                <p:cNvSpPr/>
                <p:nvPr/>
              </p:nvSpPr>
              <p:spPr>
                <a:xfrm>
                  <a:off x="3278110" y="3623766"/>
                  <a:ext cx="29841" cy="29546"/>
                </a:xfrm>
                <a:custGeom>
                  <a:avLst/>
                  <a:gdLst>
                    <a:gd name="connsiteX0" fmla="*/ 30338 w 29841"/>
                    <a:gd name="connsiteY0" fmla="*/ 15055 h 29546"/>
                    <a:gd name="connsiteX1" fmla="*/ 15417 w 29841"/>
                    <a:gd name="connsiteY1" fmla="*/ 29828 h 29546"/>
                    <a:gd name="connsiteX2" fmla="*/ 497 w 29841"/>
                    <a:gd name="connsiteY2" fmla="*/ 15055 h 29546"/>
                    <a:gd name="connsiteX3" fmla="*/ 15417 w 29841"/>
                    <a:gd name="connsiteY3" fmla="*/ 282 h 29546"/>
                    <a:gd name="connsiteX4" fmla="*/ 30338 w 29841"/>
                    <a:gd name="connsiteY4" fmla="*/ 1505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8" y="15055"/>
                      </a:moveTo>
                      <a:cubicBezTo>
                        <a:pt x="30338" y="23213"/>
                        <a:pt x="23658" y="29828"/>
                        <a:pt x="15417" y="29828"/>
                      </a:cubicBezTo>
                      <a:cubicBezTo>
                        <a:pt x="7177" y="29828"/>
                        <a:pt x="497" y="23213"/>
                        <a:pt x="497" y="15055"/>
                      </a:cubicBezTo>
                      <a:cubicBezTo>
                        <a:pt x="497" y="6896"/>
                        <a:pt x="7177" y="282"/>
                        <a:pt x="15417" y="282"/>
                      </a:cubicBezTo>
                      <a:cubicBezTo>
                        <a:pt x="23658" y="282"/>
                        <a:pt x="30338" y="6896"/>
                        <a:pt x="30338" y="15055"/>
                      </a:cubicBezTo>
                      <a:close/>
                    </a:path>
                  </a:pathLst>
                </a:custGeom>
                <a:noFill/>
                <a:ln w="5965" cap="flat">
                  <a:solidFill>
                    <a:srgbClr val="EC4E44"/>
                  </a:solid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83B36AE3-EE13-45F3-A6CF-C81FB6959205}"/>
                    </a:ext>
                  </a:extLst>
                </p:cNvPr>
                <p:cNvSpPr/>
                <p:nvPr/>
              </p:nvSpPr>
              <p:spPr>
                <a:xfrm>
                  <a:off x="3298785" y="3656130"/>
                  <a:ext cx="29841" cy="29546"/>
                </a:xfrm>
                <a:custGeom>
                  <a:avLst/>
                  <a:gdLst>
                    <a:gd name="connsiteX0" fmla="*/ 30341 w 29841"/>
                    <a:gd name="connsiteY0" fmla="*/ 15060 h 29546"/>
                    <a:gd name="connsiteX1" fmla="*/ 15421 w 29841"/>
                    <a:gd name="connsiteY1" fmla="*/ 29833 h 29546"/>
                    <a:gd name="connsiteX2" fmla="*/ 500 w 29841"/>
                    <a:gd name="connsiteY2" fmla="*/ 15060 h 29546"/>
                    <a:gd name="connsiteX3" fmla="*/ 15421 w 29841"/>
                    <a:gd name="connsiteY3" fmla="*/ 287 h 29546"/>
                    <a:gd name="connsiteX4" fmla="*/ 30341 w 29841"/>
                    <a:gd name="connsiteY4" fmla="*/ 150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1" y="15060"/>
                      </a:moveTo>
                      <a:cubicBezTo>
                        <a:pt x="30341" y="23219"/>
                        <a:pt x="23661" y="29833"/>
                        <a:pt x="15421" y="29833"/>
                      </a:cubicBezTo>
                      <a:cubicBezTo>
                        <a:pt x="7180" y="29833"/>
                        <a:pt x="500" y="23219"/>
                        <a:pt x="500" y="15060"/>
                      </a:cubicBezTo>
                      <a:cubicBezTo>
                        <a:pt x="500" y="6901"/>
                        <a:pt x="7180" y="287"/>
                        <a:pt x="15421" y="287"/>
                      </a:cubicBezTo>
                      <a:cubicBezTo>
                        <a:pt x="23661" y="287"/>
                        <a:pt x="30341" y="6901"/>
                        <a:pt x="30341" y="15060"/>
                      </a:cubicBezTo>
                      <a:close/>
                    </a:path>
                  </a:pathLst>
                </a:custGeom>
                <a:noFill/>
                <a:ln w="5965" cap="flat">
                  <a:solidFill>
                    <a:srgbClr val="EC4E44"/>
                  </a:solid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490AD00-439B-4EE5-82AB-EA224708E160}"/>
                    </a:ext>
                  </a:extLst>
                </p:cNvPr>
                <p:cNvSpPr/>
                <p:nvPr/>
              </p:nvSpPr>
              <p:spPr>
                <a:xfrm>
                  <a:off x="2099857" y="4750630"/>
                  <a:ext cx="29841" cy="29546"/>
                </a:xfrm>
                <a:custGeom>
                  <a:avLst/>
                  <a:gdLst>
                    <a:gd name="connsiteX0" fmla="*/ 30140 w 29841"/>
                    <a:gd name="connsiteY0" fmla="*/ 15245 h 29546"/>
                    <a:gd name="connsiteX1" fmla="*/ 15220 w 29841"/>
                    <a:gd name="connsiteY1" fmla="*/ 30018 h 29546"/>
                    <a:gd name="connsiteX2" fmla="*/ 299 w 29841"/>
                    <a:gd name="connsiteY2" fmla="*/ 15245 h 29546"/>
                    <a:gd name="connsiteX3" fmla="*/ 15220 w 29841"/>
                    <a:gd name="connsiteY3" fmla="*/ 472 h 29546"/>
                    <a:gd name="connsiteX4" fmla="*/ 30140 w 29841"/>
                    <a:gd name="connsiteY4" fmla="*/ 1524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0" y="15245"/>
                      </a:moveTo>
                      <a:cubicBezTo>
                        <a:pt x="30140" y="23404"/>
                        <a:pt x="23460" y="30018"/>
                        <a:pt x="15220" y="30018"/>
                      </a:cubicBezTo>
                      <a:cubicBezTo>
                        <a:pt x="6979" y="30018"/>
                        <a:pt x="299" y="23404"/>
                        <a:pt x="299" y="15245"/>
                      </a:cubicBezTo>
                      <a:cubicBezTo>
                        <a:pt x="299" y="7086"/>
                        <a:pt x="6979" y="472"/>
                        <a:pt x="15220" y="472"/>
                      </a:cubicBezTo>
                      <a:cubicBezTo>
                        <a:pt x="23460" y="472"/>
                        <a:pt x="30140" y="7086"/>
                        <a:pt x="30140" y="15245"/>
                      </a:cubicBezTo>
                      <a:close/>
                    </a:path>
                  </a:pathLst>
                </a:custGeom>
                <a:noFill/>
                <a:ln w="5965" cap="flat">
                  <a:solidFill>
                    <a:srgbClr val="EC4E44"/>
                  </a:solid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B599E66C-775B-4DE2-8A66-5C50087DA48F}"/>
                    </a:ext>
                  </a:extLst>
                </p:cNvPr>
                <p:cNvSpPr/>
                <p:nvPr/>
              </p:nvSpPr>
              <p:spPr>
                <a:xfrm>
                  <a:off x="2344769" y="4333380"/>
                  <a:ext cx="29841" cy="29546"/>
                </a:xfrm>
                <a:custGeom>
                  <a:avLst/>
                  <a:gdLst>
                    <a:gd name="connsiteX0" fmla="*/ 30181 w 29841"/>
                    <a:gd name="connsiteY0" fmla="*/ 15175 h 29546"/>
                    <a:gd name="connsiteX1" fmla="*/ 15261 w 29841"/>
                    <a:gd name="connsiteY1" fmla="*/ 29948 h 29546"/>
                    <a:gd name="connsiteX2" fmla="*/ 340 w 29841"/>
                    <a:gd name="connsiteY2" fmla="*/ 15175 h 29546"/>
                    <a:gd name="connsiteX3" fmla="*/ 15261 w 29841"/>
                    <a:gd name="connsiteY3" fmla="*/ 402 h 29546"/>
                    <a:gd name="connsiteX4" fmla="*/ 30181 w 29841"/>
                    <a:gd name="connsiteY4" fmla="*/ 151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1" y="15175"/>
                      </a:moveTo>
                      <a:cubicBezTo>
                        <a:pt x="30181" y="23334"/>
                        <a:pt x="23501" y="29948"/>
                        <a:pt x="15261" y="29948"/>
                      </a:cubicBezTo>
                      <a:cubicBezTo>
                        <a:pt x="7020" y="29948"/>
                        <a:pt x="340" y="23334"/>
                        <a:pt x="340" y="15175"/>
                      </a:cubicBezTo>
                      <a:cubicBezTo>
                        <a:pt x="340" y="7016"/>
                        <a:pt x="7020" y="402"/>
                        <a:pt x="15261" y="402"/>
                      </a:cubicBezTo>
                      <a:cubicBezTo>
                        <a:pt x="23501" y="402"/>
                        <a:pt x="30181" y="7016"/>
                        <a:pt x="30181" y="15175"/>
                      </a:cubicBezTo>
                      <a:close/>
                    </a:path>
                  </a:pathLst>
                </a:custGeom>
                <a:noFill/>
                <a:ln w="5965" cap="flat">
                  <a:solidFill>
                    <a:srgbClr val="EC4E44"/>
                  </a:solid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E80A7F2E-9B9D-4FF8-BB0F-4E7EEA09BE13}"/>
                    </a:ext>
                  </a:extLst>
                </p:cNvPr>
                <p:cNvSpPr/>
                <p:nvPr/>
              </p:nvSpPr>
              <p:spPr>
                <a:xfrm>
                  <a:off x="3878552" y="3114741"/>
                  <a:ext cx="29841" cy="29546"/>
                </a:xfrm>
                <a:custGeom>
                  <a:avLst/>
                  <a:gdLst>
                    <a:gd name="connsiteX0" fmla="*/ 30438 w 29841"/>
                    <a:gd name="connsiteY0" fmla="*/ 14968 h 29546"/>
                    <a:gd name="connsiteX1" fmla="*/ 15518 w 29841"/>
                    <a:gd name="connsiteY1" fmla="*/ 29741 h 29546"/>
                    <a:gd name="connsiteX2" fmla="*/ 597 w 29841"/>
                    <a:gd name="connsiteY2" fmla="*/ 14968 h 29546"/>
                    <a:gd name="connsiteX3" fmla="*/ 15518 w 29841"/>
                    <a:gd name="connsiteY3" fmla="*/ 195 h 29546"/>
                    <a:gd name="connsiteX4" fmla="*/ 30438 w 29841"/>
                    <a:gd name="connsiteY4" fmla="*/ 149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8" y="14968"/>
                      </a:moveTo>
                      <a:cubicBezTo>
                        <a:pt x="30438" y="23127"/>
                        <a:pt x="23758" y="29741"/>
                        <a:pt x="15518" y="29741"/>
                      </a:cubicBezTo>
                      <a:cubicBezTo>
                        <a:pt x="7277" y="29741"/>
                        <a:pt x="597" y="23127"/>
                        <a:pt x="597" y="14968"/>
                      </a:cubicBezTo>
                      <a:cubicBezTo>
                        <a:pt x="597" y="6810"/>
                        <a:pt x="7277" y="195"/>
                        <a:pt x="15518" y="195"/>
                      </a:cubicBezTo>
                      <a:cubicBezTo>
                        <a:pt x="23758" y="195"/>
                        <a:pt x="30438" y="6810"/>
                        <a:pt x="30438" y="14968"/>
                      </a:cubicBezTo>
                      <a:close/>
                    </a:path>
                  </a:pathLst>
                </a:custGeom>
                <a:noFill/>
                <a:ln w="5965" cap="flat">
                  <a:solidFill>
                    <a:srgbClr val="EC4E44"/>
                  </a:solid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1845E198-D449-4DC5-AD0C-D908BEAB665E}"/>
                    </a:ext>
                  </a:extLst>
                </p:cNvPr>
                <p:cNvSpPr/>
                <p:nvPr/>
              </p:nvSpPr>
              <p:spPr>
                <a:xfrm>
                  <a:off x="3106728" y="3790010"/>
                  <a:ext cx="29841" cy="29546"/>
                </a:xfrm>
                <a:custGeom>
                  <a:avLst/>
                  <a:gdLst>
                    <a:gd name="connsiteX0" fmla="*/ 30309 w 29841"/>
                    <a:gd name="connsiteY0" fmla="*/ 15083 h 29546"/>
                    <a:gd name="connsiteX1" fmla="*/ 15388 w 29841"/>
                    <a:gd name="connsiteY1" fmla="*/ 29856 h 29546"/>
                    <a:gd name="connsiteX2" fmla="*/ 468 w 29841"/>
                    <a:gd name="connsiteY2" fmla="*/ 15083 h 29546"/>
                    <a:gd name="connsiteX3" fmla="*/ 15388 w 29841"/>
                    <a:gd name="connsiteY3" fmla="*/ 310 h 29546"/>
                    <a:gd name="connsiteX4" fmla="*/ 30309 w 29841"/>
                    <a:gd name="connsiteY4" fmla="*/ 150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9" y="15083"/>
                      </a:moveTo>
                      <a:cubicBezTo>
                        <a:pt x="30309" y="23242"/>
                        <a:pt x="23629" y="29856"/>
                        <a:pt x="15388" y="29856"/>
                      </a:cubicBezTo>
                      <a:cubicBezTo>
                        <a:pt x="7148" y="29856"/>
                        <a:pt x="468" y="23242"/>
                        <a:pt x="468" y="15083"/>
                      </a:cubicBezTo>
                      <a:cubicBezTo>
                        <a:pt x="468" y="6924"/>
                        <a:pt x="7148" y="310"/>
                        <a:pt x="15388" y="310"/>
                      </a:cubicBezTo>
                      <a:cubicBezTo>
                        <a:pt x="23629" y="310"/>
                        <a:pt x="30309" y="6924"/>
                        <a:pt x="30309" y="15083"/>
                      </a:cubicBezTo>
                      <a:close/>
                    </a:path>
                  </a:pathLst>
                </a:custGeom>
                <a:noFill/>
                <a:ln w="5965" cap="flat">
                  <a:solidFill>
                    <a:srgbClr val="EC4E44"/>
                  </a:solid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5E120689-B29C-450F-AA72-B262BF9A655C}"/>
                    </a:ext>
                  </a:extLst>
                </p:cNvPr>
                <p:cNvSpPr/>
                <p:nvPr/>
              </p:nvSpPr>
              <p:spPr>
                <a:xfrm>
                  <a:off x="2166354" y="4627625"/>
                  <a:ext cx="29841" cy="29546"/>
                </a:xfrm>
                <a:custGeom>
                  <a:avLst/>
                  <a:gdLst>
                    <a:gd name="connsiteX0" fmla="*/ 30151 w 29841"/>
                    <a:gd name="connsiteY0" fmla="*/ 15224 h 29546"/>
                    <a:gd name="connsiteX1" fmla="*/ 15231 w 29841"/>
                    <a:gd name="connsiteY1" fmla="*/ 29997 h 29546"/>
                    <a:gd name="connsiteX2" fmla="*/ 310 w 29841"/>
                    <a:gd name="connsiteY2" fmla="*/ 15224 h 29546"/>
                    <a:gd name="connsiteX3" fmla="*/ 15231 w 29841"/>
                    <a:gd name="connsiteY3" fmla="*/ 451 h 29546"/>
                    <a:gd name="connsiteX4" fmla="*/ 30151 w 29841"/>
                    <a:gd name="connsiteY4" fmla="*/ 152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1" y="15224"/>
                      </a:moveTo>
                      <a:cubicBezTo>
                        <a:pt x="30151" y="23383"/>
                        <a:pt x="23471" y="29997"/>
                        <a:pt x="15231" y="29997"/>
                      </a:cubicBezTo>
                      <a:cubicBezTo>
                        <a:pt x="6990" y="29997"/>
                        <a:pt x="310" y="23383"/>
                        <a:pt x="310" y="15224"/>
                      </a:cubicBezTo>
                      <a:cubicBezTo>
                        <a:pt x="310" y="7066"/>
                        <a:pt x="6990" y="451"/>
                        <a:pt x="15231" y="451"/>
                      </a:cubicBezTo>
                      <a:cubicBezTo>
                        <a:pt x="23471" y="451"/>
                        <a:pt x="30151" y="7066"/>
                        <a:pt x="30151" y="15224"/>
                      </a:cubicBezTo>
                      <a:close/>
                    </a:path>
                  </a:pathLst>
                </a:custGeom>
                <a:noFill/>
                <a:ln w="5965" cap="flat">
                  <a:solidFill>
                    <a:srgbClr val="EC4E44"/>
                  </a:solid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A6B7EE1-38FD-4362-B6BE-EF1F88C0235B}"/>
                    </a:ext>
                  </a:extLst>
                </p:cNvPr>
                <p:cNvSpPr/>
                <p:nvPr/>
              </p:nvSpPr>
              <p:spPr>
                <a:xfrm>
                  <a:off x="2879930" y="3937020"/>
                  <a:ext cx="29841" cy="29546"/>
                </a:xfrm>
                <a:custGeom>
                  <a:avLst/>
                  <a:gdLst>
                    <a:gd name="connsiteX0" fmla="*/ 30271 w 29841"/>
                    <a:gd name="connsiteY0" fmla="*/ 15108 h 29546"/>
                    <a:gd name="connsiteX1" fmla="*/ 15350 w 29841"/>
                    <a:gd name="connsiteY1" fmla="*/ 29881 h 29546"/>
                    <a:gd name="connsiteX2" fmla="*/ 430 w 29841"/>
                    <a:gd name="connsiteY2" fmla="*/ 15108 h 29546"/>
                    <a:gd name="connsiteX3" fmla="*/ 15350 w 29841"/>
                    <a:gd name="connsiteY3" fmla="*/ 335 h 29546"/>
                    <a:gd name="connsiteX4" fmla="*/ 30271 w 29841"/>
                    <a:gd name="connsiteY4" fmla="*/ 151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1" y="15108"/>
                      </a:moveTo>
                      <a:cubicBezTo>
                        <a:pt x="30271" y="23266"/>
                        <a:pt x="23591" y="29881"/>
                        <a:pt x="15350" y="29881"/>
                      </a:cubicBezTo>
                      <a:cubicBezTo>
                        <a:pt x="7110" y="29881"/>
                        <a:pt x="430" y="23266"/>
                        <a:pt x="430" y="15108"/>
                      </a:cubicBezTo>
                      <a:cubicBezTo>
                        <a:pt x="430" y="6949"/>
                        <a:pt x="7110" y="335"/>
                        <a:pt x="15350" y="335"/>
                      </a:cubicBezTo>
                      <a:cubicBezTo>
                        <a:pt x="23591" y="335"/>
                        <a:pt x="30271" y="6949"/>
                        <a:pt x="30271" y="15108"/>
                      </a:cubicBezTo>
                      <a:close/>
                    </a:path>
                  </a:pathLst>
                </a:custGeom>
                <a:noFill/>
                <a:ln w="5965" cap="flat">
                  <a:solidFill>
                    <a:srgbClr val="EC4E44"/>
                  </a:solid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CA9843A-9D29-4A55-925B-091AB0F94ED5}"/>
                    </a:ext>
                  </a:extLst>
                </p:cNvPr>
                <p:cNvSpPr/>
                <p:nvPr/>
              </p:nvSpPr>
              <p:spPr>
                <a:xfrm>
                  <a:off x="1892987" y="4683095"/>
                  <a:ext cx="29841" cy="29546"/>
                </a:xfrm>
                <a:custGeom>
                  <a:avLst/>
                  <a:gdLst>
                    <a:gd name="connsiteX0" fmla="*/ 30106 w 29841"/>
                    <a:gd name="connsiteY0" fmla="*/ 15234 h 29546"/>
                    <a:gd name="connsiteX1" fmla="*/ 15185 w 29841"/>
                    <a:gd name="connsiteY1" fmla="*/ 30007 h 29546"/>
                    <a:gd name="connsiteX2" fmla="*/ 265 w 29841"/>
                    <a:gd name="connsiteY2" fmla="*/ 15234 h 29546"/>
                    <a:gd name="connsiteX3" fmla="*/ 15185 w 29841"/>
                    <a:gd name="connsiteY3" fmla="*/ 461 h 29546"/>
                    <a:gd name="connsiteX4" fmla="*/ 30106 w 29841"/>
                    <a:gd name="connsiteY4" fmla="*/ 152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06" y="15234"/>
                      </a:moveTo>
                      <a:cubicBezTo>
                        <a:pt x="30106" y="23393"/>
                        <a:pt x="23425" y="30007"/>
                        <a:pt x="15185" y="30007"/>
                      </a:cubicBezTo>
                      <a:cubicBezTo>
                        <a:pt x="6945" y="30007"/>
                        <a:pt x="265" y="23393"/>
                        <a:pt x="265" y="15234"/>
                      </a:cubicBezTo>
                      <a:cubicBezTo>
                        <a:pt x="265" y="7075"/>
                        <a:pt x="6945" y="461"/>
                        <a:pt x="15185" y="461"/>
                      </a:cubicBezTo>
                      <a:cubicBezTo>
                        <a:pt x="23425" y="461"/>
                        <a:pt x="30106" y="7075"/>
                        <a:pt x="30106" y="15234"/>
                      </a:cubicBezTo>
                      <a:close/>
                    </a:path>
                  </a:pathLst>
                </a:custGeom>
                <a:noFill/>
                <a:ln w="5965" cap="flat">
                  <a:solidFill>
                    <a:srgbClr val="EC4E44"/>
                  </a:solid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B40306E3-25B5-4C1F-8336-E253343E4A64}"/>
                    </a:ext>
                  </a:extLst>
                </p:cNvPr>
                <p:cNvSpPr/>
                <p:nvPr/>
              </p:nvSpPr>
              <p:spPr>
                <a:xfrm>
                  <a:off x="2843737" y="4032047"/>
                  <a:ext cx="29841" cy="29546"/>
                </a:xfrm>
                <a:custGeom>
                  <a:avLst/>
                  <a:gdLst>
                    <a:gd name="connsiteX0" fmla="*/ 30265 w 29841"/>
                    <a:gd name="connsiteY0" fmla="*/ 15124 h 29546"/>
                    <a:gd name="connsiteX1" fmla="*/ 15344 w 29841"/>
                    <a:gd name="connsiteY1" fmla="*/ 29897 h 29546"/>
                    <a:gd name="connsiteX2" fmla="*/ 424 w 29841"/>
                    <a:gd name="connsiteY2" fmla="*/ 15124 h 29546"/>
                    <a:gd name="connsiteX3" fmla="*/ 15344 w 29841"/>
                    <a:gd name="connsiteY3" fmla="*/ 351 h 29546"/>
                    <a:gd name="connsiteX4" fmla="*/ 30265 w 29841"/>
                    <a:gd name="connsiteY4" fmla="*/ 151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5" y="15124"/>
                      </a:moveTo>
                      <a:cubicBezTo>
                        <a:pt x="30265" y="23283"/>
                        <a:pt x="23585" y="29897"/>
                        <a:pt x="15344" y="29897"/>
                      </a:cubicBezTo>
                      <a:cubicBezTo>
                        <a:pt x="7104" y="29897"/>
                        <a:pt x="424" y="23283"/>
                        <a:pt x="424" y="15124"/>
                      </a:cubicBezTo>
                      <a:cubicBezTo>
                        <a:pt x="424" y="6965"/>
                        <a:pt x="7104" y="351"/>
                        <a:pt x="15344" y="351"/>
                      </a:cubicBezTo>
                      <a:cubicBezTo>
                        <a:pt x="23585" y="351"/>
                        <a:pt x="30265" y="6965"/>
                        <a:pt x="30265" y="15124"/>
                      </a:cubicBezTo>
                      <a:close/>
                    </a:path>
                  </a:pathLst>
                </a:custGeom>
                <a:noFill/>
                <a:ln w="5965" cap="flat">
                  <a:solidFill>
                    <a:srgbClr val="EC4E44"/>
                  </a:solid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DF2D01B-97F0-490C-BF5F-5D45C119756B}"/>
                    </a:ext>
                  </a:extLst>
                </p:cNvPr>
                <p:cNvSpPr/>
                <p:nvPr/>
              </p:nvSpPr>
              <p:spPr>
                <a:xfrm>
                  <a:off x="1811059" y="4799571"/>
                  <a:ext cx="29841" cy="29546"/>
                </a:xfrm>
                <a:custGeom>
                  <a:avLst/>
                  <a:gdLst>
                    <a:gd name="connsiteX0" fmla="*/ 30092 w 29841"/>
                    <a:gd name="connsiteY0" fmla="*/ 15254 h 29546"/>
                    <a:gd name="connsiteX1" fmla="*/ 15171 w 29841"/>
                    <a:gd name="connsiteY1" fmla="*/ 30027 h 29546"/>
                    <a:gd name="connsiteX2" fmla="*/ 251 w 29841"/>
                    <a:gd name="connsiteY2" fmla="*/ 15254 h 29546"/>
                    <a:gd name="connsiteX3" fmla="*/ 15171 w 29841"/>
                    <a:gd name="connsiteY3" fmla="*/ 481 h 29546"/>
                    <a:gd name="connsiteX4" fmla="*/ 30092 w 29841"/>
                    <a:gd name="connsiteY4" fmla="*/ 152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92" y="15254"/>
                      </a:moveTo>
                      <a:cubicBezTo>
                        <a:pt x="30092" y="23412"/>
                        <a:pt x="23412" y="30027"/>
                        <a:pt x="15171" y="30027"/>
                      </a:cubicBezTo>
                      <a:cubicBezTo>
                        <a:pt x="6931" y="30027"/>
                        <a:pt x="251" y="23412"/>
                        <a:pt x="251" y="15254"/>
                      </a:cubicBezTo>
                      <a:cubicBezTo>
                        <a:pt x="251" y="7095"/>
                        <a:pt x="6931" y="481"/>
                        <a:pt x="15171" y="481"/>
                      </a:cubicBezTo>
                      <a:cubicBezTo>
                        <a:pt x="23412" y="481"/>
                        <a:pt x="30092" y="7095"/>
                        <a:pt x="30092" y="15254"/>
                      </a:cubicBezTo>
                      <a:close/>
                    </a:path>
                  </a:pathLst>
                </a:custGeom>
                <a:noFill/>
                <a:ln w="5965" cap="flat">
                  <a:solidFill>
                    <a:srgbClr val="EC4E44"/>
                  </a:solid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68AE737D-90B4-4DE0-907A-14CCAF1DE6C8}"/>
                    </a:ext>
                  </a:extLst>
                </p:cNvPr>
                <p:cNvSpPr/>
                <p:nvPr/>
              </p:nvSpPr>
              <p:spPr>
                <a:xfrm>
                  <a:off x="3142144" y="3766225"/>
                  <a:ext cx="29841" cy="29546"/>
                </a:xfrm>
                <a:custGeom>
                  <a:avLst/>
                  <a:gdLst>
                    <a:gd name="connsiteX0" fmla="*/ 30315 w 29841"/>
                    <a:gd name="connsiteY0" fmla="*/ 15079 h 29546"/>
                    <a:gd name="connsiteX1" fmla="*/ 15394 w 29841"/>
                    <a:gd name="connsiteY1" fmla="*/ 29852 h 29546"/>
                    <a:gd name="connsiteX2" fmla="*/ 474 w 29841"/>
                    <a:gd name="connsiteY2" fmla="*/ 15079 h 29546"/>
                    <a:gd name="connsiteX3" fmla="*/ 15394 w 29841"/>
                    <a:gd name="connsiteY3" fmla="*/ 306 h 29546"/>
                    <a:gd name="connsiteX4" fmla="*/ 30315 w 29841"/>
                    <a:gd name="connsiteY4" fmla="*/ 1507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5" y="15079"/>
                      </a:moveTo>
                      <a:cubicBezTo>
                        <a:pt x="30315" y="23238"/>
                        <a:pt x="23635" y="29852"/>
                        <a:pt x="15394" y="29852"/>
                      </a:cubicBezTo>
                      <a:cubicBezTo>
                        <a:pt x="7154" y="29852"/>
                        <a:pt x="474" y="23238"/>
                        <a:pt x="474" y="15079"/>
                      </a:cubicBezTo>
                      <a:cubicBezTo>
                        <a:pt x="474" y="6920"/>
                        <a:pt x="7154" y="306"/>
                        <a:pt x="15394" y="306"/>
                      </a:cubicBezTo>
                      <a:cubicBezTo>
                        <a:pt x="23635" y="306"/>
                        <a:pt x="30315" y="6920"/>
                        <a:pt x="30315" y="15079"/>
                      </a:cubicBezTo>
                      <a:close/>
                    </a:path>
                  </a:pathLst>
                </a:custGeom>
                <a:noFill/>
                <a:ln w="5965" cap="flat">
                  <a:solidFill>
                    <a:srgbClr val="EC4E44"/>
                  </a:solid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D657F304-8094-4FB4-9620-8A35C1F166A7}"/>
                    </a:ext>
                  </a:extLst>
                </p:cNvPr>
                <p:cNvSpPr/>
                <p:nvPr/>
              </p:nvSpPr>
              <p:spPr>
                <a:xfrm>
                  <a:off x="3226128" y="3659489"/>
                  <a:ext cx="29841" cy="29546"/>
                </a:xfrm>
                <a:custGeom>
                  <a:avLst/>
                  <a:gdLst>
                    <a:gd name="connsiteX0" fmla="*/ 30329 w 29841"/>
                    <a:gd name="connsiteY0" fmla="*/ 15061 h 29546"/>
                    <a:gd name="connsiteX1" fmla="*/ 15408 w 29841"/>
                    <a:gd name="connsiteY1" fmla="*/ 29834 h 29546"/>
                    <a:gd name="connsiteX2" fmla="*/ 488 w 29841"/>
                    <a:gd name="connsiteY2" fmla="*/ 15061 h 29546"/>
                    <a:gd name="connsiteX3" fmla="*/ 15408 w 29841"/>
                    <a:gd name="connsiteY3" fmla="*/ 288 h 29546"/>
                    <a:gd name="connsiteX4" fmla="*/ 30329 w 29841"/>
                    <a:gd name="connsiteY4" fmla="*/ 150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9" y="15061"/>
                      </a:moveTo>
                      <a:cubicBezTo>
                        <a:pt x="30329" y="23220"/>
                        <a:pt x="23649" y="29834"/>
                        <a:pt x="15408" y="29834"/>
                      </a:cubicBezTo>
                      <a:cubicBezTo>
                        <a:pt x="7168" y="29834"/>
                        <a:pt x="488" y="23220"/>
                        <a:pt x="488" y="15061"/>
                      </a:cubicBezTo>
                      <a:cubicBezTo>
                        <a:pt x="488" y="6902"/>
                        <a:pt x="7168" y="288"/>
                        <a:pt x="15408" y="288"/>
                      </a:cubicBezTo>
                      <a:cubicBezTo>
                        <a:pt x="23649" y="288"/>
                        <a:pt x="30329" y="6902"/>
                        <a:pt x="30329" y="15061"/>
                      </a:cubicBezTo>
                      <a:close/>
                    </a:path>
                  </a:pathLst>
                </a:custGeom>
                <a:noFill/>
                <a:ln w="5965" cap="flat">
                  <a:solidFill>
                    <a:srgbClr val="EC4E44"/>
                  </a:solid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A6FE7E5D-8025-4E61-8FA1-0AC6C0B27B03}"/>
                    </a:ext>
                  </a:extLst>
                </p:cNvPr>
                <p:cNvSpPr/>
                <p:nvPr/>
              </p:nvSpPr>
              <p:spPr>
                <a:xfrm>
                  <a:off x="3128692" y="3715101"/>
                  <a:ext cx="29841" cy="29546"/>
                </a:xfrm>
                <a:custGeom>
                  <a:avLst/>
                  <a:gdLst>
                    <a:gd name="connsiteX0" fmla="*/ 30313 w 29841"/>
                    <a:gd name="connsiteY0" fmla="*/ 15070 h 29546"/>
                    <a:gd name="connsiteX1" fmla="*/ 15392 w 29841"/>
                    <a:gd name="connsiteY1" fmla="*/ 29843 h 29546"/>
                    <a:gd name="connsiteX2" fmla="*/ 472 w 29841"/>
                    <a:gd name="connsiteY2" fmla="*/ 15070 h 29546"/>
                    <a:gd name="connsiteX3" fmla="*/ 15392 w 29841"/>
                    <a:gd name="connsiteY3" fmla="*/ 297 h 29546"/>
                    <a:gd name="connsiteX4" fmla="*/ 30313 w 29841"/>
                    <a:gd name="connsiteY4" fmla="*/ 150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3" y="15070"/>
                      </a:moveTo>
                      <a:cubicBezTo>
                        <a:pt x="30313" y="23229"/>
                        <a:pt x="23633" y="29843"/>
                        <a:pt x="15392" y="29843"/>
                      </a:cubicBezTo>
                      <a:cubicBezTo>
                        <a:pt x="7152" y="29843"/>
                        <a:pt x="472" y="23229"/>
                        <a:pt x="472" y="15070"/>
                      </a:cubicBezTo>
                      <a:cubicBezTo>
                        <a:pt x="472" y="6911"/>
                        <a:pt x="7152" y="297"/>
                        <a:pt x="15392" y="297"/>
                      </a:cubicBezTo>
                      <a:cubicBezTo>
                        <a:pt x="23633" y="297"/>
                        <a:pt x="30313" y="6911"/>
                        <a:pt x="30313" y="15070"/>
                      </a:cubicBezTo>
                      <a:close/>
                    </a:path>
                  </a:pathLst>
                </a:custGeom>
                <a:noFill/>
                <a:ln w="5965" cap="flat">
                  <a:solidFill>
                    <a:srgbClr val="EC4E44"/>
                  </a:solid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F6965E79-425A-4FE1-B46C-9B75529F01B5}"/>
                    </a:ext>
                  </a:extLst>
                </p:cNvPr>
                <p:cNvSpPr/>
                <p:nvPr/>
              </p:nvSpPr>
              <p:spPr>
                <a:xfrm>
                  <a:off x="3270885" y="3649623"/>
                  <a:ext cx="29841" cy="29546"/>
                </a:xfrm>
                <a:custGeom>
                  <a:avLst/>
                  <a:gdLst>
                    <a:gd name="connsiteX0" fmla="*/ 30336 w 29841"/>
                    <a:gd name="connsiteY0" fmla="*/ 15059 h 29546"/>
                    <a:gd name="connsiteX1" fmla="*/ 15416 w 29841"/>
                    <a:gd name="connsiteY1" fmla="*/ 29832 h 29546"/>
                    <a:gd name="connsiteX2" fmla="*/ 495 w 29841"/>
                    <a:gd name="connsiteY2" fmla="*/ 15059 h 29546"/>
                    <a:gd name="connsiteX3" fmla="*/ 15416 w 29841"/>
                    <a:gd name="connsiteY3" fmla="*/ 286 h 29546"/>
                    <a:gd name="connsiteX4" fmla="*/ 30336 w 29841"/>
                    <a:gd name="connsiteY4" fmla="*/ 150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6" y="15059"/>
                      </a:moveTo>
                      <a:cubicBezTo>
                        <a:pt x="30336" y="23218"/>
                        <a:pt x="23656" y="29832"/>
                        <a:pt x="15416" y="29832"/>
                      </a:cubicBezTo>
                      <a:cubicBezTo>
                        <a:pt x="7176" y="29832"/>
                        <a:pt x="495" y="23218"/>
                        <a:pt x="495" y="15059"/>
                      </a:cubicBezTo>
                      <a:cubicBezTo>
                        <a:pt x="495" y="6900"/>
                        <a:pt x="7176" y="286"/>
                        <a:pt x="15416" y="286"/>
                      </a:cubicBezTo>
                      <a:cubicBezTo>
                        <a:pt x="23656" y="286"/>
                        <a:pt x="30336" y="6900"/>
                        <a:pt x="30336" y="15059"/>
                      </a:cubicBezTo>
                      <a:close/>
                    </a:path>
                  </a:pathLst>
                </a:custGeom>
                <a:noFill/>
                <a:ln w="5965" cap="flat">
                  <a:solidFill>
                    <a:srgbClr val="EC4E44"/>
                  </a:solid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D9AD2D50-D494-45E8-9366-C1957E035180}"/>
                    </a:ext>
                  </a:extLst>
                </p:cNvPr>
                <p:cNvSpPr/>
                <p:nvPr/>
              </p:nvSpPr>
              <p:spPr>
                <a:xfrm>
                  <a:off x="2779507" y="4074899"/>
                  <a:ext cx="29841" cy="29546"/>
                </a:xfrm>
                <a:custGeom>
                  <a:avLst/>
                  <a:gdLst>
                    <a:gd name="connsiteX0" fmla="*/ 30254 w 29841"/>
                    <a:gd name="connsiteY0" fmla="*/ 15131 h 29546"/>
                    <a:gd name="connsiteX1" fmla="*/ 15334 w 29841"/>
                    <a:gd name="connsiteY1" fmla="*/ 29904 h 29546"/>
                    <a:gd name="connsiteX2" fmla="*/ 413 w 29841"/>
                    <a:gd name="connsiteY2" fmla="*/ 15131 h 29546"/>
                    <a:gd name="connsiteX3" fmla="*/ 15334 w 29841"/>
                    <a:gd name="connsiteY3" fmla="*/ 358 h 29546"/>
                    <a:gd name="connsiteX4" fmla="*/ 30254 w 29841"/>
                    <a:gd name="connsiteY4" fmla="*/ 1513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4" y="15131"/>
                      </a:moveTo>
                      <a:cubicBezTo>
                        <a:pt x="30254" y="23290"/>
                        <a:pt x="23574" y="29904"/>
                        <a:pt x="15334" y="29904"/>
                      </a:cubicBezTo>
                      <a:cubicBezTo>
                        <a:pt x="7093" y="29904"/>
                        <a:pt x="413" y="23290"/>
                        <a:pt x="413" y="15131"/>
                      </a:cubicBezTo>
                      <a:cubicBezTo>
                        <a:pt x="413" y="6972"/>
                        <a:pt x="7093" y="358"/>
                        <a:pt x="15334" y="358"/>
                      </a:cubicBezTo>
                      <a:cubicBezTo>
                        <a:pt x="23574" y="358"/>
                        <a:pt x="30254" y="6972"/>
                        <a:pt x="30254" y="15131"/>
                      </a:cubicBezTo>
                      <a:close/>
                    </a:path>
                  </a:pathLst>
                </a:custGeom>
                <a:noFill/>
                <a:ln w="5965" cap="flat">
                  <a:solidFill>
                    <a:srgbClr val="EC4E44"/>
                  </a:solid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9BAEEBBC-AD68-422C-A558-A5A099FDA88B}"/>
                    </a:ext>
                  </a:extLst>
                </p:cNvPr>
                <p:cNvSpPr/>
                <p:nvPr/>
              </p:nvSpPr>
              <p:spPr>
                <a:xfrm>
                  <a:off x="2089787" y="4682607"/>
                  <a:ext cx="29841" cy="29546"/>
                </a:xfrm>
                <a:custGeom>
                  <a:avLst/>
                  <a:gdLst>
                    <a:gd name="connsiteX0" fmla="*/ 30139 w 29841"/>
                    <a:gd name="connsiteY0" fmla="*/ 15234 h 29546"/>
                    <a:gd name="connsiteX1" fmla="*/ 15218 w 29841"/>
                    <a:gd name="connsiteY1" fmla="*/ 30007 h 29546"/>
                    <a:gd name="connsiteX2" fmla="*/ 297 w 29841"/>
                    <a:gd name="connsiteY2" fmla="*/ 15234 h 29546"/>
                    <a:gd name="connsiteX3" fmla="*/ 15218 w 29841"/>
                    <a:gd name="connsiteY3" fmla="*/ 461 h 29546"/>
                    <a:gd name="connsiteX4" fmla="*/ 30139 w 29841"/>
                    <a:gd name="connsiteY4" fmla="*/ 152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9" y="15234"/>
                      </a:moveTo>
                      <a:cubicBezTo>
                        <a:pt x="30139" y="23393"/>
                        <a:pt x="23458" y="30007"/>
                        <a:pt x="15218" y="30007"/>
                      </a:cubicBezTo>
                      <a:cubicBezTo>
                        <a:pt x="6978" y="30007"/>
                        <a:pt x="297" y="23393"/>
                        <a:pt x="297" y="15234"/>
                      </a:cubicBezTo>
                      <a:cubicBezTo>
                        <a:pt x="297" y="7075"/>
                        <a:pt x="6978" y="461"/>
                        <a:pt x="15218" y="461"/>
                      </a:cubicBezTo>
                      <a:cubicBezTo>
                        <a:pt x="23458" y="461"/>
                        <a:pt x="30139" y="7075"/>
                        <a:pt x="30139" y="15234"/>
                      </a:cubicBezTo>
                      <a:close/>
                    </a:path>
                  </a:pathLst>
                </a:custGeom>
                <a:noFill/>
                <a:ln w="5965" cap="flat">
                  <a:solidFill>
                    <a:srgbClr val="EC4E44"/>
                  </a:solid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0CCC364-8554-401F-9A6D-FA9106BF8C80}"/>
                    </a:ext>
                  </a:extLst>
                </p:cNvPr>
                <p:cNvSpPr/>
                <p:nvPr/>
              </p:nvSpPr>
              <p:spPr>
                <a:xfrm>
                  <a:off x="4097005" y="2917914"/>
                  <a:ext cx="29841" cy="29546"/>
                </a:xfrm>
                <a:custGeom>
                  <a:avLst/>
                  <a:gdLst>
                    <a:gd name="connsiteX0" fmla="*/ 30475 w 29841"/>
                    <a:gd name="connsiteY0" fmla="*/ 14935 h 29546"/>
                    <a:gd name="connsiteX1" fmla="*/ 15554 w 29841"/>
                    <a:gd name="connsiteY1" fmla="*/ 29708 h 29546"/>
                    <a:gd name="connsiteX2" fmla="*/ 634 w 29841"/>
                    <a:gd name="connsiteY2" fmla="*/ 14935 h 29546"/>
                    <a:gd name="connsiteX3" fmla="*/ 15554 w 29841"/>
                    <a:gd name="connsiteY3" fmla="*/ 162 h 29546"/>
                    <a:gd name="connsiteX4" fmla="*/ 30475 w 29841"/>
                    <a:gd name="connsiteY4" fmla="*/ 149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75" y="14935"/>
                      </a:moveTo>
                      <a:cubicBezTo>
                        <a:pt x="30475" y="23094"/>
                        <a:pt x="23795" y="29708"/>
                        <a:pt x="15554" y="29708"/>
                      </a:cubicBezTo>
                      <a:cubicBezTo>
                        <a:pt x="7314" y="29708"/>
                        <a:pt x="634" y="23094"/>
                        <a:pt x="634" y="14935"/>
                      </a:cubicBezTo>
                      <a:cubicBezTo>
                        <a:pt x="634" y="6776"/>
                        <a:pt x="7314" y="162"/>
                        <a:pt x="15554" y="162"/>
                      </a:cubicBezTo>
                      <a:cubicBezTo>
                        <a:pt x="23795" y="162"/>
                        <a:pt x="30475" y="6776"/>
                        <a:pt x="30475" y="14935"/>
                      </a:cubicBezTo>
                      <a:close/>
                    </a:path>
                  </a:pathLst>
                </a:custGeom>
                <a:noFill/>
                <a:ln w="5965" cap="flat">
                  <a:solidFill>
                    <a:srgbClr val="EC4E44"/>
                  </a:solid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03F90024-EC0C-496C-8917-6725EA1FB9BE}"/>
                    </a:ext>
                  </a:extLst>
                </p:cNvPr>
                <p:cNvSpPr/>
                <p:nvPr/>
              </p:nvSpPr>
              <p:spPr>
                <a:xfrm>
                  <a:off x="3737454" y="3221798"/>
                  <a:ext cx="29841" cy="29546"/>
                </a:xfrm>
                <a:custGeom>
                  <a:avLst/>
                  <a:gdLst>
                    <a:gd name="connsiteX0" fmla="*/ 30415 w 29841"/>
                    <a:gd name="connsiteY0" fmla="*/ 14987 h 29546"/>
                    <a:gd name="connsiteX1" fmla="*/ 15494 w 29841"/>
                    <a:gd name="connsiteY1" fmla="*/ 29760 h 29546"/>
                    <a:gd name="connsiteX2" fmla="*/ 574 w 29841"/>
                    <a:gd name="connsiteY2" fmla="*/ 14987 h 29546"/>
                    <a:gd name="connsiteX3" fmla="*/ 15494 w 29841"/>
                    <a:gd name="connsiteY3" fmla="*/ 214 h 29546"/>
                    <a:gd name="connsiteX4" fmla="*/ 30415 w 29841"/>
                    <a:gd name="connsiteY4" fmla="*/ 1498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5" y="14987"/>
                      </a:moveTo>
                      <a:cubicBezTo>
                        <a:pt x="30415" y="23145"/>
                        <a:pt x="23735" y="29760"/>
                        <a:pt x="15494" y="29760"/>
                      </a:cubicBezTo>
                      <a:cubicBezTo>
                        <a:pt x="7254" y="29760"/>
                        <a:pt x="574" y="23145"/>
                        <a:pt x="574" y="14987"/>
                      </a:cubicBezTo>
                      <a:cubicBezTo>
                        <a:pt x="574" y="6828"/>
                        <a:pt x="7254" y="214"/>
                        <a:pt x="15494" y="214"/>
                      </a:cubicBezTo>
                      <a:cubicBezTo>
                        <a:pt x="23735" y="214"/>
                        <a:pt x="30415" y="6828"/>
                        <a:pt x="30415" y="14987"/>
                      </a:cubicBezTo>
                      <a:close/>
                    </a:path>
                  </a:pathLst>
                </a:custGeom>
                <a:noFill/>
                <a:ln w="5965" cap="flat">
                  <a:solidFill>
                    <a:srgbClr val="EC4E44"/>
                  </a:solid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4B55F755-8E2F-4D5D-83C2-0869F22B4D69}"/>
                    </a:ext>
                  </a:extLst>
                </p:cNvPr>
                <p:cNvSpPr/>
                <p:nvPr/>
              </p:nvSpPr>
              <p:spPr>
                <a:xfrm>
                  <a:off x="2873945" y="4008968"/>
                  <a:ext cx="29841" cy="29546"/>
                </a:xfrm>
                <a:custGeom>
                  <a:avLst/>
                  <a:gdLst>
                    <a:gd name="connsiteX0" fmla="*/ 30270 w 29841"/>
                    <a:gd name="connsiteY0" fmla="*/ 15120 h 29546"/>
                    <a:gd name="connsiteX1" fmla="*/ 15349 w 29841"/>
                    <a:gd name="connsiteY1" fmla="*/ 29893 h 29546"/>
                    <a:gd name="connsiteX2" fmla="*/ 429 w 29841"/>
                    <a:gd name="connsiteY2" fmla="*/ 15120 h 29546"/>
                    <a:gd name="connsiteX3" fmla="*/ 15349 w 29841"/>
                    <a:gd name="connsiteY3" fmla="*/ 347 h 29546"/>
                    <a:gd name="connsiteX4" fmla="*/ 30270 w 29841"/>
                    <a:gd name="connsiteY4" fmla="*/ 1512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0" y="15120"/>
                      </a:moveTo>
                      <a:cubicBezTo>
                        <a:pt x="30270" y="23279"/>
                        <a:pt x="23590" y="29893"/>
                        <a:pt x="15349" y="29893"/>
                      </a:cubicBezTo>
                      <a:cubicBezTo>
                        <a:pt x="7109" y="29893"/>
                        <a:pt x="429" y="23279"/>
                        <a:pt x="429" y="15120"/>
                      </a:cubicBezTo>
                      <a:cubicBezTo>
                        <a:pt x="429" y="6961"/>
                        <a:pt x="7109" y="347"/>
                        <a:pt x="15349" y="347"/>
                      </a:cubicBezTo>
                      <a:cubicBezTo>
                        <a:pt x="23590" y="347"/>
                        <a:pt x="30270" y="6961"/>
                        <a:pt x="30270" y="15120"/>
                      </a:cubicBezTo>
                      <a:close/>
                    </a:path>
                  </a:pathLst>
                </a:custGeom>
                <a:noFill/>
                <a:ln w="5965" cap="flat">
                  <a:solidFill>
                    <a:srgbClr val="EC4E44"/>
                  </a:solid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9FB370B9-D46C-44D9-BB0C-D40904DB896F}"/>
                    </a:ext>
                  </a:extLst>
                </p:cNvPr>
                <p:cNvSpPr/>
                <p:nvPr/>
              </p:nvSpPr>
              <p:spPr>
                <a:xfrm>
                  <a:off x="2261178" y="4574492"/>
                  <a:ext cx="29841" cy="29546"/>
                </a:xfrm>
                <a:custGeom>
                  <a:avLst/>
                  <a:gdLst>
                    <a:gd name="connsiteX0" fmla="*/ 30167 w 29841"/>
                    <a:gd name="connsiteY0" fmla="*/ 15215 h 29546"/>
                    <a:gd name="connsiteX1" fmla="*/ 15247 w 29841"/>
                    <a:gd name="connsiteY1" fmla="*/ 29988 h 29546"/>
                    <a:gd name="connsiteX2" fmla="*/ 326 w 29841"/>
                    <a:gd name="connsiteY2" fmla="*/ 15215 h 29546"/>
                    <a:gd name="connsiteX3" fmla="*/ 15247 w 29841"/>
                    <a:gd name="connsiteY3" fmla="*/ 442 h 29546"/>
                    <a:gd name="connsiteX4" fmla="*/ 30167 w 29841"/>
                    <a:gd name="connsiteY4" fmla="*/ 1521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7" y="15215"/>
                      </a:moveTo>
                      <a:cubicBezTo>
                        <a:pt x="30167" y="23374"/>
                        <a:pt x="23487" y="29988"/>
                        <a:pt x="15247" y="29988"/>
                      </a:cubicBezTo>
                      <a:cubicBezTo>
                        <a:pt x="7006" y="29988"/>
                        <a:pt x="326" y="23374"/>
                        <a:pt x="326" y="15215"/>
                      </a:cubicBezTo>
                      <a:cubicBezTo>
                        <a:pt x="326" y="7057"/>
                        <a:pt x="7006" y="442"/>
                        <a:pt x="15247" y="442"/>
                      </a:cubicBezTo>
                      <a:cubicBezTo>
                        <a:pt x="23487" y="442"/>
                        <a:pt x="30167" y="7057"/>
                        <a:pt x="30167" y="15215"/>
                      </a:cubicBezTo>
                      <a:close/>
                    </a:path>
                  </a:pathLst>
                </a:custGeom>
                <a:noFill/>
                <a:ln w="5965" cap="flat">
                  <a:solidFill>
                    <a:srgbClr val="EC4E44"/>
                  </a:solid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17342B17-3C82-4355-86A2-EAD82A80AD8A}"/>
                    </a:ext>
                  </a:extLst>
                </p:cNvPr>
                <p:cNvSpPr/>
                <p:nvPr/>
              </p:nvSpPr>
              <p:spPr>
                <a:xfrm>
                  <a:off x="1546386" y="5213202"/>
                  <a:ext cx="29841" cy="29546"/>
                </a:xfrm>
                <a:custGeom>
                  <a:avLst/>
                  <a:gdLst>
                    <a:gd name="connsiteX0" fmla="*/ 30048 w 29841"/>
                    <a:gd name="connsiteY0" fmla="*/ 15324 h 29546"/>
                    <a:gd name="connsiteX1" fmla="*/ 15127 w 29841"/>
                    <a:gd name="connsiteY1" fmla="*/ 30097 h 29546"/>
                    <a:gd name="connsiteX2" fmla="*/ 206 w 29841"/>
                    <a:gd name="connsiteY2" fmla="*/ 15324 h 29546"/>
                    <a:gd name="connsiteX3" fmla="*/ 15127 w 29841"/>
                    <a:gd name="connsiteY3" fmla="*/ 551 h 29546"/>
                    <a:gd name="connsiteX4" fmla="*/ 30048 w 29841"/>
                    <a:gd name="connsiteY4" fmla="*/ 153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48" y="15324"/>
                      </a:moveTo>
                      <a:cubicBezTo>
                        <a:pt x="30048" y="23482"/>
                        <a:pt x="23367" y="30097"/>
                        <a:pt x="15127" y="30097"/>
                      </a:cubicBezTo>
                      <a:cubicBezTo>
                        <a:pt x="6887" y="30097"/>
                        <a:pt x="206" y="23482"/>
                        <a:pt x="206" y="15324"/>
                      </a:cubicBezTo>
                      <a:cubicBezTo>
                        <a:pt x="206" y="7165"/>
                        <a:pt x="6887" y="551"/>
                        <a:pt x="15127" y="551"/>
                      </a:cubicBezTo>
                      <a:cubicBezTo>
                        <a:pt x="23367" y="551"/>
                        <a:pt x="30048" y="7165"/>
                        <a:pt x="30048" y="15324"/>
                      </a:cubicBezTo>
                      <a:close/>
                    </a:path>
                  </a:pathLst>
                </a:custGeom>
                <a:noFill/>
                <a:ln w="5965" cap="flat">
                  <a:solidFill>
                    <a:srgbClr val="EC4E44"/>
                  </a:solid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9BF57F0-2222-4AD5-A1E2-6170D6916FEB}"/>
                    </a:ext>
                  </a:extLst>
                </p:cNvPr>
                <p:cNvSpPr/>
                <p:nvPr/>
              </p:nvSpPr>
              <p:spPr>
                <a:xfrm>
                  <a:off x="2648092" y="4186266"/>
                  <a:ext cx="29841" cy="29546"/>
                </a:xfrm>
                <a:custGeom>
                  <a:avLst/>
                  <a:gdLst>
                    <a:gd name="connsiteX0" fmla="*/ 30232 w 29841"/>
                    <a:gd name="connsiteY0" fmla="*/ 15150 h 29546"/>
                    <a:gd name="connsiteX1" fmla="*/ 15312 w 29841"/>
                    <a:gd name="connsiteY1" fmla="*/ 29923 h 29546"/>
                    <a:gd name="connsiteX2" fmla="*/ 391 w 29841"/>
                    <a:gd name="connsiteY2" fmla="*/ 15150 h 29546"/>
                    <a:gd name="connsiteX3" fmla="*/ 15312 w 29841"/>
                    <a:gd name="connsiteY3" fmla="*/ 377 h 29546"/>
                    <a:gd name="connsiteX4" fmla="*/ 30232 w 29841"/>
                    <a:gd name="connsiteY4" fmla="*/ 151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2" y="15150"/>
                      </a:moveTo>
                      <a:cubicBezTo>
                        <a:pt x="30232" y="23309"/>
                        <a:pt x="23552" y="29923"/>
                        <a:pt x="15312" y="29923"/>
                      </a:cubicBezTo>
                      <a:cubicBezTo>
                        <a:pt x="7071" y="29923"/>
                        <a:pt x="391" y="23309"/>
                        <a:pt x="391" y="15150"/>
                      </a:cubicBezTo>
                      <a:cubicBezTo>
                        <a:pt x="391" y="6991"/>
                        <a:pt x="7071" y="377"/>
                        <a:pt x="15312" y="377"/>
                      </a:cubicBezTo>
                      <a:cubicBezTo>
                        <a:pt x="23552" y="377"/>
                        <a:pt x="30232" y="6991"/>
                        <a:pt x="30232" y="15150"/>
                      </a:cubicBezTo>
                      <a:close/>
                    </a:path>
                  </a:pathLst>
                </a:custGeom>
                <a:noFill/>
                <a:ln w="5965" cap="flat">
                  <a:solidFill>
                    <a:srgbClr val="EC4E44"/>
                  </a:solid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B34621C1-1C81-4DAE-BE07-15119115DB39}"/>
                    </a:ext>
                  </a:extLst>
                </p:cNvPr>
                <p:cNvSpPr/>
                <p:nvPr/>
              </p:nvSpPr>
              <p:spPr>
                <a:xfrm>
                  <a:off x="3110803" y="3802981"/>
                  <a:ext cx="29841" cy="29546"/>
                </a:xfrm>
                <a:custGeom>
                  <a:avLst/>
                  <a:gdLst>
                    <a:gd name="connsiteX0" fmla="*/ 30310 w 29841"/>
                    <a:gd name="connsiteY0" fmla="*/ 15085 h 29546"/>
                    <a:gd name="connsiteX1" fmla="*/ 15389 w 29841"/>
                    <a:gd name="connsiteY1" fmla="*/ 29858 h 29546"/>
                    <a:gd name="connsiteX2" fmla="*/ 469 w 29841"/>
                    <a:gd name="connsiteY2" fmla="*/ 15085 h 29546"/>
                    <a:gd name="connsiteX3" fmla="*/ 15389 w 29841"/>
                    <a:gd name="connsiteY3" fmla="*/ 312 h 29546"/>
                    <a:gd name="connsiteX4" fmla="*/ 30310 w 29841"/>
                    <a:gd name="connsiteY4" fmla="*/ 150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0" y="15085"/>
                      </a:moveTo>
                      <a:cubicBezTo>
                        <a:pt x="30310" y="23244"/>
                        <a:pt x="23630" y="29858"/>
                        <a:pt x="15389" y="29858"/>
                      </a:cubicBezTo>
                      <a:cubicBezTo>
                        <a:pt x="7149" y="29858"/>
                        <a:pt x="469" y="23244"/>
                        <a:pt x="469" y="15085"/>
                      </a:cubicBezTo>
                      <a:cubicBezTo>
                        <a:pt x="469" y="6926"/>
                        <a:pt x="7149" y="312"/>
                        <a:pt x="15389" y="312"/>
                      </a:cubicBezTo>
                      <a:cubicBezTo>
                        <a:pt x="23630" y="312"/>
                        <a:pt x="30310" y="6926"/>
                        <a:pt x="30310" y="15085"/>
                      </a:cubicBezTo>
                      <a:close/>
                    </a:path>
                  </a:pathLst>
                </a:custGeom>
                <a:noFill/>
                <a:ln w="5965" cap="flat">
                  <a:solidFill>
                    <a:srgbClr val="EC4E44"/>
                  </a:solid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555318EB-FAA3-4CE5-9A20-3C8A4485358A}"/>
                    </a:ext>
                  </a:extLst>
                </p:cNvPr>
                <p:cNvSpPr/>
                <p:nvPr/>
              </p:nvSpPr>
              <p:spPr>
                <a:xfrm>
                  <a:off x="3296840" y="3595635"/>
                  <a:ext cx="29841" cy="29546"/>
                </a:xfrm>
                <a:custGeom>
                  <a:avLst/>
                  <a:gdLst>
                    <a:gd name="connsiteX0" fmla="*/ 30341 w 29841"/>
                    <a:gd name="connsiteY0" fmla="*/ 15050 h 29546"/>
                    <a:gd name="connsiteX1" fmla="*/ 15420 w 29841"/>
                    <a:gd name="connsiteY1" fmla="*/ 29823 h 29546"/>
                    <a:gd name="connsiteX2" fmla="*/ 500 w 29841"/>
                    <a:gd name="connsiteY2" fmla="*/ 15050 h 29546"/>
                    <a:gd name="connsiteX3" fmla="*/ 15420 w 29841"/>
                    <a:gd name="connsiteY3" fmla="*/ 277 h 29546"/>
                    <a:gd name="connsiteX4" fmla="*/ 30341 w 29841"/>
                    <a:gd name="connsiteY4" fmla="*/ 150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1" y="15050"/>
                      </a:moveTo>
                      <a:cubicBezTo>
                        <a:pt x="30341" y="23209"/>
                        <a:pt x="23661" y="29823"/>
                        <a:pt x="15420" y="29823"/>
                      </a:cubicBezTo>
                      <a:cubicBezTo>
                        <a:pt x="7180" y="29823"/>
                        <a:pt x="500" y="23209"/>
                        <a:pt x="500" y="15050"/>
                      </a:cubicBezTo>
                      <a:cubicBezTo>
                        <a:pt x="500" y="6891"/>
                        <a:pt x="7180" y="277"/>
                        <a:pt x="15420" y="277"/>
                      </a:cubicBezTo>
                      <a:cubicBezTo>
                        <a:pt x="23661" y="277"/>
                        <a:pt x="30341" y="6891"/>
                        <a:pt x="30341" y="15050"/>
                      </a:cubicBezTo>
                      <a:close/>
                    </a:path>
                  </a:pathLst>
                </a:custGeom>
                <a:noFill/>
                <a:ln w="5965" cap="flat">
                  <a:solidFill>
                    <a:srgbClr val="EC4E44"/>
                  </a:solid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BD039DC-2904-4F4A-B734-BB99F25C837A}"/>
                    </a:ext>
                  </a:extLst>
                </p:cNvPr>
                <p:cNvSpPr/>
                <p:nvPr/>
              </p:nvSpPr>
              <p:spPr>
                <a:xfrm>
                  <a:off x="2527536" y="4274372"/>
                  <a:ext cx="29841" cy="29546"/>
                </a:xfrm>
                <a:custGeom>
                  <a:avLst/>
                  <a:gdLst>
                    <a:gd name="connsiteX0" fmla="*/ 30212 w 29841"/>
                    <a:gd name="connsiteY0" fmla="*/ 15165 h 29546"/>
                    <a:gd name="connsiteX1" fmla="*/ 15291 w 29841"/>
                    <a:gd name="connsiteY1" fmla="*/ 29938 h 29546"/>
                    <a:gd name="connsiteX2" fmla="*/ 371 w 29841"/>
                    <a:gd name="connsiteY2" fmla="*/ 15165 h 29546"/>
                    <a:gd name="connsiteX3" fmla="*/ 15291 w 29841"/>
                    <a:gd name="connsiteY3" fmla="*/ 392 h 29546"/>
                    <a:gd name="connsiteX4" fmla="*/ 30212 w 29841"/>
                    <a:gd name="connsiteY4" fmla="*/ 151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2" y="15165"/>
                      </a:moveTo>
                      <a:cubicBezTo>
                        <a:pt x="30212" y="23324"/>
                        <a:pt x="23532" y="29938"/>
                        <a:pt x="15291" y="29938"/>
                      </a:cubicBezTo>
                      <a:cubicBezTo>
                        <a:pt x="7051" y="29938"/>
                        <a:pt x="371" y="23324"/>
                        <a:pt x="371" y="15165"/>
                      </a:cubicBezTo>
                      <a:cubicBezTo>
                        <a:pt x="371" y="7006"/>
                        <a:pt x="7051" y="392"/>
                        <a:pt x="15291" y="392"/>
                      </a:cubicBezTo>
                      <a:cubicBezTo>
                        <a:pt x="23532" y="392"/>
                        <a:pt x="30212" y="7006"/>
                        <a:pt x="30212" y="15165"/>
                      </a:cubicBezTo>
                      <a:close/>
                    </a:path>
                  </a:pathLst>
                </a:custGeom>
                <a:noFill/>
                <a:ln w="5965" cap="flat">
                  <a:solidFill>
                    <a:srgbClr val="EC4E44"/>
                  </a:solid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371B19A8-AC2F-4E8A-B88E-C41AD7383750}"/>
                    </a:ext>
                  </a:extLst>
                </p:cNvPr>
                <p:cNvSpPr/>
                <p:nvPr/>
              </p:nvSpPr>
              <p:spPr>
                <a:xfrm>
                  <a:off x="3628973" y="3325221"/>
                  <a:ext cx="29841" cy="29546"/>
                </a:xfrm>
                <a:custGeom>
                  <a:avLst/>
                  <a:gdLst>
                    <a:gd name="connsiteX0" fmla="*/ 30396 w 29841"/>
                    <a:gd name="connsiteY0" fmla="*/ 15004 h 29546"/>
                    <a:gd name="connsiteX1" fmla="*/ 15476 w 29841"/>
                    <a:gd name="connsiteY1" fmla="*/ 29777 h 29546"/>
                    <a:gd name="connsiteX2" fmla="*/ 555 w 29841"/>
                    <a:gd name="connsiteY2" fmla="*/ 15004 h 29546"/>
                    <a:gd name="connsiteX3" fmla="*/ 15476 w 29841"/>
                    <a:gd name="connsiteY3" fmla="*/ 231 h 29546"/>
                    <a:gd name="connsiteX4" fmla="*/ 30396 w 29841"/>
                    <a:gd name="connsiteY4" fmla="*/ 1500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6" y="15004"/>
                      </a:moveTo>
                      <a:cubicBezTo>
                        <a:pt x="30396" y="23163"/>
                        <a:pt x="23716" y="29777"/>
                        <a:pt x="15476" y="29777"/>
                      </a:cubicBezTo>
                      <a:cubicBezTo>
                        <a:pt x="7236" y="29777"/>
                        <a:pt x="555" y="23163"/>
                        <a:pt x="555" y="15004"/>
                      </a:cubicBezTo>
                      <a:cubicBezTo>
                        <a:pt x="555" y="6845"/>
                        <a:pt x="7236" y="231"/>
                        <a:pt x="15476" y="231"/>
                      </a:cubicBezTo>
                      <a:cubicBezTo>
                        <a:pt x="23716" y="231"/>
                        <a:pt x="30396" y="6845"/>
                        <a:pt x="30396" y="15004"/>
                      </a:cubicBezTo>
                      <a:close/>
                    </a:path>
                  </a:pathLst>
                </a:custGeom>
                <a:noFill/>
                <a:ln w="5965" cap="flat">
                  <a:solidFill>
                    <a:srgbClr val="EC4E44"/>
                  </a:solid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86B68EC6-B998-45EB-AE1C-5F03A7144676}"/>
                    </a:ext>
                  </a:extLst>
                </p:cNvPr>
                <p:cNvSpPr/>
                <p:nvPr/>
              </p:nvSpPr>
              <p:spPr>
                <a:xfrm>
                  <a:off x="2538974" y="4297409"/>
                  <a:ext cx="29841" cy="29546"/>
                </a:xfrm>
                <a:custGeom>
                  <a:avLst/>
                  <a:gdLst>
                    <a:gd name="connsiteX0" fmla="*/ 30214 w 29841"/>
                    <a:gd name="connsiteY0" fmla="*/ 15169 h 29546"/>
                    <a:gd name="connsiteX1" fmla="*/ 15293 w 29841"/>
                    <a:gd name="connsiteY1" fmla="*/ 29942 h 29546"/>
                    <a:gd name="connsiteX2" fmla="*/ 373 w 29841"/>
                    <a:gd name="connsiteY2" fmla="*/ 15169 h 29546"/>
                    <a:gd name="connsiteX3" fmla="*/ 15293 w 29841"/>
                    <a:gd name="connsiteY3" fmla="*/ 396 h 29546"/>
                    <a:gd name="connsiteX4" fmla="*/ 30214 w 29841"/>
                    <a:gd name="connsiteY4" fmla="*/ 1516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4" y="15169"/>
                      </a:moveTo>
                      <a:cubicBezTo>
                        <a:pt x="30214" y="23327"/>
                        <a:pt x="23534" y="29942"/>
                        <a:pt x="15293" y="29942"/>
                      </a:cubicBezTo>
                      <a:cubicBezTo>
                        <a:pt x="7053" y="29942"/>
                        <a:pt x="373" y="23327"/>
                        <a:pt x="373" y="15169"/>
                      </a:cubicBezTo>
                      <a:cubicBezTo>
                        <a:pt x="373" y="7010"/>
                        <a:pt x="7053" y="396"/>
                        <a:pt x="15293" y="396"/>
                      </a:cubicBezTo>
                      <a:cubicBezTo>
                        <a:pt x="23534" y="396"/>
                        <a:pt x="30214" y="7010"/>
                        <a:pt x="30214" y="15169"/>
                      </a:cubicBezTo>
                      <a:close/>
                    </a:path>
                  </a:pathLst>
                </a:custGeom>
                <a:noFill/>
                <a:ln w="5965" cap="flat">
                  <a:solidFill>
                    <a:srgbClr val="EC4E44"/>
                  </a:solid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CFD6B10-B23F-45C4-BB1A-EFBEF0B0D23A}"/>
                    </a:ext>
                  </a:extLst>
                </p:cNvPr>
                <p:cNvSpPr/>
                <p:nvPr/>
              </p:nvSpPr>
              <p:spPr>
                <a:xfrm>
                  <a:off x="2582237" y="4295125"/>
                  <a:ext cx="29841" cy="29546"/>
                </a:xfrm>
                <a:custGeom>
                  <a:avLst/>
                  <a:gdLst>
                    <a:gd name="connsiteX0" fmla="*/ 30221 w 29841"/>
                    <a:gd name="connsiteY0" fmla="*/ 15168 h 29546"/>
                    <a:gd name="connsiteX1" fmla="*/ 15301 w 29841"/>
                    <a:gd name="connsiteY1" fmla="*/ 29941 h 29546"/>
                    <a:gd name="connsiteX2" fmla="*/ 380 w 29841"/>
                    <a:gd name="connsiteY2" fmla="*/ 15168 h 29546"/>
                    <a:gd name="connsiteX3" fmla="*/ 15301 w 29841"/>
                    <a:gd name="connsiteY3" fmla="*/ 395 h 29546"/>
                    <a:gd name="connsiteX4" fmla="*/ 30221 w 29841"/>
                    <a:gd name="connsiteY4" fmla="*/ 151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1" y="15168"/>
                      </a:moveTo>
                      <a:cubicBezTo>
                        <a:pt x="30221" y="23327"/>
                        <a:pt x="23541" y="29941"/>
                        <a:pt x="15301" y="29941"/>
                      </a:cubicBezTo>
                      <a:cubicBezTo>
                        <a:pt x="7060" y="29941"/>
                        <a:pt x="380" y="23327"/>
                        <a:pt x="380" y="15168"/>
                      </a:cubicBezTo>
                      <a:cubicBezTo>
                        <a:pt x="380" y="7009"/>
                        <a:pt x="7060" y="395"/>
                        <a:pt x="15301" y="395"/>
                      </a:cubicBezTo>
                      <a:cubicBezTo>
                        <a:pt x="23541" y="395"/>
                        <a:pt x="30221" y="7009"/>
                        <a:pt x="30221" y="15168"/>
                      </a:cubicBezTo>
                      <a:close/>
                    </a:path>
                  </a:pathLst>
                </a:custGeom>
                <a:noFill/>
                <a:ln w="5965" cap="flat">
                  <a:solidFill>
                    <a:srgbClr val="EC4E44"/>
                  </a:solid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8061CE40-C77C-4BB5-9B9A-6E772D64CBE4}"/>
                    </a:ext>
                  </a:extLst>
                </p:cNvPr>
                <p:cNvSpPr/>
                <p:nvPr/>
              </p:nvSpPr>
              <p:spPr>
                <a:xfrm>
                  <a:off x="2792796" y="4080637"/>
                  <a:ext cx="29841" cy="29546"/>
                </a:xfrm>
                <a:custGeom>
                  <a:avLst/>
                  <a:gdLst>
                    <a:gd name="connsiteX0" fmla="*/ 30256 w 29841"/>
                    <a:gd name="connsiteY0" fmla="*/ 15132 h 29546"/>
                    <a:gd name="connsiteX1" fmla="*/ 15336 w 29841"/>
                    <a:gd name="connsiteY1" fmla="*/ 29905 h 29546"/>
                    <a:gd name="connsiteX2" fmla="*/ 415 w 29841"/>
                    <a:gd name="connsiteY2" fmla="*/ 15132 h 29546"/>
                    <a:gd name="connsiteX3" fmla="*/ 15336 w 29841"/>
                    <a:gd name="connsiteY3" fmla="*/ 359 h 29546"/>
                    <a:gd name="connsiteX4" fmla="*/ 30256 w 29841"/>
                    <a:gd name="connsiteY4" fmla="*/ 151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6" y="15132"/>
                      </a:moveTo>
                      <a:cubicBezTo>
                        <a:pt x="30256" y="23291"/>
                        <a:pt x="23576" y="29905"/>
                        <a:pt x="15336" y="29905"/>
                      </a:cubicBezTo>
                      <a:cubicBezTo>
                        <a:pt x="7095" y="29905"/>
                        <a:pt x="415" y="23291"/>
                        <a:pt x="415" y="15132"/>
                      </a:cubicBezTo>
                      <a:cubicBezTo>
                        <a:pt x="415" y="6973"/>
                        <a:pt x="7095" y="359"/>
                        <a:pt x="15336" y="359"/>
                      </a:cubicBezTo>
                      <a:cubicBezTo>
                        <a:pt x="23576" y="359"/>
                        <a:pt x="30256" y="6973"/>
                        <a:pt x="30256" y="15132"/>
                      </a:cubicBezTo>
                      <a:close/>
                    </a:path>
                  </a:pathLst>
                </a:custGeom>
                <a:noFill/>
                <a:ln w="5965" cap="flat">
                  <a:solidFill>
                    <a:srgbClr val="EC4E44"/>
                  </a:solid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0FC2B315-CC17-40E6-B86F-E1A6DA06998D}"/>
                    </a:ext>
                  </a:extLst>
                </p:cNvPr>
                <p:cNvSpPr/>
                <p:nvPr/>
              </p:nvSpPr>
              <p:spPr>
                <a:xfrm>
                  <a:off x="2137504" y="4696578"/>
                  <a:ext cx="29841" cy="29546"/>
                </a:xfrm>
                <a:custGeom>
                  <a:avLst/>
                  <a:gdLst>
                    <a:gd name="connsiteX0" fmla="*/ 30147 w 29841"/>
                    <a:gd name="connsiteY0" fmla="*/ 15236 h 29546"/>
                    <a:gd name="connsiteX1" fmla="*/ 15226 w 29841"/>
                    <a:gd name="connsiteY1" fmla="*/ 30009 h 29546"/>
                    <a:gd name="connsiteX2" fmla="*/ 305 w 29841"/>
                    <a:gd name="connsiteY2" fmla="*/ 15236 h 29546"/>
                    <a:gd name="connsiteX3" fmla="*/ 15226 w 29841"/>
                    <a:gd name="connsiteY3" fmla="*/ 463 h 29546"/>
                    <a:gd name="connsiteX4" fmla="*/ 30147 w 29841"/>
                    <a:gd name="connsiteY4" fmla="*/ 152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7" y="15236"/>
                      </a:moveTo>
                      <a:cubicBezTo>
                        <a:pt x="30147" y="23395"/>
                        <a:pt x="23466" y="30009"/>
                        <a:pt x="15226" y="30009"/>
                      </a:cubicBezTo>
                      <a:cubicBezTo>
                        <a:pt x="6986" y="30009"/>
                        <a:pt x="305" y="23395"/>
                        <a:pt x="305" y="15236"/>
                      </a:cubicBezTo>
                      <a:cubicBezTo>
                        <a:pt x="305" y="7077"/>
                        <a:pt x="6986" y="463"/>
                        <a:pt x="15226" y="463"/>
                      </a:cubicBezTo>
                      <a:cubicBezTo>
                        <a:pt x="23466" y="463"/>
                        <a:pt x="30147" y="7077"/>
                        <a:pt x="30147" y="15236"/>
                      </a:cubicBezTo>
                      <a:close/>
                    </a:path>
                  </a:pathLst>
                </a:custGeom>
                <a:noFill/>
                <a:ln w="5965" cap="flat">
                  <a:solidFill>
                    <a:srgbClr val="EC4E44"/>
                  </a:solid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996F6FEB-AE2C-4A2B-9101-25C60BF54CCF}"/>
                    </a:ext>
                  </a:extLst>
                </p:cNvPr>
                <p:cNvSpPr/>
                <p:nvPr/>
              </p:nvSpPr>
              <p:spPr>
                <a:xfrm>
                  <a:off x="2994333" y="3885132"/>
                  <a:ext cx="29841" cy="29546"/>
                </a:xfrm>
                <a:custGeom>
                  <a:avLst/>
                  <a:gdLst>
                    <a:gd name="connsiteX0" fmla="*/ 30290 w 29841"/>
                    <a:gd name="connsiteY0" fmla="*/ 15099 h 29546"/>
                    <a:gd name="connsiteX1" fmla="*/ 15370 w 29841"/>
                    <a:gd name="connsiteY1" fmla="*/ 29872 h 29546"/>
                    <a:gd name="connsiteX2" fmla="*/ 449 w 29841"/>
                    <a:gd name="connsiteY2" fmla="*/ 15099 h 29546"/>
                    <a:gd name="connsiteX3" fmla="*/ 15370 w 29841"/>
                    <a:gd name="connsiteY3" fmla="*/ 326 h 29546"/>
                    <a:gd name="connsiteX4" fmla="*/ 30290 w 29841"/>
                    <a:gd name="connsiteY4" fmla="*/ 1509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0" y="15099"/>
                      </a:moveTo>
                      <a:cubicBezTo>
                        <a:pt x="30290" y="23258"/>
                        <a:pt x="23610" y="29872"/>
                        <a:pt x="15370" y="29872"/>
                      </a:cubicBezTo>
                      <a:cubicBezTo>
                        <a:pt x="7129" y="29872"/>
                        <a:pt x="449" y="23258"/>
                        <a:pt x="449" y="15099"/>
                      </a:cubicBezTo>
                      <a:cubicBezTo>
                        <a:pt x="449" y="6940"/>
                        <a:pt x="7129" y="326"/>
                        <a:pt x="15370" y="326"/>
                      </a:cubicBezTo>
                      <a:cubicBezTo>
                        <a:pt x="23610" y="326"/>
                        <a:pt x="30290" y="6940"/>
                        <a:pt x="30290" y="15099"/>
                      </a:cubicBezTo>
                      <a:close/>
                    </a:path>
                  </a:pathLst>
                </a:custGeom>
                <a:noFill/>
                <a:ln w="5965" cap="flat">
                  <a:solidFill>
                    <a:srgbClr val="EC4E44"/>
                  </a:solid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F5FD3F2B-4D95-42C9-9DF8-D018A86417EA}"/>
                    </a:ext>
                  </a:extLst>
                </p:cNvPr>
                <p:cNvSpPr/>
                <p:nvPr/>
              </p:nvSpPr>
              <p:spPr>
                <a:xfrm>
                  <a:off x="3046854" y="3848568"/>
                  <a:ext cx="29841" cy="29546"/>
                </a:xfrm>
                <a:custGeom>
                  <a:avLst/>
                  <a:gdLst>
                    <a:gd name="connsiteX0" fmla="*/ 30299 w 29841"/>
                    <a:gd name="connsiteY0" fmla="*/ 15093 h 29546"/>
                    <a:gd name="connsiteX1" fmla="*/ 15378 w 29841"/>
                    <a:gd name="connsiteY1" fmla="*/ 29866 h 29546"/>
                    <a:gd name="connsiteX2" fmla="*/ 458 w 29841"/>
                    <a:gd name="connsiteY2" fmla="*/ 15093 h 29546"/>
                    <a:gd name="connsiteX3" fmla="*/ 15378 w 29841"/>
                    <a:gd name="connsiteY3" fmla="*/ 320 h 29546"/>
                    <a:gd name="connsiteX4" fmla="*/ 30299 w 29841"/>
                    <a:gd name="connsiteY4" fmla="*/ 1509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9" y="15093"/>
                      </a:moveTo>
                      <a:cubicBezTo>
                        <a:pt x="30299" y="23252"/>
                        <a:pt x="23619" y="29866"/>
                        <a:pt x="15378" y="29866"/>
                      </a:cubicBezTo>
                      <a:cubicBezTo>
                        <a:pt x="7138" y="29866"/>
                        <a:pt x="458" y="23252"/>
                        <a:pt x="458" y="15093"/>
                      </a:cubicBezTo>
                      <a:cubicBezTo>
                        <a:pt x="458" y="6934"/>
                        <a:pt x="7138" y="320"/>
                        <a:pt x="15378" y="320"/>
                      </a:cubicBezTo>
                      <a:cubicBezTo>
                        <a:pt x="23619" y="320"/>
                        <a:pt x="30299" y="6934"/>
                        <a:pt x="30299" y="15093"/>
                      </a:cubicBezTo>
                      <a:close/>
                    </a:path>
                  </a:pathLst>
                </a:custGeom>
                <a:noFill/>
                <a:ln w="5965" cap="flat">
                  <a:solidFill>
                    <a:srgbClr val="EC4E44"/>
                  </a:solid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E9C6E7AD-AC3C-4923-AB04-E2AB0937C649}"/>
                    </a:ext>
                  </a:extLst>
                </p:cNvPr>
                <p:cNvSpPr/>
                <p:nvPr/>
              </p:nvSpPr>
              <p:spPr>
                <a:xfrm>
                  <a:off x="3518852" y="3450976"/>
                  <a:ext cx="29841" cy="29546"/>
                </a:xfrm>
                <a:custGeom>
                  <a:avLst/>
                  <a:gdLst>
                    <a:gd name="connsiteX0" fmla="*/ 30378 w 29841"/>
                    <a:gd name="connsiteY0" fmla="*/ 15025 h 29546"/>
                    <a:gd name="connsiteX1" fmla="*/ 15457 w 29841"/>
                    <a:gd name="connsiteY1" fmla="*/ 29798 h 29546"/>
                    <a:gd name="connsiteX2" fmla="*/ 537 w 29841"/>
                    <a:gd name="connsiteY2" fmla="*/ 15025 h 29546"/>
                    <a:gd name="connsiteX3" fmla="*/ 15457 w 29841"/>
                    <a:gd name="connsiteY3" fmla="*/ 252 h 29546"/>
                    <a:gd name="connsiteX4" fmla="*/ 30378 w 29841"/>
                    <a:gd name="connsiteY4" fmla="*/ 1502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8" y="15025"/>
                      </a:moveTo>
                      <a:cubicBezTo>
                        <a:pt x="30378" y="23184"/>
                        <a:pt x="23698" y="29798"/>
                        <a:pt x="15457" y="29798"/>
                      </a:cubicBezTo>
                      <a:cubicBezTo>
                        <a:pt x="7217" y="29798"/>
                        <a:pt x="537" y="23184"/>
                        <a:pt x="537" y="15025"/>
                      </a:cubicBezTo>
                      <a:cubicBezTo>
                        <a:pt x="537" y="6866"/>
                        <a:pt x="7217" y="252"/>
                        <a:pt x="15457" y="252"/>
                      </a:cubicBezTo>
                      <a:cubicBezTo>
                        <a:pt x="23698" y="252"/>
                        <a:pt x="30378" y="6866"/>
                        <a:pt x="30378" y="15025"/>
                      </a:cubicBezTo>
                      <a:close/>
                    </a:path>
                  </a:pathLst>
                </a:custGeom>
                <a:noFill/>
                <a:ln w="5965" cap="flat">
                  <a:solidFill>
                    <a:srgbClr val="EC4E44"/>
                  </a:solid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FCBF10F5-9281-422F-9E72-6D2D9098C0E1}"/>
                    </a:ext>
                  </a:extLst>
                </p:cNvPr>
                <p:cNvSpPr/>
                <p:nvPr/>
              </p:nvSpPr>
              <p:spPr>
                <a:xfrm>
                  <a:off x="3148414" y="3760815"/>
                  <a:ext cx="29841" cy="29546"/>
                </a:xfrm>
                <a:custGeom>
                  <a:avLst/>
                  <a:gdLst>
                    <a:gd name="connsiteX0" fmla="*/ 30316 w 29841"/>
                    <a:gd name="connsiteY0" fmla="*/ 15078 h 29546"/>
                    <a:gd name="connsiteX1" fmla="*/ 15395 w 29841"/>
                    <a:gd name="connsiteY1" fmla="*/ 29851 h 29546"/>
                    <a:gd name="connsiteX2" fmla="*/ 475 w 29841"/>
                    <a:gd name="connsiteY2" fmla="*/ 15078 h 29546"/>
                    <a:gd name="connsiteX3" fmla="*/ 15395 w 29841"/>
                    <a:gd name="connsiteY3" fmla="*/ 305 h 29546"/>
                    <a:gd name="connsiteX4" fmla="*/ 30316 w 29841"/>
                    <a:gd name="connsiteY4" fmla="*/ 1507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6" y="15078"/>
                      </a:moveTo>
                      <a:cubicBezTo>
                        <a:pt x="30316" y="23237"/>
                        <a:pt x="23636" y="29851"/>
                        <a:pt x="15395" y="29851"/>
                      </a:cubicBezTo>
                      <a:cubicBezTo>
                        <a:pt x="7155" y="29851"/>
                        <a:pt x="475" y="23237"/>
                        <a:pt x="475" y="15078"/>
                      </a:cubicBezTo>
                      <a:cubicBezTo>
                        <a:pt x="475" y="6919"/>
                        <a:pt x="7155" y="305"/>
                        <a:pt x="15395" y="305"/>
                      </a:cubicBezTo>
                      <a:cubicBezTo>
                        <a:pt x="23636" y="305"/>
                        <a:pt x="30316" y="6919"/>
                        <a:pt x="30316" y="15078"/>
                      </a:cubicBezTo>
                      <a:close/>
                    </a:path>
                  </a:pathLst>
                </a:custGeom>
                <a:noFill/>
                <a:ln w="5965" cap="flat">
                  <a:solidFill>
                    <a:srgbClr val="EC4E44"/>
                  </a:solid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96114F24-3EEA-4B60-AD95-B37C2358A97A}"/>
                    </a:ext>
                  </a:extLst>
                </p:cNvPr>
                <p:cNvSpPr/>
                <p:nvPr/>
              </p:nvSpPr>
              <p:spPr>
                <a:xfrm>
                  <a:off x="3208840" y="3705138"/>
                  <a:ext cx="29841" cy="29546"/>
                </a:xfrm>
                <a:custGeom>
                  <a:avLst/>
                  <a:gdLst>
                    <a:gd name="connsiteX0" fmla="*/ 30326 w 29841"/>
                    <a:gd name="connsiteY0" fmla="*/ 15068 h 29546"/>
                    <a:gd name="connsiteX1" fmla="*/ 15406 w 29841"/>
                    <a:gd name="connsiteY1" fmla="*/ 29841 h 29546"/>
                    <a:gd name="connsiteX2" fmla="*/ 485 w 29841"/>
                    <a:gd name="connsiteY2" fmla="*/ 15068 h 29546"/>
                    <a:gd name="connsiteX3" fmla="*/ 15406 w 29841"/>
                    <a:gd name="connsiteY3" fmla="*/ 295 h 29546"/>
                    <a:gd name="connsiteX4" fmla="*/ 30326 w 29841"/>
                    <a:gd name="connsiteY4" fmla="*/ 150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6" y="15068"/>
                      </a:moveTo>
                      <a:cubicBezTo>
                        <a:pt x="30326" y="23227"/>
                        <a:pt x="23646" y="29841"/>
                        <a:pt x="15406" y="29841"/>
                      </a:cubicBezTo>
                      <a:cubicBezTo>
                        <a:pt x="7165" y="29841"/>
                        <a:pt x="485" y="23227"/>
                        <a:pt x="485" y="15068"/>
                      </a:cubicBezTo>
                      <a:cubicBezTo>
                        <a:pt x="485" y="6909"/>
                        <a:pt x="7165" y="295"/>
                        <a:pt x="15406" y="295"/>
                      </a:cubicBezTo>
                      <a:cubicBezTo>
                        <a:pt x="23646" y="295"/>
                        <a:pt x="30326" y="6909"/>
                        <a:pt x="30326" y="15068"/>
                      </a:cubicBezTo>
                      <a:close/>
                    </a:path>
                  </a:pathLst>
                </a:custGeom>
                <a:noFill/>
                <a:ln w="5965" cap="flat">
                  <a:solidFill>
                    <a:srgbClr val="EC4E44"/>
                  </a:solid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4AEBA9D1-1548-4967-AEBB-AD89043D98DA}"/>
                    </a:ext>
                  </a:extLst>
                </p:cNvPr>
                <p:cNvSpPr/>
                <p:nvPr/>
              </p:nvSpPr>
              <p:spPr>
                <a:xfrm>
                  <a:off x="3476157" y="3455384"/>
                  <a:ext cx="29841" cy="29546"/>
                </a:xfrm>
                <a:custGeom>
                  <a:avLst/>
                  <a:gdLst>
                    <a:gd name="connsiteX0" fmla="*/ 30371 w 29841"/>
                    <a:gd name="connsiteY0" fmla="*/ 15026 h 29546"/>
                    <a:gd name="connsiteX1" fmla="*/ 15450 w 29841"/>
                    <a:gd name="connsiteY1" fmla="*/ 29799 h 29546"/>
                    <a:gd name="connsiteX2" fmla="*/ 530 w 29841"/>
                    <a:gd name="connsiteY2" fmla="*/ 15026 h 29546"/>
                    <a:gd name="connsiteX3" fmla="*/ 15450 w 29841"/>
                    <a:gd name="connsiteY3" fmla="*/ 253 h 29546"/>
                    <a:gd name="connsiteX4" fmla="*/ 30371 w 29841"/>
                    <a:gd name="connsiteY4" fmla="*/ 1502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1" y="15026"/>
                      </a:moveTo>
                      <a:cubicBezTo>
                        <a:pt x="30371" y="23185"/>
                        <a:pt x="23691" y="29799"/>
                        <a:pt x="15450" y="29799"/>
                      </a:cubicBezTo>
                      <a:cubicBezTo>
                        <a:pt x="7210" y="29799"/>
                        <a:pt x="530" y="23185"/>
                        <a:pt x="530" y="15026"/>
                      </a:cubicBezTo>
                      <a:cubicBezTo>
                        <a:pt x="530" y="6867"/>
                        <a:pt x="7210" y="253"/>
                        <a:pt x="15450" y="253"/>
                      </a:cubicBezTo>
                      <a:cubicBezTo>
                        <a:pt x="23691" y="253"/>
                        <a:pt x="30371" y="6867"/>
                        <a:pt x="30371" y="15026"/>
                      </a:cubicBezTo>
                      <a:close/>
                    </a:path>
                  </a:pathLst>
                </a:custGeom>
                <a:noFill/>
                <a:ln w="5965" cap="flat">
                  <a:solidFill>
                    <a:srgbClr val="EC4E44"/>
                  </a:solid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C61D6DF3-427D-4F98-8801-015E29D1BCE3}"/>
                    </a:ext>
                  </a:extLst>
                </p:cNvPr>
                <p:cNvSpPr/>
                <p:nvPr/>
              </p:nvSpPr>
              <p:spPr>
                <a:xfrm>
                  <a:off x="3543370" y="3411246"/>
                  <a:ext cx="29841" cy="29546"/>
                </a:xfrm>
                <a:custGeom>
                  <a:avLst/>
                  <a:gdLst>
                    <a:gd name="connsiteX0" fmla="*/ 30382 w 29841"/>
                    <a:gd name="connsiteY0" fmla="*/ 15019 h 29546"/>
                    <a:gd name="connsiteX1" fmla="*/ 15462 w 29841"/>
                    <a:gd name="connsiteY1" fmla="*/ 29792 h 29546"/>
                    <a:gd name="connsiteX2" fmla="*/ 541 w 29841"/>
                    <a:gd name="connsiteY2" fmla="*/ 15019 h 29546"/>
                    <a:gd name="connsiteX3" fmla="*/ 15462 w 29841"/>
                    <a:gd name="connsiteY3" fmla="*/ 246 h 29546"/>
                    <a:gd name="connsiteX4" fmla="*/ 30382 w 29841"/>
                    <a:gd name="connsiteY4" fmla="*/ 1501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2" y="15019"/>
                      </a:moveTo>
                      <a:cubicBezTo>
                        <a:pt x="30382" y="23178"/>
                        <a:pt x="23702" y="29792"/>
                        <a:pt x="15462" y="29792"/>
                      </a:cubicBezTo>
                      <a:cubicBezTo>
                        <a:pt x="7221" y="29792"/>
                        <a:pt x="541" y="23178"/>
                        <a:pt x="541" y="15019"/>
                      </a:cubicBezTo>
                      <a:cubicBezTo>
                        <a:pt x="541" y="6860"/>
                        <a:pt x="7221" y="246"/>
                        <a:pt x="15462" y="246"/>
                      </a:cubicBezTo>
                      <a:cubicBezTo>
                        <a:pt x="23702" y="246"/>
                        <a:pt x="30382" y="6860"/>
                        <a:pt x="30382" y="15019"/>
                      </a:cubicBezTo>
                      <a:close/>
                    </a:path>
                  </a:pathLst>
                </a:custGeom>
                <a:noFill/>
                <a:ln w="5965" cap="flat">
                  <a:solidFill>
                    <a:srgbClr val="EC4E44"/>
                  </a:solid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51B63ABF-17DC-48FB-83D7-FB08DF11973B}"/>
                    </a:ext>
                  </a:extLst>
                </p:cNvPr>
                <p:cNvSpPr/>
                <p:nvPr/>
              </p:nvSpPr>
              <p:spPr>
                <a:xfrm>
                  <a:off x="3114206" y="3781963"/>
                  <a:ext cx="29841" cy="29546"/>
                </a:xfrm>
                <a:custGeom>
                  <a:avLst/>
                  <a:gdLst>
                    <a:gd name="connsiteX0" fmla="*/ 30310 w 29841"/>
                    <a:gd name="connsiteY0" fmla="*/ 15081 h 29546"/>
                    <a:gd name="connsiteX1" fmla="*/ 15390 w 29841"/>
                    <a:gd name="connsiteY1" fmla="*/ 29854 h 29546"/>
                    <a:gd name="connsiteX2" fmla="*/ 469 w 29841"/>
                    <a:gd name="connsiteY2" fmla="*/ 15081 h 29546"/>
                    <a:gd name="connsiteX3" fmla="*/ 15390 w 29841"/>
                    <a:gd name="connsiteY3" fmla="*/ 308 h 29546"/>
                    <a:gd name="connsiteX4" fmla="*/ 30310 w 29841"/>
                    <a:gd name="connsiteY4" fmla="*/ 1508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0" y="15081"/>
                      </a:moveTo>
                      <a:cubicBezTo>
                        <a:pt x="30310" y="23240"/>
                        <a:pt x="23630" y="29854"/>
                        <a:pt x="15390" y="29854"/>
                      </a:cubicBezTo>
                      <a:cubicBezTo>
                        <a:pt x="7149" y="29854"/>
                        <a:pt x="469" y="23240"/>
                        <a:pt x="469" y="15081"/>
                      </a:cubicBezTo>
                      <a:cubicBezTo>
                        <a:pt x="469" y="6922"/>
                        <a:pt x="7149" y="308"/>
                        <a:pt x="15390" y="308"/>
                      </a:cubicBezTo>
                      <a:cubicBezTo>
                        <a:pt x="23630" y="308"/>
                        <a:pt x="30310" y="6922"/>
                        <a:pt x="30310" y="15081"/>
                      </a:cubicBezTo>
                      <a:close/>
                    </a:path>
                  </a:pathLst>
                </a:custGeom>
                <a:noFill/>
                <a:ln w="5965" cap="flat">
                  <a:solidFill>
                    <a:srgbClr val="EC4E44"/>
                  </a:solid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C69D6F22-5B44-4A9F-A702-768A5C444B0C}"/>
                    </a:ext>
                  </a:extLst>
                </p:cNvPr>
                <p:cNvSpPr/>
                <p:nvPr/>
              </p:nvSpPr>
              <p:spPr>
                <a:xfrm>
                  <a:off x="1333919" y="5237504"/>
                  <a:ext cx="29841" cy="29546"/>
                </a:xfrm>
                <a:custGeom>
                  <a:avLst/>
                  <a:gdLst>
                    <a:gd name="connsiteX0" fmla="*/ 30012 w 29841"/>
                    <a:gd name="connsiteY0" fmla="*/ 15328 h 29546"/>
                    <a:gd name="connsiteX1" fmla="*/ 15091 w 29841"/>
                    <a:gd name="connsiteY1" fmla="*/ 30101 h 29546"/>
                    <a:gd name="connsiteX2" fmla="*/ 171 w 29841"/>
                    <a:gd name="connsiteY2" fmla="*/ 15328 h 29546"/>
                    <a:gd name="connsiteX3" fmla="*/ 15091 w 29841"/>
                    <a:gd name="connsiteY3" fmla="*/ 555 h 29546"/>
                    <a:gd name="connsiteX4" fmla="*/ 30012 w 29841"/>
                    <a:gd name="connsiteY4" fmla="*/ 153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12" y="15328"/>
                      </a:moveTo>
                      <a:cubicBezTo>
                        <a:pt x="30012" y="23487"/>
                        <a:pt x="23332" y="30101"/>
                        <a:pt x="15091" y="30101"/>
                      </a:cubicBezTo>
                      <a:cubicBezTo>
                        <a:pt x="6851" y="30101"/>
                        <a:pt x="171" y="23487"/>
                        <a:pt x="171" y="15328"/>
                      </a:cubicBezTo>
                      <a:cubicBezTo>
                        <a:pt x="171" y="7169"/>
                        <a:pt x="6851" y="555"/>
                        <a:pt x="15091" y="555"/>
                      </a:cubicBezTo>
                      <a:cubicBezTo>
                        <a:pt x="23332" y="555"/>
                        <a:pt x="30012" y="7169"/>
                        <a:pt x="30012" y="15328"/>
                      </a:cubicBezTo>
                      <a:close/>
                    </a:path>
                  </a:pathLst>
                </a:custGeom>
                <a:noFill/>
                <a:ln w="5965" cap="flat">
                  <a:solidFill>
                    <a:srgbClr val="EC4E44"/>
                  </a:solid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D314591D-8179-4A2E-8A6C-4F178B4CF7FC}"/>
                    </a:ext>
                  </a:extLst>
                </p:cNvPr>
                <p:cNvSpPr/>
                <p:nvPr/>
              </p:nvSpPr>
              <p:spPr>
                <a:xfrm>
                  <a:off x="3180814" y="3702970"/>
                  <a:ext cx="29841" cy="29546"/>
                </a:xfrm>
                <a:custGeom>
                  <a:avLst/>
                  <a:gdLst>
                    <a:gd name="connsiteX0" fmla="*/ 30321 w 29841"/>
                    <a:gd name="connsiteY0" fmla="*/ 15068 h 29546"/>
                    <a:gd name="connsiteX1" fmla="*/ 15401 w 29841"/>
                    <a:gd name="connsiteY1" fmla="*/ 29841 h 29546"/>
                    <a:gd name="connsiteX2" fmla="*/ 480 w 29841"/>
                    <a:gd name="connsiteY2" fmla="*/ 15068 h 29546"/>
                    <a:gd name="connsiteX3" fmla="*/ 15401 w 29841"/>
                    <a:gd name="connsiteY3" fmla="*/ 295 h 29546"/>
                    <a:gd name="connsiteX4" fmla="*/ 30321 w 29841"/>
                    <a:gd name="connsiteY4" fmla="*/ 150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1" y="15068"/>
                      </a:moveTo>
                      <a:cubicBezTo>
                        <a:pt x="30321" y="23227"/>
                        <a:pt x="23641" y="29841"/>
                        <a:pt x="15401" y="29841"/>
                      </a:cubicBezTo>
                      <a:cubicBezTo>
                        <a:pt x="7160" y="29841"/>
                        <a:pt x="480" y="23227"/>
                        <a:pt x="480" y="15068"/>
                      </a:cubicBezTo>
                      <a:cubicBezTo>
                        <a:pt x="480" y="6909"/>
                        <a:pt x="7160" y="295"/>
                        <a:pt x="15401" y="295"/>
                      </a:cubicBezTo>
                      <a:cubicBezTo>
                        <a:pt x="23641" y="295"/>
                        <a:pt x="30321" y="6909"/>
                        <a:pt x="30321" y="15068"/>
                      </a:cubicBezTo>
                      <a:close/>
                    </a:path>
                  </a:pathLst>
                </a:custGeom>
                <a:noFill/>
                <a:ln w="5965" cap="flat">
                  <a:solidFill>
                    <a:srgbClr val="EC4E44"/>
                  </a:solid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B0EABBCC-2690-4CF3-A73C-79F61614AC12}"/>
                    </a:ext>
                  </a:extLst>
                </p:cNvPr>
                <p:cNvSpPr/>
                <p:nvPr/>
              </p:nvSpPr>
              <p:spPr>
                <a:xfrm>
                  <a:off x="3592925" y="3353808"/>
                  <a:ext cx="29841" cy="29546"/>
                </a:xfrm>
                <a:custGeom>
                  <a:avLst/>
                  <a:gdLst>
                    <a:gd name="connsiteX0" fmla="*/ 30390 w 29841"/>
                    <a:gd name="connsiteY0" fmla="*/ 15009 h 29546"/>
                    <a:gd name="connsiteX1" fmla="*/ 15470 w 29841"/>
                    <a:gd name="connsiteY1" fmla="*/ 29782 h 29546"/>
                    <a:gd name="connsiteX2" fmla="*/ 549 w 29841"/>
                    <a:gd name="connsiteY2" fmla="*/ 15009 h 29546"/>
                    <a:gd name="connsiteX3" fmla="*/ 15470 w 29841"/>
                    <a:gd name="connsiteY3" fmla="*/ 236 h 29546"/>
                    <a:gd name="connsiteX4" fmla="*/ 30390 w 29841"/>
                    <a:gd name="connsiteY4" fmla="*/ 1500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0" y="15009"/>
                      </a:moveTo>
                      <a:cubicBezTo>
                        <a:pt x="30390" y="23168"/>
                        <a:pt x="23710" y="29782"/>
                        <a:pt x="15470" y="29782"/>
                      </a:cubicBezTo>
                      <a:cubicBezTo>
                        <a:pt x="7230" y="29782"/>
                        <a:pt x="549" y="23168"/>
                        <a:pt x="549" y="15009"/>
                      </a:cubicBezTo>
                      <a:cubicBezTo>
                        <a:pt x="549" y="6850"/>
                        <a:pt x="7230" y="236"/>
                        <a:pt x="15470" y="236"/>
                      </a:cubicBezTo>
                      <a:cubicBezTo>
                        <a:pt x="23710" y="236"/>
                        <a:pt x="30390" y="6850"/>
                        <a:pt x="30390" y="15009"/>
                      </a:cubicBezTo>
                      <a:close/>
                    </a:path>
                  </a:pathLst>
                </a:custGeom>
                <a:noFill/>
                <a:ln w="5965" cap="flat">
                  <a:solidFill>
                    <a:srgbClr val="EC4E44"/>
                  </a:solid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7FF3895C-5E7A-4068-B14B-F11E3A1BE6DE}"/>
                    </a:ext>
                  </a:extLst>
                </p:cNvPr>
                <p:cNvSpPr/>
                <p:nvPr/>
              </p:nvSpPr>
              <p:spPr>
                <a:xfrm>
                  <a:off x="3085659" y="3782414"/>
                  <a:ext cx="29841" cy="29546"/>
                </a:xfrm>
                <a:custGeom>
                  <a:avLst/>
                  <a:gdLst>
                    <a:gd name="connsiteX0" fmla="*/ 30305 w 29841"/>
                    <a:gd name="connsiteY0" fmla="*/ 15081 h 29546"/>
                    <a:gd name="connsiteX1" fmla="*/ 15385 w 29841"/>
                    <a:gd name="connsiteY1" fmla="*/ 29854 h 29546"/>
                    <a:gd name="connsiteX2" fmla="*/ 464 w 29841"/>
                    <a:gd name="connsiteY2" fmla="*/ 15081 h 29546"/>
                    <a:gd name="connsiteX3" fmla="*/ 15385 w 29841"/>
                    <a:gd name="connsiteY3" fmla="*/ 308 h 29546"/>
                    <a:gd name="connsiteX4" fmla="*/ 30305 w 29841"/>
                    <a:gd name="connsiteY4" fmla="*/ 1508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5" y="15081"/>
                      </a:moveTo>
                      <a:cubicBezTo>
                        <a:pt x="30305" y="23240"/>
                        <a:pt x="23625" y="29854"/>
                        <a:pt x="15385" y="29854"/>
                      </a:cubicBezTo>
                      <a:cubicBezTo>
                        <a:pt x="7145" y="29854"/>
                        <a:pt x="464" y="23240"/>
                        <a:pt x="464" y="15081"/>
                      </a:cubicBezTo>
                      <a:cubicBezTo>
                        <a:pt x="464" y="6923"/>
                        <a:pt x="7145" y="308"/>
                        <a:pt x="15385" y="308"/>
                      </a:cubicBezTo>
                      <a:cubicBezTo>
                        <a:pt x="23625" y="308"/>
                        <a:pt x="30305" y="6923"/>
                        <a:pt x="30305" y="15081"/>
                      </a:cubicBezTo>
                      <a:close/>
                    </a:path>
                  </a:pathLst>
                </a:custGeom>
                <a:noFill/>
                <a:ln w="5965" cap="flat">
                  <a:solidFill>
                    <a:srgbClr val="EC4E44"/>
                  </a:solid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05F04A56-7F6B-4BAA-8806-0E495EE13669}"/>
                    </a:ext>
                  </a:extLst>
                </p:cNvPr>
                <p:cNvSpPr/>
                <p:nvPr/>
              </p:nvSpPr>
              <p:spPr>
                <a:xfrm>
                  <a:off x="3205346" y="3658902"/>
                  <a:ext cx="29841" cy="29546"/>
                </a:xfrm>
                <a:custGeom>
                  <a:avLst/>
                  <a:gdLst>
                    <a:gd name="connsiteX0" fmla="*/ 30326 w 29841"/>
                    <a:gd name="connsiteY0" fmla="*/ 15061 h 29546"/>
                    <a:gd name="connsiteX1" fmla="*/ 15405 w 29841"/>
                    <a:gd name="connsiteY1" fmla="*/ 29834 h 29546"/>
                    <a:gd name="connsiteX2" fmla="*/ 484 w 29841"/>
                    <a:gd name="connsiteY2" fmla="*/ 15061 h 29546"/>
                    <a:gd name="connsiteX3" fmla="*/ 15405 w 29841"/>
                    <a:gd name="connsiteY3" fmla="*/ 288 h 29546"/>
                    <a:gd name="connsiteX4" fmla="*/ 30326 w 29841"/>
                    <a:gd name="connsiteY4" fmla="*/ 150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6" y="15061"/>
                      </a:moveTo>
                      <a:cubicBezTo>
                        <a:pt x="30326" y="23219"/>
                        <a:pt x="23645" y="29834"/>
                        <a:pt x="15405" y="29834"/>
                      </a:cubicBezTo>
                      <a:cubicBezTo>
                        <a:pt x="7165" y="29834"/>
                        <a:pt x="484" y="23219"/>
                        <a:pt x="484" y="15061"/>
                      </a:cubicBezTo>
                      <a:cubicBezTo>
                        <a:pt x="484" y="6902"/>
                        <a:pt x="7165" y="288"/>
                        <a:pt x="15405" y="288"/>
                      </a:cubicBezTo>
                      <a:cubicBezTo>
                        <a:pt x="23645" y="288"/>
                        <a:pt x="30326" y="6902"/>
                        <a:pt x="30326" y="15061"/>
                      </a:cubicBezTo>
                      <a:close/>
                    </a:path>
                  </a:pathLst>
                </a:custGeom>
                <a:noFill/>
                <a:ln w="5965" cap="flat">
                  <a:solidFill>
                    <a:srgbClr val="EC4E44"/>
                  </a:solid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FA04F93E-F0BD-404A-AC41-BFCFEE586DDB}"/>
                    </a:ext>
                  </a:extLst>
                </p:cNvPr>
                <p:cNvSpPr/>
                <p:nvPr/>
              </p:nvSpPr>
              <p:spPr>
                <a:xfrm>
                  <a:off x="3848931" y="3139130"/>
                  <a:ext cx="29841" cy="29546"/>
                </a:xfrm>
                <a:custGeom>
                  <a:avLst/>
                  <a:gdLst>
                    <a:gd name="connsiteX0" fmla="*/ 30433 w 29841"/>
                    <a:gd name="connsiteY0" fmla="*/ 14973 h 29546"/>
                    <a:gd name="connsiteX1" fmla="*/ 15513 w 29841"/>
                    <a:gd name="connsiteY1" fmla="*/ 29746 h 29546"/>
                    <a:gd name="connsiteX2" fmla="*/ 592 w 29841"/>
                    <a:gd name="connsiteY2" fmla="*/ 14973 h 29546"/>
                    <a:gd name="connsiteX3" fmla="*/ 15513 w 29841"/>
                    <a:gd name="connsiteY3" fmla="*/ 200 h 29546"/>
                    <a:gd name="connsiteX4" fmla="*/ 30433 w 29841"/>
                    <a:gd name="connsiteY4" fmla="*/ 149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3" y="14973"/>
                      </a:moveTo>
                      <a:cubicBezTo>
                        <a:pt x="30433" y="23131"/>
                        <a:pt x="23753" y="29746"/>
                        <a:pt x="15513" y="29746"/>
                      </a:cubicBezTo>
                      <a:cubicBezTo>
                        <a:pt x="7272" y="29746"/>
                        <a:pt x="592" y="23131"/>
                        <a:pt x="592" y="14973"/>
                      </a:cubicBezTo>
                      <a:cubicBezTo>
                        <a:pt x="592" y="6814"/>
                        <a:pt x="7272" y="200"/>
                        <a:pt x="15513" y="200"/>
                      </a:cubicBezTo>
                      <a:cubicBezTo>
                        <a:pt x="23753" y="200"/>
                        <a:pt x="30433" y="6814"/>
                        <a:pt x="30433" y="14973"/>
                      </a:cubicBezTo>
                      <a:close/>
                    </a:path>
                  </a:pathLst>
                </a:custGeom>
                <a:noFill/>
                <a:ln w="5965" cap="flat">
                  <a:solidFill>
                    <a:srgbClr val="EC4E44"/>
                  </a:solid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ACD46362-F5F6-4110-8484-029935557972}"/>
                    </a:ext>
                  </a:extLst>
                </p:cNvPr>
                <p:cNvSpPr/>
                <p:nvPr/>
              </p:nvSpPr>
              <p:spPr>
                <a:xfrm>
                  <a:off x="3878624" y="3073914"/>
                  <a:ext cx="29841" cy="29546"/>
                </a:xfrm>
                <a:custGeom>
                  <a:avLst/>
                  <a:gdLst>
                    <a:gd name="connsiteX0" fmla="*/ 30438 w 29841"/>
                    <a:gd name="connsiteY0" fmla="*/ 14962 h 29546"/>
                    <a:gd name="connsiteX1" fmla="*/ 15518 w 29841"/>
                    <a:gd name="connsiteY1" fmla="*/ 29735 h 29546"/>
                    <a:gd name="connsiteX2" fmla="*/ 597 w 29841"/>
                    <a:gd name="connsiteY2" fmla="*/ 14962 h 29546"/>
                    <a:gd name="connsiteX3" fmla="*/ 15518 w 29841"/>
                    <a:gd name="connsiteY3" fmla="*/ 189 h 29546"/>
                    <a:gd name="connsiteX4" fmla="*/ 30438 w 29841"/>
                    <a:gd name="connsiteY4" fmla="*/ 1496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8" y="14962"/>
                      </a:moveTo>
                      <a:cubicBezTo>
                        <a:pt x="30438" y="23120"/>
                        <a:pt x="23758" y="29735"/>
                        <a:pt x="15518" y="29735"/>
                      </a:cubicBezTo>
                      <a:cubicBezTo>
                        <a:pt x="7277" y="29735"/>
                        <a:pt x="597" y="23120"/>
                        <a:pt x="597" y="14962"/>
                      </a:cubicBezTo>
                      <a:cubicBezTo>
                        <a:pt x="597" y="6803"/>
                        <a:pt x="7277" y="189"/>
                        <a:pt x="15518" y="189"/>
                      </a:cubicBezTo>
                      <a:cubicBezTo>
                        <a:pt x="23758" y="189"/>
                        <a:pt x="30438" y="6803"/>
                        <a:pt x="30438" y="14962"/>
                      </a:cubicBezTo>
                      <a:close/>
                    </a:path>
                  </a:pathLst>
                </a:custGeom>
                <a:noFill/>
                <a:ln w="5965" cap="flat">
                  <a:solidFill>
                    <a:srgbClr val="EC4E44"/>
                  </a:solid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8C6871A2-D942-4ACA-AB4D-A6012729D5EF}"/>
                    </a:ext>
                  </a:extLst>
                </p:cNvPr>
                <p:cNvSpPr/>
                <p:nvPr/>
              </p:nvSpPr>
              <p:spPr>
                <a:xfrm>
                  <a:off x="3076917" y="3808666"/>
                  <a:ext cx="29841" cy="29546"/>
                </a:xfrm>
                <a:custGeom>
                  <a:avLst/>
                  <a:gdLst>
                    <a:gd name="connsiteX0" fmla="*/ 30304 w 29841"/>
                    <a:gd name="connsiteY0" fmla="*/ 15086 h 29546"/>
                    <a:gd name="connsiteX1" fmla="*/ 15383 w 29841"/>
                    <a:gd name="connsiteY1" fmla="*/ 29859 h 29546"/>
                    <a:gd name="connsiteX2" fmla="*/ 463 w 29841"/>
                    <a:gd name="connsiteY2" fmla="*/ 15086 h 29546"/>
                    <a:gd name="connsiteX3" fmla="*/ 15383 w 29841"/>
                    <a:gd name="connsiteY3" fmla="*/ 313 h 29546"/>
                    <a:gd name="connsiteX4" fmla="*/ 30304 w 29841"/>
                    <a:gd name="connsiteY4" fmla="*/ 150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4" y="15086"/>
                      </a:moveTo>
                      <a:cubicBezTo>
                        <a:pt x="30304" y="23245"/>
                        <a:pt x="23624" y="29859"/>
                        <a:pt x="15383" y="29859"/>
                      </a:cubicBezTo>
                      <a:cubicBezTo>
                        <a:pt x="7143" y="29859"/>
                        <a:pt x="463" y="23245"/>
                        <a:pt x="463" y="15086"/>
                      </a:cubicBezTo>
                      <a:cubicBezTo>
                        <a:pt x="463" y="6927"/>
                        <a:pt x="7143" y="313"/>
                        <a:pt x="15383" y="313"/>
                      </a:cubicBezTo>
                      <a:cubicBezTo>
                        <a:pt x="23624" y="313"/>
                        <a:pt x="30304" y="6927"/>
                        <a:pt x="30304" y="15086"/>
                      </a:cubicBezTo>
                      <a:close/>
                    </a:path>
                  </a:pathLst>
                </a:custGeom>
                <a:noFill/>
                <a:ln w="5965" cap="flat">
                  <a:solidFill>
                    <a:srgbClr val="EC4E44"/>
                  </a:solid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DABDBFA2-5E86-49F0-B98A-B68F02E2E08A}"/>
                    </a:ext>
                  </a:extLst>
                </p:cNvPr>
                <p:cNvSpPr/>
                <p:nvPr/>
              </p:nvSpPr>
              <p:spPr>
                <a:xfrm>
                  <a:off x="2185053" y="4646794"/>
                  <a:ext cx="29841" cy="29546"/>
                </a:xfrm>
                <a:custGeom>
                  <a:avLst/>
                  <a:gdLst>
                    <a:gd name="connsiteX0" fmla="*/ 30155 w 29841"/>
                    <a:gd name="connsiteY0" fmla="*/ 15228 h 29546"/>
                    <a:gd name="connsiteX1" fmla="*/ 15234 w 29841"/>
                    <a:gd name="connsiteY1" fmla="*/ 30001 h 29546"/>
                    <a:gd name="connsiteX2" fmla="*/ 313 w 29841"/>
                    <a:gd name="connsiteY2" fmla="*/ 15228 h 29546"/>
                    <a:gd name="connsiteX3" fmla="*/ 15234 w 29841"/>
                    <a:gd name="connsiteY3" fmla="*/ 455 h 29546"/>
                    <a:gd name="connsiteX4" fmla="*/ 30155 w 29841"/>
                    <a:gd name="connsiteY4" fmla="*/ 152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5" y="15228"/>
                      </a:moveTo>
                      <a:cubicBezTo>
                        <a:pt x="30155" y="23387"/>
                        <a:pt x="23474" y="30001"/>
                        <a:pt x="15234" y="30001"/>
                      </a:cubicBezTo>
                      <a:cubicBezTo>
                        <a:pt x="6994" y="30001"/>
                        <a:pt x="313" y="23387"/>
                        <a:pt x="313" y="15228"/>
                      </a:cubicBezTo>
                      <a:cubicBezTo>
                        <a:pt x="313" y="7069"/>
                        <a:pt x="6994" y="455"/>
                        <a:pt x="15234" y="455"/>
                      </a:cubicBezTo>
                      <a:cubicBezTo>
                        <a:pt x="23474" y="455"/>
                        <a:pt x="30155" y="7069"/>
                        <a:pt x="30155" y="15228"/>
                      </a:cubicBezTo>
                      <a:close/>
                    </a:path>
                  </a:pathLst>
                </a:custGeom>
                <a:noFill/>
                <a:ln w="5965" cap="flat">
                  <a:solidFill>
                    <a:srgbClr val="EC4E44"/>
                  </a:solid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0298AE19-47D3-4289-A1F8-7586EB9CB78E}"/>
                    </a:ext>
                  </a:extLst>
                </p:cNvPr>
                <p:cNvSpPr/>
                <p:nvPr/>
              </p:nvSpPr>
              <p:spPr>
                <a:xfrm>
                  <a:off x="1461231" y="5184596"/>
                  <a:ext cx="29841" cy="29546"/>
                </a:xfrm>
                <a:custGeom>
                  <a:avLst/>
                  <a:gdLst>
                    <a:gd name="connsiteX0" fmla="*/ 30033 w 29841"/>
                    <a:gd name="connsiteY0" fmla="*/ 15319 h 29546"/>
                    <a:gd name="connsiteX1" fmla="*/ 15113 w 29841"/>
                    <a:gd name="connsiteY1" fmla="*/ 30092 h 29546"/>
                    <a:gd name="connsiteX2" fmla="*/ 192 w 29841"/>
                    <a:gd name="connsiteY2" fmla="*/ 15319 h 29546"/>
                    <a:gd name="connsiteX3" fmla="*/ 15113 w 29841"/>
                    <a:gd name="connsiteY3" fmla="*/ 546 h 29546"/>
                    <a:gd name="connsiteX4" fmla="*/ 30033 w 29841"/>
                    <a:gd name="connsiteY4" fmla="*/ 1531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33" y="15319"/>
                      </a:moveTo>
                      <a:cubicBezTo>
                        <a:pt x="30033" y="23478"/>
                        <a:pt x="23353" y="30092"/>
                        <a:pt x="15113" y="30092"/>
                      </a:cubicBezTo>
                      <a:cubicBezTo>
                        <a:pt x="6872" y="30092"/>
                        <a:pt x="192" y="23478"/>
                        <a:pt x="192" y="15319"/>
                      </a:cubicBezTo>
                      <a:cubicBezTo>
                        <a:pt x="192" y="7160"/>
                        <a:pt x="6872" y="546"/>
                        <a:pt x="15113" y="546"/>
                      </a:cubicBezTo>
                      <a:cubicBezTo>
                        <a:pt x="23353" y="546"/>
                        <a:pt x="30033" y="7160"/>
                        <a:pt x="30033" y="15319"/>
                      </a:cubicBezTo>
                      <a:close/>
                    </a:path>
                  </a:pathLst>
                </a:custGeom>
                <a:noFill/>
                <a:ln w="5965" cap="flat">
                  <a:solidFill>
                    <a:srgbClr val="EC4E44"/>
                  </a:solid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34A574B7-D4B2-4BAA-B28A-7BF0CDDA37BB}"/>
                    </a:ext>
                  </a:extLst>
                </p:cNvPr>
                <p:cNvSpPr/>
                <p:nvPr/>
              </p:nvSpPr>
              <p:spPr>
                <a:xfrm>
                  <a:off x="4134606" y="2911036"/>
                  <a:ext cx="29841" cy="29546"/>
                </a:xfrm>
                <a:custGeom>
                  <a:avLst/>
                  <a:gdLst>
                    <a:gd name="connsiteX0" fmla="*/ 30481 w 29841"/>
                    <a:gd name="connsiteY0" fmla="*/ 14934 h 29546"/>
                    <a:gd name="connsiteX1" fmla="*/ 15561 w 29841"/>
                    <a:gd name="connsiteY1" fmla="*/ 29707 h 29546"/>
                    <a:gd name="connsiteX2" fmla="*/ 640 w 29841"/>
                    <a:gd name="connsiteY2" fmla="*/ 14934 h 29546"/>
                    <a:gd name="connsiteX3" fmla="*/ 15561 w 29841"/>
                    <a:gd name="connsiteY3" fmla="*/ 161 h 29546"/>
                    <a:gd name="connsiteX4" fmla="*/ 30481 w 29841"/>
                    <a:gd name="connsiteY4" fmla="*/ 149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81" y="14934"/>
                      </a:moveTo>
                      <a:cubicBezTo>
                        <a:pt x="30481" y="23093"/>
                        <a:pt x="23801" y="29707"/>
                        <a:pt x="15561" y="29707"/>
                      </a:cubicBezTo>
                      <a:cubicBezTo>
                        <a:pt x="7320" y="29707"/>
                        <a:pt x="640" y="23093"/>
                        <a:pt x="640" y="14934"/>
                      </a:cubicBezTo>
                      <a:cubicBezTo>
                        <a:pt x="640" y="6775"/>
                        <a:pt x="7320" y="161"/>
                        <a:pt x="15561" y="161"/>
                      </a:cubicBezTo>
                      <a:cubicBezTo>
                        <a:pt x="23801" y="161"/>
                        <a:pt x="30481" y="6775"/>
                        <a:pt x="30481" y="14934"/>
                      </a:cubicBezTo>
                      <a:close/>
                    </a:path>
                  </a:pathLst>
                </a:custGeom>
                <a:noFill/>
                <a:ln w="5965" cap="flat">
                  <a:solidFill>
                    <a:srgbClr val="EC4E44"/>
                  </a:solid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682B4CB9-C839-4665-937A-7F2673E3EEB5}"/>
                    </a:ext>
                  </a:extLst>
                </p:cNvPr>
                <p:cNvSpPr/>
                <p:nvPr/>
              </p:nvSpPr>
              <p:spPr>
                <a:xfrm>
                  <a:off x="3438616" y="3473658"/>
                  <a:ext cx="29841" cy="29546"/>
                </a:xfrm>
                <a:custGeom>
                  <a:avLst/>
                  <a:gdLst>
                    <a:gd name="connsiteX0" fmla="*/ 30365 w 29841"/>
                    <a:gd name="connsiteY0" fmla="*/ 15029 h 29546"/>
                    <a:gd name="connsiteX1" fmla="*/ 15444 w 29841"/>
                    <a:gd name="connsiteY1" fmla="*/ 29802 h 29546"/>
                    <a:gd name="connsiteX2" fmla="*/ 523 w 29841"/>
                    <a:gd name="connsiteY2" fmla="*/ 15029 h 29546"/>
                    <a:gd name="connsiteX3" fmla="*/ 15444 w 29841"/>
                    <a:gd name="connsiteY3" fmla="*/ 256 h 29546"/>
                    <a:gd name="connsiteX4" fmla="*/ 30365 w 29841"/>
                    <a:gd name="connsiteY4" fmla="*/ 150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5" y="15029"/>
                      </a:moveTo>
                      <a:cubicBezTo>
                        <a:pt x="30365" y="23188"/>
                        <a:pt x="23684" y="29802"/>
                        <a:pt x="15444" y="29802"/>
                      </a:cubicBezTo>
                      <a:cubicBezTo>
                        <a:pt x="7204" y="29802"/>
                        <a:pt x="523" y="23188"/>
                        <a:pt x="523" y="15029"/>
                      </a:cubicBezTo>
                      <a:cubicBezTo>
                        <a:pt x="523" y="6870"/>
                        <a:pt x="7204" y="256"/>
                        <a:pt x="15444" y="256"/>
                      </a:cubicBezTo>
                      <a:cubicBezTo>
                        <a:pt x="23684" y="256"/>
                        <a:pt x="30365" y="6870"/>
                        <a:pt x="30365" y="15029"/>
                      </a:cubicBezTo>
                      <a:close/>
                    </a:path>
                  </a:pathLst>
                </a:custGeom>
                <a:noFill/>
                <a:ln w="5965" cap="flat">
                  <a:solidFill>
                    <a:srgbClr val="EC4E44"/>
                  </a:solid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6E7D2FCE-9CFA-47E2-920E-404357F418BB}"/>
                    </a:ext>
                  </a:extLst>
                </p:cNvPr>
                <p:cNvSpPr/>
                <p:nvPr/>
              </p:nvSpPr>
              <p:spPr>
                <a:xfrm>
                  <a:off x="3717048" y="3220554"/>
                  <a:ext cx="29841" cy="29546"/>
                </a:xfrm>
                <a:custGeom>
                  <a:avLst/>
                  <a:gdLst>
                    <a:gd name="connsiteX0" fmla="*/ 30411 w 29841"/>
                    <a:gd name="connsiteY0" fmla="*/ 14986 h 29546"/>
                    <a:gd name="connsiteX1" fmla="*/ 15491 w 29841"/>
                    <a:gd name="connsiteY1" fmla="*/ 29759 h 29546"/>
                    <a:gd name="connsiteX2" fmla="*/ 570 w 29841"/>
                    <a:gd name="connsiteY2" fmla="*/ 14986 h 29546"/>
                    <a:gd name="connsiteX3" fmla="*/ 15491 w 29841"/>
                    <a:gd name="connsiteY3" fmla="*/ 213 h 29546"/>
                    <a:gd name="connsiteX4" fmla="*/ 30411 w 29841"/>
                    <a:gd name="connsiteY4" fmla="*/ 149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1" y="14986"/>
                      </a:moveTo>
                      <a:cubicBezTo>
                        <a:pt x="30411" y="23145"/>
                        <a:pt x="23731" y="29759"/>
                        <a:pt x="15491" y="29759"/>
                      </a:cubicBezTo>
                      <a:cubicBezTo>
                        <a:pt x="7250" y="29759"/>
                        <a:pt x="570" y="23145"/>
                        <a:pt x="570" y="14986"/>
                      </a:cubicBezTo>
                      <a:cubicBezTo>
                        <a:pt x="570" y="6827"/>
                        <a:pt x="7250" y="213"/>
                        <a:pt x="15491" y="213"/>
                      </a:cubicBezTo>
                      <a:cubicBezTo>
                        <a:pt x="23731" y="213"/>
                        <a:pt x="30411" y="6827"/>
                        <a:pt x="30411" y="14986"/>
                      </a:cubicBezTo>
                      <a:close/>
                    </a:path>
                  </a:pathLst>
                </a:custGeom>
                <a:noFill/>
                <a:ln w="5965" cap="flat">
                  <a:solidFill>
                    <a:srgbClr val="EC4E44"/>
                  </a:solid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F0A61154-D8F1-4B17-9676-CF823428F8A2}"/>
                    </a:ext>
                  </a:extLst>
                </p:cNvPr>
                <p:cNvSpPr/>
                <p:nvPr/>
              </p:nvSpPr>
              <p:spPr>
                <a:xfrm>
                  <a:off x="2955458" y="3881951"/>
                  <a:ext cx="29841" cy="29546"/>
                </a:xfrm>
                <a:custGeom>
                  <a:avLst/>
                  <a:gdLst>
                    <a:gd name="connsiteX0" fmla="*/ 30284 w 29841"/>
                    <a:gd name="connsiteY0" fmla="*/ 15098 h 29546"/>
                    <a:gd name="connsiteX1" fmla="*/ 15363 w 29841"/>
                    <a:gd name="connsiteY1" fmla="*/ 29871 h 29546"/>
                    <a:gd name="connsiteX2" fmla="*/ 443 w 29841"/>
                    <a:gd name="connsiteY2" fmla="*/ 15098 h 29546"/>
                    <a:gd name="connsiteX3" fmla="*/ 15363 w 29841"/>
                    <a:gd name="connsiteY3" fmla="*/ 325 h 29546"/>
                    <a:gd name="connsiteX4" fmla="*/ 30284 w 29841"/>
                    <a:gd name="connsiteY4" fmla="*/ 1509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4" y="15098"/>
                      </a:moveTo>
                      <a:cubicBezTo>
                        <a:pt x="30284" y="23257"/>
                        <a:pt x="23603" y="29871"/>
                        <a:pt x="15363" y="29871"/>
                      </a:cubicBezTo>
                      <a:cubicBezTo>
                        <a:pt x="7123" y="29871"/>
                        <a:pt x="443" y="23257"/>
                        <a:pt x="443" y="15098"/>
                      </a:cubicBezTo>
                      <a:cubicBezTo>
                        <a:pt x="443" y="6939"/>
                        <a:pt x="7123" y="325"/>
                        <a:pt x="15363" y="325"/>
                      </a:cubicBezTo>
                      <a:cubicBezTo>
                        <a:pt x="23603" y="325"/>
                        <a:pt x="30284" y="6939"/>
                        <a:pt x="30284" y="15098"/>
                      </a:cubicBezTo>
                      <a:close/>
                    </a:path>
                  </a:pathLst>
                </a:custGeom>
                <a:noFill/>
                <a:ln w="5965" cap="flat">
                  <a:solidFill>
                    <a:srgbClr val="EC4E44"/>
                  </a:solid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06461658-F567-4CAF-931C-CF51EF7360D6}"/>
                    </a:ext>
                  </a:extLst>
                </p:cNvPr>
                <p:cNvSpPr/>
                <p:nvPr/>
              </p:nvSpPr>
              <p:spPr>
                <a:xfrm>
                  <a:off x="4083242" y="2924203"/>
                  <a:ext cx="29841" cy="29546"/>
                </a:xfrm>
                <a:custGeom>
                  <a:avLst/>
                  <a:gdLst>
                    <a:gd name="connsiteX0" fmla="*/ 30473 w 29841"/>
                    <a:gd name="connsiteY0" fmla="*/ 14936 h 29546"/>
                    <a:gd name="connsiteX1" fmla="*/ 15552 w 29841"/>
                    <a:gd name="connsiteY1" fmla="*/ 29709 h 29546"/>
                    <a:gd name="connsiteX2" fmla="*/ 632 w 29841"/>
                    <a:gd name="connsiteY2" fmla="*/ 14936 h 29546"/>
                    <a:gd name="connsiteX3" fmla="*/ 15552 w 29841"/>
                    <a:gd name="connsiteY3" fmla="*/ 163 h 29546"/>
                    <a:gd name="connsiteX4" fmla="*/ 30473 w 29841"/>
                    <a:gd name="connsiteY4" fmla="*/ 149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73" y="14936"/>
                      </a:moveTo>
                      <a:cubicBezTo>
                        <a:pt x="30473" y="23095"/>
                        <a:pt x="23792" y="29709"/>
                        <a:pt x="15552" y="29709"/>
                      </a:cubicBezTo>
                      <a:cubicBezTo>
                        <a:pt x="7312" y="29709"/>
                        <a:pt x="632" y="23095"/>
                        <a:pt x="632" y="14936"/>
                      </a:cubicBezTo>
                      <a:cubicBezTo>
                        <a:pt x="632" y="6777"/>
                        <a:pt x="7312" y="163"/>
                        <a:pt x="15552" y="163"/>
                      </a:cubicBezTo>
                      <a:cubicBezTo>
                        <a:pt x="23792" y="163"/>
                        <a:pt x="30473" y="6777"/>
                        <a:pt x="30473" y="14936"/>
                      </a:cubicBezTo>
                      <a:close/>
                    </a:path>
                  </a:pathLst>
                </a:custGeom>
                <a:noFill/>
                <a:ln w="5965" cap="flat">
                  <a:solidFill>
                    <a:srgbClr val="EC4E44"/>
                  </a:solid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E3116AE3-C8D0-4542-A329-60BD42280C4E}"/>
                    </a:ext>
                  </a:extLst>
                </p:cNvPr>
                <p:cNvSpPr/>
                <p:nvPr/>
              </p:nvSpPr>
              <p:spPr>
                <a:xfrm>
                  <a:off x="3555774" y="3369612"/>
                  <a:ext cx="29841" cy="29546"/>
                </a:xfrm>
                <a:custGeom>
                  <a:avLst/>
                  <a:gdLst>
                    <a:gd name="connsiteX0" fmla="*/ 30384 w 29841"/>
                    <a:gd name="connsiteY0" fmla="*/ 15012 h 29546"/>
                    <a:gd name="connsiteX1" fmla="*/ 15464 w 29841"/>
                    <a:gd name="connsiteY1" fmla="*/ 29785 h 29546"/>
                    <a:gd name="connsiteX2" fmla="*/ 543 w 29841"/>
                    <a:gd name="connsiteY2" fmla="*/ 15012 h 29546"/>
                    <a:gd name="connsiteX3" fmla="*/ 15464 w 29841"/>
                    <a:gd name="connsiteY3" fmla="*/ 239 h 29546"/>
                    <a:gd name="connsiteX4" fmla="*/ 30384 w 29841"/>
                    <a:gd name="connsiteY4" fmla="*/ 150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4" y="15012"/>
                      </a:moveTo>
                      <a:cubicBezTo>
                        <a:pt x="30384" y="23170"/>
                        <a:pt x="23704" y="29785"/>
                        <a:pt x="15464" y="29785"/>
                      </a:cubicBezTo>
                      <a:cubicBezTo>
                        <a:pt x="7223" y="29785"/>
                        <a:pt x="543" y="23170"/>
                        <a:pt x="543" y="15012"/>
                      </a:cubicBezTo>
                      <a:cubicBezTo>
                        <a:pt x="543" y="6853"/>
                        <a:pt x="7223" y="239"/>
                        <a:pt x="15464" y="239"/>
                      </a:cubicBezTo>
                      <a:cubicBezTo>
                        <a:pt x="23704" y="239"/>
                        <a:pt x="30384" y="6853"/>
                        <a:pt x="30384" y="15012"/>
                      </a:cubicBezTo>
                      <a:close/>
                    </a:path>
                  </a:pathLst>
                </a:custGeom>
                <a:noFill/>
                <a:ln w="5965" cap="flat">
                  <a:solidFill>
                    <a:srgbClr val="EC4E44"/>
                  </a:solid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5BB7FA2E-F083-48AC-80FA-47DC04A49428}"/>
                    </a:ext>
                  </a:extLst>
                </p:cNvPr>
                <p:cNvSpPr/>
                <p:nvPr/>
              </p:nvSpPr>
              <p:spPr>
                <a:xfrm>
                  <a:off x="2493086" y="4344226"/>
                  <a:ext cx="29841" cy="29546"/>
                </a:xfrm>
                <a:custGeom>
                  <a:avLst/>
                  <a:gdLst>
                    <a:gd name="connsiteX0" fmla="*/ 30206 w 29841"/>
                    <a:gd name="connsiteY0" fmla="*/ 15176 h 29546"/>
                    <a:gd name="connsiteX1" fmla="*/ 15286 w 29841"/>
                    <a:gd name="connsiteY1" fmla="*/ 29950 h 29546"/>
                    <a:gd name="connsiteX2" fmla="*/ 365 w 29841"/>
                    <a:gd name="connsiteY2" fmla="*/ 15176 h 29546"/>
                    <a:gd name="connsiteX3" fmla="*/ 15286 w 29841"/>
                    <a:gd name="connsiteY3" fmla="*/ 403 h 29546"/>
                    <a:gd name="connsiteX4" fmla="*/ 30206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6" y="15176"/>
                      </a:moveTo>
                      <a:cubicBezTo>
                        <a:pt x="30206" y="23335"/>
                        <a:pt x="23526" y="29950"/>
                        <a:pt x="15286" y="29950"/>
                      </a:cubicBezTo>
                      <a:cubicBezTo>
                        <a:pt x="7045" y="29950"/>
                        <a:pt x="365" y="23335"/>
                        <a:pt x="365" y="15176"/>
                      </a:cubicBezTo>
                      <a:cubicBezTo>
                        <a:pt x="365" y="7018"/>
                        <a:pt x="7045" y="403"/>
                        <a:pt x="15286" y="403"/>
                      </a:cubicBezTo>
                      <a:cubicBezTo>
                        <a:pt x="23526" y="403"/>
                        <a:pt x="30206" y="7018"/>
                        <a:pt x="30206" y="15176"/>
                      </a:cubicBezTo>
                      <a:close/>
                    </a:path>
                  </a:pathLst>
                </a:custGeom>
                <a:noFill/>
                <a:ln w="5965" cap="flat">
                  <a:solidFill>
                    <a:srgbClr val="EC4E44"/>
                  </a:solid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5C83176-FF01-4CC0-BEED-A9C417F63398}"/>
                    </a:ext>
                  </a:extLst>
                </p:cNvPr>
                <p:cNvSpPr/>
                <p:nvPr/>
              </p:nvSpPr>
              <p:spPr>
                <a:xfrm>
                  <a:off x="3132882" y="3769151"/>
                  <a:ext cx="29841" cy="29546"/>
                </a:xfrm>
                <a:custGeom>
                  <a:avLst/>
                  <a:gdLst>
                    <a:gd name="connsiteX0" fmla="*/ 30313 w 29841"/>
                    <a:gd name="connsiteY0" fmla="*/ 15079 h 29546"/>
                    <a:gd name="connsiteX1" fmla="*/ 15393 w 29841"/>
                    <a:gd name="connsiteY1" fmla="*/ 29852 h 29546"/>
                    <a:gd name="connsiteX2" fmla="*/ 472 w 29841"/>
                    <a:gd name="connsiteY2" fmla="*/ 15079 h 29546"/>
                    <a:gd name="connsiteX3" fmla="*/ 15393 w 29841"/>
                    <a:gd name="connsiteY3" fmla="*/ 306 h 29546"/>
                    <a:gd name="connsiteX4" fmla="*/ 30313 w 29841"/>
                    <a:gd name="connsiteY4" fmla="*/ 1507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3" y="15079"/>
                      </a:moveTo>
                      <a:cubicBezTo>
                        <a:pt x="30313" y="23238"/>
                        <a:pt x="23633" y="29852"/>
                        <a:pt x="15393" y="29852"/>
                      </a:cubicBezTo>
                      <a:cubicBezTo>
                        <a:pt x="7152" y="29852"/>
                        <a:pt x="472" y="23238"/>
                        <a:pt x="472" y="15079"/>
                      </a:cubicBezTo>
                      <a:cubicBezTo>
                        <a:pt x="472" y="6920"/>
                        <a:pt x="7152" y="306"/>
                        <a:pt x="15393" y="306"/>
                      </a:cubicBezTo>
                      <a:cubicBezTo>
                        <a:pt x="23633" y="306"/>
                        <a:pt x="30313" y="6920"/>
                        <a:pt x="30313" y="15079"/>
                      </a:cubicBezTo>
                      <a:close/>
                    </a:path>
                  </a:pathLst>
                </a:custGeom>
                <a:noFill/>
                <a:ln w="5965" cap="flat">
                  <a:solidFill>
                    <a:srgbClr val="EC4E44"/>
                  </a:solid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782D8E45-9760-4109-B985-83A297D5724D}"/>
                    </a:ext>
                  </a:extLst>
                </p:cNvPr>
                <p:cNvSpPr/>
                <p:nvPr/>
              </p:nvSpPr>
              <p:spPr>
                <a:xfrm>
                  <a:off x="3713223" y="3243300"/>
                  <a:ext cx="29841" cy="29546"/>
                </a:xfrm>
                <a:custGeom>
                  <a:avLst/>
                  <a:gdLst>
                    <a:gd name="connsiteX0" fmla="*/ 30411 w 29841"/>
                    <a:gd name="connsiteY0" fmla="*/ 14990 h 29546"/>
                    <a:gd name="connsiteX1" fmla="*/ 15490 w 29841"/>
                    <a:gd name="connsiteY1" fmla="*/ 29763 h 29546"/>
                    <a:gd name="connsiteX2" fmla="*/ 570 w 29841"/>
                    <a:gd name="connsiteY2" fmla="*/ 14990 h 29546"/>
                    <a:gd name="connsiteX3" fmla="*/ 15490 w 29841"/>
                    <a:gd name="connsiteY3" fmla="*/ 217 h 29546"/>
                    <a:gd name="connsiteX4" fmla="*/ 30411 w 29841"/>
                    <a:gd name="connsiteY4" fmla="*/ 1499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1" y="14990"/>
                      </a:moveTo>
                      <a:cubicBezTo>
                        <a:pt x="30411" y="23149"/>
                        <a:pt x="23730" y="29763"/>
                        <a:pt x="15490" y="29763"/>
                      </a:cubicBezTo>
                      <a:cubicBezTo>
                        <a:pt x="7250" y="29763"/>
                        <a:pt x="570" y="23149"/>
                        <a:pt x="570" y="14990"/>
                      </a:cubicBezTo>
                      <a:cubicBezTo>
                        <a:pt x="570" y="6831"/>
                        <a:pt x="7250" y="217"/>
                        <a:pt x="15490" y="217"/>
                      </a:cubicBezTo>
                      <a:cubicBezTo>
                        <a:pt x="23730" y="217"/>
                        <a:pt x="30411" y="6831"/>
                        <a:pt x="30411" y="14990"/>
                      </a:cubicBezTo>
                      <a:close/>
                    </a:path>
                  </a:pathLst>
                </a:custGeom>
                <a:noFill/>
                <a:ln w="5965" cap="flat">
                  <a:solidFill>
                    <a:srgbClr val="EC4E44"/>
                  </a:solid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EB3008E6-18E9-485B-904F-4B3E079E99A0}"/>
                    </a:ext>
                  </a:extLst>
                </p:cNvPr>
                <p:cNvSpPr/>
                <p:nvPr/>
              </p:nvSpPr>
              <p:spPr>
                <a:xfrm>
                  <a:off x="3296011" y="3608039"/>
                  <a:ext cx="29841" cy="29546"/>
                </a:xfrm>
                <a:custGeom>
                  <a:avLst/>
                  <a:gdLst>
                    <a:gd name="connsiteX0" fmla="*/ 30341 w 29841"/>
                    <a:gd name="connsiteY0" fmla="*/ 15052 h 29546"/>
                    <a:gd name="connsiteX1" fmla="*/ 15420 w 29841"/>
                    <a:gd name="connsiteY1" fmla="*/ 29825 h 29546"/>
                    <a:gd name="connsiteX2" fmla="*/ 500 w 29841"/>
                    <a:gd name="connsiteY2" fmla="*/ 15052 h 29546"/>
                    <a:gd name="connsiteX3" fmla="*/ 15420 w 29841"/>
                    <a:gd name="connsiteY3" fmla="*/ 279 h 29546"/>
                    <a:gd name="connsiteX4" fmla="*/ 30341 w 29841"/>
                    <a:gd name="connsiteY4" fmla="*/ 150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1" y="15052"/>
                      </a:moveTo>
                      <a:cubicBezTo>
                        <a:pt x="30341" y="23211"/>
                        <a:pt x="23661" y="29825"/>
                        <a:pt x="15420" y="29825"/>
                      </a:cubicBezTo>
                      <a:cubicBezTo>
                        <a:pt x="7180" y="29825"/>
                        <a:pt x="500" y="23211"/>
                        <a:pt x="500" y="15052"/>
                      </a:cubicBezTo>
                      <a:cubicBezTo>
                        <a:pt x="500" y="6893"/>
                        <a:pt x="7180" y="279"/>
                        <a:pt x="15420" y="279"/>
                      </a:cubicBezTo>
                      <a:cubicBezTo>
                        <a:pt x="23661" y="279"/>
                        <a:pt x="30341" y="6893"/>
                        <a:pt x="30341" y="15052"/>
                      </a:cubicBezTo>
                      <a:close/>
                    </a:path>
                  </a:pathLst>
                </a:custGeom>
                <a:noFill/>
                <a:ln w="5965" cap="flat">
                  <a:solidFill>
                    <a:srgbClr val="EC4E44"/>
                  </a:solid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506DF25D-A43D-47CF-9209-F7BA5A0121B5}"/>
                    </a:ext>
                  </a:extLst>
                </p:cNvPr>
                <p:cNvSpPr/>
                <p:nvPr/>
              </p:nvSpPr>
              <p:spPr>
                <a:xfrm>
                  <a:off x="2962581" y="3907906"/>
                  <a:ext cx="29841" cy="29546"/>
                </a:xfrm>
                <a:custGeom>
                  <a:avLst/>
                  <a:gdLst>
                    <a:gd name="connsiteX0" fmla="*/ 30285 w 29841"/>
                    <a:gd name="connsiteY0" fmla="*/ 15103 h 29546"/>
                    <a:gd name="connsiteX1" fmla="*/ 15364 w 29841"/>
                    <a:gd name="connsiteY1" fmla="*/ 29876 h 29546"/>
                    <a:gd name="connsiteX2" fmla="*/ 444 w 29841"/>
                    <a:gd name="connsiteY2" fmla="*/ 15103 h 29546"/>
                    <a:gd name="connsiteX3" fmla="*/ 15364 w 29841"/>
                    <a:gd name="connsiteY3" fmla="*/ 330 h 29546"/>
                    <a:gd name="connsiteX4" fmla="*/ 30285 w 29841"/>
                    <a:gd name="connsiteY4" fmla="*/ 151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5" y="15103"/>
                      </a:moveTo>
                      <a:cubicBezTo>
                        <a:pt x="30285" y="23262"/>
                        <a:pt x="23605" y="29876"/>
                        <a:pt x="15364" y="29876"/>
                      </a:cubicBezTo>
                      <a:cubicBezTo>
                        <a:pt x="7124" y="29876"/>
                        <a:pt x="444" y="23262"/>
                        <a:pt x="444" y="15103"/>
                      </a:cubicBezTo>
                      <a:cubicBezTo>
                        <a:pt x="444" y="6944"/>
                        <a:pt x="7124" y="330"/>
                        <a:pt x="15364" y="330"/>
                      </a:cubicBezTo>
                      <a:cubicBezTo>
                        <a:pt x="23605" y="330"/>
                        <a:pt x="30285" y="6944"/>
                        <a:pt x="30285" y="15103"/>
                      </a:cubicBezTo>
                      <a:close/>
                    </a:path>
                  </a:pathLst>
                </a:custGeom>
                <a:noFill/>
                <a:ln w="5965" cap="flat">
                  <a:solidFill>
                    <a:srgbClr val="EC4E44"/>
                  </a:solid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19ACBD4D-D236-40DA-99B4-FFE794F66CEE}"/>
                    </a:ext>
                  </a:extLst>
                </p:cNvPr>
                <p:cNvSpPr/>
                <p:nvPr/>
              </p:nvSpPr>
              <p:spPr>
                <a:xfrm>
                  <a:off x="2466333" y="4365734"/>
                  <a:ext cx="29841" cy="29546"/>
                </a:xfrm>
                <a:custGeom>
                  <a:avLst/>
                  <a:gdLst>
                    <a:gd name="connsiteX0" fmla="*/ 30202 w 29841"/>
                    <a:gd name="connsiteY0" fmla="*/ 15180 h 29546"/>
                    <a:gd name="connsiteX1" fmla="*/ 15281 w 29841"/>
                    <a:gd name="connsiteY1" fmla="*/ 29953 h 29546"/>
                    <a:gd name="connsiteX2" fmla="*/ 361 w 29841"/>
                    <a:gd name="connsiteY2" fmla="*/ 15180 h 29546"/>
                    <a:gd name="connsiteX3" fmla="*/ 15281 w 29841"/>
                    <a:gd name="connsiteY3" fmla="*/ 407 h 29546"/>
                    <a:gd name="connsiteX4" fmla="*/ 30202 w 29841"/>
                    <a:gd name="connsiteY4" fmla="*/ 1518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2" y="15180"/>
                      </a:moveTo>
                      <a:cubicBezTo>
                        <a:pt x="30202" y="23339"/>
                        <a:pt x="23522" y="29953"/>
                        <a:pt x="15281" y="29953"/>
                      </a:cubicBezTo>
                      <a:cubicBezTo>
                        <a:pt x="7041" y="29953"/>
                        <a:pt x="361" y="23339"/>
                        <a:pt x="361" y="15180"/>
                      </a:cubicBezTo>
                      <a:cubicBezTo>
                        <a:pt x="361" y="7021"/>
                        <a:pt x="7041" y="407"/>
                        <a:pt x="15281" y="407"/>
                      </a:cubicBezTo>
                      <a:cubicBezTo>
                        <a:pt x="23522" y="407"/>
                        <a:pt x="30202" y="7021"/>
                        <a:pt x="30202" y="15180"/>
                      </a:cubicBezTo>
                      <a:close/>
                    </a:path>
                  </a:pathLst>
                </a:custGeom>
                <a:noFill/>
                <a:ln w="5965" cap="flat">
                  <a:solidFill>
                    <a:srgbClr val="EC4E44"/>
                  </a:solid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24CF0CD-50B5-4B67-907A-B62ED822B205}"/>
                    </a:ext>
                  </a:extLst>
                </p:cNvPr>
                <p:cNvSpPr/>
                <p:nvPr/>
              </p:nvSpPr>
              <p:spPr>
                <a:xfrm>
                  <a:off x="2287327" y="4567423"/>
                  <a:ext cx="29841" cy="29546"/>
                </a:xfrm>
                <a:custGeom>
                  <a:avLst/>
                  <a:gdLst>
                    <a:gd name="connsiteX0" fmla="*/ 30172 w 29841"/>
                    <a:gd name="connsiteY0" fmla="*/ 15214 h 29546"/>
                    <a:gd name="connsiteX1" fmla="*/ 15251 w 29841"/>
                    <a:gd name="connsiteY1" fmla="*/ 29987 h 29546"/>
                    <a:gd name="connsiteX2" fmla="*/ 331 w 29841"/>
                    <a:gd name="connsiteY2" fmla="*/ 15214 h 29546"/>
                    <a:gd name="connsiteX3" fmla="*/ 15251 w 29841"/>
                    <a:gd name="connsiteY3" fmla="*/ 441 h 29546"/>
                    <a:gd name="connsiteX4" fmla="*/ 30172 w 29841"/>
                    <a:gd name="connsiteY4" fmla="*/ 152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2" y="15214"/>
                      </a:moveTo>
                      <a:cubicBezTo>
                        <a:pt x="30172" y="23373"/>
                        <a:pt x="23492" y="29987"/>
                        <a:pt x="15251" y="29987"/>
                      </a:cubicBezTo>
                      <a:cubicBezTo>
                        <a:pt x="7011" y="29987"/>
                        <a:pt x="331" y="23373"/>
                        <a:pt x="331" y="15214"/>
                      </a:cubicBezTo>
                      <a:cubicBezTo>
                        <a:pt x="331" y="7055"/>
                        <a:pt x="7011" y="441"/>
                        <a:pt x="15251" y="441"/>
                      </a:cubicBezTo>
                      <a:cubicBezTo>
                        <a:pt x="23492" y="441"/>
                        <a:pt x="30172" y="7055"/>
                        <a:pt x="30172" y="15214"/>
                      </a:cubicBezTo>
                      <a:close/>
                    </a:path>
                  </a:pathLst>
                </a:custGeom>
                <a:noFill/>
                <a:ln w="5965" cap="flat">
                  <a:solidFill>
                    <a:srgbClr val="EC4E44"/>
                  </a:solid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0D59BDFB-E994-471C-B2CC-31F4728CE8ED}"/>
                    </a:ext>
                  </a:extLst>
                </p:cNvPr>
                <p:cNvSpPr/>
                <p:nvPr/>
              </p:nvSpPr>
              <p:spPr>
                <a:xfrm>
                  <a:off x="3264202" y="3655516"/>
                  <a:ext cx="29841" cy="29546"/>
                </a:xfrm>
                <a:custGeom>
                  <a:avLst/>
                  <a:gdLst>
                    <a:gd name="connsiteX0" fmla="*/ 30335 w 29841"/>
                    <a:gd name="connsiteY0" fmla="*/ 15060 h 29546"/>
                    <a:gd name="connsiteX1" fmla="*/ 15415 w 29841"/>
                    <a:gd name="connsiteY1" fmla="*/ 29833 h 29546"/>
                    <a:gd name="connsiteX2" fmla="*/ 494 w 29841"/>
                    <a:gd name="connsiteY2" fmla="*/ 15060 h 29546"/>
                    <a:gd name="connsiteX3" fmla="*/ 15415 w 29841"/>
                    <a:gd name="connsiteY3" fmla="*/ 287 h 29546"/>
                    <a:gd name="connsiteX4" fmla="*/ 30335 w 29841"/>
                    <a:gd name="connsiteY4" fmla="*/ 150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5" y="15060"/>
                      </a:moveTo>
                      <a:cubicBezTo>
                        <a:pt x="30335" y="23219"/>
                        <a:pt x="23655" y="29833"/>
                        <a:pt x="15415" y="29833"/>
                      </a:cubicBezTo>
                      <a:cubicBezTo>
                        <a:pt x="7174" y="29833"/>
                        <a:pt x="494" y="23219"/>
                        <a:pt x="494" y="15060"/>
                      </a:cubicBezTo>
                      <a:cubicBezTo>
                        <a:pt x="494" y="6901"/>
                        <a:pt x="7174" y="287"/>
                        <a:pt x="15415" y="287"/>
                      </a:cubicBezTo>
                      <a:cubicBezTo>
                        <a:pt x="23655" y="287"/>
                        <a:pt x="30335" y="6901"/>
                        <a:pt x="30335" y="15060"/>
                      </a:cubicBezTo>
                      <a:close/>
                    </a:path>
                  </a:pathLst>
                </a:custGeom>
                <a:noFill/>
                <a:ln w="5965" cap="flat">
                  <a:solidFill>
                    <a:srgbClr val="EC4E44"/>
                  </a:solid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27D4DBE9-4D20-494F-BE8C-27DCCA67FC9D}"/>
                    </a:ext>
                  </a:extLst>
                </p:cNvPr>
                <p:cNvSpPr/>
                <p:nvPr/>
              </p:nvSpPr>
              <p:spPr>
                <a:xfrm>
                  <a:off x="2973329" y="3856068"/>
                  <a:ext cx="29841" cy="29546"/>
                </a:xfrm>
                <a:custGeom>
                  <a:avLst/>
                  <a:gdLst>
                    <a:gd name="connsiteX0" fmla="*/ 30287 w 29841"/>
                    <a:gd name="connsiteY0" fmla="*/ 15094 h 29546"/>
                    <a:gd name="connsiteX1" fmla="*/ 15366 w 29841"/>
                    <a:gd name="connsiteY1" fmla="*/ 29867 h 29546"/>
                    <a:gd name="connsiteX2" fmla="*/ 446 w 29841"/>
                    <a:gd name="connsiteY2" fmla="*/ 15094 h 29546"/>
                    <a:gd name="connsiteX3" fmla="*/ 15366 w 29841"/>
                    <a:gd name="connsiteY3" fmla="*/ 321 h 29546"/>
                    <a:gd name="connsiteX4" fmla="*/ 30287 w 29841"/>
                    <a:gd name="connsiteY4" fmla="*/ 150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7" y="15094"/>
                      </a:moveTo>
                      <a:cubicBezTo>
                        <a:pt x="30287" y="23253"/>
                        <a:pt x="23606" y="29867"/>
                        <a:pt x="15366" y="29867"/>
                      </a:cubicBezTo>
                      <a:cubicBezTo>
                        <a:pt x="7126" y="29867"/>
                        <a:pt x="446" y="23253"/>
                        <a:pt x="446" y="15094"/>
                      </a:cubicBezTo>
                      <a:cubicBezTo>
                        <a:pt x="446" y="6935"/>
                        <a:pt x="7126" y="321"/>
                        <a:pt x="15366" y="321"/>
                      </a:cubicBezTo>
                      <a:cubicBezTo>
                        <a:pt x="23606" y="321"/>
                        <a:pt x="30287" y="6935"/>
                        <a:pt x="30287" y="15094"/>
                      </a:cubicBezTo>
                      <a:close/>
                    </a:path>
                  </a:pathLst>
                </a:custGeom>
                <a:noFill/>
                <a:ln w="5965" cap="flat">
                  <a:solidFill>
                    <a:srgbClr val="EC4E44"/>
                  </a:solid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E8E2A0B0-8865-4BEF-B670-17DCA3F30055}"/>
                    </a:ext>
                  </a:extLst>
                </p:cNvPr>
                <p:cNvSpPr/>
                <p:nvPr/>
              </p:nvSpPr>
              <p:spPr>
                <a:xfrm>
                  <a:off x="3132941" y="3749360"/>
                  <a:ext cx="29841" cy="29546"/>
                </a:xfrm>
                <a:custGeom>
                  <a:avLst/>
                  <a:gdLst>
                    <a:gd name="connsiteX0" fmla="*/ 30313 w 29841"/>
                    <a:gd name="connsiteY0" fmla="*/ 15076 h 29546"/>
                    <a:gd name="connsiteX1" fmla="*/ 15393 w 29841"/>
                    <a:gd name="connsiteY1" fmla="*/ 29849 h 29546"/>
                    <a:gd name="connsiteX2" fmla="*/ 472 w 29841"/>
                    <a:gd name="connsiteY2" fmla="*/ 15076 h 29546"/>
                    <a:gd name="connsiteX3" fmla="*/ 15393 w 29841"/>
                    <a:gd name="connsiteY3" fmla="*/ 303 h 29546"/>
                    <a:gd name="connsiteX4" fmla="*/ 30313 w 29841"/>
                    <a:gd name="connsiteY4" fmla="*/ 150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3" y="15076"/>
                      </a:moveTo>
                      <a:cubicBezTo>
                        <a:pt x="30313" y="23235"/>
                        <a:pt x="23633" y="29849"/>
                        <a:pt x="15393" y="29849"/>
                      </a:cubicBezTo>
                      <a:cubicBezTo>
                        <a:pt x="7152" y="29849"/>
                        <a:pt x="472" y="23235"/>
                        <a:pt x="472" y="15076"/>
                      </a:cubicBezTo>
                      <a:cubicBezTo>
                        <a:pt x="472" y="6917"/>
                        <a:pt x="7152" y="303"/>
                        <a:pt x="15393" y="303"/>
                      </a:cubicBezTo>
                      <a:cubicBezTo>
                        <a:pt x="23633" y="303"/>
                        <a:pt x="30313" y="6917"/>
                        <a:pt x="30313" y="15076"/>
                      </a:cubicBezTo>
                      <a:close/>
                    </a:path>
                  </a:pathLst>
                </a:custGeom>
                <a:noFill/>
                <a:ln w="5965" cap="flat">
                  <a:solidFill>
                    <a:srgbClr val="EC4E44"/>
                  </a:solid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A2CA5FD2-5010-4C61-AF4A-1BA910CFDBE6}"/>
                    </a:ext>
                  </a:extLst>
                </p:cNvPr>
                <p:cNvSpPr/>
                <p:nvPr/>
              </p:nvSpPr>
              <p:spPr>
                <a:xfrm>
                  <a:off x="1940300" y="4832473"/>
                  <a:ext cx="29841" cy="29546"/>
                </a:xfrm>
                <a:custGeom>
                  <a:avLst/>
                  <a:gdLst>
                    <a:gd name="connsiteX0" fmla="*/ 30114 w 29841"/>
                    <a:gd name="connsiteY0" fmla="*/ 15259 h 29546"/>
                    <a:gd name="connsiteX1" fmla="*/ 15193 w 29841"/>
                    <a:gd name="connsiteY1" fmla="*/ 30032 h 29546"/>
                    <a:gd name="connsiteX2" fmla="*/ 272 w 29841"/>
                    <a:gd name="connsiteY2" fmla="*/ 15259 h 29546"/>
                    <a:gd name="connsiteX3" fmla="*/ 15193 w 29841"/>
                    <a:gd name="connsiteY3" fmla="*/ 486 h 29546"/>
                    <a:gd name="connsiteX4" fmla="*/ 30114 w 29841"/>
                    <a:gd name="connsiteY4" fmla="*/ 152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4" y="15259"/>
                      </a:moveTo>
                      <a:cubicBezTo>
                        <a:pt x="30114" y="23418"/>
                        <a:pt x="23433" y="30032"/>
                        <a:pt x="15193" y="30032"/>
                      </a:cubicBezTo>
                      <a:cubicBezTo>
                        <a:pt x="6953" y="30032"/>
                        <a:pt x="272" y="23418"/>
                        <a:pt x="272" y="15259"/>
                      </a:cubicBezTo>
                      <a:cubicBezTo>
                        <a:pt x="272" y="7100"/>
                        <a:pt x="6953" y="486"/>
                        <a:pt x="15193" y="486"/>
                      </a:cubicBezTo>
                      <a:cubicBezTo>
                        <a:pt x="23433" y="486"/>
                        <a:pt x="30114" y="7100"/>
                        <a:pt x="30114" y="15259"/>
                      </a:cubicBezTo>
                      <a:close/>
                    </a:path>
                  </a:pathLst>
                </a:custGeom>
                <a:noFill/>
                <a:ln w="5965" cap="flat">
                  <a:solidFill>
                    <a:srgbClr val="EC4E44"/>
                  </a:solid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C4FE44A2-BFD0-46C6-9E6B-C992DFF4C3C0}"/>
                    </a:ext>
                  </a:extLst>
                </p:cNvPr>
                <p:cNvSpPr/>
                <p:nvPr/>
              </p:nvSpPr>
              <p:spPr>
                <a:xfrm>
                  <a:off x="2821070" y="4061153"/>
                  <a:ext cx="29841" cy="29546"/>
                </a:xfrm>
                <a:custGeom>
                  <a:avLst/>
                  <a:gdLst>
                    <a:gd name="connsiteX0" fmla="*/ 30261 w 29841"/>
                    <a:gd name="connsiteY0" fmla="*/ 15129 h 29546"/>
                    <a:gd name="connsiteX1" fmla="*/ 15341 w 29841"/>
                    <a:gd name="connsiteY1" fmla="*/ 29902 h 29546"/>
                    <a:gd name="connsiteX2" fmla="*/ 420 w 29841"/>
                    <a:gd name="connsiteY2" fmla="*/ 15129 h 29546"/>
                    <a:gd name="connsiteX3" fmla="*/ 15341 w 29841"/>
                    <a:gd name="connsiteY3" fmla="*/ 356 h 29546"/>
                    <a:gd name="connsiteX4" fmla="*/ 30261 w 29841"/>
                    <a:gd name="connsiteY4" fmla="*/ 151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1" y="15129"/>
                      </a:moveTo>
                      <a:cubicBezTo>
                        <a:pt x="30261" y="23288"/>
                        <a:pt x="23581" y="29902"/>
                        <a:pt x="15341" y="29902"/>
                      </a:cubicBezTo>
                      <a:cubicBezTo>
                        <a:pt x="7100" y="29902"/>
                        <a:pt x="420" y="23288"/>
                        <a:pt x="420" y="15129"/>
                      </a:cubicBezTo>
                      <a:cubicBezTo>
                        <a:pt x="420" y="6970"/>
                        <a:pt x="7100" y="356"/>
                        <a:pt x="15341" y="356"/>
                      </a:cubicBezTo>
                      <a:cubicBezTo>
                        <a:pt x="23581" y="356"/>
                        <a:pt x="30261" y="6970"/>
                        <a:pt x="30261" y="15129"/>
                      </a:cubicBezTo>
                      <a:close/>
                    </a:path>
                  </a:pathLst>
                </a:custGeom>
                <a:noFill/>
                <a:ln w="5965" cap="flat">
                  <a:solidFill>
                    <a:srgbClr val="EC4E44"/>
                  </a:solid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DFA5AB68-7B45-47B8-B3C0-B97B24FF29E6}"/>
                    </a:ext>
                  </a:extLst>
                </p:cNvPr>
                <p:cNvSpPr/>
                <p:nvPr/>
              </p:nvSpPr>
              <p:spPr>
                <a:xfrm>
                  <a:off x="2966932" y="3902282"/>
                  <a:ext cx="29841" cy="29546"/>
                </a:xfrm>
                <a:custGeom>
                  <a:avLst/>
                  <a:gdLst>
                    <a:gd name="connsiteX0" fmla="*/ 30286 w 29841"/>
                    <a:gd name="connsiteY0" fmla="*/ 15102 h 29546"/>
                    <a:gd name="connsiteX1" fmla="*/ 15365 w 29841"/>
                    <a:gd name="connsiteY1" fmla="*/ 29875 h 29546"/>
                    <a:gd name="connsiteX2" fmla="*/ 444 w 29841"/>
                    <a:gd name="connsiteY2" fmla="*/ 15102 h 29546"/>
                    <a:gd name="connsiteX3" fmla="*/ 15365 w 29841"/>
                    <a:gd name="connsiteY3" fmla="*/ 329 h 29546"/>
                    <a:gd name="connsiteX4" fmla="*/ 30286 w 29841"/>
                    <a:gd name="connsiteY4" fmla="*/ 1510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6" y="15102"/>
                      </a:moveTo>
                      <a:cubicBezTo>
                        <a:pt x="30286" y="23261"/>
                        <a:pt x="23605" y="29875"/>
                        <a:pt x="15365" y="29875"/>
                      </a:cubicBezTo>
                      <a:cubicBezTo>
                        <a:pt x="7125" y="29875"/>
                        <a:pt x="444" y="23261"/>
                        <a:pt x="444" y="15102"/>
                      </a:cubicBezTo>
                      <a:cubicBezTo>
                        <a:pt x="444" y="6943"/>
                        <a:pt x="7125" y="329"/>
                        <a:pt x="15365" y="329"/>
                      </a:cubicBezTo>
                      <a:cubicBezTo>
                        <a:pt x="23605" y="329"/>
                        <a:pt x="30286" y="6943"/>
                        <a:pt x="30286" y="15102"/>
                      </a:cubicBezTo>
                      <a:close/>
                    </a:path>
                  </a:pathLst>
                </a:custGeom>
                <a:noFill/>
                <a:ln w="5965" cap="flat">
                  <a:solidFill>
                    <a:srgbClr val="EC4E44"/>
                  </a:solid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817ECD14-6B2F-4C19-BD1E-7E1D21969F53}"/>
                    </a:ext>
                  </a:extLst>
                </p:cNvPr>
                <p:cNvSpPr/>
                <p:nvPr/>
              </p:nvSpPr>
              <p:spPr>
                <a:xfrm>
                  <a:off x="2283201" y="4508613"/>
                  <a:ext cx="29841" cy="29546"/>
                </a:xfrm>
                <a:custGeom>
                  <a:avLst/>
                  <a:gdLst>
                    <a:gd name="connsiteX0" fmla="*/ 30171 w 29841"/>
                    <a:gd name="connsiteY0" fmla="*/ 15204 h 29546"/>
                    <a:gd name="connsiteX1" fmla="*/ 15250 w 29841"/>
                    <a:gd name="connsiteY1" fmla="*/ 29977 h 29546"/>
                    <a:gd name="connsiteX2" fmla="*/ 330 w 29841"/>
                    <a:gd name="connsiteY2" fmla="*/ 15204 h 29546"/>
                    <a:gd name="connsiteX3" fmla="*/ 15250 w 29841"/>
                    <a:gd name="connsiteY3" fmla="*/ 431 h 29546"/>
                    <a:gd name="connsiteX4" fmla="*/ 30171 w 29841"/>
                    <a:gd name="connsiteY4" fmla="*/ 1520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1" y="15204"/>
                      </a:moveTo>
                      <a:cubicBezTo>
                        <a:pt x="30171" y="23363"/>
                        <a:pt x="23491" y="29977"/>
                        <a:pt x="15250" y="29977"/>
                      </a:cubicBezTo>
                      <a:cubicBezTo>
                        <a:pt x="7010" y="29977"/>
                        <a:pt x="330" y="23363"/>
                        <a:pt x="330" y="15204"/>
                      </a:cubicBezTo>
                      <a:cubicBezTo>
                        <a:pt x="330" y="7045"/>
                        <a:pt x="7010" y="431"/>
                        <a:pt x="15250" y="431"/>
                      </a:cubicBezTo>
                      <a:cubicBezTo>
                        <a:pt x="23491" y="431"/>
                        <a:pt x="30171" y="7045"/>
                        <a:pt x="30171" y="15204"/>
                      </a:cubicBezTo>
                      <a:close/>
                    </a:path>
                  </a:pathLst>
                </a:custGeom>
                <a:noFill/>
                <a:ln w="5965" cap="flat">
                  <a:solidFill>
                    <a:srgbClr val="EC4E44"/>
                  </a:solid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6BB9F8C5-6AD4-47F8-817D-3038C3C2E958}"/>
                    </a:ext>
                  </a:extLst>
                </p:cNvPr>
                <p:cNvSpPr/>
                <p:nvPr/>
              </p:nvSpPr>
              <p:spPr>
                <a:xfrm>
                  <a:off x="3409862" y="3520770"/>
                  <a:ext cx="29841" cy="29546"/>
                </a:xfrm>
                <a:custGeom>
                  <a:avLst/>
                  <a:gdLst>
                    <a:gd name="connsiteX0" fmla="*/ 30360 w 29841"/>
                    <a:gd name="connsiteY0" fmla="*/ 15037 h 29546"/>
                    <a:gd name="connsiteX1" fmla="*/ 15439 w 29841"/>
                    <a:gd name="connsiteY1" fmla="*/ 29810 h 29546"/>
                    <a:gd name="connsiteX2" fmla="*/ 519 w 29841"/>
                    <a:gd name="connsiteY2" fmla="*/ 15037 h 29546"/>
                    <a:gd name="connsiteX3" fmla="*/ 15439 w 29841"/>
                    <a:gd name="connsiteY3" fmla="*/ 264 h 29546"/>
                    <a:gd name="connsiteX4" fmla="*/ 30360 w 29841"/>
                    <a:gd name="connsiteY4" fmla="*/ 1503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0" y="15037"/>
                      </a:moveTo>
                      <a:cubicBezTo>
                        <a:pt x="30360" y="23196"/>
                        <a:pt x="23680" y="29810"/>
                        <a:pt x="15439" y="29810"/>
                      </a:cubicBezTo>
                      <a:cubicBezTo>
                        <a:pt x="7199" y="29810"/>
                        <a:pt x="519" y="23196"/>
                        <a:pt x="519" y="15037"/>
                      </a:cubicBezTo>
                      <a:cubicBezTo>
                        <a:pt x="519" y="6878"/>
                        <a:pt x="7199" y="264"/>
                        <a:pt x="15439" y="264"/>
                      </a:cubicBezTo>
                      <a:cubicBezTo>
                        <a:pt x="23680" y="264"/>
                        <a:pt x="30360" y="6878"/>
                        <a:pt x="30360" y="15037"/>
                      </a:cubicBezTo>
                      <a:close/>
                    </a:path>
                  </a:pathLst>
                </a:custGeom>
                <a:noFill/>
                <a:ln w="5965" cap="flat">
                  <a:solidFill>
                    <a:srgbClr val="EC4E44"/>
                  </a:solid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906B1D4A-4B2D-4B8D-87A3-19D38E0AE170}"/>
                    </a:ext>
                  </a:extLst>
                </p:cNvPr>
                <p:cNvSpPr/>
                <p:nvPr/>
              </p:nvSpPr>
              <p:spPr>
                <a:xfrm>
                  <a:off x="3470060" y="3515444"/>
                  <a:ext cx="29841" cy="29546"/>
                </a:xfrm>
                <a:custGeom>
                  <a:avLst/>
                  <a:gdLst>
                    <a:gd name="connsiteX0" fmla="*/ 30370 w 29841"/>
                    <a:gd name="connsiteY0" fmla="*/ 15036 h 29546"/>
                    <a:gd name="connsiteX1" fmla="*/ 15449 w 29841"/>
                    <a:gd name="connsiteY1" fmla="*/ 29809 h 29546"/>
                    <a:gd name="connsiteX2" fmla="*/ 529 w 29841"/>
                    <a:gd name="connsiteY2" fmla="*/ 15036 h 29546"/>
                    <a:gd name="connsiteX3" fmla="*/ 15449 w 29841"/>
                    <a:gd name="connsiteY3" fmla="*/ 263 h 29546"/>
                    <a:gd name="connsiteX4" fmla="*/ 30370 w 29841"/>
                    <a:gd name="connsiteY4" fmla="*/ 150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0" y="15036"/>
                      </a:moveTo>
                      <a:cubicBezTo>
                        <a:pt x="30370" y="23195"/>
                        <a:pt x="23690" y="29809"/>
                        <a:pt x="15449" y="29809"/>
                      </a:cubicBezTo>
                      <a:cubicBezTo>
                        <a:pt x="7209" y="29809"/>
                        <a:pt x="529" y="23195"/>
                        <a:pt x="529" y="15036"/>
                      </a:cubicBezTo>
                      <a:cubicBezTo>
                        <a:pt x="529" y="6877"/>
                        <a:pt x="7209" y="263"/>
                        <a:pt x="15449" y="263"/>
                      </a:cubicBezTo>
                      <a:cubicBezTo>
                        <a:pt x="23690" y="263"/>
                        <a:pt x="30370" y="6877"/>
                        <a:pt x="30370" y="15036"/>
                      </a:cubicBezTo>
                      <a:close/>
                    </a:path>
                  </a:pathLst>
                </a:custGeom>
                <a:noFill/>
                <a:ln w="5965" cap="flat">
                  <a:solidFill>
                    <a:srgbClr val="EC4E44"/>
                  </a:solid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0FDB9A13-1648-4344-B7D3-7E1A0CD85710}"/>
                    </a:ext>
                  </a:extLst>
                </p:cNvPr>
                <p:cNvSpPr/>
                <p:nvPr/>
              </p:nvSpPr>
              <p:spPr>
                <a:xfrm>
                  <a:off x="2732569" y="4149909"/>
                  <a:ext cx="29841" cy="29546"/>
                </a:xfrm>
                <a:custGeom>
                  <a:avLst/>
                  <a:gdLst>
                    <a:gd name="connsiteX0" fmla="*/ 30246 w 29841"/>
                    <a:gd name="connsiteY0" fmla="*/ 15144 h 29546"/>
                    <a:gd name="connsiteX1" fmla="*/ 15326 w 29841"/>
                    <a:gd name="connsiteY1" fmla="*/ 29917 h 29546"/>
                    <a:gd name="connsiteX2" fmla="*/ 405 w 29841"/>
                    <a:gd name="connsiteY2" fmla="*/ 15144 h 29546"/>
                    <a:gd name="connsiteX3" fmla="*/ 15326 w 29841"/>
                    <a:gd name="connsiteY3" fmla="*/ 371 h 29546"/>
                    <a:gd name="connsiteX4" fmla="*/ 30246 w 29841"/>
                    <a:gd name="connsiteY4" fmla="*/ 1514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6" y="15144"/>
                      </a:moveTo>
                      <a:cubicBezTo>
                        <a:pt x="30246" y="23303"/>
                        <a:pt x="23566" y="29917"/>
                        <a:pt x="15326" y="29917"/>
                      </a:cubicBezTo>
                      <a:cubicBezTo>
                        <a:pt x="7085" y="29917"/>
                        <a:pt x="405" y="23303"/>
                        <a:pt x="405" y="15144"/>
                      </a:cubicBezTo>
                      <a:cubicBezTo>
                        <a:pt x="405" y="6985"/>
                        <a:pt x="7085" y="371"/>
                        <a:pt x="15326" y="371"/>
                      </a:cubicBezTo>
                      <a:cubicBezTo>
                        <a:pt x="23566" y="371"/>
                        <a:pt x="30246" y="6985"/>
                        <a:pt x="30246" y="15144"/>
                      </a:cubicBezTo>
                      <a:close/>
                    </a:path>
                  </a:pathLst>
                </a:custGeom>
                <a:noFill/>
                <a:ln w="5965" cap="flat">
                  <a:solidFill>
                    <a:srgbClr val="EC4E44"/>
                  </a:solid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00D450D7-742C-4334-8E57-532F467B06F8}"/>
                    </a:ext>
                  </a:extLst>
                </p:cNvPr>
                <p:cNvSpPr/>
                <p:nvPr/>
              </p:nvSpPr>
              <p:spPr>
                <a:xfrm>
                  <a:off x="2124928" y="4682596"/>
                  <a:ext cx="29841" cy="29546"/>
                </a:xfrm>
                <a:custGeom>
                  <a:avLst/>
                  <a:gdLst>
                    <a:gd name="connsiteX0" fmla="*/ 30144 w 29841"/>
                    <a:gd name="connsiteY0" fmla="*/ 15234 h 29546"/>
                    <a:gd name="connsiteX1" fmla="*/ 15224 w 29841"/>
                    <a:gd name="connsiteY1" fmla="*/ 30007 h 29546"/>
                    <a:gd name="connsiteX2" fmla="*/ 303 w 29841"/>
                    <a:gd name="connsiteY2" fmla="*/ 15234 h 29546"/>
                    <a:gd name="connsiteX3" fmla="*/ 15224 w 29841"/>
                    <a:gd name="connsiteY3" fmla="*/ 461 h 29546"/>
                    <a:gd name="connsiteX4" fmla="*/ 30144 w 29841"/>
                    <a:gd name="connsiteY4" fmla="*/ 152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4" y="15234"/>
                      </a:moveTo>
                      <a:cubicBezTo>
                        <a:pt x="30144" y="23393"/>
                        <a:pt x="23464" y="30007"/>
                        <a:pt x="15224" y="30007"/>
                      </a:cubicBezTo>
                      <a:cubicBezTo>
                        <a:pt x="6984" y="30007"/>
                        <a:pt x="303" y="23393"/>
                        <a:pt x="303" y="15234"/>
                      </a:cubicBezTo>
                      <a:cubicBezTo>
                        <a:pt x="303" y="7075"/>
                        <a:pt x="6984" y="461"/>
                        <a:pt x="15224" y="461"/>
                      </a:cubicBezTo>
                      <a:cubicBezTo>
                        <a:pt x="23464" y="461"/>
                        <a:pt x="30144" y="7075"/>
                        <a:pt x="30144" y="15234"/>
                      </a:cubicBezTo>
                      <a:close/>
                    </a:path>
                  </a:pathLst>
                </a:custGeom>
                <a:noFill/>
                <a:ln w="5965" cap="flat">
                  <a:solidFill>
                    <a:srgbClr val="EC4E44"/>
                  </a:solid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E5A42045-347B-4B6C-9FE4-3BEA0048991A}"/>
                    </a:ext>
                  </a:extLst>
                </p:cNvPr>
                <p:cNvSpPr/>
                <p:nvPr/>
              </p:nvSpPr>
              <p:spPr>
                <a:xfrm>
                  <a:off x="2350793" y="4481780"/>
                  <a:ext cx="29841" cy="29546"/>
                </a:xfrm>
                <a:custGeom>
                  <a:avLst/>
                  <a:gdLst>
                    <a:gd name="connsiteX0" fmla="*/ 30182 w 29841"/>
                    <a:gd name="connsiteY0" fmla="*/ 15200 h 29546"/>
                    <a:gd name="connsiteX1" fmla="*/ 15262 w 29841"/>
                    <a:gd name="connsiteY1" fmla="*/ 29973 h 29546"/>
                    <a:gd name="connsiteX2" fmla="*/ 341 w 29841"/>
                    <a:gd name="connsiteY2" fmla="*/ 15200 h 29546"/>
                    <a:gd name="connsiteX3" fmla="*/ 15262 w 29841"/>
                    <a:gd name="connsiteY3" fmla="*/ 427 h 29546"/>
                    <a:gd name="connsiteX4" fmla="*/ 30182 w 29841"/>
                    <a:gd name="connsiteY4" fmla="*/ 1520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2" y="15200"/>
                      </a:moveTo>
                      <a:cubicBezTo>
                        <a:pt x="30182" y="23359"/>
                        <a:pt x="23502" y="29973"/>
                        <a:pt x="15262" y="29973"/>
                      </a:cubicBezTo>
                      <a:cubicBezTo>
                        <a:pt x="7021" y="29973"/>
                        <a:pt x="341" y="23359"/>
                        <a:pt x="341" y="15200"/>
                      </a:cubicBezTo>
                      <a:cubicBezTo>
                        <a:pt x="341" y="7041"/>
                        <a:pt x="7021" y="427"/>
                        <a:pt x="15262" y="427"/>
                      </a:cubicBezTo>
                      <a:cubicBezTo>
                        <a:pt x="23502" y="427"/>
                        <a:pt x="30182" y="7041"/>
                        <a:pt x="30182" y="15200"/>
                      </a:cubicBezTo>
                      <a:close/>
                    </a:path>
                  </a:pathLst>
                </a:custGeom>
                <a:noFill/>
                <a:ln w="5965" cap="flat">
                  <a:solidFill>
                    <a:srgbClr val="EC4E44"/>
                  </a:solid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C9B1B760-9535-46B0-AD5D-E6A8188D3FAB}"/>
                    </a:ext>
                  </a:extLst>
                </p:cNvPr>
                <p:cNvSpPr/>
                <p:nvPr/>
              </p:nvSpPr>
              <p:spPr>
                <a:xfrm>
                  <a:off x="3464317" y="3458669"/>
                  <a:ext cx="29841" cy="29546"/>
                </a:xfrm>
                <a:custGeom>
                  <a:avLst/>
                  <a:gdLst>
                    <a:gd name="connsiteX0" fmla="*/ 30369 w 29841"/>
                    <a:gd name="connsiteY0" fmla="*/ 15027 h 29546"/>
                    <a:gd name="connsiteX1" fmla="*/ 15448 w 29841"/>
                    <a:gd name="connsiteY1" fmla="*/ 29800 h 29546"/>
                    <a:gd name="connsiteX2" fmla="*/ 528 w 29841"/>
                    <a:gd name="connsiteY2" fmla="*/ 15027 h 29546"/>
                    <a:gd name="connsiteX3" fmla="*/ 15448 w 29841"/>
                    <a:gd name="connsiteY3" fmla="*/ 254 h 29546"/>
                    <a:gd name="connsiteX4" fmla="*/ 30369 w 29841"/>
                    <a:gd name="connsiteY4" fmla="*/ 1502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9" y="15027"/>
                      </a:moveTo>
                      <a:cubicBezTo>
                        <a:pt x="30369" y="23186"/>
                        <a:pt x="23689" y="29800"/>
                        <a:pt x="15448" y="29800"/>
                      </a:cubicBezTo>
                      <a:cubicBezTo>
                        <a:pt x="7208" y="29800"/>
                        <a:pt x="528" y="23186"/>
                        <a:pt x="528" y="15027"/>
                      </a:cubicBezTo>
                      <a:cubicBezTo>
                        <a:pt x="528" y="6868"/>
                        <a:pt x="7208" y="254"/>
                        <a:pt x="15448" y="254"/>
                      </a:cubicBezTo>
                      <a:cubicBezTo>
                        <a:pt x="23689" y="254"/>
                        <a:pt x="30369" y="6868"/>
                        <a:pt x="30369" y="15027"/>
                      </a:cubicBezTo>
                      <a:close/>
                    </a:path>
                  </a:pathLst>
                </a:custGeom>
                <a:noFill/>
                <a:ln w="5965" cap="flat">
                  <a:solidFill>
                    <a:srgbClr val="EC4E44"/>
                  </a:solid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781EC27E-3265-4758-B33B-D969615FCAA8}"/>
                    </a:ext>
                  </a:extLst>
                </p:cNvPr>
                <p:cNvSpPr/>
                <p:nvPr/>
              </p:nvSpPr>
              <p:spPr>
                <a:xfrm>
                  <a:off x="2391098" y="4449963"/>
                  <a:ext cx="29841" cy="29546"/>
                </a:xfrm>
                <a:custGeom>
                  <a:avLst/>
                  <a:gdLst>
                    <a:gd name="connsiteX0" fmla="*/ 30189 w 29841"/>
                    <a:gd name="connsiteY0" fmla="*/ 15194 h 29546"/>
                    <a:gd name="connsiteX1" fmla="*/ 15269 w 29841"/>
                    <a:gd name="connsiteY1" fmla="*/ 29967 h 29546"/>
                    <a:gd name="connsiteX2" fmla="*/ 348 w 29841"/>
                    <a:gd name="connsiteY2" fmla="*/ 15194 h 29546"/>
                    <a:gd name="connsiteX3" fmla="*/ 15269 w 29841"/>
                    <a:gd name="connsiteY3" fmla="*/ 421 h 29546"/>
                    <a:gd name="connsiteX4" fmla="*/ 30189 w 29841"/>
                    <a:gd name="connsiteY4" fmla="*/ 151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9" y="15194"/>
                      </a:moveTo>
                      <a:cubicBezTo>
                        <a:pt x="30189" y="23353"/>
                        <a:pt x="23509" y="29967"/>
                        <a:pt x="15269" y="29967"/>
                      </a:cubicBezTo>
                      <a:cubicBezTo>
                        <a:pt x="7028" y="29967"/>
                        <a:pt x="348" y="23353"/>
                        <a:pt x="348" y="15194"/>
                      </a:cubicBezTo>
                      <a:cubicBezTo>
                        <a:pt x="348" y="7035"/>
                        <a:pt x="7028" y="421"/>
                        <a:pt x="15269" y="421"/>
                      </a:cubicBezTo>
                      <a:cubicBezTo>
                        <a:pt x="23509" y="421"/>
                        <a:pt x="30189" y="7035"/>
                        <a:pt x="30189" y="15194"/>
                      </a:cubicBezTo>
                      <a:close/>
                    </a:path>
                  </a:pathLst>
                </a:custGeom>
                <a:noFill/>
                <a:ln w="5965" cap="flat">
                  <a:solidFill>
                    <a:srgbClr val="EC4E44"/>
                  </a:solid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03CB5A67-76B8-405D-A712-33D766786E5C}"/>
                    </a:ext>
                  </a:extLst>
                </p:cNvPr>
                <p:cNvSpPr/>
                <p:nvPr/>
              </p:nvSpPr>
              <p:spPr>
                <a:xfrm>
                  <a:off x="3444586" y="3587816"/>
                  <a:ext cx="29841" cy="29546"/>
                </a:xfrm>
                <a:custGeom>
                  <a:avLst/>
                  <a:gdLst>
                    <a:gd name="connsiteX0" fmla="*/ 30366 w 29841"/>
                    <a:gd name="connsiteY0" fmla="*/ 15048 h 29546"/>
                    <a:gd name="connsiteX1" fmla="*/ 15445 w 29841"/>
                    <a:gd name="connsiteY1" fmla="*/ 29822 h 29546"/>
                    <a:gd name="connsiteX2" fmla="*/ 524 w 29841"/>
                    <a:gd name="connsiteY2" fmla="*/ 15048 h 29546"/>
                    <a:gd name="connsiteX3" fmla="*/ 15445 w 29841"/>
                    <a:gd name="connsiteY3" fmla="*/ 275 h 29546"/>
                    <a:gd name="connsiteX4" fmla="*/ 30366 w 29841"/>
                    <a:gd name="connsiteY4" fmla="*/ 1504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6" y="15048"/>
                      </a:moveTo>
                      <a:cubicBezTo>
                        <a:pt x="30366" y="23207"/>
                        <a:pt x="23685" y="29822"/>
                        <a:pt x="15445" y="29822"/>
                      </a:cubicBezTo>
                      <a:cubicBezTo>
                        <a:pt x="7205" y="29822"/>
                        <a:pt x="524" y="23207"/>
                        <a:pt x="524" y="15048"/>
                      </a:cubicBezTo>
                      <a:cubicBezTo>
                        <a:pt x="524" y="6890"/>
                        <a:pt x="7205" y="275"/>
                        <a:pt x="15445" y="275"/>
                      </a:cubicBezTo>
                      <a:cubicBezTo>
                        <a:pt x="23685" y="275"/>
                        <a:pt x="30366" y="6890"/>
                        <a:pt x="30366" y="15048"/>
                      </a:cubicBezTo>
                      <a:close/>
                    </a:path>
                  </a:pathLst>
                </a:custGeom>
                <a:noFill/>
                <a:ln w="5965" cap="flat">
                  <a:solidFill>
                    <a:srgbClr val="EC4E44"/>
                  </a:solid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F5693C4A-202F-4D91-8A08-AC40654FF39E}"/>
                    </a:ext>
                  </a:extLst>
                </p:cNvPr>
                <p:cNvSpPr/>
                <p:nvPr/>
              </p:nvSpPr>
              <p:spPr>
                <a:xfrm>
                  <a:off x="2142085" y="4675426"/>
                  <a:ext cx="29841" cy="29546"/>
                </a:xfrm>
                <a:custGeom>
                  <a:avLst/>
                  <a:gdLst>
                    <a:gd name="connsiteX0" fmla="*/ 30147 w 29841"/>
                    <a:gd name="connsiteY0" fmla="*/ 15233 h 29546"/>
                    <a:gd name="connsiteX1" fmla="*/ 15227 w 29841"/>
                    <a:gd name="connsiteY1" fmla="*/ 30006 h 29546"/>
                    <a:gd name="connsiteX2" fmla="*/ 306 w 29841"/>
                    <a:gd name="connsiteY2" fmla="*/ 15233 h 29546"/>
                    <a:gd name="connsiteX3" fmla="*/ 15227 w 29841"/>
                    <a:gd name="connsiteY3" fmla="*/ 460 h 29546"/>
                    <a:gd name="connsiteX4" fmla="*/ 30147 w 29841"/>
                    <a:gd name="connsiteY4" fmla="*/ 152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7" y="15233"/>
                      </a:moveTo>
                      <a:cubicBezTo>
                        <a:pt x="30147" y="23391"/>
                        <a:pt x="23467" y="30006"/>
                        <a:pt x="15227" y="30006"/>
                      </a:cubicBezTo>
                      <a:cubicBezTo>
                        <a:pt x="6986" y="30006"/>
                        <a:pt x="306" y="23391"/>
                        <a:pt x="306" y="15233"/>
                      </a:cubicBezTo>
                      <a:cubicBezTo>
                        <a:pt x="306" y="7074"/>
                        <a:pt x="6986" y="460"/>
                        <a:pt x="15227" y="460"/>
                      </a:cubicBezTo>
                      <a:cubicBezTo>
                        <a:pt x="23467" y="460"/>
                        <a:pt x="30147" y="7074"/>
                        <a:pt x="30147" y="15233"/>
                      </a:cubicBezTo>
                      <a:close/>
                    </a:path>
                  </a:pathLst>
                </a:custGeom>
                <a:noFill/>
                <a:ln w="5965" cap="flat">
                  <a:solidFill>
                    <a:srgbClr val="EC4E44"/>
                  </a:solid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5A0E83A2-9019-4F65-8CEC-0BA10F4B4838}"/>
                    </a:ext>
                  </a:extLst>
                </p:cNvPr>
                <p:cNvSpPr/>
                <p:nvPr/>
              </p:nvSpPr>
              <p:spPr>
                <a:xfrm>
                  <a:off x="3485398" y="3455752"/>
                  <a:ext cx="29841" cy="29546"/>
                </a:xfrm>
                <a:custGeom>
                  <a:avLst/>
                  <a:gdLst>
                    <a:gd name="connsiteX0" fmla="*/ 30372 w 29841"/>
                    <a:gd name="connsiteY0" fmla="*/ 15026 h 29546"/>
                    <a:gd name="connsiteX1" fmla="*/ 15452 w 29841"/>
                    <a:gd name="connsiteY1" fmla="*/ 29799 h 29546"/>
                    <a:gd name="connsiteX2" fmla="*/ 531 w 29841"/>
                    <a:gd name="connsiteY2" fmla="*/ 15026 h 29546"/>
                    <a:gd name="connsiteX3" fmla="*/ 15452 w 29841"/>
                    <a:gd name="connsiteY3" fmla="*/ 253 h 29546"/>
                    <a:gd name="connsiteX4" fmla="*/ 30372 w 29841"/>
                    <a:gd name="connsiteY4" fmla="*/ 1502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2" y="15026"/>
                      </a:moveTo>
                      <a:cubicBezTo>
                        <a:pt x="30372" y="23185"/>
                        <a:pt x="23692" y="29799"/>
                        <a:pt x="15452" y="29799"/>
                      </a:cubicBezTo>
                      <a:cubicBezTo>
                        <a:pt x="7211" y="29799"/>
                        <a:pt x="531" y="23185"/>
                        <a:pt x="531" y="15026"/>
                      </a:cubicBezTo>
                      <a:cubicBezTo>
                        <a:pt x="531" y="6867"/>
                        <a:pt x="7211" y="253"/>
                        <a:pt x="15452" y="253"/>
                      </a:cubicBezTo>
                      <a:cubicBezTo>
                        <a:pt x="23692" y="253"/>
                        <a:pt x="30372" y="6867"/>
                        <a:pt x="30372" y="15026"/>
                      </a:cubicBezTo>
                      <a:close/>
                    </a:path>
                  </a:pathLst>
                </a:custGeom>
                <a:noFill/>
                <a:ln w="5965" cap="flat">
                  <a:solidFill>
                    <a:srgbClr val="EC4E44"/>
                  </a:solid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C3B49981-6EAA-44D3-9FB4-D32BE859AEA8}"/>
                    </a:ext>
                  </a:extLst>
                </p:cNvPr>
                <p:cNvSpPr/>
                <p:nvPr/>
              </p:nvSpPr>
              <p:spPr>
                <a:xfrm>
                  <a:off x="2001469" y="4818410"/>
                  <a:ext cx="29841" cy="29546"/>
                </a:xfrm>
                <a:custGeom>
                  <a:avLst/>
                  <a:gdLst>
                    <a:gd name="connsiteX0" fmla="*/ 30124 w 29841"/>
                    <a:gd name="connsiteY0" fmla="*/ 15257 h 29546"/>
                    <a:gd name="connsiteX1" fmla="*/ 15203 w 29841"/>
                    <a:gd name="connsiteY1" fmla="*/ 30030 h 29546"/>
                    <a:gd name="connsiteX2" fmla="*/ 283 w 29841"/>
                    <a:gd name="connsiteY2" fmla="*/ 15257 h 29546"/>
                    <a:gd name="connsiteX3" fmla="*/ 15203 w 29841"/>
                    <a:gd name="connsiteY3" fmla="*/ 484 h 29546"/>
                    <a:gd name="connsiteX4" fmla="*/ 30124 w 29841"/>
                    <a:gd name="connsiteY4" fmla="*/ 152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4" y="15257"/>
                      </a:moveTo>
                      <a:cubicBezTo>
                        <a:pt x="30124" y="23416"/>
                        <a:pt x="23444" y="30030"/>
                        <a:pt x="15203" y="30030"/>
                      </a:cubicBezTo>
                      <a:cubicBezTo>
                        <a:pt x="6963" y="30030"/>
                        <a:pt x="283" y="23416"/>
                        <a:pt x="283" y="15257"/>
                      </a:cubicBezTo>
                      <a:cubicBezTo>
                        <a:pt x="283" y="7098"/>
                        <a:pt x="6963" y="484"/>
                        <a:pt x="15203" y="484"/>
                      </a:cubicBezTo>
                      <a:cubicBezTo>
                        <a:pt x="23444" y="484"/>
                        <a:pt x="30124" y="7098"/>
                        <a:pt x="30124" y="15257"/>
                      </a:cubicBezTo>
                      <a:close/>
                    </a:path>
                  </a:pathLst>
                </a:custGeom>
                <a:noFill/>
                <a:ln w="5965" cap="flat">
                  <a:solidFill>
                    <a:srgbClr val="EC4E44"/>
                  </a:solid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A7CEA7D7-D8BD-48DB-A369-5FD37256ABC9}"/>
                    </a:ext>
                  </a:extLst>
                </p:cNvPr>
                <p:cNvSpPr/>
                <p:nvPr/>
              </p:nvSpPr>
              <p:spPr>
                <a:xfrm>
                  <a:off x="3092942" y="3818696"/>
                  <a:ext cx="29841" cy="29546"/>
                </a:xfrm>
                <a:custGeom>
                  <a:avLst/>
                  <a:gdLst>
                    <a:gd name="connsiteX0" fmla="*/ 30307 w 29841"/>
                    <a:gd name="connsiteY0" fmla="*/ 15088 h 29546"/>
                    <a:gd name="connsiteX1" fmla="*/ 15386 w 29841"/>
                    <a:gd name="connsiteY1" fmla="*/ 29861 h 29546"/>
                    <a:gd name="connsiteX2" fmla="*/ 466 w 29841"/>
                    <a:gd name="connsiteY2" fmla="*/ 15088 h 29546"/>
                    <a:gd name="connsiteX3" fmla="*/ 15386 w 29841"/>
                    <a:gd name="connsiteY3" fmla="*/ 315 h 29546"/>
                    <a:gd name="connsiteX4" fmla="*/ 30307 w 29841"/>
                    <a:gd name="connsiteY4" fmla="*/ 150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7" y="15088"/>
                      </a:moveTo>
                      <a:cubicBezTo>
                        <a:pt x="30307" y="23246"/>
                        <a:pt x="23627" y="29861"/>
                        <a:pt x="15386" y="29861"/>
                      </a:cubicBezTo>
                      <a:cubicBezTo>
                        <a:pt x="7146" y="29861"/>
                        <a:pt x="466" y="23246"/>
                        <a:pt x="466" y="15088"/>
                      </a:cubicBezTo>
                      <a:cubicBezTo>
                        <a:pt x="466" y="6929"/>
                        <a:pt x="7146" y="315"/>
                        <a:pt x="15386" y="315"/>
                      </a:cubicBezTo>
                      <a:cubicBezTo>
                        <a:pt x="23627" y="315"/>
                        <a:pt x="30307" y="6929"/>
                        <a:pt x="30307" y="15088"/>
                      </a:cubicBezTo>
                      <a:close/>
                    </a:path>
                  </a:pathLst>
                </a:custGeom>
                <a:noFill/>
                <a:ln w="5965" cap="flat">
                  <a:solidFill>
                    <a:srgbClr val="EC4E44"/>
                  </a:solid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D713B4EE-9BA5-4023-A37C-5FC80CAF197D}"/>
                    </a:ext>
                  </a:extLst>
                </p:cNvPr>
                <p:cNvSpPr/>
                <p:nvPr/>
              </p:nvSpPr>
              <p:spPr>
                <a:xfrm>
                  <a:off x="3253851" y="3677104"/>
                  <a:ext cx="29841" cy="29546"/>
                </a:xfrm>
                <a:custGeom>
                  <a:avLst/>
                  <a:gdLst>
                    <a:gd name="connsiteX0" fmla="*/ 30334 w 29841"/>
                    <a:gd name="connsiteY0" fmla="*/ 15064 h 29546"/>
                    <a:gd name="connsiteX1" fmla="*/ 15413 w 29841"/>
                    <a:gd name="connsiteY1" fmla="*/ 29837 h 29546"/>
                    <a:gd name="connsiteX2" fmla="*/ 493 w 29841"/>
                    <a:gd name="connsiteY2" fmla="*/ 15064 h 29546"/>
                    <a:gd name="connsiteX3" fmla="*/ 15413 w 29841"/>
                    <a:gd name="connsiteY3" fmla="*/ 291 h 29546"/>
                    <a:gd name="connsiteX4" fmla="*/ 30334 w 29841"/>
                    <a:gd name="connsiteY4" fmla="*/ 1506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4" y="15064"/>
                      </a:moveTo>
                      <a:cubicBezTo>
                        <a:pt x="30334" y="23223"/>
                        <a:pt x="23653" y="29837"/>
                        <a:pt x="15413" y="29837"/>
                      </a:cubicBezTo>
                      <a:cubicBezTo>
                        <a:pt x="7173" y="29837"/>
                        <a:pt x="493" y="23223"/>
                        <a:pt x="493" y="15064"/>
                      </a:cubicBezTo>
                      <a:cubicBezTo>
                        <a:pt x="493" y="6905"/>
                        <a:pt x="7173" y="291"/>
                        <a:pt x="15413" y="291"/>
                      </a:cubicBezTo>
                      <a:cubicBezTo>
                        <a:pt x="23653" y="291"/>
                        <a:pt x="30334" y="6905"/>
                        <a:pt x="30334" y="15064"/>
                      </a:cubicBezTo>
                      <a:close/>
                    </a:path>
                  </a:pathLst>
                </a:custGeom>
                <a:noFill/>
                <a:ln w="5965" cap="flat">
                  <a:solidFill>
                    <a:srgbClr val="EC4E44"/>
                  </a:solid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30F179A4-81F0-49F0-9FD2-F8EA479E5C43}"/>
                    </a:ext>
                  </a:extLst>
                </p:cNvPr>
                <p:cNvSpPr/>
                <p:nvPr/>
              </p:nvSpPr>
              <p:spPr>
                <a:xfrm>
                  <a:off x="2493069" y="4360675"/>
                  <a:ext cx="29841" cy="29546"/>
                </a:xfrm>
                <a:custGeom>
                  <a:avLst/>
                  <a:gdLst>
                    <a:gd name="connsiteX0" fmla="*/ 30206 w 29841"/>
                    <a:gd name="connsiteY0" fmla="*/ 15179 h 29546"/>
                    <a:gd name="connsiteX1" fmla="*/ 15286 w 29841"/>
                    <a:gd name="connsiteY1" fmla="*/ 29952 h 29546"/>
                    <a:gd name="connsiteX2" fmla="*/ 365 w 29841"/>
                    <a:gd name="connsiteY2" fmla="*/ 15179 h 29546"/>
                    <a:gd name="connsiteX3" fmla="*/ 15286 w 29841"/>
                    <a:gd name="connsiteY3" fmla="*/ 406 h 29546"/>
                    <a:gd name="connsiteX4" fmla="*/ 30206 w 29841"/>
                    <a:gd name="connsiteY4" fmla="*/ 1517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6" y="15179"/>
                      </a:moveTo>
                      <a:cubicBezTo>
                        <a:pt x="30206" y="23338"/>
                        <a:pt x="23526" y="29952"/>
                        <a:pt x="15286" y="29952"/>
                      </a:cubicBezTo>
                      <a:cubicBezTo>
                        <a:pt x="7045" y="29952"/>
                        <a:pt x="365" y="23338"/>
                        <a:pt x="365" y="15179"/>
                      </a:cubicBezTo>
                      <a:cubicBezTo>
                        <a:pt x="365" y="7020"/>
                        <a:pt x="7045" y="406"/>
                        <a:pt x="15286" y="406"/>
                      </a:cubicBezTo>
                      <a:cubicBezTo>
                        <a:pt x="23526" y="406"/>
                        <a:pt x="30206" y="7020"/>
                        <a:pt x="30206" y="15179"/>
                      </a:cubicBezTo>
                      <a:close/>
                    </a:path>
                  </a:pathLst>
                </a:custGeom>
                <a:noFill/>
                <a:ln w="5965" cap="flat">
                  <a:solidFill>
                    <a:srgbClr val="EC4E44"/>
                  </a:solid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431F9228-FB5C-497F-829C-4F90B3C1DF90}"/>
                    </a:ext>
                  </a:extLst>
                </p:cNvPr>
                <p:cNvSpPr/>
                <p:nvPr/>
              </p:nvSpPr>
              <p:spPr>
                <a:xfrm>
                  <a:off x="3103367" y="3790131"/>
                  <a:ext cx="29841" cy="29546"/>
                </a:xfrm>
                <a:custGeom>
                  <a:avLst/>
                  <a:gdLst>
                    <a:gd name="connsiteX0" fmla="*/ 30308 w 29841"/>
                    <a:gd name="connsiteY0" fmla="*/ 15083 h 29546"/>
                    <a:gd name="connsiteX1" fmla="*/ 15388 w 29841"/>
                    <a:gd name="connsiteY1" fmla="*/ 29856 h 29546"/>
                    <a:gd name="connsiteX2" fmla="*/ 467 w 29841"/>
                    <a:gd name="connsiteY2" fmla="*/ 15083 h 29546"/>
                    <a:gd name="connsiteX3" fmla="*/ 15388 w 29841"/>
                    <a:gd name="connsiteY3" fmla="*/ 310 h 29546"/>
                    <a:gd name="connsiteX4" fmla="*/ 30308 w 29841"/>
                    <a:gd name="connsiteY4" fmla="*/ 150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8" y="15083"/>
                      </a:moveTo>
                      <a:cubicBezTo>
                        <a:pt x="30308" y="23242"/>
                        <a:pt x="23628" y="29856"/>
                        <a:pt x="15388" y="29856"/>
                      </a:cubicBezTo>
                      <a:cubicBezTo>
                        <a:pt x="7147" y="29856"/>
                        <a:pt x="467" y="23242"/>
                        <a:pt x="467" y="15083"/>
                      </a:cubicBezTo>
                      <a:cubicBezTo>
                        <a:pt x="467" y="6924"/>
                        <a:pt x="7147" y="310"/>
                        <a:pt x="15388" y="310"/>
                      </a:cubicBezTo>
                      <a:cubicBezTo>
                        <a:pt x="23628" y="310"/>
                        <a:pt x="30308" y="6924"/>
                        <a:pt x="30308" y="15083"/>
                      </a:cubicBezTo>
                      <a:close/>
                    </a:path>
                  </a:pathLst>
                </a:custGeom>
                <a:noFill/>
                <a:ln w="5965" cap="flat">
                  <a:solidFill>
                    <a:srgbClr val="EC4E44"/>
                  </a:solid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3EAC2E89-42E2-42B6-BFAF-2DD7B8413DC6}"/>
                    </a:ext>
                  </a:extLst>
                </p:cNvPr>
                <p:cNvSpPr/>
                <p:nvPr/>
              </p:nvSpPr>
              <p:spPr>
                <a:xfrm>
                  <a:off x="3219155" y="3686839"/>
                  <a:ext cx="29841" cy="29546"/>
                </a:xfrm>
                <a:custGeom>
                  <a:avLst/>
                  <a:gdLst>
                    <a:gd name="connsiteX0" fmla="*/ 30328 w 29841"/>
                    <a:gd name="connsiteY0" fmla="*/ 15065 h 29546"/>
                    <a:gd name="connsiteX1" fmla="*/ 15407 w 29841"/>
                    <a:gd name="connsiteY1" fmla="*/ 29838 h 29546"/>
                    <a:gd name="connsiteX2" fmla="*/ 487 w 29841"/>
                    <a:gd name="connsiteY2" fmla="*/ 15065 h 29546"/>
                    <a:gd name="connsiteX3" fmla="*/ 15407 w 29841"/>
                    <a:gd name="connsiteY3" fmla="*/ 292 h 29546"/>
                    <a:gd name="connsiteX4" fmla="*/ 30328 w 29841"/>
                    <a:gd name="connsiteY4" fmla="*/ 150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8" y="15065"/>
                      </a:moveTo>
                      <a:cubicBezTo>
                        <a:pt x="30328" y="23224"/>
                        <a:pt x="23648" y="29838"/>
                        <a:pt x="15407" y="29838"/>
                      </a:cubicBezTo>
                      <a:cubicBezTo>
                        <a:pt x="7167" y="29838"/>
                        <a:pt x="487" y="23224"/>
                        <a:pt x="487" y="15065"/>
                      </a:cubicBezTo>
                      <a:cubicBezTo>
                        <a:pt x="487" y="6906"/>
                        <a:pt x="7167" y="292"/>
                        <a:pt x="15407" y="292"/>
                      </a:cubicBezTo>
                      <a:cubicBezTo>
                        <a:pt x="23648" y="292"/>
                        <a:pt x="30328" y="6906"/>
                        <a:pt x="30328" y="15065"/>
                      </a:cubicBezTo>
                      <a:close/>
                    </a:path>
                  </a:pathLst>
                </a:custGeom>
                <a:noFill/>
                <a:ln w="5965" cap="flat">
                  <a:solidFill>
                    <a:srgbClr val="EC4E44"/>
                  </a:solid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F762D1C6-7DE1-4E2A-A86D-42D1FB3F9863}"/>
                    </a:ext>
                  </a:extLst>
                </p:cNvPr>
                <p:cNvSpPr/>
                <p:nvPr/>
              </p:nvSpPr>
              <p:spPr>
                <a:xfrm>
                  <a:off x="3233258" y="3686430"/>
                  <a:ext cx="29841" cy="29546"/>
                </a:xfrm>
                <a:custGeom>
                  <a:avLst/>
                  <a:gdLst>
                    <a:gd name="connsiteX0" fmla="*/ 30330 w 29841"/>
                    <a:gd name="connsiteY0" fmla="*/ 15065 h 29546"/>
                    <a:gd name="connsiteX1" fmla="*/ 15410 w 29841"/>
                    <a:gd name="connsiteY1" fmla="*/ 29838 h 29546"/>
                    <a:gd name="connsiteX2" fmla="*/ 489 w 29841"/>
                    <a:gd name="connsiteY2" fmla="*/ 15065 h 29546"/>
                    <a:gd name="connsiteX3" fmla="*/ 15410 w 29841"/>
                    <a:gd name="connsiteY3" fmla="*/ 292 h 29546"/>
                    <a:gd name="connsiteX4" fmla="*/ 30330 w 29841"/>
                    <a:gd name="connsiteY4" fmla="*/ 150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0" y="15065"/>
                      </a:moveTo>
                      <a:cubicBezTo>
                        <a:pt x="30330" y="23224"/>
                        <a:pt x="23650" y="29838"/>
                        <a:pt x="15410" y="29838"/>
                      </a:cubicBezTo>
                      <a:cubicBezTo>
                        <a:pt x="7169" y="29838"/>
                        <a:pt x="489" y="23224"/>
                        <a:pt x="489" y="15065"/>
                      </a:cubicBezTo>
                      <a:cubicBezTo>
                        <a:pt x="489" y="6906"/>
                        <a:pt x="7169" y="292"/>
                        <a:pt x="15410" y="292"/>
                      </a:cubicBezTo>
                      <a:cubicBezTo>
                        <a:pt x="23650" y="292"/>
                        <a:pt x="30330" y="6906"/>
                        <a:pt x="30330" y="15065"/>
                      </a:cubicBezTo>
                      <a:close/>
                    </a:path>
                  </a:pathLst>
                </a:custGeom>
                <a:noFill/>
                <a:ln w="5965" cap="flat">
                  <a:solidFill>
                    <a:srgbClr val="EC4E44"/>
                  </a:solid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C6AC6EBB-EF56-4D9F-A719-62C0630F133F}"/>
                    </a:ext>
                  </a:extLst>
                </p:cNvPr>
                <p:cNvSpPr/>
                <p:nvPr/>
              </p:nvSpPr>
              <p:spPr>
                <a:xfrm>
                  <a:off x="2649722" y="4185716"/>
                  <a:ext cx="29841" cy="29546"/>
                </a:xfrm>
                <a:custGeom>
                  <a:avLst/>
                  <a:gdLst>
                    <a:gd name="connsiteX0" fmla="*/ 30232 w 29841"/>
                    <a:gd name="connsiteY0" fmla="*/ 15150 h 29546"/>
                    <a:gd name="connsiteX1" fmla="*/ 15312 w 29841"/>
                    <a:gd name="connsiteY1" fmla="*/ 29923 h 29546"/>
                    <a:gd name="connsiteX2" fmla="*/ 391 w 29841"/>
                    <a:gd name="connsiteY2" fmla="*/ 15150 h 29546"/>
                    <a:gd name="connsiteX3" fmla="*/ 15312 w 29841"/>
                    <a:gd name="connsiteY3" fmla="*/ 377 h 29546"/>
                    <a:gd name="connsiteX4" fmla="*/ 30232 w 29841"/>
                    <a:gd name="connsiteY4" fmla="*/ 151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2" y="15150"/>
                      </a:moveTo>
                      <a:cubicBezTo>
                        <a:pt x="30232" y="23309"/>
                        <a:pt x="23552" y="29923"/>
                        <a:pt x="15312" y="29923"/>
                      </a:cubicBezTo>
                      <a:cubicBezTo>
                        <a:pt x="7071" y="29923"/>
                        <a:pt x="391" y="23309"/>
                        <a:pt x="391" y="15150"/>
                      </a:cubicBezTo>
                      <a:cubicBezTo>
                        <a:pt x="391" y="6991"/>
                        <a:pt x="7071" y="377"/>
                        <a:pt x="15312" y="377"/>
                      </a:cubicBezTo>
                      <a:cubicBezTo>
                        <a:pt x="23552" y="377"/>
                        <a:pt x="30232" y="6991"/>
                        <a:pt x="30232" y="15150"/>
                      </a:cubicBezTo>
                      <a:close/>
                    </a:path>
                  </a:pathLst>
                </a:custGeom>
                <a:noFill/>
                <a:ln w="5965" cap="flat">
                  <a:solidFill>
                    <a:srgbClr val="EC4E44"/>
                  </a:solid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67820C5C-0A13-4CC6-960C-6325EB35CBF7}"/>
                    </a:ext>
                  </a:extLst>
                </p:cNvPr>
                <p:cNvSpPr/>
                <p:nvPr/>
              </p:nvSpPr>
              <p:spPr>
                <a:xfrm>
                  <a:off x="2210308" y="4591110"/>
                  <a:ext cx="29841" cy="29546"/>
                </a:xfrm>
                <a:custGeom>
                  <a:avLst/>
                  <a:gdLst>
                    <a:gd name="connsiteX0" fmla="*/ 30159 w 29841"/>
                    <a:gd name="connsiteY0" fmla="*/ 15218 h 29546"/>
                    <a:gd name="connsiteX1" fmla="*/ 15238 w 29841"/>
                    <a:gd name="connsiteY1" fmla="*/ 29991 h 29546"/>
                    <a:gd name="connsiteX2" fmla="*/ 318 w 29841"/>
                    <a:gd name="connsiteY2" fmla="*/ 15218 h 29546"/>
                    <a:gd name="connsiteX3" fmla="*/ 15238 w 29841"/>
                    <a:gd name="connsiteY3" fmla="*/ 445 h 29546"/>
                    <a:gd name="connsiteX4" fmla="*/ 30159 w 29841"/>
                    <a:gd name="connsiteY4" fmla="*/ 1521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9" y="15218"/>
                      </a:moveTo>
                      <a:cubicBezTo>
                        <a:pt x="30159" y="23377"/>
                        <a:pt x="23479" y="29991"/>
                        <a:pt x="15238" y="29991"/>
                      </a:cubicBezTo>
                      <a:cubicBezTo>
                        <a:pt x="6998" y="29991"/>
                        <a:pt x="318" y="23377"/>
                        <a:pt x="318" y="15218"/>
                      </a:cubicBezTo>
                      <a:cubicBezTo>
                        <a:pt x="318" y="7059"/>
                        <a:pt x="6998" y="445"/>
                        <a:pt x="15238" y="445"/>
                      </a:cubicBezTo>
                      <a:cubicBezTo>
                        <a:pt x="23479" y="445"/>
                        <a:pt x="30159" y="7059"/>
                        <a:pt x="30159" y="15218"/>
                      </a:cubicBezTo>
                      <a:close/>
                    </a:path>
                  </a:pathLst>
                </a:custGeom>
                <a:noFill/>
                <a:ln w="5965" cap="flat">
                  <a:solidFill>
                    <a:srgbClr val="EC4E44"/>
                  </a:solid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9ED7B986-35B8-427B-97C0-FECE7320359A}"/>
                    </a:ext>
                  </a:extLst>
                </p:cNvPr>
                <p:cNvSpPr/>
                <p:nvPr/>
              </p:nvSpPr>
              <p:spPr>
                <a:xfrm>
                  <a:off x="2592066" y="4245009"/>
                  <a:ext cx="29841" cy="29546"/>
                </a:xfrm>
                <a:custGeom>
                  <a:avLst/>
                  <a:gdLst>
                    <a:gd name="connsiteX0" fmla="*/ 30223 w 29841"/>
                    <a:gd name="connsiteY0" fmla="*/ 15160 h 29546"/>
                    <a:gd name="connsiteX1" fmla="*/ 15302 w 29841"/>
                    <a:gd name="connsiteY1" fmla="*/ 29933 h 29546"/>
                    <a:gd name="connsiteX2" fmla="*/ 382 w 29841"/>
                    <a:gd name="connsiteY2" fmla="*/ 15160 h 29546"/>
                    <a:gd name="connsiteX3" fmla="*/ 15302 w 29841"/>
                    <a:gd name="connsiteY3" fmla="*/ 387 h 29546"/>
                    <a:gd name="connsiteX4" fmla="*/ 30223 w 29841"/>
                    <a:gd name="connsiteY4" fmla="*/ 151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3" y="15160"/>
                      </a:moveTo>
                      <a:cubicBezTo>
                        <a:pt x="30223" y="23319"/>
                        <a:pt x="23543" y="29933"/>
                        <a:pt x="15302" y="29933"/>
                      </a:cubicBezTo>
                      <a:cubicBezTo>
                        <a:pt x="7062" y="29933"/>
                        <a:pt x="382" y="23319"/>
                        <a:pt x="382" y="15160"/>
                      </a:cubicBezTo>
                      <a:cubicBezTo>
                        <a:pt x="382" y="7001"/>
                        <a:pt x="7062" y="387"/>
                        <a:pt x="15302" y="387"/>
                      </a:cubicBezTo>
                      <a:cubicBezTo>
                        <a:pt x="23543" y="387"/>
                        <a:pt x="30223" y="7001"/>
                        <a:pt x="30223" y="15160"/>
                      </a:cubicBezTo>
                      <a:close/>
                    </a:path>
                  </a:pathLst>
                </a:custGeom>
                <a:noFill/>
                <a:ln w="5965" cap="flat">
                  <a:solidFill>
                    <a:srgbClr val="EC4E44"/>
                  </a:solid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C01E1AD2-3F18-4CA3-8C90-6FF515C45ADD}"/>
                    </a:ext>
                  </a:extLst>
                </p:cNvPr>
                <p:cNvSpPr/>
                <p:nvPr/>
              </p:nvSpPr>
              <p:spPr>
                <a:xfrm>
                  <a:off x="2680216" y="4163095"/>
                  <a:ext cx="29841" cy="29546"/>
                </a:xfrm>
                <a:custGeom>
                  <a:avLst/>
                  <a:gdLst>
                    <a:gd name="connsiteX0" fmla="*/ 30238 w 29841"/>
                    <a:gd name="connsiteY0" fmla="*/ 15146 h 29546"/>
                    <a:gd name="connsiteX1" fmla="*/ 15317 w 29841"/>
                    <a:gd name="connsiteY1" fmla="*/ 29919 h 29546"/>
                    <a:gd name="connsiteX2" fmla="*/ 396 w 29841"/>
                    <a:gd name="connsiteY2" fmla="*/ 15146 h 29546"/>
                    <a:gd name="connsiteX3" fmla="*/ 15317 w 29841"/>
                    <a:gd name="connsiteY3" fmla="*/ 373 h 29546"/>
                    <a:gd name="connsiteX4" fmla="*/ 30238 w 29841"/>
                    <a:gd name="connsiteY4" fmla="*/ 151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8" y="15146"/>
                      </a:moveTo>
                      <a:cubicBezTo>
                        <a:pt x="30238" y="23305"/>
                        <a:pt x="23557" y="29919"/>
                        <a:pt x="15317" y="29919"/>
                      </a:cubicBezTo>
                      <a:cubicBezTo>
                        <a:pt x="7077" y="29919"/>
                        <a:pt x="396" y="23305"/>
                        <a:pt x="396" y="15146"/>
                      </a:cubicBezTo>
                      <a:cubicBezTo>
                        <a:pt x="396" y="6987"/>
                        <a:pt x="7077" y="373"/>
                        <a:pt x="15317" y="373"/>
                      </a:cubicBezTo>
                      <a:cubicBezTo>
                        <a:pt x="23557" y="373"/>
                        <a:pt x="30238" y="6987"/>
                        <a:pt x="30238" y="15146"/>
                      </a:cubicBezTo>
                      <a:close/>
                    </a:path>
                  </a:pathLst>
                </a:custGeom>
                <a:noFill/>
                <a:ln w="5965" cap="flat">
                  <a:solidFill>
                    <a:srgbClr val="EC4E44"/>
                  </a:solid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6581E0E6-5CB9-4A2E-BADB-7E50F7BA8CD9}"/>
                    </a:ext>
                  </a:extLst>
                </p:cNvPr>
                <p:cNvSpPr/>
                <p:nvPr/>
              </p:nvSpPr>
              <p:spPr>
                <a:xfrm>
                  <a:off x="1494016" y="5138751"/>
                  <a:ext cx="29841" cy="29546"/>
                </a:xfrm>
                <a:custGeom>
                  <a:avLst/>
                  <a:gdLst>
                    <a:gd name="connsiteX0" fmla="*/ 30039 w 29841"/>
                    <a:gd name="connsiteY0" fmla="*/ 15311 h 29546"/>
                    <a:gd name="connsiteX1" fmla="*/ 15118 w 29841"/>
                    <a:gd name="connsiteY1" fmla="*/ 30084 h 29546"/>
                    <a:gd name="connsiteX2" fmla="*/ 198 w 29841"/>
                    <a:gd name="connsiteY2" fmla="*/ 15311 h 29546"/>
                    <a:gd name="connsiteX3" fmla="*/ 15118 w 29841"/>
                    <a:gd name="connsiteY3" fmla="*/ 538 h 29546"/>
                    <a:gd name="connsiteX4" fmla="*/ 30039 w 29841"/>
                    <a:gd name="connsiteY4" fmla="*/ 1531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39" y="15311"/>
                      </a:moveTo>
                      <a:cubicBezTo>
                        <a:pt x="30039" y="23470"/>
                        <a:pt x="23359" y="30084"/>
                        <a:pt x="15118" y="30084"/>
                      </a:cubicBezTo>
                      <a:cubicBezTo>
                        <a:pt x="6878" y="30084"/>
                        <a:pt x="198" y="23470"/>
                        <a:pt x="198" y="15311"/>
                      </a:cubicBezTo>
                      <a:cubicBezTo>
                        <a:pt x="198" y="7152"/>
                        <a:pt x="6878" y="538"/>
                        <a:pt x="15118" y="538"/>
                      </a:cubicBezTo>
                      <a:cubicBezTo>
                        <a:pt x="23359" y="538"/>
                        <a:pt x="30039" y="7152"/>
                        <a:pt x="30039" y="15311"/>
                      </a:cubicBezTo>
                      <a:close/>
                    </a:path>
                  </a:pathLst>
                </a:custGeom>
                <a:noFill/>
                <a:ln w="5965" cap="flat">
                  <a:solidFill>
                    <a:srgbClr val="EC4E44"/>
                  </a:solid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D623EFDF-CC17-4068-8CD3-FB50FE5F3F51}"/>
                    </a:ext>
                  </a:extLst>
                </p:cNvPr>
                <p:cNvSpPr/>
                <p:nvPr/>
              </p:nvSpPr>
              <p:spPr>
                <a:xfrm>
                  <a:off x="3077900" y="3815329"/>
                  <a:ext cx="29841" cy="29546"/>
                </a:xfrm>
                <a:custGeom>
                  <a:avLst/>
                  <a:gdLst>
                    <a:gd name="connsiteX0" fmla="*/ 30304 w 29841"/>
                    <a:gd name="connsiteY0" fmla="*/ 15087 h 29546"/>
                    <a:gd name="connsiteX1" fmla="*/ 15384 w 29841"/>
                    <a:gd name="connsiteY1" fmla="*/ 29860 h 29546"/>
                    <a:gd name="connsiteX2" fmla="*/ 463 w 29841"/>
                    <a:gd name="connsiteY2" fmla="*/ 15087 h 29546"/>
                    <a:gd name="connsiteX3" fmla="*/ 15384 w 29841"/>
                    <a:gd name="connsiteY3" fmla="*/ 314 h 29546"/>
                    <a:gd name="connsiteX4" fmla="*/ 30304 w 29841"/>
                    <a:gd name="connsiteY4" fmla="*/ 1508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4" y="15087"/>
                      </a:moveTo>
                      <a:cubicBezTo>
                        <a:pt x="30304" y="23246"/>
                        <a:pt x="23624" y="29860"/>
                        <a:pt x="15384" y="29860"/>
                      </a:cubicBezTo>
                      <a:cubicBezTo>
                        <a:pt x="7143" y="29860"/>
                        <a:pt x="463" y="23246"/>
                        <a:pt x="463" y="15087"/>
                      </a:cubicBezTo>
                      <a:cubicBezTo>
                        <a:pt x="463" y="6928"/>
                        <a:pt x="7143" y="314"/>
                        <a:pt x="15384" y="314"/>
                      </a:cubicBezTo>
                      <a:cubicBezTo>
                        <a:pt x="23624" y="314"/>
                        <a:pt x="30304" y="6928"/>
                        <a:pt x="30304" y="15087"/>
                      </a:cubicBezTo>
                      <a:close/>
                    </a:path>
                  </a:pathLst>
                </a:custGeom>
                <a:noFill/>
                <a:ln w="5965" cap="flat">
                  <a:solidFill>
                    <a:srgbClr val="EC4E44"/>
                  </a:solid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337FCB6D-0876-44BC-9485-0E3899EA9C30}"/>
                    </a:ext>
                  </a:extLst>
                </p:cNvPr>
                <p:cNvSpPr/>
                <p:nvPr/>
              </p:nvSpPr>
              <p:spPr>
                <a:xfrm>
                  <a:off x="2839858" y="4023821"/>
                  <a:ext cx="29841" cy="29546"/>
                </a:xfrm>
                <a:custGeom>
                  <a:avLst/>
                  <a:gdLst>
                    <a:gd name="connsiteX0" fmla="*/ 30264 w 29841"/>
                    <a:gd name="connsiteY0" fmla="*/ 15122 h 29546"/>
                    <a:gd name="connsiteX1" fmla="*/ 15344 w 29841"/>
                    <a:gd name="connsiteY1" fmla="*/ 29895 h 29546"/>
                    <a:gd name="connsiteX2" fmla="*/ 423 w 29841"/>
                    <a:gd name="connsiteY2" fmla="*/ 15122 h 29546"/>
                    <a:gd name="connsiteX3" fmla="*/ 15344 w 29841"/>
                    <a:gd name="connsiteY3" fmla="*/ 349 h 29546"/>
                    <a:gd name="connsiteX4" fmla="*/ 30264 w 29841"/>
                    <a:gd name="connsiteY4" fmla="*/ 1512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4" y="15122"/>
                      </a:moveTo>
                      <a:cubicBezTo>
                        <a:pt x="30264" y="23281"/>
                        <a:pt x="23584" y="29895"/>
                        <a:pt x="15344" y="29895"/>
                      </a:cubicBezTo>
                      <a:cubicBezTo>
                        <a:pt x="7103" y="29895"/>
                        <a:pt x="423" y="23281"/>
                        <a:pt x="423" y="15122"/>
                      </a:cubicBezTo>
                      <a:cubicBezTo>
                        <a:pt x="423" y="6963"/>
                        <a:pt x="7103" y="349"/>
                        <a:pt x="15344" y="349"/>
                      </a:cubicBezTo>
                      <a:cubicBezTo>
                        <a:pt x="23584" y="349"/>
                        <a:pt x="30264" y="6963"/>
                        <a:pt x="30264" y="15122"/>
                      </a:cubicBezTo>
                      <a:close/>
                    </a:path>
                  </a:pathLst>
                </a:custGeom>
                <a:noFill/>
                <a:ln w="5965" cap="flat">
                  <a:solidFill>
                    <a:srgbClr val="EC4E44"/>
                  </a:solid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4AD23B47-D218-4ED3-9B44-7FEBE5FEBC4B}"/>
                    </a:ext>
                  </a:extLst>
                </p:cNvPr>
                <p:cNvSpPr/>
                <p:nvPr/>
              </p:nvSpPr>
              <p:spPr>
                <a:xfrm>
                  <a:off x="2345957" y="4476020"/>
                  <a:ext cx="29841" cy="29546"/>
                </a:xfrm>
                <a:custGeom>
                  <a:avLst/>
                  <a:gdLst>
                    <a:gd name="connsiteX0" fmla="*/ 30182 w 29841"/>
                    <a:gd name="connsiteY0" fmla="*/ 15199 h 29546"/>
                    <a:gd name="connsiteX1" fmla="*/ 15261 w 29841"/>
                    <a:gd name="connsiteY1" fmla="*/ 29972 h 29546"/>
                    <a:gd name="connsiteX2" fmla="*/ 340 w 29841"/>
                    <a:gd name="connsiteY2" fmla="*/ 15199 h 29546"/>
                    <a:gd name="connsiteX3" fmla="*/ 15261 w 29841"/>
                    <a:gd name="connsiteY3" fmla="*/ 426 h 29546"/>
                    <a:gd name="connsiteX4" fmla="*/ 30182 w 29841"/>
                    <a:gd name="connsiteY4" fmla="*/ 1519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2" y="15199"/>
                      </a:moveTo>
                      <a:cubicBezTo>
                        <a:pt x="30182" y="23358"/>
                        <a:pt x="23501" y="29972"/>
                        <a:pt x="15261" y="29972"/>
                      </a:cubicBezTo>
                      <a:cubicBezTo>
                        <a:pt x="7021" y="29972"/>
                        <a:pt x="340" y="23358"/>
                        <a:pt x="340" y="15199"/>
                      </a:cubicBezTo>
                      <a:cubicBezTo>
                        <a:pt x="340" y="7040"/>
                        <a:pt x="7021" y="426"/>
                        <a:pt x="15261" y="426"/>
                      </a:cubicBezTo>
                      <a:cubicBezTo>
                        <a:pt x="23501" y="426"/>
                        <a:pt x="30182" y="7040"/>
                        <a:pt x="30182" y="15199"/>
                      </a:cubicBezTo>
                      <a:close/>
                    </a:path>
                  </a:pathLst>
                </a:custGeom>
                <a:noFill/>
                <a:ln w="5965" cap="flat">
                  <a:solidFill>
                    <a:srgbClr val="EC4E44"/>
                  </a:solid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064AA599-C3BA-4DA5-921A-96A1F0A07BFD}"/>
                    </a:ext>
                  </a:extLst>
                </p:cNvPr>
                <p:cNvSpPr/>
                <p:nvPr/>
              </p:nvSpPr>
              <p:spPr>
                <a:xfrm>
                  <a:off x="2294277" y="4513586"/>
                  <a:ext cx="29841" cy="29546"/>
                </a:xfrm>
                <a:custGeom>
                  <a:avLst/>
                  <a:gdLst>
                    <a:gd name="connsiteX0" fmla="*/ 30173 w 29841"/>
                    <a:gd name="connsiteY0" fmla="*/ 15205 h 29546"/>
                    <a:gd name="connsiteX1" fmla="*/ 15252 w 29841"/>
                    <a:gd name="connsiteY1" fmla="*/ 29978 h 29546"/>
                    <a:gd name="connsiteX2" fmla="*/ 332 w 29841"/>
                    <a:gd name="connsiteY2" fmla="*/ 15205 h 29546"/>
                    <a:gd name="connsiteX3" fmla="*/ 15252 w 29841"/>
                    <a:gd name="connsiteY3" fmla="*/ 432 h 29546"/>
                    <a:gd name="connsiteX4" fmla="*/ 30173 w 29841"/>
                    <a:gd name="connsiteY4" fmla="*/ 1520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3" y="15205"/>
                      </a:moveTo>
                      <a:cubicBezTo>
                        <a:pt x="30173" y="23364"/>
                        <a:pt x="23493" y="29978"/>
                        <a:pt x="15252" y="29978"/>
                      </a:cubicBezTo>
                      <a:cubicBezTo>
                        <a:pt x="7012" y="29978"/>
                        <a:pt x="332" y="23364"/>
                        <a:pt x="332" y="15205"/>
                      </a:cubicBezTo>
                      <a:cubicBezTo>
                        <a:pt x="332" y="7046"/>
                        <a:pt x="7012" y="432"/>
                        <a:pt x="15252" y="432"/>
                      </a:cubicBezTo>
                      <a:cubicBezTo>
                        <a:pt x="23493" y="432"/>
                        <a:pt x="30173" y="7046"/>
                        <a:pt x="30173" y="15205"/>
                      </a:cubicBezTo>
                      <a:close/>
                    </a:path>
                  </a:pathLst>
                </a:custGeom>
                <a:noFill/>
                <a:ln w="5965" cap="flat">
                  <a:solidFill>
                    <a:srgbClr val="EC4E44"/>
                  </a:solid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C5777776-3E97-4B4F-8738-3B333D7D9C5A}"/>
                    </a:ext>
                  </a:extLst>
                </p:cNvPr>
                <p:cNvSpPr/>
                <p:nvPr/>
              </p:nvSpPr>
              <p:spPr>
                <a:xfrm>
                  <a:off x="2407128" y="4303193"/>
                  <a:ext cx="29841" cy="29546"/>
                </a:xfrm>
                <a:custGeom>
                  <a:avLst/>
                  <a:gdLst>
                    <a:gd name="connsiteX0" fmla="*/ 30192 w 29841"/>
                    <a:gd name="connsiteY0" fmla="*/ 15170 h 29546"/>
                    <a:gd name="connsiteX1" fmla="*/ 15271 w 29841"/>
                    <a:gd name="connsiteY1" fmla="*/ 29943 h 29546"/>
                    <a:gd name="connsiteX2" fmla="*/ 351 w 29841"/>
                    <a:gd name="connsiteY2" fmla="*/ 15170 h 29546"/>
                    <a:gd name="connsiteX3" fmla="*/ 15271 w 29841"/>
                    <a:gd name="connsiteY3" fmla="*/ 397 h 29546"/>
                    <a:gd name="connsiteX4" fmla="*/ 30192 w 29841"/>
                    <a:gd name="connsiteY4" fmla="*/ 151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2" y="15170"/>
                      </a:moveTo>
                      <a:cubicBezTo>
                        <a:pt x="30192" y="23328"/>
                        <a:pt x="23512" y="29943"/>
                        <a:pt x="15271" y="29943"/>
                      </a:cubicBezTo>
                      <a:cubicBezTo>
                        <a:pt x="7031" y="29943"/>
                        <a:pt x="351" y="23328"/>
                        <a:pt x="351" y="15170"/>
                      </a:cubicBezTo>
                      <a:cubicBezTo>
                        <a:pt x="351" y="7011"/>
                        <a:pt x="7031" y="397"/>
                        <a:pt x="15271" y="397"/>
                      </a:cubicBezTo>
                      <a:cubicBezTo>
                        <a:pt x="23512" y="397"/>
                        <a:pt x="30192" y="7011"/>
                        <a:pt x="30192" y="15170"/>
                      </a:cubicBezTo>
                      <a:close/>
                    </a:path>
                  </a:pathLst>
                </a:custGeom>
                <a:noFill/>
                <a:ln w="5965" cap="flat">
                  <a:solidFill>
                    <a:srgbClr val="EC4E44"/>
                  </a:solid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474E1B8D-AFAE-4988-BC58-C92BF8EF2DD3}"/>
                    </a:ext>
                  </a:extLst>
                </p:cNvPr>
                <p:cNvSpPr/>
                <p:nvPr/>
              </p:nvSpPr>
              <p:spPr>
                <a:xfrm>
                  <a:off x="2205763" y="4616356"/>
                  <a:ext cx="29841" cy="29546"/>
                </a:xfrm>
                <a:custGeom>
                  <a:avLst/>
                  <a:gdLst>
                    <a:gd name="connsiteX0" fmla="*/ 30158 w 29841"/>
                    <a:gd name="connsiteY0" fmla="*/ 15223 h 29546"/>
                    <a:gd name="connsiteX1" fmla="*/ 15237 w 29841"/>
                    <a:gd name="connsiteY1" fmla="*/ 29996 h 29546"/>
                    <a:gd name="connsiteX2" fmla="*/ 317 w 29841"/>
                    <a:gd name="connsiteY2" fmla="*/ 15223 h 29546"/>
                    <a:gd name="connsiteX3" fmla="*/ 15237 w 29841"/>
                    <a:gd name="connsiteY3" fmla="*/ 450 h 29546"/>
                    <a:gd name="connsiteX4" fmla="*/ 30158 w 29841"/>
                    <a:gd name="connsiteY4" fmla="*/ 152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8" y="15223"/>
                      </a:moveTo>
                      <a:cubicBezTo>
                        <a:pt x="30158" y="23381"/>
                        <a:pt x="23478" y="29996"/>
                        <a:pt x="15237" y="29996"/>
                      </a:cubicBezTo>
                      <a:cubicBezTo>
                        <a:pt x="6997" y="29996"/>
                        <a:pt x="317" y="23381"/>
                        <a:pt x="317" y="15223"/>
                      </a:cubicBezTo>
                      <a:cubicBezTo>
                        <a:pt x="317" y="7064"/>
                        <a:pt x="6997" y="450"/>
                        <a:pt x="15237" y="450"/>
                      </a:cubicBezTo>
                      <a:cubicBezTo>
                        <a:pt x="23478" y="450"/>
                        <a:pt x="30158" y="7064"/>
                        <a:pt x="30158" y="15223"/>
                      </a:cubicBezTo>
                      <a:close/>
                    </a:path>
                  </a:pathLst>
                </a:custGeom>
                <a:noFill/>
                <a:ln w="5965" cap="flat">
                  <a:solidFill>
                    <a:srgbClr val="EC4E44"/>
                  </a:solid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57A2884-7F43-4885-9D59-F96F3887815E}"/>
                    </a:ext>
                  </a:extLst>
                </p:cNvPr>
                <p:cNvSpPr/>
                <p:nvPr/>
              </p:nvSpPr>
              <p:spPr>
                <a:xfrm>
                  <a:off x="3111558" y="3736058"/>
                  <a:ext cx="29841" cy="29546"/>
                </a:xfrm>
                <a:custGeom>
                  <a:avLst/>
                  <a:gdLst>
                    <a:gd name="connsiteX0" fmla="*/ 30310 w 29841"/>
                    <a:gd name="connsiteY0" fmla="*/ 15074 h 29546"/>
                    <a:gd name="connsiteX1" fmla="*/ 15389 w 29841"/>
                    <a:gd name="connsiteY1" fmla="*/ 29847 h 29546"/>
                    <a:gd name="connsiteX2" fmla="*/ 469 w 29841"/>
                    <a:gd name="connsiteY2" fmla="*/ 15074 h 29546"/>
                    <a:gd name="connsiteX3" fmla="*/ 15389 w 29841"/>
                    <a:gd name="connsiteY3" fmla="*/ 301 h 29546"/>
                    <a:gd name="connsiteX4" fmla="*/ 30310 w 29841"/>
                    <a:gd name="connsiteY4" fmla="*/ 150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0" y="15074"/>
                      </a:moveTo>
                      <a:cubicBezTo>
                        <a:pt x="30310" y="23232"/>
                        <a:pt x="23630" y="29847"/>
                        <a:pt x="15389" y="29847"/>
                      </a:cubicBezTo>
                      <a:cubicBezTo>
                        <a:pt x="7149" y="29847"/>
                        <a:pt x="469" y="23232"/>
                        <a:pt x="469" y="15074"/>
                      </a:cubicBezTo>
                      <a:cubicBezTo>
                        <a:pt x="469" y="6915"/>
                        <a:pt x="7149" y="301"/>
                        <a:pt x="15389" y="301"/>
                      </a:cubicBezTo>
                      <a:cubicBezTo>
                        <a:pt x="23630" y="301"/>
                        <a:pt x="30310" y="6915"/>
                        <a:pt x="30310" y="15074"/>
                      </a:cubicBezTo>
                      <a:close/>
                    </a:path>
                  </a:pathLst>
                </a:custGeom>
                <a:noFill/>
                <a:ln w="5965" cap="flat">
                  <a:solidFill>
                    <a:srgbClr val="EC4E44"/>
                  </a:solid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F683C8B6-DD4B-4092-91D8-02D62572DBB6}"/>
                    </a:ext>
                  </a:extLst>
                </p:cNvPr>
                <p:cNvSpPr/>
                <p:nvPr/>
              </p:nvSpPr>
              <p:spPr>
                <a:xfrm>
                  <a:off x="2969261" y="3941277"/>
                  <a:ext cx="29841" cy="29546"/>
                </a:xfrm>
                <a:custGeom>
                  <a:avLst/>
                  <a:gdLst>
                    <a:gd name="connsiteX0" fmla="*/ 30286 w 29841"/>
                    <a:gd name="connsiteY0" fmla="*/ 15108 h 29546"/>
                    <a:gd name="connsiteX1" fmla="*/ 15365 w 29841"/>
                    <a:gd name="connsiteY1" fmla="*/ 29881 h 29546"/>
                    <a:gd name="connsiteX2" fmla="*/ 445 w 29841"/>
                    <a:gd name="connsiteY2" fmla="*/ 15108 h 29546"/>
                    <a:gd name="connsiteX3" fmla="*/ 15365 w 29841"/>
                    <a:gd name="connsiteY3" fmla="*/ 335 h 29546"/>
                    <a:gd name="connsiteX4" fmla="*/ 30286 w 29841"/>
                    <a:gd name="connsiteY4" fmla="*/ 151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6" y="15108"/>
                      </a:moveTo>
                      <a:cubicBezTo>
                        <a:pt x="30286" y="23267"/>
                        <a:pt x="23606" y="29881"/>
                        <a:pt x="15365" y="29881"/>
                      </a:cubicBezTo>
                      <a:cubicBezTo>
                        <a:pt x="7125" y="29881"/>
                        <a:pt x="445" y="23267"/>
                        <a:pt x="445" y="15108"/>
                      </a:cubicBezTo>
                      <a:cubicBezTo>
                        <a:pt x="445" y="6949"/>
                        <a:pt x="7125" y="335"/>
                        <a:pt x="15365" y="335"/>
                      </a:cubicBezTo>
                      <a:cubicBezTo>
                        <a:pt x="23606" y="335"/>
                        <a:pt x="30286" y="6949"/>
                        <a:pt x="30286" y="15108"/>
                      </a:cubicBezTo>
                      <a:close/>
                    </a:path>
                  </a:pathLst>
                </a:custGeom>
                <a:noFill/>
                <a:ln w="5965" cap="flat">
                  <a:solidFill>
                    <a:srgbClr val="EC4E44"/>
                  </a:solid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41BEB82A-543F-476A-BF81-14A78841FFD7}"/>
                    </a:ext>
                  </a:extLst>
                </p:cNvPr>
                <p:cNvSpPr/>
                <p:nvPr/>
              </p:nvSpPr>
              <p:spPr>
                <a:xfrm>
                  <a:off x="2932248" y="3932457"/>
                  <a:ext cx="29841" cy="29546"/>
                </a:xfrm>
                <a:custGeom>
                  <a:avLst/>
                  <a:gdLst>
                    <a:gd name="connsiteX0" fmla="*/ 30280 w 29841"/>
                    <a:gd name="connsiteY0" fmla="*/ 15107 h 29546"/>
                    <a:gd name="connsiteX1" fmla="*/ 15359 w 29841"/>
                    <a:gd name="connsiteY1" fmla="*/ 29880 h 29546"/>
                    <a:gd name="connsiteX2" fmla="*/ 439 w 29841"/>
                    <a:gd name="connsiteY2" fmla="*/ 15107 h 29546"/>
                    <a:gd name="connsiteX3" fmla="*/ 15359 w 29841"/>
                    <a:gd name="connsiteY3" fmla="*/ 334 h 29546"/>
                    <a:gd name="connsiteX4" fmla="*/ 30280 w 29841"/>
                    <a:gd name="connsiteY4" fmla="*/ 1510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0" y="15107"/>
                      </a:moveTo>
                      <a:cubicBezTo>
                        <a:pt x="30280" y="23266"/>
                        <a:pt x="23600" y="29880"/>
                        <a:pt x="15359" y="29880"/>
                      </a:cubicBezTo>
                      <a:cubicBezTo>
                        <a:pt x="7119" y="29880"/>
                        <a:pt x="439" y="23266"/>
                        <a:pt x="439" y="15107"/>
                      </a:cubicBezTo>
                      <a:cubicBezTo>
                        <a:pt x="439" y="6948"/>
                        <a:pt x="7119" y="334"/>
                        <a:pt x="15359" y="334"/>
                      </a:cubicBezTo>
                      <a:cubicBezTo>
                        <a:pt x="23600" y="334"/>
                        <a:pt x="30280" y="6948"/>
                        <a:pt x="30280" y="15107"/>
                      </a:cubicBezTo>
                      <a:close/>
                    </a:path>
                  </a:pathLst>
                </a:custGeom>
                <a:noFill/>
                <a:ln w="5965" cap="flat">
                  <a:solidFill>
                    <a:srgbClr val="EC4E44"/>
                  </a:solid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CD92D6F3-14C9-474E-8288-9347E073CA0B}"/>
                    </a:ext>
                  </a:extLst>
                </p:cNvPr>
                <p:cNvSpPr/>
                <p:nvPr/>
              </p:nvSpPr>
              <p:spPr>
                <a:xfrm>
                  <a:off x="2479675" y="4341875"/>
                  <a:ext cx="29841" cy="29546"/>
                </a:xfrm>
                <a:custGeom>
                  <a:avLst/>
                  <a:gdLst>
                    <a:gd name="connsiteX0" fmla="*/ 30204 w 29841"/>
                    <a:gd name="connsiteY0" fmla="*/ 15176 h 29546"/>
                    <a:gd name="connsiteX1" fmla="*/ 15283 w 29841"/>
                    <a:gd name="connsiteY1" fmla="*/ 29949 h 29546"/>
                    <a:gd name="connsiteX2" fmla="*/ 363 w 29841"/>
                    <a:gd name="connsiteY2" fmla="*/ 15176 h 29546"/>
                    <a:gd name="connsiteX3" fmla="*/ 15283 w 29841"/>
                    <a:gd name="connsiteY3" fmla="*/ 403 h 29546"/>
                    <a:gd name="connsiteX4" fmla="*/ 30204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4" y="15176"/>
                      </a:moveTo>
                      <a:cubicBezTo>
                        <a:pt x="30204" y="23335"/>
                        <a:pt x="23524" y="29949"/>
                        <a:pt x="15283" y="29949"/>
                      </a:cubicBezTo>
                      <a:cubicBezTo>
                        <a:pt x="7043" y="29949"/>
                        <a:pt x="363" y="23335"/>
                        <a:pt x="363" y="15176"/>
                      </a:cubicBezTo>
                      <a:cubicBezTo>
                        <a:pt x="363" y="7017"/>
                        <a:pt x="7043" y="403"/>
                        <a:pt x="15283" y="403"/>
                      </a:cubicBezTo>
                      <a:cubicBezTo>
                        <a:pt x="23524" y="403"/>
                        <a:pt x="30204" y="7017"/>
                        <a:pt x="30204" y="15176"/>
                      </a:cubicBezTo>
                      <a:close/>
                    </a:path>
                  </a:pathLst>
                </a:custGeom>
                <a:noFill/>
                <a:ln w="5965" cap="flat">
                  <a:solidFill>
                    <a:srgbClr val="EC4E44"/>
                  </a:solid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9EC72B68-311A-4E0E-B06F-46F94511D6FA}"/>
                    </a:ext>
                  </a:extLst>
                </p:cNvPr>
                <p:cNvSpPr/>
                <p:nvPr/>
              </p:nvSpPr>
              <p:spPr>
                <a:xfrm>
                  <a:off x="1986378" y="4725188"/>
                  <a:ext cx="29841" cy="29546"/>
                </a:xfrm>
                <a:custGeom>
                  <a:avLst/>
                  <a:gdLst>
                    <a:gd name="connsiteX0" fmla="*/ 30121 w 29841"/>
                    <a:gd name="connsiteY0" fmla="*/ 15241 h 29546"/>
                    <a:gd name="connsiteX1" fmla="*/ 15201 w 29841"/>
                    <a:gd name="connsiteY1" fmla="*/ 30014 h 29546"/>
                    <a:gd name="connsiteX2" fmla="*/ 280 w 29841"/>
                    <a:gd name="connsiteY2" fmla="*/ 15241 h 29546"/>
                    <a:gd name="connsiteX3" fmla="*/ 15201 w 29841"/>
                    <a:gd name="connsiteY3" fmla="*/ 468 h 29546"/>
                    <a:gd name="connsiteX4" fmla="*/ 30121 w 29841"/>
                    <a:gd name="connsiteY4" fmla="*/ 1524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1" y="15241"/>
                      </a:moveTo>
                      <a:cubicBezTo>
                        <a:pt x="30121" y="23400"/>
                        <a:pt x="23441" y="30014"/>
                        <a:pt x="15201" y="30014"/>
                      </a:cubicBezTo>
                      <a:cubicBezTo>
                        <a:pt x="6960" y="30014"/>
                        <a:pt x="280" y="23400"/>
                        <a:pt x="280" y="15241"/>
                      </a:cubicBezTo>
                      <a:cubicBezTo>
                        <a:pt x="280" y="7082"/>
                        <a:pt x="6960" y="468"/>
                        <a:pt x="15201" y="468"/>
                      </a:cubicBezTo>
                      <a:cubicBezTo>
                        <a:pt x="23441" y="468"/>
                        <a:pt x="30121" y="7082"/>
                        <a:pt x="30121" y="15241"/>
                      </a:cubicBezTo>
                      <a:close/>
                    </a:path>
                  </a:pathLst>
                </a:custGeom>
                <a:noFill/>
                <a:ln w="5965" cap="flat">
                  <a:solidFill>
                    <a:srgbClr val="EC4E44"/>
                  </a:solid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D0AEBFCE-C681-4E6E-AA44-6FF56F6EE091}"/>
                    </a:ext>
                  </a:extLst>
                </p:cNvPr>
                <p:cNvSpPr/>
                <p:nvPr/>
              </p:nvSpPr>
              <p:spPr>
                <a:xfrm>
                  <a:off x="2375245" y="4463737"/>
                  <a:ext cx="29841" cy="29546"/>
                </a:xfrm>
                <a:custGeom>
                  <a:avLst/>
                  <a:gdLst>
                    <a:gd name="connsiteX0" fmla="*/ 30186 w 29841"/>
                    <a:gd name="connsiteY0" fmla="*/ 15197 h 29546"/>
                    <a:gd name="connsiteX1" fmla="*/ 15266 w 29841"/>
                    <a:gd name="connsiteY1" fmla="*/ 29970 h 29546"/>
                    <a:gd name="connsiteX2" fmla="*/ 345 w 29841"/>
                    <a:gd name="connsiteY2" fmla="*/ 15197 h 29546"/>
                    <a:gd name="connsiteX3" fmla="*/ 15266 w 29841"/>
                    <a:gd name="connsiteY3" fmla="*/ 424 h 29546"/>
                    <a:gd name="connsiteX4" fmla="*/ 30186 w 29841"/>
                    <a:gd name="connsiteY4" fmla="*/ 1519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6" y="15197"/>
                      </a:moveTo>
                      <a:cubicBezTo>
                        <a:pt x="30186" y="23356"/>
                        <a:pt x="23506" y="29970"/>
                        <a:pt x="15266" y="29970"/>
                      </a:cubicBezTo>
                      <a:cubicBezTo>
                        <a:pt x="7025" y="29970"/>
                        <a:pt x="345" y="23356"/>
                        <a:pt x="345" y="15197"/>
                      </a:cubicBezTo>
                      <a:cubicBezTo>
                        <a:pt x="345" y="7038"/>
                        <a:pt x="7025" y="424"/>
                        <a:pt x="15266" y="424"/>
                      </a:cubicBezTo>
                      <a:cubicBezTo>
                        <a:pt x="23506" y="424"/>
                        <a:pt x="30186" y="7038"/>
                        <a:pt x="30186" y="15197"/>
                      </a:cubicBezTo>
                      <a:close/>
                    </a:path>
                  </a:pathLst>
                </a:custGeom>
                <a:noFill/>
                <a:ln w="5965" cap="flat">
                  <a:solidFill>
                    <a:srgbClr val="EC4E44"/>
                  </a:solid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E95D948A-68F3-45F3-A512-8A844E356B20}"/>
                    </a:ext>
                  </a:extLst>
                </p:cNvPr>
                <p:cNvSpPr/>
                <p:nvPr/>
              </p:nvSpPr>
              <p:spPr>
                <a:xfrm>
                  <a:off x="2899680" y="3947664"/>
                  <a:ext cx="29841" cy="29546"/>
                </a:xfrm>
                <a:custGeom>
                  <a:avLst/>
                  <a:gdLst>
                    <a:gd name="connsiteX0" fmla="*/ 30274 w 29841"/>
                    <a:gd name="connsiteY0" fmla="*/ 15109 h 29546"/>
                    <a:gd name="connsiteX1" fmla="*/ 15354 w 29841"/>
                    <a:gd name="connsiteY1" fmla="*/ 29882 h 29546"/>
                    <a:gd name="connsiteX2" fmla="*/ 433 w 29841"/>
                    <a:gd name="connsiteY2" fmla="*/ 15109 h 29546"/>
                    <a:gd name="connsiteX3" fmla="*/ 15354 w 29841"/>
                    <a:gd name="connsiteY3" fmla="*/ 336 h 29546"/>
                    <a:gd name="connsiteX4" fmla="*/ 30274 w 29841"/>
                    <a:gd name="connsiteY4" fmla="*/ 1510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74" y="15109"/>
                      </a:moveTo>
                      <a:cubicBezTo>
                        <a:pt x="30274" y="23268"/>
                        <a:pt x="23594" y="29882"/>
                        <a:pt x="15354" y="29882"/>
                      </a:cubicBezTo>
                      <a:cubicBezTo>
                        <a:pt x="7113" y="29882"/>
                        <a:pt x="433" y="23268"/>
                        <a:pt x="433" y="15109"/>
                      </a:cubicBezTo>
                      <a:cubicBezTo>
                        <a:pt x="433" y="6950"/>
                        <a:pt x="7113" y="336"/>
                        <a:pt x="15354" y="336"/>
                      </a:cubicBezTo>
                      <a:cubicBezTo>
                        <a:pt x="23594" y="336"/>
                        <a:pt x="30274" y="6950"/>
                        <a:pt x="30274" y="15109"/>
                      </a:cubicBezTo>
                      <a:close/>
                    </a:path>
                  </a:pathLst>
                </a:custGeom>
                <a:noFill/>
                <a:ln w="5965" cap="flat">
                  <a:solidFill>
                    <a:srgbClr val="EC4E44"/>
                  </a:solid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A1FCFD08-DF09-4FDD-B027-D00BACB18B5E}"/>
                    </a:ext>
                  </a:extLst>
                </p:cNvPr>
                <p:cNvSpPr/>
                <p:nvPr/>
              </p:nvSpPr>
              <p:spPr>
                <a:xfrm>
                  <a:off x="3659926" y="3306299"/>
                  <a:ext cx="29841" cy="29546"/>
                </a:xfrm>
                <a:custGeom>
                  <a:avLst/>
                  <a:gdLst>
                    <a:gd name="connsiteX0" fmla="*/ 30402 w 29841"/>
                    <a:gd name="connsiteY0" fmla="*/ 15001 h 29546"/>
                    <a:gd name="connsiteX1" fmla="*/ 15481 w 29841"/>
                    <a:gd name="connsiteY1" fmla="*/ 29774 h 29546"/>
                    <a:gd name="connsiteX2" fmla="*/ 561 w 29841"/>
                    <a:gd name="connsiteY2" fmla="*/ 15001 h 29546"/>
                    <a:gd name="connsiteX3" fmla="*/ 15481 w 29841"/>
                    <a:gd name="connsiteY3" fmla="*/ 228 h 29546"/>
                    <a:gd name="connsiteX4" fmla="*/ 30402 w 29841"/>
                    <a:gd name="connsiteY4" fmla="*/ 150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2" y="15001"/>
                      </a:moveTo>
                      <a:cubicBezTo>
                        <a:pt x="30402" y="23160"/>
                        <a:pt x="23722" y="29774"/>
                        <a:pt x="15481" y="29774"/>
                      </a:cubicBezTo>
                      <a:cubicBezTo>
                        <a:pt x="7241" y="29774"/>
                        <a:pt x="561" y="23160"/>
                        <a:pt x="561" y="15001"/>
                      </a:cubicBezTo>
                      <a:cubicBezTo>
                        <a:pt x="561" y="6842"/>
                        <a:pt x="7241" y="228"/>
                        <a:pt x="15481" y="228"/>
                      </a:cubicBezTo>
                      <a:cubicBezTo>
                        <a:pt x="23722" y="228"/>
                        <a:pt x="30402" y="6842"/>
                        <a:pt x="30402" y="15001"/>
                      </a:cubicBezTo>
                      <a:close/>
                    </a:path>
                  </a:pathLst>
                </a:custGeom>
                <a:noFill/>
                <a:ln w="5965" cap="flat">
                  <a:solidFill>
                    <a:srgbClr val="EC4E44"/>
                  </a:solid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518D2DDD-22BA-4391-9DA8-63ADF7EB9B94}"/>
                    </a:ext>
                  </a:extLst>
                </p:cNvPr>
                <p:cNvSpPr/>
                <p:nvPr/>
              </p:nvSpPr>
              <p:spPr>
                <a:xfrm>
                  <a:off x="3428029" y="3514138"/>
                  <a:ext cx="29841" cy="29546"/>
                </a:xfrm>
                <a:custGeom>
                  <a:avLst/>
                  <a:gdLst>
                    <a:gd name="connsiteX0" fmla="*/ 30363 w 29841"/>
                    <a:gd name="connsiteY0" fmla="*/ 15036 h 29546"/>
                    <a:gd name="connsiteX1" fmla="*/ 15442 w 29841"/>
                    <a:gd name="connsiteY1" fmla="*/ 29809 h 29546"/>
                    <a:gd name="connsiteX2" fmla="*/ 522 w 29841"/>
                    <a:gd name="connsiteY2" fmla="*/ 15036 h 29546"/>
                    <a:gd name="connsiteX3" fmla="*/ 15442 w 29841"/>
                    <a:gd name="connsiteY3" fmla="*/ 263 h 29546"/>
                    <a:gd name="connsiteX4" fmla="*/ 30363 w 29841"/>
                    <a:gd name="connsiteY4" fmla="*/ 150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3" y="15036"/>
                      </a:moveTo>
                      <a:cubicBezTo>
                        <a:pt x="30363" y="23195"/>
                        <a:pt x="23683" y="29809"/>
                        <a:pt x="15442" y="29809"/>
                      </a:cubicBezTo>
                      <a:cubicBezTo>
                        <a:pt x="7202" y="29809"/>
                        <a:pt x="522" y="23195"/>
                        <a:pt x="522" y="15036"/>
                      </a:cubicBezTo>
                      <a:cubicBezTo>
                        <a:pt x="522" y="6877"/>
                        <a:pt x="7202" y="263"/>
                        <a:pt x="15442" y="263"/>
                      </a:cubicBezTo>
                      <a:cubicBezTo>
                        <a:pt x="23683" y="263"/>
                        <a:pt x="30363" y="6877"/>
                        <a:pt x="30363" y="15036"/>
                      </a:cubicBezTo>
                      <a:close/>
                    </a:path>
                  </a:pathLst>
                </a:custGeom>
                <a:noFill/>
                <a:ln w="5965" cap="flat">
                  <a:solidFill>
                    <a:srgbClr val="EC4E44"/>
                  </a:solid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8CD2AD35-771E-4AF0-A907-2277521268DC}"/>
                    </a:ext>
                  </a:extLst>
                </p:cNvPr>
                <p:cNvSpPr/>
                <p:nvPr/>
              </p:nvSpPr>
              <p:spPr>
                <a:xfrm>
                  <a:off x="2997925" y="3900956"/>
                  <a:ext cx="29841" cy="29546"/>
                </a:xfrm>
                <a:custGeom>
                  <a:avLst/>
                  <a:gdLst>
                    <a:gd name="connsiteX0" fmla="*/ 30291 w 29841"/>
                    <a:gd name="connsiteY0" fmla="*/ 15101 h 29546"/>
                    <a:gd name="connsiteX1" fmla="*/ 15370 w 29841"/>
                    <a:gd name="connsiteY1" fmla="*/ 29874 h 29546"/>
                    <a:gd name="connsiteX2" fmla="*/ 450 w 29841"/>
                    <a:gd name="connsiteY2" fmla="*/ 15101 h 29546"/>
                    <a:gd name="connsiteX3" fmla="*/ 15370 w 29841"/>
                    <a:gd name="connsiteY3" fmla="*/ 328 h 29546"/>
                    <a:gd name="connsiteX4" fmla="*/ 30291 w 29841"/>
                    <a:gd name="connsiteY4" fmla="*/ 151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1" y="15101"/>
                      </a:moveTo>
                      <a:cubicBezTo>
                        <a:pt x="30291" y="23260"/>
                        <a:pt x="23611" y="29874"/>
                        <a:pt x="15370" y="29874"/>
                      </a:cubicBezTo>
                      <a:cubicBezTo>
                        <a:pt x="7130" y="29874"/>
                        <a:pt x="450" y="23260"/>
                        <a:pt x="450" y="15101"/>
                      </a:cubicBezTo>
                      <a:cubicBezTo>
                        <a:pt x="450" y="6943"/>
                        <a:pt x="7130" y="328"/>
                        <a:pt x="15370" y="328"/>
                      </a:cubicBezTo>
                      <a:cubicBezTo>
                        <a:pt x="23611" y="328"/>
                        <a:pt x="30291" y="6943"/>
                        <a:pt x="30291" y="15101"/>
                      </a:cubicBezTo>
                      <a:close/>
                    </a:path>
                  </a:pathLst>
                </a:custGeom>
                <a:noFill/>
                <a:ln w="5965" cap="flat">
                  <a:solidFill>
                    <a:srgbClr val="EC4E44"/>
                  </a:solid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8C5B1FA2-A567-41F5-BE93-C28067F24F66}"/>
                    </a:ext>
                  </a:extLst>
                </p:cNvPr>
                <p:cNvSpPr/>
                <p:nvPr/>
              </p:nvSpPr>
              <p:spPr>
                <a:xfrm>
                  <a:off x="2135508" y="4686507"/>
                  <a:ext cx="29841" cy="29546"/>
                </a:xfrm>
                <a:custGeom>
                  <a:avLst/>
                  <a:gdLst>
                    <a:gd name="connsiteX0" fmla="*/ 30146 w 29841"/>
                    <a:gd name="connsiteY0" fmla="*/ 15234 h 29546"/>
                    <a:gd name="connsiteX1" fmla="*/ 15226 w 29841"/>
                    <a:gd name="connsiteY1" fmla="*/ 30007 h 29546"/>
                    <a:gd name="connsiteX2" fmla="*/ 305 w 29841"/>
                    <a:gd name="connsiteY2" fmla="*/ 15234 h 29546"/>
                    <a:gd name="connsiteX3" fmla="*/ 15226 w 29841"/>
                    <a:gd name="connsiteY3" fmla="*/ 461 h 29546"/>
                    <a:gd name="connsiteX4" fmla="*/ 30146 w 29841"/>
                    <a:gd name="connsiteY4" fmla="*/ 152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6" y="15234"/>
                      </a:moveTo>
                      <a:cubicBezTo>
                        <a:pt x="30146" y="23393"/>
                        <a:pt x="23466" y="30007"/>
                        <a:pt x="15226" y="30007"/>
                      </a:cubicBezTo>
                      <a:cubicBezTo>
                        <a:pt x="6985" y="30007"/>
                        <a:pt x="305" y="23393"/>
                        <a:pt x="305" y="15234"/>
                      </a:cubicBezTo>
                      <a:cubicBezTo>
                        <a:pt x="305" y="7076"/>
                        <a:pt x="6985" y="461"/>
                        <a:pt x="15226" y="461"/>
                      </a:cubicBezTo>
                      <a:cubicBezTo>
                        <a:pt x="23466" y="461"/>
                        <a:pt x="30146" y="7076"/>
                        <a:pt x="30146" y="15234"/>
                      </a:cubicBezTo>
                      <a:close/>
                    </a:path>
                  </a:pathLst>
                </a:custGeom>
                <a:noFill/>
                <a:ln w="5965" cap="flat">
                  <a:solidFill>
                    <a:srgbClr val="EC4E44"/>
                  </a:solid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90AF1676-969E-444A-AC1E-21CA1AF09D4C}"/>
                    </a:ext>
                  </a:extLst>
                </p:cNvPr>
                <p:cNvSpPr/>
                <p:nvPr/>
              </p:nvSpPr>
              <p:spPr>
                <a:xfrm>
                  <a:off x="2170338" y="4665452"/>
                  <a:ext cx="29841" cy="29546"/>
                </a:xfrm>
                <a:custGeom>
                  <a:avLst/>
                  <a:gdLst>
                    <a:gd name="connsiteX0" fmla="*/ 30152 w 29841"/>
                    <a:gd name="connsiteY0" fmla="*/ 15231 h 29546"/>
                    <a:gd name="connsiteX1" fmla="*/ 15232 w 29841"/>
                    <a:gd name="connsiteY1" fmla="*/ 30004 h 29546"/>
                    <a:gd name="connsiteX2" fmla="*/ 311 w 29841"/>
                    <a:gd name="connsiteY2" fmla="*/ 15231 h 29546"/>
                    <a:gd name="connsiteX3" fmla="*/ 15232 w 29841"/>
                    <a:gd name="connsiteY3" fmla="*/ 458 h 29546"/>
                    <a:gd name="connsiteX4" fmla="*/ 30152 w 29841"/>
                    <a:gd name="connsiteY4" fmla="*/ 1523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2" y="15231"/>
                      </a:moveTo>
                      <a:cubicBezTo>
                        <a:pt x="30152" y="23390"/>
                        <a:pt x="23472" y="30004"/>
                        <a:pt x="15232" y="30004"/>
                      </a:cubicBezTo>
                      <a:cubicBezTo>
                        <a:pt x="6991" y="30004"/>
                        <a:pt x="311" y="23390"/>
                        <a:pt x="311" y="15231"/>
                      </a:cubicBezTo>
                      <a:cubicBezTo>
                        <a:pt x="311" y="7072"/>
                        <a:pt x="6991" y="458"/>
                        <a:pt x="15232" y="458"/>
                      </a:cubicBezTo>
                      <a:cubicBezTo>
                        <a:pt x="23472" y="458"/>
                        <a:pt x="30152" y="7072"/>
                        <a:pt x="30152" y="15231"/>
                      </a:cubicBezTo>
                      <a:close/>
                    </a:path>
                  </a:pathLst>
                </a:custGeom>
                <a:noFill/>
                <a:ln w="5965" cap="flat">
                  <a:solidFill>
                    <a:srgbClr val="EC4E44"/>
                  </a:solid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A358B8A-AB03-44E5-8F6F-66D1CED10F04}"/>
                    </a:ext>
                  </a:extLst>
                </p:cNvPr>
                <p:cNvSpPr/>
                <p:nvPr/>
              </p:nvSpPr>
              <p:spPr>
                <a:xfrm>
                  <a:off x="3668661" y="3338178"/>
                  <a:ext cx="29841" cy="29546"/>
                </a:xfrm>
                <a:custGeom>
                  <a:avLst/>
                  <a:gdLst>
                    <a:gd name="connsiteX0" fmla="*/ 30403 w 29841"/>
                    <a:gd name="connsiteY0" fmla="*/ 15006 h 29546"/>
                    <a:gd name="connsiteX1" fmla="*/ 15483 w 29841"/>
                    <a:gd name="connsiteY1" fmla="*/ 29779 h 29546"/>
                    <a:gd name="connsiteX2" fmla="*/ 562 w 29841"/>
                    <a:gd name="connsiteY2" fmla="*/ 15006 h 29546"/>
                    <a:gd name="connsiteX3" fmla="*/ 15483 w 29841"/>
                    <a:gd name="connsiteY3" fmla="*/ 233 h 29546"/>
                    <a:gd name="connsiteX4" fmla="*/ 30403 w 29841"/>
                    <a:gd name="connsiteY4" fmla="*/ 150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3" y="15006"/>
                      </a:moveTo>
                      <a:cubicBezTo>
                        <a:pt x="30403" y="23165"/>
                        <a:pt x="23723" y="29779"/>
                        <a:pt x="15483" y="29779"/>
                      </a:cubicBezTo>
                      <a:cubicBezTo>
                        <a:pt x="7242" y="29779"/>
                        <a:pt x="562" y="23165"/>
                        <a:pt x="562" y="15006"/>
                      </a:cubicBezTo>
                      <a:cubicBezTo>
                        <a:pt x="562" y="6847"/>
                        <a:pt x="7242" y="233"/>
                        <a:pt x="15483" y="233"/>
                      </a:cubicBezTo>
                      <a:cubicBezTo>
                        <a:pt x="23723" y="233"/>
                        <a:pt x="30403" y="6847"/>
                        <a:pt x="30403" y="15006"/>
                      </a:cubicBezTo>
                      <a:close/>
                    </a:path>
                  </a:pathLst>
                </a:custGeom>
                <a:noFill/>
                <a:ln w="5965" cap="flat">
                  <a:solidFill>
                    <a:srgbClr val="EC4E44"/>
                  </a:solid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F1E3A6CA-47AA-4287-BCDC-0033E381E0BC}"/>
                    </a:ext>
                  </a:extLst>
                </p:cNvPr>
                <p:cNvSpPr/>
                <p:nvPr/>
              </p:nvSpPr>
              <p:spPr>
                <a:xfrm>
                  <a:off x="3631911" y="3329200"/>
                  <a:ext cx="29841" cy="29546"/>
                </a:xfrm>
                <a:custGeom>
                  <a:avLst/>
                  <a:gdLst>
                    <a:gd name="connsiteX0" fmla="*/ 30397 w 29841"/>
                    <a:gd name="connsiteY0" fmla="*/ 15005 h 29546"/>
                    <a:gd name="connsiteX1" fmla="*/ 15476 w 29841"/>
                    <a:gd name="connsiteY1" fmla="*/ 29778 h 29546"/>
                    <a:gd name="connsiteX2" fmla="*/ 556 w 29841"/>
                    <a:gd name="connsiteY2" fmla="*/ 15005 h 29546"/>
                    <a:gd name="connsiteX3" fmla="*/ 15476 w 29841"/>
                    <a:gd name="connsiteY3" fmla="*/ 232 h 29546"/>
                    <a:gd name="connsiteX4" fmla="*/ 30397 w 29841"/>
                    <a:gd name="connsiteY4" fmla="*/ 1500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7" y="15005"/>
                      </a:moveTo>
                      <a:cubicBezTo>
                        <a:pt x="30397" y="23164"/>
                        <a:pt x="23717" y="29778"/>
                        <a:pt x="15476" y="29778"/>
                      </a:cubicBezTo>
                      <a:cubicBezTo>
                        <a:pt x="7236" y="29778"/>
                        <a:pt x="556" y="23164"/>
                        <a:pt x="556" y="15005"/>
                      </a:cubicBezTo>
                      <a:cubicBezTo>
                        <a:pt x="556" y="6846"/>
                        <a:pt x="7236" y="232"/>
                        <a:pt x="15476" y="232"/>
                      </a:cubicBezTo>
                      <a:cubicBezTo>
                        <a:pt x="23717" y="232"/>
                        <a:pt x="30397" y="6846"/>
                        <a:pt x="30397" y="15005"/>
                      </a:cubicBezTo>
                      <a:close/>
                    </a:path>
                  </a:pathLst>
                </a:custGeom>
                <a:noFill/>
                <a:ln w="5965" cap="flat">
                  <a:solidFill>
                    <a:srgbClr val="EC4E44"/>
                  </a:solid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BED26CAB-AF29-4C4C-92E3-1D735A59F074}"/>
                    </a:ext>
                  </a:extLst>
                </p:cNvPr>
                <p:cNvSpPr/>
                <p:nvPr/>
              </p:nvSpPr>
              <p:spPr>
                <a:xfrm>
                  <a:off x="2787779" y="4030776"/>
                  <a:ext cx="29841" cy="29546"/>
                </a:xfrm>
                <a:custGeom>
                  <a:avLst/>
                  <a:gdLst>
                    <a:gd name="connsiteX0" fmla="*/ 30256 w 29841"/>
                    <a:gd name="connsiteY0" fmla="*/ 15123 h 29546"/>
                    <a:gd name="connsiteX1" fmla="*/ 15335 w 29841"/>
                    <a:gd name="connsiteY1" fmla="*/ 29896 h 29546"/>
                    <a:gd name="connsiteX2" fmla="*/ 414 w 29841"/>
                    <a:gd name="connsiteY2" fmla="*/ 15123 h 29546"/>
                    <a:gd name="connsiteX3" fmla="*/ 15335 w 29841"/>
                    <a:gd name="connsiteY3" fmla="*/ 350 h 29546"/>
                    <a:gd name="connsiteX4" fmla="*/ 30256 w 29841"/>
                    <a:gd name="connsiteY4" fmla="*/ 151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6" y="15123"/>
                      </a:moveTo>
                      <a:cubicBezTo>
                        <a:pt x="30256" y="23282"/>
                        <a:pt x="23575" y="29896"/>
                        <a:pt x="15335" y="29896"/>
                      </a:cubicBezTo>
                      <a:cubicBezTo>
                        <a:pt x="7095" y="29896"/>
                        <a:pt x="414" y="23282"/>
                        <a:pt x="414" y="15123"/>
                      </a:cubicBezTo>
                      <a:cubicBezTo>
                        <a:pt x="414" y="6965"/>
                        <a:pt x="7095" y="350"/>
                        <a:pt x="15335" y="350"/>
                      </a:cubicBezTo>
                      <a:cubicBezTo>
                        <a:pt x="23575" y="350"/>
                        <a:pt x="30256" y="6965"/>
                        <a:pt x="30256" y="15123"/>
                      </a:cubicBezTo>
                      <a:close/>
                    </a:path>
                  </a:pathLst>
                </a:custGeom>
                <a:noFill/>
                <a:ln w="5965" cap="flat">
                  <a:solidFill>
                    <a:srgbClr val="EC4E44"/>
                  </a:solid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08607DB1-F3F6-49A6-AD5B-900431EB7561}"/>
                    </a:ext>
                  </a:extLst>
                </p:cNvPr>
                <p:cNvSpPr/>
                <p:nvPr/>
              </p:nvSpPr>
              <p:spPr>
                <a:xfrm>
                  <a:off x="3754612" y="3195767"/>
                  <a:ext cx="29841" cy="29546"/>
                </a:xfrm>
                <a:custGeom>
                  <a:avLst/>
                  <a:gdLst>
                    <a:gd name="connsiteX0" fmla="*/ 30418 w 29841"/>
                    <a:gd name="connsiteY0" fmla="*/ 14982 h 29546"/>
                    <a:gd name="connsiteX1" fmla="*/ 15497 w 29841"/>
                    <a:gd name="connsiteY1" fmla="*/ 29755 h 29546"/>
                    <a:gd name="connsiteX2" fmla="*/ 576 w 29841"/>
                    <a:gd name="connsiteY2" fmla="*/ 14982 h 29546"/>
                    <a:gd name="connsiteX3" fmla="*/ 15497 w 29841"/>
                    <a:gd name="connsiteY3" fmla="*/ 209 h 29546"/>
                    <a:gd name="connsiteX4" fmla="*/ 30418 w 29841"/>
                    <a:gd name="connsiteY4" fmla="*/ 1498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8" y="14982"/>
                      </a:moveTo>
                      <a:cubicBezTo>
                        <a:pt x="30418" y="23141"/>
                        <a:pt x="23737" y="29755"/>
                        <a:pt x="15497" y="29755"/>
                      </a:cubicBezTo>
                      <a:cubicBezTo>
                        <a:pt x="7257" y="29755"/>
                        <a:pt x="576" y="23141"/>
                        <a:pt x="576" y="14982"/>
                      </a:cubicBezTo>
                      <a:cubicBezTo>
                        <a:pt x="576" y="6823"/>
                        <a:pt x="7257" y="209"/>
                        <a:pt x="15497" y="209"/>
                      </a:cubicBezTo>
                      <a:cubicBezTo>
                        <a:pt x="23737" y="209"/>
                        <a:pt x="30418" y="6823"/>
                        <a:pt x="30418" y="14982"/>
                      </a:cubicBezTo>
                      <a:close/>
                    </a:path>
                  </a:pathLst>
                </a:custGeom>
                <a:noFill/>
                <a:ln w="5965" cap="flat">
                  <a:solidFill>
                    <a:srgbClr val="EC4E44"/>
                  </a:solid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63380815-DA40-4A15-865A-68DE285B8615}"/>
                    </a:ext>
                  </a:extLst>
                </p:cNvPr>
                <p:cNvSpPr/>
                <p:nvPr/>
              </p:nvSpPr>
              <p:spPr>
                <a:xfrm>
                  <a:off x="2337364" y="4517136"/>
                  <a:ext cx="29841" cy="29546"/>
                </a:xfrm>
                <a:custGeom>
                  <a:avLst/>
                  <a:gdLst>
                    <a:gd name="connsiteX0" fmla="*/ 30180 w 29841"/>
                    <a:gd name="connsiteY0" fmla="*/ 15206 h 29546"/>
                    <a:gd name="connsiteX1" fmla="*/ 15260 w 29841"/>
                    <a:gd name="connsiteY1" fmla="*/ 29979 h 29546"/>
                    <a:gd name="connsiteX2" fmla="*/ 339 w 29841"/>
                    <a:gd name="connsiteY2" fmla="*/ 15206 h 29546"/>
                    <a:gd name="connsiteX3" fmla="*/ 15260 w 29841"/>
                    <a:gd name="connsiteY3" fmla="*/ 433 h 29546"/>
                    <a:gd name="connsiteX4" fmla="*/ 30180 w 29841"/>
                    <a:gd name="connsiteY4" fmla="*/ 152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0" y="15206"/>
                      </a:moveTo>
                      <a:cubicBezTo>
                        <a:pt x="30180" y="23365"/>
                        <a:pt x="23500" y="29979"/>
                        <a:pt x="15260" y="29979"/>
                      </a:cubicBezTo>
                      <a:cubicBezTo>
                        <a:pt x="7019" y="29979"/>
                        <a:pt x="339" y="23365"/>
                        <a:pt x="339" y="15206"/>
                      </a:cubicBezTo>
                      <a:cubicBezTo>
                        <a:pt x="339" y="7047"/>
                        <a:pt x="7019" y="433"/>
                        <a:pt x="15260" y="433"/>
                      </a:cubicBezTo>
                      <a:cubicBezTo>
                        <a:pt x="23500" y="433"/>
                        <a:pt x="30180" y="7047"/>
                        <a:pt x="30180" y="15206"/>
                      </a:cubicBezTo>
                      <a:close/>
                    </a:path>
                  </a:pathLst>
                </a:custGeom>
                <a:noFill/>
                <a:ln w="5965" cap="flat">
                  <a:solidFill>
                    <a:srgbClr val="EC4E44"/>
                  </a:solid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08CC1107-6BA7-4FF1-842C-C6A43997DF78}"/>
                    </a:ext>
                  </a:extLst>
                </p:cNvPr>
                <p:cNvSpPr/>
                <p:nvPr/>
              </p:nvSpPr>
              <p:spPr>
                <a:xfrm>
                  <a:off x="2754734" y="4098020"/>
                  <a:ext cx="29841" cy="29546"/>
                </a:xfrm>
                <a:custGeom>
                  <a:avLst/>
                  <a:gdLst>
                    <a:gd name="connsiteX0" fmla="*/ 30250 w 29841"/>
                    <a:gd name="connsiteY0" fmla="*/ 15135 h 29546"/>
                    <a:gd name="connsiteX1" fmla="*/ 15329 w 29841"/>
                    <a:gd name="connsiteY1" fmla="*/ 29908 h 29546"/>
                    <a:gd name="connsiteX2" fmla="*/ 409 w 29841"/>
                    <a:gd name="connsiteY2" fmla="*/ 15135 h 29546"/>
                    <a:gd name="connsiteX3" fmla="*/ 15329 w 29841"/>
                    <a:gd name="connsiteY3" fmla="*/ 362 h 29546"/>
                    <a:gd name="connsiteX4" fmla="*/ 30250 w 29841"/>
                    <a:gd name="connsiteY4" fmla="*/ 151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0" y="15135"/>
                      </a:moveTo>
                      <a:cubicBezTo>
                        <a:pt x="30250" y="23294"/>
                        <a:pt x="23570" y="29908"/>
                        <a:pt x="15329" y="29908"/>
                      </a:cubicBezTo>
                      <a:cubicBezTo>
                        <a:pt x="7089" y="29908"/>
                        <a:pt x="409" y="23294"/>
                        <a:pt x="409" y="15135"/>
                      </a:cubicBezTo>
                      <a:cubicBezTo>
                        <a:pt x="409" y="6976"/>
                        <a:pt x="7089" y="362"/>
                        <a:pt x="15329" y="362"/>
                      </a:cubicBezTo>
                      <a:cubicBezTo>
                        <a:pt x="23570" y="362"/>
                        <a:pt x="30250" y="6976"/>
                        <a:pt x="30250" y="15135"/>
                      </a:cubicBezTo>
                      <a:close/>
                    </a:path>
                  </a:pathLst>
                </a:custGeom>
                <a:noFill/>
                <a:ln w="5965" cap="flat">
                  <a:solidFill>
                    <a:srgbClr val="EC4E44"/>
                  </a:solid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E50C71C4-FF64-42AB-AFD5-A0CC14E968FD}"/>
                    </a:ext>
                  </a:extLst>
                </p:cNvPr>
                <p:cNvSpPr/>
                <p:nvPr/>
              </p:nvSpPr>
              <p:spPr>
                <a:xfrm>
                  <a:off x="3444931" y="3493173"/>
                  <a:ext cx="29841" cy="29546"/>
                </a:xfrm>
                <a:custGeom>
                  <a:avLst/>
                  <a:gdLst>
                    <a:gd name="connsiteX0" fmla="*/ 30366 w 29841"/>
                    <a:gd name="connsiteY0" fmla="*/ 15032 h 29546"/>
                    <a:gd name="connsiteX1" fmla="*/ 15445 w 29841"/>
                    <a:gd name="connsiteY1" fmla="*/ 29805 h 29546"/>
                    <a:gd name="connsiteX2" fmla="*/ 525 w 29841"/>
                    <a:gd name="connsiteY2" fmla="*/ 15032 h 29546"/>
                    <a:gd name="connsiteX3" fmla="*/ 15445 w 29841"/>
                    <a:gd name="connsiteY3" fmla="*/ 259 h 29546"/>
                    <a:gd name="connsiteX4" fmla="*/ 30366 w 29841"/>
                    <a:gd name="connsiteY4" fmla="*/ 150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6" y="15032"/>
                      </a:moveTo>
                      <a:cubicBezTo>
                        <a:pt x="30366" y="23191"/>
                        <a:pt x="23686" y="29805"/>
                        <a:pt x="15445" y="29805"/>
                      </a:cubicBezTo>
                      <a:cubicBezTo>
                        <a:pt x="7205" y="29805"/>
                        <a:pt x="525" y="23191"/>
                        <a:pt x="525" y="15032"/>
                      </a:cubicBezTo>
                      <a:cubicBezTo>
                        <a:pt x="525" y="6874"/>
                        <a:pt x="7205" y="259"/>
                        <a:pt x="15445" y="259"/>
                      </a:cubicBezTo>
                      <a:cubicBezTo>
                        <a:pt x="23686" y="259"/>
                        <a:pt x="30366" y="6874"/>
                        <a:pt x="30366" y="15032"/>
                      </a:cubicBezTo>
                      <a:close/>
                    </a:path>
                  </a:pathLst>
                </a:custGeom>
                <a:noFill/>
                <a:ln w="5965" cap="flat">
                  <a:solidFill>
                    <a:srgbClr val="EC4E44"/>
                  </a:solid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CF5289AA-DD70-45EB-8733-879530D70BB0}"/>
                    </a:ext>
                  </a:extLst>
                </p:cNvPr>
                <p:cNvSpPr/>
                <p:nvPr/>
              </p:nvSpPr>
              <p:spPr>
                <a:xfrm>
                  <a:off x="2115565" y="4695353"/>
                  <a:ext cx="29841" cy="29546"/>
                </a:xfrm>
                <a:custGeom>
                  <a:avLst/>
                  <a:gdLst>
                    <a:gd name="connsiteX0" fmla="*/ 30143 w 29841"/>
                    <a:gd name="connsiteY0" fmla="*/ 15236 h 29546"/>
                    <a:gd name="connsiteX1" fmla="*/ 15222 w 29841"/>
                    <a:gd name="connsiteY1" fmla="*/ 30009 h 29546"/>
                    <a:gd name="connsiteX2" fmla="*/ 302 w 29841"/>
                    <a:gd name="connsiteY2" fmla="*/ 15236 h 29546"/>
                    <a:gd name="connsiteX3" fmla="*/ 15222 w 29841"/>
                    <a:gd name="connsiteY3" fmla="*/ 463 h 29546"/>
                    <a:gd name="connsiteX4" fmla="*/ 30143 w 29841"/>
                    <a:gd name="connsiteY4" fmla="*/ 152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3" y="15236"/>
                      </a:moveTo>
                      <a:cubicBezTo>
                        <a:pt x="30143" y="23395"/>
                        <a:pt x="23463" y="30009"/>
                        <a:pt x="15222" y="30009"/>
                      </a:cubicBezTo>
                      <a:cubicBezTo>
                        <a:pt x="6982" y="30009"/>
                        <a:pt x="302" y="23395"/>
                        <a:pt x="302" y="15236"/>
                      </a:cubicBezTo>
                      <a:cubicBezTo>
                        <a:pt x="302" y="7077"/>
                        <a:pt x="6982" y="463"/>
                        <a:pt x="15222" y="463"/>
                      </a:cubicBezTo>
                      <a:cubicBezTo>
                        <a:pt x="23463" y="463"/>
                        <a:pt x="30143" y="7077"/>
                        <a:pt x="30143" y="15236"/>
                      </a:cubicBezTo>
                      <a:close/>
                    </a:path>
                  </a:pathLst>
                </a:custGeom>
                <a:noFill/>
                <a:ln w="5965" cap="flat">
                  <a:solidFill>
                    <a:srgbClr val="EC4E44"/>
                  </a:solid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5E017994-DA0A-4698-9A42-A84D48D86ABA}"/>
                    </a:ext>
                  </a:extLst>
                </p:cNvPr>
                <p:cNvSpPr/>
                <p:nvPr/>
              </p:nvSpPr>
              <p:spPr>
                <a:xfrm>
                  <a:off x="3076797" y="3796912"/>
                  <a:ext cx="29841" cy="29546"/>
                </a:xfrm>
                <a:custGeom>
                  <a:avLst/>
                  <a:gdLst>
                    <a:gd name="connsiteX0" fmla="*/ 30304 w 29841"/>
                    <a:gd name="connsiteY0" fmla="*/ 15084 h 29546"/>
                    <a:gd name="connsiteX1" fmla="*/ 15383 w 29841"/>
                    <a:gd name="connsiteY1" fmla="*/ 29857 h 29546"/>
                    <a:gd name="connsiteX2" fmla="*/ 463 w 29841"/>
                    <a:gd name="connsiteY2" fmla="*/ 15084 h 29546"/>
                    <a:gd name="connsiteX3" fmla="*/ 15383 w 29841"/>
                    <a:gd name="connsiteY3" fmla="*/ 311 h 29546"/>
                    <a:gd name="connsiteX4" fmla="*/ 30304 w 29841"/>
                    <a:gd name="connsiteY4" fmla="*/ 1508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4" y="15084"/>
                      </a:moveTo>
                      <a:cubicBezTo>
                        <a:pt x="30304" y="23243"/>
                        <a:pt x="23624" y="29857"/>
                        <a:pt x="15383" y="29857"/>
                      </a:cubicBezTo>
                      <a:cubicBezTo>
                        <a:pt x="7143" y="29857"/>
                        <a:pt x="463" y="23243"/>
                        <a:pt x="463" y="15084"/>
                      </a:cubicBezTo>
                      <a:cubicBezTo>
                        <a:pt x="463" y="6925"/>
                        <a:pt x="7143" y="311"/>
                        <a:pt x="15383" y="311"/>
                      </a:cubicBezTo>
                      <a:cubicBezTo>
                        <a:pt x="23624" y="311"/>
                        <a:pt x="30304" y="6925"/>
                        <a:pt x="30304" y="15084"/>
                      </a:cubicBezTo>
                      <a:close/>
                    </a:path>
                  </a:pathLst>
                </a:custGeom>
                <a:noFill/>
                <a:ln w="5965" cap="flat">
                  <a:solidFill>
                    <a:srgbClr val="EC4E44"/>
                  </a:solid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CC879FBF-DCCC-4B56-A51C-BCA521D3C64D}"/>
                    </a:ext>
                  </a:extLst>
                </p:cNvPr>
                <p:cNvSpPr/>
                <p:nvPr/>
              </p:nvSpPr>
              <p:spPr>
                <a:xfrm>
                  <a:off x="3350749" y="3579036"/>
                  <a:ext cx="29841" cy="29546"/>
                </a:xfrm>
                <a:custGeom>
                  <a:avLst/>
                  <a:gdLst>
                    <a:gd name="connsiteX0" fmla="*/ 30350 w 29841"/>
                    <a:gd name="connsiteY0" fmla="*/ 15047 h 29546"/>
                    <a:gd name="connsiteX1" fmla="*/ 15429 w 29841"/>
                    <a:gd name="connsiteY1" fmla="*/ 29820 h 29546"/>
                    <a:gd name="connsiteX2" fmla="*/ 509 w 29841"/>
                    <a:gd name="connsiteY2" fmla="*/ 15047 h 29546"/>
                    <a:gd name="connsiteX3" fmla="*/ 15429 w 29841"/>
                    <a:gd name="connsiteY3" fmla="*/ 274 h 29546"/>
                    <a:gd name="connsiteX4" fmla="*/ 30350 w 29841"/>
                    <a:gd name="connsiteY4" fmla="*/ 1504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0" y="15047"/>
                      </a:moveTo>
                      <a:cubicBezTo>
                        <a:pt x="30350" y="23206"/>
                        <a:pt x="23670" y="29820"/>
                        <a:pt x="15429" y="29820"/>
                      </a:cubicBezTo>
                      <a:cubicBezTo>
                        <a:pt x="7189" y="29820"/>
                        <a:pt x="509" y="23206"/>
                        <a:pt x="509" y="15047"/>
                      </a:cubicBezTo>
                      <a:cubicBezTo>
                        <a:pt x="509" y="6888"/>
                        <a:pt x="7189" y="274"/>
                        <a:pt x="15429" y="274"/>
                      </a:cubicBezTo>
                      <a:cubicBezTo>
                        <a:pt x="23670" y="274"/>
                        <a:pt x="30350" y="6888"/>
                        <a:pt x="30350" y="15047"/>
                      </a:cubicBezTo>
                      <a:close/>
                    </a:path>
                  </a:pathLst>
                </a:custGeom>
                <a:noFill/>
                <a:ln w="5965" cap="flat">
                  <a:solidFill>
                    <a:srgbClr val="EC4E44"/>
                  </a:solid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5EFB142D-8EB7-45E0-BA58-40B01FD41ABB}"/>
                    </a:ext>
                  </a:extLst>
                </p:cNvPr>
                <p:cNvSpPr/>
                <p:nvPr/>
              </p:nvSpPr>
              <p:spPr>
                <a:xfrm>
                  <a:off x="2449623" y="4377831"/>
                  <a:ext cx="29841" cy="29546"/>
                </a:xfrm>
                <a:custGeom>
                  <a:avLst/>
                  <a:gdLst>
                    <a:gd name="connsiteX0" fmla="*/ 30199 w 29841"/>
                    <a:gd name="connsiteY0" fmla="*/ 15182 h 29546"/>
                    <a:gd name="connsiteX1" fmla="*/ 15278 w 29841"/>
                    <a:gd name="connsiteY1" fmla="*/ 29955 h 29546"/>
                    <a:gd name="connsiteX2" fmla="*/ 358 w 29841"/>
                    <a:gd name="connsiteY2" fmla="*/ 15182 h 29546"/>
                    <a:gd name="connsiteX3" fmla="*/ 15278 w 29841"/>
                    <a:gd name="connsiteY3" fmla="*/ 409 h 29546"/>
                    <a:gd name="connsiteX4" fmla="*/ 30199 w 29841"/>
                    <a:gd name="connsiteY4" fmla="*/ 1518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9" y="15182"/>
                      </a:moveTo>
                      <a:cubicBezTo>
                        <a:pt x="30199" y="23341"/>
                        <a:pt x="23519" y="29955"/>
                        <a:pt x="15278" y="29955"/>
                      </a:cubicBezTo>
                      <a:cubicBezTo>
                        <a:pt x="7038" y="29955"/>
                        <a:pt x="358" y="23341"/>
                        <a:pt x="358" y="15182"/>
                      </a:cubicBezTo>
                      <a:cubicBezTo>
                        <a:pt x="358" y="7023"/>
                        <a:pt x="7038" y="409"/>
                        <a:pt x="15278" y="409"/>
                      </a:cubicBezTo>
                      <a:cubicBezTo>
                        <a:pt x="23519" y="409"/>
                        <a:pt x="30199" y="7023"/>
                        <a:pt x="30199" y="15182"/>
                      </a:cubicBezTo>
                      <a:close/>
                    </a:path>
                  </a:pathLst>
                </a:custGeom>
                <a:noFill/>
                <a:ln w="5965" cap="flat">
                  <a:solidFill>
                    <a:srgbClr val="EC4E44"/>
                  </a:solid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E1489DCE-6D9E-46B1-86D2-069998DC1425}"/>
                    </a:ext>
                  </a:extLst>
                </p:cNvPr>
                <p:cNvSpPr/>
                <p:nvPr/>
              </p:nvSpPr>
              <p:spPr>
                <a:xfrm>
                  <a:off x="3418498" y="3508405"/>
                  <a:ext cx="29841" cy="29546"/>
                </a:xfrm>
                <a:custGeom>
                  <a:avLst/>
                  <a:gdLst>
                    <a:gd name="connsiteX0" fmla="*/ 30361 w 29841"/>
                    <a:gd name="connsiteY0" fmla="*/ 15035 h 29546"/>
                    <a:gd name="connsiteX1" fmla="*/ 15441 w 29841"/>
                    <a:gd name="connsiteY1" fmla="*/ 29808 h 29546"/>
                    <a:gd name="connsiteX2" fmla="*/ 520 w 29841"/>
                    <a:gd name="connsiteY2" fmla="*/ 15035 h 29546"/>
                    <a:gd name="connsiteX3" fmla="*/ 15441 w 29841"/>
                    <a:gd name="connsiteY3" fmla="*/ 262 h 29546"/>
                    <a:gd name="connsiteX4" fmla="*/ 30361 w 29841"/>
                    <a:gd name="connsiteY4" fmla="*/ 150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1" y="15035"/>
                      </a:moveTo>
                      <a:cubicBezTo>
                        <a:pt x="30361" y="23194"/>
                        <a:pt x="23681" y="29808"/>
                        <a:pt x="15441" y="29808"/>
                      </a:cubicBezTo>
                      <a:cubicBezTo>
                        <a:pt x="7200" y="29808"/>
                        <a:pt x="520" y="23194"/>
                        <a:pt x="520" y="15035"/>
                      </a:cubicBezTo>
                      <a:cubicBezTo>
                        <a:pt x="520" y="6876"/>
                        <a:pt x="7200" y="262"/>
                        <a:pt x="15441" y="262"/>
                      </a:cubicBezTo>
                      <a:cubicBezTo>
                        <a:pt x="23681" y="262"/>
                        <a:pt x="30361" y="6876"/>
                        <a:pt x="30361" y="15035"/>
                      </a:cubicBezTo>
                      <a:close/>
                    </a:path>
                  </a:pathLst>
                </a:custGeom>
                <a:noFill/>
                <a:ln w="5965" cap="flat">
                  <a:solidFill>
                    <a:srgbClr val="EC4E44"/>
                  </a:solid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AD156F2-9C4A-4EC8-92D1-5A19B37F24B3}"/>
                    </a:ext>
                  </a:extLst>
                </p:cNvPr>
                <p:cNvSpPr/>
                <p:nvPr/>
              </p:nvSpPr>
              <p:spPr>
                <a:xfrm>
                  <a:off x="2319254" y="4542304"/>
                  <a:ext cx="29841" cy="29546"/>
                </a:xfrm>
                <a:custGeom>
                  <a:avLst/>
                  <a:gdLst>
                    <a:gd name="connsiteX0" fmla="*/ 30177 w 29841"/>
                    <a:gd name="connsiteY0" fmla="*/ 15210 h 29546"/>
                    <a:gd name="connsiteX1" fmla="*/ 15256 w 29841"/>
                    <a:gd name="connsiteY1" fmla="*/ 29983 h 29546"/>
                    <a:gd name="connsiteX2" fmla="*/ 336 w 29841"/>
                    <a:gd name="connsiteY2" fmla="*/ 15210 h 29546"/>
                    <a:gd name="connsiteX3" fmla="*/ 15256 w 29841"/>
                    <a:gd name="connsiteY3" fmla="*/ 437 h 29546"/>
                    <a:gd name="connsiteX4" fmla="*/ 30177 w 29841"/>
                    <a:gd name="connsiteY4" fmla="*/ 152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7" y="15210"/>
                      </a:moveTo>
                      <a:cubicBezTo>
                        <a:pt x="30177" y="23369"/>
                        <a:pt x="23497" y="29983"/>
                        <a:pt x="15256" y="29983"/>
                      </a:cubicBezTo>
                      <a:cubicBezTo>
                        <a:pt x="7016" y="29983"/>
                        <a:pt x="336" y="23369"/>
                        <a:pt x="336" y="15210"/>
                      </a:cubicBezTo>
                      <a:cubicBezTo>
                        <a:pt x="336" y="7051"/>
                        <a:pt x="7016" y="437"/>
                        <a:pt x="15256" y="437"/>
                      </a:cubicBezTo>
                      <a:cubicBezTo>
                        <a:pt x="23497" y="437"/>
                        <a:pt x="30177" y="7051"/>
                        <a:pt x="30177" y="15210"/>
                      </a:cubicBezTo>
                      <a:close/>
                    </a:path>
                  </a:pathLst>
                </a:custGeom>
                <a:noFill/>
                <a:ln w="5965" cap="flat">
                  <a:solidFill>
                    <a:srgbClr val="EC4E44"/>
                  </a:solid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ACCEF357-2983-4E9F-900A-19375ED2B730}"/>
                    </a:ext>
                  </a:extLst>
                </p:cNvPr>
                <p:cNvSpPr/>
                <p:nvPr/>
              </p:nvSpPr>
              <p:spPr>
                <a:xfrm>
                  <a:off x="2435543" y="4303870"/>
                  <a:ext cx="29841" cy="29546"/>
                </a:xfrm>
                <a:custGeom>
                  <a:avLst/>
                  <a:gdLst>
                    <a:gd name="connsiteX0" fmla="*/ 30197 w 29841"/>
                    <a:gd name="connsiteY0" fmla="*/ 15170 h 29546"/>
                    <a:gd name="connsiteX1" fmla="*/ 15276 w 29841"/>
                    <a:gd name="connsiteY1" fmla="*/ 29943 h 29546"/>
                    <a:gd name="connsiteX2" fmla="*/ 355 w 29841"/>
                    <a:gd name="connsiteY2" fmla="*/ 15170 h 29546"/>
                    <a:gd name="connsiteX3" fmla="*/ 15276 w 29841"/>
                    <a:gd name="connsiteY3" fmla="*/ 397 h 29546"/>
                    <a:gd name="connsiteX4" fmla="*/ 30197 w 29841"/>
                    <a:gd name="connsiteY4" fmla="*/ 151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7" y="15170"/>
                      </a:moveTo>
                      <a:cubicBezTo>
                        <a:pt x="30197" y="23329"/>
                        <a:pt x="23516" y="29943"/>
                        <a:pt x="15276" y="29943"/>
                      </a:cubicBezTo>
                      <a:cubicBezTo>
                        <a:pt x="7036" y="29943"/>
                        <a:pt x="355" y="23329"/>
                        <a:pt x="355" y="15170"/>
                      </a:cubicBezTo>
                      <a:cubicBezTo>
                        <a:pt x="355" y="7011"/>
                        <a:pt x="7036" y="397"/>
                        <a:pt x="15276" y="397"/>
                      </a:cubicBezTo>
                      <a:cubicBezTo>
                        <a:pt x="23516" y="397"/>
                        <a:pt x="30197" y="7011"/>
                        <a:pt x="30197" y="15170"/>
                      </a:cubicBezTo>
                      <a:close/>
                    </a:path>
                  </a:pathLst>
                </a:custGeom>
                <a:noFill/>
                <a:ln w="5965" cap="flat">
                  <a:solidFill>
                    <a:srgbClr val="EC4E44"/>
                  </a:solid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199BE02D-F23F-41B2-A115-9B39930BED68}"/>
                    </a:ext>
                  </a:extLst>
                </p:cNvPr>
                <p:cNvSpPr/>
                <p:nvPr/>
              </p:nvSpPr>
              <p:spPr>
                <a:xfrm>
                  <a:off x="3037577" y="3818923"/>
                  <a:ext cx="29841" cy="29546"/>
                </a:xfrm>
                <a:custGeom>
                  <a:avLst/>
                  <a:gdLst>
                    <a:gd name="connsiteX0" fmla="*/ 30297 w 29841"/>
                    <a:gd name="connsiteY0" fmla="*/ 15088 h 29546"/>
                    <a:gd name="connsiteX1" fmla="*/ 15377 w 29841"/>
                    <a:gd name="connsiteY1" fmla="*/ 29861 h 29546"/>
                    <a:gd name="connsiteX2" fmla="*/ 456 w 29841"/>
                    <a:gd name="connsiteY2" fmla="*/ 15088 h 29546"/>
                    <a:gd name="connsiteX3" fmla="*/ 15377 w 29841"/>
                    <a:gd name="connsiteY3" fmla="*/ 315 h 29546"/>
                    <a:gd name="connsiteX4" fmla="*/ 30297 w 29841"/>
                    <a:gd name="connsiteY4" fmla="*/ 150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7" y="15088"/>
                      </a:moveTo>
                      <a:cubicBezTo>
                        <a:pt x="30297" y="23247"/>
                        <a:pt x="23617" y="29861"/>
                        <a:pt x="15377" y="29861"/>
                      </a:cubicBezTo>
                      <a:cubicBezTo>
                        <a:pt x="7136" y="29861"/>
                        <a:pt x="456" y="23247"/>
                        <a:pt x="456" y="15088"/>
                      </a:cubicBezTo>
                      <a:cubicBezTo>
                        <a:pt x="456" y="6929"/>
                        <a:pt x="7136" y="315"/>
                        <a:pt x="15377" y="315"/>
                      </a:cubicBezTo>
                      <a:cubicBezTo>
                        <a:pt x="23617" y="315"/>
                        <a:pt x="30297" y="6929"/>
                        <a:pt x="30297" y="15088"/>
                      </a:cubicBezTo>
                      <a:close/>
                    </a:path>
                  </a:pathLst>
                </a:custGeom>
                <a:noFill/>
                <a:ln w="5965" cap="flat">
                  <a:solidFill>
                    <a:srgbClr val="EC4E44"/>
                  </a:solid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8A0B9F67-E727-4862-836D-9247E0E64B21}"/>
                    </a:ext>
                  </a:extLst>
                </p:cNvPr>
                <p:cNvSpPr/>
                <p:nvPr/>
              </p:nvSpPr>
              <p:spPr>
                <a:xfrm>
                  <a:off x="1970521" y="4781639"/>
                  <a:ext cx="29841" cy="29546"/>
                </a:xfrm>
                <a:custGeom>
                  <a:avLst/>
                  <a:gdLst>
                    <a:gd name="connsiteX0" fmla="*/ 30119 w 29841"/>
                    <a:gd name="connsiteY0" fmla="*/ 15251 h 29546"/>
                    <a:gd name="connsiteX1" fmla="*/ 15198 w 29841"/>
                    <a:gd name="connsiteY1" fmla="*/ 30024 h 29546"/>
                    <a:gd name="connsiteX2" fmla="*/ 278 w 29841"/>
                    <a:gd name="connsiteY2" fmla="*/ 15251 h 29546"/>
                    <a:gd name="connsiteX3" fmla="*/ 15198 w 29841"/>
                    <a:gd name="connsiteY3" fmla="*/ 477 h 29546"/>
                    <a:gd name="connsiteX4" fmla="*/ 30119 w 29841"/>
                    <a:gd name="connsiteY4" fmla="*/ 1525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9" y="15251"/>
                      </a:moveTo>
                      <a:cubicBezTo>
                        <a:pt x="30119" y="23409"/>
                        <a:pt x="23438" y="30024"/>
                        <a:pt x="15198" y="30024"/>
                      </a:cubicBezTo>
                      <a:cubicBezTo>
                        <a:pt x="6958" y="30024"/>
                        <a:pt x="278" y="23409"/>
                        <a:pt x="278" y="15251"/>
                      </a:cubicBezTo>
                      <a:cubicBezTo>
                        <a:pt x="278" y="7092"/>
                        <a:pt x="6958" y="477"/>
                        <a:pt x="15198" y="477"/>
                      </a:cubicBezTo>
                      <a:cubicBezTo>
                        <a:pt x="23438" y="477"/>
                        <a:pt x="30119" y="7092"/>
                        <a:pt x="30119" y="15251"/>
                      </a:cubicBezTo>
                      <a:close/>
                    </a:path>
                  </a:pathLst>
                </a:custGeom>
                <a:noFill/>
                <a:ln w="5965" cap="flat">
                  <a:solidFill>
                    <a:srgbClr val="EC4E44"/>
                  </a:solid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C0C20684-AABC-4FA9-A3FE-F7A305B5018A}"/>
                    </a:ext>
                  </a:extLst>
                </p:cNvPr>
                <p:cNvSpPr/>
                <p:nvPr/>
              </p:nvSpPr>
              <p:spPr>
                <a:xfrm>
                  <a:off x="2548026" y="4303358"/>
                  <a:ext cx="29841" cy="29546"/>
                </a:xfrm>
                <a:custGeom>
                  <a:avLst/>
                  <a:gdLst>
                    <a:gd name="connsiteX0" fmla="*/ 30215 w 29841"/>
                    <a:gd name="connsiteY0" fmla="*/ 15170 h 29546"/>
                    <a:gd name="connsiteX1" fmla="*/ 15295 w 29841"/>
                    <a:gd name="connsiteY1" fmla="*/ 29943 h 29546"/>
                    <a:gd name="connsiteX2" fmla="*/ 374 w 29841"/>
                    <a:gd name="connsiteY2" fmla="*/ 15170 h 29546"/>
                    <a:gd name="connsiteX3" fmla="*/ 15295 w 29841"/>
                    <a:gd name="connsiteY3" fmla="*/ 397 h 29546"/>
                    <a:gd name="connsiteX4" fmla="*/ 30215 w 29841"/>
                    <a:gd name="connsiteY4" fmla="*/ 1517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5" y="15170"/>
                      </a:moveTo>
                      <a:cubicBezTo>
                        <a:pt x="30215" y="23328"/>
                        <a:pt x="23535" y="29943"/>
                        <a:pt x="15295" y="29943"/>
                      </a:cubicBezTo>
                      <a:cubicBezTo>
                        <a:pt x="7054" y="29943"/>
                        <a:pt x="374" y="23328"/>
                        <a:pt x="374" y="15170"/>
                      </a:cubicBezTo>
                      <a:cubicBezTo>
                        <a:pt x="374" y="7011"/>
                        <a:pt x="7054" y="397"/>
                        <a:pt x="15295" y="397"/>
                      </a:cubicBezTo>
                      <a:cubicBezTo>
                        <a:pt x="23535" y="397"/>
                        <a:pt x="30215" y="7011"/>
                        <a:pt x="30215" y="15170"/>
                      </a:cubicBezTo>
                      <a:close/>
                    </a:path>
                  </a:pathLst>
                </a:custGeom>
                <a:noFill/>
                <a:ln w="5965" cap="flat">
                  <a:solidFill>
                    <a:srgbClr val="EC4E44"/>
                  </a:solid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B3CDF1F6-9963-4545-BE09-BE9950A706A0}"/>
                    </a:ext>
                  </a:extLst>
                </p:cNvPr>
                <p:cNvSpPr/>
                <p:nvPr/>
              </p:nvSpPr>
              <p:spPr>
                <a:xfrm>
                  <a:off x="2793413" y="4084951"/>
                  <a:ext cx="29841" cy="29546"/>
                </a:xfrm>
                <a:custGeom>
                  <a:avLst/>
                  <a:gdLst>
                    <a:gd name="connsiteX0" fmla="*/ 30256 w 29841"/>
                    <a:gd name="connsiteY0" fmla="*/ 15133 h 29546"/>
                    <a:gd name="connsiteX1" fmla="*/ 15336 w 29841"/>
                    <a:gd name="connsiteY1" fmla="*/ 29906 h 29546"/>
                    <a:gd name="connsiteX2" fmla="*/ 415 w 29841"/>
                    <a:gd name="connsiteY2" fmla="*/ 15133 h 29546"/>
                    <a:gd name="connsiteX3" fmla="*/ 15336 w 29841"/>
                    <a:gd name="connsiteY3" fmla="*/ 360 h 29546"/>
                    <a:gd name="connsiteX4" fmla="*/ 30256 w 29841"/>
                    <a:gd name="connsiteY4" fmla="*/ 151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6" y="15133"/>
                      </a:moveTo>
                      <a:cubicBezTo>
                        <a:pt x="30256" y="23292"/>
                        <a:pt x="23576" y="29906"/>
                        <a:pt x="15336" y="29906"/>
                      </a:cubicBezTo>
                      <a:cubicBezTo>
                        <a:pt x="7096" y="29906"/>
                        <a:pt x="415" y="23292"/>
                        <a:pt x="415" y="15133"/>
                      </a:cubicBezTo>
                      <a:cubicBezTo>
                        <a:pt x="415" y="6974"/>
                        <a:pt x="7096" y="360"/>
                        <a:pt x="15336" y="360"/>
                      </a:cubicBezTo>
                      <a:cubicBezTo>
                        <a:pt x="23576" y="360"/>
                        <a:pt x="30256" y="6974"/>
                        <a:pt x="30256" y="15133"/>
                      </a:cubicBezTo>
                      <a:close/>
                    </a:path>
                  </a:pathLst>
                </a:custGeom>
                <a:noFill/>
                <a:ln w="5965" cap="flat">
                  <a:solidFill>
                    <a:srgbClr val="EC4E44"/>
                  </a:solid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4650513B-2B20-4C95-B64F-0316CFDBDD34}"/>
                    </a:ext>
                  </a:extLst>
                </p:cNvPr>
                <p:cNvSpPr/>
                <p:nvPr/>
              </p:nvSpPr>
              <p:spPr>
                <a:xfrm>
                  <a:off x="2984453" y="3908862"/>
                  <a:ext cx="29841" cy="29546"/>
                </a:xfrm>
                <a:custGeom>
                  <a:avLst/>
                  <a:gdLst>
                    <a:gd name="connsiteX0" fmla="*/ 30289 w 29841"/>
                    <a:gd name="connsiteY0" fmla="*/ 15103 h 29546"/>
                    <a:gd name="connsiteX1" fmla="*/ 15368 w 29841"/>
                    <a:gd name="connsiteY1" fmla="*/ 29876 h 29546"/>
                    <a:gd name="connsiteX2" fmla="*/ 447 w 29841"/>
                    <a:gd name="connsiteY2" fmla="*/ 15103 h 29546"/>
                    <a:gd name="connsiteX3" fmla="*/ 15368 w 29841"/>
                    <a:gd name="connsiteY3" fmla="*/ 330 h 29546"/>
                    <a:gd name="connsiteX4" fmla="*/ 30289 w 29841"/>
                    <a:gd name="connsiteY4" fmla="*/ 151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9" y="15103"/>
                      </a:moveTo>
                      <a:cubicBezTo>
                        <a:pt x="30289" y="23262"/>
                        <a:pt x="23608" y="29876"/>
                        <a:pt x="15368" y="29876"/>
                      </a:cubicBezTo>
                      <a:cubicBezTo>
                        <a:pt x="7128" y="29876"/>
                        <a:pt x="447" y="23262"/>
                        <a:pt x="447" y="15103"/>
                      </a:cubicBezTo>
                      <a:cubicBezTo>
                        <a:pt x="447" y="6944"/>
                        <a:pt x="7128" y="330"/>
                        <a:pt x="15368" y="330"/>
                      </a:cubicBezTo>
                      <a:cubicBezTo>
                        <a:pt x="23608" y="330"/>
                        <a:pt x="30289" y="6944"/>
                        <a:pt x="30289" y="15103"/>
                      </a:cubicBezTo>
                      <a:close/>
                    </a:path>
                  </a:pathLst>
                </a:custGeom>
                <a:noFill/>
                <a:ln w="5965" cap="flat">
                  <a:solidFill>
                    <a:srgbClr val="EC4E44"/>
                  </a:solid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CEC369F4-7337-4144-A2FE-3C7382C0D38D}"/>
                    </a:ext>
                  </a:extLst>
                </p:cNvPr>
                <p:cNvSpPr/>
                <p:nvPr/>
              </p:nvSpPr>
              <p:spPr>
                <a:xfrm>
                  <a:off x="3530743" y="3435380"/>
                  <a:ext cx="29841" cy="29546"/>
                </a:xfrm>
                <a:custGeom>
                  <a:avLst/>
                  <a:gdLst>
                    <a:gd name="connsiteX0" fmla="*/ 30380 w 29841"/>
                    <a:gd name="connsiteY0" fmla="*/ 15023 h 29546"/>
                    <a:gd name="connsiteX1" fmla="*/ 15459 w 29841"/>
                    <a:gd name="connsiteY1" fmla="*/ 29796 h 29546"/>
                    <a:gd name="connsiteX2" fmla="*/ 539 w 29841"/>
                    <a:gd name="connsiteY2" fmla="*/ 15023 h 29546"/>
                    <a:gd name="connsiteX3" fmla="*/ 15459 w 29841"/>
                    <a:gd name="connsiteY3" fmla="*/ 250 h 29546"/>
                    <a:gd name="connsiteX4" fmla="*/ 30380 w 29841"/>
                    <a:gd name="connsiteY4" fmla="*/ 150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0" y="15023"/>
                      </a:moveTo>
                      <a:cubicBezTo>
                        <a:pt x="30380" y="23182"/>
                        <a:pt x="23700" y="29796"/>
                        <a:pt x="15459" y="29796"/>
                      </a:cubicBezTo>
                      <a:cubicBezTo>
                        <a:pt x="7219" y="29796"/>
                        <a:pt x="539" y="23182"/>
                        <a:pt x="539" y="15023"/>
                      </a:cubicBezTo>
                      <a:cubicBezTo>
                        <a:pt x="539" y="6864"/>
                        <a:pt x="7219" y="250"/>
                        <a:pt x="15459" y="250"/>
                      </a:cubicBezTo>
                      <a:cubicBezTo>
                        <a:pt x="23700" y="250"/>
                        <a:pt x="30380" y="6864"/>
                        <a:pt x="30380" y="15023"/>
                      </a:cubicBezTo>
                      <a:close/>
                    </a:path>
                  </a:pathLst>
                </a:custGeom>
                <a:noFill/>
                <a:ln w="5965" cap="flat">
                  <a:solidFill>
                    <a:srgbClr val="EC4E44"/>
                  </a:solid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BC44A474-22B9-42B5-8579-6DFDA524ABAB}"/>
                    </a:ext>
                  </a:extLst>
                </p:cNvPr>
                <p:cNvSpPr/>
                <p:nvPr/>
              </p:nvSpPr>
              <p:spPr>
                <a:xfrm>
                  <a:off x="3267333" y="3627058"/>
                  <a:ext cx="29841" cy="29546"/>
                </a:xfrm>
                <a:custGeom>
                  <a:avLst/>
                  <a:gdLst>
                    <a:gd name="connsiteX0" fmla="*/ 30336 w 29841"/>
                    <a:gd name="connsiteY0" fmla="*/ 15055 h 29546"/>
                    <a:gd name="connsiteX1" fmla="*/ 15415 w 29841"/>
                    <a:gd name="connsiteY1" fmla="*/ 29828 h 29546"/>
                    <a:gd name="connsiteX2" fmla="*/ 495 w 29841"/>
                    <a:gd name="connsiteY2" fmla="*/ 15055 h 29546"/>
                    <a:gd name="connsiteX3" fmla="*/ 15415 w 29841"/>
                    <a:gd name="connsiteY3" fmla="*/ 282 h 29546"/>
                    <a:gd name="connsiteX4" fmla="*/ 30336 w 29841"/>
                    <a:gd name="connsiteY4" fmla="*/ 1505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6" y="15055"/>
                      </a:moveTo>
                      <a:cubicBezTo>
                        <a:pt x="30336" y="23214"/>
                        <a:pt x="23656" y="29828"/>
                        <a:pt x="15415" y="29828"/>
                      </a:cubicBezTo>
                      <a:cubicBezTo>
                        <a:pt x="7175" y="29828"/>
                        <a:pt x="495" y="23214"/>
                        <a:pt x="495" y="15055"/>
                      </a:cubicBezTo>
                      <a:cubicBezTo>
                        <a:pt x="495" y="6896"/>
                        <a:pt x="7175" y="282"/>
                        <a:pt x="15415" y="282"/>
                      </a:cubicBezTo>
                      <a:cubicBezTo>
                        <a:pt x="23656" y="282"/>
                        <a:pt x="30336" y="6896"/>
                        <a:pt x="30336" y="15055"/>
                      </a:cubicBezTo>
                      <a:close/>
                    </a:path>
                  </a:pathLst>
                </a:custGeom>
                <a:noFill/>
                <a:ln w="5965" cap="flat">
                  <a:solidFill>
                    <a:srgbClr val="EC4E44"/>
                  </a:solid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411BDAA4-8EE2-4FAD-A8EC-87F53CDC770A}"/>
                    </a:ext>
                  </a:extLst>
                </p:cNvPr>
                <p:cNvSpPr/>
                <p:nvPr/>
              </p:nvSpPr>
              <p:spPr>
                <a:xfrm>
                  <a:off x="2739440" y="4119336"/>
                  <a:ext cx="29841" cy="29546"/>
                </a:xfrm>
                <a:custGeom>
                  <a:avLst/>
                  <a:gdLst>
                    <a:gd name="connsiteX0" fmla="*/ 30247 w 29841"/>
                    <a:gd name="connsiteY0" fmla="*/ 15138 h 29546"/>
                    <a:gd name="connsiteX1" fmla="*/ 15327 w 29841"/>
                    <a:gd name="connsiteY1" fmla="*/ 29911 h 29546"/>
                    <a:gd name="connsiteX2" fmla="*/ 406 w 29841"/>
                    <a:gd name="connsiteY2" fmla="*/ 15138 h 29546"/>
                    <a:gd name="connsiteX3" fmla="*/ 15327 w 29841"/>
                    <a:gd name="connsiteY3" fmla="*/ 365 h 29546"/>
                    <a:gd name="connsiteX4" fmla="*/ 30247 w 29841"/>
                    <a:gd name="connsiteY4" fmla="*/ 1513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7" y="15138"/>
                      </a:moveTo>
                      <a:cubicBezTo>
                        <a:pt x="30247" y="23297"/>
                        <a:pt x="23567" y="29911"/>
                        <a:pt x="15327" y="29911"/>
                      </a:cubicBezTo>
                      <a:cubicBezTo>
                        <a:pt x="7087" y="29911"/>
                        <a:pt x="406" y="23297"/>
                        <a:pt x="406" y="15138"/>
                      </a:cubicBezTo>
                      <a:cubicBezTo>
                        <a:pt x="406" y="6980"/>
                        <a:pt x="7087" y="365"/>
                        <a:pt x="15327" y="365"/>
                      </a:cubicBezTo>
                      <a:cubicBezTo>
                        <a:pt x="23567" y="365"/>
                        <a:pt x="30247" y="6980"/>
                        <a:pt x="30247" y="15138"/>
                      </a:cubicBezTo>
                      <a:close/>
                    </a:path>
                  </a:pathLst>
                </a:custGeom>
                <a:noFill/>
                <a:ln w="5965" cap="flat">
                  <a:solidFill>
                    <a:srgbClr val="EC4E44"/>
                  </a:solid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A112C27E-2647-4ECD-8A8B-C96C8FD08AA4}"/>
                    </a:ext>
                  </a:extLst>
                </p:cNvPr>
                <p:cNvSpPr/>
                <p:nvPr/>
              </p:nvSpPr>
              <p:spPr>
                <a:xfrm>
                  <a:off x="2201832" y="4607442"/>
                  <a:ext cx="29841" cy="29546"/>
                </a:xfrm>
                <a:custGeom>
                  <a:avLst/>
                  <a:gdLst>
                    <a:gd name="connsiteX0" fmla="*/ 30157 w 29841"/>
                    <a:gd name="connsiteY0" fmla="*/ 15221 h 29546"/>
                    <a:gd name="connsiteX1" fmla="*/ 15237 w 29841"/>
                    <a:gd name="connsiteY1" fmla="*/ 29994 h 29546"/>
                    <a:gd name="connsiteX2" fmla="*/ 316 w 29841"/>
                    <a:gd name="connsiteY2" fmla="*/ 15221 h 29546"/>
                    <a:gd name="connsiteX3" fmla="*/ 15237 w 29841"/>
                    <a:gd name="connsiteY3" fmla="*/ 448 h 29546"/>
                    <a:gd name="connsiteX4" fmla="*/ 30157 w 29841"/>
                    <a:gd name="connsiteY4" fmla="*/ 1522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7" y="15221"/>
                      </a:moveTo>
                      <a:cubicBezTo>
                        <a:pt x="30157" y="23380"/>
                        <a:pt x="23477" y="29994"/>
                        <a:pt x="15237" y="29994"/>
                      </a:cubicBezTo>
                      <a:cubicBezTo>
                        <a:pt x="6996" y="29994"/>
                        <a:pt x="316" y="23380"/>
                        <a:pt x="316" y="15221"/>
                      </a:cubicBezTo>
                      <a:cubicBezTo>
                        <a:pt x="316" y="7062"/>
                        <a:pt x="6996" y="448"/>
                        <a:pt x="15237" y="448"/>
                      </a:cubicBezTo>
                      <a:cubicBezTo>
                        <a:pt x="23477" y="448"/>
                        <a:pt x="30157" y="7062"/>
                        <a:pt x="30157" y="15221"/>
                      </a:cubicBezTo>
                      <a:close/>
                    </a:path>
                  </a:pathLst>
                </a:custGeom>
                <a:noFill/>
                <a:ln w="5965" cap="flat">
                  <a:solidFill>
                    <a:srgbClr val="EC4E44"/>
                  </a:solid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01F16DA2-52B6-422C-A08E-2FD560546799}"/>
                    </a:ext>
                  </a:extLst>
                </p:cNvPr>
                <p:cNvSpPr/>
                <p:nvPr/>
              </p:nvSpPr>
              <p:spPr>
                <a:xfrm>
                  <a:off x="3811985" y="3209250"/>
                  <a:ext cx="29841" cy="29546"/>
                </a:xfrm>
                <a:custGeom>
                  <a:avLst/>
                  <a:gdLst>
                    <a:gd name="connsiteX0" fmla="*/ 30427 w 29841"/>
                    <a:gd name="connsiteY0" fmla="*/ 14984 h 29546"/>
                    <a:gd name="connsiteX1" fmla="*/ 15507 w 29841"/>
                    <a:gd name="connsiteY1" fmla="*/ 29757 h 29546"/>
                    <a:gd name="connsiteX2" fmla="*/ 586 w 29841"/>
                    <a:gd name="connsiteY2" fmla="*/ 14984 h 29546"/>
                    <a:gd name="connsiteX3" fmla="*/ 15507 w 29841"/>
                    <a:gd name="connsiteY3" fmla="*/ 211 h 29546"/>
                    <a:gd name="connsiteX4" fmla="*/ 30427 w 29841"/>
                    <a:gd name="connsiteY4" fmla="*/ 1498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27" y="14984"/>
                      </a:moveTo>
                      <a:cubicBezTo>
                        <a:pt x="30427" y="23143"/>
                        <a:pt x="23747" y="29757"/>
                        <a:pt x="15507" y="29757"/>
                      </a:cubicBezTo>
                      <a:cubicBezTo>
                        <a:pt x="7266" y="29757"/>
                        <a:pt x="586" y="23143"/>
                        <a:pt x="586" y="14984"/>
                      </a:cubicBezTo>
                      <a:cubicBezTo>
                        <a:pt x="586" y="6826"/>
                        <a:pt x="7266" y="211"/>
                        <a:pt x="15507" y="211"/>
                      </a:cubicBezTo>
                      <a:cubicBezTo>
                        <a:pt x="23747" y="211"/>
                        <a:pt x="30427" y="6826"/>
                        <a:pt x="30427" y="14984"/>
                      </a:cubicBezTo>
                      <a:close/>
                    </a:path>
                  </a:pathLst>
                </a:custGeom>
                <a:noFill/>
                <a:ln w="5965" cap="flat">
                  <a:solidFill>
                    <a:srgbClr val="EC4E44"/>
                  </a:solid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5B51D971-721C-4AB7-B1B1-E9B5AFD9C6FB}"/>
                    </a:ext>
                  </a:extLst>
                </p:cNvPr>
                <p:cNvSpPr/>
                <p:nvPr/>
              </p:nvSpPr>
              <p:spPr>
                <a:xfrm>
                  <a:off x="3534552" y="3445994"/>
                  <a:ext cx="29841" cy="29546"/>
                </a:xfrm>
                <a:custGeom>
                  <a:avLst/>
                  <a:gdLst>
                    <a:gd name="connsiteX0" fmla="*/ 30381 w 29841"/>
                    <a:gd name="connsiteY0" fmla="*/ 15024 h 29546"/>
                    <a:gd name="connsiteX1" fmla="*/ 15460 w 29841"/>
                    <a:gd name="connsiteY1" fmla="*/ 29798 h 29546"/>
                    <a:gd name="connsiteX2" fmla="*/ 540 w 29841"/>
                    <a:gd name="connsiteY2" fmla="*/ 15024 h 29546"/>
                    <a:gd name="connsiteX3" fmla="*/ 15460 w 29841"/>
                    <a:gd name="connsiteY3" fmla="*/ 251 h 29546"/>
                    <a:gd name="connsiteX4" fmla="*/ 30381 w 29841"/>
                    <a:gd name="connsiteY4" fmla="*/ 1502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1" y="15024"/>
                      </a:moveTo>
                      <a:cubicBezTo>
                        <a:pt x="30381" y="23183"/>
                        <a:pt x="23701" y="29798"/>
                        <a:pt x="15460" y="29798"/>
                      </a:cubicBezTo>
                      <a:cubicBezTo>
                        <a:pt x="7220" y="29798"/>
                        <a:pt x="540" y="23183"/>
                        <a:pt x="540" y="15024"/>
                      </a:cubicBezTo>
                      <a:cubicBezTo>
                        <a:pt x="540" y="6866"/>
                        <a:pt x="7220" y="251"/>
                        <a:pt x="15460" y="251"/>
                      </a:cubicBezTo>
                      <a:cubicBezTo>
                        <a:pt x="23701" y="251"/>
                        <a:pt x="30381" y="6866"/>
                        <a:pt x="30381" y="15024"/>
                      </a:cubicBezTo>
                      <a:close/>
                    </a:path>
                  </a:pathLst>
                </a:custGeom>
                <a:noFill/>
                <a:ln w="5965" cap="flat">
                  <a:solidFill>
                    <a:srgbClr val="EC4E44"/>
                  </a:solid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CBC17DC3-2761-4045-8BED-D587F4E9A5F3}"/>
                    </a:ext>
                  </a:extLst>
                </p:cNvPr>
                <p:cNvSpPr/>
                <p:nvPr/>
              </p:nvSpPr>
              <p:spPr>
                <a:xfrm>
                  <a:off x="3535086" y="3360620"/>
                  <a:ext cx="29841" cy="29546"/>
                </a:xfrm>
                <a:custGeom>
                  <a:avLst/>
                  <a:gdLst>
                    <a:gd name="connsiteX0" fmla="*/ 30381 w 29841"/>
                    <a:gd name="connsiteY0" fmla="*/ 15010 h 29546"/>
                    <a:gd name="connsiteX1" fmla="*/ 15460 w 29841"/>
                    <a:gd name="connsiteY1" fmla="*/ 29783 h 29546"/>
                    <a:gd name="connsiteX2" fmla="*/ 540 w 29841"/>
                    <a:gd name="connsiteY2" fmla="*/ 15010 h 29546"/>
                    <a:gd name="connsiteX3" fmla="*/ 15460 w 29841"/>
                    <a:gd name="connsiteY3" fmla="*/ 237 h 29546"/>
                    <a:gd name="connsiteX4" fmla="*/ 30381 w 29841"/>
                    <a:gd name="connsiteY4" fmla="*/ 150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1" y="15010"/>
                      </a:moveTo>
                      <a:cubicBezTo>
                        <a:pt x="30381" y="23169"/>
                        <a:pt x="23701" y="29783"/>
                        <a:pt x="15460" y="29783"/>
                      </a:cubicBezTo>
                      <a:cubicBezTo>
                        <a:pt x="7220" y="29783"/>
                        <a:pt x="540" y="23169"/>
                        <a:pt x="540" y="15010"/>
                      </a:cubicBezTo>
                      <a:cubicBezTo>
                        <a:pt x="540" y="6851"/>
                        <a:pt x="7220" y="237"/>
                        <a:pt x="15460" y="237"/>
                      </a:cubicBezTo>
                      <a:cubicBezTo>
                        <a:pt x="23701" y="237"/>
                        <a:pt x="30381" y="6851"/>
                        <a:pt x="30381" y="15010"/>
                      </a:cubicBezTo>
                      <a:close/>
                    </a:path>
                  </a:pathLst>
                </a:custGeom>
                <a:noFill/>
                <a:ln w="5965" cap="flat">
                  <a:solidFill>
                    <a:srgbClr val="EC4E44"/>
                  </a:solid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780D7E4B-2087-4272-B26E-5062BEE7A688}"/>
                    </a:ext>
                  </a:extLst>
                </p:cNvPr>
                <p:cNvSpPr/>
                <p:nvPr/>
              </p:nvSpPr>
              <p:spPr>
                <a:xfrm>
                  <a:off x="2043383" y="4722577"/>
                  <a:ext cx="29841" cy="29546"/>
                </a:xfrm>
                <a:custGeom>
                  <a:avLst/>
                  <a:gdLst>
                    <a:gd name="connsiteX0" fmla="*/ 30131 w 29841"/>
                    <a:gd name="connsiteY0" fmla="*/ 15241 h 29546"/>
                    <a:gd name="connsiteX1" fmla="*/ 15210 w 29841"/>
                    <a:gd name="connsiteY1" fmla="*/ 30014 h 29546"/>
                    <a:gd name="connsiteX2" fmla="*/ 290 w 29841"/>
                    <a:gd name="connsiteY2" fmla="*/ 15241 h 29546"/>
                    <a:gd name="connsiteX3" fmla="*/ 15210 w 29841"/>
                    <a:gd name="connsiteY3" fmla="*/ 468 h 29546"/>
                    <a:gd name="connsiteX4" fmla="*/ 30131 w 29841"/>
                    <a:gd name="connsiteY4" fmla="*/ 1524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1" y="15241"/>
                      </a:moveTo>
                      <a:cubicBezTo>
                        <a:pt x="30131" y="23399"/>
                        <a:pt x="23451" y="30014"/>
                        <a:pt x="15210" y="30014"/>
                      </a:cubicBezTo>
                      <a:cubicBezTo>
                        <a:pt x="6970" y="30014"/>
                        <a:pt x="290" y="23399"/>
                        <a:pt x="290" y="15241"/>
                      </a:cubicBezTo>
                      <a:cubicBezTo>
                        <a:pt x="290" y="7082"/>
                        <a:pt x="6970" y="468"/>
                        <a:pt x="15210" y="468"/>
                      </a:cubicBezTo>
                      <a:cubicBezTo>
                        <a:pt x="23451" y="468"/>
                        <a:pt x="30131" y="7082"/>
                        <a:pt x="30131" y="15241"/>
                      </a:cubicBezTo>
                      <a:close/>
                    </a:path>
                  </a:pathLst>
                </a:custGeom>
                <a:noFill/>
                <a:ln w="5965" cap="flat">
                  <a:solidFill>
                    <a:srgbClr val="EC4E44"/>
                  </a:solid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E74B2FAE-8F1C-4111-92B2-E26EDB2E70D9}"/>
                    </a:ext>
                  </a:extLst>
                </p:cNvPr>
                <p:cNvSpPr/>
                <p:nvPr/>
              </p:nvSpPr>
              <p:spPr>
                <a:xfrm>
                  <a:off x="2614818" y="4244114"/>
                  <a:ext cx="29841" cy="29546"/>
                </a:xfrm>
                <a:custGeom>
                  <a:avLst/>
                  <a:gdLst>
                    <a:gd name="connsiteX0" fmla="*/ 30227 w 29841"/>
                    <a:gd name="connsiteY0" fmla="*/ 15160 h 29546"/>
                    <a:gd name="connsiteX1" fmla="*/ 15306 w 29841"/>
                    <a:gd name="connsiteY1" fmla="*/ 29933 h 29546"/>
                    <a:gd name="connsiteX2" fmla="*/ 385 w 29841"/>
                    <a:gd name="connsiteY2" fmla="*/ 15160 h 29546"/>
                    <a:gd name="connsiteX3" fmla="*/ 15306 w 29841"/>
                    <a:gd name="connsiteY3" fmla="*/ 387 h 29546"/>
                    <a:gd name="connsiteX4" fmla="*/ 30227 w 29841"/>
                    <a:gd name="connsiteY4" fmla="*/ 151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7" y="15160"/>
                      </a:moveTo>
                      <a:cubicBezTo>
                        <a:pt x="30227" y="23318"/>
                        <a:pt x="23546" y="29933"/>
                        <a:pt x="15306" y="29933"/>
                      </a:cubicBezTo>
                      <a:cubicBezTo>
                        <a:pt x="7066" y="29933"/>
                        <a:pt x="385" y="23318"/>
                        <a:pt x="385" y="15160"/>
                      </a:cubicBezTo>
                      <a:cubicBezTo>
                        <a:pt x="385" y="7001"/>
                        <a:pt x="7066" y="387"/>
                        <a:pt x="15306" y="387"/>
                      </a:cubicBezTo>
                      <a:cubicBezTo>
                        <a:pt x="23546" y="387"/>
                        <a:pt x="30227" y="7001"/>
                        <a:pt x="30227" y="15160"/>
                      </a:cubicBezTo>
                      <a:close/>
                    </a:path>
                  </a:pathLst>
                </a:custGeom>
                <a:noFill/>
                <a:ln w="5965" cap="flat">
                  <a:solidFill>
                    <a:srgbClr val="EC4E44"/>
                  </a:solid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C1F11B4-B546-41E7-AEE5-8AC486D766CB}"/>
                    </a:ext>
                  </a:extLst>
                </p:cNvPr>
                <p:cNvSpPr/>
                <p:nvPr/>
              </p:nvSpPr>
              <p:spPr>
                <a:xfrm>
                  <a:off x="2577228" y="4280042"/>
                  <a:ext cx="29841" cy="29546"/>
                </a:xfrm>
                <a:custGeom>
                  <a:avLst/>
                  <a:gdLst>
                    <a:gd name="connsiteX0" fmla="*/ 30220 w 29841"/>
                    <a:gd name="connsiteY0" fmla="*/ 15166 h 29546"/>
                    <a:gd name="connsiteX1" fmla="*/ 15300 w 29841"/>
                    <a:gd name="connsiteY1" fmla="*/ 29939 h 29546"/>
                    <a:gd name="connsiteX2" fmla="*/ 379 w 29841"/>
                    <a:gd name="connsiteY2" fmla="*/ 15166 h 29546"/>
                    <a:gd name="connsiteX3" fmla="*/ 15300 w 29841"/>
                    <a:gd name="connsiteY3" fmla="*/ 393 h 29546"/>
                    <a:gd name="connsiteX4" fmla="*/ 30220 w 29841"/>
                    <a:gd name="connsiteY4" fmla="*/ 151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0" y="15166"/>
                      </a:moveTo>
                      <a:cubicBezTo>
                        <a:pt x="30220" y="23325"/>
                        <a:pt x="23540" y="29939"/>
                        <a:pt x="15300" y="29939"/>
                      </a:cubicBezTo>
                      <a:cubicBezTo>
                        <a:pt x="7059" y="29939"/>
                        <a:pt x="379" y="23325"/>
                        <a:pt x="379" y="15166"/>
                      </a:cubicBezTo>
                      <a:cubicBezTo>
                        <a:pt x="379" y="7007"/>
                        <a:pt x="7059" y="393"/>
                        <a:pt x="15300" y="393"/>
                      </a:cubicBezTo>
                      <a:cubicBezTo>
                        <a:pt x="23540" y="393"/>
                        <a:pt x="30220" y="7007"/>
                        <a:pt x="30220" y="15166"/>
                      </a:cubicBezTo>
                      <a:close/>
                    </a:path>
                  </a:pathLst>
                </a:custGeom>
                <a:noFill/>
                <a:ln w="5965" cap="flat">
                  <a:solidFill>
                    <a:srgbClr val="EC4E44"/>
                  </a:solid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F2884D62-BC7A-4A42-B092-0CA9143FB703}"/>
                    </a:ext>
                  </a:extLst>
                </p:cNvPr>
                <p:cNvSpPr/>
                <p:nvPr/>
              </p:nvSpPr>
              <p:spPr>
                <a:xfrm>
                  <a:off x="3408455" y="3504131"/>
                  <a:ext cx="29841" cy="29546"/>
                </a:xfrm>
                <a:custGeom>
                  <a:avLst/>
                  <a:gdLst>
                    <a:gd name="connsiteX0" fmla="*/ 30360 w 29841"/>
                    <a:gd name="connsiteY0" fmla="*/ 15034 h 29546"/>
                    <a:gd name="connsiteX1" fmla="*/ 15439 w 29841"/>
                    <a:gd name="connsiteY1" fmla="*/ 29807 h 29546"/>
                    <a:gd name="connsiteX2" fmla="*/ 518 w 29841"/>
                    <a:gd name="connsiteY2" fmla="*/ 15034 h 29546"/>
                    <a:gd name="connsiteX3" fmla="*/ 15439 w 29841"/>
                    <a:gd name="connsiteY3" fmla="*/ 261 h 29546"/>
                    <a:gd name="connsiteX4" fmla="*/ 30360 w 29841"/>
                    <a:gd name="connsiteY4" fmla="*/ 150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0" y="15034"/>
                      </a:moveTo>
                      <a:cubicBezTo>
                        <a:pt x="30360" y="23193"/>
                        <a:pt x="23679" y="29807"/>
                        <a:pt x="15439" y="29807"/>
                      </a:cubicBezTo>
                      <a:cubicBezTo>
                        <a:pt x="7199" y="29807"/>
                        <a:pt x="518" y="23193"/>
                        <a:pt x="518" y="15034"/>
                      </a:cubicBezTo>
                      <a:cubicBezTo>
                        <a:pt x="518" y="6875"/>
                        <a:pt x="7199" y="261"/>
                        <a:pt x="15439" y="261"/>
                      </a:cubicBezTo>
                      <a:cubicBezTo>
                        <a:pt x="23679" y="261"/>
                        <a:pt x="30360" y="6875"/>
                        <a:pt x="30360" y="15034"/>
                      </a:cubicBezTo>
                      <a:close/>
                    </a:path>
                  </a:pathLst>
                </a:custGeom>
                <a:noFill/>
                <a:ln w="5965" cap="flat">
                  <a:solidFill>
                    <a:srgbClr val="EC4E44"/>
                  </a:solid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605AD5C-D388-48F0-A51E-32D009471F23}"/>
                    </a:ext>
                  </a:extLst>
                </p:cNvPr>
                <p:cNvSpPr/>
                <p:nvPr/>
              </p:nvSpPr>
              <p:spPr>
                <a:xfrm>
                  <a:off x="3954411" y="3028483"/>
                  <a:ext cx="29841" cy="29546"/>
                </a:xfrm>
                <a:custGeom>
                  <a:avLst/>
                  <a:gdLst>
                    <a:gd name="connsiteX0" fmla="*/ 30451 w 29841"/>
                    <a:gd name="connsiteY0" fmla="*/ 14954 h 29546"/>
                    <a:gd name="connsiteX1" fmla="*/ 15530 w 29841"/>
                    <a:gd name="connsiteY1" fmla="*/ 29727 h 29546"/>
                    <a:gd name="connsiteX2" fmla="*/ 610 w 29841"/>
                    <a:gd name="connsiteY2" fmla="*/ 14954 h 29546"/>
                    <a:gd name="connsiteX3" fmla="*/ 15530 w 29841"/>
                    <a:gd name="connsiteY3" fmla="*/ 181 h 29546"/>
                    <a:gd name="connsiteX4" fmla="*/ 30451 w 29841"/>
                    <a:gd name="connsiteY4" fmla="*/ 1495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51" y="14954"/>
                      </a:moveTo>
                      <a:cubicBezTo>
                        <a:pt x="30451" y="23113"/>
                        <a:pt x="23771" y="29727"/>
                        <a:pt x="15530" y="29727"/>
                      </a:cubicBezTo>
                      <a:cubicBezTo>
                        <a:pt x="7290" y="29727"/>
                        <a:pt x="610" y="23113"/>
                        <a:pt x="610" y="14954"/>
                      </a:cubicBezTo>
                      <a:cubicBezTo>
                        <a:pt x="610" y="6795"/>
                        <a:pt x="7290" y="181"/>
                        <a:pt x="15530" y="181"/>
                      </a:cubicBezTo>
                      <a:cubicBezTo>
                        <a:pt x="23771" y="181"/>
                        <a:pt x="30451" y="6795"/>
                        <a:pt x="30451" y="14954"/>
                      </a:cubicBezTo>
                      <a:close/>
                    </a:path>
                  </a:pathLst>
                </a:custGeom>
                <a:noFill/>
                <a:ln w="5965" cap="flat">
                  <a:solidFill>
                    <a:srgbClr val="EC4E44"/>
                  </a:solid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89345F4-1A3E-4A8D-A36A-589FED24C2F1}"/>
                    </a:ext>
                  </a:extLst>
                </p:cNvPr>
                <p:cNvSpPr/>
                <p:nvPr/>
              </p:nvSpPr>
              <p:spPr>
                <a:xfrm>
                  <a:off x="1950819" y="4820146"/>
                  <a:ext cx="29841" cy="29546"/>
                </a:xfrm>
                <a:custGeom>
                  <a:avLst/>
                  <a:gdLst>
                    <a:gd name="connsiteX0" fmla="*/ 30115 w 29841"/>
                    <a:gd name="connsiteY0" fmla="*/ 15257 h 29546"/>
                    <a:gd name="connsiteX1" fmla="*/ 15195 w 29841"/>
                    <a:gd name="connsiteY1" fmla="*/ 30030 h 29546"/>
                    <a:gd name="connsiteX2" fmla="*/ 274 w 29841"/>
                    <a:gd name="connsiteY2" fmla="*/ 15257 h 29546"/>
                    <a:gd name="connsiteX3" fmla="*/ 15195 w 29841"/>
                    <a:gd name="connsiteY3" fmla="*/ 484 h 29546"/>
                    <a:gd name="connsiteX4" fmla="*/ 30115 w 29841"/>
                    <a:gd name="connsiteY4" fmla="*/ 1525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5" y="15257"/>
                      </a:moveTo>
                      <a:cubicBezTo>
                        <a:pt x="30115" y="23416"/>
                        <a:pt x="23435" y="30030"/>
                        <a:pt x="15195" y="30030"/>
                      </a:cubicBezTo>
                      <a:cubicBezTo>
                        <a:pt x="6954" y="30030"/>
                        <a:pt x="274" y="23416"/>
                        <a:pt x="274" y="15257"/>
                      </a:cubicBezTo>
                      <a:cubicBezTo>
                        <a:pt x="274" y="7098"/>
                        <a:pt x="6954" y="484"/>
                        <a:pt x="15195" y="484"/>
                      </a:cubicBezTo>
                      <a:cubicBezTo>
                        <a:pt x="23435" y="484"/>
                        <a:pt x="30115" y="7098"/>
                        <a:pt x="30115" y="15257"/>
                      </a:cubicBezTo>
                      <a:close/>
                    </a:path>
                  </a:pathLst>
                </a:custGeom>
                <a:noFill/>
                <a:ln w="5965" cap="flat">
                  <a:solidFill>
                    <a:srgbClr val="EC4E44"/>
                  </a:solid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7F53B8DA-0B46-424E-A51E-7F5B20ACF200}"/>
                    </a:ext>
                  </a:extLst>
                </p:cNvPr>
                <p:cNvSpPr/>
                <p:nvPr/>
              </p:nvSpPr>
              <p:spPr>
                <a:xfrm>
                  <a:off x="2617786" y="4243941"/>
                  <a:ext cx="29841" cy="29546"/>
                </a:xfrm>
                <a:custGeom>
                  <a:avLst/>
                  <a:gdLst>
                    <a:gd name="connsiteX0" fmla="*/ 30227 w 29841"/>
                    <a:gd name="connsiteY0" fmla="*/ 15160 h 29546"/>
                    <a:gd name="connsiteX1" fmla="*/ 15307 w 29841"/>
                    <a:gd name="connsiteY1" fmla="*/ 29933 h 29546"/>
                    <a:gd name="connsiteX2" fmla="*/ 386 w 29841"/>
                    <a:gd name="connsiteY2" fmla="*/ 15160 h 29546"/>
                    <a:gd name="connsiteX3" fmla="*/ 15307 w 29841"/>
                    <a:gd name="connsiteY3" fmla="*/ 387 h 29546"/>
                    <a:gd name="connsiteX4" fmla="*/ 30227 w 29841"/>
                    <a:gd name="connsiteY4" fmla="*/ 151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7" y="15160"/>
                      </a:moveTo>
                      <a:cubicBezTo>
                        <a:pt x="30227" y="23318"/>
                        <a:pt x="23547" y="29933"/>
                        <a:pt x="15307" y="29933"/>
                      </a:cubicBezTo>
                      <a:cubicBezTo>
                        <a:pt x="7066" y="29933"/>
                        <a:pt x="386" y="23318"/>
                        <a:pt x="386" y="15160"/>
                      </a:cubicBezTo>
                      <a:cubicBezTo>
                        <a:pt x="386" y="7001"/>
                        <a:pt x="7066" y="387"/>
                        <a:pt x="15307" y="387"/>
                      </a:cubicBezTo>
                      <a:cubicBezTo>
                        <a:pt x="23547" y="387"/>
                        <a:pt x="30227" y="7001"/>
                        <a:pt x="30227" y="15160"/>
                      </a:cubicBezTo>
                      <a:close/>
                    </a:path>
                  </a:pathLst>
                </a:custGeom>
                <a:noFill/>
                <a:ln w="5965" cap="flat">
                  <a:solidFill>
                    <a:srgbClr val="EC4E44"/>
                  </a:solid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428272C2-3B37-4F11-B457-9F515BDE06CA}"/>
                    </a:ext>
                  </a:extLst>
                </p:cNvPr>
                <p:cNvSpPr/>
                <p:nvPr/>
              </p:nvSpPr>
              <p:spPr>
                <a:xfrm>
                  <a:off x="2817195" y="4056459"/>
                  <a:ext cx="29841" cy="29546"/>
                </a:xfrm>
                <a:custGeom>
                  <a:avLst/>
                  <a:gdLst>
                    <a:gd name="connsiteX0" fmla="*/ 30260 w 29841"/>
                    <a:gd name="connsiteY0" fmla="*/ 15128 h 29546"/>
                    <a:gd name="connsiteX1" fmla="*/ 15340 w 29841"/>
                    <a:gd name="connsiteY1" fmla="*/ 29901 h 29546"/>
                    <a:gd name="connsiteX2" fmla="*/ 419 w 29841"/>
                    <a:gd name="connsiteY2" fmla="*/ 15128 h 29546"/>
                    <a:gd name="connsiteX3" fmla="*/ 15340 w 29841"/>
                    <a:gd name="connsiteY3" fmla="*/ 355 h 29546"/>
                    <a:gd name="connsiteX4" fmla="*/ 30260 w 29841"/>
                    <a:gd name="connsiteY4" fmla="*/ 151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0" y="15128"/>
                      </a:moveTo>
                      <a:cubicBezTo>
                        <a:pt x="30260" y="23287"/>
                        <a:pt x="23580" y="29901"/>
                        <a:pt x="15340" y="29901"/>
                      </a:cubicBezTo>
                      <a:cubicBezTo>
                        <a:pt x="7100" y="29901"/>
                        <a:pt x="419" y="23287"/>
                        <a:pt x="419" y="15128"/>
                      </a:cubicBezTo>
                      <a:cubicBezTo>
                        <a:pt x="419" y="6969"/>
                        <a:pt x="7100" y="355"/>
                        <a:pt x="15340" y="355"/>
                      </a:cubicBezTo>
                      <a:cubicBezTo>
                        <a:pt x="23580" y="355"/>
                        <a:pt x="30260" y="6969"/>
                        <a:pt x="30260" y="15128"/>
                      </a:cubicBezTo>
                      <a:close/>
                    </a:path>
                  </a:pathLst>
                </a:custGeom>
                <a:noFill/>
                <a:ln w="5965" cap="flat">
                  <a:solidFill>
                    <a:srgbClr val="EC4E44"/>
                  </a:solid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44F23D5F-72D2-4D17-848F-AB23A50D9835}"/>
                    </a:ext>
                  </a:extLst>
                </p:cNvPr>
                <p:cNvSpPr/>
                <p:nvPr/>
              </p:nvSpPr>
              <p:spPr>
                <a:xfrm>
                  <a:off x="2610328" y="4219825"/>
                  <a:ext cx="29841" cy="29546"/>
                </a:xfrm>
                <a:custGeom>
                  <a:avLst/>
                  <a:gdLst>
                    <a:gd name="connsiteX0" fmla="*/ 30226 w 29841"/>
                    <a:gd name="connsiteY0" fmla="*/ 15155 h 29546"/>
                    <a:gd name="connsiteX1" fmla="*/ 15305 w 29841"/>
                    <a:gd name="connsiteY1" fmla="*/ 29928 h 29546"/>
                    <a:gd name="connsiteX2" fmla="*/ 385 w 29841"/>
                    <a:gd name="connsiteY2" fmla="*/ 15155 h 29546"/>
                    <a:gd name="connsiteX3" fmla="*/ 15305 w 29841"/>
                    <a:gd name="connsiteY3" fmla="*/ 382 h 29546"/>
                    <a:gd name="connsiteX4" fmla="*/ 30226 w 29841"/>
                    <a:gd name="connsiteY4" fmla="*/ 1515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6" y="15155"/>
                      </a:moveTo>
                      <a:cubicBezTo>
                        <a:pt x="30226" y="23314"/>
                        <a:pt x="23546" y="29928"/>
                        <a:pt x="15305" y="29928"/>
                      </a:cubicBezTo>
                      <a:cubicBezTo>
                        <a:pt x="7065" y="29928"/>
                        <a:pt x="385" y="23314"/>
                        <a:pt x="385" y="15155"/>
                      </a:cubicBezTo>
                      <a:cubicBezTo>
                        <a:pt x="385" y="6997"/>
                        <a:pt x="7065" y="382"/>
                        <a:pt x="15305" y="382"/>
                      </a:cubicBezTo>
                      <a:cubicBezTo>
                        <a:pt x="23546" y="382"/>
                        <a:pt x="30226" y="6997"/>
                        <a:pt x="30226" y="15155"/>
                      </a:cubicBezTo>
                      <a:close/>
                    </a:path>
                  </a:pathLst>
                </a:custGeom>
                <a:noFill/>
                <a:ln w="5965" cap="flat">
                  <a:solidFill>
                    <a:srgbClr val="EC4E44"/>
                  </a:solid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6FF26513-90B3-4766-80DE-99B141702432}"/>
                    </a:ext>
                  </a:extLst>
                </p:cNvPr>
                <p:cNvSpPr/>
                <p:nvPr/>
              </p:nvSpPr>
              <p:spPr>
                <a:xfrm>
                  <a:off x="3481401" y="3466556"/>
                  <a:ext cx="29841" cy="29546"/>
                </a:xfrm>
                <a:custGeom>
                  <a:avLst/>
                  <a:gdLst>
                    <a:gd name="connsiteX0" fmla="*/ 30372 w 29841"/>
                    <a:gd name="connsiteY0" fmla="*/ 15028 h 29546"/>
                    <a:gd name="connsiteX1" fmla="*/ 15451 w 29841"/>
                    <a:gd name="connsiteY1" fmla="*/ 29801 h 29546"/>
                    <a:gd name="connsiteX2" fmla="*/ 531 w 29841"/>
                    <a:gd name="connsiteY2" fmla="*/ 15028 h 29546"/>
                    <a:gd name="connsiteX3" fmla="*/ 15451 w 29841"/>
                    <a:gd name="connsiteY3" fmla="*/ 255 h 29546"/>
                    <a:gd name="connsiteX4" fmla="*/ 30372 w 29841"/>
                    <a:gd name="connsiteY4" fmla="*/ 150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2" y="15028"/>
                      </a:moveTo>
                      <a:cubicBezTo>
                        <a:pt x="30372" y="23187"/>
                        <a:pt x="23692" y="29801"/>
                        <a:pt x="15451" y="29801"/>
                      </a:cubicBezTo>
                      <a:cubicBezTo>
                        <a:pt x="7211" y="29801"/>
                        <a:pt x="531" y="23187"/>
                        <a:pt x="531" y="15028"/>
                      </a:cubicBezTo>
                      <a:cubicBezTo>
                        <a:pt x="531" y="6869"/>
                        <a:pt x="7211" y="255"/>
                        <a:pt x="15451" y="255"/>
                      </a:cubicBezTo>
                      <a:cubicBezTo>
                        <a:pt x="23692" y="255"/>
                        <a:pt x="30372" y="6869"/>
                        <a:pt x="30372" y="15028"/>
                      </a:cubicBezTo>
                      <a:close/>
                    </a:path>
                  </a:pathLst>
                </a:custGeom>
                <a:noFill/>
                <a:ln w="5965" cap="flat">
                  <a:solidFill>
                    <a:srgbClr val="EC4E44"/>
                  </a:solid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0FE3B23E-C470-4A60-A3D6-7827F1BEEAFF}"/>
                    </a:ext>
                  </a:extLst>
                </p:cNvPr>
                <p:cNvSpPr/>
                <p:nvPr/>
              </p:nvSpPr>
              <p:spPr>
                <a:xfrm>
                  <a:off x="2365958" y="4460297"/>
                  <a:ext cx="29841" cy="29546"/>
                </a:xfrm>
                <a:custGeom>
                  <a:avLst/>
                  <a:gdLst>
                    <a:gd name="connsiteX0" fmla="*/ 30185 w 29841"/>
                    <a:gd name="connsiteY0" fmla="*/ 15196 h 29546"/>
                    <a:gd name="connsiteX1" fmla="*/ 15264 w 29841"/>
                    <a:gd name="connsiteY1" fmla="*/ 29969 h 29546"/>
                    <a:gd name="connsiteX2" fmla="*/ 344 w 29841"/>
                    <a:gd name="connsiteY2" fmla="*/ 15196 h 29546"/>
                    <a:gd name="connsiteX3" fmla="*/ 15264 w 29841"/>
                    <a:gd name="connsiteY3" fmla="*/ 423 h 29546"/>
                    <a:gd name="connsiteX4" fmla="*/ 30185 w 29841"/>
                    <a:gd name="connsiteY4" fmla="*/ 1519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5" y="15196"/>
                      </a:moveTo>
                      <a:cubicBezTo>
                        <a:pt x="30185" y="23355"/>
                        <a:pt x="23505" y="29969"/>
                        <a:pt x="15264" y="29969"/>
                      </a:cubicBezTo>
                      <a:cubicBezTo>
                        <a:pt x="7024" y="29969"/>
                        <a:pt x="344" y="23355"/>
                        <a:pt x="344" y="15196"/>
                      </a:cubicBezTo>
                      <a:cubicBezTo>
                        <a:pt x="344" y="7037"/>
                        <a:pt x="7024" y="423"/>
                        <a:pt x="15264" y="423"/>
                      </a:cubicBezTo>
                      <a:cubicBezTo>
                        <a:pt x="23505" y="423"/>
                        <a:pt x="30185" y="7037"/>
                        <a:pt x="30185" y="15196"/>
                      </a:cubicBezTo>
                      <a:close/>
                    </a:path>
                  </a:pathLst>
                </a:custGeom>
                <a:noFill/>
                <a:ln w="5965" cap="flat">
                  <a:solidFill>
                    <a:srgbClr val="EC4E44"/>
                  </a:solid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F1528C16-A4F6-47CA-A2B0-724695981CC3}"/>
                    </a:ext>
                  </a:extLst>
                </p:cNvPr>
                <p:cNvSpPr/>
                <p:nvPr/>
              </p:nvSpPr>
              <p:spPr>
                <a:xfrm>
                  <a:off x="2078053" y="4714382"/>
                  <a:ext cx="29841" cy="29546"/>
                </a:xfrm>
                <a:custGeom>
                  <a:avLst/>
                  <a:gdLst>
                    <a:gd name="connsiteX0" fmla="*/ 30137 w 29841"/>
                    <a:gd name="connsiteY0" fmla="*/ 15239 h 29546"/>
                    <a:gd name="connsiteX1" fmla="*/ 15216 w 29841"/>
                    <a:gd name="connsiteY1" fmla="*/ 30012 h 29546"/>
                    <a:gd name="connsiteX2" fmla="*/ 296 w 29841"/>
                    <a:gd name="connsiteY2" fmla="*/ 15239 h 29546"/>
                    <a:gd name="connsiteX3" fmla="*/ 15216 w 29841"/>
                    <a:gd name="connsiteY3" fmla="*/ 466 h 29546"/>
                    <a:gd name="connsiteX4" fmla="*/ 30137 w 29841"/>
                    <a:gd name="connsiteY4" fmla="*/ 152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7" y="15239"/>
                      </a:moveTo>
                      <a:cubicBezTo>
                        <a:pt x="30137" y="23398"/>
                        <a:pt x="23456" y="30012"/>
                        <a:pt x="15216" y="30012"/>
                      </a:cubicBezTo>
                      <a:cubicBezTo>
                        <a:pt x="6976" y="30012"/>
                        <a:pt x="296" y="23398"/>
                        <a:pt x="296" y="15239"/>
                      </a:cubicBezTo>
                      <a:cubicBezTo>
                        <a:pt x="296" y="7080"/>
                        <a:pt x="6976" y="466"/>
                        <a:pt x="15216" y="466"/>
                      </a:cubicBezTo>
                      <a:cubicBezTo>
                        <a:pt x="23456" y="466"/>
                        <a:pt x="30137" y="7080"/>
                        <a:pt x="30137" y="15239"/>
                      </a:cubicBezTo>
                      <a:close/>
                    </a:path>
                  </a:pathLst>
                </a:custGeom>
                <a:noFill/>
                <a:ln w="5965" cap="flat">
                  <a:solidFill>
                    <a:srgbClr val="EC4E44"/>
                  </a:solid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69205CEC-5AAD-4A13-A44A-23CECAA4D447}"/>
                    </a:ext>
                  </a:extLst>
                </p:cNvPr>
                <p:cNvSpPr/>
                <p:nvPr/>
              </p:nvSpPr>
              <p:spPr>
                <a:xfrm>
                  <a:off x="3729810" y="3228205"/>
                  <a:ext cx="29841" cy="29546"/>
                </a:xfrm>
                <a:custGeom>
                  <a:avLst/>
                  <a:gdLst>
                    <a:gd name="connsiteX0" fmla="*/ 30413 w 29841"/>
                    <a:gd name="connsiteY0" fmla="*/ 14988 h 29546"/>
                    <a:gd name="connsiteX1" fmla="*/ 15493 w 29841"/>
                    <a:gd name="connsiteY1" fmla="*/ 29761 h 29546"/>
                    <a:gd name="connsiteX2" fmla="*/ 572 w 29841"/>
                    <a:gd name="connsiteY2" fmla="*/ 14988 h 29546"/>
                    <a:gd name="connsiteX3" fmla="*/ 15493 w 29841"/>
                    <a:gd name="connsiteY3" fmla="*/ 215 h 29546"/>
                    <a:gd name="connsiteX4" fmla="*/ 30413 w 29841"/>
                    <a:gd name="connsiteY4" fmla="*/ 149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3" y="14988"/>
                      </a:moveTo>
                      <a:cubicBezTo>
                        <a:pt x="30413" y="23147"/>
                        <a:pt x="23733" y="29761"/>
                        <a:pt x="15493" y="29761"/>
                      </a:cubicBezTo>
                      <a:cubicBezTo>
                        <a:pt x="7252" y="29761"/>
                        <a:pt x="572" y="23147"/>
                        <a:pt x="572" y="14988"/>
                      </a:cubicBezTo>
                      <a:cubicBezTo>
                        <a:pt x="572" y="6829"/>
                        <a:pt x="7252" y="215"/>
                        <a:pt x="15493" y="215"/>
                      </a:cubicBezTo>
                      <a:cubicBezTo>
                        <a:pt x="23733" y="215"/>
                        <a:pt x="30413" y="6829"/>
                        <a:pt x="30413" y="14988"/>
                      </a:cubicBezTo>
                      <a:close/>
                    </a:path>
                  </a:pathLst>
                </a:custGeom>
                <a:noFill/>
                <a:ln w="5965" cap="flat">
                  <a:solidFill>
                    <a:srgbClr val="EC4E44"/>
                  </a:solid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FDE51FAA-E341-4C32-9FC7-7CCA5BD77432}"/>
                    </a:ext>
                  </a:extLst>
                </p:cNvPr>
                <p:cNvSpPr/>
                <p:nvPr/>
              </p:nvSpPr>
              <p:spPr>
                <a:xfrm>
                  <a:off x="2974550" y="3907077"/>
                  <a:ext cx="29841" cy="29546"/>
                </a:xfrm>
                <a:custGeom>
                  <a:avLst/>
                  <a:gdLst>
                    <a:gd name="connsiteX0" fmla="*/ 30287 w 29841"/>
                    <a:gd name="connsiteY0" fmla="*/ 15103 h 29546"/>
                    <a:gd name="connsiteX1" fmla="*/ 15366 w 29841"/>
                    <a:gd name="connsiteY1" fmla="*/ 29876 h 29546"/>
                    <a:gd name="connsiteX2" fmla="*/ 446 w 29841"/>
                    <a:gd name="connsiteY2" fmla="*/ 15103 h 29546"/>
                    <a:gd name="connsiteX3" fmla="*/ 15366 w 29841"/>
                    <a:gd name="connsiteY3" fmla="*/ 329 h 29546"/>
                    <a:gd name="connsiteX4" fmla="*/ 30287 w 29841"/>
                    <a:gd name="connsiteY4" fmla="*/ 151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7" y="15103"/>
                      </a:moveTo>
                      <a:cubicBezTo>
                        <a:pt x="30287" y="23261"/>
                        <a:pt x="23607" y="29876"/>
                        <a:pt x="15366" y="29876"/>
                      </a:cubicBezTo>
                      <a:cubicBezTo>
                        <a:pt x="7126" y="29876"/>
                        <a:pt x="446" y="23261"/>
                        <a:pt x="446" y="15103"/>
                      </a:cubicBezTo>
                      <a:cubicBezTo>
                        <a:pt x="446" y="6944"/>
                        <a:pt x="7126" y="329"/>
                        <a:pt x="15366" y="329"/>
                      </a:cubicBezTo>
                      <a:cubicBezTo>
                        <a:pt x="23607" y="329"/>
                        <a:pt x="30287" y="6944"/>
                        <a:pt x="30287" y="15103"/>
                      </a:cubicBezTo>
                      <a:close/>
                    </a:path>
                  </a:pathLst>
                </a:custGeom>
                <a:noFill/>
                <a:ln w="5965" cap="flat">
                  <a:solidFill>
                    <a:srgbClr val="EC4E44"/>
                  </a:solid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10AE96CF-3AB2-4ECA-B90F-5C11E37CCB4B}"/>
                    </a:ext>
                  </a:extLst>
                </p:cNvPr>
                <p:cNvSpPr/>
                <p:nvPr/>
              </p:nvSpPr>
              <p:spPr>
                <a:xfrm>
                  <a:off x="2936996" y="3927623"/>
                  <a:ext cx="29841" cy="29546"/>
                </a:xfrm>
                <a:custGeom>
                  <a:avLst/>
                  <a:gdLst>
                    <a:gd name="connsiteX0" fmla="*/ 30281 w 29841"/>
                    <a:gd name="connsiteY0" fmla="*/ 15106 h 29546"/>
                    <a:gd name="connsiteX1" fmla="*/ 15360 w 29841"/>
                    <a:gd name="connsiteY1" fmla="*/ 29879 h 29546"/>
                    <a:gd name="connsiteX2" fmla="*/ 439 w 29841"/>
                    <a:gd name="connsiteY2" fmla="*/ 15106 h 29546"/>
                    <a:gd name="connsiteX3" fmla="*/ 15360 w 29841"/>
                    <a:gd name="connsiteY3" fmla="*/ 333 h 29546"/>
                    <a:gd name="connsiteX4" fmla="*/ 30281 w 29841"/>
                    <a:gd name="connsiteY4" fmla="*/ 151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1" y="15106"/>
                      </a:moveTo>
                      <a:cubicBezTo>
                        <a:pt x="30281" y="23265"/>
                        <a:pt x="23600" y="29879"/>
                        <a:pt x="15360" y="29879"/>
                      </a:cubicBezTo>
                      <a:cubicBezTo>
                        <a:pt x="7120" y="29879"/>
                        <a:pt x="439" y="23265"/>
                        <a:pt x="439" y="15106"/>
                      </a:cubicBezTo>
                      <a:cubicBezTo>
                        <a:pt x="439" y="6947"/>
                        <a:pt x="7120" y="333"/>
                        <a:pt x="15360" y="333"/>
                      </a:cubicBezTo>
                      <a:cubicBezTo>
                        <a:pt x="23600" y="333"/>
                        <a:pt x="30281" y="6947"/>
                        <a:pt x="30281" y="15106"/>
                      </a:cubicBezTo>
                      <a:close/>
                    </a:path>
                  </a:pathLst>
                </a:custGeom>
                <a:noFill/>
                <a:ln w="5965" cap="flat">
                  <a:solidFill>
                    <a:srgbClr val="EC4E44"/>
                  </a:solid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5920A41F-8CDF-42B1-B8EB-BAFC00AF2B3A}"/>
                    </a:ext>
                  </a:extLst>
                </p:cNvPr>
                <p:cNvSpPr/>
                <p:nvPr/>
              </p:nvSpPr>
              <p:spPr>
                <a:xfrm>
                  <a:off x="3577757" y="3374947"/>
                  <a:ext cx="29841" cy="29546"/>
                </a:xfrm>
                <a:custGeom>
                  <a:avLst/>
                  <a:gdLst>
                    <a:gd name="connsiteX0" fmla="*/ 30388 w 29841"/>
                    <a:gd name="connsiteY0" fmla="*/ 15012 h 29546"/>
                    <a:gd name="connsiteX1" fmla="*/ 15467 w 29841"/>
                    <a:gd name="connsiteY1" fmla="*/ 29785 h 29546"/>
                    <a:gd name="connsiteX2" fmla="*/ 547 w 29841"/>
                    <a:gd name="connsiteY2" fmla="*/ 15012 h 29546"/>
                    <a:gd name="connsiteX3" fmla="*/ 15467 w 29841"/>
                    <a:gd name="connsiteY3" fmla="*/ 239 h 29546"/>
                    <a:gd name="connsiteX4" fmla="*/ 30388 w 29841"/>
                    <a:gd name="connsiteY4" fmla="*/ 1501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8" y="15012"/>
                      </a:moveTo>
                      <a:cubicBezTo>
                        <a:pt x="30388" y="23171"/>
                        <a:pt x="23708" y="29785"/>
                        <a:pt x="15467" y="29785"/>
                      </a:cubicBezTo>
                      <a:cubicBezTo>
                        <a:pt x="7227" y="29785"/>
                        <a:pt x="547" y="23171"/>
                        <a:pt x="547" y="15012"/>
                      </a:cubicBezTo>
                      <a:cubicBezTo>
                        <a:pt x="547" y="6854"/>
                        <a:pt x="7227" y="239"/>
                        <a:pt x="15467" y="239"/>
                      </a:cubicBezTo>
                      <a:cubicBezTo>
                        <a:pt x="23708" y="239"/>
                        <a:pt x="30388" y="6854"/>
                        <a:pt x="30388" y="15012"/>
                      </a:cubicBezTo>
                      <a:close/>
                    </a:path>
                  </a:pathLst>
                </a:custGeom>
                <a:noFill/>
                <a:ln w="5965" cap="flat">
                  <a:solidFill>
                    <a:srgbClr val="EC4E44"/>
                  </a:solid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115887A6-9665-4EB5-929A-EE339D70D74E}"/>
                    </a:ext>
                  </a:extLst>
                </p:cNvPr>
                <p:cNvSpPr/>
                <p:nvPr/>
              </p:nvSpPr>
              <p:spPr>
                <a:xfrm>
                  <a:off x="2971036" y="3913208"/>
                  <a:ext cx="29841" cy="29546"/>
                </a:xfrm>
                <a:custGeom>
                  <a:avLst/>
                  <a:gdLst>
                    <a:gd name="connsiteX0" fmla="*/ 30286 w 29841"/>
                    <a:gd name="connsiteY0" fmla="*/ 15104 h 29546"/>
                    <a:gd name="connsiteX1" fmla="*/ 15366 w 29841"/>
                    <a:gd name="connsiteY1" fmla="*/ 29877 h 29546"/>
                    <a:gd name="connsiteX2" fmla="*/ 445 w 29841"/>
                    <a:gd name="connsiteY2" fmla="*/ 15104 h 29546"/>
                    <a:gd name="connsiteX3" fmla="*/ 15366 w 29841"/>
                    <a:gd name="connsiteY3" fmla="*/ 331 h 29546"/>
                    <a:gd name="connsiteX4" fmla="*/ 30286 w 29841"/>
                    <a:gd name="connsiteY4" fmla="*/ 1510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6" y="15104"/>
                      </a:moveTo>
                      <a:cubicBezTo>
                        <a:pt x="30286" y="23262"/>
                        <a:pt x="23606" y="29877"/>
                        <a:pt x="15366" y="29877"/>
                      </a:cubicBezTo>
                      <a:cubicBezTo>
                        <a:pt x="7125" y="29877"/>
                        <a:pt x="445" y="23262"/>
                        <a:pt x="445" y="15104"/>
                      </a:cubicBezTo>
                      <a:cubicBezTo>
                        <a:pt x="445" y="6945"/>
                        <a:pt x="7125" y="331"/>
                        <a:pt x="15366" y="331"/>
                      </a:cubicBezTo>
                      <a:cubicBezTo>
                        <a:pt x="23606" y="331"/>
                        <a:pt x="30286" y="6945"/>
                        <a:pt x="30286" y="15104"/>
                      </a:cubicBezTo>
                      <a:close/>
                    </a:path>
                  </a:pathLst>
                </a:custGeom>
                <a:noFill/>
                <a:ln w="5965" cap="flat">
                  <a:solidFill>
                    <a:srgbClr val="EC4E44"/>
                  </a:solid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109D9E28-1794-45FA-8197-87144173F384}"/>
                    </a:ext>
                  </a:extLst>
                </p:cNvPr>
                <p:cNvSpPr/>
                <p:nvPr/>
              </p:nvSpPr>
              <p:spPr>
                <a:xfrm>
                  <a:off x="3596975" y="3345922"/>
                  <a:ext cx="29841" cy="29546"/>
                </a:xfrm>
                <a:custGeom>
                  <a:avLst/>
                  <a:gdLst>
                    <a:gd name="connsiteX0" fmla="*/ 30391 w 29841"/>
                    <a:gd name="connsiteY0" fmla="*/ 15008 h 29546"/>
                    <a:gd name="connsiteX1" fmla="*/ 15471 w 29841"/>
                    <a:gd name="connsiteY1" fmla="*/ 29781 h 29546"/>
                    <a:gd name="connsiteX2" fmla="*/ 550 w 29841"/>
                    <a:gd name="connsiteY2" fmla="*/ 15008 h 29546"/>
                    <a:gd name="connsiteX3" fmla="*/ 15471 w 29841"/>
                    <a:gd name="connsiteY3" fmla="*/ 235 h 29546"/>
                    <a:gd name="connsiteX4" fmla="*/ 30391 w 29841"/>
                    <a:gd name="connsiteY4" fmla="*/ 150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1" y="15008"/>
                      </a:moveTo>
                      <a:cubicBezTo>
                        <a:pt x="30391" y="23166"/>
                        <a:pt x="23711" y="29781"/>
                        <a:pt x="15471" y="29781"/>
                      </a:cubicBezTo>
                      <a:cubicBezTo>
                        <a:pt x="7230" y="29781"/>
                        <a:pt x="550" y="23166"/>
                        <a:pt x="550" y="15008"/>
                      </a:cubicBezTo>
                      <a:cubicBezTo>
                        <a:pt x="550" y="6849"/>
                        <a:pt x="7230" y="235"/>
                        <a:pt x="15471" y="235"/>
                      </a:cubicBezTo>
                      <a:cubicBezTo>
                        <a:pt x="23711" y="235"/>
                        <a:pt x="30391" y="6849"/>
                        <a:pt x="30391" y="15008"/>
                      </a:cubicBezTo>
                      <a:close/>
                    </a:path>
                  </a:pathLst>
                </a:custGeom>
                <a:noFill/>
                <a:ln w="5965" cap="flat">
                  <a:solidFill>
                    <a:srgbClr val="EC4E44"/>
                  </a:solid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1C5A897-233C-4DD8-B42E-F87027DDA27B}"/>
                    </a:ext>
                  </a:extLst>
                </p:cNvPr>
                <p:cNvSpPr/>
                <p:nvPr/>
              </p:nvSpPr>
              <p:spPr>
                <a:xfrm>
                  <a:off x="2463220" y="4353424"/>
                  <a:ext cx="29841" cy="29546"/>
                </a:xfrm>
                <a:custGeom>
                  <a:avLst/>
                  <a:gdLst>
                    <a:gd name="connsiteX0" fmla="*/ 30201 w 29841"/>
                    <a:gd name="connsiteY0" fmla="*/ 15178 h 29546"/>
                    <a:gd name="connsiteX1" fmla="*/ 15281 w 29841"/>
                    <a:gd name="connsiteY1" fmla="*/ 29951 h 29546"/>
                    <a:gd name="connsiteX2" fmla="*/ 360 w 29841"/>
                    <a:gd name="connsiteY2" fmla="*/ 15178 h 29546"/>
                    <a:gd name="connsiteX3" fmla="*/ 15281 w 29841"/>
                    <a:gd name="connsiteY3" fmla="*/ 405 h 29546"/>
                    <a:gd name="connsiteX4" fmla="*/ 30201 w 29841"/>
                    <a:gd name="connsiteY4" fmla="*/ 1517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1" y="15178"/>
                      </a:moveTo>
                      <a:cubicBezTo>
                        <a:pt x="30201" y="23337"/>
                        <a:pt x="23521" y="29951"/>
                        <a:pt x="15281" y="29951"/>
                      </a:cubicBezTo>
                      <a:cubicBezTo>
                        <a:pt x="7040" y="29951"/>
                        <a:pt x="360" y="23337"/>
                        <a:pt x="360" y="15178"/>
                      </a:cubicBezTo>
                      <a:cubicBezTo>
                        <a:pt x="360" y="7019"/>
                        <a:pt x="7040" y="405"/>
                        <a:pt x="15281" y="405"/>
                      </a:cubicBezTo>
                      <a:cubicBezTo>
                        <a:pt x="23521" y="405"/>
                        <a:pt x="30201" y="7019"/>
                        <a:pt x="30201" y="15178"/>
                      </a:cubicBezTo>
                      <a:close/>
                    </a:path>
                  </a:pathLst>
                </a:custGeom>
                <a:noFill/>
                <a:ln w="5965" cap="flat">
                  <a:solidFill>
                    <a:srgbClr val="EC4E44"/>
                  </a:solid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CE3EB911-A4A4-47E1-BB80-7E843DB07489}"/>
                    </a:ext>
                  </a:extLst>
                </p:cNvPr>
                <p:cNvSpPr/>
                <p:nvPr/>
              </p:nvSpPr>
              <p:spPr>
                <a:xfrm>
                  <a:off x="3011130" y="3896235"/>
                  <a:ext cx="29841" cy="29546"/>
                </a:xfrm>
                <a:custGeom>
                  <a:avLst/>
                  <a:gdLst>
                    <a:gd name="connsiteX0" fmla="*/ 30293 w 29841"/>
                    <a:gd name="connsiteY0" fmla="*/ 15101 h 29546"/>
                    <a:gd name="connsiteX1" fmla="*/ 15372 w 29841"/>
                    <a:gd name="connsiteY1" fmla="*/ 29874 h 29546"/>
                    <a:gd name="connsiteX2" fmla="*/ 452 w 29841"/>
                    <a:gd name="connsiteY2" fmla="*/ 15101 h 29546"/>
                    <a:gd name="connsiteX3" fmla="*/ 15372 w 29841"/>
                    <a:gd name="connsiteY3" fmla="*/ 328 h 29546"/>
                    <a:gd name="connsiteX4" fmla="*/ 30293 w 29841"/>
                    <a:gd name="connsiteY4" fmla="*/ 151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3" y="15101"/>
                      </a:moveTo>
                      <a:cubicBezTo>
                        <a:pt x="30293" y="23260"/>
                        <a:pt x="23613" y="29874"/>
                        <a:pt x="15372" y="29874"/>
                      </a:cubicBezTo>
                      <a:cubicBezTo>
                        <a:pt x="7132" y="29874"/>
                        <a:pt x="452" y="23260"/>
                        <a:pt x="452" y="15101"/>
                      </a:cubicBezTo>
                      <a:cubicBezTo>
                        <a:pt x="452" y="6942"/>
                        <a:pt x="7132" y="328"/>
                        <a:pt x="15372" y="328"/>
                      </a:cubicBezTo>
                      <a:cubicBezTo>
                        <a:pt x="23613" y="328"/>
                        <a:pt x="30293" y="6942"/>
                        <a:pt x="30293" y="15101"/>
                      </a:cubicBezTo>
                      <a:close/>
                    </a:path>
                  </a:pathLst>
                </a:custGeom>
                <a:noFill/>
                <a:ln w="5965" cap="flat">
                  <a:solidFill>
                    <a:srgbClr val="EC4E44"/>
                  </a:solid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9549F79B-BD67-4C1E-8A3D-11FB41F1A4FD}"/>
                    </a:ext>
                  </a:extLst>
                </p:cNvPr>
                <p:cNvSpPr/>
                <p:nvPr/>
              </p:nvSpPr>
              <p:spPr>
                <a:xfrm>
                  <a:off x="3003825" y="3881293"/>
                  <a:ext cx="29841" cy="29546"/>
                </a:xfrm>
                <a:custGeom>
                  <a:avLst/>
                  <a:gdLst>
                    <a:gd name="connsiteX0" fmla="*/ 30292 w 29841"/>
                    <a:gd name="connsiteY0" fmla="*/ 15098 h 29546"/>
                    <a:gd name="connsiteX1" fmla="*/ 15371 w 29841"/>
                    <a:gd name="connsiteY1" fmla="*/ 29871 h 29546"/>
                    <a:gd name="connsiteX2" fmla="*/ 451 w 29841"/>
                    <a:gd name="connsiteY2" fmla="*/ 15098 h 29546"/>
                    <a:gd name="connsiteX3" fmla="*/ 15371 w 29841"/>
                    <a:gd name="connsiteY3" fmla="*/ 325 h 29546"/>
                    <a:gd name="connsiteX4" fmla="*/ 30292 w 29841"/>
                    <a:gd name="connsiteY4" fmla="*/ 1509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2" y="15098"/>
                      </a:moveTo>
                      <a:cubicBezTo>
                        <a:pt x="30292" y="23257"/>
                        <a:pt x="23612" y="29871"/>
                        <a:pt x="15371" y="29871"/>
                      </a:cubicBezTo>
                      <a:cubicBezTo>
                        <a:pt x="7131" y="29871"/>
                        <a:pt x="451" y="23257"/>
                        <a:pt x="451" y="15098"/>
                      </a:cubicBezTo>
                      <a:cubicBezTo>
                        <a:pt x="451" y="6939"/>
                        <a:pt x="7131" y="325"/>
                        <a:pt x="15371" y="325"/>
                      </a:cubicBezTo>
                      <a:cubicBezTo>
                        <a:pt x="23612" y="325"/>
                        <a:pt x="30292" y="6939"/>
                        <a:pt x="30292" y="15098"/>
                      </a:cubicBezTo>
                      <a:close/>
                    </a:path>
                  </a:pathLst>
                </a:custGeom>
                <a:noFill/>
                <a:ln w="5965" cap="flat">
                  <a:solidFill>
                    <a:srgbClr val="EC4E44"/>
                  </a:solid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82EAF88D-801F-4A2A-9115-2DE17903DB75}"/>
                    </a:ext>
                  </a:extLst>
                </p:cNvPr>
                <p:cNvSpPr/>
                <p:nvPr/>
              </p:nvSpPr>
              <p:spPr>
                <a:xfrm>
                  <a:off x="2555205" y="4317838"/>
                  <a:ext cx="29841" cy="29546"/>
                </a:xfrm>
                <a:custGeom>
                  <a:avLst/>
                  <a:gdLst>
                    <a:gd name="connsiteX0" fmla="*/ 30217 w 29841"/>
                    <a:gd name="connsiteY0" fmla="*/ 15172 h 29546"/>
                    <a:gd name="connsiteX1" fmla="*/ 15296 w 29841"/>
                    <a:gd name="connsiteY1" fmla="*/ 29945 h 29546"/>
                    <a:gd name="connsiteX2" fmla="*/ 375 w 29841"/>
                    <a:gd name="connsiteY2" fmla="*/ 15172 h 29546"/>
                    <a:gd name="connsiteX3" fmla="*/ 15296 w 29841"/>
                    <a:gd name="connsiteY3" fmla="*/ 399 h 29546"/>
                    <a:gd name="connsiteX4" fmla="*/ 30217 w 29841"/>
                    <a:gd name="connsiteY4" fmla="*/ 1517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7" y="15172"/>
                      </a:moveTo>
                      <a:cubicBezTo>
                        <a:pt x="30217" y="23331"/>
                        <a:pt x="23536" y="29945"/>
                        <a:pt x="15296" y="29945"/>
                      </a:cubicBezTo>
                      <a:cubicBezTo>
                        <a:pt x="7056" y="29945"/>
                        <a:pt x="375" y="23331"/>
                        <a:pt x="375" y="15172"/>
                      </a:cubicBezTo>
                      <a:cubicBezTo>
                        <a:pt x="375" y="7013"/>
                        <a:pt x="7056" y="399"/>
                        <a:pt x="15296" y="399"/>
                      </a:cubicBezTo>
                      <a:cubicBezTo>
                        <a:pt x="23536" y="399"/>
                        <a:pt x="30217" y="7013"/>
                        <a:pt x="30217" y="15172"/>
                      </a:cubicBezTo>
                      <a:close/>
                    </a:path>
                  </a:pathLst>
                </a:custGeom>
                <a:noFill/>
                <a:ln w="5965" cap="flat">
                  <a:solidFill>
                    <a:srgbClr val="EC4E44"/>
                  </a:solid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B9449B99-F881-4DC9-A5AF-5990976381E7}"/>
                    </a:ext>
                  </a:extLst>
                </p:cNvPr>
                <p:cNvSpPr/>
                <p:nvPr/>
              </p:nvSpPr>
              <p:spPr>
                <a:xfrm>
                  <a:off x="3042743" y="3826789"/>
                  <a:ext cx="29841" cy="29546"/>
                </a:xfrm>
                <a:custGeom>
                  <a:avLst/>
                  <a:gdLst>
                    <a:gd name="connsiteX0" fmla="*/ 30298 w 29841"/>
                    <a:gd name="connsiteY0" fmla="*/ 15089 h 29546"/>
                    <a:gd name="connsiteX1" fmla="*/ 15378 w 29841"/>
                    <a:gd name="connsiteY1" fmla="*/ 29862 h 29546"/>
                    <a:gd name="connsiteX2" fmla="*/ 457 w 29841"/>
                    <a:gd name="connsiteY2" fmla="*/ 15089 h 29546"/>
                    <a:gd name="connsiteX3" fmla="*/ 15378 w 29841"/>
                    <a:gd name="connsiteY3" fmla="*/ 316 h 29546"/>
                    <a:gd name="connsiteX4" fmla="*/ 30298 w 29841"/>
                    <a:gd name="connsiteY4" fmla="*/ 1508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8" y="15089"/>
                      </a:moveTo>
                      <a:cubicBezTo>
                        <a:pt x="30298" y="23248"/>
                        <a:pt x="23618" y="29862"/>
                        <a:pt x="15378" y="29862"/>
                      </a:cubicBezTo>
                      <a:cubicBezTo>
                        <a:pt x="7137" y="29862"/>
                        <a:pt x="457" y="23248"/>
                        <a:pt x="457" y="15089"/>
                      </a:cubicBezTo>
                      <a:cubicBezTo>
                        <a:pt x="457" y="6930"/>
                        <a:pt x="7137" y="316"/>
                        <a:pt x="15378" y="316"/>
                      </a:cubicBezTo>
                      <a:cubicBezTo>
                        <a:pt x="23618" y="316"/>
                        <a:pt x="30298" y="6930"/>
                        <a:pt x="30298" y="15089"/>
                      </a:cubicBezTo>
                      <a:close/>
                    </a:path>
                  </a:pathLst>
                </a:custGeom>
                <a:noFill/>
                <a:ln w="5965" cap="flat">
                  <a:solidFill>
                    <a:srgbClr val="EC4E44"/>
                  </a:solid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B1B039C6-A86A-4044-823C-121A410D9BD5}"/>
                    </a:ext>
                  </a:extLst>
                </p:cNvPr>
                <p:cNvSpPr/>
                <p:nvPr/>
              </p:nvSpPr>
              <p:spPr>
                <a:xfrm>
                  <a:off x="3450778" y="3495052"/>
                  <a:ext cx="29841" cy="29546"/>
                </a:xfrm>
                <a:custGeom>
                  <a:avLst/>
                  <a:gdLst>
                    <a:gd name="connsiteX0" fmla="*/ 30367 w 29841"/>
                    <a:gd name="connsiteY0" fmla="*/ 15033 h 29546"/>
                    <a:gd name="connsiteX1" fmla="*/ 15446 w 29841"/>
                    <a:gd name="connsiteY1" fmla="*/ 29806 h 29546"/>
                    <a:gd name="connsiteX2" fmla="*/ 526 w 29841"/>
                    <a:gd name="connsiteY2" fmla="*/ 15033 h 29546"/>
                    <a:gd name="connsiteX3" fmla="*/ 15446 w 29841"/>
                    <a:gd name="connsiteY3" fmla="*/ 260 h 29546"/>
                    <a:gd name="connsiteX4" fmla="*/ 30367 w 29841"/>
                    <a:gd name="connsiteY4" fmla="*/ 150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7" y="15033"/>
                      </a:moveTo>
                      <a:cubicBezTo>
                        <a:pt x="30367" y="23192"/>
                        <a:pt x="23686" y="29806"/>
                        <a:pt x="15446" y="29806"/>
                      </a:cubicBezTo>
                      <a:cubicBezTo>
                        <a:pt x="7206" y="29806"/>
                        <a:pt x="526" y="23192"/>
                        <a:pt x="526" y="15033"/>
                      </a:cubicBezTo>
                      <a:cubicBezTo>
                        <a:pt x="526" y="6874"/>
                        <a:pt x="7206" y="260"/>
                        <a:pt x="15446" y="260"/>
                      </a:cubicBezTo>
                      <a:cubicBezTo>
                        <a:pt x="23686" y="260"/>
                        <a:pt x="30367" y="6874"/>
                        <a:pt x="30367" y="15033"/>
                      </a:cubicBezTo>
                      <a:close/>
                    </a:path>
                  </a:pathLst>
                </a:custGeom>
                <a:noFill/>
                <a:ln w="5965" cap="flat">
                  <a:solidFill>
                    <a:srgbClr val="EC4E44"/>
                  </a:solid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FBDFDB82-86FD-4740-87E4-46EEBE55CC3F}"/>
                    </a:ext>
                  </a:extLst>
                </p:cNvPr>
                <p:cNvSpPr/>
                <p:nvPr/>
              </p:nvSpPr>
              <p:spPr>
                <a:xfrm>
                  <a:off x="3249407" y="3690142"/>
                  <a:ext cx="29841" cy="29546"/>
                </a:xfrm>
                <a:custGeom>
                  <a:avLst/>
                  <a:gdLst>
                    <a:gd name="connsiteX0" fmla="*/ 30333 w 29841"/>
                    <a:gd name="connsiteY0" fmla="*/ 15066 h 29546"/>
                    <a:gd name="connsiteX1" fmla="*/ 15412 w 29841"/>
                    <a:gd name="connsiteY1" fmla="*/ 29839 h 29546"/>
                    <a:gd name="connsiteX2" fmla="*/ 492 w 29841"/>
                    <a:gd name="connsiteY2" fmla="*/ 15066 h 29546"/>
                    <a:gd name="connsiteX3" fmla="*/ 15412 w 29841"/>
                    <a:gd name="connsiteY3" fmla="*/ 293 h 29546"/>
                    <a:gd name="connsiteX4" fmla="*/ 30333 w 29841"/>
                    <a:gd name="connsiteY4" fmla="*/ 1506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3" y="15066"/>
                      </a:moveTo>
                      <a:cubicBezTo>
                        <a:pt x="30333" y="23225"/>
                        <a:pt x="23653" y="29839"/>
                        <a:pt x="15412" y="29839"/>
                      </a:cubicBezTo>
                      <a:cubicBezTo>
                        <a:pt x="7172" y="29839"/>
                        <a:pt x="492" y="23225"/>
                        <a:pt x="492" y="15066"/>
                      </a:cubicBezTo>
                      <a:cubicBezTo>
                        <a:pt x="492" y="6907"/>
                        <a:pt x="7172" y="293"/>
                        <a:pt x="15412" y="293"/>
                      </a:cubicBezTo>
                      <a:cubicBezTo>
                        <a:pt x="23653" y="293"/>
                        <a:pt x="30333" y="6907"/>
                        <a:pt x="30333" y="15066"/>
                      </a:cubicBezTo>
                      <a:close/>
                    </a:path>
                  </a:pathLst>
                </a:custGeom>
                <a:noFill/>
                <a:ln w="5965" cap="flat">
                  <a:solidFill>
                    <a:srgbClr val="EC4E44"/>
                  </a:solid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DB2A512A-0D25-4EB5-B7BE-9336B3BEE8B0}"/>
                    </a:ext>
                  </a:extLst>
                </p:cNvPr>
                <p:cNvSpPr/>
                <p:nvPr/>
              </p:nvSpPr>
              <p:spPr>
                <a:xfrm>
                  <a:off x="4113310" y="2905036"/>
                  <a:ext cx="29841" cy="29546"/>
                </a:xfrm>
                <a:custGeom>
                  <a:avLst/>
                  <a:gdLst>
                    <a:gd name="connsiteX0" fmla="*/ 30478 w 29841"/>
                    <a:gd name="connsiteY0" fmla="*/ 14933 h 29546"/>
                    <a:gd name="connsiteX1" fmla="*/ 15557 w 29841"/>
                    <a:gd name="connsiteY1" fmla="*/ 29706 h 29546"/>
                    <a:gd name="connsiteX2" fmla="*/ 637 w 29841"/>
                    <a:gd name="connsiteY2" fmla="*/ 14933 h 29546"/>
                    <a:gd name="connsiteX3" fmla="*/ 15557 w 29841"/>
                    <a:gd name="connsiteY3" fmla="*/ 160 h 29546"/>
                    <a:gd name="connsiteX4" fmla="*/ 30478 w 29841"/>
                    <a:gd name="connsiteY4" fmla="*/ 149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78" y="14933"/>
                      </a:moveTo>
                      <a:cubicBezTo>
                        <a:pt x="30478" y="23092"/>
                        <a:pt x="23797" y="29706"/>
                        <a:pt x="15557" y="29706"/>
                      </a:cubicBezTo>
                      <a:cubicBezTo>
                        <a:pt x="7317" y="29706"/>
                        <a:pt x="637" y="23092"/>
                        <a:pt x="637" y="14933"/>
                      </a:cubicBezTo>
                      <a:cubicBezTo>
                        <a:pt x="637" y="6774"/>
                        <a:pt x="7317" y="160"/>
                        <a:pt x="15557" y="160"/>
                      </a:cubicBezTo>
                      <a:cubicBezTo>
                        <a:pt x="23797" y="160"/>
                        <a:pt x="30478" y="6774"/>
                        <a:pt x="30478" y="14933"/>
                      </a:cubicBezTo>
                      <a:close/>
                    </a:path>
                  </a:pathLst>
                </a:custGeom>
                <a:noFill/>
                <a:ln w="5965" cap="flat">
                  <a:solidFill>
                    <a:srgbClr val="EC4E44"/>
                  </a:solid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6963FE4E-A5E1-46D1-A94B-4EF617E8D64B}"/>
                    </a:ext>
                  </a:extLst>
                </p:cNvPr>
                <p:cNvSpPr/>
                <p:nvPr/>
              </p:nvSpPr>
              <p:spPr>
                <a:xfrm>
                  <a:off x="1980764" y="4784773"/>
                  <a:ext cx="29841" cy="29546"/>
                </a:xfrm>
                <a:custGeom>
                  <a:avLst/>
                  <a:gdLst>
                    <a:gd name="connsiteX0" fmla="*/ 30120 w 29841"/>
                    <a:gd name="connsiteY0" fmla="*/ 15251 h 29546"/>
                    <a:gd name="connsiteX1" fmla="*/ 15200 w 29841"/>
                    <a:gd name="connsiteY1" fmla="*/ 30024 h 29546"/>
                    <a:gd name="connsiteX2" fmla="*/ 279 w 29841"/>
                    <a:gd name="connsiteY2" fmla="*/ 15251 h 29546"/>
                    <a:gd name="connsiteX3" fmla="*/ 15200 w 29841"/>
                    <a:gd name="connsiteY3" fmla="*/ 478 h 29546"/>
                    <a:gd name="connsiteX4" fmla="*/ 30120 w 29841"/>
                    <a:gd name="connsiteY4" fmla="*/ 1525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20" y="15251"/>
                      </a:moveTo>
                      <a:cubicBezTo>
                        <a:pt x="30120" y="23410"/>
                        <a:pt x="23440" y="30024"/>
                        <a:pt x="15200" y="30024"/>
                      </a:cubicBezTo>
                      <a:cubicBezTo>
                        <a:pt x="6959" y="30024"/>
                        <a:pt x="279" y="23410"/>
                        <a:pt x="279" y="15251"/>
                      </a:cubicBezTo>
                      <a:cubicBezTo>
                        <a:pt x="279" y="7092"/>
                        <a:pt x="6959" y="478"/>
                        <a:pt x="15200" y="478"/>
                      </a:cubicBezTo>
                      <a:cubicBezTo>
                        <a:pt x="23440" y="478"/>
                        <a:pt x="30120" y="7092"/>
                        <a:pt x="30120" y="15251"/>
                      </a:cubicBezTo>
                      <a:close/>
                    </a:path>
                  </a:pathLst>
                </a:custGeom>
                <a:noFill/>
                <a:ln w="5965" cap="flat">
                  <a:solidFill>
                    <a:srgbClr val="EC4E44"/>
                  </a:solid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513F2090-915A-4BB3-8CBD-663C164E8144}"/>
                    </a:ext>
                  </a:extLst>
                </p:cNvPr>
                <p:cNvSpPr/>
                <p:nvPr/>
              </p:nvSpPr>
              <p:spPr>
                <a:xfrm>
                  <a:off x="3268047" y="3666437"/>
                  <a:ext cx="29841" cy="29546"/>
                </a:xfrm>
                <a:custGeom>
                  <a:avLst/>
                  <a:gdLst>
                    <a:gd name="connsiteX0" fmla="*/ 30336 w 29841"/>
                    <a:gd name="connsiteY0" fmla="*/ 15062 h 29546"/>
                    <a:gd name="connsiteX1" fmla="*/ 15415 w 29841"/>
                    <a:gd name="connsiteY1" fmla="*/ 29835 h 29546"/>
                    <a:gd name="connsiteX2" fmla="*/ 495 w 29841"/>
                    <a:gd name="connsiteY2" fmla="*/ 15062 h 29546"/>
                    <a:gd name="connsiteX3" fmla="*/ 15415 w 29841"/>
                    <a:gd name="connsiteY3" fmla="*/ 289 h 29546"/>
                    <a:gd name="connsiteX4" fmla="*/ 30336 w 29841"/>
                    <a:gd name="connsiteY4" fmla="*/ 1506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6" y="15062"/>
                      </a:moveTo>
                      <a:cubicBezTo>
                        <a:pt x="30336" y="23221"/>
                        <a:pt x="23656" y="29835"/>
                        <a:pt x="15415" y="29835"/>
                      </a:cubicBezTo>
                      <a:cubicBezTo>
                        <a:pt x="7175" y="29835"/>
                        <a:pt x="495" y="23221"/>
                        <a:pt x="495" y="15062"/>
                      </a:cubicBezTo>
                      <a:cubicBezTo>
                        <a:pt x="495" y="6903"/>
                        <a:pt x="7175" y="289"/>
                        <a:pt x="15415" y="289"/>
                      </a:cubicBezTo>
                      <a:cubicBezTo>
                        <a:pt x="23656" y="289"/>
                        <a:pt x="30336" y="6903"/>
                        <a:pt x="30336" y="15062"/>
                      </a:cubicBezTo>
                      <a:close/>
                    </a:path>
                  </a:pathLst>
                </a:custGeom>
                <a:noFill/>
                <a:ln w="5965" cap="flat">
                  <a:solidFill>
                    <a:srgbClr val="EC4E44"/>
                  </a:solid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DB41309F-621A-4617-8CC8-F354318D9573}"/>
                    </a:ext>
                  </a:extLst>
                </p:cNvPr>
                <p:cNvSpPr/>
                <p:nvPr/>
              </p:nvSpPr>
              <p:spPr>
                <a:xfrm>
                  <a:off x="4057324" y="2913869"/>
                  <a:ext cx="29841" cy="29546"/>
                </a:xfrm>
                <a:custGeom>
                  <a:avLst/>
                  <a:gdLst>
                    <a:gd name="connsiteX0" fmla="*/ 30468 w 29841"/>
                    <a:gd name="connsiteY0" fmla="*/ 14934 h 29546"/>
                    <a:gd name="connsiteX1" fmla="*/ 15548 w 29841"/>
                    <a:gd name="connsiteY1" fmla="*/ 29707 h 29546"/>
                    <a:gd name="connsiteX2" fmla="*/ 627 w 29841"/>
                    <a:gd name="connsiteY2" fmla="*/ 14934 h 29546"/>
                    <a:gd name="connsiteX3" fmla="*/ 15548 w 29841"/>
                    <a:gd name="connsiteY3" fmla="*/ 161 h 29546"/>
                    <a:gd name="connsiteX4" fmla="*/ 30468 w 29841"/>
                    <a:gd name="connsiteY4" fmla="*/ 149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8" y="14934"/>
                      </a:moveTo>
                      <a:cubicBezTo>
                        <a:pt x="30468" y="23093"/>
                        <a:pt x="23788" y="29707"/>
                        <a:pt x="15548" y="29707"/>
                      </a:cubicBezTo>
                      <a:cubicBezTo>
                        <a:pt x="7307" y="29707"/>
                        <a:pt x="627" y="23093"/>
                        <a:pt x="627" y="14934"/>
                      </a:cubicBezTo>
                      <a:cubicBezTo>
                        <a:pt x="627" y="6776"/>
                        <a:pt x="7307" y="161"/>
                        <a:pt x="15548" y="161"/>
                      </a:cubicBezTo>
                      <a:cubicBezTo>
                        <a:pt x="23788" y="161"/>
                        <a:pt x="30468" y="6776"/>
                        <a:pt x="30468" y="14934"/>
                      </a:cubicBezTo>
                      <a:close/>
                    </a:path>
                  </a:pathLst>
                </a:custGeom>
                <a:noFill/>
                <a:ln w="5965" cap="flat">
                  <a:solidFill>
                    <a:srgbClr val="EC4E44"/>
                  </a:solid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F8D89CA9-0B72-4FFA-8372-3A6B1EE317A5}"/>
                    </a:ext>
                  </a:extLst>
                </p:cNvPr>
                <p:cNvSpPr/>
                <p:nvPr/>
              </p:nvSpPr>
              <p:spPr>
                <a:xfrm>
                  <a:off x="2189938" y="4649122"/>
                  <a:ext cx="29841" cy="29546"/>
                </a:xfrm>
                <a:custGeom>
                  <a:avLst/>
                  <a:gdLst>
                    <a:gd name="connsiteX0" fmla="*/ 30155 w 29841"/>
                    <a:gd name="connsiteY0" fmla="*/ 15228 h 29546"/>
                    <a:gd name="connsiteX1" fmla="*/ 15235 w 29841"/>
                    <a:gd name="connsiteY1" fmla="*/ 30001 h 29546"/>
                    <a:gd name="connsiteX2" fmla="*/ 314 w 29841"/>
                    <a:gd name="connsiteY2" fmla="*/ 15228 h 29546"/>
                    <a:gd name="connsiteX3" fmla="*/ 15235 w 29841"/>
                    <a:gd name="connsiteY3" fmla="*/ 455 h 29546"/>
                    <a:gd name="connsiteX4" fmla="*/ 30155 w 29841"/>
                    <a:gd name="connsiteY4" fmla="*/ 152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5" y="15228"/>
                      </a:moveTo>
                      <a:cubicBezTo>
                        <a:pt x="30155" y="23387"/>
                        <a:pt x="23475" y="30001"/>
                        <a:pt x="15235" y="30001"/>
                      </a:cubicBezTo>
                      <a:cubicBezTo>
                        <a:pt x="6994" y="30001"/>
                        <a:pt x="314" y="23387"/>
                        <a:pt x="314" y="15228"/>
                      </a:cubicBezTo>
                      <a:cubicBezTo>
                        <a:pt x="314" y="7069"/>
                        <a:pt x="6994" y="455"/>
                        <a:pt x="15235" y="455"/>
                      </a:cubicBezTo>
                      <a:cubicBezTo>
                        <a:pt x="23475" y="455"/>
                        <a:pt x="30155" y="7069"/>
                        <a:pt x="30155" y="15228"/>
                      </a:cubicBezTo>
                      <a:close/>
                    </a:path>
                  </a:pathLst>
                </a:custGeom>
                <a:noFill/>
                <a:ln w="5965" cap="flat">
                  <a:solidFill>
                    <a:srgbClr val="EC4E44"/>
                  </a:solid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ED00B39B-8D3C-4753-89D8-8B543E2AC90D}"/>
                    </a:ext>
                  </a:extLst>
                </p:cNvPr>
                <p:cNvSpPr/>
                <p:nvPr/>
              </p:nvSpPr>
              <p:spPr>
                <a:xfrm>
                  <a:off x="3744369" y="3221406"/>
                  <a:ext cx="29841" cy="29546"/>
                </a:xfrm>
                <a:custGeom>
                  <a:avLst/>
                  <a:gdLst>
                    <a:gd name="connsiteX0" fmla="*/ 30416 w 29841"/>
                    <a:gd name="connsiteY0" fmla="*/ 14986 h 29546"/>
                    <a:gd name="connsiteX1" fmla="*/ 15495 w 29841"/>
                    <a:gd name="connsiteY1" fmla="*/ 29759 h 29546"/>
                    <a:gd name="connsiteX2" fmla="*/ 575 w 29841"/>
                    <a:gd name="connsiteY2" fmla="*/ 14986 h 29546"/>
                    <a:gd name="connsiteX3" fmla="*/ 15495 w 29841"/>
                    <a:gd name="connsiteY3" fmla="*/ 213 h 29546"/>
                    <a:gd name="connsiteX4" fmla="*/ 30416 w 29841"/>
                    <a:gd name="connsiteY4" fmla="*/ 149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6" y="14986"/>
                      </a:moveTo>
                      <a:cubicBezTo>
                        <a:pt x="30416" y="23145"/>
                        <a:pt x="23736" y="29759"/>
                        <a:pt x="15495" y="29759"/>
                      </a:cubicBezTo>
                      <a:cubicBezTo>
                        <a:pt x="7255" y="29759"/>
                        <a:pt x="575" y="23145"/>
                        <a:pt x="575" y="14986"/>
                      </a:cubicBezTo>
                      <a:cubicBezTo>
                        <a:pt x="575" y="6828"/>
                        <a:pt x="7255" y="213"/>
                        <a:pt x="15495" y="213"/>
                      </a:cubicBezTo>
                      <a:cubicBezTo>
                        <a:pt x="23736" y="213"/>
                        <a:pt x="30416" y="6828"/>
                        <a:pt x="30416" y="14986"/>
                      </a:cubicBezTo>
                      <a:close/>
                    </a:path>
                  </a:pathLst>
                </a:custGeom>
                <a:noFill/>
                <a:ln w="5965" cap="flat">
                  <a:solidFill>
                    <a:srgbClr val="EC4E44"/>
                  </a:solid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FC06C60D-5204-4316-ADCA-6399F2BB9F9B}"/>
                    </a:ext>
                  </a:extLst>
                </p:cNvPr>
                <p:cNvSpPr/>
                <p:nvPr/>
              </p:nvSpPr>
              <p:spPr>
                <a:xfrm>
                  <a:off x="3584380" y="3383790"/>
                  <a:ext cx="29841" cy="29546"/>
                </a:xfrm>
                <a:custGeom>
                  <a:avLst/>
                  <a:gdLst>
                    <a:gd name="connsiteX0" fmla="*/ 30389 w 29841"/>
                    <a:gd name="connsiteY0" fmla="*/ 15014 h 29546"/>
                    <a:gd name="connsiteX1" fmla="*/ 15468 w 29841"/>
                    <a:gd name="connsiteY1" fmla="*/ 29787 h 29546"/>
                    <a:gd name="connsiteX2" fmla="*/ 548 w 29841"/>
                    <a:gd name="connsiteY2" fmla="*/ 15014 h 29546"/>
                    <a:gd name="connsiteX3" fmla="*/ 15468 w 29841"/>
                    <a:gd name="connsiteY3" fmla="*/ 241 h 29546"/>
                    <a:gd name="connsiteX4" fmla="*/ 30389 w 29841"/>
                    <a:gd name="connsiteY4" fmla="*/ 150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9" y="15014"/>
                      </a:moveTo>
                      <a:cubicBezTo>
                        <a:pt x="30389" y="23173"/>
                        <a:pt x="23709" y="29787"/>
                        <a:pt x="15468" y="29787"/>
                      </a:cubicBezTo>
                      <a:cubicBezTo>
                        <a:pt x="7228" y="29787"/>
                        <a:pt x="548" y="23173"/>
                        <a:pt x="548" y="15014"/>
                      </a:cubicBezTo>
                      <a:cubicBezTo>
                        <a:pt x="548" y="6855"/>
                        <a:pt x="7228" y="241"/>
                        <a:pt x="15468" y="241"/>
                      </a:cubicBezTo>
                      <a:cubicBezTo>
                        <a:pt x="23709" y="241"/>
                        <a:pt x="30389" y="6855"/>
                        <a:pt x="30389" y="15014"/>
                      </a:cubicBezTo>
                      <a:close/>
                    </a:path>
                  </a:pathLst>
                </a:custGeom>
                <a:noFill/>
                <a:ln w="5965" cap="flat">
                  <a:solidFill>
                    <a:srgbClr val="EC4E44"/>
                  </a:solid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03AFFC44-B182-4EE4-8062-35D0D39CFEBA}"/>
                    </a:ext>
                  </a:extLst>
                </p:cNvPr>
                <p:cNvSpPr/>
                <p:nvPr/>
              </p:nvSpPr>
              <p:spPr>
                <a:xfrm>
                  <a:off x="2472177" y="4343128"/>
                  <a:ext cx="29841" cy="29546"/>
                </a:xfrm>
                <a:custGeom>
                  <a:avLst/>
                  <a:gdLst>
                    <a:gd name="connsiteX0" fmla="*/ 30203 w 29841"/>
                    <a:gd name="connsiteY0" fmla="*/ 15176 h 29546"/>
                    <a:gd name="connsiteX1" fmla="*/ 15282 w 29841"/>
                    <a:gd name="connsiteY1" fmla="*/ 29949 h 29546"/>
                    <a:gd name="connsiteX2" fmla="*/ 362 w 29841"/>
                    <a:gd name="connsiteY2" fmla="*/ 15176 h 29546"/>
                    <a:gd name="connsiteX3" fmla="*/ 15282 w 29841"/>
                    <a:gd name="connsiteY3" fmla="*/ 403 h 29546"/>
                    <a:gd name="connsiteX4" fmla="*/ 30203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3" y="15176"/>
                      </a:moveTo>
                      <a:cubicBezTo>
                        <a:pt x="30203" y="23335"/>
                        <a:pt x="23523" y="29949"/>
                        <a:pt x="15282" y="29949"/>
                      </a:cubicBezTo>
                      <a:cubicBezTo>
                        <a:pt x="7042" y="29949"/>
                        <a:pt x="362" y="23335"/>
                        <a:pt x="362" y="15176"/>
                      </a:cubicBezTo>
                      <a:cubicBezTo>
                        <a:pt x="362" y="7017"/>
                        <a:pt x="7042" y="403"/>
                        <a:pt x="15282" y="403"/>
                      </a:cubicBezTo>
                      <a:cubicBezTo>
                        <a:pt x="23523" y="403"/>
                        <a:pt x="30203" y="7017"/>
                        <a:pt x="30203" y="15176"/>
                      </a:cubicBezTo>
                      <a:close/>
                    </a:path>
                  </a:pathLst>
                </a:custGeom>
                <a:noFill/>
                <a:ln w="5965" cap="flat">
                  <a:solidFill>
                    <a:srgbClr val="EC4E44"/>
                  </a:solid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E13C1BA2-B49B-4D86-90E6-5CF2659B776A}"/>
                    </a:ext>
                  </a:extLst>
                </p:cNvPr>
                <p:cNvSpPr/>
                <p:nvPr/>
              </p:nvSpPr>
              <p:spPr>
                <a:xfrm>
                  <a:off x="2472859" y="4400901"/>
                  <a:ext cx="29841" cy="29546"/>
                </a:xfrm>
                <a:custGeom>
                  <a:avLst/>
                  <a:gdLst>
                    <a:gd name="connsiteX0" fmla="*/ 30203 w 29841"/>
                    <a:gd name="connsiteY0" fmla="*/ 15186 h 29546"/>
                    <a:gd name="connsiteX1" fmla="*/ 15282 w 29841"/>
                    <a:gd name="connsiteY1" fmla="*/ 29959 h 29546"/>
                    <a:gd name="connsiteX2" fmla="*/ 362 w 29841"/>
                    <a:gd name="connsiteY2" fmla="*/ 15186 h 29546"/>
                    <a:gd name="connsiteX3" fmla="*/ 15282 w 29841"/>
                    <a:gd name="connsiteY3" fmla="*/ 413 h 29546"/>
                    <a:gd name="connsiteX4" fmla="*/ 30203 w 29841"/>
                    <a:gd name="connsiteY4" fmla="*/ 151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3" y="15186"/>
                      </a:moveTo>
                      <a:cubicBezTo>
                        <a:pt x="30203" y="23345"/>
                        <a:pt x="23523" y="29959"/>
                        <a:pt x="15282" y="29959"/>
                      </a:cubicBezTo>
                      <a:cubicBezTo>
                        <a:pt x="7042" y="29959"/>
                        <a:pt x="362" y="23345"/>
                        <a:pt x="362" y="15186"/>
                      </a:cubicBezTo>
                      <a:cubicBezTo>
                        <a:pt x="362" y="7027"/>
                        <a:pt x="7042" y="413"/>
                        <a:pt x="15282" y="413"/>
                      </a:cubicBezTo>
                      <a:cubicBezTo>
                        <a:pt x="23523" y="413"/>
                        <a:pt x="30203" y="7027"/>
                        <a:pt x="30203" y="15186"/>
                      </a:cubicBezTo>
                      <a:close/>
                    </a:path>
                  </a:pathLst>
                </a:custGeom>
                <a:noFill/>
                <a:ln w="5965" cap="flat">
                  <a:solidFill>
                    <a:srgbClr val="EC4E44"/>
                  </a:solid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4088F3D3-546C-4FF5-AFAC-A6AE1C39E1C2}"/>
                    </a:ext>
                  </a:extLst>
                </p:cNvPr>
                <p:cNvSpPr/>
                <p:nvPr/>
              </p:nvSpPr>
              <p:spPr>
                <a:xfrm>
                  <a:off x="2489266" y="4366097"/>
                  <a:ext cx="29841" cy="29546"/>
                </a:xfrm>
                <a:custGeom>
                  <a:avLst/>
                  <a:gdLst>
                    <a:gd name="connsiteX0" fmla="*/ 30206 w 29841"/>
                    <a:gd name="connsiteY0" fmla="*/ 15180 h 29546"/>
                    <a:gd name="connsiteX1" fmla="*/ 15285 w 29841"/>
                    <a:gd name="connsiteY1" fmla="*/ 29953 h 29546"/>
                    <a:gd name="connsiteX2" fmla="*/ 364 w 29841"/>
                    <a:gd name="connsiteY2" fmla="*/ 15180 h 29546"/>
                    <a:gd name="connsiteX3" fmla="*/ 15285 w 29841"/>
                    <a:gd name="connsiteY3" fmla="*/ 407 h 29546"/>
                    <a:gd name="connsiteX4" fmla="*/ 30206 w 29841"/>
                    <a:gd name="connsiteY4" fmla="*/ 1518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6" y="15180"/>
                      </a:moveTo>
                      <a:cubicBezTo>
                        <a:pt x="30206" y="23339"/>
                        <a:pt x="23525" y="29953"/>
                        <a:pt x="15285" y="29953"/>
                      </a:cubicBezTo>
                      <a:cubicBezTo>
                        <a:pt x="7045" y="29953"/>
                        <a:pt x="364" y="23339"/>
                        <a:pt x="364" y="15180"/>
                      </a:cubicBezTo>
                      <a:cubicBezTo>
                        <a:pt x="364" y="7021"/>
                        <a:pt x="7045" y="407"/>
                        <a:pt x="15285" y="407"/>
                      </a:cubicBezTo>
                      <a:cubicBezTo>
                        <a:pt x="23525" y="407"/>
                        <a:pt x="30206" y="7021"/>
                        <a:pt x="30206" y="15180"/>
                      </a:cubicBezTo>
                      <a:close/>
                    </a:path>
                  </a:pathLst>
                </a:custGeom>
                <a:noFill/>
                <a:ln w="5965" cap="flat">
                  <a:solidFill>
                    <a:srgbClr val="EC4E44"/>
                  </a:solid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BEE49829-5744-4FF1-B992-82448BC401C9}"/>
                    </a:ext>
                  </a:extLst>
                </p:cNvPr>
                <p:cNvSpPr/>
                <p:nvPr/>
              </p:nvSpPr>
              <p:spPr>
                <a:xfrm>
                  <a:off x="2681490" y="4165640"/>
                  <a:ext cx="29841" cy="29546"/>
                </a:xfrm>
                <a:custGeom>
                  <a:avLst/>
                  <a:gdLst>
                    <a:gd name="connsiteX0" fmla="*/ 30238 w 29841"/>
                    <a:gd name="connsiteY0" fmla="*/ 15146 h 29546"/>
                    <a:gd name="connsiteX1" fmla="*/ 15317 w 29841"/>
                    <a:gd name="connsiteY1" fmla="*/ 29919 h 29546"/>
                    <a:gd name="connsiteX2" fmla="*/ 397 w 29841"/>
                    <a:gd name="connsiteY2" fmla="*/ 15146 h 29546"/>
                    <a:gd name="connsiteX3" fmla="*/ 15317 w 29841"/>
                    <a:gd name="connsiteY3" fmla="*/ 373 h 29546"/>
                    <a:gd name="connsiteX4" fmla="*/ 30238 w 29841"/>
                    <a:gd name="connsiteY4" fmla="*/ 1514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8" y="15146"/>
                      </a:moveTo>
                      <a:cubicBezTo>
                        <a:pt x="30238" y="23305"/>
                        <a:pt x="23558" y="29919"/>
                        <a:pt x="15317" y="29919"/>
                      </a:cubicBezTo>
                      <a:cubicBezTo>
                        <a:pt x="7077" y="29919"/>
                        <a:pt x="397" y="23305"/>
                        <a:pt x="397" y="15146"/>
                      </a:cubicBezTo>
                      <a:cubicBezTo>
                        <a:pt x="397" y="6987"/>
                        <a:pt x="7077" y="373"/>
                        <a:pt x="15317" y="373"/>
                      </a:cubicBezTo>
                      <a:cubicBezTo>
                        <a:pt x="23558" y="373"/>
                        <a:pt x="30238" y="6987"/>
                        <a:pt x="30238" y="15146"/>
                      </a:cubicBezTo>
                      <a:close/>
                    </a:path>
                  </a:pathLst>
                </a:custGeom>
                <a:noFill/>
                <a:ln w="5965" cap="flat">
                  <a:solidFill>
                    <a:srgbClr val="EC4E44"/>
                  </a:solid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E3D68BC1-6AD1-4029-A50B-57B6C65F23BE}"/>
                    </a:ext>
                  </a:extLst>
                </p:cNvPr>
                <p:cNvSpPr/>
                <p:nvPr/>
              </p:nvSpPr>
              <p:spPr>
                <a:xfrm>
                  <a:off x="2958341" y="3908587"/>
                  <a:ext cx="29841" cy="29546"/>
                </a:xfrm>
                <a:custGeom>
                  <a:avLst/>
                  <a:gdLst>
                    <a:gd name="connsiteX0" fmla="*/ 30284 w 29841"/>
                    <a:gd name="connsiteY0" fmla="*/ 15103 h 29546"/>
                    <a:gd name="connsiteX1" fmla="*/ 15364 w 29841"/>
                    <a:gd name="connsiteY1" fmla="*/ 29876 h 29546"/>
                    <a:gd name="connsiteX2" fmla="*/ 443 w 29841"/>
                    <a:gd name="connsiteY2" fmla="*/ 15103 h 29546"/>
                    <a:gd name="connsiteX3" fmla="*/ 15364 w 29841"/>
                    <a:gd name="connsiteY3" fmla="*/ 330 h 29546"/>
                    <a:gd name="connsiteX4" fmla="*/ 30284 w 29841"/>
                    <a:gd name="connsiteY4" fmla="*/ 151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4" y="15103"/>
                      </a:moveTo>
                      <a:cubicBezTo>
                        <a:pt x="30284" y="23262"/>
                        <a:pt x="23604" y="29876"/>
                        <a:pt x="15364" y="29876"/>
                      </a:cubicBezTo>
                      <a:cubicBezTo>
                        <a:pt x="7123" y="29876"/>
                        <a:pt x="443" y="23262"/>
                        <a:pt x="443" y="15103"/>
                      </a:cubicBezTo>
                      <a:cubicBezTo>
                        <a:pt x="443" y="6944"/>
                        <a:pt x="7123" y="330"/>
                        <a:pt x="15364" y="330"/>
                      </a:cubicBezTo>
                      <a:cubicBezTo>
                        <a:pt x="23604" y="330"/>
                        <a:pt x="30284" y="6944"/>
                        <a:pt x="30284" y="15103"/>
                      </a:cubicBezTo>
                      <a:close/>
                    </a:path>
                  </a:pathLst>
                </a:custGeom>
                <a:noFill/>
                <a:ln w="5965" cap="flat">
                  <a:solidFill>
                    <a:srgbClr val="EC4E44"/>
                  </a:solid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41C61070-12AD-42D5-A61F-93CF32DAD100}"/>
                    </a:ext>
                  </a:extLst>
                </p:cNvPr>
                <p:cNvSpPr/>
                <p:nvPr/>
              </p:nvSpPr>
              <p:spPr>
                <a:xfrm>
                  <a:off x="3834599" y="3145100"/>
                  <a:ext cx="29841" cy="29546"/>
                </a:xfrm>
                <a:custGeom>
                  <a:avLst/>
                  <a:gdLst>
                    <a:gd name="connsiteX0" fmla="*/ 30431 w 29841"/>
                    <a:gd name="connsiteY0" fmla="*/ 14974 h 29546"/>
                    <a:gd name="connsiteX1" fmla="*/ 15510 w 29841"/>
                    <a:gd name="connsiteY1" fmla="*/ 29747 h 29546"/>
                    <a:gd name="connsiteX2" fmla="*/ 590 w 29841"/>
                    <a:gd name="connsiteY2" fmla="*/ 14974 h 29546"/>
                    <a:gd name="connsiteX3" fmla="*/ 15510 w 29841"/>
                    <a:gd name="connsiteY3" fmla="*/ 201 h 29546"/>
                    <a:gd name="connsiteX4" fmla="*/ 30431 w 29841"/>
                    <a:gd name="connsiteY4" fmla="*/ 149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1" y="14974"/>
                      </a:moveTo>
                      <a:cubicBezTo>
                        <a:pt x="30431" y="23132"/>
                        <a:pt x="23751" y="29747"/>
                        <a:pt x="15510" y="29747"/>
                      </a:cubicBezTo>
                      <a:cubicBezTo>
                        <a:pt x="7270" y="29747"/>
                        <a:pt x="590" y="23132"/>
                        <a:pt x="590" y="14974"/>
                      </a:cubicBezTo>
                      <a:cubicBezTo>
                        <a:pt x="590" y="6815"/>
                        <a:pt x="7270" y="201"/>
                        <a:pt x="15510" y="201"/>
                      </a:cubicBezTo>
                      <a:cubicBezTo>
                        <a:pt x="23751" y="201"/>
                        <a:pt x="30431" y="6815"/>
                        <a:pt x="30431" y="14974"/>
                      </a:cubicBezTo>
                      <a:close/>
                    </a:path>
                  </a:pathLst>
                </a:custGeom>
                <a:noFill/>
                <a:ln w="5965" cap="flat">
                  <a:solidFill>
                    <a:srgbClr val="EC4E44"/>
                  </a:solid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A9D9E9A-C766-467D-A87E-548864EDE013}"/>
                    </a:ext>
                  </a:extLst>
                </p:cNvPr>
                <p:cNvSpPr/>
                <p:nvPr/>
              </p:nvSpPr>
              <p:spPr>
                <a:xfrm>
                  <a:off x="3584095" y="3313409"/>
                  <a:ext cx="29841" cy="29546"/>
                </a:xfrm>
                <a:custGeom>
                  <a:avLst/>
                  <a:gdLst>
                    <a:gd name="connsiteX0" fmla="*/ 30389 w 29841"/>
                    <a:gd name="connsiteY0" fmla="*/ 15002 h 29546"/>
                    <a:gd name="connsiteX1" fmla="*/ 15468 w 29841"/>
                    <a:gd name="connsiteY1" fmla="*/ 29775 h 29546"/>
                    <a:gd name="connsiteX2" fmla="*/ 548 w 29841"/>
                    <a:gd name="connsiteY2" fmla="*/ 15002 h 29546"/>
                    <a:gd name="connsiteX3" fmla="*/ 15468 w 29841"/>
                    <a:gd name="connsiteY3" fmla="*/ 229 h 29546"/>
                    <a:gd name="connsiteX4" fmla="*/ 30389 w 29841"/>
                    <a:gd name="connsiteY4" fmla="*/ 1500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9" y="15002"/>
                      </a:moveTo>
                      <a:cubicBezTo>
                        <a:pt x="30389" y="23161"/>
                        <a:pt x="23709" y="29775"/>
                        <a:pt x="15468" y="29775"/>
                      </a:cubicBezTo>
                      <a:cubicBezTo>
                        <a:pt x="7228" y="29775"/>
                        <a:pt x="548" y="23161"/>
                        <a:pt x="548" y="15002"/>
                      </a:cubicBezTo>
                      <a:cubicBezTo>
                        <a:pt x="548" y="6843"/>
                        <a:pt x="7228" y="229"/>
                        <a:pt x="15468" y="229"/>
                      </a:cubicBezTo>
                      <a:cubicBezTo>
                        <a:pt x="23709" y="229"/>
                        <a:pt x="30389" y="6843"/>
                        <a:pt x="30389" y="15002"/>
                      </a:cubicBezTo>
                      <a:close/>
                    </a:path>
                  </a:pathLst>
                </a:custGeom>
                <a:noFill/>
                <a:ln w="5965" cap="flat">
                  <a:solidFill>
                    <a:srgbClr val="EC4E44"/>
                  </a:solid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E7CF490-0966-4169-93C2-83B82F1E06A8}"/>
                    </a:ext>
                  </a:extLst>
                </p:cNvPr>
                <p:cNvSpPr/>
                <p:nvPr/>
              </p:nvSpPr>
              <p:spPr>
                <a:xfrm>
                  <a:off x="3696921" y="3244617"/>
                  <a:ext cx="29841" cy="29546"/>
                </a:xfrm>
                <a:custGeom>
                  <a:avLst/>
                  <a:gdLst>
                    <a:gd name="connsiteX0" fmla="*/ 30408 w 29841"/>
                    <a:gd name="connsiteY0" fmla="*/ 14990 h 29546"/>
                    <a:gd name="connsiteX1" fmla="*/ 15487 w 29841"/>
                    <a:gd name="connsiteY1" fmla="*/ 29763 h 29546"/>
                    <a:gd name="connsiteX2" fmla="*/ 567 w 29841"/>
                    <a:gd name="connsiteY2" fmla="*/ 14990 h 29546"/>
                    <a:gd name="connsiteX3" fmla="*/ 15487 w 29841"/>
                    <a:gd name="connsiteY3" fmla="*/ 217 h 29546"/>
                    <a:gd name="connsiteX4" fmla="*/ 30408 w 29841"/>
                    <a:gd name="connsiteY4" fmla="*/ 1499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8" y="14990"/>
                      </a:moveTo>
                      <a:cubicBezTo>
                        <a:pt x="30408" y="23149"/>
                        <a:pt x="23728" y="29763"/>
                        <a:pt x="15487" y="29763"/>
                      </a:cubicBezTo>
                      <a:cubicBezTo>
                        <a:pt x="7247" y="29763"/>
                        <a:pt x="567" y="23149"/>
                        <a:pt x="567" y="14990"/>
                      </a:cubicBezTo>
                      <a:cubicBezTo>
                        <a:pt x="567" y="6831"/>
                        <a:pt x="7247" y="217"/>
                        <a:pt x="15487" y="217"/>
                      </a:cubicBezTo>
                      <a:cubicBezTo>
                        <a:pt x="23728" y="217"/>
                        <a:pt x="30408" y="6831"/>
                        <a:pt x="30408" y="14990"/>
                      </a:cubicBezTo>
                      <a:close/>
                    </a:path>
                  </a:pathLst>
                </a:custGeom>
                <a:noFill/>
                <a:ln w="5965" cap="flat">
                  <a:solidFill>
                    <a:srgbClr val="EC4E44"/>
                  </a:solid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F76B5E1B-233A-4340-82A5-370A4E186929}"/>
                    </a:ext>
                  </a:extLst>
                </p:cNvPr>
                <p:cNvSpPr/>
                <p:nvPr/>
              </p:nvSpPr>
              <p:spPr>
                <a:xfrm>
                  <a:off x="2082315" y="4696843"/>
                  <a:ext cx="29841" cy="29546"/>
                </a:xfrm>
                <a:custGeom>
                  <a:avLst/>
                  <a:gdLst>
                    <a:gd name="connsiteX0" fmla="*/ 30137 w 29841"/>
                    <a:gd name="connsiteY0" fmla="*/ 15236 h 29546"/>
                    <a:gd name="connsiteX1" fmla="*/ 15217 w 29841"/>
                    <a:gd name="connsiteY1" fmla="*/ 30009 h 29546"/>
                    <a:gd name="connsiteX2" fmla="*/ 296 w 29841"/>
                    <a:gd name="connsiteY2" fmla="*/ 15236 h 29546"/>
                    <a:gd name="connsiteX3" fmla="*/ 15217 w 29841"/>
                    <a:gd name="connsiteY3" fmla="*/ 463 h 29546"/>
                    <a:gd name="connsiteX4" fmla="*/ 30137 w 29841"/>
                    <a:gd name="connsiteY4" fmla="*/ 152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7" y="15236"/>
                      </a:moveTo>
                      <a:cubicBezTo>
                        <a:pt x="30137" y="23395"/>
                        <a:pt x="23457" y="30009"/>
                        <a:pt x="15217" y="30009"/>
                      </a:cubicBezTo>
                      <a:cubicBezTo>
                        <a:pt x="6976" y="30009"/>
                        <a:pt x="296" y="23395"/>
                        <a:pt x="296" y="15236"/>
                      </a:cubicBezTo>
                      <a:cubicBezTo>
                        <a:pt x="296" y="7077"/>
                        <a:pt x="6976" y="463"/>
                        <a:pt x="15217" y="463"/>
                      </a:cubicBezTo>
                      <a:cubicBezTo>
                        <a:pt x="23457" y="463"/>
                        <a:pt x="30137" y="7077"/>
                        <a:pt x="30137" y="15236"/>
                      </a:cubicBezTo>
                      <a:close/>
                    </a:path>
                  </a:pathLst>
                </a:custGeom>
                <a:noFill/>
                <a:ln w="5965" cap="flat">
                  <a:solidFill>
                    <a:srgbClr val="EC4E44"/>
                  </a:solid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C33FD587-6108-42C8-B19E-2200039B8A4C}"/>
                    </a:ext>
                  </a:extLst>
                </p:cNvPr>
                <p:cNvSpPr/>
                <p:nvPr/>
              </p:nvSpPr>
              <p:spPr>
                <a:xfrm>
                  <a:off x="3295549" y="3629487"/>
                  <a:ext cx="29841" cy="29546"/>
                </a:xfrm>
                <a:custGeom>
                  <a:avLst/>
                  <a:gdLst>
                    <a:gd name="connsiteX0" fmla="*/ 30341 w 29841"/>
                    <a:gd name="connsiteY0" fmla="*/ 15056 h 29546"/>
                    <a:gd name="connsiteX1" fmla="*/ 15420 w 29841"/>
                    <a:gd name="connsiteY1" fmla="*/ 29829 h 29546"/>
                    <a:gd name="connsiteX2" fmla="*/ 500 w 29841"/>
                    <a:gd name="connsiteY2" fmla="*/ 15056 h 29546"/>
                    <a:gd name="connsiteX3" fmla="*/ 15420 w 29841"/>
                    <a:gd name="connsiteY3" fmla="*/ 283 h 29546"/>
                    <a:gd name="connsiteX4" fmla="*/ 30341 w 29841"/>
                    <a:gd name="connsiteY4" fmla="*/ 1505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1" y="15056"/>
                      </a:moveTo>
                      <a:cubicBezTo>
                        <a:pt x="30341" y="23214"/>
                        <a:pt x="23660" y="29829"/>
                        <a:pt x="15420" y="29829"/>
                      </a:cubicBezTo>
                      <a:cubicBezTo>
                        <a:pt x="7180" y="29829"/>
                        <a:pt x="500" y="23214"/>
                        <a:pt x="500" y="15056"/>
                      </a:cubicBezTo>
                      <a:cubicBezTo>
                        <a:pt x="500" y="6897"/>
                        <a:pt x="7180" y="283"/>
                        <a:pt x="15420" y="283"/>
                      </a:cubicBezTo>
                      <a:cubicBezTo>
                        <a:pt x="23660" y="283"/>
                        <a:pt x="30341" y="6897"/>
                        <a:pt x="30341" y="15056"/>
                      </a:cubicBezTo>
                      <a:close/>
                    </a:path>
                  </a:pathLst>
                </a:custGeom>
                <a:noFill/>
                <a:ln w="5965" cap="flat">
                  <a:solidFill>
                    <a:srgbClr val="EC4E44"/>
                  </a:solid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B7989159-D519-4B65-9BC0-B110ABF87642}"/>
                    </a:ext>
                  </a:extLst>
                </p:cNvPr>
                <p:cNvSpPr/>
                <p:nvPr/>
              </p:nvSpPr>
              <p:spPr>
                <a:xfrm>
                  <a:off x="2397813" y="4384180"/>
                  <a:ext cx="29841" cy="29546"/>
                </a:xfrm>
                <a:custGeom>
                  <a:avLst/>
                  <a:gdLst>
                    <a:gd name="connsiteX0" fmla="*/ 30190 w 29841"/>
                    <a:gd name="connsiteY0" fmla="*/ 15183 h 29546"/>
                    <a:gd name="connsiteX1" fmla="*/ 15270 w 29841"/>
                    <a:gd name="connsiteY1" fmla="*/ 29956 h 29546"/>
                    <a:gd name="connsiteX2" fmla="*/ 349 w 29841"/>
                    <a:gd name="connsiteY2" fmla="*/ 15183 h 29546"/>
                    <a:gd name="connsiteX3" fmla="*/ 15270 w 29841"/>
                    <a:gd name="connsiteY3" fmla="*/ 410 h 29546"/>
                    <a:gd name="connsiteX4" fmla="*/ 30190 w 29841"/>
                    <a:gd name="connsiteY4" fmla="*/ 151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0" y="15183"/>
                      </a:moveTo>
                      <a:cubicBezTo>
                        <a:pt x="30190" y="23342"/>
                        <a:pt x="23510" y="29956"/>
                        <a:pt x="15270" y="29956"/>
                      </a:cubicBezTo>
                      <a:cubicBezTo>
                        <a:pt x="7029" y="29956"/>
                        <a:pt x="349" y="23342"/>
                        <a:pt x="349" y="15183"/>
                      </a:cubicBezTo>
                      <a:cubicBezTo>
                        <a:pt x="349" y="7024"/>
                        <a:pt x="7029" y="410"/>
                        <a:pt x="15270" y="410"/>
                      </a:cubicBezTo>
                      <a:cubicBezTo>
                        <a:pt x="23510" y="410"/>
                        <a:pt x="30190" y="7024"/>
                        <a:pt x="30190" y="15183"/>
                      </a:cubicBezTo>
                      <a:close/>
                    </a:path>
                  </a:pathLst>
                </a:custGeom>
                <a:noFill/>
                <a:ln w="5965" cap="flat">
                  <a:solidFill>
                    <a:srgbClr val="EC4E44"/>
                  </a:solid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4A065CCC-ED40-49B0-8417-F10D2402C103}"/>
                    </a:ext>
                  </a:extLst>
                </p:cNvPr>
                <p:cNvSpPr/>
                <p:nvPr/>
              </p:nvSpPr>
              <p:spPr>
                <a:xfrm>
                  <a:off x="2833202" y="4023348"/>
                  <a:ext cx="29841" cy="29546"/>
                </a:xfrm>
                <a:custGeom>
                  <a:avLst/>
                  <a:gdLst>
                    <a:gd name="connsiteX0" fmla="*/ 30263 w 29841"/>
                    <a:gd name="connsiteY0" fmla="*/ 15122 h 29546"/>
                    <a:gd name="connsiteX1" fmla="*/ 15343 w 29841"/>
                    <a:gd name="connsiteY1" fmla="*/ 29895 h 29546"/>
                    <a:gd name="connsiteX2" fmla="*/ 422 w 29841"/>
                    <a:gd name="connsiteY2" fmla="*/ 15122 h 29546"/>
                    <a:gd name="connsiteX3" fmla="*/ 15343 w 29841"/>
                    <a:gd name="connsiteY3" fmla="*/ 349 h 29546"/>
                    <a:gd name="connsiteX4" fmla="*/ 30263 w 29841"/>
                    <a:gd name="connsiteY4" fmla="*/ 1512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3" y="15122"/>
                      </a:moveTo>
                      <a:cubicBezTo>
                        <a:pt x="30263" y="23281"/>
                        <a:pt x="23583" y="29895"/>
                        <a:pt x="15343" y="29895"/>
                      </a:cubicBezTo>
                      <a:cubicBezTo>
                        <a:pt x="7102" y="29895"/>
                        <a:pt x="422" y="23281"/>
                        <a:pt x="422" y="15122"/>
                      </a:cubicBezTo>
                      <a:cubicBezTo>
                        <a:pt x="422" y="6963"/>
                        <a:pt x="7102" y="349"/>
                        <a:pt x="15343" y="349"/>
                      </a:cubicBezTo>
                      <a:cubicBezTo>
                        <a:pt x="23583" y="349"/>
                        <a:pt x="30263" y="6963"/>
                        <a:pt x="30263" y="15122"/>
                      </a:cubicBezTo>
                      <a:close/>
                    </a:path>
                  </a:pathLst>
                </a:custGeom>
                <a:noFill/>
                <a:ln w="5965" cap="flat">
                  <a:solidFill>
                    <a:srgbClr val="EC4E44"/>
                  </a:solid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78E5E02-7C86-4DB7-91A4-FFA24A316794}"/>
                    </a:ext>
                  </a:extLst>
                </p:cNvPr>
                <p:cNvSpPr/>
                <p:nvPr/>
              </p:nvSpPr>
              <p:spPr>
                <a:xfrm>
                  <a:off x="3050379" y="3835633"/>
                  <a:ext cx="29841" cy="29546"/>
                </a:xfrm>
                <a:custGeom>
                  <a:avLst/>
                  <a:gdLst>
                    <a:gd name="connsiteX0" fmla="*/ 30300 w 29841"/>
                    <a:gd name="connsiteY0" fmla="*/ 15090 h 29546"/>
                    <a:gd name="connsiteX1" fmla="*/ 15379 w 29841"/>
                    <a:gd name="connsiteY1" fmla="*/ 29863 h 29546"/>
                    <a:gd name="connsiteX2" fmla="*/ 458 w 29841"/>
                    <a:gd name="connsiteY2" fmla="*/ 15090 h 29546"/>
                    <a:gd name="connsiteX3" fmla="*/ 15379 w 29841"/>
                    <a:gd name="connsiteY3" fmla="*/ 317 h 29546"/>
                    <a:gd name="connsiteX4" fmla="*/ 30300 w 29841"/>
                    <a:gd name="connsiteY4" fmla="*/ 1509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0" y="15090"/>
                      </a:moveTo>
                      <a:cubicBezTo>
                        <a:pt x="30300" y="23249"/>
                        <a:pt x="23619" y="29863"/>
                        <a:pt x="15379" y="29863"/>
                      </a:cubicBezTo>
                      <a:cubicBezTo>
                        <a:pt x="7139" y="29863"/>
                        <a:pt x="458" y="23249"/>
                        <a:pt x="458" y="15090"/>
                      </a:cubicBezTo>
                      <a:cubicBezTo>
                        <a:pt x="458" y="6932"/>
                        <a:pt x="7139" y="317"/>
                        <a:pt x="15379" y="317"/>
                      </a:cubicBezTo>
                      <a:cubicBezTo>
                        <a:pt x="23619" y="317"/>
                        <a:pt x="30300" y="6932"/>
                        <a:pt x="30300" y="15090"/>
                      </a:cubicBezTo>
                      <a:close/>
                    </a:path>
                  </a:pathLst>
                </a:custGeom>
                <a:noFill/>
                <a:ln w="5965" cap="flat">
                  <a:solidFill>
                    <a:srgbClr val="EC4E44"/>
                  </a:solid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E3BC4E8C-F929-4D46-B1ED-BB7F27D2D34B}"/>
                    </a:ext>
                  </a:extLst>
                </p:cNvPr>
                <p:cNvSpPr/>
                <p:nvPr/>
              </p:nvSpPr>
              <p:spPr>
                <a:xfrm>
                  <a:off x="3216237" y="3701105"/>
                  <a:ext cx="29841" cy="29546"/>
                </a:xfrm>
                <a:custGeom>
                  <a:avLst/>
                  <a:gdLst>
                    <a:gd name="connsiteX0" fmla="*/ 30327 w 29841"/>
                    <a:gd name="connsiteY0" fmla="*/ 15068 h 29546"/>
                    <a:gd name="connsiteX1" fmla="*/ 15407 w 29841"/>
                    <a:gd name="connsiteY1" fmla="*/ 29841 h 29546"/>
                    <a:gd name="connsiteX2" fmla="*/ 486 w 29841"/>
                    <a:gd name="connsiteY2" fmla="*/ 15068 h 29546"/>
                    <a:gd name="connsiteX3" fmla="*/ 15407 w 29841"/>
                    <a:gd name="connsiteY3" fmla="*/ 295 h 29546"/>
                    <a:gd name="connsiteX4" fmla="*/ 30327 w 29841"/>
                    <a:gd name="connsiteY4" fmla="*/ 150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7" y="15068"/>
                      </a:moveTo>
                      <a:cubicBezTo>
                        <a:pt x="30327" y="23227"/>
                        <a:pt x="23647" y="29841"/>
                        <a:pt x="15407" y="29841"/>
                      </a:cubicBezTo>
                      <a:cubicBezTo>
                        <a:pt x="7166" y="29841"/>
                        <a:pt x="486" y="23227"/>
                        <a:pt x="486" y="15068"/>
                      </a:cubicBezTo>
                      <a:cubicBezTo>
                        <a:pt x="486" y="6909"/>
                        <a:pt x="7166" y="295"/>
                        <a:pt x="15407" y="295"/>
                      </a:cubicBezTo>
                      <a:cubicBezTo>
                        <a:pt x="23647" y="295"/>
                        <a:pt x="30327" y="6909"/>
                        <a:pt x="30327" y="15068"/>
                      </a:cubicBezTo>
                      <a:close/>
                    </a:path>
                  </a:pathLst>
                </a:custGeom>
                <a:noFill/>
                <a:ln w="5965" cap="flat">
                  <a:solidFill>
                    <a:srgbClr val="EC4E44"/>
                  </a:solid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307CF20-2D89-4569-8E54-14D789A48624}"/>
                    </a:ext>
                  </a:extLst>
                </p:cNvPr>
                <p:cNvSpPr/>
                <p:nvPr/>
              </p:nvSpPr>
              <p:spPr>
                <a:xfrm>
                  <a:off x="3852263" y="3106789"/>
                  <a:ext cx="29841" cy="29546"/>
                </a:xfrm>
                <a:custGeom>
                  <a:avLst/>
                  <a:gdLst>
                    <a:gd name="connsiteX0" fmla="*/ 30434 w 29841"/>
                    <a:gd name="connsiteY0" fmla="*/ 14967 h 29546"/>
                    <a:gd name="connsiteX1" fmla="*/ 15513 w 29841"/>
                    <a:gd name="connsiteY1" fmla="*/ 29740 h 29546"/>
                    <a:gd name="connsiteX2" fmla="*/ 593 w 29841"/>
                    <a:gd name="connsiteY2" fmla="*/ 14967 h 29546"/>
                    <a:gd name="connsiteX3" fmla="*/ 15513 w 29841"/>
                    <a:gd name="connsiteY3" fmla="*/ 194 h 29546"/>
                    <a:gd name="connsiteX4" fmla="*/ 30434 w 29841"/>
                    <a:gd name="connsiteY4" fmla="*/ 1496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4" y="14967"/>
                      </a:moveTo>
                      <a:cubicBezTo>
                        <a:pt x="30434" y="23126"/>
                        <a:pt x="23754" y="29740"/>
                        <a:pt x="15513" y="29740"/>
                      </a:cubicBezTo>
                      <a:cubicBezTo>
                        <a:pt x="7273" y="29740"/>
                        <a:pt x="593" y="23126"/>
                        <a:pt x="593" y="14967"/>
                      </a:cubicBezTo>
                      <a:cubicBezTo>
                        <a:pt x="593" y="6808"/>
                        <a:pt x="7273" y="194"/>
                        <a:pt x="15513" y="194"/>
                      </a:cubicBezTo>
                      <a:cubicBezTo>
                        <a:pt x="23754" y="194"/>
                        <a:pt x="30434" y="6808"/>
                        <a:pt x="30434" y="14967"/>
                      </a:cubicBezTo>
                      <a:close/>
                    </a:path>
                  </a:pathLst>
                </a:custGeom>
                <a:noFill/>
                <a:ln w="5965" cap="flat">
                  <a:solidFill>
                    <a:srgbClr val="EC4E44"/>
                  </a:solid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D69E75A4-F7CD-4C32-86A2-D490DA6BF45B}"/>
                    </a:ext>
                  </a:extLst>
                </p:cNvPr>
                <p:cNvSpPr/>
                <p:nvPr/>
              </p:nvSpPr>
              <p:spPr>
                <a:xfrm>
                  <a:off x="2393021" y="4448116"/>
                  <a:ext cx="29841" cy="29546"/>
                </a:xfrm>
                <a:custGeom>
                  <a:avLst/>
                  <a:gdLst>
                    <a:gd name="connsiteX0" fmla="*/ 30189 w 29841"/>
                    <a:gd name="connsiteY0" fmla="*/ 15194 h 29546"/>
                    <a:gd name="connsiteX1" fmla="*/ 15269 w 29841"/>
                    <a:gd name="connsiteY1" fmla="*/ 29967 h 29546"/>
                    <a:gd name="connsiteX2" fmla="*/ 348 w 29841"/>
                    <a:gd name="connsiteY2" fmla="*/ 15194 h 29546"/>
                    <a:gd name="connsiteX3" fmla="*/ 15269 w 29841"/>
                    <a:gd name="connsiteY3" fmla="*/ 421 h 29546"/>
                    <a:gd name="connsiteX4" fmla="*/ 30189 w 29841"/>
                    <a:gd name="connsiteY4" fmla="*/ 151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9" y="15194"/>
                      </a:moveTo>
                      <a:cubicBezTo>
                        <a:pt x="30189" y="23353"/>
                        <a:pt x="23509" y="29967"/>
                        <a:pt x="15269" y="29967"/>
                      </a:cubicBezTo>
                      <a:cubicBezTo>
                        <a:pt x="7028" y="29967"/>
                        <a:pt x="348" y="23353"/>
                        <a:pt x="348" y="15194"/>
                      </a:cubicBezTo>
                      <a:cubicBezTo>
                        <a:pt x="348" y="7035"/>
                        <a:pt x="7028" y="421"/>
                        <a:pt x="15269" y="421"/>
                      </a:cubicBezTo>
                      <a:cubicBezTo>
                        <a:pt x="23509" y="421"/>
                        <a:pt x="30189" y="7035"/>
                        <a:pt x="30189" y="15194"/>
                      </a:cubicBezTo>
                      <a:close/>
                    </a:path>
                  </a:pathLst>
                </a:custGeom>
                <a:noFill/>
                <a:ln w="5965" cap="flat">
                  <a:solidFill>
                    <a:srgbClr val="EC4E44"/>
                  </a:solid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39B043ED-2543-4494-925D-8D467058A643}"/>
                    </a:ext>
                  </a:extLst>
                </p:cNvPr>
                <p:cNvSpPr/>
                <p:nvPr/>
              </p:nvSpPr>
              <p:spPr>
                <a:xfrm>
                  <a:off x="3604683" y="3435943"/>
                  <a:ext cx="29841" cy="29546"/>
                </a:xfrm>
                <a:custGeom>
                  <a:avLst/>
                  <a:gdLst>
                    <a:gd name="connsiteX0" fmla="*/ 30392 w 29841"/>
                    <a:gd name="connsiteY0" fmla="*/ 15023 h 29546"/>
                    <a:gd name="connsiteX1" fmla="*/ 15472 w 29841"/>
                    <a:gd name="connsiteY1" fmla="*/ 29796 h 29546"/>
                    <a:gd name="connsiteX2" fmla="*/ 551 w 29841"/>
                    <a:gd name="connsiteY2" fmla="*/ 15023 h 29546"/>
                    <a:gd name="connsiteX3" fmla="*/ 15472 w 29841"/>
                    <a:gd name="connsiteY3" fmla="*/ 250 h 29546"/>
                    <a:gd name="connsiteX4" fmla="*/ 30392 w 29841"/>
                    <a:gd name="connsiteY4" fmla="*/ 150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2" y="15023"/>
                      </a:moveTo>
                      <a:cubicBezTo>
                        <a:pt x="30392" y="23182"/>
                        <a:pt x="23712" y="29796"/>
                        <a:pt x="15472" y="29796"/>
                      </a:cubicBezTo>
                      <a:cubicBezTo>
                        <a:pt x="7231" y="29796"/>
                        <a:pt x="551" y="23182"/>
                        <a:pt x="551" y="15023"/>
                      </a:cubicBezTo>
                      <a:cubicBezTo>
                        <a:pt x="551" y="6864"/>
                        <a:pt x="7231" y="250"/>
                        <a:pt x="15472" y="250"/>
                      </a:cubicBezTo>
                      <a:cubicBezTo>
                        <a:pt x="23712" y="250"/>
                        <a:pt x="30392" y="6864"/>
                        <a:pt x="30392" y="15023"/>
                      </a:cubicBezTo>
                      <a:close/>
                    </a:path>
                  </a:pathLst>
                </a:custGeom>
                <a:noFill/>
                <a:ln w="5965" cap="flat">
                  <a:solidFill>
                    <a:srgbClr val="EC4E44"/>
                  </a:solid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7C69D7-E1C2-4422-9318-B63CB98B0AB3}"/>
                    </a:ext>
                  </a:extLst>
                </p:cNvPr>
                <p:cNvSpPr/>
                <p:nvPr/>
              </p:nvSpPr>
              <p:spPr>
                <a:xfrm>
                  <a:off x="3331533" y="3612792"/>
                  <a:ext cx="29841" cy="29546"/>
                </a:xfrm>
                <a:custGeom>
                  <a:avLst/>
                  <a:gdLst>
                    <a:gd name="connsiteX0" fmla="*/ 30347 w 29841"/>
                    <a:gd name="connsiteY0" fmla="*/ 15053 h 29546"/>
                    <a:gd name="connsiteX1" fmla="*/ 15426 w 29841"/>
                    <a:gd name="connsiteY1" fmla="*/ 29826 h 29546"/>
                    <a:gd name="connsiteX2" fmla="*/ 506 w 29841"/>
                    <a:gd name="connsiteY2" fmla="*/ 15053 h 29546"/>
                    <a:gd name="connsiteX3" fmla="*/ 15426 w 29841"/>
                    <a:gd name="connsiteY3" fmla="*/ 280 h 29546"/>
                    <a:gd name="connsiteX4" fmla="*/ 30347 w 29841"/>
                    <a:gd name="connsiteY4" fmla="*/ 1505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7" y="15053"/>
                      </a:moveTo>
                      <a:cubicBezTo>
                        <a:pt x="30347" y="23212"/>
                        <a:pt x="23667" y="29826"/>
                        <a:pt x="15426" y="29826"/>
                      </a:cubicBezTo>
                      <a:cubicBezTo>
                        <a:pt x="7186" y="29826"/>
                        <a:pt x="506" y="23212"/>
                        <a:pt x="506" y="15053"/>
                      </a:cubicBezTo>
                      <a:cubicBezTo>
                        <a:pt x="506" y="6894"/>
                        <a:pt x="7186" y="280"/>
                        <a:pt x="15426" y="280"/>
                      </a:cubicBezTo>
                      <a:cubicBezTo>
                        <a:pt x="23667" y="280"/>
                        <a:pt x="30347" y="6894"/>
                        <a:pt x="30347" y="15053"/>
                      </a:cubicBezTo>
                      <a:close/>
                    </a:path>
                  </a:pathLst>
                </a:custGeom>
                <a:noFill/>
                <a:ln w="5965" cap="flat">
                  <a:solidFill>
                    <a:srgbClr val="EC4E44"/>
                  </a:solid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75C02294-83BD-43D8-923E-A786766239C2}"/>
                    </a:ext>
                  </a:extLst>
                </p:cNvPr>
                <p:cNvSpPr/>
                <p:nvPr/>
              </p:nvSpPr>
              <p:spPr>
                <a:xfrm>
                  <a:off x="3424140" y="3489211"/>
                  <a:ext cx="29841" cy="29546"/>
                </a:xfrm>
                <a:custGeom>
                  <a:avLst/>
                  <a:gdLst>
                    <a:gd name="connsiteX0" fmla="*/ 30362 w 29841"/>
                    <a:gd name="connsiteY0" fmla="*/ 15032 h 29546"/>
                    <a:gd name="connsiteX1" fmla="*/ 15442 w 29841"/>
                    <a:gd name="connsiteY1" fmla="*/ 29805 h 29546"/>
                    <a:gd name="connsiteX2" fmla="*/ 521 w 29841"/>
                    <a:gd name="connsiteY2" fmla="*/ 15032 h 29546"/>
                    <a:gd name="connsiteX3" fmla="*/ 15442 w 29841"/>
                    <a:gd name="connsiteY3" fmla="*/ 259 h 29546"/>
                    <a:gd name="connsiteX4" fmla="*/ 30362 w 29841"/>
                    <a:gd name="connsiteY4" fmla="*/ 150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2" y="15032"/>
                      </a:moveTo>
                      <a:cubicBezTo>
                        <a:pt x="30362" y="23191"/>
                        <a:pt x="23682" y="29805"/>
                        <a:pt x="15442" y="29805"/>
                      </a:cubicBezTo>
                      <a:cubicBezTo>
                        <a:pt x="7201" y="29805"/>
                        <a:pt x="521" y="23191"/>
                        <a:pt x="521" y="15032"/>
                      </a:cubicBezTo>
                      <a:cubicBezTo>
                        <a:pt x="521" y="6873"/>
                        <a:pt x="7201" y="259"/>
                        <a:pt x="15442" y="259"/>
                      </a:cubicBezTo>
                      <a:cubicBezTo>
                        <a:pt x="23682" y="259"/>
                        <a:pt x="30362" y="6873"/>
                        <a:pt x="30362" y="15032"/>
                      </a:cubicBezTo>
                      <a:close/>
                    </a:path>
                  </a:pathLst>
                </a:custGeom>
                <a:noFill/>
                <a:ln w="5965" cap="flat">
                  <a:solidFill>
                    <a:srgbClr val="EC4E44"/>
                  </a:solid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416B1032-32E1-486B-B88F-B5C00C208B96}"/>
                    </a:ext>
                  </a:extLst>
                </p:cNvPr>
                <p:cNvSpPr/>
                <p:nvPr/>
              </p:nvSpPr>
              <p:spPr>
                <a:xfrm>
                  <a:off x="2068657" y="4638350"/>
                  <a:ext cx="29841" cy="29546"/>
                </a:xfrm>
                <a:custGeom>
                  <a:avLst/>
                  <a:gdLst>
                    <a:gd name="connsiteX0" fmla="*/ 30135 w 29841"/>
                    <a:gd name="connsiteY0" fmla="*/ 15226 h 29546"/>
                    <a:gd name="connsiteX1" fmla="*/ 15215 w 29841"/>
                    <a:gd name="connsiteY1" fmla="*/ 29999 h 29546"/>
                    <a:gd name="connsiteX2" fmla="*/ 294 w 29841"/>
                    <a:gd name="connsiteY2" fmla="*/ 15226 h 29546"/>
                    <a:gd name="connsiteX3" fmla="*/ 15215 w 29841"/>
                    <a:gd name="connsiteY3" fmla="*/ 453 h 29546"/>
                    <a:gd name="connsiteX4" fmla="*/ 30135 w 29841"/>
                    <a:gd name="connsiteY4" fmla="*/ 1522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5" y="15226"/>
                      </a:moveTo>
                      <a:cubicBezTo>
                        <a:pt x="30135" y="23385"/>
                        <a:pt x="23455" y="29999"/>
                        <a:pt x="15215" y="29999"/>
                      </a:cubicBezTo>
                      <a:cubicBezTo>
                        <a:pt x="6974" y="29999"/>
                        <a:pt x="294" y="23385"/>
                        <a:pt x="294" y="15226"/>
                      </a:cubicBezTo>
                      <a:cubicBezTo>
                        <a:pt x="294" y="7067"/>
                        <a:pt x="6974" y="453"/>
                        <a:pt x="15215" y="453"/>
                      </a:cubicBezTo>
                      <a:cubicBezTo>
                        <a:pt x="23455" y="453"/>
                        <a:pt x="30135" y="7067"/>
                        <a:pt x="30135" y="15226"/>
                      </a:cubicBezTo>
                      <a:close/>
                    </a:path>
                  </a:pathLst>
                </a:custGeom>
                <a:noFill/>
                <a:ln w="5965" cap="flat">
                  <a:solidFill>
                    <a:srgbClr val="EC4E44"/>
                  </a:solid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5F1A373C-C16D-4C83-B343-9AF5DA93D773}"/>
                    </a:ext>
                  </a:extLst>
                </p:cNvPr>
                <p:cNvSpPr/>
                <p:nvPr/>
              </p:nvSpPr>
              <p:spPr>
                <a:xfrm>
                  <a:off x="3497271" y="3498116"/>
                  <a:ext cx="29841" cy="29546"/>
                </a:xfrm>
                <a:custGeom>
                  <a:avLst/>
                  <a:gdLst>
                    <a:gd name="connsiteX0" fmla="*/ 30374 w 29841"/>
                    <a:gd name="connsiteY0" fmla="*/ 15033 h 29546"/>
                    <a:gd name="connsiteX1" fmla="*/ 15454 w 29841"/>
                    <a:gd name="connsiteY1" fmla="*/ 29806 h 29546"/>
                    <a:gd name="connsiteX2" fmla="*/ 533 w 29841"/>
                    <a:gd name="connsiteY2" fmla="*/ 15033 h 29546"/>
                    <a:gd name="connsiteX3" fmla="*/ 15454 w 29841"/>
                    <a:gd name="connsiteY3" fmla="*/ 260 h 29546"/>
                    <a:gd name="connsiteX4" fmla="*/ 30374 w 29841"/>
                    <a:gd name="connsiteY4" fmla="*/ 1503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4" y="15033"/>
                      </a:moveTo>
                      <a:cubicBezTo>
                        <a:pt x="30374" y="23192"/>
                        <a:pt x="23694" y="29806"/>
                        <a:pt x="15454" y="29806"/>
                      </a:cubicBezTo>
                      <a:cubicBezTo>
                        <a:pt x="7213" y="29806"/>
                        <a:pt x="533" y="23192"/>
                        <a:pt x="533" y="15033"/>
                      </a:cubicBezTo>
                      <a:cubicBezTo>
                        <a:pt x="533" y="6874"/>
                        <a:pt x="7213" y="260"/>
                        <a:pt x="15454" y="260"/>
                      </a:cubicBezTo>
                      <a:cubicBezTo>
                        <a:pt x="23694" y="260"/>
                        <a:pt x="30374" y="6874"/>
                        <a:pt x="30374" y="15033"/>
                      </a:cubicBezTo>
                      <a:close/>
                    </a:path>
                  </a:pathLst>
                </a:custGeom>
                <a:noFill/>
                <a:ln w="5965" cap="flat">
                  <a:solidFill>
                    <a:srgbClr val="EC4E44"/>
                  </a:solid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C068F593-C79F-49E9-ADCB-12CE743DF866}"/>
                    </a:ext>
                  </a:extLst>
                </p:cNvPr>
                <p:cNvSpPr/>
                <p:nvPr/>
              </p:nvSpPr>
              <p:spPr>
                <a:xfrm>
                  <a:off x="3064202" y="3862656"/>
                  <a:ext cx="29841" cy="29546"/>
                </a:xfrm>
                <a:custGeom>
                  <a:avLst/>
                  <a:gdLst>
                    <a:gd name="connsiteX0" fmla="*/ 30302 w 29841"/>
                    <a:gd name="connsiteY0" fmla="*/ 15095 h 29546"/>
                    <a:gd name="connsiteX1" fmla="*/ 15381 w 29841"/>
                    <a:gd name="connsiteY1" fmla="*/ 29868 h 29546"/>
                    <a:gd name="connsiteX2" fmla="*/ 461 w 29841"/>
                    <a:gd name="connsiteY2" fmla="*/ 15095 h 29546"/>
                    <a:gd name="connsiteX3" fmla="*/ 15381 w 29841"/>
                    <a:gd name="connsiteY3" fmla="*/ 322 h 29546"/>
                    <a:gd name="connsiteX4" fmla="*/ 30302 w 29841"/>
                    <a:gd name="connsiteY4" fmla="*/ 1509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2" y="15095"/>
                      </a:moveTo>
                      <a:cubicBezTo>
                        <a:pt x="30302" y="23254"/>
                        <a:pt x="23622" y="29868"/>
                        <a:pt x="15381" y="29868"/>
                      </a:cubicBezTo>
                      <a:cubicBezTo>
                        <a:pt x="7141" y="29868"/>
                        <a:pt x="461" y="23254"/>
                        <a:pt x="461" y="15095"/>
                      </a:cubicBezTo>
                      <a:cubicBezTo>
                        <a:pt x="461" y="6936"/>
                        <a:pt x="7141" y="322"/>
                        <a:pt x="15381" y="322"/>
                      </a:cubicBezTo>
                      <a:cubicBezTo>
                        <a:pt x="23622" y="322"/>
                        <a:pt x="30302" y="6936"/>
                        <a:pt x="30302" y="15095"/>
                      </a:cubicBezTo>
                      <a:close/>
                    </a:path>
                  </a:pathLst>
                </a:custGeom>
                <a:noFill/>
                <a:ln w="5965" cap="flat">
                  <a:solidFill>
                    <a:srgbClr val="EC4E44"/>
                  </a:solid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BC89E5D0-5E85-4569-949E-A9634699FE41}"/>
                    </a:ext>
                  </a:extLst>
                </p:cNvPr>
                <p:cNvSpPr/>
                <p:nvPr/>
              </p:nvSpPr>
              <p:spPr>
                <a:xfrm>
                  <a:off x="2946597" y="3910297"/>
                  <a:ext cx="29841" cy="29546"/>
                </a:xfrm>
                <a:custGeom>
                  <a:avLst/>
                  <a:gdLst>
                    <a:gd name="connsiteX0" fmla="*/ 30282 w 29841"/>
                    <a:gd name="connsiteY0" fmla="*/ 15103 h 29546"/>
                    <a:gd name="connsiteX1" fmla="*/ 15362 w 29841"/>
                    <a:gd name="connsiteY1" fmla="*/ 29876 h 29546"/>
                    <a:gd name="connsiteX2" fmla="*/ 441 w 29841"/>
                    <a:gd name="connsiteY2" fmla="*/ 15103 h 29546"/>
                    <a:gd name="connsiteX3" fmla="*/ 15362 w 29841"/>
                    <a:gd name="connsiteY3" fmla="*/ 330 h 29546"/>
                    <a:gd name="connsiteX4" fmla="*/ 30282 w 29841"/>
                    <a:gd name="connsiteY4" fmla="*/ 151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2" y="15103"/>
                      </a:moveTo>
                      <a:cubicBezTo>
                        <a:pt x="30282" y="23262"/>
                        <a:pt x="23602" y="29876"/>
                        <a:pt x="15362" y="29876"/>
                      </a:cubicBezTo>
                      <a:cubicBezTo>
                        <a:pt x="7121" y="29876"/>
                        <a:pt x="441" y="23262"/>
                        <a:pt x="441" y="15103"/>
                      </a:cubicBezTo>
                      <a:cubicBezTo>
                        <a:pt x="441" y="6944"/>
                        <a:pt x="7121" y="330"/>
                        <a:pt x="15362" y="330"/>
                      </a:cubicBezTo>
                      <a:cubicBezTo>
                        <a:pt x="23602" y="330"/>
                        <a:pt x="30282" y="6944"/>
                        <a:pt x="30282" y="15103"/>
                      </a:cubicBezTo>
                      <a:close/>
                    </a:path>
                  </a:pathLst>
                </a:custGeom>
                <a:noFill/>
                <a:ln w="5965" cap="flat">
                  <a:solidFill>
                    <a:srgbClr val="EC4E44"/>
                  </a:solid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27A8D347-E470-482D-BF5D-C3E1BC6990CD}"/>
                    </a:ext>
                  </a:extLst>
                </p:cNvPr>
                <p:cNvSpPr/>
                <p:nvPr/>
              </p:nvSpPr>
              <p:spPr>
                <a:xfrm>
                  <a:off x="3385478" y="3568869"/>
                  <a:ext cx="29841" cy="29546"/>
                </a:xfrm>
                <a:custGeom>
                  <a:avLst/>
                  <a:gdLst>
                    <a:gd name="connsiteX0" fmla="*/ 30356 w 29841"/>
                    <a:gd name="connsiteY0" fmla="*/ 15045 h 29546"/>
                    <a:gd name="connsiteX1" fmla="*/ 15435 w 29841"/>
                    <a:gd name="connsiteY1" fmla="*/ 29818 h 29546"/>
                    <a:gd name="connsiteX2" fmla="*/ 515 w 29841"/>
                    <a:gd name="connsiteY2" fmla="*/ 15045 h 29546"/>
                    <a:gd name="connsiteX3" fmla="*/ 15435 w 29841"/>
                    <a:gd name="connsiteY3" fmla="*/ 272 h 29546"/>
                    <a:gd name="connsiteX4" fmla="*/ 30356 w 29841"/>
                    <a:gd name="connsiteY4" fmla="*/ 1504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6" y="15045"/>
                      </a:moveTo>
                      <a:cubicBezTo>
                        <a:pt x="30356" y="23204"/>
                        <a:pt x="23676" y="29818"/>
                        <a:pt x="15435" y="29818"/>
                      </a:cubicBezTo>
                      <a:cubicBezTo>
                        <a:pt x="7195" y="29818"/>
                        <a:pt x="515" y="23204"/>
                        <a:pt x="515" y="15045"/>
                      </a:cubicBezTo>
                      <a:cubicBezTo>
                        <a:pt x="515" y="6886"/>
                        <a:pt x="7195" y="272"/>
                        <a:pt x="15435" y="272"/>
                      </a:cubicBezTo>
                      <a:cubicBezTo>
                        <a:pt x="23676" y="272"/>
                        <a:pt x="30356" y="6886"/>
                        <a:pt x="30356" y="15045"/>
                      </a:cubicBezTo>
                      <a:close/>
                    </a:path>
                  </a:pathLst>
                </a:custGeom>
                <a:noFill/>
                <a:ln w="5965" cap="flat">
                  <a:solidFill>
                    <a:srgbClr val="EC4E44"/>
                  </a:solid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D811B195-A158-4381-83C1-E5B69486B499}"/>
                    </a:ext>
                  </a:extLst>
                </p:cNvPr>
                <p:cNvSpPr/>
                <p:nvPr/>
              </p:nvSpPr>
              <p:spPr>
                <a:xfrm>
                  <a:off x="2321435" y="4473931"/>
                  <a:ext cx="29841" cy="29546"/>
                </a:xfrm>
                <a:custGeom>
                  <a:avLst/>
                  <a:gdLst>
                    <a:gd name="connsiteX0" fmla="*/ 30177 w 29841"/>
                    <a:gd name="connsiteY0" fmla="*/ 15198 h 29546"/>
                    <a:gd name="connsiteX1" fmla="*/ 15257 w 29841"/>
                    <a:gd name="connsiteY1" fmla="*/ 29971 h 29546"/>
                    <a:gd name="connsiteX2" fmla="*/ 336 w 29841"/>
                    <a:gd name="connsiteY2" fmla="*/ 15198 h 29546"/>
                    <a:gd name="connsiteX3" fmla="*/ 15257 w 29841"/>
                    <a:gd name="connsiteY3" fmla="*/ 425 h 29546"/>
                    <a:gd name="connsiteX4" fmla="*/ 30177 w 29841"/>
                    <a:gd name="connsiteY4" fmla="*/ 1519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7" y="15198"/>
                      </a:moveTo>
                      <a:cubicBezTo>
                        <a:pt x="30177" y="23357"/>
                        <a:pt x="23497" y="29971"/>
                        <a:pt x="15257" y="29971"/>
                      </a:cubicBezTo>
                      <a:cubicBezTo>
                        <a:pt x="7016" y="29971"/>
                        <a:pt x="336" y="23357"/>
                        <a:pt x="336" y="15198"/>
                      </a:cubicBezTo>
                      <a:cubicBezTo>
                        <a:pt x="336" y="7040"/>
                        <a:pt x="7016" y="425"/>
                        <a:pt x="15257" y="425"/>
                      </a:cubicBezTo>
                      <a:cubicBezTo>
                        <a:pt x="23497" y="425"/>
                        <a:pt x="30177" y="7040"/>
                        <a:pt x="30177" y="15198"/>
                      </a:cubicBezTo>
                      <a:close/>
                    </a:path>
                  </a:pathLst>
                </a:custGeom>
                <a:noFill/>
                <a:ln w="5965" cap="flat">
                  <a:solidFill>
                    <a:srgbClr val="EC4E44"/>
                  </a:solid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E73E53A1-B4E5-4D25-ACD4-7814B7DB6F14}"/>
                    </a:ext>
                  </a:extLst>
                </p:cNvPr>
                <p:cNvSpPr/>
                <p:nvPr/>
              </p:nvSpPr>
              <p:spPr>
                <a:xfrm>
                  <a:off x="1802639" y="4960832"/>
                  <a:ext cx="29841" cy="29546"/>
                </a:xfrm>
                <a:custGeom>
                  <a:avLst/>
                  <a:gdLst>
                    <a:gd name="connsiteX0" fmla="*/ 30090 w 29841"/>
                    <a:gd name="connsiteY0" fmla="*/ 15281 h 29546"/>
                    <a:gd name="connsiteX1" fmla="*/ 15170 w 29841"/>
                    <a:gd name="connsiteY1" fmla="*/ 30054 h 29546"/>
                    <a:gd name="connsiteX2" fmla="*/ 249 w 29841"/>
                    <a:gd name="connsiteY2" fmla="*/ 15281 h 29546"/>
                    <a:gd name="connsiteX3" fmla="*/ 15170 w 29841"/>
                    <a:gd name="connsiteY3" fmla="*/ 508 h 29546"/>
                    <a:gd name="connsiteX4" fmla="*/ 30090 w 29841"/>
                    <a:gd name="connsiteY4" fmla="*/ 1528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90" y="15281"/>
                      </a:moveTo>
                      <a:cubicBezTo>
                        <a:pt x="30090" y="23440"/>
                        <a:pt x="23410" y="30054"/>
                        <a:pt x="15170" y="30054"/>
                      </a:cubicBezTo>
                      <a:cubicBezTo>
                        <a:pt x="6930" y="30054"/>
                        <a:pt x="249" y="23440"/>
                        <a:pt x="249" y="15281"/>
                      </a:cubicBezTo>
                      <a:cubicBezTo>
                        <a:pt x="249" y="7122"/>
                        <a:pt x="6930" y="508"/>
                        <a:pt x="15170" y="508"/>
                      </a:cubicBezTo>
                      <a:cubicBezTo>
                        <a:pt x="23410" y="508"/>
                        <a:pt x="30090" y="7122"/>
                        <a:pt x="30090" y="15281"/>
                      </a:cubicBezTo>
                      <a:close/>
                    </a:path>
                  </a:pathLst>
                </a:custGeom>
                <a:noFill/>
                <a:ln w="5965" cap="flat">
                  <a:solidFill>
                    <a:srgbClr val="EC4E44"/>
                  </a:solid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E29574C2-413F-479C-8C1C-B02D184AC4FE}"/>
                    </a:ext>
                  </a:extLst>
                </p:cNvPr>
                <p:cNvSpPr/>
                <p:nvPr/>
              </p:nvSpPr>
              <p:spPr>
                <a:xfrm>
                  <a:off x="2951952" y="3945888"/>
                  <a:ext cx="29841" cy="29546"/>
                </a:xfrm>
                <a:custGeom>
                  <a:avLst/>
                  <a:gdLst>
                    <a:gd name="connsiteX0" fmla="*/ 30283 w 29841"/>
                    <a:gd name="connsiteY0" fmla="*/ 15109 h 29546"/>
                    <a:gd name="connsiteX1" fmla="*/ 15363 w 29841"/>
                    <a:gd name="connsiteY1" fmla="*/ 29882 h 29546"/>
                    <a:gd name="connsiteX2" fmla="*/ 442 w 29841"/>
                    <a:gd name="connsiteY2" fmla="*/ 15109 h 29546"/>
                    <a:gd name="connsiteX3" fmla="*/ 15363 w 29841"/>
                    <a:gd name="connsiteY3" fmla="*/ 336 h 29546"/>
                    <a:gd name="connsiteX4" fmla="*/ 30283 w 29841"/>
                    <a:gd name="connsiteY4" fmla="*/ 1510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3" y="15109"/>
                      </a:moveTo>
                      <a:cubicBezTo>
                        <a:pt x="30283" y="23268"/>
                        <a:pt x="23603" y="29882"/>
                        <a:pt x="15363" y="29882"/>
                      </a:cubicBezTo>
                      <a:cubicBezTo>
                        <a:pt x="7122" y="29882"/>
                        <a:pt x="442" y="23268"/>
                        <a:pt x="442" y="15109"/>
                      </a:cubicBezTo>
                      <a:cubicBezTo>
                        <a:pt x="442" y="6950"/>
                        <a:pt x="7122" y="336"/>
                        <a:pt x="15363" y="336"/>
                      </a:cubicBezTo>
                      <a:cubicBezTo>
                        <a:pt x="23603" y="336"/>
                        <a:pt x="30283" y="6950"/>
                        <a:pt x="30283" y="15109"/>
                      </a:cubicBezTo>
                      <a:close/>
                    </a:path>
                  </a:pathLst>
                </a:custGeom>
                <a:noFill/>
                <a:ln w="5965" cap="flat">
                  <a:solidFill>
                    <a:srgbClr val="EC4E44"/>
                  </a:solid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B13E9225-5B56-4D7A-94E8-15CE934C88B8}"/>
                    </a:ext>
                  </a:extLst>
                </p:cNvPr>
                <p:cNvSpPr/>
                <p:nvPr/>
              </p:nvSpPr>
              <p:spPr>
                <a:xfrm>
                  <a:off x="2864354" y="4026032"/>
                  <a:ext cx="29841" cy="29546"/>
                </a:xfrm>
                <a:custGeom>
                  <a:avLst/>
                  <a:gdLst>
                    <a:gd name="connsiteX0" fmla="*/ 30268 w 29841"/>
                    <a:gd name="connsiteY0" fmla="*/ 15123 h 29546"/>
                    <a:gd name="connsiteX1" fmla="*/ 15348 w 29841"/>
                    <a:gd name="connsiteY1" fmla="*/ 29896 h 29546"/>
                    <a:gd name="connsiteX2" fmla="*/ 427 w 29841"/>
                    <a:gd name="connsiteY2" fmla="*/ 15123 h 29546"/>
                    <a:gd name="connsiteX3" fmla="*/ 15348 w 29841"/>
                    <a:gd name="connsiteY3" fmla="*/ 350 h 29546"/>
                    <a:gd name="connsiteX4" fmla="*/ 30268 w 29841"/>
                    <a:gd name="connsiteY4" fmla="*/ 151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8" y="15123"/>
                      </a:moveTo>
                      <a:cubicBezTo>
                        <a:pt x="30268" y="23282"/>
                        <a:pt x="23588" y="29896"/>
                        <a:pt x="15348" y="29896"/>
                      </a:cubicBezTo>
                      <a:cubicBezTo>
                        <a:pt x="7107" y="29896"/>
                        <a:pt x="427" y="23282"/>
                        <a:pt x="427" y="15123"/>
                      </a:cubicBezTo>
                      <a:cubicBezTo>
                        <a:pt x="427" y="6964"/>
                        <a:pt x="7107" y="350"/>
                        <a:pt x="15348" y="350"/>
                      </a:cubicBezTo>
                      <a:cubicBezTo>
                        <a:pt x="23588" y="350"/>
                        <a:pt x="30268" y="6964"/>
                        <a:pt x="30268" y="15123"/>
                      </a:cubicBezTo>
                      <a:close/>
                    </a:path>
                  </a:pathLst>
                </a:custGeom>
                <a:noFill/>
                <a:ln w="5965" cap="flat">
                  <a:solidFill>
                    <a:srgbClr val="EC4E44"/>
                  </a:solid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0E2F078D-D1FA-47B0-9ACD-FD8D54FEBD7D}"/>
                    </a:ext>
                  </a:extLst>
                </p:cNvPr>
                <p:cNvSpPr/>
                <p:nvPr/>
              </p:nvSpPr>
              <p:spPr>
                <a:xfrm>
                  <a:off x="3534817" y="3411525"/>
                  <a:ext cx="29841" cy="29546"/>
                </a:xfrm>
                <a:custGeom>
                  <a:avLst/>
                  <a:gdLst>
                    <a:gd name="connsiteX0" fmla="*/ 30381 w 29841"/>
                    <a:gd name="connsiteY0" fmla="*/ 15019 h 29546"/>
                    <a:gd name="connsiteX1" fmla="*/ 15460 w 29841"/>
                    <a:gd name="connsiteY1" fmla="*/ 29792 h 29546"/>
                    <a:gd name="connsiteX2" fmla="*/ 540 w 29841"/>
                    <a:gd name="connsiteY2" fmla="*/ 15019 h 29546"/>
                    <a:gd name="connsiteX3" fmla="*/ 15460 w 29841"/>
                    <a:gd name="connsiteY3" fmla="*/ 246 h 29546"/>
                    <a:gd name="connsiteX4" fmla="*/ 30381 w 29841"/>
                    <a:gd name="connsiteY4" fmla="*/ 1501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1" y="15019"/>
                      </a:moveTo>
                      <a:cubicBezTo>
                        <a:pt x="30381" y="23178"/>
                        <a:pt x="23701" y="29792"/>
                        <a:pt x="15460" y="29792"/>
                      </a:cubicBezTo>
                      <a:cubicBezTo>
                        <a:pt x="7220" y="29792"/>
                        <a:pt x="540" y="23178"/>
                        <a:pt x="540" y="15019"/>
                      </a:cubicBezTo>
                      <a:cubicBezTo>
                        <a:pt x="540" y="6860"/>
                        <a:pt x="7220" y="246"/>
                        <a:pt x="15460" y="246"/>
                      </a:cubicBezTo>
                      <a:cubicBezTo>
                        <a:pt x="23701" y="246"/>
                        <a:pt x="30381" y="6860"/>
                        <a:pt x="30381" y="15019"/>
                      </a:cubicBezTo>
                      <a:close/>
                    </a:path>
                  </a:pathLst>
                </a:custGeom>
                <a:noFill/>
                <a:ln w="5965" cap="flat">
                  <a:solidFill>
                    <a:srgbClr val="EC4E44"/>
                  </a:solid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809CB576-8669-4A2A-B398-1ED00C095F66}"/>
                    </a:ext>
                  </a:extLst>
                </p:cNvPr>
                <p:cNvSpPr/>
                <p:nvPr/>
              </p:nvSpPr>
              <p:spPr>
                <a:xfrm>
                  <a:off x="3531124" y="3388327"/>
                  <a:ext cx="29841" cy="29546"/>
                </a:xfrm>
                <a:custGeom>
                  <a:avLst/>
                  <a:gdLst>
                    <a:gd name="connsiteX0" fmla="*/ 30380 w 29841"/>
                    <a:gd name="connsiteY0" fmla="*/ 15015 h 29546"/>
                    <a:gd name="connsiteX1" fmla="*/ 15460 w 29841"/>
                    <a:gd name="connsiteY1" fmla="*/ 29788 h 29546"/>
                    <a:gd name="connsiteX2" fmla="*/ 539 w 29841"/>
                    <a:gd name="connsiteY2" fmla="*/ 15015 h 29546"/>
                    <a:gd name="connsiteX3" fmla="*/ 15460 w 29841"/>
                    <a:gd name="connsiteY3" fmla="*/ 242 h 29546"/>
                    <a:gd name="connsiteX4" fmla="*/ 30380 w 29841"/>
                    <a:gd name="connsiteY4" fmla="*/ 1501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0" y="15015"/>
                      </a:moveTo>
                      <a:cubicBezTo>
                        <a:pt x="30380" y="23174"/>
                        <a:pt x="23700" y="29788"/>
                        <a:pt x="15460" y="29788"/>
                      </a:cubicBezTo>
                      <a:cubicBezTo>
                        <a:pt x="7219" y="29788"/>
                        <a:pt x="539" y="23174"/>
                        <a:pt x="539" y="15015"/>
                      </a:cubicBezTo>
                      <a:cubicBezTo>
                        <a:pt x="539" y="6856"/>
                        <a:pt x="7219" y="242"/>
                        <a:pt x="15460" y="242"/>
                      </a:cubicBezTo>
                      <a:cubicBezTo>
                        <a:pt x="23700" y="242"/>
                        <a:pt x="30380" y="6856"/>
                        <a:pt x="30380" y="15015"/>
                      </a:cubicBezTo>
                      <a:close/>
                    </a:path>
                  </a:pathLst>
                </a:custGeom>
                <a:noFill/>
                <a:ln w="5965" cap="flat">
                  <a:solidFill>
                    <a:srgbClr val="EC4E44"/>
                  </a:solid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F54AB4A-A807-4796-B66C-8F75E585AB07}"/>
                    </a:ext>
                  </a:extLst>
                </p:cNvPr>
                <p:cNvSpPr/>
                <p:nvPr/>
              </p:nvSpPr>
              <p:spPr>
                <a:xfrm>
                  <a:off x="2743096" y="4131854"/>
                  <a:ext cx="29841" cy="29546"/>
                </a:xfrm>
                <a:custGeom>
                  <a:avLst/>
                  <a:gdLst>
                    <a:gd name="connsiteX0" fmla="*/ 30248 w 29841"/>
                    <a:gd name="connsiteY0" fmla="*/ 15141 h 29546"/>
                    <a:gd name="connsiteX1" fmla="*/ 15328 w 29841"/>
                    <a:gd name="connsiteY1" fmla="*/ 29914 h 29546"/>
                    <a:gd name="connsiteX2" fmla="*/ 407 w 29841"/>
                    <a:gd name="connsiteY2" fmla="*/ 15141 h 29546"/>
                    <a:gd name="connsiteX3" fmla="*/ 15328 w 29841"/>
                    <a:gd name="connsiteY3" fmla="*/ 368 h 29546"/>
                    <a:gd name="connsiteX4" fmla="*/ 30248 w 29841"/>
                    <a:gd name="connsiteY4" fmla="*/ 1514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8" y="15141"/>
                      </a:moveTo>
                      <a:cubicBezTo>
                        <a:pt x="30248" y="23299"/>
                        <a:pt x="23568" y="29914"/>
                        <a:pt x="15328" y="29914"/>
                      </a:cubicBezTo>
                      <a:cubicBezTo>
                        <a:pt x="7087" y="29914"/>
                        <a:pt x="407" y="23299"/>
                        <a:pt x="407" y="15141"/>
                      </a:cubicBezTo>
                      <a:cubicBezTo>
                        <a:pt x="407" y="6982"/>
                        <a:pt x="7087" y="368"/>
                        <a:pt x="15328" y="368"/>
                      </a:cubicBezTo>
                      <a:cubicBezTo>
                        <a:pt x="23568" y="368"/>
                        <a:pt x="30248" y="6982"/>
                        <a:pt x="30248" y="15141"/>
                      </a:cubicBezTo>
                      <a:close/>
                    </a:path>
                  </a:pathLst>
                </a:custGeom>
                <a:noFill/>
                <a:ln w="5965" cap="flat">
                  <a:solidFill>
                    <a:srgbClr val="EC4E44"/>
                  </a:solid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295093F4-3E51-4D5E-8A40-8A2431C65C62}"/>
                    </a:ext>
                  </a:extLst>
                </p:cNvPr>
                <p:cNvSpPr/>
                <p:nvPr/>
              </p:nvSpPr>
              <p:spPr>
                <a:xfrm>
                  <a:off x="3595134" y="3349923"/>
                  <a:ext cx="29841" cy="29546"/>
                </a:xfrm>
                <a:custGeom>
                  <a:avLst/>
                  <a:gdLst>
                    <a:gd name="connsiteX0" fmla="*/ 30391 w 29841"/>
                    <a:gd name="connsiteY0" fmla="*/ 15008 h 29546"/>
                    <a:gd name="connsiteX1" fmla="*/ 15470 w 29841"/>
                    <a:gd name="connsiteY1" fmla="*/ 29781 h 29546"/>
                    <a:gd name="connsiteX2" fmla="*/ 550 w 29841"/>
                    <a:gd name="connsiteY2" fmla="*/ 15008 h 29546"/>
                    <a:gd name="connsiteX3" fmla="*/ 15470 w 29841"/>
                    <a:gd name="connsiteY3" fmla="*/ 235 h 29546"/>
                    <a:gd name="connsiteX4" fmla="*/ 30391 w 29841"/>
                    <a:gd name="connsiteY4" fmla="*/ 150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1" y="15008"/>
                      </a:moveTo>
                      <a:cubicBezTo>
                        <a:pt x="30391" y="23167"/>
                        <a:pt x="23711" y="29781"/>
                        <a:pt x="15470" y="29781"/>
                      </a:cubicBezTo>
                      <a:cubicBezTo>
                        <a:pt x="7230" y="29781"/>
                        <a:pt x="550" y="23167"/>
                        <a:pt x="550" y="15008"/>
                      </a:cubicBezTo>
                      <a:cubicBezTo>
                        <a:pt x="550" y="6849"/>
                        <a:pt x="7230" y="235"/>
                        <a:pt x="15470" y="235"/>
                      </a:cubicBezTo>
                      <a:cubicBezTo>
                        <a:pt x="23711" y="235"/>
                        <a:pt x="30391" y="6849"/>
                        <a:pt x="30391" y="15008"/>
                      </a:cubicBezTo>
                      <a:close/>
                    </a:path>
                  </a:pathLst>
                </a:custGeom>
                <a:noFill/>
                <a:ln w="5965" cap="flat">
                  <a:solidFill>
                    <a:srgbClr val="EC4E44"/>
                  </a:solid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93B01220-DDA6-4908-851D-1E2789076E8D}"/>
                    </a:ext>
                  </a:extLst>
                </p:cNvPr>
                <p:cNvSpPr/>
                <p:nvPr/>
              </p:nvSpPr>
              <p:spPr>
                <a:xfrm>
                  <a:off x="2838842" y="4042210"/>
                  <a:ext cx="29841" cy="29546"/>
                </a:xfrm>
                <a:custGeom>
                  <a:avLst/>
                  <a:gdLst>
                    <a:gd name="connsiteX0" fmla="*/ 30264 w 29841"/>
                    <a:gd name="connsiteY0" fmla="*/ 15125 h 29546"/>
                    <a:gd name="connsiteX1" fmla="*/ 15344 w 29841"/>
                    <a:gd name="connsiteY1" fmla="*/ 29898 h 29546"/>
                    <a:gd name="connsiteX2" fmla="*/ 423 w 29841"/>
                    <a:gd name="connsiteY2" fmla="*/ 15125 h 29546"/>
                    <a:gd name="connsiteX3" fmla="*/ 15344 w 29841"/>
                    <a:gd name="connsiteY3" fmla="*/ 352 h 29546"/>
                    <a:gd name="connsiteX4" fmla="*/ 30264 w 29841"/>
                    <a:gd name="connsiteY4" fmla="*/ 1512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4" y="15125"/>
                      </a:moveTo>
                      <a:cubicBezTo>
                        <a:pt x="30264" y="23284"/>
                        <a:pt x="23584" y="29898"/>
                        <a:pt x="15344" y="29898"/>
                      </a:cubicBezTo>
                      <a:cubicBezTo>
                        <a:pt x="7103" y="29898"/>
                        <a:pt x="423" y="23284"/>
                        <a:pt x="423" y="15125"/>
                      </a:cubicBezTo>
                      <a:cubicBezTo>
                        <a:pt x="423" y="6966"/>
                        <a:pt x="7103" y="352"/>
                        <a:pt x="15344" y="352"/>
                      </a:cubicBezTo>
                      <a:cubicBezTo>
                        <a:pt x="23584" y="352"/>
                        <a:pt x="30264" y="6966"/>
                        <a:pt x="30264" y="15125"/>
                      </a:cubicBezTo>
                      <a:close/>
                    </a:path>
                  </a:pathLst>
                </a:custGeom>
                <a:noFill/>
                <a:ln w="5965" cap="flat">
                  <a:solidFill>
                    <a:srgbClr val="EC4E44"/>
                  </a:solid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A9AB23C5-C63E-48F0-8740-93151380B2E2}"/>
                    </a:ext>
                  </a:extLst>
                </p:cNvPr>
                <p:cNvSpPr/>
                <p:nvPr/>
              </p:nvSpPr>
              <p:spPr>
                <a:xfrm>
                  <a:off x="2302096" y="4501544"/>
                  <a:ext cx="29841" cy="29546"/>
                </a:xfrm>
                <a:custGeom>
                  <a:avLst/>
                  <a:gdLst>
                    <a:gd name="connsiteX0" fmla="*/ 30174 w 29841"/>
                    <a:gd name="connsiteY0" fmla="*/ 15203 h 29546"/>
                    <a:gd name="connsiteX1" fmla="*/ 15254 w 29841"/>
                    <a:gd name="connsiteY1" fmla="*/ 29976 h 29546"/>
                    <a:gd name="connsiteX2" fmla="*/ 333 w 29841"/>
                    <a:gd name="connsiteY2" fmla="*/ 15203 h 29546"/>
                    <a:gd name="connsiteX3" fmla="*/ 15254 w 29841"/>
                    <a:gd name="connsiteY3" fmla="*/ 430 h 29546"/>
                    <a:gd name="connsiteX4" fmla="*/ 30174 w 29841"/>
                    <a:gd name="connsiteY4" fmla="*/ 152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4" y="15203"/>
                      </a:moveTo>
                      <a:cubicBezTo>
                        <a:pt x="30174" y="23362"/>
                        <a:pt x="23494" y="29976"/>
                        <a:pt x="15254" y="29976"/>
                      </a:cubicBezTo>
                      <a:cubicBezTo>
                        <a:pt x="7013" y="29976"/>
                        <a:pt x="333" y="23362"/>
                        <a:pt x="333" y="15203"/>
                      </a:cubicBezTo>
                      <a:cubicBezTo>
                        <a:pt x="333" y="7044"/>
                        <a:pt x="7013" y="430"/>
                        <a:pt x="15254" y="430"/>
                      </a:cubicBezTo>
                      <a:cubicBezTo>
                        <a:pt x="23494" y="430"/>
                        <a:pt x="30174" y="7044"/>
                        <a:pt x="30174" y="15203"/>
                      </a:cubicBezTo>
                      <a:close/>
                    </a:path>
                  </a:pathLst>
                </a:custGeom>
                <a:noFill/>
                <a:ln w="5965" cap="flat">
                  <a:solidFill>
                    <a:srgbClr val="EC4E44"/>
                  </a:solid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70F717FB-0D13-41C5-BC2A-44AC04B90180}"/>
                    </a:ext>
                  </a:extLst>
                </p:cNvPr>
                <p:cNvSpPr/>
                <p:nvPr/>
              </p:nvSpPr>
              <p:spPr>
                <a:xfrm>
                  <a:off x="2316700" y="4502419"/>
                  <a:ext cx="29841" cy="29546"/>
                </a:xfrm>
                <a:custGeom>
                  <a:avLst/>
                  <a:gdLst>
                    <a:gd name="connsiteX0" fmla="*/ 30177 w 29841"/>
                    <a:gd name="connsiteY0" fmla="*/ 15203 h 29546"/>
                    <a:gd name="connsiteX1" fmla="*/ 15256 w 29841"/>
                    <a:gd name="connsiteY1" fmla="*/ 29976 h 29546"/>
                    <a:gd name="connsiteX2" fmla="*/ 336 w 29841"/>
                    <a:gd name="connsiteY2" fmla="*/ 15203 h 29546"/>
                    <a:gd name="connsiteX3" fmla="*/ 15256 w 29841"/>
                    <a:gd name="connsiteY3" fmla="*/ 430 h 29546"/>
                    <a:gd name="connsiteX4" fmla="*/ 30177 w 29841"/>
                    <a:gd name="connsiteY4" fmla="*/ 152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7" y="15203"/>
                      </a:moveTo>
                      <a:cubicBezTo>
                        <a:pt x="30177" y="23362"/>
                        <a:pt x="23496" y="29976"/>
                        <a:pt x="15256" y="29976"/>
                      </a:cubicBezTo>
                      <a:cubicBezTo>
                        <a:pt x="7016" y="29976"/>
                        <a:pt x="336" y="23362"/>
                        <a:pt x="336" y="15203"/>
                      </a:cubicBezTo>
                      <a:cubicBezTo>
                        <a:pt x="336" y="7044"/>
                        <a:pt x="7016" y="430"/>
                        <a:pt x="15256" y="430"/>
                      </a:cubicBezTo>
                      <a:cubicBezTo>
                        <a:pt x="23496" y="430"/>
                        <a:pt x="30177" y="7044"/>
                        <a:pt x="30177" y="15203"/>
                      </a:cubicBezTo>
                      <a:close/>
                    </a:path>
                  </a:pathLst>
                </a:custGeom>
                <a:noFill/>
                <a:ln w="5965" cap="flat">
                  <a:solidFill>
                    <a:srgbClr val="EC4E44"/>
                  </a:solid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189689ED-CC4A-4505-8A42-3525ED757748}"/>
                    </a:ext>
                  </a:extLst>
                </p:cNvPr>
                <p:cNvSpPr/>
                <p:nvPr/>
              </p:nvSpPr>
              <p:spPr>
                <a:xfrm>
                  <a:off x="2953554" y="3908063"/>
                  <a:ext cx="29841" cy="29546"/>
                </a:xfrm>
                <a:custGeom>
                  <a:avLst/>
                  <a:gdLst>
                    <a:gd name="connsiteX0" fmla="*/ 30283 w 29841"/>
                    <a:gd name="connsiteY0" fmla="*/ 15103 h 29546"/>
                    <a:gd name="connsiteX1" fmla="*/ 15363 w 29841"/>
                    <a:gd name="connsiteY1" fmla="*/ 29876 h 29546"/>
                    <a:gd name="connsiteX2" fmla="*/ 442 w 29841"/>
                    <a:gd name="connsiteY2" fmla="*/ 15103 h 29546"/>
                    <a:gd name="connsiteX3" fmla="*/ 15363 w 29841"/>
                    <a:gd name="connsiteY3" fmla="*/ 330 h 29546"/>
                    <a:gd name="connsiteX4" fmla="*/ 30283 w 29841"/>
                    <a:gd name="connsiteY4" fmla="*/ 151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3" y="15103"/>
                      </a:moveTo>
                      <a:cubicBezTo>
                        <a:pt x="30283" y="23262"/>
                        <a:pt x="23603" y="29876"/>
                        <a:pt x="15363" y="29876"/>
                      </a:cubicBezTo>
                      <a:cubicBezTo>
                        <a:pt x="7122" y="29876"/>
                        <a:pt x="442" y="23262"/>
                        <a:pt x="442" y="15103"/>
                      </a:cubicBezTo>
                      <a:cubicBezTo>
                        <a:pt x="442" y="6944"/>
                        <a:pt x="7122" y="330"/>
                        <a:pt x="15363" y="330"/>
                      </a:cubicBezTo>
                      <a:cubicBezTo>
                        <a:pt x="23603" y="330"/>
                        <a:pt x="30283" y="6944"/>
                        <a:pt x="30283" y="15103"/>
                      </a:cubicBezTo>
                      <a:close/>
                    </a:path>
                  </a:pathLst>
                </a:custGeom>
                <a:noFill/>
                <a:ln w="5965" cap="flat">
                  <a:solidFill>
                    <a:srgbClr val="EC4E44"/>
                  </a:solid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5E5910DA-A2AF-4345-8AF9-FBFE12EC9C1C}"/>
                    </a:ext>
                  </a:extLst>
                </p:cNvPr>
                <p:cNvSpPr/>
                <p:nvPr/>
              </p:nvSpPr>
              <p:spPr>
                <a:xfrm>
                  <a:off x="2392360" y="4410233"/>
                  <a:ext cx="29841" cy="29546"/>
                </a:xfrm>
                <a:custGeom>
                  <a:avLst/>
                  <a:gdLst>
                    <a:gd name="connsiteX0" fmla="*/ 30189 w 29841"/>
                    <a:gd name="connsiteY0" fmla="*/ 15188 h 29546"/>
                    <a:gd name="connsiteX1" fmla="*/ 15269 w 29841"/>
                    <a:gd name="connsiteY1" fmla="*/ 29961 h 29546"/>
                    <a:gd name="connsiteX2" fmla="*/ 348 w 29841"/>
                    <a:gd name="connsiteY2" fmla="*/ 15188 h 29546"/>
                    <a:gd name="connsiteX3" fmla="*/ 15269 w 29841"/>
                    <a:gd name="connsiteY3" fmla="*/ 415 h 29546"/>
                    <a:gd name="connsiteX4" fmla="*/ 30189 w 29841"/>
                    <a:gd name="connsiteY4" fmla="*/ 1518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9" y="15188"/>
                      </a:moveTo>
                      <a:cubicBezTo>
                        <a:pt x="30189" y="23347"/>
                        <a:pt x="23509" y="29961"/>
                        <a:pt x="15269" y="29961"/>
                      </a:cubicBezTo>
                      <a:cubicBezTo>
                        <a:pt x="7028" y="29961"/>
                        <a:pt x="348" y="23347"/>
                        <a:pt x="348" y="15188"/>
                      </a:cubicBezTo>
                      <a:cubicBezTo>
                        <a:pt x="348" y="7029"/>
                        <a:pt x="7028" y="415"/>
                        <a:pt x="15269" y="415"/>
                      </a:cubicBezTo>
                      <a:cubicBezTo>
                        <a:pt x="23509" y="415"/>
                        <a:pt x="30189" y="7029"/>
                        <a:pt x="30189" y="15188"/>
                      </a:cubicBezTo>
                      <a:close/>
                    </a:path>
                  </a:pathLst>
                </a:custGeom>
                <a:noFill/>
                <a:ln w="5965" cap="flat">
                  <a:solidFill>
                    <a:srgbClr val="EC4E44"/>
                  </a:solid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578EF8FE-A9AE-456C-B538-2C3EB7245E26}"/>
                    </a:ext>
                  </a:extLst>
                </p:cNvPr>
                <p:cNvSpPr/>
                <p:nvPr/>
              </p:nvSpPr>
              <p:spPr>
                <a:xfrm>
                  <a:off x="2348198" y="4451806"/>
                  <a:ext cx="29841" cy="29546"/>
                </a:xfrm>
                <a:custGeom>
                  <a:avLst/>
                  <a:gdLst>
                    <a:gd name="connsiteX0" fmla="*/ 30182 w 29841"/>
                    <a:gd name="connsiteY0" fmla="*/ 15195 h 29546"/>
                    <a:gd name="connsiteX1" fmla="*/ 15261 w 29841"/>
                    <a:gd name="connsiteY1" fmla="*/ 29968 h 29546"/>
                    <a:gd name="connsiteX2" fmla="*/ 341 w 29841"/>
                    <a:gd name="connsiteY2" fmla="*/ 15195 h 29546"/>
                    <a:gd name="connsiteX3" fmla="*/ 15261 w 29841"/>
                    <a:gd name="connsiteY3" fmla="*/ 422 h 29546"/>
                    <a:gd name="connsiteX4" fmla="*/ 30182 w 29841"/>
                    <a:gd name="connsiteY4" fmla="*/ 1519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2" y="15195"/>
                      </a:moveTo>
                      <a:cubicBezTo>
                        <a:pt x="30182" y="23354"/>
                        <a:pt x="23502" y="29968"/>
                        <a:pt x="15261" y="29968"/>
                      </a:cubicBezTo>
                      <a:cubicBezTo>
                        <a:pt x="7021" y="29968"/>
                        <a:pt x="341" y="23354"/>
                        <a:pt x="341" y="15195"/>
                      </a:cubicBezTo>
                      <a:cubicBezTo>
                        <a:pt x="341" y="7036"/>
                        <a:pt x="7021" y="422"/>
                        <a:pt x="15261" y="422"/>
                      </a:cubicBezTo>
                      <a:cubicBezTo>
                        <a:pt x="23502" y="422"/>
                        <a:pt x="30182" y="7036"/>
                        <a:pt x="30182" y="15195"/>
                      </a:cubicBezTo>
                      <a:close/>
                    </a:path>
                  </a:pathLst>
                </a:custGeom>
                <a:noFill/>
                <a:ln w="5965" cap="flat">
                  <a:solidFill>
                    <a:srgbClr val="EC4E44"/>
                  </a:solid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C3971271-1BD3-4885-BAFE-04F4688AF031}"/>
                    </a:ext>
                  </a:extLst>
                </p:cNvPr>
                <p:cNvSpPr/>
                <p:nvPr/>
              </p:nvSpPr>
              <p:spPr>
                <a:xfrm>
                  <a:off x="2497388" y="4343726"/>
                  <a:ext cx="29841" cy="29546"/>
                </a:xfrm>
                <a:custGeom>
                  <a:avLst/>
                  <a:gdLst>
                    <a:gd name="connsiteX0" fmla="*/ 30207 w 29841"/>
                    <a:gd name="connsiteY0" fmla="*/ 15176 h 29546"/>
                    <a:gd name="connsiteX1" fmla="*/ 15286 w 29841"/>
                    <a:gd name="connsiteY1" fmla="*/ 29949 h 29546"/>
                    <a:gd name="connsiteX2" fmla="*/ 366 w 29841"/>
                    <a:gd name="connsiteY2" fmla="*/ 15176 h 29546"/>
                    <a:gd name="connsiteX3" fmla="*/ 15286 w 29841"/>
                    <a:gd name="connsiteY3" fmla="*/ 403 h 29546"/>
                    <a:gd name="connsiteX4" fmla="*/ 30207 w 29841"/>
                    <a:gd name="connsiteY4" fmla="*/ 151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7" y="15176"/>
                      </a:moveTo>
                      <a:cubicBezTo>
                        <a:pt x="30207" y="23335"/>
                        <a:pt x="23527" y="29949"/>
                        <a:pt x="15286" y="29949"/>
                      </a:cubicBezTo>
                      <a:cubicBezTo>
                        <a:pt x="7046" y="29949"/>
                        <a:pt x="366" y="23335"/>
                        <a:pt x="366" y="15176"/>
                      </a:cubicBezTo>
                      <a:cubicBezTo>
                        <a:pt x="366" y="7017"/>
                        <a:pt x="7046" y="403"/>
                        <a:pt x="15286" y="403"/>
                      </a:cubicBezTo>
                      <a:cubicBezTo>
                        <a:pt x="23527" y="403"/>
                        <a:pt x="30207" y="7017"/>
                        <a:pt x="30207" y="15176"/>
                      </a:cubicBezTo>
                      <a:close/>
                    </a:path>
                  </a:pathLst>
                </a:custGeom>
                <a:noFill/>
                <a:ln w="5965" cap="flat">
                  <a:solidFill>
                    <a:srgbClr val="EC4E44"/>
                  </a:solid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DCB10D03-F162-432A-8AD2-603C6DFEF89C}"/>
                    </a:ext>
                  </a:extLst>
                </p:cNvPr>
                <p:cNvSpPr/>
                <p:nvPr/>
              </p:nvSpPr>
              <p:spPr>
                <a:xfrm>
                  <a:off x="1930131" y="4824942"/>
                  <a:ext cx="29841" cy="29546"/>
                </a:xfrm>
                <a:custGeom>
                  <a:avLst/>
                  <a:gdLst>
                    <a:gd name="connsiteX0" fmla="*/ 30112 w 29841"/>
                    <a:gd name="connsiteY0" fmla="*/ 15258 h 29546"/>
                    <a:gd name="connsiteX1" fmla="*/ 15191 w 29841"/>
                    <a:gd name="connsiteY1" fmla="*/ 30031 h 29546"/>
                    <a:gd name="connsiteX2" fmla="*/ 271 w 29841"/>
                    <a:gd name="connsiteY2" fmla="*/ 15258 h 29546"/>
                    <a:gd name="connsiteX3" fmla="*/ 15191 w 29841"/>
                    <a:gd name="connsiteY3" fmla="*/ 485 h 29546"/>
                    <a:gd name="connsiteX4" fmla="*/ 30112 w 29841"/>
                    <a:gd name="connsiteY4" fmla="*/ 1525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12" y="15258"/>
                      </a:moveTo>
                      <a:cubicBezTo>
                        <a:pt x="30112" y="23417"/>
                        <a:pt x="23432" y="30031"/>
                        <a:pt x="15191" y="30031"/>
                      </a:cubicBezTo>
                      <a:cubicBezTo>
                        <a:pt x="6951" y="30031"/>
                        <a:pt x="271" y="23417"/>
                        <a:pt x="271" y="15258"/>
                      </a:cubicBezTo>
                      <a:cubicBezTo>
                        <a:pt x="271" y="7099"/>
                        <a:pt x="6951" y="485"/>
                        <a:pt x="15191" y="485"/>
                      </a:cubicBezTo>
                      <a:cubicBezTo>
                        <a:pt x="23432" y="485"/>
                        <a:pt x="30112" y="7099"/>
                        <a:pt x="30112" y="15258"/>
                      </a:cubicBezTo>
                      <a:close/>
                    </a:path>
                  </a:pathLst>
                </a:custGeom>
                <a:noFill/>
                <a:ln w="5965" cap="flat">
                  <a:solidFill>
                    <a:srgbClr val="EC4E44"/>
                  </a:solid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A464A057-F099-4DAD-BC6A-7B6222BB5661}"/>
                    </a:ext>
                  </a:extLst>
                </p:cNvPr>
                <p:cNvSpPr/>
                <p:nvPr/>
              </p:nvSpPr>
              <p:spPr>
                <a:xfrm>
                  <a:off x="2793477" y="4058378"/>
                  <a:ext cx="29841" cy="29546"/>
                </a:xfrm>
                <a:custGeom>
                  <a:avLst/>
                  <a:gdLst>
                    <a:gd name="connsiteX0" fmla="*/ 30257 w 29841"/>
                    <a:gd name="connsiteY0" fmla="*/ 15128 h 29546"/>
                    <a:gd name="connsiteX1" fmla="*/ 15336 w 29841"/>
                    <a:gd name="connsiteY1" fmla="*/ 29901 h 29546"/>
                    <a:gd name="connsiteX2" fmla="*/ 415 w 29841"/>
                    <a:gd name="connsiteY2" fmla="*/ 15128 h 29546"/>
                    <a:gd name="connsiteX3" fmla="*/ 15336 w 29841"/>
                    <a:gd name="connsiteY3" fmla="*/ 355 h 29546"/>
                    <a:gd name="connsiteX4" fmla="*/ 30257 w 29841"/>
                    <a:gd name="connsiteY4" fmla="*/ 1512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7" y="15128"/>
                      </a:moveTo>
                      <a:cubicBezTo>
                        <a:pt x="30257" y="23287"/>
                        <a:pt x="23576" y="29901"/>
                        <a:pt x="15336" y="29901"/>
                      </a:cubicBezTo>
                      <a:cubicBezTo>
                        <a:pt x="7096" y="29901"/>
                        <a:pt x="415" y="23287"/>
                        <a:pt x="415" y="15128"/>
                      </a:cubicBezTo>
                      <a:cubicBezTo>
                        <a:pt x="415" y="6969"/>
                        <a:pt x="7096" y="355"/>
                        <a:pt x="15336" y="355"/>
                      </a:cubicBezTo>
                      <a:cubicBezTo>
                        <a:pt x="23576" y="355"/>
                        <a:pt x="30257" y="6969"/>
                        <a:pt x="30257" y="15128"/>
                      </a:cubicBezTo>
                      <a:close/>
                    </a:path>
                  </a:pathLst>
                </a:custGeom>
                <a:noFill/>
                <a:ln w="5965" cap="flat">
                  <a:solidFill>
                    <a:srgbClr val="EC4E44"/>
                  </a:solid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BC6F2C3A-B6B0-4666-B88A-6F982C1D819E}"/>
                    </a:ext>
                  </a:extLst>
                </p:cNvPr>
                <p:cNvSpPr/>
                <p:nvPr/>
              </p:nvSpPr>
              <p:spPr>
                <a:xfrm>
                  <a:off x="2533241" y="4324089"/>
                  <a:ext cx="29841" cy="29546"/>
                </a:xfrm>
                <a:custGeom>
                  <a:avLst/>
                  <a:gdLst>
                    <a:gd name="connsiteX0" fmla="*/ 30213 w 29841"/>
                    <a:gd name="connsiteY0" fmla="*/ 15173 h 29546"/>
                    <a:gd name="connsiteX1" fmla="*/ 15292 w 29841"/>
                    <a:gd name="connsiteY1" fmla="*/ 29946 h 29546"/>
                    <a:gd name="connsiteX2" fmla="*/ 372 w 29841"/>
                    <a:gd name="connsiteY2" fmla="*/ 15173 h 29546"/>
                    <a:gd name="connsiteX3" fmla="*/ 15292 w 29841"/>
                    <a:gd name="connsiteY3" fmla="*/ 400 h 29546"/>
                    <a:gd name="connsiteX4" fmla="*/ 30213 w 29841"/>
                    <a:gd name="connsiteY4" fmla="*/ 151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3" y="15173"/>
                      </a:moveTo>
                      <a:cubicBezTo>
                        <a:pt x="30213" y="23332"/>
                        <a:pt x="23533" y="29946"/>
                        <a:pt x="15292" y="29946"/>
                      </a:cubicBezTo>
                      <a:cubicBezTo>
                        <a:pt x="7052" y="29946"/>
                        <a:pt x="372" y="23332"/>
                        <a:pt x="372" y="15173"/>
                      </a:cubicBezTo>
                      <a:cubicBezTo>
                        <a:pt x="372" y="7014"/>
                        <a:pt x="7052" y="400"/>
                        <a:pt x="15292" y="400"/>
                      </a:cubicBezTo>
                      <a:cubicBezTo>
                        <a:pt x="23533" y="400"/>
                        <a:pt x="30213" y="7014"/>
                        <a:pt x="30213" y="15173"/>
                      </a:cubicBezTo>
                      <a:close/>
                    </a:path>
                  </a:pathLst>
                </a:custGeom>
                <a:noFill/>
                <a:ln w="5965" cap="flat">
                  <a:solidFill>
                    <a:srgbClr val="EC4E44"/>
                  </a:solid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6D4D10C1-0235-4471-A3C9-1D1E3E0D0796}"/>
                    </a:ext>
                  </a:extLst>
                </p:cNvPr>
                <p:cNvSpPr/>
                <p:nvPr/>
              </p:nvSpPr>
              <p:spPr>
                <a:xfrm>
                  <a:off x="3346140" y="3651130"/>
                  <a:ext cx="29841" cy="29546"/>
                </a:xfrm>
                <a:custGeom>
                  <a:avLst/>
                  <a:gdLst>
                    <a:gd name="connsiteX0" fmla="*/ 30349 w 29841"/>
                    <a:gd name="connsiteY0" fmla="*/ 15059 h 29546"/>
                    <a:gd name="connsiteX1" fmla="*/ 15429 w 29841"/>
                    <a:gd name="connsiteY1" fmla="*/ 29832 h 29546"/>
                    <a:gd name="connsiteX2" fmla="*/ 508 w 29841"/>
                    <a:gd name="connsiteY2" fmla="*/ 15059 h 29546"/>
                    <a:gd name="connsiteX3" fmla="*/ 15429 w 29841"/>
                    <a:gd name="connsiteY3" fmla="*/ 286 h 29546"/>
                    <a:gd name="connsiteX4" fmla="*/ 30349 w 29841"/>
                    <a:gd name="connsiteY4" fmla="*/ 150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9" y="15059"/>
                      </a:moveTo>
                      <a:cubicBezTo>
                        <a:pt x="30349" y="23218"/>
                        <a:pt x="23669" y="29832"/>
                        <a:pt x="15429" y="29832"/>
                      </a:cubicBezTo>
                      <a:cubicBezTo>
                        <a:pt x="7188" y="29832"/>
                        <a:pt x="508" y="23218"/>
                        <a:pt x="508" y="15059"/>
                      </a:cubicBezTo>
                      <a:cubicBezTo>
                        <a:pt x="508" y="6900"/>
                        <a:pt x="7188" y="286"/>
                        <a:pt x="15429" y="286"/>
                      </a:cubicBezTo>
                      <a:cubicBezTo>
                        <a:pt x="23669" y="286"/>
                        <a:pt x="30349" y="6900"/>
                        <a:pt x="30349" y="15059"/>
                      </a:cubicBezTo>
                      <a:close/>
                    </a:path>
                  </a:pathLst>
                </a:custGeom>
                <a:noFill/>
                <a:ln w="5965" cap="flat">
                  <a:solidFill>
                    <a:srgbClr val="EC4E44"/>
                  </a:solid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5FB93C12-F8FA-4759-9E4A-EC2D5CF61A5A}"/>
                    </a:ext>
                  </a:extLst>
                </p:cNvPr>
                <p:cNvSpPr/>
                <p:nvPr/>
              </p:nvSpPr>
              <p:spPr>
                <a:xfrm>
                  <a:off x="3762966" y="3211665"/>
                  <a:ext cx="29841" cy="29546"/>
                </a:xfrm>
                <a:custGeom>
                  <a:avLst/>
                  <a:gdLst>
                    <a:gd name="connsiteX0" fmla="*/ 30419 w 29841"/>
                    <a:gd name="connsiteY0" fmla="*/ 14985 h 29546"/>
                    <a:gd name="connsiteX1" fmla="*/ 15498 w 29841"/>
                    <a:gd name="connsiteY1" fmla="*/ 29758 h 29546"/>
                    <a:gd name="connsiteX2" fmla="*/ 578 w 29841"/>
                    <a:gd name="connsiteY2" fmla="*/ 14985 h 29546"/>
                    <a:gd name="connsiteX3" fmla="*/ 15498 w 29841"/>
                    <a:gd name="connsiteY3" fmla="*/ 212 h 29546"/>
                    <a:gd name="connsiteX4" fmla="*/ 30419 w 29841"/>
                    <a:gd name="connsiteY4" fmla="*/ 149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9" y="14985"/>
                      </a:moveTo>
                      <a:cubicBezTo>
                        <a:pt x="30419" y="23144"/>
                        <a:pt x="23739" y="29758"/>
                        <a:pt x="15498" y="29758"/>
                      </a:cubicBezTo>
                      <a:cubicBezTo>
                        <a:pt x="7258" y="29758"/>
                        <a:pt x="578" y="23144"/>
                        <a:pt x="578" y="14985"/>
                      </a:cubicBezTo>
                      <a:cubicBezTo>
                        <a:pt x="578" y="6826"/>
                        <a:pt x="7258" y="212"/>
                        <a:pt x="15498" y="212"/>
                      </a:cubicBezTo>
                      <a:cubicBezTo>
                        <a:pt x="23739" y="212"/>
                        <a:pt x="30419" y="6826"/>
                        <a:pt x="30419" y="14985"/>
                      </a:cubicBezTo>
                      <a:close/>
                    </a:path>
                  </a:pathLst>
                </a:custGeom>
                <a:noFill/>
                <a:ln w="5965" cap="flat">
                  <a:solidFill>
                    <a:srgbClr val="EC4E44"/>
                  </a:solid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4D045881-1A42-420C-B863-570E104F9B8F}"/>
                    </a:ext>
                  </a:extLst>
                </p:cNvPr>
                <p:cNvSpPr/>
                <p:nvPr/>
              </p:nvSpPr>
              <p:spPr>
                <a:xfrm>
                  <a:off x="3027177" y="3857596"/>
                  <a:ext cx="29841" cy="29546"/>
                </a:xfrm>
                <a:custGeom>
                  <a:avLst/>
                  <a:gdLst>
                    <a:gd name="connsiteX0" fmla="*/ 30296 w 29841"/>
                    <a:gd name="connsiteY0" fmla="*/ 15094 h 29546"/>
                    <a:gd name="connsiteX1" fmla="*/ 15375 w 29841"/>
                    <a:gd name="connsiteY1" fmla="*/ 29867 h 29546"/>
                    <a:gd name="connsiteX2" fmla="*/ 455 w 29841"/>
                    <a:gd name="connsiteY2" fmla="*/ 15094 h 29546"/>
                    <a:gd name="connsiteX3" fmla="*/ 15375 w 29841"/>
                    <a:gd name="connsiteY3" fmla="*/ 321 h 29546"/>
                    <a:gd name="connsiteX4" fmla="*/ 30296 w 29841"/>
                    <a:gd name="connsiteY4" fmla="*/ 1509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6" y="15094"/>
                      </a:moveTo>
                      <a:cubicBezTo>
                        <a:pt x="30296" y="23253"/>
                        <a:pt x="23616" y="29867"/>
                        <a:pt x="15375" y="29867"/>
                      </a:cubicBezTo>
                      <a:cubicBezTo>
                        <a:pt x="7135" y="29867"/>
                        <a:pt x="455" y="23253"/>
                        <a:pt x="455" y="15094"/>
                      </a:cubicBezTo>
                      <a:cubicBezTo>
                        <a:pt x="455" y="6935"/>
                        <a:pt x="7135" y="321"/>
                        <a:pt x="15375" y="321"/>
                      </a:cubicBezTo>
                      <a:cubicBezTo>
                        <a:pt x="23616" y="321"/>
                        <a:pt x="30296" y="6935"/>
                        <a:pt x="30296" y="15094"/>
                      </a:cubicBezTo>
                      <a:close/>
                    </a:path>
                  </a:pathLst>
                </a:custGeom>
                <a:noFill/>
                <a:ln w="5965" cap="flat">
                  <a:solidFill>
                    <a:srgbClr val="EC4E44"/>
                  </a:solid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23697178-D71C-4443-A3BB-7A82AC10D893}"/>
                    </a:ext>
                  </a:extLst>
                </p:cNvPr>
                <p:cNvSpPr/>
                <p:nvPr/>
              </p:nvSpPr>
              <p:spPr>
                <a:xfrm>
                  <a:off x="3758201" y="3212214"/>
                  <a:ext cx="29841" cy="29546"/>
                </a:xfrm>
                <a:custGeom>
                  <a:avLst/>
                  <a:gdLst>
                    <a:gd name="connsiteX0" fmla="*/ 30418 w 29841"/>
                    <a:gd name="connsiteY0" fmla="*/ 14985 h 29546"/>
                    <a:gd name="connsiteX1" fmla="*/ 15498 w 29841"/>
                    <a:gd name="connsiteY1" fmla="*/ 29758 h 29546"/>
                    <a:gd name="connsiteX2" fmla="*/ 577 w 29841"/>
                    <a:gd name="connsiteY2" fmla="*/ 14985 h 29546"/>
                    <a:gd name="connsiteX3" fmla="*/ 15498 w 29841"/>
                    <a:gd name="connsiteY3" fmla="*/ 212 h 29546"/>
                    <a:gd name="connsiteX4" fmla="*/ 30418 w 29841"/>
                    <a:gd name="connsiteY4" fmla="*/ 1498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18" y="14985"/>
                      </a:moveTo>
                      <a:cubicBezTo>
                        <a:pt x="30418" y="23144"/>
                        <a:pt x="23738" y="29758"/>
                        <a:pt x="15498" y="29758"/>
                      </a:cubicBezTo>
                      <a:cubicBezTo>
                        <a:pt x="7257" y="29758"/>
                        <a:pt x="577" y="23144"/>
                        <a:pt x="577" y="14985"/>
                      </a:cubicBezTo>
                      <a:cubicBezTo>
                        <a:pt x="577" y="6826"/>
                        <a:pt x="7257" y="212"/>
                        <a:pt x="15498" y="212"/>
                      </a:cubicBezTo>
                      <a:cubicBezTo>
                        <a:pt x="23738" y="212"/>
                        <a:pt x="30418" y="6826"/>
                        <a:pt x="30418" y="14985"/>
                      </a:cubicBezTo>
                      <a:close/>
                    </a:path>
                  </a:pathLst>
                </a:custGeom>
                <a:noFill/>
                <a:ln w="5965" cap="flat">
                  <a:solidFill>
                    <a:srgbClr val="EC4E44"/>
                  </a:solid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ACD3E0F5-10CC-48F2-B2C8-254B052E7214}"/>
                    </a:ext>
                  </a:extLst>
                </p:cNvPr>
                <p:cNvSpPr/>
                <p:nvPr/>
              </p:nvSpPr>
              <p:spPr>
                <a:xfrm>
                  <a:off x="3427448" y="3511787"/>
                  <a:ext cx="29841" cy="29546"/>
                </a:xfrm>
                <a:custGeom>
                  <a:avLst/>
                  <a:gdLst>
                    <a:gd name="connsiteX0" fmla="*/ 30363 w 29841"/>
                    <a:gd name="connsiteY0" fmla="*/ 15036 h 29546"/>
                    <a:gd name="connsiteX1" fmla="*/ 15442 w 29841"/>
                    <a:gd name="connsiteY1" fmla="*/ 29809 h 29546"/>
                    <a:gd name="connsiteX2" fmla="*/ 522 w 29841"/>
                    <a:gd name="connsiteY2" fmla="*/ 15036 h 29546"/>
                    <a:gd name="connsiteX3" fmla="*/ 15442 w 29841"/>
                    <a:gd name="connsiteY3" fmla="*/ 263 h 29546"/>
                    <a:gd name="connsiteX4" fmla="*/ 30363 w 29841"/>
                    <a:gd name="connsiteY4" fmla="*/ 1503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3" y="15036"/>
                      </a:moveTo>
                      <a:cubicBezTo>
                        <a:pt x="30363" y="23195"/>
                        <a:pt x="23683" y="29809"/>
                        <a:pt x="15442" y="29809"/>
                      </a:cubicBezTo>
                      <a:cubicBezTo>
                        <a:pt x="7202" y="29809"/>
                        <a:pt x="522" y="23195"/>
                        <a:pt x="522" y="15036"/>
                      </a:cubicBezTo>
                      <a:cubicBezTo>
                        <a:pt x="522" y="6877"/>
                        <a:pt x="7202" y="263"/>
                        <a:pt x="15442" y="263"/>
                      </a:cubicBezTo>
                      <a:cubicBezTo>
                        <a:pt x="23683" y="263"/>
                        <a:pt x="30363" y="6877"/>
                        <a:pt x="30363" y="15036"/>
                      </a:cubicBezTo>
                      <a:close/>
                    </a:path>
                  </a:pathLst>
                </a:custGeom>
                <a:noFill/>
                <a:ln w="5965" cap="flat">
                  <a:solidFill>
                    <a:srgbClr val="EC4E44"/>
                  </a:solid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4187D91E-D855-42C2-BF3A-65974FDD5213}"/>
                    </a:ext>
                  </a:extLst>
                </p:cNvPr>
                <p:cNvSpPr/>
                <p:nvPr/>
              </p:nvSpPr>
              <p:spPr>
                <a:xfrm>
                  <a:off x="3401601" y="3502359"/>
                  <a:ext cx="29841" cy="29546"/>
                </a:xfrm>
                <a:custGeom>
                  <a:avLst/>
                  <a:gdLst>
                    <a:gd name="connsiteX0" fmla="*/ 30358 w 29841"/>
                    <a:gd name="connsiteY0" fmla="*/ 15034 h 29546"/>
                    <a:gd name="connsiteX1" fmla="*/ 15438 w 29841"/>
                    <a:gd name="connsiteY1" fmla="*/ 29807 h 29546"/>
                    <a:gd name="connsiteX2" fmla="*/ 517 w 29841"/>
                    <a:gd name="connsiteY2" fmla="*/ 15034 h 29546"/>
                    <a:gd name="connsiteX3" fmla="*/ 15438 w 29841"/>
                    <a:gd name="connsiteY3" fmla="*/ 261 h 29546"/>
                    <a:gd name="connsiteX4" fmla="*/ 30358 w 29841"/>
                    <a:gd name="connsiteY4" fmla="*/ 1503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8" y="15034"/>
                      </a:moveTo>
                      <a:cubicBezTo>
                        <a:pt x="30358" y="23193"/>
                        <a:pt x="23678" y="29807"/>
                        <a:pt x="15438" y="29807"/>
                      </a:cubicBezTo>
                      <a:cubicBezTo>
                        <a:pt x="7197" y="29807"/>
                        <a:pt x="517" y="23193"/>
                        <a:pt x="517" y="15034"/>
                      </a:cubicBezTo>
                      <a:cubicBezTo>
                        <a:pt x="517" y="6875"/>
                        <a:pt x="7197" y="261"/>
                        <a:pt x="15438" y="261"/>
                      </a:cubicBezTo>
                      <a:cubicBezTo>
                        <a:pt x="23678" y="261"/>
                        <a:pt x="30358" y="6875"/>
                        <a:pt x="30358" y="15034"/>
                      </a:cubicBezTo>
                      <a:close/>
                    </a:path>
                  </a:pathLst>
                </a:custGeom>
                <a:noFill/>
                <a:ln w="5965" cap="flat">
                  <a:solidFill>
                    <a:srgbClr val="EC4E44"/>
                  </a:solid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99D2F15A-24DB-47CD-A2DD-40CA6C521D7E}"/>
                    </a:ext>
                  </a:extLst>
                </p:cNvPr>
                <p:cNvSpPr/>
                <p:nvPr/>
              </p:nvSpPr>
              <p:spPr>
                <a:xfrm>
                  <a:off x="4038615" y="3036957"/>
                  <a:ext cx="29841" cy="29546"/>
                </a:xfrm>
                <a:custGeom>
                  <a:avLst/>
                  <a:gdLst>
                    <a:gd name="connsiteX0" fmla="*/ 30465 w 29841"/>
                    <a:gd name="connsiteY0" fmla="*/ 14955 h 29546"/>
                    <a:gd name="connsiteX1" fmla="*/ 15545 w 29841"/>
                    <a:gd name="connsiteY1" fmla="*/ 29728 h 29546"/>
                    <a:gd name="connsiteX2" fmla="*/ 624 w 29841"/>
                    <a:gd name="connsiteY2" fmla="*/ 14955 h 29546"/>
                    <a:gd name="connsiteX3" fmla="*/ 15545 w 29841"/>
                    <a:gd name="connsiteY3" fmla="*/ 182 h 29546"/>
                    <a:gd name="connsiteX4" fmla="*/ 30465 w 29841"/>
                    <a:gd name="connsiteY4" fmla="*/ 1495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5" y="14955"/>
                      </a:moveTo>
                      <a:cubicBezTo>
                        <a:pt x="30465" y="23114"/>
                        <a:pt x="23785" y="29728"/>
                        <a:pt x="15545" y="29728"/>
                      </a:cubicBezTo>
                      <a:cubicBezTo>
                        <a:pt x="7304" y="29728"/>
                        <a:pt x="624" y="23114"/>
                        <a:pt x="624" y="14955"/>
                      </a:cubicBezTo>
                      <a:cubicBezTo>
                        <a:pt x="624" y="6796"/>
                        <a:pt x="7304" y="182"/>
                        <a:pt x="15545" y="182"/>
                      </a:cubicBezTo>
                      <a:cubicBezTo>
                        <a:pt x="23785" y="182"/>
                        <a:pt x="30465" y="6796"/>
                        <a:pt x="30465" y="14955"/>
                      </a:cubicBezTo>
                      <a:close/>
                    </a:path>
                  </a:pathLst>
                </a:custGeom>
                <a:noFill/>
                <a:ln w="5965" cap="flat">
                  <a:solidFill>
                    <a:srgbClr val="EC4E44"/>
                  </a:solid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2AD98C-C005-408A-A83A-487524F5F88D}"/>
                    </a:ext>
                  </a:extLst>
                </p:cNvPr>
                <p:cNvSpPr/>
                <p:nvPr/>
              </p:nvSpPr>
              <p:spPr>
                <a:xfrm>
                  <a:off x="2762992" y="4084145"/>
                  <a:ext cx="29841" cy="29546"/>
                </a:xfrm>
                <a:custGeom>
                  <a:avLst/>
                  <a:gdLst>
                    <a:gd name="connsiteX0" fmla="*/ 30251 w 29841"/>
                    <a:gd name="connsiteY0" fmla="*/ 15132 h 29546"/>
                    <a:gd name="connsiteX1" fmla="*/ 15331 w 29841"/>
                    <a:gd name="connsiteY1" fmla="*/ 29905 h 29546"/>
                    <a:gd name="connsiteX2" fmla="*/ 410 w 29841"/>
                    <a:gd name="connsiteY2" fmla="*/ 15132 h 29546"/>
                    <a:gd name="connsiteX3" fmla="*/ 15331 w 29841"/>
                    <a:gd name="connsiteY3" fmla="*/ 359 h 29546"/>
                    <a:gd name="connsiteX4" fmla="*/ 30251 w 29841"/>
                    <a:gd name="connsiteY4" fmla="*/ 1513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1" y="15132"/>
                      </a:moveTo>
                      <a:cubicBezTo>
                        <a:pt x="30251" y="23291"/>
                        <a:pt x="23571" y="29905"/>
                        <a:pt x="15331" y="29905"/>
                      </a:cubicBezTo>
                      <a:cubicBezTo>
                        <a:pt x="7090" y="29905"/>
                        <a:pt x="410" y="23291"/>
                        <a:pt x="410" y="15132"/>
                      </a:cubicBezTo>
                      <a:cubicBezTo>
                        <a:pt x="410" y="6974"/>
                        <a:pt x="7090" y="359"/>
                        <a:pt x="15331" y="359"/>
                      </a:cubicBezTo>
                      <a:cubicBezTo>
                        <a:pt x="23571" y="359"/>
                        <a:pt x="30251" y="6974"/>
                        <a:pt x="30251" y="15132"/>
                      </a:cubicBezTo>
                      <a:close/>
                    </a:path>
                  </a:pathLst>
                </a:custGeom>
                <a:noFill/>
                <a:ln w="5965" cap="flat">
                  <a:solidFill>
                    <a:srgbClr val="EC4E44"/>
                  </a:solid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C7085533-DB7E-45BE-8874-8CA79AECF76D}"/>
                    </a:ext>
                  </a:extLst>
                </p:cNvPr>
                <p:cNvSpPr/>
                <p:nvPr/>
              </p:nvSpPr>
              <p:spPr>
                <a:xfrm>
                  <a:off x="3220525" y="3705809"/>
                  <a:ext cx="29841" cy="29546"/>
                </a:xfrm>
                <a:custGeom>
                  <a:avLst/>
                  <a:gdLst>
                    <a:gd name="connsiteX0" fmla="*/ 30328 w 29841"/>
                    <a:gd name="connsiteY0" fmla="*/ 15068 h 29546"/>
                    <a:gd name="connsiteX1" fmla="*/ 15408 w 29841"/>
                    <a:gd name="connsiteY1" fmla="*/ 29841 h 29546"/>
                    <a:gd name="connsiteX2" fmla="*/ 487 w 29841"/>
                    <a:gd name="connsiteY2" fmla="*/ 15068 h 29546"/>
                    <a:gd name="connsiteX3" fmla="*/ 15408 w 29841"/>
                    <a:gd name="connsiteY3" fmla="*/ 295 h 29546"/>
                    <a:gd name="connsiteX4" fmla="*/ 30328 w 29841"/>
                    <a:gd name="connsiteY4" fmla="*/ 1506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8" y="15068"/>
                      </a:moveTo>
                      <a:cubicBezTo>
                        <a:pt x="30328" y="23227"/>
                        <a:pt x="23648" y="29841"/>
                        <a:pt x="15408" y="29841"/>
                      </a:cubicBezTo>
                      <a:cubicBezTo>
                        <a:pt x="7167" y="29841"/>
                        <a:pt x="487" y="23227"/>
                        <a:pt x="487" y="15068"/>
                      </a:cubicBezTo>
                      <a:cubicBezTo>
                        <a:pt x="487" y="6910"/>
                        <a:pt x="7167" y="295"/>
                        <a:pt x="15408" y="295"/>
                      </a:cubicBezTo>
                      <a:cubicBezTo>
                        <a:pt x="23648" y="295"/>
                        <a:pt x="30328" y="6910"/>
                        <a:pt x="30328" y="15068"/>
                      </a:cubicBezTo>
                      <a:close/>
                    </a:path>
                  </a:pathLst>
                </a:custGeom>
                <a:noFill/>
                <a:ln w="5965" cap="flat">
                  <a:solidFill>
                    <a:srgbClr val="EC4E44"/>
                  </a:solid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21BE73B-500F-4B67-A40D-15F037E6FCA1}"/>
                    </a:ext>
                  </a:extLst>
                </p:cNvPr>
                <p:cNvSpPr/>
                <p:nvPr/>
              </p:nvSpPr>
              <p:spPr>
                <a:xfrm>
                  <a:off x="2155714" y="4709906"/>
                  <a:ext cx="29841" cy="29546"/>
                </a:xfrm>
                <a:custGeom>
                  <a:avLst/>
                  <a:gdLst>
                    <a:gd name="connsiteX0" fmla="*/ 30150 w 29841"/>
                    <a:gd name="connsiteY0" fmla="*/ 15238 h 29546"/>
                    <a:gd name="connsiteX1" fmla="*/ 15229 w 29841"/>
                    <a:gd name="connsiteY1" fmla="*/ 30011 h 29546"/>
                    <a:gd name="connsiteX2" fmla="*/ 309 w 29841"/>
                    <a:gd name="connsiteY2" fmla="*/ 15238 h 29546"/>
                    <a:gd name="connsiteX3" fmla="*/ 15229 w 29841"/>
                    <a:gd name="connsiteY3" fmla="*/ 465 h 29546"/>
                    <a:gd name="connsiteX4" fmla="*/ 30150 w 29841"/>
                    <a:gd name="connsiteY4" fmla="*/ 1523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50" y="15238"/>
                      </a:moveTo>
                      <a:cubicBezTo>
                        <a:pt x="30150" y="23397"/>
                        <a:pt x="23469" y="30011"/>
                        <a:pt x="15229" y="30011"/>
                      </a:cubicBezTo>
                      <a:cubicBezTo>
                        <a:pt x="6989" y="30011"/>
                        <a:pt x="309" y="23397"/>
                        <a:pt x="309" y="15238"/>
                      </a:cubicBezTo>
                      <a:cubicBezTo>
                        <a:pt x="309" y="7079"/>
                        <a:pt x="6989" y="465"/>
                        <a:pt x="15229" y="465"/>
                      </a:cubicBezTo>
                      <a:cubicBezTo>
                        <a:pt x="23469" y="465"/>
                        <a:pt x="30150" y="7079"/>
                        <a:pt x="30150" y="15238"/>
                      </a:cubicBezTo>
                      <a:close/>
                    </a:path>
                  </a:pathLst>
                </a:custGeom>
                <a:noFill/>
                <a:ln w="5965" cap="flat">
                  <a:solidFill>
                    <a:srgbClr val="EC4E44"/>
                  </a:solid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0B725ED4-732C-490D-9319-4FCE0EFAAC5B}"/>
                    </a:ext>
                  </a:extLst>
                </p:cNvPr>
                <p:cNvSpPr/>
                <p:nvPr/>
              </p:nvSpPr>
              <p:spPr>
                <a:xfrm>
                  <a:off x="2555665" y="4327369"/>
                  <a:ext cx="29841" cy="29546"/>
                </a:xfrm>
                <a:custGeom>
                  <a:avLst/>
                  <a:gdLst>
                    <a:gd name="connsiteX0" fmla="*/ 30217 w 29841"/>
                    <a:gd name="connsiteY0" fmla="*/ 15174 h 29546"/>
                    <a:gd name="connsiteX1" fmla="*/ 15296 w 29841"/>
                    <a:gd name="connsiteY1" fmla="*/ 29947 h 29546"/>
                    <a:gd name="connsiteX2" fmla="*/ 376 w 29841"/>
                    <a:gd name="connsiteY2" fmla="*/ 15174 h 29546"/>
                    <a:gd name="connsiteX3" fmla="*/ 15296 w 29841"/>
                    <a:gd name="connsiteY3" fmla="*/ 401 h 29546"/>
                    <a:gd name="connsiteX4" fmla="*/ 30217 w 29841"/>
                    <a:gd name="connsiteY4" fmla="*/ 151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7" y="15174"/>
                      </a:moveTo>
                      <a:cubicBezTo>
                        <a:pt x="30217" y="23333"/>
                        <a:pt x="23537" y="29947"/>
                        <a:pt x="15296" y="29947"/>
                      </a:cubicBezTo>
                      <a:cubicBezTo>
                        <a:pt x="7056" y="29947"/>
                        <a:pt x="376" y="23333"/>
                        <a:pt x="376" y="15174"/>
                      </a:cubicBezTo>
                      <a:cubicBezTo>
                        <a:pt x="376" y="7015"/>
                        <a:pt x="7056" y="401"/>
                        <a:pt x="15296" y="401"/>
                      </a:cubicBezTo>
                      <a:cubicBezTo>
                        <a:pt x="23537" y="401"/>
                        <a:pt x="30217" y="7015"/>
                        <a:pt x="30217" y="15174"/>
                      </a:cubicBezTo>
                      <a:close/>
                    </a:path>
                  </a:pathLst>
                </a:custGeom>
                <a:noFill/>
                <a:ln w="5965" cap="flat">
                  <a:solidFill>
                    <a:srgbClr val="EC4E44"/>
                  </a:solid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6B56906B-775C-4CD2-BBF1-21AC9BC62CFE}"/>
                    </a:ext>
                  </a:extLst>
                </p:cNvPr>
                <p:cNvSpPr/>
                <p:nvPr/>
              </p:nvSpPr>
              <p:spPr>
                <a:xfrm>
                  <a:off x="3547175" y="3410029"/>
                  <a:ext cx="29841" cy="29546"/>
                </a:xfrm>
                <a:custGeom>
                  <a:avLst/>
                  <a:gdLst>
                    <a:gd name="connsiteX0" fmla="*/ 30383 w 29841"/>
                    <a:gd name="connsiteY0" fmla="*/ 15018 h 29546"/>
                    <a:gd name="connsiteX1" fmla="*/ 15462 w 29841"/>
                    <a:gd name="connsiteY1" fmla="*/ 29791 h 29546"/>
                    <a:gd name="connsiteX2" fmla="*/ 542 w 29841"/>
                    <a:gd name="connsiteY2" fmla="*/ 15018 h 29546"/>
                    <a:gd name="connsiteX3" fmla="*/ 15462 w 29841"/>
                    <a:gd name="connsiteY3" fmla="*/ 245 h 29546"/>
                    <a:gd name="connsiteX4" fmla="*/ 30383 w 29841"/>
                    <a:gd name="connsiteY4" fmla="*/ 1501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3" y="15018"/>
                      </a:moveTo>
                      <a:cubicBezTo>
                        <a:pt x="30383" y="23177"/>
                        <a:pt x="23703" y="29791"/>
                        <a:pt x="15462" y="29791"/>
                      </a:cubicBezTo>
                      <a:cubicBezTo>
                        <a:pt x="7222" y="29791"/>
                        <a:pt x="542" y="23177"/>
                        <a:pt x="542" y="15018"/>
                      </a:cubicBezTo>
                      <a:cubicBezTo>
                        <a:pt x="542" y="6859"/>
                        <a:pt x="7222" y="245"/>
                        <a:pt x="15462" y="245"/>
                      </a:cubicBezTo>
                      <a:cubicBezTo>
                        <a:pt x="23703" y="245"/>
                        <a:pt x="30383" y="6859"/>
                        <a:pt x="30383" y="15018"/>
                      </a:cubicBezTo>
                      <a:close/>
                    </a:path>
                  </a:pathLst>
                </a:custGeom>
                <a:noFill/>
                <a:ln w="5965" cap="flat">
                  <a:solidFill>
                    <a:srgbClr val="EC4E44"/>
                  </a:solid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2D1E5709-9ADA-4C6D-81A2-D3C3745E7E23}"/>
                    </a:ext>
                  </a:extLst>
                </p:cNvPr>
                <p:cNvSpPr/>
                <p:nvPr/>
              </p:nvSpPr>
              <p:spPr>
                <a:xfrm>
                  <a:off x="3447133" y="3507977"/>
                  <a:ext cx="29841" cy="29546"/>
                </a:xfrm>
                <a:custGeom>
                  <a:avLst/>
                  <a:gdLst>
                    <a:gd name="connsiteX0" fmla="*/ 30366 w 29841"/>
                    <a:gd name="connsiteY0" fmla="*/ 15035 h 29546"/>
                    <a:gd name="connsiteX1" fmla="*/ 15445 w 29841"/>
                    <a:gd name="connsiteY1" fmla="*/ 29808 h 29546"/>
                    <a:gd name="connsiteX2" fmla="*/ 525 w 29841"/>
                    <a:gd name="connsiteY2" fmla="*/ 15035 h 29546"/>
                    <a:gd name="connsiteX3" fmla="*/ 15445 w 29841"/>
                    <a:gd name="connsiteY3" fmla="*/ 262 h 29546"/>
                    <a:gd name="connsiteX4" fmla="*/ 30366 w 29841"/>
                    <a:gd name="connsiteY4" fmla="*/ 1503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66" y="15035"/>
                      </a:moveTo>
                      <a:cubicBezTo>
                        <a:pt x="30366" y="23194"/>
                        <a:pt x="23686" y="29808"/>
                        <a:pt x="15445" y="29808"/>
                      </a:cubicBezTo>
                      <a:cubicBezTo>
                        <a:pt x="7205" y="29808"/>
                        <a:pt x="525" y="23194"/>
                        <a:pt x="525" y="15035"/>
                      </a:cubicBezTo>
                      <a:cubicBezTo>
                        <a:pt x="525" y="6876"/>
                        <a:pt x="7205" y="262"/>
                        <a:pt x="15445" y="262"/>
                      </a:cubicBezTo>
                      <a:cubicBezTo>
                        <a:pt x="23686" y="262"/>
                        <a:pt x="30366" y="6876"/>
                        <a:pt x="30366" y="15035"/>
                      </a:cubicBezTo>
                      <a:close/>
                    </a:path>
                  </a:pathLst>
                </a:custGeom>
                <a:noFill/>
                <a:ln w="5965" cap="flat">
                  <a:solidFill>
                    <a:srgbClr val="EC4E44"/>
                  </a:solid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F89CB2BD-F137-458F-9D9D-8D97860832DC}"/>
                    </a:ext>
                  </a:extLst>
                </p:cNvPr>
                <p:cNvSpPr/>
                <p:nvPr/>
              </p:nvSpPr>
              <p:spPr>
                <a:xfrm>
                  <a:off x="2558503" y="4249889"/>
                  <a:ext cx="29841" cy="29546"/>
                </a:xfrm>
                <a:custGeom>
                  <a:avLst/>
                  <a:gdLst>
                    <a:gd name="connsiteX0" fmla="*/ 30217 w 29841"/>
                    <a:gd name="connsiteY0" fmla="*/ 15161 h 29546"/>
                    <a:gd name="connsiteX1" fmla="*/ 15297 w 29841"/>
                    <a:gd name="connsiteY1" fmla="*/ 29934 h 29546"/>
                    <a:gd name="connsiteX2" fmla="*/ 376 w 29841"/>
                    <a:gd name="connsiteY2" fmla="*/ 15161 h 29546"/>
                    <a:gd name="connsiteX3" fmla="*/ 15297 w 29841"/>
                    <a:gd name="connsiteY3" fmla="*/ 388 h 29546"/>
                    <a:gd name="connsiteX4" fmla="*/ 30217 w 29841"/>
                    <a:gd name="connsiteY4" fmla="*/ 151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7" y="15161"/>
                      </a:moveTo>
                      <a:cubicBezTo>
                        <a:pt x="30217" y="23319"/>
                        <a:pt x="23537" y="29934"/>
                        <a:pt x="15297" y="29934"/>
                      </a:cubicBezTo>
                      <a:cubicBezTo>
                        <a:pt x="7056" y="29934"/>
                        <a:pt x="376" y="23319"/>
                        <a:pt x="376" y="15161"/>
                      </a:cubicBezTo>
                      <a:cubicBezTo>
                        <a:pt x="376" y="7002"/>
                        <a:pt x="7056" y="388"/>
                        <a:pt x="15297" y="388"/>
                      </a:cubicBezTo>
                      <a:cubicBezTo>
                        <a:pt x="23537" y="388"/>
                        <a:pt x="30217" y="7002"/>
                        <a:pt x="30217" y="15161"/>
                      </a:cubicBezTo>
                      <a:close/>
                    </a:path>
                  </a:pathLst>
                </a:custGeom>
                <a:noFill/>
                <a:ln w="5965" cap="flat">
                  <a:solidFill>
                    <a:srgbClr val="EC4E44"/>
                  </a:solid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18E19EAF-8B92-4970-9380-532FAB43B7FF}"/>
                    </a:ext>
                  </a:extLst>
                </p:cNvPr>
                <p:cNvSpPr/>
                <p:nvPr/>
              </p:nvSpPr>
              <p:spPr>
                <a:xfrm>
                  <a:off x="2098737" y="4718052"/>
                  <a:ext cx="29841" cy="29546"/>
                </a:xfrm>
                <a:custGeom>
                  <a:avLst/>
                  <a:gdLst>
                    <a:gd name="connsiteX0" fmla="*/ 30140 w 29841"/>
                    <a:gd name="connsiteY0" fmla="*/ 15240 h 29546"/>
                    <a:gd name="connsiteX1" fmla="*/ 15220 w 29841"/>
                    <a:gd name="connsiteY1" fmla="*/ 30013 h 29546"/>
                    <a:gd name="connsiteX2" fmla="*/ 299 w 29841"/>
                    <a:gd name="connsiteY2" fmla="*/ 15240 h 29546"/>
                    <a:gd name="connsiteX3" fmla="*/ 15220 w 29841"/>
                    <a:gd name="connsiteY3" fmla="*/ 467 h 29546"/>
                    <a:gd name="connsiteX4" fmla="*/ 30140 w 29841"/>
                    <a:gd name="connsiteY4" fmla="*/ 1524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40" y="15240"/>
                      </a:moveTo>
                      <a:cubicBezTo>
                        <a:pt x="30140" y="23399"/>
                        <a:pt x="23460" y="30013"/>
                        <a:pt x="15220" y="30013"/>
                      </a:cubicBezTo>
                      <a:cubicBezTo>
                        <a:pt x="6979" y="30013"/>
                        <a:pt x="299" y="23399"/>
                        <a:pt x="299" y="15240"/>
                      </a:cubicBezTo>
                      <a:cubicBezTo>
                        <a:pt x="299" y="7081"/>
                        <a:pt x="6979" y="467"/>
                        <a:pt x="15220" y="467"/>
                      </a:cubicBezTo>
                      <a:cubicBezTo>
                        <a:pt x="23460" y="467"/>
                        <a:pt x="30140" y="7081"/>
                        <a:pt x="30140" y="15240"/>
                      </a:cubicBezTo>
                      <a:close/>
                    </a:path>
                  </a:pathLst>
                </a:custGeom>
                <a:noFill/>
                <a:ln w="5965" cap="flat">
                  <a:solidFill>
                    <a:srgbClr val="EC4E44"/>
                  </a:solid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71B22FF0-56F9-4108-BFF9-010CA18186DF}"/>
                    </a:ext>
                  </a:extLst>
                </p:cNvPr>
                <p:cNvSpPr/>
                <p:nvPr/>
              </p:nvSpPr>
              <p:spPr>
                <a:xfrm>
                  <a:off x="2618316" y="4239128"/>
                  <a:ext cx="29841" cy="29546"/>
                </a:xfrm>
                <a:custGeom>
                  <a:avLst/>
                  <a:gdLst>
                    <a:gd name="connsiteX0" fmla="*/ 30227 w 29841"/>
                    <a:gd name="connsiteY0" fmla="*/ 15159 h 29546"/>
                    <a:gd name="connsiteX1" fmla="*/ 15307 w 29841"/>
                    <a:gd name="connsiteY1" fmla="*/ 29932 h 29546"/>
                    <a:gd name="connsiteX2" fmla="*/ 386 w 29841"/>
                    <a:gd name="connsiteY2" fmla="*/ 15159 h 29546"/>
                    <a:gd name="connsiteX3" fmla="*/ 15307 w 29841"/>
                    <a:gd name="connsiteY3" fmla="*/ 386 h 29546"/>
                    <a:gd name="connsiteX4" fmla="*/ 30227 w 29841"/>
                    <a:gd name="connsiteY4" fmla="*/ 151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7" y="15159"/>
                      </a:moveTo>
                      <a:cubicBezTo>
                        <a:pt x="30227" y="23318"/>
                        <a:pt x="23547" y="29932"/>
                        <a:pt x="15307" y="29932"/>
                      </a:cubicBezTo>
                      <a:cubicBezTo>
                        <a:pt x="7066" y="29932"/>
                        <a:pt x="386" y="23318"/>
                        <a:pt x="386" y="15159"/>
                      </a:cubicBezTo>
                      <a:cubicBezTo>
                        <a:pt x="386" y="7000"/>
                        <a:pt x="7066" y="386"/>
                        <a:pt x="15307" y="386"/>
                      </a:cubicBezTo>
                      <a:cubicBezTo>
                        <a:pt x="23547" y="386"/>
                        <a:pt x="30227" y="7000"/>
                        <a:pt x="30227" y="15159"/>
                      </a:cubicBezTo>
                      <a:close/>
                    </a:path>
                  </a:pathLst>
                </a:custGeom>
                <a:noFill/>
                <a:ln w="5965" cap="flat">
                  <a:solidFill>
                    <a:srgbClr val="EC4E44"/>
                  </a:solid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6076D72F-5BD4-4F38-ADE9-333F4D4B12D3}"/>
                    </a:ext>
                  </a:extLst>
                </p:cNvPr>
                <p:cNvSpPr/>
                <p:nvPr/>
              </p:nvSpPr>
              <p:spPr>
                <a:xfrm>
                  <a:off x="2524313" y="4274988"/>
                  <a:ext cx="29841" cy="29546"/>
                </a:xfrm>
                <a:custGeom>
                  <a:avLst/>
                  <a:gdLst>
                    <a:gd name="connsiteX0" fmla="*/ 30211 w 29841"/>
                    <a:gd name="connsiteY0" fmla="*/ 15165 h 29546"/>
                    <a:gd name="connsiteX1" fmla="*/ 15291 w 29841"/>
                    <a:gd name="connsiteY1" fmla="*/ 29938 h 29546"/>
                    <a:gd name="connsiteX2" fmla="*/ 370 w 29841"/>
                    <a:gd name="connsiteY2" fmla="*/ 15165 h 29546"/>
                    <a:gd name="connsiteX3" fmla="*/ 15291 w 29841"/>
                    <a:gd name="connsiteY3" fmla="*/ 392 h 29546"/>
                    <a:gd name="connsiteX4" fmla="*/ 30211 w 29841"/>
                    <a:gd name="connsiteY4" fmla="*/ 1516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1" y="15165"/>
                      </a:moveTo>
                      <a:cubicBezTo>
                        <a:pt x="30211" y="23324"/>
                        <a:pt x="23531" y="29938"/>
                        <a:pt x="15291" y="29938"/>
                      </a:cubicBezTo>
                      <a:cubicBezTo>
                        <a:pt x="7050" y="29938"/>
                        <a:pt x="370" y="23324"/>
                        <a:pt x="370" y="15165"/>
                      </a:cubicBezTo>
                      <a:cubicBezTo>
                        <a:pt x="370" y="7006"/>
                        <a:pt x="7050" y="392"/>
                        <a:pt x="15291" y="392"/>
                      </a:cubicBezTo>
                      <a:cubicBezTo>
                        <a:pt x="23531" y="392"/>
                        <a:pt x="30211" y="7006"/>
                        <a:pt x="30211" y="15165"/>
                      </a:cubicBezTo>
                      <a:close/>
                    </a:path>
                  </a:pathLst>
                </a:custGeom>
                <a:noFill/>
                <a:ln w="5965" cap="flat">
                  <a:solidFill>
                    <a:srgbClr val="EC4E44"/>
                  </a:solid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07E842CB-9D08-4D3F-8B11-3C18A7E5A113}"/>
                    </a:ext>
                  </a:extLst>
                </p:cNvPr>
                <p:cNvSpPr/>
                <p:nvPr/>
              </p:nvSpPr>
              <p:spPr>
                <a:xfrm>
                  <a:off x="3373677" y="3539168"/>
                  <a:ext cx="29841" cy="29546"/>
                </a:xfrm>
                <a:custGeom>
                  <a:avLst/>
                  <a:gdLst>
                    <a:gd name="connsiteX0" fmla="*/ 30354 w 29841"/>
                    <a:gd name="connsiteY0" fmla="*/ 15040 h 29546"/>
                    <a:gd name="connsiteX1" fmla="*/ 15433 w 29841"/>
                    <a:gd name="connsiteY1" fmla="*/ 29813 h 29546"/>
                    <a:gd name="connsiteX2" fmla="*/ 513 w 29841"/>
                    <a:gd name="connsiteY2" fmla="*/ 15040 h 29546"/>
                    <a:gd name="connsiteX3" fmla="*/ 15433 w 29841"/>
                    <a:gd name="connsiteY3" fmla="*/ 267 h 29546"/>
                    <a:gd name="connsiteX4" fmla="*/ 30354 w 29841"/>
                    <a:gd name="connsiteY4" fmla="*/ 1504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4" y="15040"/>
                      </a:moveTo>
                      <a:cubicBezTo>
                        <a:pt x="30354" y="23199"/>
                        <a:pt x="23674" y="29813"/>
                        <a:pt x="15433" y="29813"/>
                      </a:cubicBezTo>
                      <a:cubicBezTo>
                        <a:pt x="7193" y="29813"/>
                        <a:pt x="513" y="23199"/>
                        <a:pt x="513" y="15040"/>
                      </a:cubicBezTo>
                      <a:cubicBezTo>
                        <a:pt x="513" y="6881"/>
                        <a:pt x="7193" y="267"/>
                        <a:pt x="15433" y="267"/>
                      </a:cubicBezTo>
                      <a:cubicBezTo>
                        <a:pt x="23674" y="267"/>
                        <a:pt x="30354" y="6881"/>
                        <a:pt x="30354" y="15040"/>
                      </a:cubicBezTo>
                      <a:close/>
                    </a:path>
                  </a:pathLst>
                </a:custGeom>
                <a:noFill/>
                <a:ln w="5965" cap="flat">
                  <a:solidFill>
                    <a:srgbClr val="EC4E44"/>
                  </a:solid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41C3A77B-2C64-4B64-AA6C-1142F1CED261}"/>
                    </a:ext>
                  </a:extLst>
                </p:cNvPr>
                <p:cNvSpPr/>
                <p:nvPr/>
              </p:nvSpPr>
              <p:spPr>
                <a:xfrm>
                  <a:off x="2946713" y="3938467"/>
                  <a:ext cx="29841" cy="29546"/>
                </a:xfrm>
                <a:custGeom>
                  <a:avLst/>
                  <a:gdLst>
                    <a:gd name="connsiteX0" fmla="*/ 30282 w 29841"/>
                    <a:gd name="connsiteY0" fmla="*/ 15108 h 29546"/>
                    <a:gd name="connsiteX1" fmla="*/ 15362 w 29841"/>
                    <a:gd name="connsiteY1" fmla="*/ 29881 h 29546"/>
                    <a:gd name="connsiteX2" fmla="*/ 441 w 29841"/>
                    <a:gd name="connsiteY2" fmla="*/ 15108 h 29546"/>
                    <a:gd name="connsiteX3" fmla="*/ 15362 w 29841"/>
                    <a:gd name="connsiteY3" fmla="*/ 335 h 29546"/>
                    <a:gd name="connsiteX4" fmla="*/ 30282 w 29841"/>
                    <a:gd name="connsiteY4" fmla="*/ 151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2" y="15108"/>
                      </a:moveTo>
                      <a:cubicBezTo>
                        <a:pt x="30282" y="23267"/>
                        <a:pt x="23602" y="29881"/>
                        <a:pt x="15362" y="29881"/>
                      </a:cubicBezTo>
                      <a:cubicBezTo>
                        <a:pt x="7121" y="29881"/>
                        <a:pt x="441" y="23267"/>
                        <a:pt x="441" y="15108"/>
                      </a:cubicBezTo>
                      <a:cubicBezTo>
                        <a:pt x="441" y="6949"/>
                        <a:pt x="7121" y="335"/>
                        <a:pt x="15362" y="335"/>
                      </a:cubicBezTo>
                      <a:cubicBezTo>
                        <a:pt x="23602" y="335"/>
                        <a:pt x="30282" y="6949"/>
                        <a:pt x="30282" y="15108"/>
                      </a:cubicBezTo>
                      <a:close/>
                    </a:path>
                  </a:pathLst>
                </a:custGeom>
                <a:noFill/>
                <a:ln w="5965" cap="flat">
                  <a:solidFill>
                    <a:srgbClr val="EC4E44"/>
                  </a:solid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FF33A695-E5FF-45D2-9B83-67E815DE057D}"/>
                    </a:ext>
                  </a:extLst>
                </p:cNvPr>
                <p:cNvSpPr/>
                <p:nvPr/>
              </p:nvSpPr>
              <p:spPr>
                <a:xfrm>
                  <a:off x="3005593" y="3899720"/>
                  <a:ext cx="29841" cy="29546"/>
                </a:xfrm>
                <a:custGeom>
                  <a:avLst/>
                  <a:gdLst>
                    <a:gd name="connsiteX0" fmla="*/ 30292 w 29841"/>
                    <a:gd name="connsiteY0" fmla="*/ 15101 h 29546"/>
                    <a:gd name="connsiteX1" fmla="*/ 15371 w 29841"/>
                    <a:gd name="connsiteY1" fmla="*/ 29874 h 29546"/>
                    <a:gd name="connsiteX2" fmla="*/ 451 w 29841"/>
                    <a:gd name="connsiteY2" fmla="*/ 15101 h 29546"/>
                    <a:gd name="connsiteX3" fmla="*/ 15371 w 29841"/>
                    <a:gd name="connsiteY3" fmla="*/ 328 h 29546"/>
                    <a:gd name="connsiteX4" fmla="*/ 30292 w 29841"/>
                    <a:gd name="connsiteY4" fmla="*/ 151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2" y="15101"/>
                      </a:moveTo>
                      <a:cubicBezTo>
                        <a:pt x="30292" y="23260"/>
                        <a:pt x="23612" y="29874"/>
                        <a:pt x="15371" y="29874"/>
                      </a:cubicBezTo>
                      <a:cubicBezTo>
                        <a:pt x="7131" y="29874"/>
                        <a:pt x="451" y="23260"/>
                        <a:pt x="451" y="15101"/>
                      </a:cubicBezTo>
                      <a:cubicBezTo>
                        <a:pt x="451" y="6942"/>
                        <a:pt x="7131" y="328"/>
                        <a:pt x="15371" y="328"/>
                      </a:cubicBezTo>
                      <a:cubicBezTo>
                        <a:pt x="23612" y="328"/>
                        <a:pt x="30292" y="6942"/>
                        <a:pt x="30292" y="15101"/>
                      </a:cubicBezTo>
                      <a:close/>
                    </a:path>
                  </a:pathLst>
                </a:custGeom>
                <a:noFill/>
                <a:ln w="5965" cap="flat">
                  <a:solidFill>
                    <a:srgbClr val="EC4E44"/>
                  </a:solid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C1545ACA-67B9-4604-8779-948E6BA80F97}"/>
                    </a:ext>
                  </a:extLst>
                </p:cNvPr>
                <p:cNvSpPr/>
                <p:nvPr/>
              </p:nvSpPr>
              <p:spPr>
                <a:xfrm>
                  <a:off x="2862490" y="4020119"/>
                  <a:ext cx="29841" cy="29546"/>
                </a:xfrm>
                <a:custGeom>
                  <a:avLst/>
                  <a:gdLst>
                    <a:gd name="connsiteX0" fmla="*/ 30268 w 29841"/>
                    <a:gd name="connsiteY0" fmla="*/ 15122 h 29546"/>
                    <a:gd name="connsiteX1" fmla="*/ 15348 w 29841"/>
                    <a:gd name="connsiteY1" fmla="*/ 29895 h 29546"/>
                    <a:gd name="connsiteX2" fmla="*/ 427 w 29841"/>
                    <a:gd name="connsiteY2" fmla="*/ 15122 h 29546"/>
                    <a:gd name="connsiteX3" fmla="*/ 15348 w 29841"/>
                    <a:gd name="connsiteY3" fmla="*/ 349 h 29546"/>
                    <a:gd name="connsiteX4" fmla="*/ 30268 w 29841"/>
                    <a:gd name="connsiteY4" fmla="*/ 1512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8" y="15122"/>
                      </a:moveTo>
                      <a:cubicBezTo>
                        <a:pt x="30268" y="23281"/>
                        <a:pt x="23588" y="29895"/>
                        <a:pt x="15348" y="29895"/>
                      </a:cubicBezTo>
                      <a:cubicBezTo>
                        <a:pt x="7107" y="29895"/>
                        <a:pt x="427" y="23281"/>
                        <a:pt x="427" y="15122"/>
                      </a:cubicBezTo>
                      <a:cubicBezTo>
                        <a:pt x="427" y="6963"/>
                        <a:pt x="7107" y="349"/>
                        <a:pt x="15348" y="349"/>
                      </a:cubicBezTo>
                      <a:cubicBezTo>
                        <a:pt x="23588" y="349"/>
                        <a:pt x="30268" y="6963"/>
                        <a:pt x="30268" y="15122"/>
                      </a:cubicBezTo>
                      <a:close/>
                    </a:path>
                  </a:pathLst>
                </a:custGeom>
                <a:noFill/>
                <a:ln w="5965" cap="flat">
                  <a:solidFill>
                    <a:srgbClr val="EC4E44"/>
                  </a:solid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567BC5F9-6CD9-4B70-BCF7-4A6217745F93}"/>
                    </a:ext>
                  </a:extLst>
                </p:cNvPr>
                <p:cNvSpPr/>
                <p:nvPr/>
              </p:nvSpPr>
              <p:spPr>
                <a:xfrm>
                  <a:off x="2846821" y="3927103"/>
                  <a:ext cx="29841" cy="29546"/>
                </a:xfrm>
                <a:custGeom>
                  <a:avLst/>
                  <a:gdLst>
                    <a:gd name="connsiteX0" fmla="*/ 30265 w 29841"/>
                    <a:gd name="connsiteY0" fmla="*/ 15106 h 29546"/>
                    <a:gd name="connsiteX1" fmla="*/ 15345 w 29841"/>
                    <a:gd name="connsiteY1" fmla="*/ 29879 h 29546"/>
                    <a:gd name="connsiteX2" fmla="*/ 424 w 29841"/>
                    <a:gd name="connsiteY2" fmla="*/ 15106 h 29546"/>
                    <a:gd name="connsiteX3" fmla="*/ 15345 w 29841"/>
                    <a:gd name="connsiteY3" fmla="*/ 333 h 29546"/>
                    <a:gd name="connsiteX4" fmla="*/ 30265 w 29841"/>
                    <a:gd name="connsiteY4" fmla="*/ 1510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5" y="15106"/>
                      </a:moveTo>
                      <a:cubicBezTo>
                        <a:pt x="30265" y="23265"/>
                        <a:pt x="23585" y="29879"/>
                        <a:pt x="15345" y="29879"/>
                      </a:cubicBezTo>
                      <a:cubicBezTo>
                        <a:pt x="7104" y="29879"/>
                        <a:pt x="424" y="23265"/>
                        <a:pt x="424" y="15106"/>
                      </a:cubicBezTo>
                      <a:cubicBezTo>
                        <a:pt x="424" y="6947"/>
                        <a:pt x="7104" y="333"/>
                        <a:pt x="15345" y="333"/>
                      </a:cubicBezTo>
                      <a:cubicBezTo>
                        <a:pt x="23585" y="333"/>
                        <a:pt x="30265" y="6947"/>
                        <a:pt x="30265" y="15106"/>
                      </a:cubicBezTo>
                      <a:close/>
                    </a:path>
                  </a:pathLst>
                </a:custGeom>
                <a:noFill/>
                <a:ln w="5965" cap="flat">
                  <a:solidFill>
                    <a:srgbClr val="EC4E44"/>
                  </a:solid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CE076BD8-0701-4F35-80E4-312432096D54}"/>
                    </a:ext>
                  </a:extLst>
                </p:cNvPr>
                <p:cNvSpPr/>
                <p:nvPr/>
              </p:nvSpPr>
              <p:spPr>
                <a:xfrm>
                  <a:off x="2248051" y="4532426"/>
                  <a:ext cx="29841" cy="29546"/>
                </a:xfrm>
                <a:custGeom>
                  <a:avLst/>
                  <a:gdLst>
                    <a:gd name="connsiteX0" fmla="*/ 30165 w 29841"/>
                    <a:gd name="connsiteY0" fmla="*/ 15208 h 29546"/>
                    <a:gd name="connsiteX1" fmla="*/ 15245 w 29841"/>
                    <a:gd name="connsiteY1" fmla="*/ 29981 h 29546"/>
                    <a:gd name="connsiteX2" fmla="*/ 324 w 29841"/>
                    <a:gd name="connsiteY2" fmla="*/ 15208 h 29546"/>
                    <a:gd name="connsiteX3" fmla="*/ 15245 w 29841"/>
                    <a:gd name="connsiteY3" fmla="*/ 435 h 29546"/>
                    <a:gd name="connsiteX4" fmla="*/ 30165 w 29841"/>
                    <a:gd name="connsiteY4" fmla="*/ 152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65" y="15208"/>
                      </a:moveTo>
                      <a:cubicBezTo>
                        <a:pt x="30165" y="23367"/>
                        <a:pt x="23485" y="29981"/>
                        <a:pt x="15245" y="29981"/>
                      </a:cubicBezTo>
                      <a:cubicBezTo>
                        <a:pt x="7004" y="29981"/>
                        <a:pt x="324" y="23367"/>
                        <a:pt x="324" y="15208"/>
                      </a:cubicBezTo>
                      <a:cubicBezTo>
                        <a:pt x="324" y="7049"/>
                        <a:pt x="7004" y="435"/>
                        <a:pt x="15245" y="435"/>
                      </a:cubicBezTo>
                      <a:cubicBezTo>
                        <a:pt x="23485" y="435"/>
                        <a:pt x="30165" y="7049"/>
                        <a:pt x="30165" y="15208"/>
                      </a:cubicBezTo>
                      <a:close/>
                    </a:path>
                  </a:pathLst>
                </a:custGeom>
                <a:noFill/>
                <a:ln w="5965" cap="flat">
                  <a:solidFill>
                    <a:srgbClr val="EC4E44"/>
                  </a:solid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F289DFB-58DA-47D3-827C-3FB796FA9ABC}"/>
                    </a:ext>
                  </a:extLst>
                </p:cNvPr>
                <p:cNvSpPr/>
                <p:nvPr/>
              </p:nvSpPr>
              <p:spPr>
                <a:xfrm>
                  <a:off x="3826585" y="3108693"/>
                  <a:ext cx="29841" cy="29546"/>
                </a:xfrm>
                <a:custGeom>
                  <a:avLst/>
                  <a:gdLst>
                    <a:gd name="connsiteX0" fmla="*/ 30430 w 29841"/>
                    <a:gd name="connsiteY0" fmla="*/ 14967 h 29546"/>
                    <a:gd name="connsiteX1" fmla="*/ 15509 w 29841"/>
                    <a:gd name="connsiteY1" fmla="*/ 29740 h 29546"/>
                    <a:gd name="connsiteX2" fmla="*/ 588 w 29841"/>
                    <a:gd name="connsiteY2" fmla="*/ 14967 h 29546"/>
                    <a:gd name="connsiteX3" fmla="*/ 15509 w 29841"/>
                    <a:gd name="connsiteY3" fmla="*/ 194 h 29546"/>
                    <a:gd name="connsiteX4" fmla="*/ 30430 w 29841"/>
                    <a:gd name="connsiteY4" fmla="*/ 1496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0" y="14967"/>
                      </a:moveTo>
                      <a:cubicBezTo>
                        <a:pt x="30430" y="23126"/>
                        <a:pt x="23749" y="29740"/>
                        <a:pt x="15509" y="29740"/>
                      </a:cubicBezTo>
                      <a:cubicBezTo>
                        <a:pt x="7269" y="29740"/>
                        <a:pt x="588" y="23126"/>
                        <a:pt x="588" y="14967"/>
                      </a:cubicBezTo>
                      <a:cubicBezTo>
                        <a:pt x="588" y="6808"/>
                        <a:pt x="7269" y="194"/>
                        <a:pt x="15509" y="194"/>
                      </a:cubicBezTo>
                      <a:cubicBezTo>
                        <a:pt x="23749" y="194"/>
                        <a:pt x="30430" y="6808"/>
                        <a:pt x="30430" y="14967"/>
                      </a:cubicBezTo>
                      <a:close/>
                    </a:path>
                  </a:pathLst>
                </a:custGeom>
                <a:noFill/>
                <a:ln w="5965" cap="flat">
                  <a:solidFill>
                    <a:srgbClr val="EC4E44"/>
                  </a:solid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37347E08-06C3-4106-8FF8-FA01FDD9C1EC}"/>
                    </a:ext>
                  </a:extLst>
                </p:cNvPr>
                <p:cNvSpPr/>
                <p:nvPr/>
              </p:nvSpPr>
              <p:spPr>
                <a:xfrm>
                  <a:off x="4166905" y="2880455"/>
                  <a:ext cx="29841" cy="29546"/>
                </a:xfrm>
                <a:custGeom>
                  <a:avLst/>
                  <a:gdLst>
                    <a:gd name="connsiteX0" fmla="*/ 30487 w 29841"/>
                    <a:gd name="connsiteY0" fmla="*/ 14929 h 29546"/>
                    <a:gd name="connsiteX1" fmla="*/ 15566 w 29841"/>
                    <a:gd name="connsiteY1" fmla="*/ 29702 h 29546"/>
                    <a:gd name="connsiteX2" fmla="*/ 646 w 29841"/>
                    <a:gd name="connsiteY2" fmla="*/ 14929 h 29546"/>
                    <a:gd name="connsiteX3" fmla="*/ 15566 w 29841"/>
                    <a:gd name="connsiteY3" fmla="*/ 156 h 29546"/>
                    <a:gd name="connsiteX4" fmla="*/ 30487 w 29841"/>
                    <a:gd name="connsiteY4" fmla="*/ 149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87" y="14929"/>
                      </a:moveTo>
                      <a:cubicBezTo>
                        <a:pt x="30487" y="23088"/>
                        <a:pt x="23806" y="29702"/>
                        <a:pt x="15566" y="29702"/>
                      </a:cubicBezTo>
                      <a:cubicBezTo>
                        <a:pt x="7326" y="29702"/>
                        <a:pt x="646" y="23088"/>
                        <a:pt x="646" y="14929"/>
                      </a:cubicBezTo>
                      <a:cubicBezTo>
                        <a:pt x="646" y="6770"/>
                        <a:pt x="7326" y="156"/>
                        <a:pt x="15566" y="156"/>
                      </a:cubicBezTo>
                      <a:cubicBezTo>
                        <a:pt x="23806" y="156"/>
                        <a:pt x="30487" y="6770"/>
                        <a:pt x="30487" y="14929"/>
                      </a:cubicBezTo>
                      <a:close/>
                    </a:path>
                  </a:pathLst>
                </a:custGeom>
                <a:noFill/>
                <a:ln w="5965" cap="flat">
                  <a:solidFill>
                    <a:srgbClr val="EC4E44"/>
                  </a:solid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23C2019D-401D-4DEE-AD1B-57565451BD77}"/>
                    </a:ext>
                  </a:extLst>
                </p:cNvPr>
                <p:cNvSpPr/>
                <p:nvPr/>
              </p:nvSpPr>
              <p:spPr>
                <a:xfrm>
                  <a:off x="3568597" y="3384266"/>
                  <a:ext cx="29841" cy="29546"/>
                </a:xfrm>
                <a:custGeom>
                  <a:avLst/>
                  <a:gdLst>
                    <a:gd name="connsiteX0" fmla="*/ 30386 w 29841"/>
                    <a:gd name="connsiteY0" fmla="*/ 15014 h 29546"/>
                    <a:gd name="connsiteX1" fmla="*/ 15466 w 29841"/>
                    <a:gd name="connsiteY1" fmla="*/ 29787 h 29546"/>
                    <a:gd name="connsiteX2" fmla="*/ 545 w 29841"/>
                    <a:gd name="connsiteY2" fmla="*/ 15014 h 29546"/>
                    <a:gd name="connsiteX3" fmla="*/ 15466 w 29841"/>
                    <a:gd name="connsiteY3" fmla="*/ 241 h 29546"/>
                    <a:gd name="connsiteX4" fmla="*/ 30386 w 29841"/>
                    <a:gd name="connsiteY4" fmla="*/ 150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6" y="15014"/>
                      </a:moveTo>
                      <a:cubicBezTo>
                        <a:pt x="30386" y="23173"/>
                        <a:pt x="23706" y="29787"/>
                        <a:pt x="15466" y="29787"/>
                      </a:cubicBezTo>
                      <a:cubicBezTo>
                        <a:pt x="7225" y="29787"/>
                        <a:pt x="545" y="23173"/>
                        <a:pt x="545" y="15014"/>
                      </a:cubicBezTo>
                      <a:cubicBezTo>
                        <a:pt x="545" y="6855"/>
                        <a:pt x="7225" y="241"/>
                        <a:pt x="15466" y="241"/>
                      </a:cubicBezTo>
                      <a:cubicBezTo>
                        <a:pt x="23706" y="241"/>
                        <a:pt x="30386" y="6855"/>
                        <a:pt x="30386" y="15014"/>
                      </a:cubicBezTo>
                      <a:close/>
                    </a:path>
                  </a:pathLst>
                </a:custGeom>
                <a:noFill/>
                <a:ln w="5965" cap="flat">
                  <a:solidFill>
                    <a:srgbClr val="EC4E44"/>
                  </a:solid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20906365-1223-43E5-80BF-411A02E947C6}"/>
                    </a:ext>
                  </a:extLst>
                </p:cNvPr>
                <p:cNvSpPr/>
                <p:nvPr/>
              </p:nvSpPr>
              <p:spPr>
                <a:xfrm>
                  <a:off x="3947350" y="3071957"/>
                  <a:ext cx="29841" cy="29546"/>
                </a:xfrm>
                <a:custGeom>
                  <a:avLst/>
                  <a:gdLst>
                    <a:gd name="connsiteX0" fmla="*/ 30450 w 29841"/>
                    <a:gd name="connsiteY0" fmla="*/ 14961 h 29546"/>
                    <a:gd name="connsiteX1" fmla="*/ 15529 w 29841"/>
                    <a:gd name="connsiteY1" fmla="*/ 29734 h 29546"/>
                    <a:gd name="connsiteX2" fmla="*/ 609 w 29841"/>
                    <a:gd name="connsiteY2" fmla="*/ 14961 h 29546"/>
                    <a:gd name="connsiteX3" fmla="*/ 15529 w 29841"/>
                    <a:gd name="connsiteY3" fmla="*/ 188 h 29546"/>
                    <a:gd name="connsiteX4" fmla="*/ 30450 w 29841"/>
                    <a:gd name="connsiteY4" fmla="*/ 149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50" y="14961"/>
                      </a:moveTo>
                      <a:cubicBezTo>
                        <a:pt x="30450" y="23120"/>
                        <a:pt x="23770" y="29734"/>
                        <a:pt x="15529" y="29734"/>
                      </a:cubicBezTo>
                      <a:cubicBezTo>
                        <a:pt x="7289" y="29734"/>
                        <a:pt x="609" y="23120"/>
                        <a:pt x="609" y="14961"/>
                      </a:cubicBezTo>
                      <a:cubicBezTo>
                        <a:pt x="609" y="6802"/>
                        <a:pt x="7289" y="188"/>
                        <a:pt x="15529" y="188"/>
                      </a:cubicBezTo>
                      <a:cubicBezTo>
                        <a:pt x="23770" y="188"/>
                        <a:pt x="30450" y="6802"/>
                        <a:pt x="30450" y="14961"/>
                      </a:cubicBezTo>
                      <a:close/>
                    </a:path>
                  </a:pathLst>
                </a:custGeom>
                <a:noFill/>
                <a:ln w="5965" cap="flat">
                  <a:solidFill>
                    <a:srgbClr val="EC4E44"/>
                  </a:solid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152F28D5-ACDA-4BF6-B648-6CEC9A65FF79}"/>
                    </a:ext>
                  </a:extLst>
                </p:cNvPr>
                <p:cNvSpPr/>
                <p:nvPr/>
              </p:nvSpPr>
              <p:spPr>
                <a:xfrm>
                  <a:off x="2835981" y="4042543"/>
                  <a:ext cx="29841" cy="29546"/>
                </a:xfrm>
                <a:custGeom>
                  <a:avLst/>
                  <a:gdLst>
                    <a:gd name="connsiteX0" fmla="*/ 30264 w 29841"/>
                    <a:gd name="connsiteY0" fmla="*/ 15125 h 29546"/>
                    <a:gd name="connsiteX1" fmla="*/ 15343 w 29841"/>
                    <a:gd name="connsiteY1" fmla="*/ 29898 h 29546"/>
                    <a:gd name="connsiteX2" fmla="*/ 423 w 29841"/>
                    <a:gd name="connsiteY2" fmla="*/ 15125 h 29546"/>
                    <a:gd name="connsiteX3" fmla="*/ 15343 w 29841"/>
                    <a:gd name="connsiteY3" fmla="*/ 352 h 29546"/>
                    <a:gd name="connsiteX4" fmla="*/ 30264 w 29841"/>
                    <a:gd name="connsiteY4" fmla="*/ 1512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4" y="15125"/>
                      </a:moveTo>
                      <a:cubicBezTo>
                        <a:pt x="30264" y="23284"/>
                        <a:pt x="23583" y="29898"/>
                        <a:pt x="15343" y="29898"/>
                      </a:cubicBezTo>
                      <a:cubicBezTo>
                        <a:pt x="7103" y="29898"/>
                        <a:pt x="423" y="23284"/>
                        <a:pt x="423" y="15125"/>
                      </a:cubicBezTo>
                      <a:cubicBezTo>
                        <a:pt x="423" y="6967"/>
                        <a:pt x="7103" y="352"/>
                        <a:pt x="15343" y="352"/>
                      </a:cubicBezTo>
                      <a:cubicBezTo>
                        <a:pt x="23583" y="352"/>
                        <a:pt x="30264" y="6967"/>
                        <a:pt x="30264" y="15125"/>
                      </a:cubicBezTo>
                      <a:close/>
                    </a:path>
                  </a:pathLst>
                </a:custGeom>
                <a:noFill/>
                <a:ln w="5965" cap="flat">
                  <a:solidFill>
                    <a:srgbClr val="EC4E44"/>
                  </a:solid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8EA9DC3E-2C06-4FBF-9A06-CF00C0BE935C}"/>
                    </a:ext>
                  </a:extLst>
                </p:cNvPr>
                <p:cNvSpPr/>
                <p:nvPr/>
              </p:nvSpPr>
              <p:spPr>
                <a:xfrm>
                  <a:off x="3151553" y="3740686"/>
                  <a:ext cx="29841" cy="29546"/>
                </a:xfrm>
                <a:custGeom>
                  <a:avLst/>
                  <a:gdLst>
                    <a:gd name="connsiteX0" fmla="*/ 30317 w 29841"/>
                    <a:gd name="connsiteY0" fmla="*/ 15074 h 29546"/>
                    <a:gd name="connsiteX1" fmla="*/ 15396 w 29841"/>
                    <a:gd name="connsiteY1" fmla="*/ 29847 h 29546"/>
                    <a:gd name="connsiteX2" fmla="*/ 475 w 29841"/>
                    <a:gd name="connsiteY2" fmla="*/ 15074 h 29546"/>
                    <a:gd name="connsiteX3" fmla="*/ 15396 w 29841"/>
                    <a:gd name="connsiteY3" fmla="*/ 301 h 29546"/>
                    <a:gd name="connsiteX4" fmla="*/ 30317 w 29841"/>
                    <a:gd name="connsiteY4" fmla="*/ 150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7" y="15074"/>
                      </a:moveTo>
                      <a:cubicBezTo>
                        <a:pt x="30317" y="23233"/>
                        <a:pt x="23636" y="29847"/>
                        <a:pt x="15396" y="29847"/>
                      </a:cubicBezTo>
                      <a:cubicBezTo>
                        <a:pt x="7156" y="29847"/>
                        <a:pt x="475" y="23233"/>
                        <a:pt x="475" y="15074"/>
                      </a:cubicBezTo>
                      <a:cubicBezTo>
                        <a:pt x="475" y="6915"/>
                        <a:pt x="7156" y="301"/>
                        <a:pt x="15396" y="301"/>
                      </a:cubicBezTo>
                      <a:cubicBezTo>
                        <a:pt x="23636" y="301"/>
                        <a:pt x="30317" y="6915"/>
                        <a:pt x="30317" y="15074"/>
                      </a:cubicBezTo>
                      <a:close/>
                    </a:path>
                  </a:pathLst>
                </a:custGeom>
                <a:noFill/>
                <a:ln w="5965" cap="flat">
                  <a:solidFill>
                    <a:srgbClr val="EC4E44"/>
                  </a:solid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E88D51E-C118-4494-A226-B023134F02C7}"/>
                    </a:ext>
                  </a:extLst>
                </p:cNvPr>
                <p:cNvSpPr/>
                <p:nvPr/>
              </p:nvSpPr>
              <p:spPr>
                <a:xfrm>
                  <a:off x="2329136" y="4508542"/>
                  <a:ext cx="29841" cy="29546"/>
                </a:xfrm>
                <a:custGeom>
                  <a:avLst/>
                  <a:gdLst>
                    <a:gd name="connsiteX0" fmla="*/ 30179 w 29841"/>
                    <a:gd name="connsiteY0" fmla="*/ 15204 h 29546"/>
                    <a:gd name="connsiteX1" fmla="*/ 15258 w 29841"/>
                    <a:gd name="connsiteY1" fmla="*/ 29977 h 29546"/>
                    <a:gd name="connsiteX2" fmla="*/ 338 w 29841"/>
                    <a:gd name="connsiteY2" fmla="*/ 15204 h 29546"/>
                    <a:gd name="connsiteX3" fmla="*/ 15258 w 29841"/>
                    <a:gd name="connsiteY3" fmla="*/ 431 h 29546"/>
                    <a:gd name="connsiteX4" fmla="*/ 30179 w 29841"/>
                    <a:gd name="connsiteY4" fmla="*/ 1520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79" y="15204"/>
                      </a:moveTo>
                      <a:cubicBezTo>
                        <a:pt x="30179" y="23363"/>
                        <a:pt x="23499" y="29977"/>
                        <a:pt x="15258" y="29977"/>
                      </a:cubicBezTo>
                      <a:cubicBezTo>
                        <a:pt x="7018" y="29977"/>
                        <a:pt x="338" y="23363"/>
                        <a:pt x="338" y="15204"/>
                      </a:cubicBezTo>
                      <a:cubicBezTo>
                        <a:pt x="338" y="7045"/>
                        <a:pt x="7018" y="431"/>
                        <a:pt x="15258" y="431"/>
                      </a:cubicBezTo>
                      <a:cubicBezTo>
                        <a:pt x="23499" y="431"/>
                        <a:pt x="30179" y="7045"/>
                        <a:pt x="30179" y="15204"/>
                      </a:cubicBezTo>
                      <a:close/>
                    </a:path>
                  </a:pathLst>
                </a:custGeom>
                <a:noFill/>
                <a:ln w="5965" cap="flat">
                  <a:solidFill>
                    <a:srgbClr val="EC4E44"/>
                  </a:solid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37CEB63F-61A8-42EA-BDDF-6A483B44DA3E}"/>
                    </a:ext>
                  </a:extLst>
                </p:cNvPr>
                <p:cNvSpPr/>
                <p:nvPr/>
              </p:nvSpPr>
              <p:spPr>
                <a:xfrm>
                  <a:off x="2495863" y="4351581"/>
                  <a:ext cx="29841" cy="29546"/>
                </a:xfrm>
                <a:custGeom>
                  <a:avLst/>
                  <a:gdLst>
                    <a:gd name="connsiteX0" fmla="*/ 30207 w 29841"/>
                    <a:gd name="connsiteY0" fmla="*/ 15178 h 29546"/>
                    <a:gd name="connsiteX1" fmla="*/ 15286 w 29841"/>
                    <a:gd name="connsiteY1" fmla="*/ 29951 h 29546"/>
                    <a:gd name="connsiteX2" fmla="*/ 366 w 29841"/>
                    <a:gd name="connsiteY2" fmla="*/ 15178 h 29546"/>
                    <a:gd name="connsiteX3" fmla="*/ 15286 w 29841"/>
                    <a:gd name="connsiteY3" fmla="*/ 405 h 29546"/>
                    <a:gd name="connsiteX4" fmla="*/ 30207 w 29841"/>
                    <a:gd name="connsiteY4" fmla="*/ 1517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07" y="15178"/>
                      </a:moveTo>
                      <a:cubicBezTo>
                        <a:pt x="30207" y="23337"/>
                        <a:pt x="23526" y="29951"/>
                        <a:pt x="15286" y="29951"/>
                      </a:cubicBezTo>
                      <a:cubicBezTo>
                        <a:pt x="7046" y="29951"/>
                        <a:pt x="366" y="23337"/>
                        <a:pt x="366" y="15178"/>
                      </a:cubicBezTo>
                      <a:cubicBezTo>
                        <a:pt x="366" y="7019"/>
                        <a:pt x="7046" y="405"/>
                        <a:pt x="15286" y="405"/>
                      </a:cubicBezTo>
                      <a:cubicBezTo>
                        <a:pt x="23526" y="405"/>
                        <a:pt x="30207" y="7019"/>
                        <a:pt x="30207" y="15178"/>
                      </a:cubicBezTo>
                      <a:close/>
                    </a:path>
                  </a:pathLst>
                </a:custGeom>
                <a:noFill/>
                <a:ln w="5965" cap="flat">
                  <a:solidFill>
                    <a:srgbClr val="EC4E44"/>
                  </a:solid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5D6C2C8B-5CB2-42A1-A0B4-E141520B4F9A}"/>
                    </a:ext>
                  </a:extLst>
                </p:cNvPr>
                <p:cNvSpPr/>
                <p:nvPr/>
              </p:nvSpPr>
              <p:spPr>
                <a:xfrm>
                  <a:off x="3334651" y="3561877"/>
                  <a:ext cx="29841" cy="29546"/>
                </a:xfrm>
                <a:custGeom>
                  <a:avLst/>
                  <a:gdLst>
                    <a:gd name="connsiteX0" fmla="*/ 30347 w 29841"/>
                    <a:gd name="connsiteY0" fmla="*/ 15044 h 29546"/>
                    <a:gd name="connsiteX1" fmla="*/ 15427 w 29841"/>
                    <a:gd name="connsiteY1" fmla="*/ 29817 h 29546"/>
                    <a:gd name="connsiteX2" fmla="*/ 506 w 29841"/>
                    <a:gd name="connsiteY2" fmla="*/ 15044 h 29546"/>
                    <a:gd name="connsiteX3" fmla="*/ 15427 w 29841"/>
                    <a:gd name="connsiteY3" fmla="*/ 271 h 29546"/>
                    <a:gd name="connsiteX4" fmla="*/ 30347 w 29841"/>
                    <a:gd name="connsiteY4" fmla="*/ 1504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7" y="15044"/>
                      </a:moveTo>
                      <a:cubicBezTo>
                        <a:pt x="30347" y="23203"/>
                        <a:pt x="23667" y="29817"/>
                        <a:pt x="15427" y="29817"/>
                      </a:cubicBezTo>
                      <a:cubicBezTo>
                        <a:pt x="7186" y="29817"/>
                        <a:pt x="506" y="23203"/>
                        <a:pt x="506" y="15044"/>
                      </a:cubicBezTo>
                      <a:cubicBezTo>
                        <a:pt x="506" y="6885"/>
                        <a:pt x="7186" y="271"/>
                        <a:pt x="15427" y="271"/>
                      </a:cubicBezTo>
                      <a:cubicBezTo>
                        <a:pt x="23667" y="271"/>
                        <a:pt x="30347" y="6885"/>
                        <a:pt x="30347" y="15044"/>
                      </a:cubicBezTo>
                      <a:close/>
                    </a:path>
                  </a:pathLst>
                </a:custGeom>
                <a:noFill/>
                <a:ln w="5965" cap="flat">
                  <a:solidFill>
                    <a:srgbClr val="EC4E44"/>
                  </a:solid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E9352651-31F5-45EC-9CAD-CADC284931A6}"/>
                    </a:ext>
                  </a:extLst>
                </p:cNvPr>
                <p:cNvSpPr/>
                <p:nvPr/>
              </p:nvSpPr>
              <p:spPr>
                <a:xfrm>
                  <a:off x="3129857" y="3741004"/>
                  <a:ext cx="29841" cy="29546"/>
                </a:xfrm>
                <a:custGeom>
                  <a:avLst/>
                  <a:gdLst>
                    <a:gd name="connsiteX0" fmla="*/ 30313 w 29841"/>
                    <a:gd name="connsiteY0" fmla="*/ 15074 h 29546"/>
                    <a:gd name="connsiteX1" fmla="*/ 15392 w 29841"/>
                    <a:gd name="connsiteY1" fmla="*/ 29847 h 29546"/>
                    <a:gd name="connsiteX2" fmla="*/ 472 w 29841"/>
                    <a:gd name="connsiteY2" fmla="*/ 15074 h 29546"/>
                    <a:gd name="connsiteX3" fmla="*/ 15392 w 29841"/>
                    <a:gd name="connsiteY3" fmla="*/ 301 h 29546"/>
                    <a:gd name="connsiteX4" fmla="*/ 30313 w 29841"/>
                    <a:gd name="connsiteY4" fmla="*/ 150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3" y="15074"/>
                      </a:moveTo>
                      <a:cubicBezTo>
                        <a:pt x="30313" y="23233"/>
                        <a:pt x="23633" y="29847"/>
                        <a:pt x="15392" y="29847"/>
                      </a:cubicBezTo>
                      <a:cubicBezTo>
                        <a:pt x="7152" y="29847"/>
                        <a:pt x="472" y="23233"/>
                        <a:pt x="472" y="15074"/>
                      </a:cubicBezTo>
                      <a:cubicBezTo>
                        <a:pt x="472" y="6915"/>
                        <a:pt x="7152" y="301"/>
                        <a:pt x="15392" y="301"/>
                      </a:cubicBezTo>
                      <a:cubicBezTo>
                        <a:pt x="23633" y="301"/>
                        <a:pt x="30313" y="6915"/>
                        <a:pt x="30313" y="15074"/>
                      </a:cubicBezTo>
                      <a:close/>
                    </a:path>
                  </a:pathLst>
                </a:custGeom>
                <a:noFill/>
                <a:ln w="5965" cap="flat">
                  <a:solidFill>
                    <a:srgbClr val="EC4E44"/>
                  </a:solid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FBDF0E9-23B9-4F55-8203-9CDFF8918B4A}"/>
                    </a:ext>
                  </a:extLst>
                </p:cNvPr>
                <p:cNvSpPr/>
                <p:nvPr/>
              </p:nvSpPr>
              <p:spPr>
                <a:xfrm>
                  <a:off x="2579179" y="4255905"/>
                  <a:ext cx="29841" cy="29546"/>
                </a:xfrm>
                <a:custGeom>
                  <a:avLst/>
                  <a:gdLst>
                    <a:gd name="connsiteX0" fmla="*/ 30221 w 29841"/>
                    <a:gd name="connsiteY0" fmla="*/ 15162 h 29546"/>
                    <a:gd name="connsiteX1" fmla="*/ 15300 w 29841"/>
                    <a:gd name="connsiteY1" fmla="*/ 29935 h 29546"/>
                    <a:gd name="connsiteX2" fmla="*/ 379 w 29841"/>
                    <a:gd name="connsiteY2" fmla="*/ 15162 h 29546"/>
                    <a:gd name="connsiteX3" fmla="*/ 15300 w 29841"/>
                    <a:gd name="connsiteY3" fmla="*/ 389 h 29546"/>
                    <a:gd name="connsiteX4" fmla="*/ 30221 w 29841"/>
                    <a:gd name="connsiteY4" fmla="*/ 1516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1" y="15162"/>
                      </a:moveTo>
                      <a:cubicBezTo>
                        <a:pt x="30221" y="23320"/>
                        <a:pt x="23540" y="29935"/>
                        <a:pt x="15300" y="29935"/>
                      </a:cubicBezTo>
                      <a:cubicBezTo>
                        <a:pt x="7060" y="29935"/>
                        <a:pt x="379" y="23320"/>
                        <a:pt x="379" y="15162"/>
                      </a:cubicBezTo>
                      <a:cubicBezTo>
                        <a:pt x="379" y="7003"/>
                        <a:pt x="7060" y="389"/>
                        <a:pt x="15300" y="389"/>
                      </a:cubicBezTo>
                      <a:cubicBezTo>
                        <a:pt x="23540" y="389"/>
                        <a:pt x="30221" y="7003"/>
                        <a:pt x="30221" y="15162"/>
                      </a:cubicBezTo>
                      <a:close/>
                    </a:path>
                  </a:pathLst>
                </a:custGeom>
                <a:noFill/>
                <a:ln w="5965" cap="flat">
                  <a:solidFill>
                    <a:srgbClr val="EC4E44"/>
                  </a:solid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F824D22A-197B-47AD-9B53-C7E84D6A08B2}"/>
                    </a:ext>
                  </a:extLst>
                </p:cNvPr>
                <p:cNvSpPr/>
                <p:nvPr/>
              </p:nvSpPr>
              <p:spPr>
                <a:xfrm>
                  <a:off x="2401993" y="4408708"/>
                  <a:ext cx="29841" cy="29546"/>
                </a:xfrm>
                <a:custGeom>
                  <a:avLst/>
                  <a:gdLst>
                    <a:gd name="connsiteX0" fmla="*/ 30191 w 29841"/>
                    <a:gd name="connsiteY0" fmla="*/ 15187 h 29546"/>
                    <a:gd name="connsiteX1" fmla="*/ 15270 w 29841"/>
                    <a:gd name="connsiteY1" fmla="*/ 29960 h 29546"/>
                    <a:gd name="connsiteX2" fmla="*/ 350 w 29841"/>
                    <a:gd name="connsiteY2" fmla="*/ 15187 h 29546"/>
                    <a:gd name="connsiteX3" fmla="*/ 15270 w 29841"/>
                    <a:gd name="connsiteY3" fmla="*/ 414 h 29546"/>
                    <a:gd name="connsiteX4" fmla="*/ 30191 w 29841"/>
                    <a:gd name="connsiteY4" fmla="*/ 1518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1" y="15187"/>
                      </a:moveTo>
                      <a:cubicBezTo>
                        <a:pt x="30191" y="23346"/>
                        <a:pt x="23511" y="29960"/>
                        <a:pt x="15270" y="29960"/>
                      </a:cubicBezTo>
                      <a:cubicBezTo>
                        <a:pt x="7030" y="29960"/>
                        <a:pt x="350" y="23346"/>
                        <a:pt x="350" y="15187"/>
                      </a:cubicBezTo>
                      <a:cubicBezTo>
                        <a:pt x="350" y="7028"/>
                        <a:pt x="7030" y="414"/>
                        <a:pt x="15270" y="414"/>
                      </a:cubicBezTo>
                      <a:cubicBezTo>
                        <a:pt x="23511" y="414"/>
                        <a:pt x="30191" y="7028"/>
                        <a:pt x="30191" y="15187"/>
                      </a:cubicBezTo>
                      <a:close/>
                    </a:path>
                  </a:pathLst>
                </a:custGeom>
                <a:noFill/>
                <a:ln w="5965" cap="flat">
                  <a:solidFill>
                    <a:srgbClr val="EC4E44"/>
                  </a:solid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45C8ABD9-FBEE-41E7-89A9-7E720B56FFDA}"/>
                    </a:ext>
                  </a:extLst>
                </p:cNvPr>
                <p:cNvSpPr/>
                <p:nvPr/>
              </p:nvSpPr>
              <p:spPr>
                <a:xfrm>
                  <a:off x="3666355" y="3309075"/>
                  <a:ext cx="29841" cy="29546"/>
                </a:xfrm>
                <a:custGeom>
                  <a:avLst/>
                  <a:gdLst>
                    <a:gd name="connsiteX0" fmla="*/ 30403 w 29841"/>
                    <a:gd name="connsiteY0" fmla="*/ 15001 h 29546"/>
                    <a:gd name="connsiteX1" fmla="*/ 15482 w 29841"/>
                    <a:gd name="connsiteY1" fmla="*/ 29774 h 29546"/>
                    <a:gd name="connsiteX2" fmla="*/ 562 w 29841"/>
                    <a:gd name="connsiteY2" fmla="*/ 15001 h 29546"/>
                    <a:gd name="connsiteX3" fmla="*/ 15482 w 29841"/>
                    <a:gd name="connsiteY3" fmla="*/ 228 h 29546"/>
                    <a:gd name="connsiteX4" fmla="*/ 30403 w 29841"/>
                    <a:gd name="connsiteY4" fmla="*/ 150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3" y="15001"/>
                      </a:moveTo>
                      <a:cubicBezTo>
                        <a:pt x="30403" y="23160"/>
                        <a:pt x="23723" y="29774"/>
                        <a:pt x="15482" y="29774"/>
                      </a:cubicBezTo>
                      <a:cubicBezTo>
                        <a:pt x="7242" y="29774"/>
                        <a:pt x="562" y="23160"/>
                        <a:pt x="562" y="15001"/>
                      </a:cubicBezTo>
                      <a:cubicBezTo>
                        <a:pt x="562" y="6842"/>
                        <a:pt x="7242" y="228"/>
                        <a:pt x="15482" y="228"/>
                      </a:cubicBezTo>
                      <a:cubicBezTo>
                        <a:pt x="23723" y="228"/>
                        <a:pt x="30403" y="6842"/>
                        <a:pt x="30403" y="15001"/>
                      </a:cubicBezTo>
                      <a:close/>
                    </a:path>
                  </a:pathLst>
                </a:custGeom>
                <a:noFill/>
                <a:ln w="5965" cap="flat">
                  <a:solidFill>
                    <a:srgbClr val="EC4E44"/>
                  </a:solid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9E119A3E-C41A-4C08-8ED0-AAC7E1EDC874}"/>
                    </a:ext>
                  </a:extLst>
                </p:cNvPr>
                <p:cNvSpPr/>
                <p:nvPr/>
              </p:nvSpPr>
              <p:spPr>
                <a:xfrm>
                  <a:off x="2661539" y="4205589"/>
                  <a:ext cx="29841" cy="29546"/>
                </a:xfrm>
                <a:custGeom>
                  <a:avLst/>
                  <a:gdLst>
                    <a:gd name="connsiteX0" fmla="*/ 30234 w 29841"/>
                    <a:gd name="connsiteY0" fmla="*/ 15153 h 29546"/>
                    <a:gd name="connsiteX1" fmla="*/ 15314 w 29841"/>
                    <a:gd name="connsiteY1" fmla="*/ 29926 h 29546"/>
                    <a:gd name="connsiteX2" fmla="*/ 393 w 29841"/>
                    <a:gd name="connsiteY2" fmla="*/ 15153 h 29546"/>
                    <a:gd name="connsiteX3" fmla="*/ 15314 w 29841"/>
                    <a:gd name="connsiteY3" fmla="*/ 380 h 29546"/>
                    <a:gd name="connsiteX4" fmla="*/ 30234 w 29841"/>
                    <a:gd name="connsiteY4" fmla="*/ 1515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4" y="15153"/>
                      </a:moveTo>
                      <a:cubicBezTo>
                        <a:pt x="30234" y="23312"/>
                        <a:pt x="23554" y="29926"/>
                        <a:pt x="15314" y="29926"/>
                      </a:cubicBezTo>
                      <a:cubicBezTo>
                        <a:pt x="7073" y="29926"/>
                        <a:pt x="393" y="23312"/>
                        <a:pt x="393" y="15153"/>
                      </a:cubicBezTo>
                      <a:cubicBezTo>
                        <a:pt x="393" y="6994"/>
                        <a:pt x="7073" y="380"/>
                        <a:pt x="15314" y="380"/>
                      </a:cubicBezTo>
                      <a:cubicBezTo>
                        <a:pt x="23554" y="380"/>
                        <a:pt x="30234" y="6994"/>
                        <a:pt x="30234" y="15153"/>
                      </a:cubicBezTo>
                      <a:close/>
                    </a:path>
                  </a:pathLst>
                </a:custGeom>
                <a:noFill/>
                <a:ln w="5965" cap="flat">
                  <a:solidFill>
                    <a:srgbClr val="EC4E44"/>
                  </a:solid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8F1FA0-5EFE-4837-87CE-990E9BD2E25C}"/>
                    </a:ext>
                  </a:extLst>
                </p:cNvPr>
                <p:cNvSpPr/>
                <p:nvPr/>
              </p:nvSpPr>
              <p:spPr>
                <a:xfrm>
                  <a:off x="3844100" y="3139957"/>
                  <a:ext cx="29841" cy="29546"/>
                </a:xfrm>
                <a:custGeom>
                  <a:avLst/>
                  <a:gdLst>
                    <a:gd name="connsiteX0" fmla="*/ 30433 w 29841"/>
                    <a:gd name="connsiteY0" fmla="*/ 14973 h 29546"/>
                    <a:gd name="connsiteX1" fmla="*/ 15512 w 29841"/>
                    <a:gd name="connsiteY1" fmla="*/ 29746 h 29546"/>
                    <a:gd name="connsiteX2" fmla="*/ 591 w 29841"/>
                    <a:gd name="connsiteY2" fmla="*/ 14973 h 29546"/>
                    <a:gd name="connsiteX3" fmla="*/ 15512 w 29841"/>
                    <a:gd name="connsiteY3" fmla="*/ 200 h 29546"/>
                    <a:gd name="connsiteX4" fmla="*/ 30433 w 29841"/>
                    <a:gd name="connsiteY4" fmla="*/ 149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3" y="14973"/>
                      </a:moveTo>
                      <a:cubicBezTo>
                        <a:pt x="30433" y="23132"/>
                        <a:pt x="23752" y="29746"/>
                        <a:pt x="15512" y="29746"/>
                      </a:cubicBezTo>
                      <a:cubicBezTo>
                        <a:pt x="7272" y="29746"/>
                        <a:pt x="591" y="23132"/>
                        <a:pt x="591" y="14973"/>
                      </a:cubicBezTo>
                      <a:cubicBezTo>
                        <a:pt x="591" y="6814"/>
                        <a:pt x="7272" y="200"/>
                        <a:pt x="15512" y="200"/>
                      </a:cubicBezTo>
                      <a:cubicBezTo>
                        <a:pt x="23752" y="200"/>
                        <a:pt x="30433" y="6814"/>
                        <a:pt x="30433" y="14973"/>
                      </a:cubicBezTo>
                      <a:close/>
                    </a:path>
                  </a:pathLst>
                </a:custGeom>
                <a:noFill/>
                <a:ln w="5965" cap="flat">
                  <a:solidFill>
                    <a:srgbClr val="EC4E44"/>
                  </a:solid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F21DD26B-B1C6-4029-A07F-2BA67D60AEB4}"/>
                    </a:ext>
                  </a:extLst>
                </p:cNvPr>
                <p:cNvSpPr/>
                <p:nvPr/>
              </p:nvSpPr>
              <p:spPr>
                <a:xfrm>
                  <a:off x="2434095" y="4382579"/>
                  <a:ext cx="29841" cy="29546"/>
                </a:xfrm>
                <a:custGeom>
                  <a:avLst/>
                  <a:gdLst>
                    <a:gd name="connsiteX0" fmla="*/ 30196 w 29841"/>
                    <a:gd name="connsiteY0" fmla="*/ 15183 h 29546"/>
                    <a:gd name="connsiteX1" fmla="*/ 15276 w 29841"/>
                    <a:gd name="connsiteY1" fmla="*/ 29956 h 29546"/>
                    <a:gd name="connsiteX2" fmla="*/ 355 w 29841"/>
                    <a:gd name="connsiteY2" fmla="*/ 15183 h 29546"/>
                    <a:gd name="connsiteX3" fmla="*/ 15276 w 29841"/>
                    <a:gd name="connsiteY3" fmla="*/ 410 h 29546"/>
                    <a:gd name="connsiteX4" fmla="*/ 30196 w 29841"/>
                    <a:gd name="connsiteY4" fmla="*/ 151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6" y="15183"/>
                      </a:moveTo>
                      <a:cubicBezTo>
                        <a:pt x="30196" y="23342"/>
                        <a:pt x="23516" y="29956"/>
                        <a:pt x="15276" y="29956"/>
                      </a:cubicBezTo>
                      <a:cubicBezTo>
                        <a:pt x="7035" y="29956"/>
                        <a:pt x="355" y="23342"/>
                        <a:pt x="355" y="15183"/>
                      </a:cubicBezTo>
                      <a:cubicBezTo>
                        <a:pt x="355" y="7024"/>
                        <a:pt x="7035" y="410"/>
                        <a:pt x="15276" y="410"/>
                      </a:cubicBezTo>
                      <a:cubicBezTo>
                        <a:pt x="23516" y="410"/>
                        <a:pt x="30196" y="7024"/>
                        <a:pt x="30196" y="15183"/>
                      </a:cubicBezTo>
                      <a:close/>
                    </a:path>
                  </a:pathLst>
                </a:custGeom>
                <a:noFill/>
                <a:ln w="5965" cap="flat">
                  <a:solidFill>
                    <a:srgbClr val="EC4E44"/>
                  </a:solid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BCBB5EE6-F5C8-4B31-9083-F923A00EA09F}"/>
                    </a:ext>
                  </a:extLst>
                </p:cNvPr>
                <p:cNvSpPr/>
                <p:nvPr/>
              </p:nvSpPr>
              <p:spPr>
                <a:xfrm>
                  <a:off x="3574584" y="3353438"/>
                  <a:ext cx="29841" cy="29546"/>
                </a:xfrm>
                <a:custGeom>
                  <a:avLst/>
                  <a:gdLst>
                    <a:gd name="connsiteX0" fmla="*/ 30387 w 29841"/>
                    <a:gd name="connsiteY0" fmla="*/ 15009 h 29546"/>
                    <a:gd name="connsiteX1" fmla="*/ 15467 w 29841"/>
                    <a:gd name="connsiteY1" fmla="*/ 29782 h 29546"/>
                    <a:gd name="connsiteX2" fmla="*/ 546 w 29841"/>
                    <a:gd name="connsiteY2" fmla="*/ 15009 h 29546"/>
                    <a:gd name="connsiteX3" fmla="*/ 15467 w 29841"/>
                    <a:gd name="connsiteY3" fmla="*/ 236 h 29546"/>
                    <a:gd name="connsiteX4" fmla="*/ 30387 w 29841"/>
                    <a:gd name="connsiteY4" fmla="*/ 1500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7" y="15009"/>
                      </a:moveTo>
                      <a:cubicBezTo>
                        <a:pt x="30387" y="23168"/>
                        <a:pt x="23707" y="29782"/>
                        <a:pt x="15467" y="29782"/>
                      </a:cubicBezTo>
                      <a:cubicBezTo>
                        <a:pt x="7226" y="29782"/>
                        <a:pt x="546" y="23168"/>
                        <a:pt x="546" y="15009"/>
                      </a:cubicBezTo>
                      <a:cubicBezTo>
                        <a:pt x="546" y="6850"/>
                        <a:pt x="7226" y="236"/>
                        <a:pt x="15467" y="236"/>
                      </a:cubicBezTo>
                      <a:cubicBezTo>
                        <a:pt x="23707" y="236"/>
                        <a:pt x="30387" y="6850"/>
                        <a:pt x="30387" y="15009"/>
                      </a:cubicBezTo>
                      <a:close/>
                    </a:path>
                  </a:pathLst>
                </a:custGeom>
                <a:noFill/>
                <a:ln w="5965" cap="flat">
                  <a:solidFill>
                    <a:srgbClr val="EC4E44"/>
                  </a:solid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061BA1B-6A46-482A-80B4-D86CE572CACB}"/>
                    </a:ext>
                  </a:extLst>
                </p:cNvPr>
                <p:cNvSpPr/>
                <p:nvPr/>
              </p:nvSpPr>
              <p:spPr>
                <a:xfrm>
                  <a:off x="2045727" y="4727120"/>
                  <a:ext cx="29841" cy="29546"/>
                </a:xfrm>
                <a:custGeom>
                  <a:avLst/>
                  <a:gdLst>
                    <a:gd name="connsiteX0" fmla="*/ 30131 w 29841"/>
                    <a:gd name="connsiteY0" fmla="*/ 15241 h 29546"/>
                    <a:gd name="connsiteX1" fmla="*/ 15211 w 29841"/>
                    <a:gd name="connsiteY1" fmla="*/ 30014 h 29546"/>
                    <a:gd name="connsiteX2" fmla="*/ 290 w 29841"/>
                    <a:gd name="connsiteY2" fmla="*/ 15241 h 29546"/>
                    <a:gd name="connsiteX3" fmla="*/ 15211 w 29841"/>
                    <a:gd name="connsiteY3" fmla="*/ 468 h 29546"/>
                    <a:gd name="connsiteX4" fmla="*/ 30131 w 29841"/>
                    <a:gd name="connsiteY4" fmla="*/ 1524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31" y="15241"/>
                      </a:moveTo>
                      <a:cubicBezTo>
                        <a:pt x="30131" y="23400"/>
                        <a:pt x="23451" y="30014"/>
                        <a:pt x="15211" y="30014"/>
                      </a:cubicBezTo>
                      <a:cubicBezTo>
                        <a:pt x="6970" y="30014"/>
                        <a:pt x="290" y="23400"/>
                        <a:pt x="290" y="15241"/>
                      </a:cubicBezTo>
                      <a:cubicBezTo>
                        <a:pt x="290" y="7082"/>
                        <a:pt x="6970" y="468"/>
                        <a:pt x="15211" y="468"/>
                      </a:cubicBezTo>
                      <a:cubicBezTo>
                        <a:pt x="23451" y="468"/>
                        <a:pt x="30131" y="7082"/>
                        <a:pt x="30131" y="15241"/>
                      </a:cubicBezTo>
                      <a:close/>
                    </a:path>
                  </a:pathLst>
                </a:custGeom>
                <a:noFill/>
                <a:ln w="5965" cap="flat">
                  <a:solidFill>
                    <a:srgbClr val="EC4E44"/>
                  </a:solid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FB90BD9C-EC26-4B02-9F11-CCEC7FDD31AA}"/>
                    </a:ext>
                  </a:extLst>
                </p:cNvPr>
                <p:cNvSpPr/>
                <p:nvPr/>
              </p:nvSpPr>
              <p:spPr>
                <a:xfrm>
                  <a:off x="1870683" y="4830856"/>
                  <a:ext cx="29841" cy="29546"/>
                </a:xfrm>
                <a:custGeom>
                  <a:avLst/>
                  <a:gdLst>
                    <a:gd name="connsiteX0" fmla="*/ 30102 w 29841"/>
                    <a:gd name="connsiteY0" fmla="*/ 15259 h 29546"/>
                    <a:gd name="connsiteX1" fmla="*/ 15181 w 29841"/>
                    <a:gd name="connsiteY1" fmla="*/ 30032 h 29546"/>
                    <a:gd name="connsiteX2" fmla="*/ 261 w 29841"/>
                    <a:gd name="connsiteY2" fmla="*/ 15259 h 29546"/>
                    <a:gd name="connsiteX3" fmla="*/ 15181 w 29841"/>
                    <a:gd name="connsiteY3" fmla="*/ 486 h 29546"/>
                    <a:gd name="connsiteX4" fmla="*/ 30102 w 29841"/>
                    <a:gd name="connsiteY4" fmla="*/ 1525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02" y="15259"/>
                      </a:moveTo>
                      <a:cubicBezTo>
                        <a:pt x="30102" y="23418"/>
                        <a:pt x="23422" y="30032"/>
                        <a:pt x="15181" y="30032"/>
                      </a:cubicBezTo>
                      <a:cubicBezTo>
                        <a:pt x="6941" y="30032"/>
                        <a:pt x="261" y="23418"/>
                        <a:pt x="261" y="15259"/>
                      </a:cubicBezTo>
                      <a:cubicBezTo>
                        <a:pt x="261" y="7100"/>
                        <a:pt x="6941" y="486"/>
                        <a:pt x="15181" y="486"/>
                      </a:cubicBezTo>
                      <a:cubicBezTo>
                        <a:pt x="23422" y="486"/>
                        <a:pt x="30102" y="7100"/>
                        <a:pt x="30102" y="15259"/>
                      </a:cubicBezTo>
                      <a:close/>
                    </a:path>
                  </a:pathLst>
                </a:custGeom>
                <a:noFill/>
                <a:ln w="5965" cap="flat">
                  <a:solidFill>
                    <a:srgbClr val="EC4E44"/>
                  </a:solid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1550A850-B6A7-4FD3-A2D8-516B6EA55519}"/>
                    </a:ext>
                  </a:extLst>
                </p:cNvPr>
                <p:cNvSpPr/>
                <p:nvPr/>
              </p:nvSpPr>
              <p:spPr>
                <a:xfrm>
                  <a:off x="2685782" y="4199212"/>
                  <a:ext cx="29841" cy="29546"/>
                </a:xfrm>
                <a:custGeom>
                  <a:avLst/>
                  <a:gdLst>
                    <a:gd name="connsiteX0" fmla="*/ 30238 w 29841"/>
                    <a:gd name="connsiteY0" fmla="*/ 15152 h 29546"/>
                    <a:gd name="connsiteX1" fmla="*/ 15318 w 29841"/>
                    <a:gd name="connsiteY1" fmla="*/ 29925 h 29546"/>
                    <a:gd name="connsiteX2" fmla="*/ 397 w 29841"/>
                    <a:gd name="connsiteY2" fmla="*/ 15152 h 29546"/>
                    <a:gd name="connsiteX3" fmla="*/ 15318 w 29841"/>
                    <a:gd name="connsiteY3" fmla="*/ 379 h 29546"/>
                    <a:gd name="connsiteX4" fmla="*/ 30238 w 29841"/>
                    <a:gd name="connsiteY4" fmla="*/ 1515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8" y="15152"/>
                      </a:moveTo>
                      <a:cubicBezTo>
                        <a:pt x="30238" y="23311"/>
                        <a:pt x="23558" y="29925"/>
                        <a:pt x="15318" y="29925"/>
                      </a:cubicBezTo>
                      <a:cubicBezTo>
                        <a:pt x="7078" y="29925"/>
                        <a:pt x="397" y="23311"/>
                        <a:pt x="397" y="15152"/>
                      </a:cubicBezTo>
                      <a:cubicBezTo>
                        <a:pt x="397" y="6993"/>
                        <a:pt x="7078" y="379"/>
                        <a:pt x="15318" y="379"/>
                      </a:cubicBezTo>
                      <a:cubicBezTo>
                        <a:pt x="23558" y="379"/>
                        <a:pt x="30238" y="6993"/>
                        <a:pt x="30238" y="15152"/>
                      </a:cubicBezTo>
                      <a:close/>
                    </a:path>
                  </a:pathLst>
                </a:custGeom>
                <a:noFill/>
                <a:ln w="5965" cap="flat">
                  <a:solidFill>
                    <a:srgbClr val="EC4E44"/>
                  </a:solid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A5F32480-938F-467E-A416-C5FB366FE4C5}"/>
                    </a:ext>
                  </a:extLst>
                </p:cNvPr>
                <p:cNvSpPr/>
                <p:nvPr/>
              </p:nvSpPr>
              <p:spPr>
                <a:xfrm>
                  <a:off x="4098460" y="2944851"/>
                  <a:ext cx="29841" cy="29546"/>
                </a:xfrm>
                <a:custGeom>
                  <a:avLst/>
                  <a:gdLst>
                    <a:gd name="connsiteX0" fmla="*/ 30475 w 29841"/>
                    <a:gd name="connsiteY0" fmla="*/ 14940 h 29546"/>
                    <a:gd name="connsiteX1" fmla="*/ 15555 w 29841"/>
                    <a:gd name="connsiteY1" fmla="*/ 29713 h 29546"/>
                    <a:gd name="connsiteX2" fmla="*/ 634 w 29841"/>
                    <a:gd name="connsiteY2" fmla="*/ 14940 h 29546"/>
                    <a:gd name="connsiteX3" fmla="*/ 15555 w 29841"/>
                    <a:gd name="connsiteY3" fmla="*/ 167 h 29546"/>
                    <a:gd name="connsiteX4" fmla="*/ 30475 w 29841"/>
                    <a:gd name="connsiteY4" fmla="*/ 1494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75" y="14940"/>
                      </a:moveTo>
                      <a:cubicBezTo>
                        <a:pt x="30475" y="23099"/>
                        <a:pt x="23795" y="29713"/>
                        <a:pt x="15555" y="29713"/>
                      </a:cubicBezTo>
                      <a:cubicBezTo>
                        <a:pt x="7314" y="29713"/>
                        <a:pt x="634" y="23099"/>
                        <a:pt x="634" y="14940"/>
                      </a:cubicBezTo>
                      <a:cubicBezTo>
                        <a:pt x="634" y="6781"/>
                        <a:pt x="7314" y="167"/>
                        <a:pt x="15555" y="167"/>
                      </a:cubicBezTo>
                      <a:cubicBezTo>
                        <a:pt x="23795" y="167"/>
                        <a:pt x="30475" y="6781"/>
                        <a:pt x="30475" y="14940"/>
                      </a:cubicBezTo>
                      <a:close/>
                    </a:path>
                  </a:pathLst>
                </a:custGeom>
                <a:noFill/>
                <a:ln w="5965" cap="flat">
                  <a:solidFill>
                    <a:srgbClr val="EC4E44"/>
                  </a:solid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637B3896-ABF6-4551-91E6-19051E9A0B15}"/>
                    </a:ext>
                  </a:extLst>
                </p:cNvPr>
                <p:cNvSpPr/>
                <p:nvPr/>
              </p:nvSpPr>
              <p:spPr>
                <a:xfrm>
                  <a:off x="3103955" y="3785363"/>
                  <a:ext cx="29841" cy="29546"/>
                </a:xfrm>
                <a:custGeom>
                  <a:avLst/>
                  <a:gdLst>
                    <a:gd name="connsiteX0" fmla="*/ 30309 w 29841"/>
                    <a:gd name="connsiteY0" fmla="*/ 15082 h 29546"/>
                    <a:gd name="connsiteX1" fmla="*/ 15388 w 29841"/>
                    <a:gd name="connsiteY1" fmla="*/ 29855 h 29546"/>
                    <a:gd name="connsiteX2" fmla="*/ 467 w 29841"/>
                    <a:gd name="connsiteY2" fmla="*/ 15082 h 29546"/>
                    <a:gd name="connsiteX3" fmla="*/ 15388 w 29841"/>
                    <a:gd name="connsiteY3" fmla="*/ 309 h 29546"/>
                    <a:gd name="connsiteX4" fmla="*/ 30309 w 29841"/>
                    <a:gd name="connsiteY4" fmla="*/ 1508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9" y="15082"/>
                      </a:moveTo>
                      <a:cubicBezTo>
                        <a:pt x="30309" y="23241"/>
                        <a:pt x="23628" y="29855"/>
                        <a:pt x="15388" y="29855"/>
                      </a:cubicBezTo>
                      <a:cubicBezTo>
                        <a:pt x="7148" y="29855"/>
                        <a:pt x="467" y="23241"/>
                        <a:pt x="467" y="15082"/>
                      </a:cubicBezTo>
                      <a:cubicBezTo>
                        <a:pt x="467" y="6923"/>
                        <a:pt x="7148" y="309"/>
                        <a:pt x="15388" y="309"/>
                      </a:cubicBezTo>
                      <a:cubicBezTo>
                        <a:pt x="23628" y="309"/>
                        <a:pt x="30309" y="6923"/>
                        <a:pt x="30309" y="15082"/>
                      </a:cubicBezTo>
                      <a:close/>
                    </a:path>
                  </a:pathLst>
                </a:custGeom>
                <a:noFill/>
                <a:ln w="5965" cap="flat">
                  <a:solidFill>
                    <a:srgbClr val="EC4E44"/>
                  </a:solid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025E1616-05F7-459D-BB34-B3A1C99166A8}"/>
                    </a:ext>
                  </a:extLst>
                </p:cNvPr>
                <p:cNvSpPr/>
                <p:nvPr/>
              </p:nvSpPr>
              <p:spPr>
                <a:xfrm>
                  <a:off x="3579113" y="3358805"/>
                  <a:ext cx="29841" cy="29546"/>
                </a:xfrm>
                <a:custGeom>
                  <a:avLst/>
                  <a:gdLst>
                    <a:gd name="connsiteX0" fmla="*/ 30388 w 29841"/>
                    <a:gd name="connsiteY0" fmla="*/ 15010 h 29546"/>
                    <a:gd name="connsiteX1" fmla="*/ 15468 w 29841"/>
                    <a:gd name="connsiteY1" fmla="*/ 29783 h 29546"/>
                    <a:gd name="connsiteX2" fmla="*/ 547 w 29841"/>
                    <a:gd name="connsiteY2" fmla="*/ 15010 h 29546"/>
                    <a:gd name="connsiteX3" fmla="*/ 15468 w 29841"/>
                    <a:gd name="connsiteY3" fmla="*/ 237 h 29546"/>
                    <a:gd name="connsiteX4" fmla="*/ 30388 w 29841"/>
                    <a:gd name="connsiteY4" fmla="*/ 1501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8" y="15010"/>
                      </a:moveTo>
                      <a:cubicBezTo>
                        <a:pt x="30388" y="23169"/>
                        <a:pt x="23708" y="29783"/>
                        <a:pt x="15468" y="29783"/>
                      </a:cubicBezTo>
                      <a:cubicBezTo>
                        <a:pt x="7227" y="29783"/>
                        <a:pt x="547" y="23169"/>
                        <a:pt x="547" y="15010"/>
                      </a:cubicBezTo>
                      <a:cubicBezTo>
                        <a:pt x="547" y="6851"/>
                        <a:pt x="7227" y="237"/>
                        <a:pt x="15468" y="237"/>
                      </a:cubicBezTo>
                      <a:cubicBezTo>
                        <a:pt x="23708" y="237"/>
                        <a:pt x="30388" y="6851"/>
                        <a:pt x="30388" y="15010"/>
                      </a:cubicBezTo>
                      <a:close/>
                    </a:path>
                  </a:pathLst>
                </a:custGeom>
                <a:noFill/>
                <a:ln w="5965" cap="flat">
                  <a:solidFill>
                    <a:srgbClr val="EC4E44"/>
                  </a:solid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81581B74-D430-41DE-A55A-DA806C842BF0}"/>
                    </a:ext>
                  </a:extLst>
                </p:cNvPr>
                <p:cNvSpPr/>
                <p:nvPr/>
              </p:nvSpPr>
              <p:spPr>
                <a:xfrm>
                  <a:off x="2818300" y="4026557"/>
                  <a:ext cx="29841" cy="29546"/>
                </a:xfrm>
                <a:custGeom>
                  <a:avLst/>
                  <a:gdLst>
                    <a:gd name="connsiteX0" fmla="*/ 30261 w 29841"/>
                    <a:gd name="connsiteY0" fmla="*/ 15123 h 29546"/>
                    <a:gd name="connsiteX1" fmla="*/ 15340 w 29841"/>
                    <a:gd name="connsiteY1" fmla="*/ 29896 h 29546"/>
                    <a:gd name="connsiteX2" fmla="*/ 420 w 29841"/>
                    <a:gd name="connsiteY2" fmla="*/ 15123 h 29546"/>
                    <a:gd name="connsiteX3" fmla="*/ 15340 w 29841"/>
                    <a:gd name="connsiteY3" fmla="*/ 350 h 29546"/>
                    <a:gd name="connsiteX4" fmla="*/ 30261 w 29841"/>
                    <a:gd name="connsiteY4" fmla="*/ 1512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61" y="15123"/>
                      </a:moveTo>
                      <a:cubicBezTo>
                        <a:pt x="30261" y="23282"/>
                        <a:pt x="23581" y="29896"/>
                        <a:pt x="15340" y="29896"/>
                      </a:cubicBezTo>
                      <a:cubicBezTo>
                        <a:pt x="7100" y="29896"/>
                        <a:pt x="420" y="23282"/>
                        <a:pt x="420" y="15123"/>
                      </a:cubicBezTo>
                      <a:cubicBezTo>
                        <a:pt x="420" y="6964"/>
                        <a:pt x="7100" y="350"/>
                        <a:pt x="15340" y="350"/>
                      </a:cubicBezTo>
                      <a:cubicBezTo>
                        <a:pt x="23581" y="350"/>
                        <a:pt x="30261" y="6964"/>
                        <a:pt x="30261" y="15123"/>
                      </a:cubicBezTo>
                      <a:close/>
                    </a:path>
                  </a:pathLst>
                </a:custGeom>
                <a:noFill/>
                <a:ln w="5965" cap="flat">
                  <a:solidFill>
                    <a:srgbClr val="EC4E44"/>
                  </a:solid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15C60BF4-3800-4EDF-9344-0CE38E1CE85A}"/>
                    </a:ext>
                  </a:extLst>
                </p:cNvPr>
                <p:cNvSpPr/>
                <p:nvPr/>
              </p:nvSpPr>
              <p:spPr>
                <a:xfrm>
                  <a:off x="3594512" y="3351941"/>
                  <a:ext cx="29841" cy="29546"/>
                </a:xfrm>
                <a:custGeom>
                  <a:avLst/>
                  <a:gdLst>
                    <a:gd name="connsiteX0" fmla="*/ 30391 w 29841"/>
                    <a:gd name="connsiteY0" fmla="*/ 15009 h 29546"/>
                    <a:gd name="connsiteX1" fmla="*/ 15470 w 29841"/>
                    <a:gd name="connsiteY1" fmla="*/ 29782 h 29546"/>
                    <a:gd name="connsiteX2" fmla="*/ 550 w 29841"/>
                    <a:gd name="connsiteY2" fmla="*/ 15009 h 29546"/>
                    <a:gd name="connsiteX3" fmla="*/ 15470 w 29841"/>
                    <a:gd name="connsiteY3" fmla="*/ 236 h 29546"/>
                    <a:gd name="connsiteX4" fmla="*/ 30391 w 29841"/>
                    <a:gd name="connsiteY4" fmla="*/ 1500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1" y="15009"/>
                      </a:moveTo>
                      <a:cubicBezTo>
                        <a:pt x="30391" y="23167"/>
                        <a:pt x="23711" y="29782"/>
                        <a:pt x="15470" y="29782"/>
                      </a:cubicBezTo>
                      <a:cubicBezTo>
                        <a:pt x="7230" y="29782"/>
                        <a:pt x="550" y="23167"/>
                        <a:pt x="550" y="15009"/>
                      </a:cubicBezTo>
                      <a:cubicBezTo>
                        <a:pt x="550" y="6850"/>
                        <a:pt x="7230" y="236"/>
                        <a:pt x="15470" y="236"/>
                      </a:cubicBezTo>
                      <a:cubicBezTo>
                        <a:pt x="23711" y="236"/>
                        <a:pt x="30391" y="6850"/>
                        <a:pt x="30391" y="15009"/>
                      </a:cubicBezTo>
                      <a:close/>
                    </a:path>
                  </a:pathLst>
                </a:custGeom>
                <a:noFill/>
                <a:ln w="5965" cap="flat">
                  <a:solidFill>
                    <a:srgbClr val="EC4E44"/>
                  </a:solid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DFF8F52D-2331-479F-875C-AC7AD4C8DDED}"/>
                    </a:ext>
                  </a:extLst>
                </p:cNvPr>
                <p:cNvSpPr/>
                <p:nvPr/>
              </p:nvSpPr>
              <p:spPr>
                <a:xfrm>
                  <a:off x="1677423" y="5063213"/>
                  <a:ext cx="29841" cy="29546"/>
                </a:xfrm>
                <a:custGeom>
                  <a:avLst/>
                  <a:gdLst>
                    <a:gd name="connsiteX0" fmla="*/ 30070 w 29841"/>
                    <a:gd name="connsiteY0" fmla="*/ 15298 h 29546"/>
                    <a:gd name="connsiteX1" fmla="*/ 15149 w 29841"/>
                    <a:gd name="connsiteY1" fmla="*/ 30071 h 29546"/>
                    <a:gd name="connsiteX2" fmla="*/ 228 w 29841"/>
                    <a:gd name="connsiteY2" fmla="*/ 15298 h 29546"/>
                    <a:gd name="connsiteX3" fmla="*/ 15149 w 29841"/>
                    <a:gd name="connsiteY3" fmla="*/ 525 h 29546"/>
                    <a:gd name="connsiteX4" fmla="*/ 30070 w 29841"/>
                    <a:gd name="connsiteY4" fmla="*/ 1529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70" y="15298"/>
                      </a:moveTo>
                      <a:cubicBezTo>
                        <a:pt x="30070" y="23457"/>
                        <a:pt x="23389" y="30071"/>
                        <a:pt x="15149" y="30071"/>
                      </a:cubicBezTo>
                      <a:cubicBezTo>
                        <a:pt x="6909" y="30071"/>
                        <a:pt x="228" y="23457"/>
                        <a:pt x="228" y="15298"/>
                      </a:cubicBezTo>
                      <a:cubicBezTo>
                        <a:pt x="228" y="7139"/>
                        <a:pt x="6909" y="525"/>
                        <a:pt x="15149" y="525"/>
                      </a:cubicBezTo>
                      <a:cubicBezTo>
                        <a:pt x="23389" y="525"/>
                        <a:pt x="30070" y="7139"/>
                        <a:pt x="30070" y="15298"/>
                      </a:cubicBezTo>
                      <a:close/>
                    </a:path>
                  </a:pathLst>
                </a:custGeom>
                <a:noFill/>
                <a:ln w="5965" cap="flat">
                  <a:solidFill>
                    <a:srgbClr val="EC4E44"/>
                  </a:solid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7C2F8AA2-E2EA-4406-8083-43B84412B64A}"/>
                    </a:ext>
                  </a:extLst>
                </p:cNvPr>
                <p:cNvSpPr/>
                <p:nvPr/>
              </p:nvSpPr>
              <p:spPr>
                <a:xfrm>
                  <a:off x="2781943" y="4061288"/>
                  <a:ext cx="29841" cy="29546"/>
                </a:xfrm>
                <a:custGeom>
                  <a:avLst/>
                  <a:gdLst>
                    <a:gd name="connsiteX0" fmla="*/ 30255 w 29841"/>
                    <a:gd name="connsiteY0" fmla="*/ 15129 h 29546"/>
                    <a:gd name="connsiteX1" fmla="*/ 15334 w 29841"/>
                    <a:gd name="connsiteY1" fmla="*/ 29902 h 29546"/>
                    <a:gd name="connsiteX2" fmla="*/ 413 w 29841"/>
                    <a:gd name="connsiteY2" fmla="*/ 15129 h 29546"/>
                    <a:gd name="connsiteX3" fmla="*/ 15334 w 29841"/>
                    <a:gd name="connsiteY3" fmla="*/ 356 h 29546"/>
                    <a:gd name="connsiteX4" fmla="*/ 30255 w 29841"/>
                    <a:gd name="connsiteY4" fmla="*/ 151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5" y="15129"/>
                      </a:moveTo>
                      <a:cubicBezTo>
                        <a:pt x="30255" y="23288"/>
                        <a:pt x="23574" y="29902"/>
                        <a:pt x="15334" y="29902"/>
                      </a:cubicBezTo>
                      <a:cubicBezTo>
                        <a:pt x="7094" y="29902"/>
                        <a:pt x="413" y="23288"/>
                        <a:pt x="413" y="15129"/>
                      </a:cubicBezTo>
                      <a:cubicBezTo>
                        <a:pt x="413" y="6970"/>
                        <a:pt x="7094" y="356"/>
                        <a:pt x="15334" y="356"/>
                      </a:cubicBezTo>
                      <a:cubicBezTo>
                        <a:pt x="23574" y="356"/>
                        <a:pt x="30255" y="6970"/>
                        <a:pt x="30255" y="15129"/>
                      </a:cubicBezTo>
                      <a:close/>
                    </a:path>
                  </a:pathLst>
                </a:custGeom>
                <a:noFill/>
                <a:ln w="5965" cap="flat">
                  <a:solidFill>
                    <a:srgbClr val="EC4E44"/>
                  </a:solid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0691C2D3-8531-41A7-BA54-C319B7A617B1}"/>
                    </a:ext>
                  </a:extLst>
                </p:cNvPr>
                <p:cNvSpPr/>
                <p:nvPr/>
              </p:nvSpPr>
              <p:spPr>
                <a:xfrm>
                  <a:off x="3153172" y="3743315"/>
                  <a:ext cx="29841" cy="29546"/>
                </a:xfrm>
                <a:custGeom>
                  <a:avLst/>
                  <a:gdLst>
                    <a:gd name="connsiteX0" fmla="*/ 30317 w 29841"/>
                    <a:gd name="connsiteY0" fmla="*/ 15075 h 29546"/>
                    <a:gd name="connsiteX1" fmla="*/ 15396 w 29841"/>
                    <a:gd name="connsiteY1" fmla="*/ 29848 h 29546"/>
                    <a:gd name="connsiteX2" fmla="*/ 476 w 29841"/>
                    <a:gd name="connsiteY2" fmla="*/ 15075 h 29546"/>
                    <a:gd name="connsiteX3" fmla="*/ 15396 w 29841"/>
                    <a:gd name="connsiteY3" fmla="*/ 302 h 29546"/>
                    <a:gd name="connsiteX4" fmla="*/ 30317 w 29841"/>
                    <a:gd name="connsiteY4" fmla="*/ 150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7" y="15075"/>
                      </a:moveTo>
                      <a:cubicBezTo>
                        <a:pt x="30317" y="23234"/>
                        <a:pt x="23637" y="29848"/>
                        <a:pt x="15396" y="29848"/>
                      </a:cubicBezTo>
                      <a:cubicBezTo>
                        <a:pt x="7156" y="29848"/>
                        <a:pt x="476" y="23234"/>
                        <a:pt x="476" y="15075"/>
                      </a:cubicBezTo>
                      <a:cubicBezTo>
                        <a:pt x="476" y="6916"/>
                        <a:pt x="7156" y="302"/>
                        <a:pt x="15396" y="302"/>
                      </a:cubicBezTo>
                      <a:cubicBezTo>
                        <a:pt x="23637" y="302"/>
                        <a:pt x="30317" y="6916"/>
                        <a:pt x="30317" y="15075"/>
                      </a:cubicBezTo>
                      <a:close/>
                    </a:path>
                  </a:pathLst>
                </a:custGeom>
                <a:noFill/>
                <a:ln w="5965" cap="flat">
                  <a:solidFill>
                    <a:srgbClr val="EC4E44"/>
                  </a:solid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9C634D98-492E-414D-B506-A19AF6EEDCA0}"/>
                    </a:ext>
                  </a:extLst>
                </p:cNvPr>
                <p:cNvSpPr/>
                <p:nvPr/>
              </p:nvSpPr>
              <p:spPr>
                <a:xfrm>
                  <a:off x="2767850" y="4077583"/>
                  <a:ext cx="29841" cy="29546"/>
                </a:xfrm>
                <a:custGeom>
                  <a:avLst/>
                  <a:gdLst>
                    <a:gd name="connsiteX0" fmla="*/ 30252 w 29841"/>
                    <a:gd name="connsiteY0" fmla="*/ 15131 h 29546"/>
                    <a:gd name="connsiteX1" fmla="*/ 15332 w 29841"/>
                    <a:gd name="connsiteY1" fmla="*/ 29904 h 29546"/>
                    <a:gd name="connsiteX2" fmla="*/ 411 w 29841"/>
                    <a:gd name="connsiteY2" fmla="*/ 15131 h 29546"/>
                    <a:gd name="connsiteX3" fmla="*/ 15332 w 29841"/>
                    <a:gd name="connsiteY3" fmla="*/ 358 h 29546"/>
                    <a:gd name="connsiteX4" fmla="*/ 30252 w 29841"/>
                    <a:gd name="connsiteY4" fmla="*/ 1513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2" y="15131"/>
                      </a:moveTo>
                      <a:cubicBezTo>
                        <a:pt x="30252" y="23290"/>
                        <a:pt x="23572" y="29904"/>
                        <a:pt x="15332" y="29904"/>
                      </a:cubicBezTo>
                      <a:cubicBezTo>
                        <a:pt x="7091" y="29904"/>
                        <a:pt x="411" y="23290"/>
                        <a:pt x="411" y="15131"/>
                      </a:cubicBezTo>
                      <a:cubicBezTo>
                        <a:pt x="411" y="6972"/>
                        <a:pt x="7091" y="358"/>
                        <a:pt x="15332" y="358"/>
                      </a:cubicBezTo>
                      <a:cubicBezTo>
                        <a:pt x="23572" y="358"/>
                        <a:pt x="30252" y="6972"/>
                        <a:pt x="30252" y="15131"/>
                      </a:cubicBezTo>
                      <a:close/>
                    </a:path>
                  </a:pathLst>
                </a:custGeom>
                <a:noFill/>
                <a:ln w="5965" cap="flat">
                  <a:solidFill>
                    <a:srgbClr val="EC4E44"/>
                  </a:solid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5D7E0022-9812-4DAF-AA45-3CF10EC652E7}"/>
                    </a:ext>
                  </a:extLst>
                </p:cNvPr>
                <p:cNvSpPr/>
                <p:nvPr/>
              </p:nvSpPr>
              <p:spPr>
                <a:xfrm>
                  <a:off x="2413371" y="4420450"/>
                  <a:ext cx="29841" cy="29546"/>
                </a:xfrm>
                <a:custGeom>
                  <a:avLst/>
                  <a:gdLst>
                    <a:gd name="connsiteX0" fmla="*/ 30193 w 29841"/>
                    <a:gd name="connsiteY0" fmla="*/ 15189 h 29546"/>
                    <a:gd name="connsiteX1" fmla="*/ 15272 w 29841"/>
                    <a:gd name="connsiteY1" fmla="*/ 29962 h 29546"/>
                    <a:gd name="connsiteX2" fmla="*/ 352 w 29841"/>
                    <a:gd name="connsiteY2" fmla="*/ 15189 h 29546"/>
                    <a:gd name="connsiteX3" fmla="*/ 15272 w 29841"/>
                    <a:gd name="connsiteY3" fmla="*/ 416 h 29546"/>
                    <a:gd name="connsiteX4" fmla="*/ 30193 w 29841"/>
                    <a:gd name="connsiteY4" fmla="*/ 1518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93" y="15189"/>
                      </a:moveTo>
                      <a:cubicBezTo>
                        <a:pt x="30193" y="23348"/>
                        <a:pt x="23513" y="29962"/>
                        <a:pt x="15272" y="29962"/>
                      </a:cubicBezTo>
                      <a:cubicBezTo>
                        <a:pt x="7032" y="29962"/>
                        <a:pt x="352" y="23348"/>
                        <a:pt x="352" y="15189"/>
                      </a:cubicBezTo>
                      <a:cubicBezTo>
                        <a:pt x="352" y="7030"/>
                        <a:pt x="7032" y="416"/>
                        <a:pt x="15272" y="416"/>
                      </a:cubicBezTo>
                      <a:cubicBezTo>
                        <a:pt x="23513" y="416"/>
                        <a:pt x="30193" y="7030"/>
                        <a:pt x="30193" y="15189"/>
                      </a:cubicBezTo>
                      <a:close/>
                    </a:path>
                  </a:pathLst>
                </a:custGeom>
                <a:noFill/>
                <a:ln w="5965" cap="flat">
                  <a:solidFill>
                    <a:srgbClr val="EC4E44"/>
                  </a:solid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9B0496E6-584F-4ADC-B3C7-A2D73DF7DBDF}"/>
                    </a:ext>
                  </a:extLst>
                </p:cNvPr>
                <p:cNvSpPr/>
                <p:nvPr/>
              </p:nvSpPr>
              <p:spPr>
                <a:xfrm>
                  <a:off x="2754271" y="4123971"/>
                  <a:ext cx="29841" cy="29546"/>
                </a:xfrm>
                <a:custGeom>
                  <a:avLst/>
                  <a:gdLst>
                    <a:gd name="connsiteX0" fmla="*/ 30250 w 29841"/>
                    <a:gd name="connsiteY0" fmla="*/ 15139 h 29546"/>
                    <a:gd name="connsiteX1" fmla="*/ 15329 w 29841"/>
                    <a:gd name="connsiteY1" fmla="*/ 29912 h 29546"/>
                    <a:gd name="connsiteX2" fmla="*/ 409 w 29841"/>
                    <a:gd name="connsiteY2" fmla="*/ 15139 h 29546"/>
                    <a:gd name="connsiteX3" fmla="*/ 15329 w 29841"/>
                    <a:gd name="connsiteY3" fmla="*/ 366 h 29546"/>
                    <a:gd name="connsiteX4" fmla="*/ 30250 w 29841"/>
                    <a:gd name="connsiteY4" fmla="*/ 151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0" y="15139"/>
                      </a:moveTo>
                      <a:cubicBezTo>
                        <a:pt x="30250" y="23298"/>
                        <a:pt x="23570" y="29912"/>
                        <a:pt x="15329" y="29912"/>
                      </a:cubicBezTo>
                      <a:cubicBezTo>
                        <a:pt x="7089" y="29912"/>
                        <a:pt x="409" y="23298"/>
                        <a:pt x="409" y="15139"/>
                      </a:cubicBezTo>
                      <a:cubicBezTo>
                        <a:pt x="409" y="6980"/>
                        <a:pt x="7089" y="366"/>
                        <a:pt x="15329" y="366"/>
                      </a:cubicBezTo>
                      <a:cubicBezTo>
                        <a:pt x="23570" y="366"/>
                        <a:pt x="30250" y="6980"/>
                        <a:pt x="30250" y="15139"/>
                      </a:cubicBezTo>
                      <a:close/>
                    </a:path>
                  </a:pathLst>
                </a:custGeom>
                <a:noFill/>
                <a:ln w="5965" cap="flat">
                  <a:solidFill>
                    <a:srgbClr val="EC4E44"/>
                  </a:solid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43B8372B-1067-492B-8693-F0F4B09787EA}"/>
                    </a:ext>
                  </a:extLst>
                </p:cNvPr>
                <p:cNvSpPr/>
                <p:nvPr/>
              </p:nvSpPr>
              <p:spPr>
                <a:xfrm>
                  <a:off x="4294635" y="2755874"/>
                  <a:ext cx="29841" cy="29546"/>
                </a:xfrm>
                <a:custGeom>
                  <a:avLst/>
                  <a:gdLst>
                    <a:gd name="connsiteX0" fmla="*/ 30508 w 29841"/>
                    <a:gd name="connsiteY0" fmla="*/ 14908 h 29546"/>
                    <a:gd name="connsiteX1" fmla="*/ 15587 w 29841"/>
                    <a:gd name="connsiteY1" fmla="*/ 29681 h 29546"/>
                    <a:gd name="connsiteX2" fmla="*/ 667 w 29841"/>
                    <a:gd name="connsiteY2" fmla="*/ 14908 h 29546"/>
                    <a:gd name="connsiteX3" fmla="*/ 15587 w 29841"/>
                    <a:gd name="connsiteY3" fmla="*/ 135 h 29546"/>
                    <a:gd name="connsiteX4" fmla="*/ 30508 w 29841"/>
                    <a:gd name="connsiteY4" fmla="*/ 1490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508" y="14908"/>
                      </a:moveTo>
                      <a:cubicBezTo>
                        <a:pt x="30508" y="23067"/>
                        <a:pt x="23828" y="29681"/>
                        <a:pt x="15587" y="29681"/>
                      </a:cubicBezTo>
                      <a:cubicBezTo>
                        <a:pt x="7347" y="29681"/>
                        <a:pt x="667" y="23067"/>
                        <a:pt x="667" y="14908"/>
                      </a:cubicBezTo>
                      <a:cubicBezTo>
                        <a:pt x="667" y="6749"/>
                        <a:pt x="7347" y="135"/>
                        <a:pt x="15587" y="135"/>
                      </a:cubicBezTo>
                      <a:cubicBezTo>
                        <a:pt x="23828" y="135"/>
                        <a:pt x="30508" y="6749"/>
                        <a:pt x="30508" y="14908"/>
                      </a:cubicBezTo>
                      <a:close/>
                    </a:path>
                  </a:pathLst>
                </a:custGeom>
                <a:noFill/>
                <a:ln w="5965" cap="flat">
                  <a:solidFill>
                    <a:srgbClr val="EC4E44"/>
                  </a:solid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F0B26F4C-6068-427C-9F12-68007B6DF042}"/>
                    </a:ext>
                  </a:extLst>
                </p:cNvPr>
                <p:cNvSpPr/>
                <p:nvPr/>
              </p:nvSpPr>
              <p:spPr>
                <a:xfrm>
                  <a:off x="2787876" y="4062774"/>
                  <a:ext cx="29841" cy="29546"/>
                </a:xfrm>
                <a:custGeom>
                  <a:avLst/>
                  <a:gdLst>
                    <a:gd name="connsiteX0" fmla="*/ 30256 w 29841"/>
                    <a:gd name="connsiteY0" fmla="*/ 15129 h 29546"/>
                    <a:gd name="connsiteX1" fmla="*/ 15335 w 29841"/>
                    <a:gd name="connsiteY1" fmla="*/ 29902 h 29546"/>
                    <a:gd name="connsiteX2" fmla="*/ 414 w 29841"/>
                    <a:gd name="connsiteY2" fmla="*/ 15129 h 29546"/>
                    <a:gd name="connsiteX3" fmla="*/ 15335 w 29841"/>
                    <a:gd name="connsiteY3" fmla="*/ 356 h 29546"/>
                    <a:gd name="connsiteX4" fmla="*/ 30256 w 29841"/>
                    <a:gd name="connsiteY4" fmla="*/ 1512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6" y="15129"/>
                      </a:moveTo>
                      <a:cubicBezTo>
                        <a:pt x="30256" y="23288"/>
                        <a:pt x="23575" y="29902"/>
                        <a:pt x="15335" y="29902"/>
                      </a:cubicBezTo>
                      <a:cubicBezTo>
                        <a:pt x="7095" y="29902"/>
                        <a:pt x="414" y="23288"/>
                        <a:pt x="414" y="15129"/>
                      </a:cubicBezTo>
                      <a:cubicBezTo>
                        <a:pt x="414" y="6970"/>
                        <a:pt x="7095" y="356"/>
                        <a:pt x="15335" y="356"/>
                      </a:cubicBezTo>
                      <a:cubicBezTo>
                        <a:pt x="23575" y="356"/>
                        <a:pt x="30256" y="6970"/>
                        <a:pt x="30256" y="15129"/>
                      </a:cubicBezTo>
                      <a:close/>
                    </a:path>
                  </a:pathLst>
                </a:custGeom>
                <a:noFill/>
                <a:ln w="5965" cap="flat">
                  <a:solidFill>
                    <a:srgbClr val="EC4E44"/>
                  </a:solid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29971023-3AD6-423B-995D-81E6C0972950}"/>
                    </a:ext>
                  </a:extLst>
                </p:cNvPr>
                <p:cNvSpPr/>
                <p:nvPr/>
              </p:nvSpPr>
              <p:spPr>
                <a:xfrm>
                  <a:off x="1795992" y="4927155"/>
                  <a:ext cx="29841" cy="29546"/>
                </a:xfrm>
                <a:custGeom>
                  <a:avLst/>
                  <a:gdLst>
                    <a:gd name="connsiteX0" fmla="*/ 30089 w 29841"/>
                    <a:gd name="connsiteY0" fmla="*/ 15275 h 29546"/>
                    <a:gd name="connsiteX1" fmla="*/ 15169 w 29841"/>
                    <a:gd name="connsiteY1" fmla="*/ 30048 h 29546"/>
                    <a:gd name="connsiteX2" fmla="*/ 248 w 29841"/>
                    <a:gd name="connsiteY2" fmla="*/ 15275 h 29546"/>
                    <a:gd name="connsiteX3" fmla="*/ 15169 w 29841"/>
                    <a:gd name="connsiteY3" fmla="*/ 502 h 29546"/>
                    <a:gd name="connsiteX4" fmla="*/ 30089 w 29841"/>
                    <a:gd name="connsiteY4" fmla="*/ 1527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89" y="15275"/>
                      </a:moveTo>
                      <a:cubicBezTo>
                        <a:pt x="30089" y="23434"/>
                        <a:pt x="23409" y="30048"/>
                        <a:pt x="15169" y="30048"/>
                      </a:cubicBezTo>
                      <a:cubicBezTo>
                        <a:pt x="6928" y="30048"/>
                        <a:pt x="248" y="23434"/>
                        <a:pt x="248" y="15275"/>
                      </a:cubicBezTo>
                      <a:cubicBezTo>
                        <a:pt x="248" y="7116"/>
                        <a:pt x="6928" y="502"/>
                        <a:pt x="15169" y="502"/>
                      </a:cubicBezTo>
                      <a:cubicBezTo>
                        <a:pt x="23409" y="502"/>
                        <a:pt x="30089" y="7116"/>
                        <a:pt x="30089" y="15275"/>
                      </a:cubicBezTo>
                      <a:close/>
                    </a:path>
                  </a:pathLst>
                </a:custGeom>
                <a:noFill/>
                <a:ln w="5965" cap="flat">
                  <a:solidFill>
                    <a:srgbClr val="EC4E44"/>
                  </a:solid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1AF9C7B-1BFE-48BA-A07A-218FE60C2E9C}"/>
                    </a:ext>
                  </a:extLst>
                </p:cNvPr>
                <p:cNvSpPr/>
                <p:nvPr/>
              </p:nvSpPr>
              <p:spPr>
                <a:xfrm>
                  <a:off x="3103426" y="3788910"/>
                  <a:ext cx="29841" cy="29546"/>
                </a:xfrm>
                <a:custGeom>
                  <a:avLst/>
                  <a:gdLst>
                    <a:gd name="connsiteX0" fmla="*/ 30308 w 29841"/>
                    <a:gd name="connsiteY0" fmla="*/ 15083 h 29546"/>
                    <a:gd name="connsiteX1" fmla="*/ 15388 w 29841"/>
                    <a:gd name="connsiteY1" fmla="*/ 29856 h 29546"/>
                    <a:gd name="connsiteX2" fmla="*/ 467 w 29841"/>
                    <a:gd name="connsiteY2" fmla="*/ 15083 h 29546"/>
                    <a:gd name="connsiteX3" fmla="*/ 15388 w 29841"/>
                    <a:gd name="connsiteY3" fmla="*/ 310 h 29546"/>
                    <a:gd name="connsiteX4" fmla="*/ 30308 w 29841"/>
                    <a:gd name="connsiteY4" fmla="*/ 1508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8" y="15083"/>
                      </a:moveTo>
                      <a:cubicBezTo>
                        <a:pt x="30308" y="23241"/>
                        <a:pt x="23628" y="29856"/>
                        <a:pt x="15388" y="29856"/>
                      </a:cubicBezTo>
                      <a:cubicBezTo>
                        <a:pt x="7147" y="29856"/>
                        <a:pt x="467" y="23241"/>
                        <a:pt x="467" y="15083"/>
                      </a:cubicBezTo>
                      <a:cubicBezTo>
                        <a:pt x="467" y="6924"/>
                        <a:pt x="7147" y="310"/>
                        <a:pt x="15388" y="310"/>
                      </a:cubicBezTo>
                      <a:cubicBezTo>
                        <a:pt x="23628" y="310"/>
                        <a:pt x="30308" y="6924"/>
                        <a:pt x="30308" y="15083"/>
                      </a:cubicBezTo>
                      <a:close/>
                    </a:path>
                  </a:pathLst>
                </a:custGeom>
                <a:noFill/>
                <a:ln w="5965" cap="flat">
                  <a:solidFill>
                    <a:srgbClr val="EC4E44"/>
                  </a:solid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A733DF0-00A8-488E-8913-D6D025B68739}"/>
                    </a:ext>
                  </a:extLst>
                </p:cNvPr>
                <p:cNvSpPr/>
                <p:nvPr/>
              </p:nvSpPr>
              <p:spPr>
                <a:xfrm>
                  <a:off x="2947648" y="3936022"/>
                  <a:ext cx="29841" cy="29546"/>
                </a:xfrm>
                <a:custGeom>
                  <a:avLst/>
                  <a:gdLst>
                    <a:gd name="connsiteX0" fmla="*/ 30282 w 29841"/>
                    <a:gd name="connsiteY0" fmla="*/ 15107 h 29546"/>
                    <a:gd name="connsiteX1" fmla="*/ 15362 w 29841"/>
                    <a:gd name="connsiteY1" fmla="*/ 29880 h 29546"/>
                    <a:gd name="connsiteX2" fmla="*/ 441 w 29841"/>
                    <a:gd name="connsiteY2" fmla="*/ 15107 h 29546"/>
                    <a:gd name="connsiteX3" fmla="*/ 15362 w 29841"/>
                    <a:gd name="connsiteY3" fmla="*/ 334 h 29546"/>
                    <a:gd name="connsiteX4" fmla="*/ 30282 w 29841"/>
                    <a:gd name="connsiteY4" fmla="*/ 1510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82" y="15107"/>
                      </a:moveTo>
                      <a:cubicBezTo>
                        <a:pt x="30282" y="23266"/>
                        <a:pt x="23602" y="29880"/>
                        <a:pt x="15362" y="29880"/>
                      </a:cubicBezTo>
                      <a:cubicBezTo>
                        <a:pt x="7121" y="29880"/>
                        <a:pt x="441" y="23266"/>
                        <a:pt x="441" y="15107"/>
                      </a:cubicBezTo>
                      <a:cubicBezTo>
                        <a:pt x="441" y="6949"/>
                        <a:pt x="7121" y="334"/>
                        <a:pt x="15362" y="334"/>
                      </a:cubicBezTo>
                      <a:cubicBezTo>
                        <a:pt x="23602" y="334"/>
                        <a:pt x="30282" y="6949"/>
                        <a:pt x="30282" y="15107"/>
                      </a:cubicBezTo>
                      <a:close/>
                    </a:path>
                  </a:pathLst>
                </a:custGeom>
                <a:noFill/>
                <a:ln w="5965" cap="flat">
                  <a:solidFill>
                    <a:srgbClr val="EC4E44"/>
                  </a:solid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0791E2D1-57FF-4A58-9C59-9A5F56BBB627}"/>
                    </a:ext>
                  </a:extLst>
                </p:cNvPr>
                <p:cNvSpPr/>
                <p:nvPr/>
              </p:nvSpPr>
              <p:spPr>
                <a:xfrm>
                  <a:off x="3635302" y="3321846"/>
                  <a:ext cx="29841" cy="29546"/>
                </a:xfrm>
                <a:custGeom>
                  <a:avLst/>
                  <a:gdLst>
                    <a:gd name="connsiteX0" fmla="*/ 30398 w 29841"/>
                    <a:gd name="connsiteY0" fmla="*/ 15003 h 29546"/>
                    <a:gd name="connsiteX1" fmla="*/ 15477 w 29841"/>
                    <a:gd name="connsiteY1" fmla="*/ 29776 h 29546"/>
                    <a:gd name="connsiteX2" fmla="*/ 556 w 29841"/>
                    <a:gd name="connsiteY2" fmla="*/ 15003 h 29546"/>
                    <a:gd name="connsiteX3" fmla="*/ 15477 w 29841"/>
                    <a:gd name="connsiteY3" fmla="*/ 230 h 29546"/>
                    <a:gd name="connsiteX4" fmla="*/ 30398 w 29841"/>
                    <a:gd name="connsiteY4" fmla="*/ 1500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98" y="15003"/>
                      </a:moveTo>
                      <a:cubicBezTo>
                        <a:pt x="30398" y="23162"/>
                        <a:pt x="23717" y="29776"/>
                        <a:pt x="15477" y="29776"/>
                      </a:cubicBezTo>
                      <a:cubicBezTo>
                        <a:pt x="7237" y="29776"/>
                        <a:pt x="556" y="23162"/>
                        <a:pt x="556" y="15003"/>
                      </a:cubicBezTo>
                      <a:cubicBezTo>
                        <a:pt x="556" y="6845"/>
                        <a:pt x="7237" y="230"/>
                        <a:pt x="15477" y="230"/>
                      </a:cubicBezTo>
                      <a:cubicBezTo>
                        <a:pt x="23717" y="230"/>
                        <a:pt x="30398" y="6845"/>
                        <a:pt x="30398" y="15003"/>
                      </a:cubicBezTo>
                      <a:close/>
                    </a:path>
                  </a:pathLst>
                </a:custGeom>
                <a:noFill/>
                <a:ln w="5965" cap="flat">
                  <a:solidFill>
                    <a:srgbClr val="EC4E44"/>
                  </a:solid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4EE9D72C-00A7-4108-B34E-1A71452BE96F}"/>
                    </a:ext>
                  </a:extLst>
                </p:cNvPr>
                <p:cNvSpPr/>
                <p:nvPr/>
              </p:nvSpPr>
              <p:spPr>
                <a:xfrm>
                  <a:off x="3291510" y="3663489"/>
                  <a:ext cx="29841" cy="29546"/>
                </a:xfrm>
                <a:custGeom>
                  <a:avLst/>
                  <a:gdLst>
                    <a:gd name="connsiteX0" fmla="*/ 30340 w 29841"/>
                    <a:gd name="connsiteY0" fmla="*/ 15061 h 29546"/>
                    <a:gd name="connsiteX1" fmla="*/ 15419 w 29841"/>
                    <a:gd name="connsiteY1" fmla="*/ 29834 h 29546"/>
                    <a:gd name="connsiteX2" fmla="*/ 499 w 29841"/>
                    <a:gd name="connsiteY2" fmla="*/ 15061 h 29546"/>
                    <a:gd name="connsiteX3" fmla="*/ 15419 w 29841"/>
                    <a:gd name="connsiteY3" fmla="*/ 288 h 29546"/>
                    <a:gd name="connsiteX4" fmla="*/ 30340 w 29841"/>
                    <a:gd name="connsiteY4" fmla="*/ 150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0" y="15061"/>
                      </a:moveTo>
                      <a:cubicBezTo>
                        <a:pt x="30340" y="23220"/>
                        <a:pt x="23660" y="29834"/>
                        <a:pt x="15419" y="29834"/>
                      </a:cubicBezTo>
                      <a:cubicBezTo>
                        <a:pt x="7179" y="29834"/>
                        <a:pt x="499" y="23220"/>
                        <a:pt x="499" y="15061"/>
                      </a:cubicBezTo>
                      <a:cubicBezTo>
                        <a:pt x="499" y="6902"/>
                        <a:pt x="7179" y="288"/>
                        <a:pt x="15419" y="288"/>
                      </a:cubicBezTo>
                      <a:cubicBezTo>
                        <a:pt x="23660" y="288"/>
                        <a:pt x="30340" y="6902"/>
                        <a:pt x="30340" y="15061"/>
                      </a:cubicBezTo>
                      <a:close/>
                    </a:path>
                  </a:pathLst>
                </a:custGeom>
                <a:noFill/>
                <a:ln w="5965" cap="flat">
                  <a:solidFill>
                    <a:srgbClr val="EC4E44"/>
                  </a:solid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B78B927E-260D-4AC9-A1BF-EFF20CBCC708}"/>
                    </a:ext>
                  </a:extLst>
                </p:cNvPr>
                <p:cNvSpPr/>
                <p:nvPr/>
              </p:nvSpPr>
              <p:spPr>
                <a:xfrm>
                  <a:off x="3167047" y="3734214"/>
                  <a:ext cx="29841" cy="29546"/>
                </a:xfrm>
                <a:custGeom>
                  <a:avLst/>
                  <a:gdLst>
                    <a:gd name="connsiteX0" fmla="*/ 30319 w 29841"/>
                    <a:gd name="connsiteY0" fmla="*/ 15073 h 29546"/>
                    <a:gd name="connsiteX1" fmla="*/ 15399 w 29841"/>
                    <a:gd name="connsiteY1" fmla="*/ 29846 h 29546"/>
                    <a:gd name="connsiteX2" fmla="*/ 478 w 29841"/>
                    <a:gd name="connsiteY2" fmla="*/ 15073 h 29546"/>
                    <a:gd name="connsiteX3" fmla="*/ 15399 w 29841"/>
                    <a:gd name="connsiteY3" fmla="*/ 300 h 29546"/>
                    <a:gd name="connsiteX4" fmla="*/ 30319 w 29841"/>
                    <a:gd name="connsiteY4" fmla="*/ 1507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9" y="15073"/>
                      </a:moveTo>
                      <a:cubicBezTo>
                        <a:pt x="30319" y="23232"/>
                        <a:pt x="23639" y="29846"/>
                        <a:pt x="15399" y="29846"/>
                      </a:cubicBezTo>
                      <a:cubicBezTo>
                        <a:pt x="7158" y="29846"/>
                        <a:pt x="478" y="23232"/>
                        <a:pt x="478" y="15073"/>
                      </a:cubicBezTo>
                      <a:cubicBezTo>
                        <a:pt x="478" y="6914"/>
                        <a:pt x="7158" y="300"/>
                        <a:pt x="15399" y="300"/>
                      </a:cubicBezTo>
                      <a:cubicBezTo>
                        <a:pt x="23639" y="300"/>
                        <a:pt x="30319" y="6914"/>
                        <a:pt x="30319" y="15073"/>
                      </a:cubicBezTo>
                      <a:close/>
                    </a:path>
                  </a:pathLst>
                </a:custGeom>
                <a:noFill/>
                <a:ln w="5965" cap="flat">
                  <a:solidFill>
                    <a:srgbClr val="EC4E44"/>
                  </a:solid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D7BE4F49-3F68-4569-813B-F1D33713FBC9}"/>
                    </a:ext>
                  </a:extLst>
                </p:cNvPr>
                <p:cNvSpPr/>
                <p:nvPr/>
              </p:nvSpPr>
              <p:spPr>
                <a:xfrm>
                  <a:off x="3205783" y="3694544"/>
                  <a:ext cx="29841" cy="29546"/>
                </a:xfrm>
                <a:custGeom>
                  <a:avLst/>
                  <a:gdLst>
                    <a:gd name="connsiteX0" fmla="*/ 30326 w 29841"/>
                    <a:gd name="connsiteY0" fmla="*/ 15067 h 29546"/>
                    <a:gd name="connsiteX1" fmla="*/ 15405 w 29841"/>
                    <a:gd name="connsiteY1" fmla="*/ 29840 h 29546"/>
                    <a:gd name="connsiteX2" fmla="*/ 484 w 29841"/>
                    <a:gd name="connsiteY2" fmla="*/ 15067 h 29546"/>
                    <a:gd name="connsiteX3" fmla="*/ 15405 w 29841"/>
                    <a:gd name="connsiteY3" fmla="*/ 294 h 29546"/>
                    <a:gd name="connsiteX4" fmla="*/ 30326 w 29841"/>
                    <a:gd name="connsiteY4" fmla="*/ 1506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26" y="15067"/>
                      </a:moveTo>
                      <a:cubicBezTo>
                        <a:pt x="30326" y="23225"/>
                        <a:pt x="23645" y="29840"/>
                        <a:pt x="15405" y="29840"/>
                      </a:cubicBezTo>
                      <a:cubicBezTo>
                        <a:pt x="7165" y="29840"/>
                        <a:pt x="484" y="23225"/>
                        <a:pt x="484" y="15067"/>
                      </a:cubicBezTo>
                      <a:cubicBezTo>
                        <a:pt x="484" y="6908"/>
                        <a:pt x="7165" y="294"/>
                        <a:pt x="15405" y="294"/>
                      </a:cubicBezTo>
                      <a:cubicBezTo>
                        <a:pt x="23645" y="294"/>
                        <a:pt x="30326" y="6908"/>
                        <a:pt x="30326" y="15067"/>
                      </a:cubicBezTo>
                      <a:close/>
                    </a:path>
                  </a:pathLst>
                </a:custGeom>
                <a:noFill/>
                <a:ln w="5965" cap="flat">
                  <a:solidFill>
                    <a:srgbClr val="EC4E44"/>
                  </a:solid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747C2BA9-BC27-4C4A-84E9-47FCA7A882F7}"/>
                    </a:ext>
                  </a:extLst>
                </p:cNvPr>
                <p:cNvSpPr/>
                <p:nvPr/>
              </p:nvSpPr>
              <p:spPr>
                <a:xfrm>
                  <a:off x="2808063" y="4075121"/>
                  <a:ext cx="29841" cy="29546"/>
                </a:xfrm>
                <a:custGeom>
                  <a:avLst/>
                  <a:gdLst>
                    <a:gd name="connsiteX0" fmla="*/ 30259 w 29841"/>
                    <a:gd name="connsiteY0" fmla="*/ 15131 h 29546"/>
                    <a:gd name="connsiteX1" fmla="*/ 15338 w 29841"/>
                    <a:gd name="connsiteY1" fmla="*/ 29904 h 29546"/>
                    <a:gd name="connsiteX2" fmla="*/ 418 w 29841"/>
                    <a:gd name="connsiteY2" fmla="*/ 15131 h 29546"/>
                    <a:gd name="connsiteX3" fmla="*/ 15338 w 29841"/>
                    <a:gd name="connsiteY3" fmla="*/ 358 h 29546"/>
                    <a:gd name="connsiteX4" fmla="*/ 30259 w 29841"/>
                    <a:gd name="connsiteY4" fmla="*/ 1513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59" y="15131"/>
                      </a:moveTo>
                      <a:cubicBezTo>
                        <a:pt x="30259" y="23290"/>
                        <a:pt x="23579" y="29904"/>
                        <a:pt x="15338" y="29904"/>
                      </a:cubicBezTo>
                      <a:cubicBezTo>
                        <a:pt x="7098" y="29904"/>
                        <a:pt x="418" y="23290"/>
                        <a:pt x="418" y="15131"/>
                      </a:cubicBezTo>
                      <a:cubicBezTo>
                        <a:pt x="418" y="6972"/>
                        <a:pt x="7098" y="358"/>
                        <a:pt x="15338" y="358"/>
                      </a:cubicBezTo>
                      <a:cubicBezTo>
                        <a:pt x="23579" y="358"/>
                        <a:pt x="30259" y="6972"/>
                        <a:pt x="30259" y="15131"/>
                      </a:cubicBezTo>
                      <a:close/>
                    </a:path>
                  </a:pathLst>
                </a:custGeom>
                <a:noFill/>
                <a:ln w="5965" cap="flat">
                  <a:solidFill>
                    <a:srgbClr val="EC4E44"/>
                  </a:solid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5A9B1382-A79F-4BD9-A4BF-50ADA47386FB}"/>
                    </a:ext>
                  </a:extLst>
                </p:cNvPr>
                <p:cNvSpPr/>
                <p:nvPr/>
              </p:nvSpPr>
              <p:spPr>
                <a:xfrm>
                  <a:off x="3336597" y="3569898"/>
                  <a:ext cx="29841" cy="29546"/>
                </a:xfrm>
                <a:custGeom>
                  <a:avLst/>
                  <a:gdLst>
                    <a:gd name="connsiteX0" fmla="*/ 30348 w 29841"/>
                    <a:gd name="connsiteY0" fmla="*/ 15045 h 29546"/>
                    <a:gd name="connsiteX1" fmla="*/ 15427 w 29841"/>
                    <a:gd name="connsiteY1" fmla="*/ 29818 h 29546"/>
                    <a:gd name="connsiteX2" fmla="*/ 506 w 29841"/>
                    <a:gd name="connsiteY2" fmla="*/ 15045 h 29546"/>
                    <a:gd name="connsiteX3" fmla="*/ 15427 w 29841"/>
                    <a:gd name="connsiteY3" fmla="*/ 272 h 29546"/>
                    <a:gd name="connsiteX4" fmla="*/ 30348 w 29841"/>
                    <a:gd name="connsiteY4" fmla="*/ 15045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48" y="15045"/>
                      </a:moveTo>
                      <a:cubicBezTo>
                        <a:pt x="30348" y="23204"/>
                        <a:pt x="23667" y="29818"/>
                        <a:pt x="15427" y="29818"/>
                      </a:cubicBezTo>
                      <a:cubicBezTo>
                        <a:pt x="7187" y="29818"/>
                        <a:pt x="506" y="23204"/>
                        <a:pt x="506" y="15045"/>
                      </a:cubicBezTo>
                      <a:cubicBezTo>
                        <a:pt x="506" y="6887"/>
                        <a:pt x="7187" y="272"/>
                        <a:pt x="15427" y="272"/>
                      </a:cubicBezTo>
                      <a:cubicBezTo>
                        <a:pt x="23667" y="272"/>
                        <a:pt x="30348" y="6887"/>
                        <a:pt x="30348" y="15045"/>
                      </a:cubicBezTo>
                      <a:close/>
                    </a:path>
                  </a:pathLst>
                </a:custGeom>
                <a:noFill/>
                <a:ln w="5965" cap="flat">
                  <a:solidFill>
                    <a:srgbClr val="EC4E44"/>
                  </a:solid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A9B7E28E-23A0-43DA-AD41-CEE83C174080}"/>
                    </a:ext>
                  </a:extLst>
                </p:cNvPr>
                <p:cNvSpPr/>
                <p:nvPr/>
              </p:nvSpPr>
              <p:spPr>
                <a:xfrm>
                  <a:off x="2673738" y="4171821"/>
                  <a:ext cx="29841" cy="29546"/>
                </a:xfrm>
                <a:custGeom>
                  <a:avLst/>
                  <a:gdLst>
                    <a:gd name="connsiteX0" fmla="*/ 30236 w 29841"/>
                    <a:gd name="connsiteY0" fmla="*/ 15147 h 29546"/>
                    <a:gd name="connsiteX1" fmla="*/ 15316 w 29841"/>
                    <a:gd name="connsiteY1" fmla="*/ 29920 h 29546"/>
                    <a:gd name="connsiteX2" fmla="*/ 395 w 29841"/>
                    <a:gd name="connsiteY2" fmla="*/ 15147 h 29546"/>
                    <a:gd name="connsiteX3" fmla="*/ 15316 w 29841"/>
                    <a:gd name="connsiteY3" fmla="*/ 374 h 29546"/>
                    <a:gd name="connsiteX4" fmla="*/ 30236 w 29841"/>
                    <a:gd name="connsiteY4" fmla="*/ 1514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6" y="15147"/>
                      </a:moveTo>
                      <a:cubicBezTo>
                        <a:pt x="30236" y="23306"/>
                        <a:pt x="23556" y="29920"/>
                        <a:pt x="15316" y="29920"/>
                      </a:cubicBezTo>
                      <a:cubicBezTo>
                        <a:pt x="7075" y="29920"/>
                        <a:pt x="395" y="23306"/>
                        <a:pt x="395" y="15147"/>
                      </a:cubicBezTo>
                      <a:cubicBezTo>
                        <a:pt x="395" y="6988"/>
                        <a:pt x="7075" y="374"/>
                        <a:pt x="15316" y="374"/>
                      </a:cubicBezTo>
                      <a:cubicBezTo>
                        <a:pt x="23556" y="374"/>
                        <a:pt x="30236" y="6988"/>
                        <a:pt x="30236" y="15147"/>
                      </a:cubicBezTo>
                      <a:close/>
                    </a:path>
                  </a:pathLst>
                </a:custGeom>
                <a:noFill/>
                <a:ln w="5965" cap="flat">
                  <a:solidFill>
                    <a:srgbClr val="EC4E44"/>
                  </a:solid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5B134596-D46C-4CF6-B049-475826211230}"/>
                    </a:ext>
                  </a:extLst>
                </p:cNvPr>
                <p:cNvSpPr/>
                <p:nvPr/>
              </p:nvSpPr>
              <p:spPr>
                <a:xfrm>
                  <a:off x="3147533" y="3771533"/>
                  <a:ext cx="29841" cy="29546"/>
                </a:xfrm>
                <a:custGeom>
                  <a:avLst/>
                  <a:gdLst>
                    <a:gd name="connsiteX0" fmla="*/ 30316 w 29841"/>
                    <a:gd name="connsiteY0" fmla="*/ 15080 h 29546"/>
                    <a:gd name="connsiteX1" fmla="*/ 15395 w 29841"/>
                    <a:gd name="connsiteY1" fmla="*/ 29853 h 29546"/>
                    <a:gd name="connsiteX2" fmla="*/ 475 w 29841"/>
                    <a:gd name="connsiteY2" fmla="*/ 15080 h 29546"/>
                    <a:gd name="connsiteX3" fmla="*/ 15395 w 29841"/>
                    <a:gd name="connsiteY3" fmla="*/ 307 h 29546"/>
                    <a:gd name="connsiteX4" fmla="*/ 30316 w 29841"/>
                    <a:gd name="connsiteY4" fmla="*/ 1508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6" y="15080"/>
                      </a:moveTo>
                      <a:cubicBezTo>
                        <a:pt x="30316" y="23238"/>
                        <a:pt x="23636" y="29853"/>
                        <a:pt x="15395" y="29853"/>
                      </a:cubicBezTo>
                      <a:cubicBezTo>
                        <a:pt x="7155" y="29853"/>
                        <a:pt x="475" y="23238"/>
                        <a:pt x="475" y="15080"/>
                      </a:cubicBezTo>
                      <a:cubicBezTo>
                        <a:pt x="475" y="6921"/>
                        <a:pt x="7155" y="307"/>
                        <a:pt x="15395" y="307"/>
                      </a:cubicBezTo>
                      <a:cubicBezTo>
                        <a:pt x="23636" y="307"/>
                        <a:pt x="30316" y="6921"/>
                        <a:pt x="30316" y="15080"/>
                      </a:cubicBezTo>
                      <a:close/>
                    </a:path>
                  </a:pathLst>
                </a:custGeom>
                <a:noFill/>
                <a:ln w="5965" cap="flat">
                  <a:solidFill>
                    <a:srgbClr val="EC4E44"/>
                  </a:solid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82F888A5-A40E-47D7-884B-1040B2F553FA}"/>
                    </a:ext>
                  </a:extLst>
                </p:cNvPr>
                <p:cNvSpPr/>
                <p:nvPr/>
              </p:nvSpPr>
              <p:spPr>
                <a:xfrm>
                  <a:off x="3659348" y="3314454"/>
                  <a:ext cx="29841" cy="29546"/>
                </a:xfrm>
                <a:custGeom>
                  <a:avLst/>
                  <a:gdLst>
                    <a:gd name="connsiteX0" fmla="*/ 30402 w 29841"/>
                    <a:gd name="connsiteY0" fmla="*/ 15002 h 29546"/>
                    <a:gd name="connsiteX1" fmla="*/ 15481 w 29841"/>
                    <a:gd name="connsiteY1" fmla="*/ 29775 h 29546"/>
                    <a:gd name="connsiteX2" fmla="*/ 560 w 29841"/>
                    <a:gd name="connsiteY2" fmla="*/ 15002 h 29546"/>
                    <a:gd name="connsiteX3" fmla="*/ 15481 w 29841"/>
                    <a:gd name="connsiteY3" fmla="*/ 229 h 29546"/>
                    <a:gd name="connsiteX4" fmla="*/ 30402 w 29841"/>
                    <a:gd name="connsiteY4" fmla="*/ 15002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02" y="15002"/>
                      </a:moveTo>
                      <a:cubicBezTo>
                        <a:pt x="30402" y="23161"/>
                        <a:pt x="23721" y="29775"/>
                        <a:pt x="15481" y="29775"/>
                      </a:cubicBezTo>
                      <a:cubicBezTo>
                        <a:pt x="7241" y="29775"/>
                        <a:pt x="560" y="23161"/>
                        <a:pt x="560" y="15002"/>
                      </a:cubicBezTo>
                      <a:cubicBezTo>
                        <a:pt x="560" y="6843"/>
                        <a:pt x="7241" y="229"/>
                        <a:pt x="15481" y="229"/>
                      </a:cubicBezTo>
                      <a:cubicBezTo>
                        <a:pt x="23721" y="229"/>
                        <a:pt x="30402" y="6843"/>
                        <a:pt x="30402" y="15002"/>
                      </a:cubicBezTo>
                      <a:close/>
                    </a:path>
                  </a:pathLst>
                </a:custGeom>
                <a:noFill/>
                <a:ln w="5965" cap="flat">
                  <a:solidFill>
                    <a:srgbClr val="EC4E44"/>
                  </a:solid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147A9F99-D450-4FF0-B122-F64B3C9CACFC}"/>
                    </a:ext>
                  </a:extLst>
                </p:cNvPr>
                <p:cNvSpPr/>
                <p:nvPr/>
              </p:nvSpPr>
              <p:spPr>
                <a:xfrm>
                  <a:off x="3131165" y="3748057"/>
                  <a:ext cx="29841" cy="29546"/>
                </a:xfrm>
                <a:custGeom>
                  <a:avLst/>
                  <a:gdLst>
                    <a:gd name="connsiteX0" fmla="*/ 30313 w 29841"/>
                    <a:gd name="connsiteY0" fmla="*/ 15076 h 29546"/>
                    <a:gd name="connsiteX1" fmla="*/ 15393 w 29841"/>
                    <a:gd name="connsiteY1" fmla="*/ 29849 h 29546"/>
                    <a:gd name="connsiteX2" fmla="*/ 472 w 29841"/>
                    <a:gd name="connsiteY2" fmla="*/ 15076 h 29546"/>
                    <a:gd name="connsiteX3" fmla="*/ 15393 w 29841"/>
                    <a:gd name="connsiteY3" fmla="*/ 303 h 29546"/>
                    <a:gd name="connsiteX4" fmla="*/ 30313 w 29841"/>
                    <a:gd name="connsiteY4" fmla="*/ 1507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3" y="15076"/>
                      </a:moveTo>
                      <a:cubicBezTo>
                        <a:pt x="30313" y="23235"/>
                        <a:pt x="23633" y="29849"/>
                        <a:pt x="15393" y="29849"/>
                      </a:cubicBezTo>
                      <a:cubicBezTo>
                        <a:pt x="7152" y="29849"/>
                        <a:pt x="472" y="23235"/>
                        <a:pt x="472" y="15076"/>
                      </a:cubicBezTo>
                      <a:cubicBezTo>
                        <a:pt x="472" y="6917"/>
                        <a:pt x="7152" y="303"/>
                        <a:pt x="15393" y="303"/>
                      </a:cubicBezTo>
                      <a:cubicBezTo>
                        <a:pt x="23633" y="303"/>
                        <a:pt x="30313" y="6917"/>
                        <a:pt x="30313" y="15076"/>
                      </a:cubicBezTo>
                      <a:close/>
                    </a:path>
                  </a:pathLst>
                </a:custGeom>
                <a:noFill/>
                <a:ln w="5965" cap="flat">
                  <a:solidFill>
                    <a:srgbClr val="EC4E44"/>
                  </a:solid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0443ABF7-B47C-4328-91F1-59FD2632C836}"/>
                    </a:ext>
                  </a:extLst>
                </p:cNvPr>
                <p:cNvSpPr/>
                <p:nvPr/>
              </p:nvSpPr>
              <p:spPr>
                <a:xfrm>
                  <a:off x="3031190" y="3879329"/>
                  <a:ext cx="29841" cy="29546"/>
                </a:xfrm>
                <a:custGeom>
                  <a:avLst/>
                  <a:gdLst>
                    <a:gd name="connsiteX0" fmla="*/ 30296 w 29841"/>
                    <a:gd name="connsiteY0" fmla="*/ 15098 h 29546"/>
                    <a:gd name="connsiteX1" fmla="*/ 15376 w 29841"/>
                    <a:gd name="connsiteY1" fmla="*/ 29871 h 29546"/>
                    <a:gd name="connsiteX2" fmla="*/ 455 w 29841"/>
                    <a:gd name="connsiteY2" fmla="*/ 15098 h 29546"/>
                    <a:gd name="connsiteX3" fmla="*/ 15376 w 29841"/>
                    <a:gd name="connsiteY3" fmla="*/ 325 h 29546"/>
                    <a:gd name="connsiteX4" fmla="*/ 30296 w 29841"/>
                    <a:gd name="connsiteY4" fmla="*/ 15098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6" y="15098"/>
                      </a:moveTo>
                      <a:cubicBezTo>
                        <a:pt x="30296" y="23257"/>
                        <a:pt x="23616" y="29871"/>
                        <a:pt x="15376" y="29871"/>
                      </a:cubicBezTo>
                      <a:cubicBezTo>
                        <a:pt x="7135" y="29871"/>
                        <a:pt x="455" y="23257"/>
                        <a:pt x="455" y="15098"/>
                      </a:cubicBezTo>
                      <a:cubicBezTo>
                        <a:pt x="455" y="6939"/>
                        <a:pt x="7135" y="325"/>
                        <a:pt x="15376" y="325"/>
                      </a:cubicBezTo>
                      <a:cubicBezTo>
                        <a:pt x="23616" y="325"/>
                        <a:pt x="30296" y="6939"/>
                        <a:pt x="30296" y="15098"/>
                      </a:cubicBezTo>
                      <a:close/>
                    </a:path>
                  </a:pathLst>
                </a:custGeom>
                <a:noFill/>
                <a:ln w="5965" cap="flat">
                  <a:solidFill>
                    <a:srgbClr val="EC4E44"/>
                  </a:solid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9F090887-C2AD-4DC5-8953-1A62422BDFDE}"/>
                    </a:ext>
                  </a:extLst>
                </p:cNvPr>
                <p:cNvSpPr/>
                <p:nvPr/>
              </p:nvSpPr>
              <p:spPr>
                <a:xfrm>
                  <a:off x="2596521" y="4251355"/>
                  <a:ext cx="29841" cy="29546"/>
                </a:xfrm>
                <a:custGeom>
                  <a:avLst/>
                  <a:gdLst>
                    <a:gd name="connsiteX0" fmla="*/ 30224 w 29841"/>
                    <a:gd name="connsiteY0" fmla="*/ 15161 h 29546"/>
                    <a:gd name="connsiteX1" fmla="*/ 15303 w 29841"/>
                    <a:gd name="connsiteY1" fmla="*/ 29934 h 29546"/>
                    <a:gd name="connsiteX2" fmla="*/ 382 w 29841"/>
                    <a:gd name="connsiteY2" fmla="*/ 15161 h 29546"/>
                    <a:gd name="connsiteX3" fmla="*/ 15303 w 29841"/>
                    <a:gd name="connsiteY3" fmla="*/ 388 h 29546"/>
                    <a:gd name="connsiteX4" fmla="*/ 30224 w 29841"/>
                    <a:gd name="connsiteY4" fmla="*/ 151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24" y="15161"/>
                      </a:moveTo>
                      <a:cubicBezTo>
                        <a:pt x="30224" y="23320"/>
                        <a:pt x="23543" y="29934"/>
                        <a:pt x="15303" y="29934"/>
                      </a:cubicBezTo>
                      <a:cubicBezTo>
                        <a:pt x="7063" y="29934"/>
                        <a:pt x="382" y="23320"/>
                        <a:pt x="382" y="15161"/>
                      </a:cubicBezTo>
                      <a:cubicBezTo>
                        <a:pt x="382" y="7002"/>
                        <a:pt x="7063" y="388"/>
                        <a:pt x="15303" y="388"/>
                      </a:cubicBezTo>
                      <a:cubicBezTo>
                        <a:pt x="23543" y="388"/>
                        <a:pt x="30224" y="7002"/>
                        <a:pt x="30224" y="15161"/>
                      </a:cubicBezTo>
                      <a:close/>
                    </a:path>
                  </a:pathLst>
                </a:custGeom>
                <a:noFill/>
                <a:ln w="5965" cap="flat">
                  <a:solidFill>
                    <a:srgbClr val="EC4E44"/>
                  </a:solid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91143B19-A1D9-41DF-B922-B2741D29E24A}"/>
                    </a:ext>
                  </a:extLst>
                </p:cNvPr>
                <p:cNvSpPr/>
                <p:nvPr/>
              </p:nvSpPr>
              <p:spPr>
                <a:xfrm>
                  <a:off x="3384230" y="3532592"/>
                  <a:ext cx="29841" cy="29546"/>
                </a:xfrm>
                <a:custGeom>
                  <a:avLst/>
                  <a:gdLst>
                    <a:gd name="connsiteX0" fmla="*/ 30355 w 29841"/>
                    <a:gd name="connsiteY0" fmla="*/ 15039 h 29546"/>
                    <a:gd name="connsiteX1" fmla="*/ 15435 w 29841"/>
                    <a:gd name="connsiteY1" fmla="*/ 29812 h 29546"/>
                    <a:gd name="connsiteX2" fmla="*/ 514 w 29841"/>
                    <a:gd name="connsiteY2" fmla="*/ 15039 h 29546"/>
                    <a:gd name="connsiteX3" fmla="*/ 15435 w 29841"/>
                    <a:gd name="connsiteY3" fmla="*/ 266 h 29546"/>
                    <a:gd name="connsiteX4" fmla="*/ 30355 w 29841"/>
                    <a:gd name="connsiteY4" fmla="*/ 150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55" y="15039"/>
                      </a:moveTo>
                      <a:cubicBezTo>
                        <a:pt x="30355" y="23198"/>
                        <a:pt x="23675" y="29812"/>
                        <a:pt x="15435" y="29812"/>
                      </a:cubicBezTo>
                      <a:cubicBezTo>
                        <a:pt x="7195" y="29812"/>
                        <a:pt x="514" y="23198"/>
                        <a:pt x="514" y="15039"/>
                      </a:cubicBezTo>
                      <a:cubicBezTo>
                        <a:pt x="514" y="6880"/>
                        <a:pt x="7195" y="266"/>
                        <a:pt x="15435" y="266"/>
                      </a:cubicBezTo>
                      <a:cubicBezTo>
                        <a:pt x="23675" y="266"/>
                        <a:pt x="30355" y="6880"/>
                        <a:pt x="30355" y="15039"/>
                      </a:cubicBezTo>
                      <a:close/>
                    </a:path>
                  </a:pathLst>
                </a:custGeom>
                <a:noFill/>
                <a:ln w="5965" cap="flat">
                  <a:solidFill>
                    <a:srgbClr val="EC4E44"/>
                  </a:solid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4415FD87-AD4F-4FD1-ACBA-9883B4C13381}"/>
                    </a:ext>
                  </a:extLst>
                </p:cNvPr>
                <p:cNvSpPr/>
                <p:nvPr/>
              </p:nvSpPr>
              <p:spPr>
                <a:xfrm>
                  <a:off x="3079526" y="3799649"/>
                  <a:ext cx="29841" cy="29546"/>
                </a:xfrm>
                <a:custGeom>
                  <a:avLst/>
                  <a:gdLst>
                    <a:gd name="connsiteX0" fmla="*/ 30304 w 29841"/>
                    <a:gd name="connsiteY0" fmla="*/ 15084 h 29546"/>
                    <a:gd name="connsiteX1" fmla="*/ 15384 w 29841"/>
                    <a:gd name="connsiteY1" fmla="*/ 29857 h 29546"/>
                    <a:gd name="connsiteX2" fmla="*/ 463 w 29841"/>
                    <a:gd name="connsiteY2" fmla="*/ 15084 h 29546"/>
                    <a:gd name="connsiteX3" fmla="*/ 15384 w 29841"/>
                    <a:gd name="connsiteY3" fmla="*/ 311 h 29546"/>
                    <a:gd name="connsiteX4" fmla="*/ 30304 w 29841"/>
                    <a:gd name="connsiteY4" fmla="*/ 1508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04" y="15084"/>
                      </a:moveTo>
                      <a:cubicBezTo>
                        <a:pt x="30304" y="23243"/>
                        <a:pt x="23624" y="29857"/>
                        <a:pt x="15384" y="29857"/>
                      </a:cubicBezTo>
                      <a:cubicBezTo>
                        <a:pt x="7143" y="29857"/>
                        <a:pt x="463" y="23243"/>
                        <a:pt x="463" y="15084"/>
                      </a:cubicBezTo>
                      <a:cubicBezTo>
                        <a:pt x="463" y="6925"/>
                        <a:pt x="7143" y="311"/>
                        <a:pt x="15384" y="311"/>
                      </a:cubicBezTo>
                      <a:cubicBezTo>
                        <a:pt x="23624" y="311"/>
                        <a:pt x="30304" y="6925"/>
                        <a:pt x="30304" y="15084"/>
                      </a:cubicBezTo>
                      <a:close/>
                    </a:path>
                  </a:pathLst>
                </a:custGeom>
                <a:noFill/>
                <a:ln w="5965" cap="flat">
                  <a:solidFill>
                    <a:srgbClr val="EC4E44"/>
                  </a:solid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33C5D256-843F-4C98-BF05-D51012CECF8A}"/>
                    </a:ext>
                  </a:extLst>
                </p:cNvPr>
                <p:cNvSpPr/>
                <p:nvPr/>
              </p:nvSpPr>
              <p:spPr>
                <a:xfrm>
                  <a:off x="2565367" y="4298180"/>
                  <a:ext cx="29841" cy="29546"/>
                </a:xfrm>
                <a:custGeom>
                  <a:avLst/>
                  <a:gdLst>
                    <a:gd name="connsiteX0" fmla="*/ 30218 w 29841"/>
                    <a:gd name="connsiteY0" fmla="*/ 15169 h 29546"/>
                    <a:gd name="connsiteX1" fmla="*/ 15298 w 29841"/>
                    <a:gd name="connsiteY1" fmla="*/ 29942 h 29546"/>
                    <a:gd name="connsiteX2" fmla="*/ 377 w 29841"/>
                    <a:gd name="connsiteY2" fmla="*/ 15169 h 29546"/>
                    <a:gd name="connsiteX3" fmla="*/ 15298 w 29841"/>
                    <a:gd name="connsiteY3" fmla="*/ 396 h 29546"/>
                    <a:gd name="connsiteX4" fmla="*/ 30218 w 29841"/>
                    <a:gd name="connsiteY4" fmla="*/ 1516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8" y="15169"/>
                      </a:moveTo>
                      <a:cubicBezTo>
                        <a:pt x="30218" y="23328"/>
                        <a:pt x="23538" y="29942"/>
                        <a:pt x="15298" y="29942"/>
                      </a:cubicBezTo>
                      <a:cubicBezTo>
                        <a:pt x="7057" y="29942"/>
                        <a:pt x="377" y="23328"/>
                        <a:pt x="377" y="15169"/>
                      </a:cubicBezTo>
                      <a:cubicBezTo>
                        <a:pt x="377" y="7010"/>
                        <a:pt x="7057" y="396"/>
                        <a:pt x="15298" y="396"/>
                      </a:cubicBezTo>
                      <a:cubicBezTo>
                        <a:pt x="23538" y="396"/>
                        <a:pt x="30218" y="7010"/>
                        <a:pt x="30218" y="15169"/>
                      </a:cubicBezTo>
                      <a:close/>
                    </a:path>
                  </a:pathLst>
                </a:custGeom>
                <a:noFill/>
                <a:ln w="5965" cap="flat">
                  <a:solidFill>
                    <a:srgbClr val="EC4E44"/>
                  </a:solid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F6D030FE-0CEF-41B1-A3A5-B9F620C9D5D8}"/>
                    </a:ext>
                  </a:extLst>
                </p:cNvPr>
                <p:cNvSpPr/>
                <p:nvPr/>
              </p:nvSpPr>
              <p:spPr>
                <a:xfrm>
                  <a:off x="3243987" y="3656253"/>
                  <a:ext cx="29841" cy="29546"/>
                </a:xfrm>
                <a:custGeom>
                  <a:avLst/>
                  <a:gdLst>
                    <a:gd name="connsiteX0" fmla="*/ 30332 w 29841"/>
                    <a:gd name="connsiteY0" fmla="*/ 15060 h 29546"/>
                    <a:gd name="connsiteX1" fmla="*/ 15411 w 29841"/>
                    <a:gd name="connsiteY1" fmla="*/ 29833 h 29546"/>
                    <a:gd name="connsiteX2" fmla="*/ 491 w 29841"/>
                    <a:gd name="connsiteY2" fmla="*/ 15060 h 29546"/>
                    <a:gd name="connsiteX3" fmla="*/ 15411 w 29841"/>
                    <a:gd name="connsiteY3" fmla="*/ 287 h 29546"/>
                    <a:gd name="connsiteX4" fmla="*/ 30332 w 29841"/>
                    <a:gd name="connsiteY4" fmla="*/ 1506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2" y="15060"/>
                      </a:moveTo>
                      <a:cubicBezTo>
                        <a:pt x="30332" y="23219"/>
                        <a:pt x="23652" y="29833"/>
                        <a:pt x="15411" y="29833"/>
                      </a:cubicBezTo>
                      <a:cubicBezTo>
                        <a:pt x="7171" y="29833"/>
                        <a:pt x="491" y="23219"/>
                        <a:pt x="491" y="15060"/>
                      </a:cubicBezTo>
                      <a:cubicBezTo>
                        <a:pt x="491" y="6901"/>
                        <a:pt x="7171" y="287"/>
                        <a:pt x="15411" y="287"/>
                      </a:cubicBezTo>
                      <a:cubicBezTo>
                        <a:pt x="23652" y="287"/>
                        <a:pt x="30332" y="6901"/>
                        <a:pt x="30332" y="15060"/>
                      </a:cubicBezTo>
                      <a:close/>
                    </a:path>
                  </a:pathLst>
                </a:custGeom>
                <a:noFill/>
                <a:ln w="5965" cap="flat">
                  <a:solidFill>
                    <a:srgbClr val="EC4E44"/>
                  </a:solid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49A870B9-A617-470B-9A30-596FB7701386}"/>
                    </a:ext>
                  </a:extLst>
                </p:cNvPr>
                <p:cNvSpPr/>
                <p:nvPr/>
              </p:nvSpPr>
              <p:spPr>
                <a:xfrm>
                  <a:off x="3491147" y="3462223"/>
                  <a:ext cx="29841" cy="29546"/>
                </a:xfrm>
                <a:custGeom>
                  <a:avLst/>
                  <a:gdLst>
                    <a:gd name="connsiteX0" fmla="*/ 30373 w 29841"/>
                    <a:gd name="connsiteY0" fmla="*/ 15027 h 29546"/>
                    <a:gd name="connsiteX1" fmla="*/ 15453 w 29841"/>
                    <a:gd name="connsiteY1" fmla="*/ 29800 h 29546"/>
                    <a:gd name="connsiteX2" fmla="*/ 532 w 29841"/>
                    <a:gd name="connsiteY2" fmla="*/ 15027 h 29546"/>
                    <a:gd name="connsiteX3" fmla="*/ 15453 w 29841"/>
                    <a:gd name="connsiteY3" fmla="*/ 254 h 29546"/>
                    <a:gd name="connsiteX4" fmla="*/ 30373 w 29841"/>
                    <a:gd name="connsiteY4" fmla="*/ 1502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73" y="15027"/>
                      </a:moveTo>
                      <a:cubicBezTo>
                        <a:pt x="30373" y="23186"/>
                        <a:pt x="23693" y="29800"/>
                        <a:pt x="15453" y="29800"/>
                      </a:cubicBezTo>
                      <a:cubicBezTo>
                        <a:pt x="7212" y="29800"/>
                        <a:pt x="532" y="23186"/>
                        <a:pt x="532" y="15027"/>
                      </a:cubicBezTo>
                      <a:cubicBezTo>
                        <a:pt x="532" y="6868"/>
                        <a:pt x="7212" y="254"/>
                        <a:pt x="15453" y="254"/>
                      </a:cubicBezTo>
                      <a:cubicBezTo>
                        <a:pt x="23693" y="254"/>
                        <a:pt x="30373" y="6868"/>
                        <a:pt x="30373" y="15027"/>
                      </a:cubicBezTo>
                      <a:close/>
                    </a:path>
                  </a:pathLst>
                </a:custGeom>
                <a:noFill/>
                <a:ln w="5965" cap="flat">
                  <a:solidFill>
                    <a:srgbClr val="EC4E44"/>
                  </a:solid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331AC4BA-93F2-4B7E-814A-1161A19F533F}"/>
                    </a:ext>
                  </a:extLst>
                </p:cNvPr>
                <p:cNvSpPr/>
                <p:nvPr/>
              </p:nvSpPr>
              <p:spPr>
                <a:xfrm>
                  <a:off x="3154038" y="3741178"/>
                  <a:ext cx="29841" cy="29546"/>
                </a:xfrm>
                <a:custGeom>
                  <a:avLst/>
                  <a:gdLst>
                    <a:gd name="connsiteX0" fmla="*/ 30317 w 29841"/>
                    <a:gd name="connsiteY0" fmla="*/ 15074 h 29546"/>
                    <a:gd name="connsiteX1" fmla="*/ 15396 w 29841"/>
                    <a:gd name="connsiteY1" fmla="*/ 29847 h 29546"/>
                    <a:gd name="connsiteX2" fmla="*/ 476 w 29841"/>
                    <a:gd name="connsiteY2" fmla="*/ 15074 h 29546"/>
                    <a:gd name="connsiteX3" fmla="*/ 15396 w 29841"/>
                    <a:gd name="connsiteY3" fmla="*/ 301 h 29546"/>
                    <a:gd name="connsiteX4" fmla="*/ 30317 w 29841"/>
                    <a:gd name="connsiteY4" fmla="*/ 1507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17" y="15074"/>
                      </a:moveTo>
                      <a:cubicBezTo>
                        <a:pt x="30317" y="23233"/>
                        <a:pt x="23637" y="29847"/>
                        <a:pt x="15396" y="29847"/>
                      </a:cubicBezTo>
                      <a:cubicBezTo>
                        <a:pt x="7156" y="29847"/>
                        <a:pt x="476" y="23233"/>
                        <a:pt x="476" y="15074"/>
                      </a:cubicBezTo>
                      <a:cubicBezTo>
                        <a:pt x="476" y="6916"/>
                        <a:pt x="7156" y="301"/>
                        <a:pt x="15396" y="301"/>
                      </a:cubicBezTo>
                      <a:cubicBezTo>
                        <a:pt x="23637" y="301"/>
                        <a:pt x="30317" y="6916"/>
                        <a:pt x="30317" y="15074"/>
                      </a:cubicBezTo>
                      <a:close/>
                    </a:path>
                  </a:pathLst>
                </a:custGeom>
                <a:noFill/>
                <a:ln w="5965" cap="flat">
                  <a:solidFill>
                    <a:srgbClr val="EC4E44"/>
                  </a:solid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2870BEF2-923A-4BEA-90FC-E191A052128C}"/>
                    </a:ext>
                  </a:extLst>
                </p:cNvPr>
                <p:cNvSpPr/>
                <p:nvPr/>
              </p:nvSpPr>
              <p:spPr>
                <a:xfrm>
                  <a:off x="2730753" y="4144878"/>
                  <a:ext cx="29841" cy="29546"/>
                </a:xfrm>
                <a:custGeom>
                  <a:avLst/>
                  <a:gdLst>
                    <a:gd name="connsiteX0" fmla="*/ 30246 w 29841"/>
                    <a:gd name="connsiteY0" fmla="*/ 15143 h 29546"/>
                    <a:gd name="connsiteX1" fmla="*/ 15325 w 29841"/>
                    <a:gd name="connsiteY1" fmla="*/ 29916 h 29546"/>
                    <a:gd name="connsiteX2" fmla="*/ 405 w 29841"/>
                    <a:gd name="connsiteY2" fmla="*/ 15143 h 29546"/>
                    <a:gd name="connsiteX3" fmla="*/ 15325 w 29841"/>
                    <a:gd name="connsiteY3" fmla="*/ 370 h 29546"/>
                    <a:gd name="connsiteX4" fmla="*/ 30246 w 29841"/>
                    <a:gd name="connsiteY4" fmla="*/ 15143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46" y="15143"/>
                      </a:moveTo>
                      <a:cubicBezTo>
                        <a:pt x="30246" y="23302"/>
                        <a:pt x="23566" y="29916"/>
                        <a:pt x="15325" y="29916"/>
                      </a:cubicBezTo>
                      <a:cubicBezTo>
                        <a:pt x="7085" y="29916"/>
                        <a:pt x="405" y="23302"/>
                        <a:pt x="405" y="15143"/>
                      </a:cubicBezTo>
                      <a:cubicBezTo>
                        <a:pt x="405" y="6984"/>
                        <a:pt x="7085" y="370"/>
                        <a:pt x="15325" y="370"/>
                      </a:cubicBezTo>
                      <a:cubicBezTo>
                        <a:pt x="23566" y="370"/>
                        <a:pt x="30246" y="6984"/>
                        <a:pt x="30246" y="15143"/>
                      </a:cubicBezTo>
                      <a:close/>
                    </a:path>
                  </a:pathLst>
                </a:custGeom>
                <a:noFill/>
                <a:ln w="5965" cap="flat">
                  <a:solidFill>
                    <a:srgbClr val="EC4E44"/>
                  </a:solid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3B4D766A-462D-4965-8BA3-0A15788ECA7A}"/>
                    </a:ext>
                  </a:extLst>
                </p:cNvPr>
                <p:cNvSpPr/>
                <p:nvPr/>
              </p:nvSpPr>
              <p:spPr>
                <a:xfrm>
                  <a:off x="1379530" y="5301822"/>
                  <a:ext cx="29841" cy="29546"/>
                </a:xfrm>
                <a:custGeom>
                  <a:avLst/>
                  <a:gdLst>
                    <a:gd name="connsiteX0" fmla="*/ 30020 w 29841"/>
                    <a:gd name="connsiteY0" fmla="*/ 15339 h 29546"/>
                    <a:gd name="connsiteX1" fmla="*/ 15099 w 29841"/>
                    <a:gd name="connsiteY1" fmla="*/ 30112 h 29546"/>
                    <a:gd name="connsiteX2" fmla="*/ 178 w 29841"/>
                    <a:gd name="connsiteY2" fmla="*/ 15339 h 29546"/>
                    <a:gd name="connsiteX3" fmla="*/ 15099 w 29841"/>
                    <a:gd name="connsiteY3" fmla="*/ 566 h 29546"/>
                    <a:gd name="connsiteX4" fmla="*/ 30020 w 29841"/>
                    <a:gd name="connsiteY4" fmla="*/ 1533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020" y="15339"/>
                      </a:moveTo>
                      <a:cubicBezTo>
                        <a:pt x="30020" y="23497"/>
                        <a:pt x="23339" y="30112"/>
                        <a:pt x="15099" y="30112"/>
                      </a:cubicBezTo>
                      <a:cubicBezTo>
                        <a:pt x="6859" y="30112"/>
                        <a:pt x="178" y="23497"/>
                        <a:pt x="178" y="15339"/>
                      </a:cubicBezTo>
                      <a:cubicBezTo>
                        <a:pt x="178" y="7180"/>
                        <a:pt x="6859" y="566"/>
                        <a:pt x="15099" y="566"/>
                      </a:cubicBezTo>
                      <a:cubicBezTo>
                        <a:pt x="23339" y="566"/>
                        <a:pt x="30020" y="7180"/>
                        <a:pt x="30020" y="15339"/>
                      </a:cubicBezTo>
                      <a:close/>
                    </a:path>
                  </a:pathLst>
                </a:custGeom>
                <a:noFill/>
                <a:ln w="5965" cap="flat">
                  <a:solidFill>
                    <a:srgbClr val="EC4E44"/>
                  </a:solid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D2ED5E49-62CD-4FB4-ACA9-B8EB507CB08D}"/>
                    </a:ext>
                  </a:extLst>
                </p:cNvPr>
                <p:cNvSpPr/>
                <p:nvPr/>
              </p:nvSpPr>
              <p:spPr>
                <a:xfrm>
                  <a:off x="3265108" y="3660340"/>
                  <a:ext cx="29841" cy="29546"/>
                </a:xfrm>
                <a:custGeom>
                  <a:avLst/>
                  <a:gdLst>
                    <a:gd name="connsiteX0" fmla="*/ 30336 w 29841"/>
                    <a:gd name="connsiteY0" fmla="*/ 15061 h 29546"/>
                    <a:gd name="connsiteX1" fmla="*/ 15415 w 29841"/>
                    <a:gd name="connsiteY1" fmla="*/ 29834 h 29546"/>
                    <a:gd name="connsiteX2" fmla="*/ 494 w 29841"/>
                    <a:gd name="connsiteY2" fmla="*/ 15061 h 29546"/>
                    <a:gd name="connsiteX3" fmla="*/ 15415 w 29841"/>
                    <a:gd name="connsiteY3" fmla="*/ 288 h 29546"/>
                    <a:gd name="connsiteX4" fmla="*/ 30336 w 29841"/>
                    <a:gd name="connsiteY4" fmla="*/ 1506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36" y="15061"/>
                      </a:moveTo>
                      <a:cubicBezTo>
                        <a:pt x="30336" y="23220"/>
                        <a:pt x="23655" y="29834"/>
                        <a:pt x="15415" y="29834"/>
                      </a:cubicBezTo>
                      <a:cubicBezTo>
                        <a:pt x="7175" y="29834"/>
                        <a:pt x="494" y="23220"/>
                        <a:pt x="494" y="15061"/>
                      </a:cubicBezTo>
                      <a:cubicBezTo>
                        <a:pt x="494" y="6902"/>
                        <a:pt x="7175" y="288"/>
                        <a:pt x="15415" y="288"/>
                      </a:cubicBezTo>
                      <a:cubicBezTo>
                        <a:pt x="23655" y="288"/>
                        <a:pt x="30336" y="6902"/>
                        <a:pt x="30336" y="15061"/>
                      </a:cubicBezTo>
                      <a:close/>
                    </a:path>
                  </a:pathLst>
                </a:custGeom>
                <a:noFill/>
                <a:ln w="5965" cap="flat">
                  <a:solidFill>
                    <a:srgbClr val="EC4E44"/>
                  </a:solid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A24A80D1-8F4C-46A6-A485-1A6DE7BED140}"/>
                    </a:ext>
                  </a:extLst>
                </p:cNvPr>
                <p:cNvSpPr/>
                <p:nvPr/>
              </p:nvSpPr>
              <p:spPr>
                <a:xfrm>
                  <a:off x="4042851" y="2989093"/>
                  <a:ext cx="29841" cy="29546"/>
                </a:xfrm>
                <a:custGeom>
                  <a:avLst/>
                  <a:gdLst>
                    <a:gd name="connsiteX0" fmla="*/ 30466 w 29841"/>
                    <a:gd name="connsiteY0" fmla="*/ 14947 h 29546"/>
                    <a:gd name="connsiteX1" fmla="*/ 15545 w 29841"/>
                    <a:gd name="connsiteY1" fmla="*/ 29720 h 29546"/>
                    <a:gd name="connsiteX2" fmla="*/ 625 w 29841"/>
                    <a:gd name="connsiteY2" fmla="*/ 14947 h 29546"/>
                    <a:gd name="connsiteX3" fmla="*/ 15545 w 29841"/>
                    <a:gd name="connsiteY3" fmla="*/ 174 h 29546"/>
                    <a:gd name="connsiteX4" fmla="*/ 30466 w 29841"/>
                    <a:gd name="connsiteY4" fmla="*/ 14947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6" y="14947"/>
                      </a:moveTo>
                      <a:cubicBezTo>
                        <a:pt x="30466" y="23106"/>
                        <a:pt x="23786" y="29720"/>
                        <a:pt x="15545" y="29720"/>
                      </a:cubicBezTo>
                      <a:cubicBezTo>
                        <a:pt x="7305" y="29720"/>
                        <a:pt x="625" y="23106"/>
                        <a:pt x="625" y="14947"/>
                      </a:cubicBezTo>
                      <a:cubicBezTo>
                        <a:pt x="625" y="6788"/>
                        <a:pt x="7305" y="174"/>
                        <a:pt x="15545" y="174"/>
                      </a:cubicBezTo>
                      <a:cubicBezTo>
                        <a:pt x="23786" y="174"/>
                        <a:pt x="30466" y="6788"/>
                        <a:pt x="30466" y="14947"/>
                      </a:cubicBezTo>
                      <a:close/>
                    </a:path>
                  </a:pathLst>
                </a:custGeom>
                <a:noFill/>
                <a:ln w="5965" cap="flat">
                  <a:solidFill>
                    <a:srgbClr val="EC4E44"/>
                  </a:solid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E3FDEEB-EE5D-4313-B0A7-56E5AC69DE7E}"/>
                    </a:ext>
                  </a:extLst>
                </p:cNvPr>
                <p:cNvSpPr/>
                <p:nvPr/>
              </p:nvSpPr>
              <p:spPr>
                <a:xfrm>
                  <a:off x="2993017" y="3895779"/>
                  <a:ext cx="29841" cy="29546"/>
                </a:xfrm>
                <a:custGeom>
                  <a:avLst/>
                  <a:gdLst>
                    <a:gd name="connsiteX0" fmla="*/ 30290 w 29841"/>
                    <a:gd name="connsiteY0" fmla="*/ 15101 h 29546"/>
                    <a:gd name="connsiteX1" fmla="*/ 15369 w 29841"/>
                    <a:gd name="connsiteY1" fmla="*/ 29874 h 29546"/>
                    <a:gd name="connsiteX2" fmla="*/ 449 w 29841"/>
                    <a:gd name="connsiteY2" fmla="*/ 15101 h 29546"/>
                    <a:gd name="connsiteX3" fmla="*/ 15369 w 29841"/>
                    <a:gd name="connsiteY3" fmla="*/ 328 h 29546"/>
                    <a:gd name="connsiteX4" fmla="*/ 30290 w 29841"/>
                    <a:gd name="connsiteY4" fmla="*/ 15101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90" y="15101"/>
                      </a:moveTo>
                      <a:cubicBezTo>
                        <a:pt x="30290" y="23260"/>
                        <a:pt x="23610" y="29874"/>
                        <a:pt x="15369" y="29874"/>
                      </a:cubicBezTo>
                      <a:cubicBezTo>
                        <a:pt x="7129" y="29874"/>
                        <a:pt x="449" y="23260"/>
                        <a:pt x="449" y="15101"/>
                      </a:cubicBezTo>
                      <a:cubicBezTo>
                        <a:pt x="449" y="6942"/>
                        <a:pt x="7129" y="328"/>
                        <a:pt x="15369" y="328"/>
                      </a:cubicBezTo>
                      <a:cubicBezTo>
                        <a:pt x="23610" y="328"/>
                        <a:pt x="30290" y="6942"/>
                        <a:pt x="30290" y="15101"/>
                      </a:cubicBezTo>
                      <a:close/>
                    </a:path>
                  </a:pathLst>
                </a:custGeom>
                <a:noFill/>
                <a:ln w="5965" cap="flat">
                  <a:solidFill>
                    <a:srgbClr val="EC4E44"/>
                  </a:solid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78F90055-1F7E-48F6-8964-1DEA6C19ECE9}"/>
                    </a:ext>
                  </a:extLst>
                </p:cNvPr>
                <p:cNvSpPr/>
                <p:nvPr/>
              </p:nvSpPr>
              <p:spPr>
                <a:xfrm>
                  <a:off x="2543588" y="4273293"/>
                  <a:ext cx="29841" cy="29546"/>
                </a:xfrm>
                <a:custGeom>
                  <a:avLst/>
                  <a:gdLst>
                    <a:gd name="connsiteX0" fmla="*/ 30215 w 29841"/>
                    <a:gd name="connsiteY0" fmla="*/ 15164 h 29546"/>
                    <a:gd name="connsiteX1" fmla="*/ 15294 w 29841"/>
                    <a:gd name="connsiteY1" fmla="*/ 29938 h 29546"/>
                    <a:gd name="connsiteX2" fmla="*/ 374 w 29841"/>
                    <a:gd name="connsiteY2" fmla="*/ 15164 h 29546"/>
                    <a:gd name="connsiteX3" fmla="*/ 15294 w 29841"/>
                    <a:gd name="connsiteY3" fmla="*/ 391 h 29546"/>
                    <a:gd name="connsiteX4" fmla="*/ 30215 w 29841"/>
                    <a:gd name="connsiteY4" fmla="*/ 1516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5" y="15164"/>
                      </a:moveTo>
                      <a:cubicBezTo>
                        <a:pt x="30215" y="23323"/>
                        <a:pt x="23534" y="29938"/>
                        <a:pt x="15294" y="29938"/>
                      </a:cubicBezTo>
                      <a:cubicBezTo>
                        <a:pt x="7054" y="29938"/>
                        <a:pt x="374" y="23323"/>
                        <a:pt x="374" y="15164"/>
                      </a:cubicBezTo>
                      <a:cubicBezTo>
                        <a:pt x="374" y="7006"/>
                        <a:pt x="7054" y="391"/>
                        <a:pt x="15294" y="391"/>
                      </a:cubicBezTo>
                      <a:cubicBezTo>
                        <a:pt x="23534" y="391"/>
                        <a:pt x="30215" y="7006"/>
                        <a:pt x="30215" y="15164"/>
                      </a:cubicBezTo>
                      <a:close/>
                    </a:path>
                  </a:pathLst>
                </a:custGeom>
                <a:noFill/>
                <a:ln w="5965" cap="flat">
                  <a:solidFill>
                    <a:srgbClr val="EC4E44"/>
                  </a:solid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0ABAC90D-6780-4680-9AD5-630196D49E35}"/>
                    </a:ext>
                  </a:extLst>
                </p:cNvPr>
                <p:cNvSpPr/>
                <p:nvPr/>
              </p:nvSpPr>
              <p:spPr>
                <a:xfrm>
                  <a:off x="2342424" y="4456861"/>
                  <a:ext cx="29841" cy="29546"/>
                </a:xfrm>
                <a:custGeom>
                  <a:avLst/>
                  <a:gdLst>
                    <a:gd name="connsiteX0" fmla="*/ 30181 w 29841"/>
                    <a:gd name="connsiteY0" fmla="*/ 15196 h 29546"/>
                    <a:gd name="connsiteX1" fmla="*/ 15260 w 29841"/>
                    <a:gd name="connsiteY1" fmla="*/ 29969 h 29546"/>
                    <a:gd name="connsiteX2" fmla="*/ 340 w 29841"/>
                    <a:gd name="connsiteY2" fmla="*/ 15196 h 29546"/>
                    <a:gd name="connsiteX3" fmla="*/ 15260 w 29841"/>
                    <a:gd name="connsiteY3" fmla="*/ 423 h 29546"/>
                    <a:gd name="connsiteX4" fmla="*/ 30181 w 29841"/>
                    <a:gd name="connsiteY4" fmla="*/ 1519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181" y="15196"/>
                      </a:moveTo>
                      <a:cubicBezTo>
                        <a:pt x="30181" y="23354"/>
                        <a:pt x="23501" y="29969"/>
                        <a:pt x="15260" y="29969"/>
                      </a:cubicBezTo>
                      <a:cubicBezTo>
                        <a:pt x="7020" y="29969"/>
                        <a:pt x="340" y="23354"/>
                        <a:pt x="340" y="15196"/>
                      </a:cubicBezTo>
                      <a:cubicBezTo>
                        <a:pt x="340" y="7037"/>
                        <a:pt x="7020" y="423"/>
                        <a:pt x="15260" y="423"/>
                      </a:cubicBezTo>
                      <a:cubicBezTo>
                        <a:pt x="23501" y="423"/>
                        <a:pt x="30181" y="7037"/>
                        <a:pt x="30181" y="15196"/>
                      </a:cubicBezTo>
                      <a:close/>
                    </a:path>
                  </a:pathLst>
                </a:custGeom>
                <a:noFill/>
                <a:ln w="5965" cap="flat">
                  <a:solidFill>
                    <a:srgbClr val="EC4E44"/>
                  </a:solid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E6A08E93-E03E-45AC-95A2-74992E026658}"/>
                    </a:ext>
                  </a:extLst>
                </p:cNvPr>
                <p:cNvSpPr/>
                <p:nvPr/>
              </p:nvSpPr>
              <p:spPr>
                <a:xfrm>
                  <a:off x="3576289" y="3385298"/>
                  <a:ext cx="29841" cy="29546"/>
                </a:xfrm>
                <a:custGeom>
                  <a:avLst/>
                  <a:gdLst>
                    <a:gd name="connsiteX0" fmla="*/ 30388 w 29841"/>
                    <a:gd name="connsiteY0" fmla="*/ 15014 h 29546"/>
                    <a:gd name="connsiteX1" fmla="*/ 15467 w 29841"/>
                    <a:gd name="connsiteY1" fmla="*/ 29787 h 29546"/>
                    <a:gd name="connsiteX2" fmla="*/ 547 w 29841"/>
                    <a:gd name="connsiteY2" fmla="*/ 15014 h 29546"/>
                    <a:gd name="connsiteX3" fmla="*/ 15467 w 29841"/>
                    <a:gd name="connsiteY3" fmla="*/ 241 h 29546"/>
                    <a:gd name="connsiteX4" fmla="*/ 30388 w 29841"/>
                    <a:gd name="connsiteY4" fmla="*/ 15014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388" y="15014"/>
                      </a:moveTo>
                      <a:cubicBezTo>
                        <a:pt x="30388" y="23173"/>
                        <a:pt x="23708" y="29787"/>
                        <a:pt x="15467" y="29787"/>
                      </a:cubicBezTo>
                      <a:cubicBezTo>
                        <a:pt x="7227" y="29787"/>
                        <a:pt x="547" y="23173"/>
                        <a:pt x="547" y="15014"/>
                      </a:cubicBezTo>
                      <a:cubicBezTo>
                        <a:pt x="547" y="6855"/>
                        <a:pt x="7227" y="241"/>
                        <a:pt x="15467" y="241"/>
                      </a:cubicBezTo>
                      <a:cubicBezTo>
                        <a:pt x="23708" y="241"/>
                        <a:pt x="30388" y="6855"/>
                        <a:pt x="30388" y="15014"/>
                      </a:cubicBezTo>
                      <a:close/>
                    </a:path>
                  </a:pathLst>
                </a:custGeom>
                <a:noFill/>
                <a:ln w="5965" cap="flat">
                  <a:solidFill>
                    <a:srgbClr val="EC4E44"/>
                  </a:solid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B3581257-A3CB-4D72-8A0C-8E5111E06F95}"/>
                    </a:ext>
                  </a:extLst>
                </p:cNvPr>
                <p:cNvSpPr/>
                <p:nvPr/>
              </p:nvSpPr>
              <p:spPr>
                <a:xfrm>
                  <a:off x="3834315" y="3177739"/>
                  <a:ext cx="29841" cy="29546"/>
                </a:xfrm>
                <a:custGeom>
                  <a:avLst/>
                  <a:gdLst>
                    <a:gd name="connsiteX0" fmla="*/ 30431 w 29841"/>
                    <a:gd name="connsiteY0" fmla="*/ 14979 h 29546"/>
                    <a:gd name="connsiteX1" fmla="*/ 15510 w 29841"/>
                    <a:gd name="connsiteY1" fmla="*/ 29752 h 29546"/>
                    <a:gd name="connsiteX2" fmla="*/ 590 w 29841"/>
                    <a:gd name="connsiteY2" fmla="*/ 14979 h 29546"/>
                    <a:gd name="connsiteX3" fmla="*/ 15510 w 29841"/>
                    <a:gd name="connsiteY3" fmla="*/ 206 h 29546"/>
                    <a:gd name="connsiteX4" fmla="*/ 30431 w 29841"/>
                    <a:gd name="connsiteY4" fmla="*/ 1497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31" y="14979"/>
                      </a:moveTo>
                      <a:cubicBezTo>
                        <a:pt x="30431" y="23138"/>
                        <a:pt x="23751" y="29752"/>
                        <a:pt x="15510" y="29752"/>
                      </a:cubicBezTo>
                      <a:cubicBezTo>
                        <a:pt x="7270" y="29752"/>
                        <a:pt x="590" y="23138"/>
                        <a:pt x="590" y="14979"/>
                      </a:cubicBezTo>
                      <a:cubicBezTo>
                        <a:pt x="590" y="6820"/>
                        <a:pt x="7270" y="206"/>
                        <a:pt x="15510" y="206"/>
                      </a:cubicBezTo>
                      <a:cubicBezTo>
                        <a:pt x="23751" y="206"/>
                        <a:pt x="30431" y="6820"/>
                        <a:pt x="30431" y="14979"/>
                      </a:cubicBezTo>
                      <a:close/>
                    </a:path>
                  </a:pathLst>
                </a:custGeom>
                <a:noFill/>
                <a:ln w="5965" cap="flat">
                  <a:solidFill>
                    <a:srgbClr val="EC4E44"/>
                  </a:solid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58521A9-B227-4E0B-9A00-9E2617AD26D2}"/>
                    </a:ext>
                  </a:extLst>
                </p:cNvPr>
                <p:cNvSpPr/>
                <p:nvPr/>
              </p:nvSpPr>
              <p:spPr>
                <a:xfrm>
                  <a:off x="2551066" y="4301502"/>
                  <a:ext cx="29841" cy="29546"/>
                </a:xfrm>
                <a:custGeom>
                  <a:avLst/>
                  <a:gdLst>
                    <a:gd name="connsiteX0" fmla="*/ 30216 w 29841"/>
                    <a:gd name="connsiteY0" fmla="*/ 15169 h 29546"/>
                    <a:gd name="connsiteX1" fmla="*/ 15295 w 29841"/>
                    <a:gd name="connsiteY1" fmla="*/ 29942 h 29546"/>
                    <a:gd name="connsiteX2" fmla="*/ 375 w 29841"/>
                    <a:gd name="connsiteY2" fmla="*/ 15169 h 29546"/>
                    <a:gd name="connsiteX3" fmla="*/ 15295 w 29841"/>
                    <a:gd name="connsiteY3" fmla="*/ 396 h 29546"/>
                    <a:gd name="connsiteX4" fmla="*/ 30216 w 29841"/>
                    <a:gd name="connsiteY4" fmla="*/ 15169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16" y="15169"/>
                      </a:moveTo>
                      <a:cubicBezTo>
                        <a:pt x="30216" y="23328"/>
                        <a:pt x="23536" y="29942"/>
                        <a:pt x="15295" y="29942"/>
                      </a:cubicBezTo>
                      <a:cubicBezTo>
                        <a:pt x="7055" y="29942"/>
                        <a:pt x="375" y="23328"/>
                        <a:pt x="375" y="15169"/>
                      </a:cubicBezTo>
                      <a:cubicBezTo>
                        <a:pt x="375" y="7010"/>
                        <a:pt x="7055" y="396"/>
                        <a:pt x="15295" y="396"/>
                      </a:cubicBezTo>
                      <a:cubicBezTo>
                        <a:pt x="23536" y="396"/>
                        <a:pt x="30216" y="7010"/>
                        <a:pt x="30216" y="15169"/>
                      </a:cubicBezTo>
                      <a:close/>
                    </a:path>
                  </a:pathLst>
                </a:custGeom>
                <a:noFill/>
                <a:ln w="5965" cap="flat">
                  <a:solidFill>
                    <a:srgbClr val="EC4E44"/>
                  </a:solid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AE399434-B84B-4881-A9CC-EB01529E4D80}"/>
                    </a:ext>
                  </a:extLst>
                </p:cNvPr>
                <p:cNvSpPr/>
                <p:nvPr/>
              </p:nvSpPr>
              <p:spPr>
                <a:xfrm>
                  <a:off x="2658586" y="4187718"/>
                  <a:ext cx="29841" cy="29546"/>
                </a:xfrm>
                <a:custGeom>
                  <a:avLst/>
                  <a:gdLst>
                    <a:gd name="connsiteX0" fmla="*/ 30234 w 29841"/>
                    <a:gd name="connsiteY0" fmla="*/ 15150 h 29546"/>
                    <a:gd name="connsiteX1" fmla="*/ 15313 w 29841"/>
                    <a:gd name="connsiteY1" fmla="*/ 29923 h 29546"/>
                    <a:gd name="connsiteX2" fmla="*/ 393 w 29841"/>
                    <a:gd name="connsiteY2" fmla="*/ 15150 h 29546"/>
                    <a:gd name="connsiteX3" fmla="*/ 15313 w 29841"/>
                    <a:gd name="connsiteY3" fmla="*/ 377 h 29546"/>
                    <a:gd name="connsiteX4" fmla="*/ 30234 w 29841"/>
                    <a:gd name="connsiteY4" fmla="*/ 15150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234" y="15150"/>
                      </a:moveTo>
                      <a:cubicBezTo>
                        <a:pt x="30234" y="23309"/>
                        <a:pt x="23554" y="29923"/>
                        <a:pt x="15313" y="29923"/>
                      </a:cubicBezTo>
                      <a:cubicBezTo>
                        <a:pt x="7073" y="29923"/>
                        <a:pt x="393" y="23309"/>
                        <a:pt x="393" y="15150"/>
                      </a:cubicBezTo>
                      <a:cubicBezTo>
                        <a:pt x="393" y="6991"/>
                        <a:pt x="7073" y="377"/>
                        <a:pt x="15313" y="377"/>
                      </a:cubicBezTo>
                      <a:cubicBezTo>
                        <a:pt x="23554" y="377"/>
                        <a:pt x="30234" y="6991"/>
                        <a:pt x="30234" y="15150"/>
                      </a:cubicBezTo>
                      <a:close/>
                    </a:path>
                  </a:pathLst>
                </a:custGeom>
                <a:noFill/>
                <a:ln w="5965" cap="flat">
                  <a:solidFill>
                    <a:srgbClr val="EC4E44"/>
                  </a:solidFill>
                  <a:prstDash val="solid"/>
                  <a:miter/>
                </a:ln>
              </p:spPr>
              <p:txBody>
                <a:bodyPr rtlCol="0" anchor="ctr"/>
                <a:lstStyle/>
                <a:p>
                  <a:endParaRPr lang="en-US"/>
                </a:p>
              </p:txBody>
            </p:sp>
          </p:grpSp>
          <p:sp>
            <p:nvSpPr>
              <p:cNvPr id="1866" name="Freeform: Shape 1865">
                <a:extLst>
                  <a:ext uri="{FF2B5EF4-FFF2-40B4-BE49-F238E27FC236}">
                    <a16:creationId xmlns:a16="http://schemas.microsoft.com/office/drawing/2014/main" id="{9F5F3E31-2B1A-45AA-955E-A5FA55FF41BF}"/>
                  </a:ext>
                </a:extLst>
              </p:cNvPr>
              <p:cNvSpPr/>
              <p:nvPr/>
            </p:nvSpPr>
            <p:spPr>
              <a:xfrm>
                <a:off x="2531325" y="4380413"/>
                <a:ext cx="35809" cy="5909"/>
              </a:xfrm>
              <a:custGeom>
                <a:avLst/>
                <a:gdLst>
                  <a:gd name="connsiteX0" fmla="*/ 371 w 35809"/>
                  <a:gd name="connsiteY0" fmla="*/ 407 h 5909"/>
                  <a:gd name="connsiteX1" fmla="*/ 36181 w 35809"/>
                  <a:gd name="connsiteY1" fmla="*/ 407 h 5909"/>
                </a:gdLst>
                <a:ahLst/>
                <a:cxnLst>
                  <a:cxn ang="0">
                    <a:pos x="connsiteX0" y="connsiteY0"/>
                  </a:cxn>
                  <a:cxn ang="0">
                    <a:pos x="connsiteX1" y="connsiteY1"/>
                  </a:cxn>
                </a:cxnLst>
                <a:rect l="l" t="t" r="r" b="b"/>
                <a:pathLst>
                  <a:path w="35809" h="5909">
                    <a:moveTo>
                      <a:pt x="371" y="407"/>
                    </a:moveTo>
                    <a:lnTo>
                      <a:pt x="36181" y="407"/>
                    </a:lnTo>
                  </a:path>
                </a:pathLst>
              </a:custGeom>
              <a:solidFill>
                <a:srgbClr val="EC4E44"/>
              </a:solidFill>
              <a:ln w="5965" cap="sq">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17C23625-D8C1-4A75-9EB3-D8DC757571A7}"/>
                  </a:ext>
                </a:extLst>
              </p:cNvPr>
              <p:cNvSpPr/>
              <p:nvPr/>
            </p:nvSpPr>
            <p:spPr>
              <a:xfrm>
                <a:off x="2531325" y="4380413"/>
                <a:ext cx="35809" cy="5909"/>
              </a:xfrm>
              <a:custGeom>
                <a:avLst/>
                <a:gdLst>
                  <a:gd name="connsiteX0" fmla="*/ 371 w 35809"/>
                  <a:gd name="connsiteY0" fmla="*/ 407 h 5909"/>
                  <a:gd name="connsiteX1" fmla="*/ 36181 w 35809"/>
                  <a:gd name="connsiteY1" fmla="*/ 407 h 5909"/>
                </a:gdLst>
                <a:ahLst/>
                <a:cxnLst>
                  <a:cxn ang="0">
                    <a:pos x="connsiteX0" y="connsiteY0"/>
                  </a:cxn>
                  <a:cxn ang="0">
                    <a:pos x="connsiteX1" y="connsiteY1"/>
                  </a:cxn>
                </a:cxnLst>
                <a:rect l="l" t="t" r="r" b="b"/>
                <a:pathLst>
                  <a:path w="35809" h="5909">
                    <a:moveTo>
                      <a:pt x="371" y="407"/>
                    </a:moveTo>
                    <a:lnTo>
                      <a:pt x="36181" y="407"/>
                    </a:lnTo>
                  </a:path>
                </a:pathLst>
              </a:custGeom>
              <a:noFill/>
              <a:ln w="5965" cap="flat">
                <a:solidFill>
                  <a:srgbClr val="EC4E44"/>
                </a:solid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C2EEBC12-FADA-42DF-A38A-EB19F3ED7E36}"/>
                  </a:ext>
                </a:extLst>
              </p:cNvPr>
              <p:cNvSpPr/>
              <p:nvPr/>
            </p:nvSpPr>
            <p:spPr>
              <a:xfrm>
                <a:off x="3105016" y="3805797"/>
                <a:ext cx="35809" cy="5909"/>
              </a:xfrm>
              <a:custGeom>
                <a:avLst/>
                <a:gdLst>
                  <a:gd name="connsiteX0" fmla="*/ 468 w 35809"/>
                  <a:gd name="connsiteY0" fmla="*/ 309 h 5909"/>
                  <a:gd name="connsiteX1" fmla="*/ 36277 w 35809"/>
                  <a:gd name="connsiteY1" fmla="*/ 309 h 5909"/>
                </a:gdLst>
                <a:ahLst/>
                <a:cxnLst>
                  <a:cxn ang="0">
                    <a:pos x="connsiteX0" y="connsiteY0"/>
                  </a:cxn>
                  <a:cxn ang="0">
                    <a:pos x="connsiteX1" y="connsiteY1"/>
                  </a:cxn>
                </a:cxnLst>
                <a:rect l="l" t="t" r="r" b="b"/>
                <a:pathLst>
                  <a:path w="35809" h="5909">
                    <a:moveTo>
                      <a:pt x="468" y="309"/>
                    </a:moveTo>
                    <a:lnTo>
                      <a:pt x="36277" y="309"/>
                    </a:lnTo>
                  </a:path>
                </a:pathLst>
              </a:custGeom>
              <a:solidFill>
                <a:srgbClr val="EC4E44"/>
              </a:solidFill>
              <a:ln w="5965" cap="sq">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38EF711-1DC2-49B8-99E1-380A2069F206}"/>
                  </a:ext>
                </a:extLst>
              </p:cNvPr>
              <p:cNvSpPr/>
              <p:nvPr/>
            </p:nvSpPr>
            <p:spPr>
              <a:xfrm>
                <a:off x="3105016" y="3805797"/>
                <a:ext cx="35809" cy="5909"/>
              </a:xfrm>
              <a:custGeom>
                <a:avLst/>
                <a:gdLst>
                  <a:gd name="connsiteX0" fmla="*/ 468 w 35809"/>
                  <a:gd name="connsiteY0" fmla="*/ 309 h 5909"/>
                  <a:gd name="connsiteX1" fmla="*/ 36277 w 35809"/>
                  <a:gd name="connsiteY1" fmla="*/ 309 h 5909"/>
                </a:gdLst>
                <a:ahLst/>
                <a:cxnLst>
                  <a:cxn ang="0">
                    <a:pos x="connsiteX0" y="connsiteY0"/>
                  </a:cxn>
                  <a:cxn ang="0">
                    <a:pos x="connsiteX1" y="connsiteY1"/>
                  </a:cxn>
                </a:cxnLst>
                <a:rect l="l" t="t" r="r" b="b"/>
                <a:pathLst>
                  <a:path w="35809" h="5909">
                    <a:moveTo>
                      <a:pt x="468" y="309"/>
                    </a:moveTo>
                    <a:lnTo>
                      <a:pt x="36277" y="309"/>
                    </a:lnTo>
                  </a:path>
                </a:pathLst>
              </a:custGeom>
              <a:noFill/>
              <a:ln w="5965" cap="flat">
                <a:solidFill>
                  <a:srgbClr val="EC4E44"/>
                </a:solid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8A3E139-4D30-4BB4-9366-DB58F46A6526}"/>
                  </a:ext>
                </a:extLst>
              </p:cNvPr>
              <p:cNvSpPr/>
              <p:nvPr/>
            </p:nvSpPr>
            <p:spPr>
              <a:xfrm>
                <a:off x="3876354" y="3155033"/>
                <a:ext cx="35809" cy="5909"/>
              </a:xfrm>
              <a:custGeom>
                <a:avLst/>
                <a:gdLst>
                  <a:gd name="connsiteX0" fmla="*/ 597 w 35809"/>
                  <a:gd name="connsiteY0" fmla="*/ 199 h 5909"/>
                  <a:gd name="connsiteX1" fmla="*/ 36406 w 35809"/>
                  <a:gd name="connsiteY1" fmla="*/ 199 h 5909"/>
                </a:gdLst>
                <a:ahLst/>
                <a:cxnLst>
                  <a:cxn ang="0">
                    <a:pos x="connsiteX0" y="connsiteY0"/>
                  </a:cxn>
                  <a:cxn ang="0">
                    <a:pos x="connsiteX1" y="connsiteY1"/>
                  </a:cxn>
                </a:cxnLst>
                <a:rect l="l" t="t" r="r" b="b"/>
                <a:pathLst>
                  <a:path w="35809" h="5909">
                    <a:moveTo>
                      <a:pt x="597" y="199"/>
                    </a:moveTo>
                    <a:lnTo>
                      <a:pt x="36406" y="199"/>
                    </a:lnTo>
                  </a:path>
                </a:pathLst>
              </a:custGeom>
              <a:solidFill>
                <a:srgbClr val="EC4E44"/>
              </a:solidFill>
              <a:ln w="5965" cap="sq">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ABE0F6FA-9F0A-4664-8F7D-23045E749845}"/>
                  </a:ext>
                </a:extLst>
              </p:cNvPr>
              <p:cNvSpPr/>
              <p:nvPr/>
            </p:nvSpPr>
            <p:spPr>
              <a:xfrm>
                <a:off x="3876354" y="3155033"/>
                <a:ext cx="35809" cy="5909"/>
              </a:xfrm>
              <a:custGeom>
                <a:avLst/>
                <a:gdLst>
                  <a:gd name="connsiteX0" fmla="*/ 597 w 35809"/>
                  <a:gd name="connsiteY0" fmla="*/ 199 h 5909"/>
                  <a:gd name="connsiteX1" fmla="*/ 36406 w 35809"/>
                  <a:gd name="connsiteY1" fmla="*/ 199 h 5909"/>
                </a:gdLst>
                <a:ahLst/>
                <a:cxnLst>
                  <a:cxn ang="0">
                    <a:pos x="connsiteX0" y="connsiteY0"/>
                  </a:cxn>
                  <a:cxn ang="0">
                    <a:pos x="connsiteX1" y="connsiteY1"/>
                  </a:cxn>
                </a:cxnLst>
                <a:rect l="l" t="t" r="r" b="b"/>
                <a:pathLst>
                  <a:path w="35809" h="5909">
                    <a:moveTo>
                      <a:pt x="597" y="199"/>
                    </a:moveTo>
                    <a:lnTo>
                      <a:pt x="36406" y="199"/>
                    </a:lnTo>
                  </a:path>
                </a:pathLst>
              </a:custGeom>
              <a:noFill/>
              <a:ln w="5965" cap="flat">
                <a:solidFill>
                  <a:srgbClr val="EC4E44"/>
                </a:solid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FDBA8826-437E-474C-9878-82ABC8FAE5F0}"/>
                  </a:ext>
                </a:extLst>
              </p:cNvPr>
              <p:cNvSpPr/>
              <p:nvPr/>
            </p:nvSpPr>
            <p:spPr>
              <a:xfrm>
                <a:off x="1634882" y="5092809"/>
                <a:ext cx="35809" cy="5909"/>
              </a:xfrm>
              <a:custGeom>
                <a:avLst/>
                <a:gdLst>
                  <a:gd name="connsiteX0" fmla="*/ 221 w 35809"/>
                  <a:gd name="connsiteY0" fmla="*/ 527 h 5909"/>
                  <a:gd name="connsiteX1" fmla="*/ 36031 w 35809"/>
                  <a:gd name="connsiteY1" fmla="*/ 527 h 5909"/>
                </a:gdLst>
                <a:ahLst/>
                <a:cxnLst>
                  <a:cxn ang="0">
                    <a:pos x="connsiteX0" y="connsiteY0"/>
                  </a:cxn>
                  <a:cxn ang="0">
                    <a:pos x="connsiteX1" y="connsiteY1"/>
                  </a:cxn>
                </a:cxnLst>
                <a:rect l="l" t="t" r="r" b="b"/>
                <a:pathLst>
                  <a:path w="35809" h="5909">
                    <a:moveTo>
                      <a:pt x="221" y="527"/>
                    </a:moveTo>
                    <a:lnTo>
                      <a:pt x="36031" y="527"/>
                    </a:lnTo>
                  </a:path>
                </a:pathLst>
              </a:custGeom>
              <a:solidFill>
                <a:srgbClr val="EC4E44"/>
              </a:solidFill>
              <a:ln w="5965" cap="sq">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7B371477-C5EE-412E-BBE6-A91A4257591D}"/>
                  </a:ext>
                </a:extLst>
              </p:cNvPr>
              <p:cNvSpPr/>
              <p:nvPr/>
            </p:nvSpPr>
            <p:spPr>
              <a:xfrm>
                <a:off x="1634882" y="5092809"/>
                <a:ext cx="35809" cy="5909"/>
              </a:xfrm>
              <a:custGeom>
                <a:avLst/>
                <a:gdLst>
                  <a:gd name="connsiteX0" fmla="*/ 221 w 35809"/>
                  <a:gd name="connsiteY0" fmla="*/ 527 h 5909"/>
                  <a:gd name="connsiteX1" fmla="*/ 36031 w 35809"/>
                  <a:gd name="connsiteY1" fmla="*/ 527 h 5909"/>
                </a:gdLst>
                <a:ahLst/>
                <a:cxnLst>
                  <a:cxn ang="0">
                    <a:pos x="connsiteX0" y="connsiteY0"/>
                  </a:cxn>
                  <a:cxn ang="0">
                    <a:pos x="connsiteX1" y="connsiteY1"/>
                  </a:cxn>
                </a:cxnLst>
                <a:rect l="l" t="t" r="r" b="b"/>
                <a:pathLst>
                  <a:path w="35809" h="5909">
                    <a:moveTo>
                      <a:pt x="221" y="527"/>
                    </a:moveTo>
                    <a:lnTo>
                      <a:pt x="36031" y="527"/>
                    </a:lnTo>
                  </a:path>
                </a:pathLst>
              </a:custGeom>
              <a:noFill/>
              <a:ln w="5965" cap="flat">
                <a:solidFill>
                  <a:srgbClr val="EC4E44"/>
                </a:solid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EBF44CB8-D77C-4E02-A3CA-6154E01AD571}"/>
                  </a:ext>
                </a:extLst>
              </p:cNvPr>
              <p:cNvSpPr/>
              <p:nvPr/>
            </p:nvSpPr>
            <p:spPr>
              <a:xfrm>
                <a:off x="2758094" y="4114465"/>
                <a:ext cx="35809" cy="5909"/>
              </a:xfrm>
              <a:custGeom>
                <a:avLst/>
                <a:gdLst>
                  <a:gd name="connsiteX0" fmla="*/ 409 w 35809"/>
                  <a:gd name="connsiteY0" fmla="*/ 362 h 5909"/>
                  <a:gd name="connsiteX1" fmla="*/ 36219 w 35809"/>
                  <a:gd name="connsiteY1" fmla="*/ 362 h 5909"/>
                </a:gdLst>
                <a:ahLst/>
                <a:cxnLst>
                  <a:cxn ang="0">
                    <a:pos x="connsiteX0" y="connsiteY0"/>
                  </a:cxn>
                  <a:cxn ang="0">
                    <a:pos x="connsiteX1" y="connsiteY1"/>
                  </a:cxn>
                </a:cxnLst>
                <a:rect l="l" t="t" r="r" b="b"/>
                <a:pathLst>
                  <a:path w="35809" h="5909">
                    <a:moveTo>
                      <a:pt x="409" y="362"/>
                    </a:moveTo>
                    <a:lnTo>
                      <a:pt x="36219" y="362"/>
                    </a:lnTo>
                  </a:path>
                </a:pathLst>
              </a:custGeom>
              <a:solidFill>
                <a:srgbClr val="EC4E44"/>
              </a:solidFill>
              <a:ln w="5965" cap="sq">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1CC15A33-EC48-4CCE-9785-2F4F8EF5689E}"/>
                  </a:ext>
                </a:extLst>
              </p:cNvPr>
              <p:cNvSpPr/>
              <p:nvPr/>
            </p:nvSpPr>
            <p:spPr>
              <a:xfrm>
                <a:off x="2758094" y="4114465"/>
                <a:ext cx="35809" cy="5909"/>
              </a:xfrm>
              <a:custGeom>
                <a:avLst/>
                <a:gdLst>
                  <a:gd name="connsiteX0" fmla="*/ 409 w 35809"/>
                  <a:gd name="connsiteY0" fmla="*/ 362 h 5909"/>
                  <a:gd name="connsiteX1" fmla="*/ 36219 w 35809"/>
                  <a:gd name="connsiteY1" fmla="*/ 362 h 5909"/>
                </a:gdLst>
                <a:ahLst/>
                <a:cxnLst>
                  <a:cxn ang="0">
                    <a:pos x="connsiteX0" y="connsiteY0"/>
                  </a:cxn>
                  <a:cxn ang="0">
                    <a:pos x="connsiteX1" y="connsiteY1"/>
                  </a:cxn>
                </a:cxnLst>
                <a:rect l="l" t="t" r="r" b="b"/>
                <a:pathLst>
                  <a:path w="35809" h="5909">
                    <a:moveTo>
                      <a:pt x="409" y="362"/>
                    </a:moveTo>
                    <a:lnTo>
                      <a:pt x="36219" y="362"/>
                    </a:lnTo>
                  </a:path>
                </a:pathLst>
              </a:custGeom>
              <a:noFill/>
              <a:ln w="5965" cap="flat">
                <a:solidFill>
                  <a:srgbClr val="EC4E44"/>
                </a:solid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42BAB730-3180-487D-9FBC-69E0E6115FAE}"/>
                  </a:ext>
                </a:extLst>
              </p:cNvPr>
              <p:cNvSpPr/>
              <p:nvPr/>
            </p:nvSpPr>
            <p:spPr>
              <a:xfrm>
                <a:off x="2152800" y="4731429"/>
                <a:ext cx="35809" cy="5909"/>
              </a:xfrm>
              <a:custGeom>
                <a:avLst/>
                <a:gdLst>
                  <a:gd name="connsiteX0" fmla="*/ 308 w 35809"/>
                  <a:gd name="connsiteY0" fmla="*/ 466 h 5909"/>
                  <a:gd name="connsiteX1" fmla="*/ 36117 w 35809"/>
                  <a:gd name="connsiteY1" fmla="*/ 466 h 5909"/>
                </a:gdLst>
                <a:ahLst/>
                <a:cxnLst>
                  <a:cxn ang="0">
                    <a:pos x="connsiteX0" y="connsiteY0"/>
                  </a:cxn>
                  <a:cxn ang="0">
                    <a:pos x="connsiteX1" y="connsiteY1"/>
                  </a:cxn>
                </a:cxnLst>
                <a:rect l="l" t="t" r="r" b="b"/>
                <a:pathLst>
                  <a:path w="35809" h="5909">
                    <a:moveTo>
                      <a:pt x="308" y="466"/>
                    </a:moveTo>
                    <a:lnTo>
                      <a:pt x="36117" y="466"/>
                    </a:lnTo>
                  </a:path>
                </a:pathLst>
              </a:custGeom>
              <a:solidFill>
                <a:srgbClr val="EC4E44"/>
              </a:solidFill>
              <a:ln w="5965" cap="sq">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3F419229-F2D9-4839-9B41-FC1D37140792}"/>
                  </a:ext>
                </a:extLst>
              </p:cNvPr>
              <p:cNvSpPr/>
              <p:nvPr/>
            </p:nvSpPr>
            <p:spPr>
              <a:xfrm>
                <a:off x="2152800" y="4731429"/>
                <a:ext cx="35809" cy="5909"/>
              </a:xfrm>
              <a:custGeom>
                <a:avLst/>
                <a:gdLst>
                  <a:gd name="connsiteX0" fmla="*/ 308 w 35809"/>
                  <a:gd name="connsiteY0" fmla="*/ 466 h 5909"/>
                  <a:gd name="connsiteX1" fmla="*/ 36117 w 35809"/>
                  <a:gd name="connsiteY1" fmla="*/ 466 h 5909"/>
                </a:gdLst>
                <a:ahLst/>
                <a:cxnLst>
                  <a:cxn ang="0">
                    <a:pos x="connsiteX0" y="connsiteY0"/>
                  </a:cxn>
                  <a:cxn ang="0">
                    <a:pos x="connsiteX1" y="connsiteY1"/>
                  </a:cxn>
                </a:cxnLst>
                <a:rect l="l" t="t" r="r" b="b"/>
                <a:pathLst>
                  <a:path w="35809" h="5909">
                    <a:moveTo>
                      <a:pt x="308" y="466"/>
                    </a:moveTo>
                    <a:lnTo>
                      <a:pt x="36117" y="466"/>
                    </a:lnTo>
                  </a:path>
                </a:pathLst>
              </a:custGeom>
              <a:noFill/>
              <a:ln w="5965" cap="flat">
                <a:solidFill>
                  <a:srgbClr val="EC4E44"/>
                </a:solid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321D979F-17DF-4779-A1C0-717517E2A768}"/>
                  </a:ext>
                </a:extLst>
              </p:cNvPr>
              <p:cNvSpPr/>
              <p:nvPr/>
            </p:nvSpPr>
            <p:spPr>
              <a:xfrm>
                <a:off x="2233237" y="4614767"/>
                <a:ext cx="35809" cy="5909"/>
              </a:xfrm>
              <a:custGeom>
                <a:avLst/>
                <a:gdLst>
                  <a:gd name="connsiteX0" fmla="*/ 322 w 35809"/>
                  <a:gd name="connsiteY0" fmla="*/ 446 h 5909"/>
                  <a:gd name="connsiteX1" fmla="*/ 36131 w 35809"/>
                  <a:gd name="connsiteY1" fmla="*/ 446 h 5909"/>
                </a:gdLst>
                <a:ahLst/>
                <a:cxnLst>
                  <a:cxn ang="0">
                    <a:pos x="connsiteX0" y="connsiteY0"/>
                  </a:cxn>
                  <a:cxn ang="0">
                    <a:pos x="connsiteX1" y="connsiteY1"/>
                  </a:cxn>
                </a:cxnLst>
                <a:rect l="l" t="t" r="r" b="b"/>
                <a:pathLst>
                  <a:path w="35809" h="5909">
                    <a:moveTo>
                      <a:pt x="322" y="446"/>
                    </a:moveTo>
                    <a:lnTo>
                      <a:pt x="36131" y="446"/>
                    </a:lnTo>
                  </a:path>
                </a:pathLst>
              </a:custGeom>
              <a:solidFill>
                <a:srgbClr val="EC4E44"/>
              </a:solidFill>
              <a:ln w="5965" cap="sq">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E749B2AE-E5F2-43B7-9115-EA9538573D90}"/>
                  </a:ext>
                </a:extLst>
              </p:cNvPr>
              <p:cNvSpPr/>
              <p:nvPr/>
            </p:nvSpPr>
            <p:spPr>
              <a:xfrm>
                <a:off x="2233237" y="4614767"/>
                <a:ext cx="35809" cy="5909"/>
              </a:xfrm>
              <a:custGeom>
                <a:avLst/>
                <a:gdLst>
                  <a:gd name="connsiteX0" fmla="*/ 322 w 35809"/>
                  <a:gd name="connsiteY0" fmla="*/ 446 h 5909"/>
                  <a:gd name="connsiteX1" fmla="*/ 36131 w 35809"/>
                  <a:gd name="connsiteY1" fmla="*/ 446 h 5909"/>
                </a:gdLst>
                <a:ahLst/>
                <a:cxnLst>
                  <a:cxn ang="0">
                    <a:pos x="connsiteX0" y="connsiteY0"/>
                  </a:cxn>
                  <a:cxn ang="0">
                    <a:pos x="connsiteX1" y="connsiteY1"/>
                  </a:cxn>
                </a:cxnLst>
                <a:rect l="l" t="t" r="r" b="b"/>
                <a:pathLst>
                  <a:path w="35809" h="5909">
                    <a:moveTo>
                      <a:pt x="322" y="446"/>
                    </a:moveTo>
                    <a:lnTo>
                      <a:pt x="36131" y="446"/>
                    </a:lnTo>
                  </a:path>
                </a:pathLst>
              </a:custGeom>
              <a:noFill/>
              <a:ln w="5965" cap="flat">
                <a:solidFill>
                  <a:srgbClr val="EC4E44"/>
                </a:solid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4C3EC7E5-C566-4B71-B99E-70F4C08F7157}"/>
                  </a:ext>
                </a:extLst>
              </p:cNvPr>
              <p:cNvSpPr/>
              <p:nvPr/>
            </p:nvSpPr>
            <p:spPr>
              <a:xfrm>
                <a:off x="2384230" y="4533831"/>
                <a:ext cx="35809" cy="5909"/>
              </a:xfrm>
              <a:custGeom>
                <a:avLst/>
                <a:gdLst>
                  <a:gd name="connsiteX0" fmla="*/ 347 w 35809"/>
                  <a:gd name="connsiteY0" fmla="*/ 433 h 5909"/>
                  <a:gd name="connsiteX1" fmla="*/ 36156 w 35809"/>
                  <a:gd name="connsiteY1" fmla="*/ 433 h 5909"/>
                </a:gdLst>
                <a:ahLst/>
                <a:cxnLst>
                  <a:cxn ang="0">
                    <a:pos x="connsiteX0" y="connsiteY0"/>
                  </a:cxn>
                  <a:cxn ang="0">
                    <a:pos x="connsiteX1" y="connsiteY1"/>
                  </a:cxn>
                </a:cxnLst>
                <a:rect l="l" t="t" r="r" b="b"/>
                <a:pathLst>
                  <a:path w="35809" h="5909">
                    <a:moveTo>
                      <a:pt x="347" y="433"/>
                    </a:moveTo>
                    <a:lnTo>
                      <a:pt x="36156" y="433"/>
                    </a:lnTo>
                  </a:path>
                </a:pathLst>
              </a:custGeom>
              <a:solidFill>
                <a:srgbClr val="EC4E44"/>
              </a:solidFill>
              <a:ln w="5965" cap="sq">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B2C2908E-3870-44E2-A7D2-AED79A39B3F8}"/>
                  </a:ext>
                </a:extLst>
              </p:cNvPr>
              <p:cNvSpPr/>
              <p:nvPr/>
            </p:nvSpPr>
            <p:spPr>
              <a:xfrm>
                <a:off x="2384230" y="4533831"/>
                <a:ext cx="35809" cy="5909"/>
              </a:xfrm>
              <a:custGeom>
                <a:avLst/>
                <a:gdLst>
                  <a:gd name="connsiteX0" fmla="*/ 347 w 35809"/>
                  <a:gd name="connsiteY0" fmla="*/ 433 h 5909"/>
                  <a:gd name="connsiteX1" fmla="*/ 36156 w 35809"/>
                  <a:gd name="connsiteY1" fmla="*/ 433 h 5909"/>
                </a:gdLst>
                <a:ahLst/>
                <a:cxnLst>
                  <a:cxn ang="0">
                    <a:pos x="connsiteX0" y="connsiteY0"/>
                  </a:cxn>
                  <a:cxn ang="0">
                    <a:pos x="connsiteX1" y="connsiteY1"/>
                  </a:cxn>
                </a:cxnLst>
                <a:rect l="l" t="t" r="r" b="b"/>
                <a:pathLst>
                  <a:path w="35809" h="5909">
                    <a:moveTo>
                      <a:pt x="347" y="433"/>
                    </a:moveTo>
                    <a:lnTo>
                      <a:pt x="36156" y="433"/>
                    </a:lnTo>
                  </a:path>
                </a:pathLst>
              </a:custGeom>
              <a:noFill/>
              <a:ln w="5965" cap="flat">
                <a:solidFill>
                  <a:srgbClr val="EC4E44"/>
                </a:solid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BD73F953-7AA1-46B6-A7F2-F1E9C894234E}"/>
                  </a:ext>
                </a:extLst>
              </p:cNvPr>
              <p:cNvSpPr/>
              <p:nvPr/>
            </p:nvSpPr>
            <p:spPr>
              <a:xfrm>
                <a:off x="2517323" y="4343506"/>
                <a:ext cx="35809" cy="5909"/>
              </a:xfrm>
              <a:custGeom>
                <a:avLst/>
                <a:gdLst>
                  <a:gd name="connsiteX0" fmla="*/ 369 w 35809"/>
                  <a:gd name="connsiteY0" fmla="*/ 400 h 5909"/>
                  <a:gd name="connsiteX1" fmla="*/ 36178 w 35809"/>
                  <a:gd name="connsiteY1" fmla="*/ 400 h 5909"/>
                </a:gdLst>
                <a:ahLst/>
                <a:cxnLst>
                  <a:cxn ang="0">
                    <a:pos x="connsiteX0" y="connsiteY0"/>
                  </a:cxn>
                  <a:cxn ang="0">
                    <a:pos x="connsiteX1" y="connsiteY1"/>
                  </a:cxn>
                </a:cxnLst>
                <a:rect l="l" t="t" r="r" b="b"/>
                <a:pathLst>
                  <a:path w="35809" h="5909">
                    <a:moveTo>
                      <a:pt x="369" y="400"/>
                    </a:moveTo>
                    <a:lnTo>
                      <a:pt x="36178" y="400"/>
                    </a:lnTo>
                  </a:path>
                </a:pathLst>
              </a:custGeom>
              <a:solidFill>
                <a:srgbClr val="EC4E44"/>
              </a:solidFill>
              <a:ln w="5965" cap="sq">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A8852E11-E6B4-4C4D-A5DA-58E0DE5F17FF}"/>
                  </a:ext>
                </a:extLst>
              </p:cNvPr>
              <p:cNvSpPr/>
              <p:nvPr/>
            </p:nvSpPr>
            <p:spPr>
              <a:xfrm>
                <a:off x="2517323" y="4343506"/>
                <a:ext cx="35809" cy="5909"/>
              </a:xfrm>
              <a:custGeom>
                <a:avLst/>
                <a:gdLst>
                  <a:gd name="connsiteX0" fmla="*/ 369 w 35809"/>
                  <a:gd name="connsiteY0" fmla="*/ 400 h 5909"/>
                  <a:gd name="connsiteX1" fmla="*/ 36178 w 35809"/>
                  <a:gd name="connsiteY1" fmla="*/ 400 h 5909"/>
                </a:gdLst>
                <a:ahLst/>
                <a:cxnLst>
                  <a:cxn ang="0">
                    <a:pos x="connsiteX0" y="connsiteY0"/>
                  </a:cxn>
                  <a:cxn ang="0">
                    <a:pos x="connsiteX1" y="connsiteY1"/>
                  </a:cxn>
                </a:cxnLst>
                <a:rect l="l" t="t" r="r" b="b"/>
                <a:pathLst>
                  <a:path w="35809" h="5909">
                    <a:moveTo>
                      <a:pt x="369" y="400"/>
                    </a:moveTo>
                    <a:lnTo>
                      <a:pt x="36178" y="400"/>
                    </a:lnTo>
                  </a:path>
                </a:pathLst>
              </a:custGeom>
              <a:noFill/>
              <a:ln w="5965" cap="flat">
                <a:solidFill>
                  <a:srgbClr val="EC4E44"/>
                </a:solid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18D4B3FD-03A2-4604-AFD3-7A48249C49A2}"/>
                  </a:ext>
                </a:extLst>
              </p:cNvPr>
              <p:cNvSpPr/>
              <p:nvPr/>
            </p:nvSpPr>
            <p:spPr>
              <a:xfrm>
                <a:off x="2775684" y="4133045"/>
                <a:ext cx="35809" cy="5909"/>
              </a:xfrm>
              <a:custGeom>
                <a:avLst/>
                <a:gdLst>
                  <a:gd name="connsiteX0" fmla="*/ 412 w 35809"/>
                  <a:gd name="connsiteY0" fmla="*/ 365 h 5909"/>
                  <a:gd name="connsiteX1" fmla="*/ 36222 w 35809"/>
                  <a:gd name="connsiteY1" fmla="*/ 365 h 5909"/>
                </a:gdLst>
                <a:ahLst/>
                <a:cxnLst>
                  <a:cxn ang="0">
                    <a:pos x="connsiteX0" y="connsiteY0"/>
                  </a:cxn>
                  <a:cxn ang="0">
                    <a:pos x="connsiteX1" y="connsiteY1"/>
                  </a:cxn>
                </a:cxnLst>
                <a:rect l="l" t="t" r="r" b="b"/>
                <a:pathLst>
                  <a:path w="35809" h="5909">
                    <a:moveTo>
                      <a:pt x="412" y="365"/>
                    </a:moveTo>
                    <a:lnTo>
                      <a:pt x="36222" y="365"/>
                    </a:lnTo>
                  </a:path>
                </a:pathLst>
              </a:custGeom>
              <a:solidFill>
                <a:srgbClr val="EC4E44"/>
              </a:solidFill>
              <a:ln w="5965" cap="sq">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29A3B768-B066-4CA6-AA02-ED35F7D37986}"/>
                  </a:ext>
                </a:extLst>
              </p:cNvPr>
              <p:cNvSpPr/>
              <p:nvPr/>
            </p:nvSpPr>
            <p:spPr>
              <a:xfrm>
                <a:off x="2775684" y="4133045"/>
                <a:ext cx="35809" cy="5909"/>
              </a:xfrm>
              <a:custGeom>
                <a:avLst/>
                <a:gdLst>
                  <a:gd name="connsiteX0" fmla="*/ 412 w 35809"/>
                  <a:gd name="connsiteY0" fmla="*/ 365 h 5909"/>
                  <a:gd name="connsiteX1" fmla="*/ 36222 w 35809"/>
                  <a:gd name="connsiteY1" fmla="*/ 365 h 5909"/>
                </a:gdLst>
                <a:ahLst/>
                <a:cxnLst>
                  <a:cxn ang="0">
                    <a:pos x="connsiteX0" y="connsiteY0"/>
                  </a:cxn>
                  <a:cxn ang="0">
                    <a:pos x="connsiteX1" y="connsiteY1"/>
                  </a:cxn>
                </a:cxnLst>
                <a:rect l="l" t="t" r="r" b="b"/>
                <a:pathLst>
                  <a:path w="35809" h="5909">
                    <a:moveTo>
                      <a:pt x="412" y="365"/>
                    </a:moveTo>
                    <a:lnTo>
                      <a:pt x="36222" y="365"/>
                    </a:lnTo>
                  </a:path>
                </a:pathLst>
              </a:custGeom>
              <a:noFill/>
              <a:ln w="5965" cap="flat">
                <a:solidFill>
                  <a:srgbClr val="EC4E44"/>
                </a:solid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85E178E0-33D7-437D-8B0F-328AF5B67D9C}"/>
                  </a:ext>
                </a:extLst>
              </p:cNvPr>
              <p:cNvSpPr/>
              <p:nvPr/>
            </p:nvSpPr>
            <p:spPr>
              <a:xfrm>
                <a:off x="2447178" y="4508764"/>
                <a:ext cx="35809" cy="5909"/>
              </a:xfrm>
              <a:custGeom>
                <a:avLst/>
                <a:gdLst>
                  <a:gd name="connsiteX0" fmla="*/ 357 w 35809"/>
                  <a:gd name="connsiteY0" fmla="*/ 428 h 5909"/>
                  <a:gd name="connsiteX1" fmla="*/ 36167 w 35809"/>
                  <a:gd name="connsiteY1" fmla="*/ 428 h 5909"/>
                </a:gdLst>
                <a:ahLst/>
                <a:cxnLst>
                  <a:cxn ang="0">
                    <a:pos x="connsiteX0" y="connsiteY0"/>
                  </a:cxn>
                  <a:cxn ang="0">
                    <a:pos x="connsiteX1" y="connsiteY1"/>
                  </a:cxn>
                </a:cxnLst>
                <a:rect l="l" t="t" r="r" b="b"/>
                <a:pathLst>
                  <a:path w="35809" h="5909">
                    <a:moveTo>
                      <a:pt x="357" y="428"/>
                    </a:moveTo>
                    <a:lnTo>
                      <a:pt x="36167" y="428"/>
                    </a:lnTo>
                  </a:path>
                </a:pathLst>
              </a:custGeom>
              <a:solidFill>
                <a:srgbClr val="EC4E44"/>
              </a:solidFill>
              <a:ln w="5965" cap="sq">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F4273803-9B50-4061-8C9D-1F1E83C44F4A}"/>
                  </a:ext>
                </a:extLst>
              </p:cNvPr>
              <p:cNvSpPr/>
              <p:nvPr/>
            </p:nvSpPr>
            <p:spPr>
              <a:xfrm>
                <a:off x="2447178" y="4508764"/>
                <a:ext cx="35809" cy="5909"/>
              </a:xfrm>
              <a:custGeom>
                <a:avLst/>
                <a:gdLst>
                  <a:gd name="connsiteX0" fmla="*/ 357 w 35809"/>
                  <a:gd name="connsiteY0" fmla="*/ 428 h 5909"/>
                  <a:gd name="connsiteX1" fmla="*/ 36167 w 35809"/>
                  <a:gd name="connsiteY1" fmla="*/ 428 h 5909"/>
                </a:gdLst>
                <a:ahLst/>
                <a:cxnLst>
                  <a:cxn ang="0">
                    <a:pos x="connsiteX0" y="connsiteY0"/>
                  </a:cxn>
                  <a:cxn ang="0">
                    <a:pos x="connsiteX1" y="connsiteY1"/>
                  </a:cxn>
                </a:cxnLst>
                <a:rect l="l" t="t" r="r" b="b"/>
                <a:pathLst>
                  <a:path w="35809" h="5909">
                    <a:moveTo>
                      <a:pt x="357" y="428"/>
                    </a:moveTo>
                    <a:lnTo>
                      <a:pt x="36167" y="428"/>
                    </a:lnTo>
                  </a:path>
                </a:pathLst>
              </a:custGeom>
              <a:noFill/>
              <a:ln w="5965" cap="flat">
                <a:solidFill>
                  <a:srgbClr val="EC4E44"/>
                </a:solid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9321E7D2-CD9F-4007-B465-0E5D5931F904}"/>
                  </a:ext>
                </a:extLst>
              </p:cNvPr>
              <p:cNvSpPr/>
              <p:nvPr/>
            </p:nvSpPr>
            <p:spPr>
              <a:xfrm>
                <a:off x="2997676" y="3972286"/>
                <a:ext cx="35809" cy="5909"/>
              </a:xfrm>
              <a:custGeom>
                <a:avLst/>
                <a:gdLst>
                  <a:gd name="connsiteX0" fmla="*/ 450 w 35809"/>
                  <a:gd name="connsiteY0" fmla="*/ 338 h 5909"/>
                  <a:gd name="connsiteX1" fmla="*/ 36259 w 35809"/>
                  <a:gd name="connsiteY1" fmla="*/ 338 h 5909"/>
                </a:gdLst>
                <a:ahLst/>
                <a:cxnLst>
                  <a:cxn ang="0">
                    <a:pos x="connsiteX0" y="connsiteY0"/>
                  </a:cxn>
                  <a:cxn ang="0">
                    <a:pos x="connsiteX1" y="connsiteY1"/>
                  </a:cxn>
                </a:cxnLst>
                <a:rect l="l" t="t" r="r" b="b"/>
                <a:pathLst>
                  <a:path w="35809" h="5909">
                    <a:moveTo>
                      <a:pt x="450" y="338"/>
                    </a:moveTo>
                    <a:lnTo>
                      <a:pt x="36259" y="338"/>
                    </a:lnTo>
                  </a:path>
                </a:pathLst>
              </a:custGeom>
              <a:solidFill>
                <a:srgbClr val="EC4E44"/>
              </a:solidFill>
              <a:ln w="5965" cap="sq">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8567F7B4-E086-4893-845B-A632732A7A8D}"/>
                  </a:ext>
                </a:extLst>
              </p:cNvPr>
              <p:cNvSpPr/>
              <p:nvPr/>
            </p:nvSpPr>
            <p:spPr>
              <a:xfrm>
                <a:off x="2997676" y="3972286"/>
                <a:ext cx="35809" cy="5909"/>
              </a:xfrm>
              <a:custGeom>
                <a:avLst/>
                <a:gdLst>
                  <a:gd name="connsiteX0" fmla="*/ 450 w 35809"/>
                  <a:gd name="connsiteY0" fmla="*/ 338 h 5909"/>
                  <a:gd name="connsiteX1" fmla="*/ 36259 w 35809"/>
                  <a:gd name="connsiteY1" fmla="*/ 338 h 5909"/>
                </a:gdLst>
                <a:ahLst/>
                <a:cxnLst>
                  <a:cxn ang="0">
                    <a:pos x="connsiteX0" y="connsiteY0"/>
                  </a:cxn>
                  <a:cxn ang="0">
                    <a:pos x="connsiteX1" y="connsiteY1"/>
                  </a:cxn>
                </a:cxnLst>
                <a:rect l="l" t="t" r="r" b="b"/>
                <a:pathLst>
                  <a:path w="35809" h="5909">
                    <a:moveTo>
                      <a:pt x="450" y="338"/>
                    </a:moveTo>
                    <a:lnTo>
                      <a:pt x="36259" y="338"/>
                    </a:lnTo>
                  </a:path>
                </a:pathLst>
              </a:custGeom>
              <a:noFill/>
              <a:ln w="5965" cap="flat">
                <a:solidFill>
                  <a:srgbClr val="EC4E44"/>
                </a:solid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F4BDA2B8-E2B5-43FF-90FF-659765B8839A}"/>
                  </a:ext>
                </a:extLst>
              </p:cNvPr>
              <p:cNvSpPr/>
              <p:nvPr/>
            </p:nvSpPr>
            <p:spPr>
              <a:xfrm>
                <a:off x="3629259" y="3353562"/>
                <a:ext cx="35809" cy="5909"/>
              </a:xfrm>
              <a:custGeom>
                <a:avLst/>
                <a:gdLst>
                  <a:gd name="connsiteX0" fmla="*/ 555 w 35809"/>
                  <a:gd name="connsiteY0" fmla="*/ 233 h 5909"/>
                  <a:gd name="connsiteX1" fmla="*/ 36365 w 35809"/>
                  <a:gd name="connsiteY1" fmla="*/ 233 h 5909"/>
                </a:gdLst>
                <a:ahLst/>
                <a:cxnLst>
                  <a:cxn ang="0">
                    <a:pos x="connsiteX0" y="connsiteY0"/>
                  </a:cxn>
                  <a:cxn ang="0">
                    <a:pos x="connsiteX1" y="connsiteY1"/>
                  </a:cxn>
                </a:cxnLst>
                <a:rect l="l" t="t" r="r" b="b"/>
                <a:pathLst>
                  <a:path w="35809" h="5909">
                    <a:moveTo>
                      <a:pt x="555" y="233"/>
                    </a:moveTo>
                    <a:lnTo>
                      <a:pt x="36365" y="233"/>
                    </a:lnTo>
                  </a:path>
                </a:pathLst>
              </a:custGeom>
              <a:solidFill>
                <a:srgbClr val="EC4E44"/>
              </a:solidFill>
              <a:ln w="5965" cap="sq">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A6706575-8524-4244-B620-1150E0CCBF94}"/>
                  </a:ext>
                </a:extLst>
              </p:cNvPr>
              <p:cNvSpPr/>
              <p:nvPr/>
            </p:nvSpPr>
            <p:spPr>
              <a:xfrm>
                <a:off x="3629259" y="3353562"/>
                <a:ext cx="35809" cy="5909"/>
              </a:xfrm>
              <a:custGeom>
                <a:avLst/>
                <a:gdLst>
                  <a:gd name="connsiteX0" fmla="*/ 555 w 35809"/>
                  <a:gd name="connsiteY0" fmla="*/ 233 h 5909"/>
                  <a:gd name="connsiteX1" fmla="*/ 36365 w 35809"/>
                  <a:gd name="connsiteY1" fmla="*/ 233 h 5909"/>
                </a:gdLst>
                <a:ahLst/>
                <a:cxnLst>
                  <a:cxn ang="0">
                    <a:pos x="connsiteX0" y="connsiteY0"/>
                  </a:cxn>
                  <a:cxn ang="0">
                    <a:pos x="connsiteX1" y="connsiteY1"/>
                  </a:cxn>
                </a:cxnLst>
                <a:rect l="l" t="t" r="r" b="b"/>
                <a:pathLst>
                  <a:path w="35809" h="5909">
                    <a:moveTo>
                      <a:pt x="555" y="233"/>
                    </a:moveTo>
                    <a:lnTo>
                      <a:pt x="36365" y="233"/>
                    </a:lnTo>
                  </a:path>
                </a:pathLst>
              </a:custGeom>
              <a:noFill/>
              <a:ln w="5965" cap="flat">
                <a:solidFill>
                  <a:srgbClr val="EC4E44"/>
                </a:solid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E9250815-CBB8-4182-84DC-82DC3A929877}"/>
                  </a:ext>
                </a:extLst>
              </p:cNvPr>
              <p:cNvSpPr/>
              <p:nvPr/>
            </p:nvSpPr>
            <p:spPr>
              <a:xfrm>
                <a:off x="3318507" y="3811474"/>
                <a:ext cx="35809" cy="5909"/>
              </a:xfrm>
              <a:custGeom>
                <a:avLst/>
                <a:gdLst>
                  <a:gd name="connsiteX0" fmla="*/ 503 w 35809"/>
                  <a:gd name="connsiteY0" fmla="*/ 310 h 5909"/>
                  <a:gd name="connsiteX1" fmla="*/ 36313 w 35809"/>
                  <a:gd name="connsiteY1" fmla="*/ 310 h 5909"/>
                </a:gdLst>
                <a:ahLst/>
                <a:cxnLst>
                  <a:cxn ang="0">
                    <a:pos x="connsiteX0" y="connsiteY0"/>
                  </a:cxn>
                  <a:cxn ang="0">
                    <a:pos x="connsiteX1" y="connsiteY1"/>
                  </a:cxn>
                </a:cxnLst>
                <a:rect l="l" t="t" r="r" b="b"/>
                <a:pathLst>
                  <a:path w="35809" h="5909">
                    <a:moveTo>
                      <a:pt x="503" y="310"/>
                    </a:moveTo>
                    <a:lnTo>
                      <a:pt x="36313" y="310"/>
                    </a:lnTo>
                  </a:path>
                </a:pathLst>
              </a:custGeom>
              <a:solidFill>
                <a:srgbClr val="EC4E44"/>
              </a:solidFill>
              <a:ln w="5965" cap="sq">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691B8656-2B7B-4C09-B5B8-BE37771E49C7}"/>
                  </a:ext>
                </a:extLst>
              </p:cNvPr>
              <p:cNvSpPr/>
              <p:nvPr/>
            </p:nvSpPr>
            <p:spPr>
              <a:xfrm>
                <a:off x="3318507" y="3811474"/>
                <a:ext cx="35809" cy="5909"/>
              </a:xfrm>
              <a:custGeom>
                <a:avLst/>
                <a:gdLst>
                  <a:gd name="connsiteX0" fmla="*/ 503 w 35809"/>
                  <a:gd name="connsiteY0" fmla="*/ 310 h 5909"/>
                  <a:gd name="connsiteX1" fmla="*/ 36313 w 35809"/>
                  <a:gd name="connsiteY1" fmla="*/ 310 h 5909"/>
                </a:gdLst>
                <a:ahLst/>
                <a:cxnLst>
                  <a:cxn ang="0">
                    <a:pos x="connsiteX0" y="connsiteY0"/>
                  </a:cxn>
                  <a:cxn ang="0">
                    <a:pos x="connsiteX1" y="connsiteY1"/>
                  </a:cxn>
                </a:cxnLst>
                <a:rect l="l" t="t" r="r" b="b"/>
                <a:pathLst>
                  <a:path w="35809" h="5909">
                    <a:moveTo>
                      <a:pt x="503" y="310"/>
                    </a:moveTo>
                    <a:lnTo>
                      <a:pt x="36313" y="310"/>
                    </a:lnTo>
                  </a:path>
                </a:pathLst>
              </a:custGeom>
              <a:noFill/>
              <a:ln w="5965" cap="flat">
                <a:solidFill>
                  <a:srgbClr val="EC4E44"/>
                </a:solid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24370F67-69DA-451E-B304-BD2E5B0F0103}"/>
                  </a:ext>
                </a:extLst>
              </p:cNvPr>
              <p:cNvSpPr/>
              <p:nvPr/>
            </p:nvSpPr>
            <p:spPr>
              <a:xfrm>
                <a:off x="2659210" y="4282813"/>
                <a:ext cx="35809" cy="5909"/>
              </a:xfrm>
              <a:custGeom>
                <a:avLst/>
                <a:gdLst>
                  <a:gd name="connsiteX0" fmla="*/ 393 w 35809"/>
                  <a:gd name="connsiteY0" fmla="*/ 390 h 5909"/>
                  <a:gd name="connsiteX1" fmla="*/ 36202 w 35809"/>
                  <a:gd name="connsiteY1" fmla="*/ 390 h 5909"/>
                </a:gdLst>
                <a:ahLst/>
                <a:cxnLst>
                  <a:cxn ang="0">
                    <a:pos x="connsiteX0" y="connsiteY0"/>
                  </a:cxn>
                  <a:cxn ang="0">
                    <a:pos x="connsiteX1" y="connsiteY1"/>
                  </a:cxn>
                </a:cxnLst>
                <a:rect l="l" t="t" r="r" b="b"/>
                <a:pathLst>
                  <a:path w="35809" h="5909">
                    <a:moveTo>
                      <a:pt x="393" y="390"/>
                    </a:moveTo>
                    <a:lnTo>
                      <a:pt x="36202" y="390"/>
                    </a:lnTo>
                  </a:path>
                </a:pathLst>
              </a:custGeom>
              <a:solidFill>
                <a:srgbClr val="EC4E44"/>
              </a:solidFill>
              <a:ln w="5965" cap="sq">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BFFC1055-BFC3-4EB6-BE03-EAC0648208AE}"/>
                  </a:ext>
                </a:extLst>
              </p:cNvPr>
              <p:cNvSpPr/>
              <p:nvPr/>
            </p:nvSpPr>
            <p:spPr>
              <a:xfrm>
                <a:off x="2659210" y="4282813"/>
                <a:ext cx="35809" cy="5909"/>
              </a:xfrm>
              <a:custGeom>
                <a:avLst/>
                <a:gdLst>
                  <a:gd name="connsiteX0" fmla="*/ 393 w 35809"/>
                  <a:gd name="connsiteY0" fmla="*/ 390 h 5909"/>
                  <a:gd name="connsiteX1" fmla="*/ 36202 w 35809"/>
                  <a:gd name="connsiteY1" fmla="*/ 390 h 5909"/>
                </a:gdLst>
                <a:ahLst/>
                <a:cxnLst>
                  <a:cxn ang="0">
                    <a:pos x="connsiteX0" y="connsiteY0"/>
                  </a:cxn>
                  <a:cxn ang="0">
                    <a:pos x="connsiteX1" y="connsiteY1"/>
                  </a:cxn>
                </a:cxnLst>
                <a:rect l="l" t="t" r="r" b="b"/>
                <a:pathLst>
                  <a:path w="35809" h="5909">
                    <a:moveTo>
                      <a:pt x="393" y="390"/>
                    </a:moveTo>
                    <a:lnTo>
                      <a:pt x="36202" y="390"/>
                    </a:lnTo>
                  </a:path>
                </a:pathLst>
              </a:custGeom>
              <a:noFill/>
              <a:ln w="5965" cap="flat">
                <a:solidFill>
                  <a:srgbClr val="EC4E44"/>
                </a:solid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3D431A57-FA59-4D77-A763-D96847869222}"/>
                  </a:ext>
                </a:extLst>
              </p:cNvPr>
              <p:cNvSpPr/>
              <p:nvPr/>
            </p:nvSpPr>
            <p:spPr>
              <a:xfrm>
                <a:off x="2802481" y="4108108"/>
                <a:ext cx="35809" cy="5909"/>
              </a:xfrm>
              <a:custGeom>
                <a:avLst/>
                <a:gdLst>
                  <a:gd name="connsiteX0" fmla="*/ 417 w 35809"/>
                  <a:gd name="connsiteY0" fmla="*/ 361 h 5909"/>
                  <a:gd name="connsiteX1" fmla="*/ 36226 w 35809"/>
                  <a:gd name="connsiteY1" fmla="*/ 361 h 5909"/>
                </a:gdLst>
                <a:ahLst/>
                <a:cxnLst>
                  <a:cxn ang="0">
                    <a:pos x="connsiteX0" y="connsiteY0"/>
                  </a:cxn>
                  <a:cxn ang="0">
                    <a:pos x="connsiteX1" y="connsiteY1"/>
                  </a:cxn>
                </a:cxnLst>
                <a:rect l="l" t="t" r="r" b="b"/>
                <a:pathLst>
                  <a:path w="35809" h="5909">
                    <a:moveTo>
                      <a:pt x="417" y="361"/>
                    </a:moveTo>
                    <a:lnTo>
                      <a:pt x="36226" y="361"/>
                    </a:lnTo>
                  </a:path>
                </a:pathLst>
              </a:custGeom>
              <a:solidFill>
                <a:srgbClr val="EC4E44"/>
              </a:solidFill>
              <a:ln w="5965" cap="sq">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6540E98C-54E7-44BA-A5DD-A6533181BCF6}"/>
                  </a:ext>
                </a:extLst>
              </p:cNvPr>
              <p:cNvSpPr/>
              <p:nvPr/>
            </p:nvSpPr>
            <p:spPr>
              <a:xfrm>
                <a:off x="2802481" y="4108108"/>
                <a:ext cx="35809" cy="5909"/>
              </a:xfrm>
              <a:custGeom>
                <a:avLst/>
                <a:gdLst>
                  <a:gd name="connsiteX0" fmla="*/ 417 w 35809"/>
                  <a:gd name="connsiteY0" fmla="*/ 361 h 5909"/>
                  <a:gd name="connsiteX1" fmla="*/ 36226 w 35809"/>
                  <a:gd name="connsiteY1" fmla="*/ 361 h 5909"/>
                </a:gdLst>
                <a:ahLst/>
                <a:cxnLst>
                  <a:cxn ang="0">
                    <a:pos x="connsiteX0" y="connsiteY0"/>
                  </a:cxn>
                  <a:cxn ang="0">
                    <a:pos x="connsiteX1" y="connsiteY1"/>
                  </a:cxn>
                </a:cxnLst>
                <a:rect l="l" t="t" r="r" b="b"/>
                <a:pathLst>
                  <a:path w="35809" h="5909">
                    <a:moveTo>
                      <a:pt x="417" y="361"/>
                    </a:moveTo>
                    <a:lnTo>
                      <a:pt x="36226" y="361"/>
                    </a:lnTo>
                  </a:path>
                </a:pathLst>
              </a:custGeom>
              <a:noFill/>
              <a:ln w="5965" cap="flat">
                <a:solidFill>
                  <a:srgbClr val="EC4E44"/>
                </a:solid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584AD878-975B-4791-8644-660A35EC9F05}"/>
                  </a:ext>
                </a:extLst>
              </p:cNvPr>
              <p:cNvSpPr/>
              <p:nvPr/>
            </p:nvSpPr>
            <p:spPr>
              <a:xfrm>
                <a:off x="3942205" y="3089620"/>
                <a:ext cx="35809" cy="5909"/>
              </a:xfrm>
              <a:custGeom>
                <a:avLst/>
                <a:gdLst>
                  <a:gd name="connsiteX0" fmla="*/ 608 w 35809"/>
                  <a:gd name="connsiteY0" fmla="*/ 188 h 5909"/>
                  <a:gd name="connsiteX1" fmla="*/ 36417 w 35809"/>
                  <a:gd name="connsiteY1" fmla="*/ 188 h 5909"/>
                </a:gdLst>
                <a:ahLst/>
                <a:cxnLst>
                  <a:cxn ang="0">
                    <a:pos x="connsiteX0" y="connsiteY0"/>
                  </a:cxn>
                  <a:cxn ang="0">
                    <a:pos x="connsiteX1" y="connsiteY1"/>
                  </a:cxn>
                </a:cxnLst>
                <a:rect l="l" t="t" r="r" b="b"/>
                <a:pathLst>
                  <a:path w="35809" h="5909">
                    <a:moveTo>
                      <a:pt x="608" y="188"/>
                    </a:moveTo>
                    <a:lnTo>
                      <a:pt x="36417" y="188"/>
                    </a:lnTo>
                  </a:path>
                </a:pathLst>
              </a:custGeom>
              <a:solidFill>
                <a:srgbClr val="EC4E44"/>
              </a:solidFill>
              <a:ln w="5965" cap="sq">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6D356D65-6097-4648-8F87-5AD79C891332}"/>
                  </a:ext>
                </a:extLst>
              </p:cNvPr>
              <p:cNvSpPr/>
              <p:nvPr/>
            </p:nvSpPr>
            <p:spPr>
              <a:xfrm>
                <a:off x="3942205" y="3089620"/>
                <a:ext cx="35809" cy="5909"/>
              </a:xfrm>
              <a:custGeom>
                <a:avLst/>
                <a:gdLst>
                  <a:gd name="connsiteX0" fmla="*/ 608 w 35809"/>
                  <a:gd name="connsiteY0" fmla="*/ 188 h 5909"/>
                  <a:gd name="connsiteX1" fmla="*/ 36417 w 35809"/>
                  <a:gd name="connsiteY1" fmla="*/ 188 h 5909"/>
                </a:gdLst>
                <a:ahLst/>
                <a:cxnLst>
                  <a:cxn ang="0">
                    <a:pos x="connsiteX0" y="connsiteY0"/>
                  </a:cxn>
                  <a:cxn ang="0">
                    <a:pos x="connsiteX1" y="connsiteY1"/>
                  </a:cxn>
                </a:cxnLst>
                <a:rect l="l" t="t" r="r" b="b"/>
                <a:pathLst>
                  <a:path w="35809" h="5909">
                    <a:moveTo>
                      <a:pt x="608" y="188"/>
                    </a:moveTo>
                    <a:lnTo>
                      <a:pt x="36417" y="188"/>
                    </a:lnTo>
                  </a:path>
                </a:pathLst>
              </a:custGeom>
              <a:noFill/>
              <a:ln w="5965" cap="flat">
                <a:solidFill>
                  <a:srgbClr val="EC4E44"/>
                </a:solid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7C95CC-E8B2-4AFF-B422-20691B44F77E}"/>
                  </a:ext>
                </a:extLst>
              </p:cNvPr>
              <p:cNvSpPr/>
              <p:nvPr/>
            </p:nvSpPr>
            <p:spPr>
              <a:xfrm>
                <a:off x="3391709" y="3570659"/>
                <a:ext cx="35809" cy="5909"/>
              </a:xfrm>
              <a:custGeom>
                <a:avLst/>
                <a:gdLst>
                  <a:gd name="connsiteX0" fmla="*/ 516 w 35809"/>
                  <a:gd name="connsiteY0" fmla="*/ 270 h 5909"/>
                  <a:gd name="connsiteX1" fmla="*/ 36325 w 35809"/>
                  <a:gd name="connsiteY1" fmla="*/ 270 h 5909"/>
                </a:gdLst>
                <a:ahLst/>
                <a:cxnLst>
                  <a:cxn ang="0">
                    <a:pos x="connsiteX0" y="connsiteY0"/>
                  </a:cxn>
                  <a:cxn ang="0">
                    <a:pos x="connsiteX1" y="connsiteY1"/>
                  </a:cxn>
                </a:cxnLst>
                <a:rect l="l" t="t" r="r" b="b"/>
                <a:pathLst>
                  <a:path w="35809" h="5909">
                    <a:moveTo>
                      <a:pt x="516" y="270"/>
                    </a:moveTo>
                    <a:lnTo>
                      <a:pt x="36325" y="270"/>
                    </a:lnTo>
                  </a:path>
                </a:pathLst>
              </a:custGeom>
              <a:solidFill>
                <a:srgbClr val="EC4E44"/>
              </a:solidFill>
              <a:ln w="5965" cap="sq">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63D816E4-E2AC-49E7-B7AE-5399493E4EC7}"/>
                  </a:ext>
                </a:extLst>
              </p:cNvPr>
              <p:cNvSpPr/>
              <p:nvPr/>
            </p:nvSpPr>
            <p:spPr>
              <a:xfrm>
                <a:off x="3391709" y="3570659"/>
                <a:ext cx="35809" cy="5909"/>
              </a:xfrm>
              <a:custGeom>
                <a:avLst/>
                <a:gdLst>
                  <a:gd name="connsiteX0" fmla="*/ 516 w 35809"/>
                  <a:gd name="connsiteY0" fmla="*/ 270 h 5909"/>
                  <a:gd name="connsiteX1" fmla="*/ 36325 w 35809"/>
                  <a:gd name="connsiteY1" fmla="*/ 270 h 5909"/>
                </a:gdLst>
                <a:ahLst/>
                <a:cxnLst>
                  <a:cxn ang="0">
                    <a:pos x="connsiteX0" y="connsiteY0"/>
                  </a:cxn>
                  <a:cxn ang="0">
                    <a:pos x="connsiteX1" y="connsiteY1"/>
                  </a:cxn>
                </a:cxnLst>
                <a:rect l="l" t="t" r="r" b="b"/>
                <a:pathLst>
                  <a:path w="35809" h="5909">
                    <a:moveTo>
                      <a:pt x="516" y="270"/>
                    </a:moveTo>
                    <a:lnTo>
                      <a:pt x="36325" y="270"/>
                    </a:lnTo>
                  </a:path>
                </a:pathLst>
              </a:custGeom>
              <a:noFill/>
              <a:ln w="5965" cap="flat">
                <a:solidFill>
                  <a:srgbClr val="EC4E44"/>
                </a:solid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D65050D7-3D29-4DCA-B3A6-60B2F4BD9D99}"/>
                  </a:ext>
                </a:extLst>
              </p:cNvPr>
              <p:cNvSpPr/>
              <p:nvPr/>
            </p:nvSpPr>
            <p:spPr>
              <a:xfrm>
                <a:off x="2237309" y="4599059"/>
                <a:ext cx="35809" cy="5909"/>
              </a:xfrm>
              <a:custGeom>
                <a:avLst/>
                <a:gdLst>
                  <a:gd name="connsiteX0" fmla="*/ 322 w 35809"/>
                  <a:gd name="connsiteY0" fmla="*/ 444 h 5909"/>
                  <a:gd name="connsiteX1" fmla="*/ 36132 w 35809"/>
                  <a:gd name="connsiteY1" fmla="*/ 444 h 5909"/>
                </a:gdLst>
                <a:ahLst/>
                <a:cxnLst>
                  <a:cxn ang="0">
                    <a:pos x="connsiteX0" y="connsiteY0"/>
                  </a:cxn>
                  <a:cxn ang="0">
                    <a:pos x="connsiteX1" y="connsiteY1"/>
                  </a:cxn>
                </a:cxnLst>
                <a:rect l="l" t="t" r="r" b="b"/>
                <a:pathLst>
                  <a:path w="35809" h="5909">
                    <a:moveTo>
                      <a:pt x="322" y="444"/>
                    </a:moveTo>
                    <a:lnTo>
                      <a:pt x="36132" y="444"/>
                    </a:lnTo>
                  </a:path>
                </a:pathLst>
              </a:custGeom>
              <a:solidFill>
                <a:srgbClr val="EC4E44"/>
              </a:solidFill>
              <a:ln w="5965" cap="sq">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32FAE85A-E4D4-474E-BA7C-594554D19CF5}"/>
                  </a:ext>
                </a:extLst>
              </p:cNvPr>
              <p:cNvSpPr/>
              <p:nvPr/>
            </p:nvSpPr>
            <p:spPr>
              <a:xfrm>
                <a:off x="2237309" y="4599059"/>
                <a:ext cx="35809" cy="5909"/>
              </a:xfrm>
              <a:custGeom>
                <a:avLst/>
                <a:gdLst>
                  <a:gd name="connsiteX0" fmla="*/ 322 w 35809"/>
                  <a:gd name="connsiteY0" fmla="*/ 444 h 5909"/>
                  <a:gd name="connsiteX1" fmla="*/ 36132 w 35809"/>
                  <a:gd name="connsiteY1" fmla="*/ 444 h 5909"/>
                </a:gdLst>
                <a:ahLst/>
                <a:cxnLst>
                  <a:cxn ang="0">
                    <a:pos x="connsiteX0" y="connsiteY0"/>
                  </a:cxn>
                  <a:cxn ang="0">
                    <a:pos x="connsiteX1" y="connsiteY1"/>
                  </a:cxn>
                </a:cxnLst>
                <a:rect l="l" t="t" r="r" b="b"/>
                <a:pathLst>
                  <a:path w="35809" h="5909">
                    <a:moveTo>
                      <a:pt x="322" y="444"/>
                    </a:moveTo>
                    <a:lnTo>
                      <a:pt x="36132" y="444"/>
                    </a:lnTo>
                  </a:path>
                </a:pathLst>
              </a:custGeom>
              <a:noFill/>
              <a:ln w="5965" cap="flat">
                <a:solidFill>
                  <a:srgbClr val="EC4E44"/>
                </a:solid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720F15CF-F5A9-4695-A793-49417140BA8A}"/>
                  </a:ext>
                </a:extLst>
              </p:cNvPr>
              <p:cNvSpPr/>
              <p:nvPr/>
            </p:nvSpPr>
            <p:spPr>
              <a:xfrm>
                <a:off x="3283295" y="3687587"/>
                <a:ext cx="35809" cy="5909"/>
              </a:xfrm>
              <a:custGeom>
                <a:avLst/>
                <a:gdLst>
                  <a:gd name="connsiteX0" fmla="*/ 497 w 35809"/>
                  <a:gd name="connsiteY0" fmla="*/ 289 h 5909"/>
                  <a:gd name="connsiteX1" fmla="*/ 36307 w 35809"/>
                  <a:gd name="connsiteY1" fmla="*/ 289 h 5909"/>
                </a:gdLst>
                <a:ahLst/>
                <a:cxnLst>
                  <a:cxn ang="0">
                    <a:pos x="connsiteX0" y="connsiteY0"/>
                  </a:cxn>
                  <a:cxn ang="0">
                    <a:pos x="connsiteX1" y="connsiteY1"/>
                  </a:cxn>
                </a:cxnLst>
                <a:rect l="l" t="t" r="r" b="b"/>
                <a:pathLst>
                  <a:path w="35809" h="5909">
                    <a:moveTo>
                      <a:pt x="497" y="289"/>
                    </a:moveTo>
                    <a:lnTo>
                      <a:pt x="36307" y="289"/>
                    </a:lnTo>
                  </a:path>
                </a:pathLst>
              </a:custGeom>
              <a:solidFill>
                <a:srgbClr val="EC4E44"/>
              </a:solidFill>
              <a:ln w="5965" cap="sq">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79E743BE-6BE8-4054-B8E0-A45951735900}"/>
                  </a:ext>
                </a:extLst>
              </p:cNvPr>
              <p:cNvSpPr/>
              <p:nvPr/>
            </p:nvSpPr>
            <p:spPr>
              <a:xfrm>
                <a:off x="3283295" y="3687587"/>
                <a:ext cx="35809" cy="5909"/>
              </a:xfrm>
              <a:custGeom>
                <a:avLst/>
                <a:gdLst>
                  <a:gd name="connsiteX0" fmla="*/ 497 w 35809"/>
                  <a:gd name="connsiteY0" fmla="*/ 289 h 5909"/>
                  <a:gd name="connsiteX1" fmla="*/ 36307 w 35809"/>
                  <a:gd name="connsiteY1" fmla="*/ 289 h 5909"/>
                </a:gdLst>
                <a:ahLst/>
                <a:cxnLst>
                  <a:cxn ang="0">
                    <a:pos x="connsiteX0" y="connsiteY0"/>
                  </a:cxn>
                  <a:cxn ang="0">
                    <a:pos x="connsiteX1" y="connsiteY1"/>
                  </a:cxn>
                </a:cxnLst>
                <a:rect l="l" t="t" r="r" b="b"/>
                <a:pathLst>
                  <a:path w="35809" h="5909">
                    <a:moveTo>
                      <a:pt x="497" y="289"/>
                    </a:moveTo>
                    <a:lnTo>
                      <a:pt x="36307" y="289"/>
                    </a:lnTo>
                  </a:path>
                </a:pathLst>
              </a:custGeom>
              <a:noFill/>
              <a:ln w="5965" cap="flat">
                <a:solidFill>
                  <a:srgbClr val="EC4E44"/>
                </a:solid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B52F86B8-87B9-4840-99F7-929BB5C2C939}"/>
                  </a:ext>
                </a:extLst>
              </p:cNvPr>
              <p:cNvSpPr/>
              <p:nvPr/>
            </p:nvSpPr>
            <p:spPr>
              <a:xfrm>
                <a:off x="3882010" y="3109613"/>
                <a:ext cx="35809" cy="5909"/>
              </a:xfrm>
              <a:custGeom>
                <a:avLst/>
                <a:gdLst>
                  <a:gd name="connsiteX0" fmla="*/ 598 w 35809"/>
                  <a:gd name="connsiteY0" fmla="*/ 192 h 5909"/>
                  <a:gd name="connsiteX1" fmla="*/ 36407 w 35809"/>
                  <a:gd name="connsiteY1" fmla="*/ 192 h 5909"/>
                </a:gdLst>
                <a:ahLst/>
                <a:cxnLst>
                  <a:cxn ang="0">
                    <a:pos x="connsiteX0" y="connsiteY0"/>
                  </a:cxn>
                  <a:cxn ang="0">
                    <a:pos x="connsiteX1" y="connsiteY1"/>
                  </a:cxn>
                </a:cxnLst>
                <a:rect l="l" t="t" r="r" b="b"/>
                <a:pathLst>
                  <a:path w="35809" h="5909">
                    <a:moveTo>
                      <a:pt x="598" y="192"/>
                    </a:moveTo>
                    <a:lnTo>
                      <a:pt x="36407" y="192"/>
                    </a:lnTo>
                  </a:path>
                </a:pathLst>
              </a:custGeom>
              <a:solidFill>
                <a:srgbClr val="EC4E44"/>
              </a:solidFill>
              <a:ln w="5965" cap="sq">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16205EE-C85C-43B0-B392-6E0BBA701717}"/>
                  </a:ext>
                </a:extLst>
              </p:cNvPr>
              <p:cNvSpPr/>
              <p:nvPr/>
            </p:nvSpPr>
            <p:spPr>
              <a:xfrm>
                <a:off x="3882010" y="3109613"/>
                <a:ext cx="35809" cy="5909"/>
              </a:xfrm>
              <a:custGeom>
                <a:avLst/>
                <a:gdLst>
                  <a:gd name="connsiteX0" fmla="*/ 598 w 35809"/>
                  <a:gd name="connsiteY0" fmla="*/ 192 h 5909"/>
                  <a:gd name="connsiteX1" fmla="*/ 36407 w 35809"/>
                  <a:gd name="connsiteY1" fmla="*/ 192 h 5909"/>
                </a:gdLst>
                <a:ahLst/>
                <a:cxnLst>
                  <a:cxn ang="0">
                    <a:pos x="connsiteX0" y="connsiteY0"/>
                  </a:cxn>
                  <a:cxn ang="0">
                    <a:pos x="connsiteX1" y="connsiteY1"/>
                  </a:cxn>
                </a:cxnLst>
                <a:rect l="l" t="t" r="r" b="b"/>
                <a:pathLst>
                  <a:path w="35809" h="5909">
                    <a:moveTo>
                      <a:pt x="598" y="192"/>
                    </a:moveTo>
                    <a:lnTo>
                      <a:pt x="36407" y="192"/>
                    </a:lnTo>
                  </a:path>
                </a:pathLst>
              </a:custGeom>
              <a:noFill/>
              <a:ln w="5965" cap="flat">
                <a:solidFill>
                  <a:srgbClr val="EC4E44"/>
                </a:solid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BC8F247D-EE2F-4886-A368-290A24BCF4F7}"/>
                  </a:ext>
                </a:extLst>
              </p:cNvPr>
              <p:cNvSpPr/>
              <p:nvPr/>
            </p:nvSpPr>
            <p:spPr>
              <a:xfrm>
                <a:off x="3601501" y="3456253"/>
                <a:ext cx="35809" cy="5909"/>
              </a:xfrm>
              <a:custGeom>
                <a:avLst/>
                <a:gdLst>
                  <a:gd name="connsiteX0" fmla="*/ 551 w 35809"/>
                  <a:gd name="connsiteY0" fmla="*/ 250 h 5909"/>
                  <a:gd name="connsiteX1" fmla="*/ 36360 w 35809"/>
                  <a:gd name="connsiteY1" fmla="*/ 250 h 5909"/>
                </a:gdLst>
                <a:ahLst/>
                <a:cxnLst>
                  <a:cxn ang="0">
                    <a:pos x="connsiteX0" y="connsiteY0"/>
                  </a:cxn>
                  <a:cxn ang="0">
                    <a:pos x="connsiteX1" y="connsiteY1"/>
                  </a:cxn>
                </a:cxnLst>
                <a:rect l="l" t="t" r="r" b="b"/>
                <a:pathLst>
                  <a:path w="35809" h="5909">
                    <a:moveTo>
                      <a:pt x="551" y="250"/>
                    </a:moveTo>
                    <a:lnTo>
                      <a:pt x="36360" y="250"/>
                    </a:lnTo>
                  </a:path>
                </a:pathLst>
              </a:custGeom>
              <a:solidFill>
                <a:srgbClr val="EC4E44"/>
              </a:solidFill>
              <a:ln w="5965" cap="sq">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835876AE-BFA0-4E67-9325-6C249B330C7B}"/>
                  </a:ext>
                </a:extLst>
              </p:cNvPr>
              <p:cNvSpPr/>
              <p:nvPr/>
            </p:nvSpPr>
            <p:spPr>
              <a:xfrm>
                <a:off x="3601501" y="3456253"/>
                <a:ext cx="35809" cy="5909"/>
              </a:xfrm>
              <a:custGeom>
                <a:avLst/>
                <a:gdLst>
                  <a:gd name="connsiteX0" fmla="*/ 551 w 35809"/>
                  <a:gd name="connsiteY0" fmla="*/ 250 h 5909"/>
                  <a:gd name="connsiteX1" fmla="*/ 36360 w 35809"/>
                  <a:gd name="connsiteY1" fmla="*/ 250 h 5909"/>
                </a:gdLst>
                <a:ahLst/>
                <a:cxnLst>
                  <a:cxn ang="0">
                    <a:pos x="connsiteX0" y="connsiteY0"/>
                  </a:cxn>
                  <a:cxn ang="0">
                    <a:pos x="connsiteX1" y="connsiteY1"/>
                  </a:cxn>
                </a:cxnLst>
                <a:rect l="l" t="t" r="r" b="b"/>
                <a:pathLst>
                  <a:path w="35809" h="5909">
                    <a:moveTo>
                      <a:pt x="551" y="250"/>
                    </a:moveTo>
                    <a:lnTo>
                      <a:pt x="36360" y="250"/>
                    </a:lnTo>
                  </a:path>
                </a:pathLst>
              </a:custGeom>
              <a:noFill/>
              <a:ln w="5965" cap="flat">
                <a:solidFill>
                  <a:srgbClr val="EC4E44"/>
                </a:solid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ED90D50A-6CC9-4D25-90D4-CDA49CD0979C}"/>
                  </a:ext>
                </a:extLst>
              </p:cNvPr>
              <p:cNvSpPr/>
              <p:nvPr/>
            </p:nvSpPr>
            <p:spPr>
              <a:xfrm>
                <a:off x="2871324" y="4023481"/>
                <a:ext cx="35809" cy="5909"/>
              </a:xfrm>
              <a:custGeom>
                <a:avLst/>
                <a:gdLst>
                  <a:gd name="connsiteX0" fmla="*/ 428 w 35809"/>
                  <a:gd name="connsiteY0" fmla="*/ 346 h 5909"/>
                  <a:gd name="connsiteX1" fmla="*/ 36238 w 35809"/>
                  <a:gd name="connsiteY1" fmla="*/ 346 h 5909"/>
                </a:gdLst>
                <a:ahLst/>
                <a:cxnLst>
                  <a:cxn ang="0">
                    <a:pos x="connsiteX0" y="connsiteY0"/>
                  </a:cxn>
                  <a:cxn ang="0">
                    <a:pos x="connsiteX1" y="connsiteY1"/>
                  </a:cxn>
                </a:cxnLst>
                <a:rect l="l" t="t" r="r" b="b"/>
                <a:pathLst>
                  <a:path w="35809" h="5909">
                    <a:moveTo>
                      <a:pt x="428" y="346"/>
                    </a:moveTo>
                    <a:lnTo>
                      <a:pt x="36238" y="346"/>
                    </a:lnTo>
                  </a:path>
                </a:pathLst>
              </a:custGeom>
              <a:solidFill>
                <a:srgbClr val="EC4E44"/>
              </a:solidFill>
              <a:ln w="5965" cap="sq">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FC360AD0-EBF9-4624-8687-91F8F1C0F0D3}"/>
                  </a:ext>
                </a:extLst>
              </p:cNvPr>
              <p:cNvSpPr/>
              <p:nvPr/>
            </p:nvSpPr>
            <p:spPr>
              <a:xfrm>
                <a:off x="2871324" y="4023481"/>
                <a:ext cx="35809" cy="5909"/>
              </a:xfrm>
              <a:custGeom>
                <a:avLst/>
                <a:gdLst>
                  <a:gd name="connsiteX0" fmla="*/ 428 w 35809"/>
                  <a:gd name="connsiteY0" fmla="*/ 346 h 5909"/>
                  <a:gd name="connsiteX1" fmla="*/ 36238 w 35809"/>
                  <a:gd name="connsiteY1" fmla="*/ 346 h 5909"/>
                </a:gdLst>
                <a:ahLst/>
                <a:cxnLst>
                  <a:cxn ang="0">
                    <a:pos x="connsiteX0" y="connsiteY0"/>
                  </a:cxn>
                  <a:cxn ang="0">
                    <a:pos x="connsiteX1" y="connsiteY1"/>
                  </a:cxn>
                </a:cxnLst>
                <a:rect l="l" t="t" r="r" b="b"/>
                <a:pathLst>
                  <a:path w="35809" h="5909">
                    <a:moveTo>
                      <a:pt x="428" y="346"/>
                    </a:moveTo>
                    <a:lnTo>
                      <a:pt x="36238" y="346"/>
                    </a:lnTo>
                  </a:path>
                </a:pathLst>
              </a:custGeom>
              <a:noFill/>
              <a:ln w="5965" cap="flat">
                <a:solidFill>
                  <a:srgbClr val="EC4E44"/>
                </a:solid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DD16B55E-4DC6-4509-BD99-603864956640}"/>
                  </a:ext>
                </a:extLst>
              </p:cNvPr>
              <p:cNvSpPr/>
              <p:nvPr/>
            </p:nvSpPr>
            <p:spPr>
              <a:xfrm>
                <a:off x="3200007" y="3718019"/>
                <a:ext cx="35809" cy="5909"/>
              </a:xfrm>
              <a:custGeom>
                <a:avLst/>
                <a:gdLst>
                  <a:gd name="connsiteX0" fmla="*/ 484 w 35809"/>
                  <a:gd name="connsiteY0" fmla="*/ 295 h 5909"/>
                  <a:gd name="connsiteX1" fmla="*/ 36293 w 35809"/>
                  <a:gd name="connsiteY1" fmla="*/ 295 h 5909"/>
                </a:gdLst>
                <a:ahLst/>
                <a:cxnLst>
                  <a:cxn ang="0">
                    <a:pos x="connsiteX0" y="connsiteY0"/>
                  </a:cxn>
                  <a:cxn ang="0">
                    <a:pos x="connsiteX1" y="connsiteY1"/>
                  </a:cxn>
                </a:cxnLst>
                <a:rect l="l" t="t" r="r" b="b"/>
                <a:pathLst>
                  <a:path w="35809" h="5909">
                    <a:moveTo>
                      <a:pt x="484" y="295"/>
                    </a:moveTo>
                    <a:lnTo>
                      <a:pt x="36293" y="295"/>
                    </a:lnTo>
                  </a:path>
                </a:pathLst>
              </a:custGeom>
              <a:solidFill>
                <a:srgbClr val="EC4E44"/>
              </a:solidFill>
              <a:ln w="5965" cap="sq">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F4CF43B5-72AA-4AB7-A38C-AF9128390F60}"/>
                  </a:ext>
                </a:extLst>
              </p:cNvPr>
              <p:cNvSpPr/>
              <p:nvPr/>
            </p:nvSpPr>
            <p:spPr>
              <a:xfrm>
                <a:off x="3200007" y="3718019"/>
                <a:ext cx="35809" cy="5909"/>
              </a:xfrm>
              <a:custGeom>
                <a:avLst/>
                <a:gdLst>
                  <a:gd name="connsiteX0" fmla="*/ 484 w 35809"/>
                  <a:gd name="connsiteY0" fmla="*/ 295 h 5909"/>
                  <a:gd name="connsiteX1" fmla="*/ 36293 w 35809"/>
                  <a:gd name="connsiteY1" fmla="*/ 295 h 5909"/>
                </a:gdLst>
                <a:ahLst/>
                <a:cxnLst>
                  <a:cxn ang="0">
                    <a:pos x="connsiteX0" y="connsiteY0"/>
                  </a:cxn>
                  <a:cxn ang="0">
                    <a:pos x="connsiteX1" y="connsiteY1"/>
                  </a:cxn>
                </a:cxnLst>
                <a:rect l="l" t="t" r="r" b="b"/>
                <a:pathLst>
                  <a:path w="35809" h="5909">
                    <a:moveTo>
                      <a:pt x="484" y="295"/>
                    </a:moveTo>
                    <a:lnTo>
                      <a:pt x="36293" y="295"/>
                    </a:lnTo>
                  </a:path>
                </a:pathLst>
              </a:custGeom>
              <a:noFill/>
              <a:ln w="5965" cap="flat">
                <a:solidFill>
                  <a:srgbClr val="EC4E44"/>
                </a:solid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14F2623E-4DA3-4BB6-B297-861867E76DFB}"/>
                  </a:ext>
                </a:extLst>
              </p:cNvPr>
              <p:cNvSpPr/>
              <p:nvPr/>
            </p:nvSpPr>
            <p:spPr>
              <a:xfrm>
                <a:off x="2069799" y="4732119"/>
                <a:ext cx="35809" cy="5909"/>
              </a:xfrm>
              <a:custGeom>
                <a:avLst/>
                <a:gdLst>
                  <a:gd name="connsiteX0" fmla="*/ 294 w 35809"/>
                  <a:gd name="connsiteY0" fmla="*/ 466 h 5909"/>
                  <a:gd name="connsiteX1" fmla="*/ 36103 w 35809"/>
                  <a:gd name="connsiteY1" fmla="*/ 466 h 5909"/>
                </a:gdLst>
                <a:ahLst/>
                <a:cxnLst>
                  <a:cxn ang="0">
                    <a:pos x="connsiteX0" y="connsiteY0"/>
                  </a:cxn>
                  <a:cxn ang="0">
                    <a:pos x="connsiteX1" y="connsiteY1"/>
                  </a:cxn>
                </a:cxnLst>
                <a:rect l="l" t="t" r="r" b="b"/>
                <a:pathLst>
                  <a:path w="35809" h="5909">
                    <a:moveTo>
                      <a:pt x="294" y="466"/>
                    </a:moveTo>
                    <a:lnTo>
                      <a:pt x="36103" y="466"/>
                    </a:lnTo>
                  </a:path>
                </a:pathLst>
              </a:custGeom>
              <a:solidFill>
                <a:srgbClr val="EC4E44"/>
              </a:solidFill>
              <a:ln w="5965" cap="sq">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FEFD9F55-A415-46D7-8245-8E3C9DE6F714}"/>
                  </a:ext>
                </a:extLst>
              </p:cNvPr>
              <p:cNvSpPr/>
              <p:nvPr/>
            </p:nvSpPr>
            <p:spPr>
              <a:xfrm>
                <a:off x="2069799" y="4732119"/>
                <a:ext cx="35809" cy="5909"/>
              </a:xfrm>
              <a:custGeom>
                <a:avLst/>
                <a:gdLst>
                  <a:gd name="connsiteX0" fmla="*/ 294 w 35809"/>
                  <a:gd name="connsiteY0" fmla="*/ 466 h 5909"/>
                  <a:gd name="connsiteX1" fmla="*/ 36103 w 35809"/>
                  <a:gd name="connsiteY1" fmla="*/ 466 h 5909"/>
                </a:gdLst>
                <a:ahLst/>
                <a:cxnLst>
                  <a:cxn ang="0">
                    <a:pos x="connsiteX0" y="connsiteY0"/>
                  </a:cxn>
                  <a:cxn ang="0">
                    <a:pos x="connsiteX1" y="connsiteY1"/>
                  </a:cxn>
                </a:cxnLst>
                <a:rect l="l" t="t" r="r" b="b"/>
                <a:pathLst>
                  <a:path w="35809" h="5909">
                    <a:moveTo>
                      <a:pt x="294" y="466"/>
                    </a:moveTo>
                    <a:lnTo>
                      <a:pt x="36103" y="466"/>
                    </a:lnTo>
                  </a:path>
                </a:pathLst>
              </a:custGeom>
              <a:noFill/>
              <a:ln w="5965" cap="flat">
                <a:solidFill>
                  <a:srgbClr val="EC4E44"/>
                </a:solid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FE33E316-6C7D-4333-A242-ACFF20EE32D5}"/>
                  </a:ext>
                </a:extLst>
              </p:cNvPr>
              <p:cNvSpPr/>
              <p:nvPr/>
            </p:nvSpPr>
            <p:spPr>
              <a:xfrm>
                <a:off x="3710765" y="3292478"/>
                <a:ext cx="35809" cy="5909"/>
              </a:xfrm>
              <a:custGeom>
                <a:avLst/>
                <a:gdLst>
                  <a:gd name="connsiteX0" fmla="*/ 569 w 35809"/>
                  <a:gd name="connsiteY0" fmla="*/ 222 h 5909"/>
                  <a:gd name="connsiteX1" fmla="*/ 36378 w 35809"/>
                  <a:gd name="connsiteY1" fmla="*/ 222 h 5909"/>
                </a:gdLst>
                <a:ahLst/>
                <a:cxnLst>
                  <a:cxn ang="0">
                    <a:pos x="connsiteX0" y="connsiteY0"/>
                  </a:cxn>
                  <a:cxn ang="0">
                    <a:pos x="connsiteX1" y="connsiteY1"/>
                  </a:cxn>
                </a:cxnLst>
                <a:rect l="l" t="t" r="r" b="b"/>
                <a:pathLst>
                  <a:path w="35809" h="5909">
                    <a:moveTo>
                      <a:pt x="569" y="222"/>
                    </a:moveTo>
                    <a:lnTo>
                      <a:pt x="36378" y="222"/>
                    </a:lnTo>
                  </a:path>
                </a:pathLst>
              </a:custGeom>
              <a:solidFill>
                <a:srgbClr val="EC4E44"/>
              </a:solidFill>
              <a:ln w="5965" cap="sq">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913234F5-317D-4F8A-BC0E-E994BA083BB3}"/>
                  </a:ext>
                </a:extLst>
              </p:cNvPr>
              <p:cNvSpPr/>
              <p:nvPr/>
            </p:nvSpPr>
            <p:spPr>
              <a:xfrm>
                <a:off x="3710765" y="3292478"/>
                <a:ext cx="35809" cy="5909"/>
              </a:xfrm>
              <a:custGeom>
                <a:avLst/>
                <a:gdLst>
                  <a:gd name="connsiteX0" fmla="*/ 569 w 35809"/>
                  <a:gd name="connsiteY0" fmla="*/ 222 h 5909"/>
                  <a:gd name="connsiteX1" fmla="*/ 36378 w 35809"/>
                  <a:gd name="connsiteY1" fmla="*/ 222 h 5909"/>
                </a:gdLst>
                <a:ahLst/>
                <a:cxnLst>
                  <a:cxn ang="0">
                    <a:pos x="connsiteX0" y="connsiteY0"/>
                  </a:cxn>
                  <a:cxn ang="0">
                    <a:pos x="connsiteX1" y="connsiteY1"/>
                  </a:cxn>
                </a:cxnLst>
                <a:rect l="l" t="t" r="r" b="b"/>
                <a:pathLst>
                  <a:path w="35809" h="5909">
                    <a:moveTo>
                      <a:pt x="569" y="222"/>
                    </a:moveTo>
                    <a:lnTo>
                      <a:pt x="36378" y="222"/>
                    </a:lnTo>
                  </a:path>
                </a:pathLst>
              </a:custGeom>
              <a:noFill/>
              <a:ln w="5965" cap="flat">
                <a:solidFill>
                  <a:srgbClr val="EC4E44"/>
                </a:solid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A9B94441-527E-43CD-AE2F-5C4508382428}"/>
                  </a:ext>
                </a:extLst>
              </p:cNvPr>
              <p:cNvSpPr/>
              <p:nvPr/>
            </p:nvSpPr>
            <p:spPr>
              <a:xfrm>
                <a:off x="2169865" y="4608487"/>
                <a:ext cx="35809" cy="5909"/>
              </a:xfrm>
              <a:custGeom>
                <a:avLst/>
                <a:gdLst>
                  <a:gd name="connsiteX0" fmla="*/ 311 w 35809"/>
                  <a:gd name="connsiteY0" fmla="*/ 445 h 5909"/>
                  <a:gd name="connsiteX1" fmla="*/ 36120 w 35809"/>
                  <a:gd name="connsiteY1" fmla="*/ 445 h 5909"/>
                </a:gdLst>
                <a:ahLst/>
                <a:cxnLst>
                  <a:cxn ang="0">
                    <a:pos x="connsiteX0" y="connsiteY0"/>
                  </a:cxn>
                  <a:cxn ang="0">
                    <a:pos x="connsiteX1" y="connsiteY1"/>
                  </a:cxn>
                </a:cxnLst>
                <a:rect l="l" t="t" r="r" b="b"/>
                <a:pathLst>
                  <a:path w="35809" h="5909">
                    <a:moveTo>
                      <a:pt x="311" y="445"/>
                    </a:moveTo>
                    <a:lnTo>
                      <a:pt x="36120" y="445"/>
                    </a:lnTo>
                  </a:path>
                </a:pathLst>
              </a:custGeom>
              <a:solidFill>
                <a:srgbClr val="EC4E44"/>
              </a:solidFill>
              <a:ln w="5965" cap="sq">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B686016C-4A90-4300-9A42-FD53309592B3}"/>
                  </a:ext>
                </a:extLst>
              </p:cNvPr>
              <p:cNvSpPr/>
              <p:nvPr/>
            </p:nvSpPr>
            <p:spPr>
              <a:xfrm>
                <a:off x="2169865" y="4608487"/>
                <a:ext cx="35809" cy="5909"/>
              </a:xfrm>
              <a:custGeom>
                <a:avLst/>
                <a:gdLst>
                  <a:gd name="connsiteX0" fmla="*/ 311 w 35809"/>
                  <a:gd name="connsiteY0" fmla="*/ 445 h 5909"/>
                  <a:gd name="connsiteX1" fmla="*/ 36120 w 35809"/>
                  <a:gd name="connsiteY1" fmla="*/ 445 h 5909"/>
                </a:gdLst>
                <a:ahLst/>
                <a:cxnLst>
                  <a:cxn ang="0">
                    <a:pos x="connsiteX0" y="connsiteY0"/>
                  </a:cxn>
                  <a:cxn ang="0">
                    <a:pos x="connsiteX1" y="connsiteY1"/>
                  </a:cxn>
                </a:cxnLst>
                <a:rect l="l" t="t" r="r" b="b"/>
                <a:pathLst>
                  <a:path w="35809" h="5909">
                    <a:moveTo>
                      <a:pt x="311" y="445"/>
                    </a:moveTo>
                    <a:lnTo>
                      <a:pt x="36120" y="445"/>
                    </a:lnTo>
                  </a:path>
                </a:pathLst>
              </a:custGeom>
              <a:noFill/>
              <a:ln w="5965" cap="flat">
                <a:solidFill>
                  <a:srgbClr val="EC4E44"/>
                </a:solid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A75A0C50-CDB4-4054-BF89-F9FA3E89011F}"/>
                  </a:ext>
                </a:extLst>
              </p:cNvPr>
              <p:cNvSpPr/>
              <p:nvPr/>
            </p:nvSpPr>
            <p:spPr>
              <a:xfrm>
                <a:off x="2398676" y="4449390"/>
                <a:ext cx="35809" cy="5909"/>
              </a:xfrm>
              <a:custGeom>
                <a:avLst/>
                <a:gdLst>
                  <a:gd name="connsiteX0" fmla="*/ 349 w 35809"/>
                  <a:gd name="connsiteY0" fmla="*/ 418 h 5909"/>
                  <a:gd name="connsiteX1" fmla="*/ 36159 w 35809"/>
                  <a:gd name="connsiteY1" fmla="*/ 418 h 5909"/>
                </a:gdLst>
                <a:ahLst/>
                <a:cxnLst>
                  <a:cxn ang="0">
                    <a:pos x="connsiteX0" y="connsiteY0"/>
                  </a:cxn>
                  <a:cxn ang="0">
                    <a:pos x="connsiteX1" y="connsiteY1"/>
                  </a:cxn>
                </a:cxnLst>
                <a:rect l="l" t="t" r="r" b="b"/>
                <a:pathLst>
                  <a:path w="35809" h="5909">
                    <a:moveTo>
                      <a:pt x="349" y="418"/>
                    </a:moveTo>
                    <a:lnTo>
                      <a:pt x="36159" y="418"/>
                    </a:lnTo>
                  </a:path>
                </a:pathLst>
              </a:custGeom>
              <a:solidFill>
                <a:srgbClr val="EC4E44"/>
              </a:solidFill>
              <a:ln w="5965" cap="sq">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510FAED4-858D-4866-8CED-DBEF1953CDDB}"/>
                  </a:ext>
                </a:extLst>
              </p:cNvPr>
              <p:cNvSpPr/>
              <p:nvPr/>
            </p:nvSpPr>
            <p:spPr>
              <a:xfrm>
                <a:off x="2398676" y="4449390"/>
                <a:ext cx="35809" cy="5909"/>
              </a:xfrm>
              <a:custGeom>
                <a:avLst/>
                <a:gdLst>
                  <a:gd name="connsiteX0" fmla="*/ 349 w 35809"/>
                  <a:gd name="connsiteY0" fmla="*/ 418 h 5909"/>
                  <a:gd name="connsiteX1" fmla="*/ 36159 w 35809"/>
                  <a:gd name="connsiteY1" fmla="*/ 418 h 5909"/>
                </a:gdLst>
                <a:ahLst/>
                <a:cxnLst>
                  <a:cxn ang="0">
                    <a:pos x="connsiteX0" y="connsiteY0"/>
                  </a:cxn>
                  <a:cxn ang="0">
                    <a:pos x="connsiteX1" y="connsiteY1"/>
                  </a:cxn>
                </a:cxnLst>
                <a:rect l="l" t="t" r="r" b="b"/>
                <a:pathLst>
                  <a:path w="35809" h="5909">
                    <a:moveTo>
                      <a:pt x="349" y="418"/>
                    </a:moveTo>
                    <a:lnTo>
                      <a:pt x="36159" y="418"/>
                    </a:lnTo>
                  </a:path>
                </a:pathLst>
              </a:custGeom>
              <a:noFill/>
              <a:ln w="5965" cap="flat">
                <a:solidFill>
                  <a:srgbClr val="EC4E44"/>
                </a:solid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174ED44D-558C-4F20-AE23-674723076D2A}"/>
                  </a:ext>
                </a:extLst>
              </p:cNvPr>
              <p:cNvSpPr/>
              <p:nvPr/>
            </p:nvSpPr>
            <p:spPr>
              <a:xfrm>
                <a:off x="2468793" y="4360180"/>
                <a:ext cx="35809" cy="5909"/>
              </a:xfrm>
              <a:custGeom>
                <a:avLst/>
                <a:gdLst>
                  <a:gd name="connsiteX0" fmla="*/ 361 w 35809"/>
                  <a:gd name="connsiteY0" fmla="*/ 403 h 5909"/>
                  <a:gd name="connsiteX1" fmla="*/ 36170 w 35809"/>
                  <a:gd name="connsiteY1" fmla="*/ 403 h 5909"/>
                </a:gdLst>
                <a:ahLst/>
                <a:cxnLst>
                  <a:cxn ang="0">
                    <a:pos x="connsiteX0" y="connsiteY0"/>
                  </a:cxn>
                  <a:cxn ang="0">
                    <a:pos x="connsiteX1" y="connsiteY1"/>
                  </a:cxn>
                </a:cxnLst>
                <a:rect l="l" t="t" r="r" b="b"/>
                <a:pathLst>
                  <a:path w="35809" h="5909">
                    <a:moveTo>
                      <a:pt x="361" y="403"/>
                    </a:moveTo>
                    <a:lnTo>
                      <a:pt x="36170" y="403"/>
                    </a:lnTo>
                  </a:path>
                </a:pathLst>
              </a:custGeom>
              <a:solidFill>
                <a:srgbClr val="EC4E44"/>
              </a:solidFill>
              <a:ln w="5965" cap="sq">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06BE8569-BE7A-42A4-8FE0-77583BBCE9B0}"/>
                  </a:ext>
                </a:extLst>
              </p:cNvPr>
              <p:cNvSpPr/>
              <p:nvPr/>
            </p:nvSpPr>
            <p:spPr>
              <a:xfrm>
                <a:off x="2468793" y="4360180"/>
                <a:ext cx="35809" cy="5909"/>
              </a:xfrm>
              <a:custGeom>
                <a:avLst/>
                <a:gdLst>
                  <a:gd name="connsiteX0" fmla="*/ 361 w 35809"/>
                  <a:gd name="connsiteY0" fmla="*/ 403 h 5909"/>
                  <a:gd name="connsiteX1" fmla="*/ 36170 w 35809"/>
                  <a:gd name="connsiteY1" fmla="*/ 403 h 5909"/>
                </a:gdLst>
                <a:ahLst/>
                <a:cxnLst>
                  <a:cxn ang="0">
                    <a:pos x="connsiteX0" y="connsiteY0"/>
                  </a:cxn>
                  <a:cxn ang="0">
                    <a:pos x="connsiteX1" y="connsiteY1"/>
                  </a:cxn>
                </a:cxnLst>
                <a:rect l="l" t="t" r="r" b="b"/>
                <a:pathLst>
                  <a:path w="35809" h="5909">
                    <a:moveTo>
                      <a:pt x="361" y="403"/>
                    </a:moveTo>
                    <a:lnTo>
                      <a:pt x="36170" y="403"/>
                    </a:lnTo>
                  </a:path>
                </a:pathLst>
              </a:custGeom>
              <a:noFill/>
              <a:ln w="5965" cap="flat">
                <a:solidFill>
                  <a:srgbClr val="EC4E44"/>
                </a:solid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A96CCFD1-4FE6-4481-8715-8BC00148554F}"/>
                  </a:ext>
                </a:extLst>
              </p:cNvPr>
              <p:cNvSpPr/>
              <p:nvPr/>
            </p:nvSpPr>
            <p:spPr>
              <a:xfrm>
                <a:off x="2097997" y="4702193"/>
                <a:ext cx="35809" cy="5909"/>
              </a:xfrm>
              <a:custGeom>
                <a:avLst/>
                <a:gdLst>
                  <a:gd name="connsiteX0" fmla="*/ 299 w 35809"/>
                  <a:gd name="connsiteY0" fmla="*/ 461 h 5909"/>
                  <a:gd name="connsiteX1" fmla="*/ 36108 w 35809"/>
                  <a:gd name="connsiteY1" fmla="*/ 461 h 5909"/>
                </a:gdLst>
                <a:ahLst/>
                <a:cxnLst>
                  <a:cxn ang="0">
                    <a:pos x="connsiteX0" y="connsiteY0"/>
                  </a:cxn>
                  <a:cxn ang="0">
                    <a:pos x="connsiteX1" y="connsiteY1"/>
                  </a:cxn>
                </a:cxnLst>
                <a:rect l="l" t="t" r="r" b="b"/>
                <a:pathLst>
                  <a:path w="35809" h="5909">
                    <a:moveTo>
                      <a:pt x="299" y="461"/>
                    </a:moveTo>
                    <a:lnTo>
                      <a:pt x="36108" y="461"/>
                    </a:lnTo>
                  </a:path>
                </a:pathLst>
              </a:custGeom>
              <a:solidFill>
                <a:srgbClr val="EC4E44"/>
              </a:solidFill>
              <a:ln w="5965" cap="sq">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D979975A-ACB9-4C40-9B2F-7105A305C43B}"/>
                  </a:ext>
                </a:extLst>
              </p:cNvPr>
              <p:cNvSpPr/>
              <p:nvPr/>
            </p:nvSpPr>
            <p:spPr>
              <a:xfrm>
                <a:off x="2097997" y="4702193"/>
                <a:ext cx="35809" cy="5909"/>
              </a:xfrm>
              <a:custGeom>
                <a:avLst/>
                <a:gdLst>
                  <a:gd name="connsiteX0" fmla="*/ 299 w 35809"/>
                  <a:gd name="connsiteY0" fmla="*/ 461 h 5909"/>
                  <a:gd name="connsiteX1" fmla="*/ 36108 w 35809"/>
                  <a:gd name="connsiteY1" fmla="*/ 461 h 5909"/>
                </a:gdLst>
                <a:ahLst/>
                <a:cxnLst>
                  <a:cxn ang="0">
                    <a:pos x="connsiteX0" y="connsiteY0"/>
                  </a:cxn>
                  <a:cxn ang="0">
                    <a:pos x="connsiteX1" y="connsiteY1"/>
                  </a:cxn>
                </a:cxnLst>
                <a:rect l="l" t="t" r="r" b="b"/>
                <a:pathLst>
                  <a:path w="35809" h="5909">
                    <a:moveTo>
                      <a:pt x="299" y="461"/>
                    </a:moveTo>
                    <a:lnTo>
                      <a:pt x="36108" y="461"/>
                    </a:lnTo>
                  </a:path>
                </a:pathLst>
              </a:custGeom>
              <a:noFill/>
              <a:ln w="5965" cap="flat">
                <a:solidFill>
                  <a:srgbClr val="EC4E44"/>
                </a:solid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E5B3EDD0-1007-4C61-BBF6-0C4FFC6AE27B}"/>
                  </a:ext>
                </a:extLst>
              </p:cNvPr>
              <p:cNvSpPr/>
              <p:nvPr/>
            </p:nvSpPr>
            <p:spPr>
              <a:xfrm>
                <a:off x="2351987" y="4551273"/>
                <a:ext cx="35809" cy="5909"/>
              </a:xfrm>
              <a:custGeom>
                <a:avLst/>
                <a:gdLst>
                  <a:gd name="connsiteX0" fmla="*/ 341 w 35809"/>
                  <a:gd name="connsiteY0" fmla="*/ 436 h 5909"/>
                  <a:gd name="connsiteX1" fmla="*/ 36151 w 35809"/>
                  <a:gd name="connsiteY1" fmla="*/ 436 h 5909"/>
                </a:gdLst>
                <a:ahLst/>
                <a:cxnLst>
                  <a:cxn ang="0">
                    <a:pos x="connsiteX0" y="connsiteY0"/>
                  </a:cxn>
                  <a:cxn ang="0">
                    <a:pos x="connsiteX1" y="connsiteY1"/>
                  </a:cxn>
                </a:cxnLst>
                <a:rect l="l" t="t" r="r" b="b"/>
                <a:pathLst>
                  <a:path w="35809" h="5909">
                    <a:moveTo>
                      <a:pt x="341" y="436"/>
                    </a:moveTo>
                    <a:lnTo>
                      <a:pt x="36151" y="436"/>
                    </a:lnTo>
                  </a:path>
                </a:pathLst>
              </a:custGeom>
              <a:solidFill>
                <a:srgbClr val="EC4E44"/>
              </a:solidFill>
              <a:ln w="5965" cap="sq">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A25D3C1B-1637-48E5-BCF5-DE561D93E699}"/>
                  </a:ext>
                </a:extLst>
              </p:cNvPr>
              <p:cNvSpPr/>
              <p:nvPr/>
            </p:nvSpPr>
            <p:spPr>
              <a:xfrm>
                <a:off x="2351987" y="4551273"/>
                <a:ext cx="35809" cy="5909"/>
              </a:xfrm>
              <a:custGeom>
                <a:avLst/>
                <a:gdLst>
                  <a:gd name="connsiteX0" fmla="*/ 341 w 35809"/>
                  <a:gd name="connsiteY0" fmla="*/ 436 h 5909"/>
                  <a:gd name="connsiteX1" fmla="*/ 36151 w 35809"/>
                  <a:gd name="connsiteY1" fmla="*/ 436 h 5909"/>
                </a:gdLst>
                <a:ahLst/>
                <a:cxnLst>
                  <a:cxn ang="0">
                    <a:pos x="connsiteX0" y="connsiteY0"/>
                  </a:cxn>
                  <a:cxn ang="0">
                    <a:pos x="connsiteX1" y="connsiteY1"/>
                  </a:cxn>
                </a:cxnLst>
                <a:rect l="l" t="t" r="r" b="b"/>
                <a:pathLst>
                  <a:path w="35809" h="5909">
                    <a:moveTo>
                      <a:pt x="341" y="436"/>
                    </a:moveTo>
                    <a:lnTo>
                      <a:pt x="36151" y="436"/>
                    </a:lnTo>
                  </a:path>
                </a:pathLst>
              </a:custGeom>
              <a:noFill/>
              <a:ln w="5965" cap="flat">
                <a:solidFill>
                  <a:srgbClr val="EC4E44"/>
                </a:solid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3CBDB7CF-6377-4707-990F-E64B4691541E}"/>
                  </a:ext>
                </a:extLst>
              </p:cNvPr>
              <p:cNvSpPr/>
              <p:nvPr/>
            </p:nvSpPr>
            <p:spPr>
              <a:xfrm>
                <a:off x="2896009" y="4005311"/>
                <a:ext cx="35809" cy="5909"/>
              </a:xfrm>
              <a:custGeom>
                <a:avLst/>
                <a:gdLst>
                  <a:gd name="connsiteX0" fmla="*/ 433 w 35809"/>
                  <a:gd name="connsiteY0" fmla="*/ 343 h 5909"/>
                  <a:gd name="connsiteX1" fmla="*/ 36242 w 35809"/>
                  <a:gd name="connsiteY1" fmla="*/ 343 h 5909"/>
                </a:gdLst>
                <a:ahLst/>
                <a:cxnLst>
                  <a:cxn ang="0">
                    <a:pos x="connsiteX0" y="connsiteY0"/>
                  </a:cxn>
                  <a:cxn ang="0">
                    <a:pos x="connsiteX1" y="connsiteY1"/>
                  </a:cxn>
                </a:cxnLst>
                <a:rect l="l" t="t" r="r" b="b"/>
                <a:pathLst>
                  <a:path w="35809" h="5909">
                    <a:moveTo>
                      <a:pt x="433" y="343"/>
                    </a:moveTo>
                    <a:lnTo>
                      <a:pt x="36242" y="343"/>
                    </a:lnTo>
                  </a:path>
                </a:pathLst>
              </a:custGeom>
              <a:solidFill>
                <a:srgbClr val="EC4E44"/>
              </a:solidFill>
              <a:ln w="5965" cap="sq">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BF404ED9-26AF-455A-B7B2-E6E9218B1791}"/>
                  </a:ext>
                </a:extLst>
              </p:cNvPr>
              <p:cNvSpPr/>
              <p:nvPr/>
            </p:nvSpPr>
            <p:spPr>
              <a:xfrm>
                <a:off x="2896009" y="4005311"/>
                <a:ext cx="35809" cy="5909"/>
              </a:xfrm>
              <a:custGeom>
                <a:avLst/>
                <a:gdLst>
                  <a:gd name="connsiteX0" fmla="*/ 433 w 35809"/>
                  <a:gd name="connsiteY0" fmla="*/ 343 h 5909"/>
                  <a:gd name="connsiteX1" fmla="*/ 36242 w 35809"/>
                  <a:gd name="connsiteY1" fmla="*/ 343 h 5909"/>
                </a:gdLst>
                <a:ahLst/>
                <a:cxnLst>
                  <a:cxn ang="0">
                    <a:pos x="connsiteX0" y="connsiteY0"/>
                  </a:cxn>
                  <a:cxn ang="0">
                    <a:pos x="connsiteX1" y="connsiteY1"/>
                  </a:cxn>
                </a:cxnLst>
                <a:rect l="l" t="t" r="r" b="b"/>
                <a:pathLst>
                  <a:path w="35809" h="5909">
                    <a:moveTo>
                      <a:pt x="433" y="343"/>
                    </a:moveTo>
                    <a:lnTo>
                      <a:pt x="36242" y="343"/>
                    </a:lnTo>
                  </a:path>
                </a:pathLst>
              </a:custGeom>
              <a:noFill/>
              <a:ln w="5965" cap="flat">
                <a:solidFill>
                  <a:srgbClr val="EC4E44"/>
                </a:solid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9CA5A1B8-CB6C-4727-A61A-07FC6E37F6FB}"/>
                  </a:ext>
                </a:extLst>
              </p:cNvPr>
              <p:cNvSpPr/>
              <p:nvPr/>
            </p:nvSpPr>
            <p:spPr>
              <a:xfrm>
                <a:off x="2267764" y="4611281"/>
                <a:ext cx="35809" cy="5909"/>
              </a:xfrm>
              <a:custGeom>
                <a:avLst/>
                <a:gdLst>
                  <a:gd name="connsiteX0" fmla="*/ 327 w 35809"/>
                  <a:gd name="connsiteY0" fmla="*/ 446 h 5909"/>
                  <a:gd name="connsiteX1" fmla="*/ 36137 w 35809"/>
                  <a:gd name="connsiteY1" fmla="*/ 446 h 5909"/>
                </a:gdLst>
                <a:ahLst/>
                <a:cxnLst>
                  <a:cxn ang="0">
                    <a:pos x="connsiteX0" y="connsiteY0"/>
                  </a:cxn>
                  <a:cxn ang="0">
                    <a:pos x="connsiteX1" y="connsiteY1"/>
                  </a:cxn>
                </a:cxnLst>
                <a:rect l="l" t="t" r="r" b="b"/>
                <a:pathLst>
                  <a:path w="35809" h="5909">
                    <a:moveTo>
                      <a:pt x="327" y="446"/>
                    </a:moveTo>
                    <a:lnTo>
                      <a:pt x="36137" y="446"/>
                    </a:lnTo>
                  </a:path>
                </a:pathLst>
              </a:custGeom>
              <a:solidFill>
                <a:srgbClr val="EC4E44"/>
              </a:solidFill>
              <a:ln w="5965" cap="sq">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9595F1FA-8C1F-4F3B-965D-82D38BB43482}"/>
                  </a:ext>
                </a:extLst>
              </p:cNvPr>
              <p:cNvSpPr/>
              <p:nvPr/>
            </p:nvSpPr>
            <p:spPr>
              <a:xfrm>
                <a:off x="2267764" y="4611281"/>
                <a:ext cx="35809" cy="5909"/>
              </a:xfrm>
              <a:custGeom>
                <a:avLst/>
                <a:gdLst>
                  <a:gd name="connsiteX0" fmla="*/ 327 w 35809"/>
                  <a:gd name="connsiteY0" fmla="*/ 446 h 5909"/>
                  <a:gd name="connsiteX1" fmla="*/ 36137 w 35809"/>
                  <a:gd name="connsiteY1" fmla="*/ 446 h 5909"/>
                </a:gdLst>
                <a:ahLst/>
                <a:cxnLst>
                  <a:cxn ang="0">
                    <a:pos x="connsiteX0" y="connsiteY0"/>
                  </a:cxn>
                  <a:cxn ang="0">
                    <a:pos x="connsiteX1" y="connsiteY1"/>
                  </a:cxn>
                </a:cxnLst>
                <a:rect l="l" t="t" r="r" b="b"/>
                <a:pathLst>
                  <a:path w="35809" h="5909">
                    <a:moveTo>
                      <a:pt x="327" y="446"/>
                    </a:moveTo>
                    <a:lnTo>
                      <a:pt x="36137" y="446"/>
                    </a:lnTo>
                  </a:path>
                </a:pathLst>
              </a:custGeom>
              <a:noFill/>
              <a:ln w="5965" cap="flat">
                <a:solidFill>
                  <a:srgbClr val="EC4E44"/>
                </a:solid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68B9BAE0-D845-49D4-A3B8-3AE7F5E5F8BA}"/>
                  </a:ext>
                </a:extLst>
              </p:cNvPr>
              <p:cNvSpPr/>
              <p:nvPr/>
            </p:nvSpPr>
            <p:spPr>
              <a:xfrm>
                <a:off x="1939698" y="4928733"/>
                <a:ext cx="35809" cy="5909"/>
              </a:xfrm>
              <a:custGeom>
                <a:avLst/>
                <a:gdLst>
                  <a:gd name="connsiteX0" fmla="*/ 272 w 35809"/>
                  <a:gd name="connsiteY0" fmla="*/ 499 h 5909"/>
                  <a:gd name="connsiteX1" fmla="*/ 36082 w 35809"/>
                  <a:gd name="connsiteY1" fmla="*/ 499 h 5909"/>
                </a:gdLst>
                <a:ahLst/>
                <a:cxnLst>
                  <a:cxn ang="0">
                    <a:pos x="connsiteX0" y="connsiteY0"/>
                  </a:cxn>
                  <a:cxn ang="0">
                    <a:pos x="connsiteX1" y="connsiteY1"/>
                  </a:cxn>
                </a:cxnLst>
                <a:rect l="l" t="t" r="r" b="b"/>
                <a:pathLst>
                  <a:path w="35809" h="5909">
                    <a:moveTo>
                      <a:pt x="272" y="499"/>
                    </a:moveTo>
                    <a:lnTo>
                      <a:pt x="36082" y="499"/>
                    </a:lnTo>
                  </a:path>
                </a:pathLst>
              </a:custGeom>
              <a:solidFill>
                <a:srgbClr val="EC4E44"/>
              </a:solidFill>
              <a:ln w="5965" cap="sq">
                <a:noFill/>
                <a:prstDash val="solid"/>
                <a:miter/>
              </a:ln>
            </p:spPr>
            <p:txBody>
              <a:bodyPr rtlCol="0" anchor="ctr"/>
              <a:lstStyle/>
              <a:p>
                <a:endParaRPr lang="en-US"/>
              </a:p>
            </p:txBody>
          </p:sp>
          <p:sp>
            <p:nvSpPr>
              <p:cNvPr id="1933" name="Freeform: Shape 1932">
                <a:extLst>
                  <a:ext uri="{FF2B5EF4-FFF2-40B4-BE49-F238E27FC236}">
                    <a16:creationId xmlns:a16="http://schemas.microsoft.com/office/drawing/2014/main" id="{B83F84F6-B5D0-4685-A6B3-DCD46DB2318A}"/>
                  </a:ext>
                </a:extLst>
              </p:cNvPr>
              <p:cNvSpPr/>
              <p:nvPr/>
            </p:nvSpPr>
            <p:spPr>
              <a:xfrm>
                <a:off x="1939698" y="4928733"/>
                <a:ext cx="35809" cy="5909"/>
              </a:xfrm>
              <a:custGeom>
                <a:avLst/>
                <a:gdLst>
                  <a:gd name="connsiteX0" fmla="*/ 272 w 35809"/>
                  <a:gd name="connsiteY0" fmla="*/ 499 h 5909"/>
                  <a:gd name="connsiteX1" fmla="*/ 36082 w 35809"/>
                  <a:gd name="connsiteY1" fmla="*/ 499 h 5909"/>
                </a:gdLst>
                <a:ahLst/>
                <a:cxnLst>
                  <a:cxn ang="0">
                    <a:pos x="connsiteX0" y="connsiteY0"/>
                  </a:cxn>
                  <a:cxn ang="0">
                    <a:pos x="connsiteX1" y="connsiteY1"/>
                  </a:cxn>
                </a:cxnLst>
                <a:rect l="l" t="t" r="r" b="b"/>
                <a:pathLst>
                  <a:path w="35809" h="5909">
                    <a:moveTo>
                      <a:pt x="272" y="499"/>
                    </a:moveTo>
                    <a:lnTo>
                      <a:pt x="36082" y="499"/>
                    </a:lnTo>
                  </a:path>
                </a:pathLst>
              </a:custGeom>
              <a:noFill/>
              <a:ln w="5965" cap="flat">
                <a:solidFill>
                  <a:srgbClr val="EC4E44"/>
                </a:solidFill>
                <a:prstDash val="solid"/>
                <a:miter/>
              </a:ln>
            </p:spPr>
            <p:txBody>
              <a:bodyPr rtlCol="0" anchor="ctr"/>
              <a:lstStyle/>
              <a:p>
                <a:endParaRPr lang="en-US"/>
              </a:p>
            </p:txBody>
          </p:sp>
          <p:sp>
            <p:nvSpPr>
              <p:cNvPr id="1934" name="Freeform: Shape 1933">
                <a:extLst>
                  <a:ext uri="{FF2B5EF4-FFF2-40B4-BE49-F238E27FC236}">
                    <a16:creationId xmlns:a16="http://schemas.microsoft.com/office/drawing/2014/main" id="{D157D9CB-8BC8-41EC-B95B-81679501968E}"/>
                  </a:ext>
                </a:extLst>
              </p:cNvPr>
              <p:cNvSpPr/>
              <p:nvPr/>
            </p:nvSpPr>
            <p:spPr>
              <a:xfrm>
                <a:off x="2315403" y="4529372"/>
                <a:ext cx="35809" cy="5909"/>
              </a:xfrm>
              <a:custGeom>
                <a:avLst/>
                <a:gdLst>
                  <a:gd name="connsiteX0" fmla="*/ 335 w 35809"/>
                  <a:gd name="connsiteY0" fmla="*/ 432 h 5909"/>
                  <a:gd name="connsiteX1" fmla="*/ 36145 w 35809"/>
                  <a:gd name="connsiteY1" fmla="*/ 432 h 5909"/>
                </a:gdLst>
                <a:ahLst/>
                <a:cxnLst>
                  <a:cxn ang="0">
                    <a:pos x="connsiteX0" y="connsiteY0"/>
                  </a:cxn>
                  <a:cxn ang="0">
                    <a:pos x="connsiteX1" y="connsiteY1"/>
                  </a:cxn>
                </a:cxnLst>
                <a:rect l="l" t="t" r="r" b="b"/>
                <a:pathLst>
                  <a:path w="35809" h="5909">
                    <a:moveTo>
                      <a:pt x="335" y="432"/>
                    </a:moveTo>
                    <a:lnTo>
                      <a:pt x="36145" y="432"/>
                    </a:lnTo>
                  </a:path>
                </a:pathLst>
              </a:custGeom>
              <a:solidFill>
                <a:srgbClr val="EC4E44"/>
              </a:solidFill>
              <a:ln w="5965" cap="sq">
                <a:noFill/>
                <a:prstDash val="solid"/>
                <a:miter/>
              </a:ln>
            </p:spPr>
            <p:txBody>
              <a:bodyPr rtlCol="0" anchor="ctr"/>
              <a:lstStyle/>
              <a:p>
                <a:endParaRPr lang="en-US"/>
              </a:p>
            </p:txBody>
          </p:sp>
          <p:sp>
            <p:nvSpPr>
              <p:cNvPr id="1935" name="Freeform: Shape 1934">
                <a:extLst>
                  <a:ext uri="{FF2B5EF4-FFF2-40B4-BE49-F238E27FC236}">
                    <a16:creationId xmlns:a16="http://schemas.microsoft.com/office/drawing/2014/main" id="{40D453C8-E632-442F-B7F8-02AED24067A8}"/>
                  </a:ext>
                </a:extLst>
              </p:cNvPr>
              <p:cNvSpPr/>
              <p:nvPr/>
            </p:nvSpPr>
            <p:spPr>
              <a:xfrm>
                <a:off x="2315403" y="4529372"/>
                <a:ext cx="35809" cy="5909"/>
              </a:xfrm>
              <a:custGeom>
                <a:avLst/>
                <a:gdLst>
                  <a:gd name="connsiteX0" fmla="*/ 335 w 35809"/>
                  <a:gd name="connsiteY0" fmla="*/ 432 h 5909"/>
                  <a:gd name="connsiteX1" fmla="*/ 36145 w 35809"/>
                  <a:gd name="connsiteY1" fmla="*/ 432 h 5909"/>
                </a:gdLst>
                <a:ahLst/>
                <a:cxnLst>
                  <a:cxn ang="0">
                    <a:pos x="connsiteX0" y="connsiteY0"/>
                  </a:cxn>
                  <a:cxn ang="0">
                    <a:pos x="connsiteX1" y="connsiteY1"/>
                  </a:cxn>
                </a:cxnLst>
                <a:rect l="l" t="t" r="r" b="b"/>
                <a:pathLst>
                  <a:path w="35809" h="5909">
                    <a:moveTo>
                      <a:pt x="335" y="432"/>
                    </a:moveTo>
                    <a:lnTo>
                      <a:pt x="36145" y="432"/>
                    </a:lnTo>
                  </a:path>
                </a:pathLst>
              </a:custGeom>
              <a:noFill/>
              <a:ln w="5965" cap="flat">
                <a:solidFill>
                  <a:srgbClr val="EC4E44"/>
                </a:solidFill>
                <a:prstDash val="solid"/>
                <a:miter/>
              </a:ln>
            </p:spPr>
            <p:txBody>
              <a:bodyPr rtlCol="0" anchor="ctr"/>
              <a:lstStyle/>
              <a:p>
                <a:endParaRPr lang="en-US"/>
              </a:p>
            </p:txBody>
          </p:sp>
          <p:sp>
            <p:nvSpPr>
              <p:cNvPr id="1936" name="Freeform: Shape 1935">
                <a:extLst>
                  <a:ext uri="{FF2B5EF4-FFF2-40B4-BE49-F238E27FC236}">
                    <a16:creationId xmlns:a16="http://schemas.microsoft.com/office/drawing/2014/main" id="{D6A801A6-43F6-45AE-BA9A-113075EC539F}"/>
                  </a:ext>
                </a:extLst>
              </p:cNvPr>
              <p:cNvSpPr/>
              <p:nvPr/>
            </p:nvSpPr>
            <p:spPr>
              <a:xfrm>
                <a:off x="2751007" y="4203464"/>
                <a:ext cx="35809" cy="5909"/>
              </a:xfrm>
              <a:custGeom>
                <a:avLst/>
                <a:gdLst>
                  <a:gd name="connsiteX0" fmla="*/ 408 w 35809"/>
                  <a:gd name="connsiteY0" fmla="*/ 377 h 5909"/>
                  <a:gd name="connsiteX1" fmla="*/ 36218 w 35809"/>
                  <a:gd name="connsiteY1" fmla="*/ 377 h 5909"/>
                </a:gdLst>
                <a:ahLst/>
                <a:cxnLst>
                  <a:cxn ang="0">
                    <a:pos x="connsiteX0" y="connsiteY0"/>
                  </a:cxn>
                  <a:cxn ang="0">
                    <a:pos x="connsiteX1" y="connsiteY1"/>
                  </a:cxn>
                </a:cxnLst>
                <a:rect l="l" t="t" r="r" b="b"/>
                <a:pathLst>
                  <a:path w="35809" h="5909">
                    <a:moveTo>
                      <a:pt x="408" y="377"/>
                    </a:moveTo>
                    <a:lnTo>
                      <a:pt x="36218" y="377"/>
                    </a:lnTo>
                  </a:path>
                </a:pathLst>
              </a:custGeom>
              <a:solidFill>
                <a:srgbClr val="EC4E44"/>
              </a:solidFill>
              <a:ln w="5965" cap="sq">
                <a:noFill/>
                <a:prstDash val="solid"/>
                <a:miter/>
              </a:ln>
            </p:spPr>
            <p:txBody>
              <a:bodyPr rtlCol="0" anchor="ctr"/>
              <a:lstStyle/>
              <a:p>
                <a:endParaRPr lang="en-US"/>
              </a:p>
            </p:txBody>
          </p:sp>
          <p:sp>
            <p:nvSpPr>
              <p:cNvPr id="1937" name="Freeform: Shape 1936">
                <a:extLst>
                  <a:ext uri="{FF2B5EF4-FFF2-40B4-BE49-F238E27FC236}">
                    <a16:creationId xmlns:a16="http://schemas.microsoft.com/office/drawing/2014/main" id="{9A7A826D-062C-4B07-B87F-BAEA0489F733}"/>
                  </a:ext>
                </a:extLst>
              </p:cNvPr>
              <p:cNvSpPr/>
              <p:nvPr/>
            </p:nvSpPr>
            <p:spPr>
              <a:xfrm>
                <a:off x="2751007" y="4203464"/>
                <a:ext cx="35809" cy="5909"/>
              </a:xfrm>
              <a:custGeom>
                <a:avLst/>
                <a:gdLst>
                  <a:gd name="connsiteX0" fmla="*/ 408 w 35809"/>
                  <a:gd name="connsiteY0" fmla="*/ 377 h 5909"/>
                  <a:gd name="connsiteX1" fmla="*/ 36218 w 35809"/>
                  <a:gd name="connsiteY1" fmla="*/ 377 h 5909"/>
                </a:gdLst>
                <a:ahLst/>
                <a:cxnLst>
                  <a:cxn ang="0">
                    <a:pos x="connsiteX0" y="connsiteY0"/>
                  </a:cxn>
                  <a:cxn ang="0">
                    <a:pos x="connsiteX1" y="connsiteY1"/>
                  </a:cxn>
                </a:cxnLst>
                <a:rect l="l" t="t" r="r" b="b"/>
                <a:pathLst>
                  <a:path w="35809" h="5909">
                    <a:moveTo>
                      <a:pt x="408" y="377"/>
                    </a:moveTo>
                    <a:lnTo>
                      <a:pt x="36218" y="377"/>
                    </a:lnTo>
                  </a:path>
                </a:pathLst>
              </a:custGeom>
              <a:noFill/>
              <a:ln w="5965" cap="flat">
                <a:solidFill>
                  <a:srgbClr val="EC4E44"/>
                </a:solidFill>
                <a:prstDash val="solid"/>
                <a:miter/>
              </a:ln>
            </p:spPr>
            <p:txBody>
              <a:bodyPr rtlCol="0" anchor="ctr"/>
              <a:lstStyle/>
              <a:p>
                <a:endParaRPr lang="en-US"/>
              </a:p>
            </p:txBody>
          </p:sp>
          <p:sp>
            <p:nvSpPr>
              <p:cNvPr id="1938" name="Freeform: Shape 1937">
                <a:extLst>
                  <a:ext uri="{FF2B5EF4-FFF2-40B4-BE49-F238E27FC236}">
                    <a16:creationId xmlns:a16="http://schemas.microsoft.com/office/drawing/2014/main" id="{7AC53BF6-7596-40D6-BEA4-531D3DFC21D9}"/>
                  </a:ext>
                </a:extLst>
              </p:cNvPr>
              <p:cNvSpPr/>
              <p:nvPr/>
            </p:nvSpPr>
            <p:spPr>
              <a:xfrm>
                <a:off x="2725491" y="4184377"/>
                <a:ext cx="35809" cy="5909"/>
              </a:xfrm>
              <a:custGeom>
                <a:avLst/>
                <a:gdLst>
                  <a:gd name="connsiteX0" fmla="*/ 404 w 35809"/>
                  <a:gd name="connsiteY0" fmla="*/ 373 h 5909"/>
                  <a:gd name="connsiteX1" fmla="*/ 36213 w 35809"/>
                  <a:gd name="connsiteY1" fmla="*/ 373 h 5909"/>
                </a:gdLst>
                <a:ahLst/>
                <a:cxnLst>
                  <a:cxn ang="0">
                    <a:pos x="connsiteX0" y="connsiteY0"/>
                  </a:cxn>
                  <a:cxn ang="0">
                    <a:pos x="connsiteX1" y="connsiteY1"/>
                  </a:cxn>
                </a:cxnLst>
                <a:rect l="l" t="t" r="r" b="b"/>
                <a:pathLst>
                  <a:path w="35809" h="5909">
                    <a:moveTo>
                      <a:pt x="404" y="373"/>
                    </a:moveTo>
                    <a:lnTo>
                      <a:pt x="36213" y="373"/>
                    </a:lnTo>
                  </a:path>
                </a:pathLst>
              </a:custGeom>
              <a:solidFill>
                <a:srgbClr val="EC4E44"/>
              </a:solidFill>
              <a:ln w="5965" cap="sq">
                <a:noFill/>
                <a:prstDash val="solid"/>
                <a:miter/>
              </a:ln>
            </p:spPr>
            <p:txBody>
              <a:bodyPr rtlCol="0" anchor="ctr"/>
              <a:lstStyle/>
              <a:p>
                <a:endParaRPr lang="en-US"/>
              </a:p>
            </p:txBody>
          </p:sp>
          <p:sp>
            <p:nvSpPr>
              <p:cNvPr id="1939" name="Freeform: Shape 1938">
                <a:extLst>
                  <a:ext uri="{FF2B5EF4-FFF2-40B4-BE49-F238E27FC236}">
                    <a16:creationId xmlns:a16="http://schemas.microsoft.com/office/drawing/2014/main" id="{2EC6A6A3-57F5-44C7-995C-5A40F281C984}"/>
                  </a:ext>
                </a:extLst>
              </p:cNvPr>
              <p:cNvSpPr/>
              <p:nvPr/>
            </p:nvSpPr>
            <p:spPr>
              <a:xfrm>
                <a:off x="2725491" y="4184377"/>
                <a:ext cx="35809" cy="5909"/>
              </a:xfrm>
              <a:custGeom>
                <a:avLst/>
                <a:gdLst>
                  <a:gd name="connsiteX0" fmla="*/ 404 w 35809"/>
                  <a:gd name="connsiteY0" fmla="*/ 373 h 5909"/>
                  <a:gd name="connsiteX1" fmla="*/ 36213 w 35809"/>
                  <a:gd name="connsiteY1" fmla="*/ 373 h 5909"/>
                </a:gdLst>
                <a:ahLst/>
                <a:cxnLst>
                  <a:cxn ang="0">
                    <a:pos x="connsiteX0" y="connsiteY0"/>
                  </a:cxn>
                  <a:cxn ang="0">
                    <a:pos x="connsiteX1" y="connsiteY1"/>
                  </a:cxn>
                </a:cxnLst>
                <a:rect l="l" t="t" r="r" b="b"/>
                <a:pathLst>
                  <a:path w="35809" h="5909">
                    <a:moveTo>
                      <a:pt x="404" y="373"/>
                    </a:moveTo>
                    <a:lnTo>
                      <a:pt x="36213" y="373"/>
                    </a:lnTo>
                  </a:path>
                </a:pathLst>
              </a:custGeom>
              <a:noFill/>
              <a:ln w="5965" cap="flat">
                <a:solidFill>
                  <a:srgbClr val="EC4E44"/>
                </a:solidFill>
                <a:prstDash val="solid"/>
                <a:miter/>
              </a:ln>
            </p:spPr>
            <p:txBody>
              <a:bodyPr rtlCol="0" anchor="ctr"/>
              <a:lstStyle/>
              <a:p>
                <a:endParaRPr lang="en-US"/>
              </a:p>
            </p:txBody>
          </p:sp>
          <p:sp>
            <p:nvSpPr>
              <p:cNvPr id="1940" name="Freeform: Shape 1939">
                <a:extLst>
                  <a:ext uri="{FF2B5EF4-FFF2-40B4-BE49-F238E27FC236}">
                    <a16:creationId xmlns:a16="http://schemas.microsoft.com/office/drawing/2014/main" id="{A2A0B311-371A-4A94-B40D-BEF69BC47073}"/>
                  </a:ext>
                </a:extLst>
              </p:cNvPr>
              <p:cNvSpPr/>
              <p:nvPr/>
            </p:nvSpPr>
            <p:spPr>
              <a:xfrm>
                <a:off x="2983473" y="3935660"/>
                <a:ext cx="35809" cy="5909"/>
              </a:xfrm>
              <a:custGeom>
                <a:avLst/>
                <a:gdLst>
                  <a:gd name="connsiteX0" fmla="*/ 447 w 35809"/>
                  <a:gd name="connsiteY0" fmla="*/ 331 h 5909"/>
                  <a:gd name="connsiteX1" fmla="*/ 36257 w 35809"/>
                  <a:gd name="connsiteY1" fmla="*/ 331 h 5909"/>
                </a:gdLst>
                <a:ahLst/>
                <a:cxnLst>
                  <a:cxn ang="0">
                    <a:pos x="connsiteX0" y="connsiteY0"/>
                  </a:cxn>
                  <a:cxn ang="0">
                    <a:pos x="connsiteX1" y="connsiteY1"/>
                  </a:cxn>
                </a:cxnLst>
                <a:rect l="l" t="t" r="r" b="b"/>
                <a:pathLst>
                  <a:path w="35809" h="5909">
                    <a:moveTo>
                      <a:pt x="447" y="331"/>
                    </a:moveTo>
                    <a:lnTo>
                      <a:pt x="36257" y="331"/>
                    </a:lnTo>
                  </a:path>
                </a:pathLst>
              </a:custGeom>
              <a:solidFill>
                <a:srgbClr val="EC4E44"/>
              </a:solidFill>
              <a:ln w="5965" cap="sq">
                <a:noFill/>
                <a:prstDash val="solid"/>
                <a:miter/>
              </a:ln>
            </p:spPr>
            <p:txBody>
              <a:bodyPr rtlCol="0" anchor="ctr"/>
              <a:lstStyle/>
              <a:p>
                <a:endParaRPr lang="en-US"/>
              </a:p>
            </p:txBody>
          </p:sp>
          <p:sp>
            <p:nvSpPr>
              <p:cNvPr id="1941" name="Freeform: Shape 1940">
                <a:extLst>
                  <a:ext uri="{FF2B5EF4-FFF2-40B4-BE49-F238E27FC236}">
                    <a16:creationId xmlns:a16="http://schemas.microsoft.com/office/drawing/2014/main" id="{D190D9B0-D42E-41EF-968A-1C262B5AB433}"/>
                  </a:ext>
                </a:extLst>
              </p:cNvPr>
              <p:cNvSpPr/>
              <p:nvPr/>
            </p:nvSpPr>
            <p:spPr>
              <a:xfrm>
                <a:off x="2983473" y="3935660"/>
                <a:ext cx="35809" cy="5909"/>
              </a:xfrm>
              <a:custGeom>
                <a:avLst/>
                <a:gdLst>
                  <a:gd name="connsiteX0" fmla="*/ 447 w 35809"/>
                  <a:gd name="connsiteY0" fmla="*/ 331 h 5909"/>
                  <a:gd name="connsiteX1" fmla="*/ 36257 w 35809"/>
                  <a:gd name="connsiteY1" fmla="*/ 331 h 5909"/>
                </a:gdLst>
                <a:ahLst/>
                <a:cxnLst>
                  <a:cxn ang="0">
                    <a:pos x="connsiteX0" y="connsiteY0"/>
                  </a:cxn>
                  <a:cxn ang="0">
                    <a:pos x="connsiteX1" y="connsiteY1"/>
                  </a:cxn>
                </a:cxnLst>
                <a:rect l="l" t="t" r="r" b="b"/>
                <a:pathLst>
                  <a:path w="35809" h="5909">
                    <a:moveTo>
                      <a:pt x="447" y="331"/>
                    </a:moveTo>
                    <a:lnTo>
                      <a:pt x="36257" y="331"/>
                    </a:lnTo>
                  </a:path>
                </a:pathLst>
              </a:custGeom>
              <a:noFill/>
              <a:ln w="5965" cap="flat">
                <a:solidFill>
                  <a:srgbClr val="EC4E44"/>
                </a:solidFill>
                <a:prstDash val="solid"/>
                <a:miter/>
              </a:ln>
            </p:spPr>
            <p:txBody>
              <a:bodyPr rtlCol="0" anchor="ctr"/>
              <a:lstStyle/>
              <a:p>
                <a:endParaRPr lang="en-US"/>
              </a:p>
            </p:txBody>
          </p:sp>
          <p:sp>
            <p:nvSpPr>
              <p:cNvPr id="1942" name="Freeform: Shape 1941">
                <a:extLst>
                  <a:ext uri="{FF2B5EF4-FFF2-40B4-BE49-F238E27FC236}">
                    <a16:creationId xmlns:a16="http://schemas.microsoft.com/office/drawing/2014/main" id="{2677EFF7-50C6-4304-BB5C-65E2992EF8A7}"/>
                  </a:ext>
                </a:extLst>
              </p:cNvPr>
              <p:cNvSpPr/>
              <p:nvPr/>
            </p:nvSpPr>
            <p:spPr>
              <a:xfrm>
                <a:off x="3212021" y="3791517"/>
                <a:ext cx="35809" cy="5909"/>
              </a:xfrm>
              <a:custGeom>
                <a:avLst/>
                <a:gdLst>
                  <a:gd name="connsiteX0" fmla="*/ 486 w 35809"/>
                  <a:gd name="connsiteY0" fmla="*/ 307 h 5909"/>
                  <a:gd name="connsiteX1" fmla="*/ 36295 w 35809"/>
                  <a:gd name="connsiteY1" fmla="*/ 307 h 5909"/>
                </a:gdLst>
                <a:ahLst/>
                <a:cxnLst>
                  <a:cxn ang="0">
                    <a:pos x="connsiteX0" y="connsiteY0"/>
                  </a:cxn>
                  <a:cxn ang="0">
                    <a:pos x="connsiteX1" y="connsiteY1"/>
                  </a:cxn>
                </a:cxnLst>
                <a:rect l="l" t="t" r="r" b="b"/>
                <a:pathLst>
                  <a:path w="35809" h="5909">
                    <a:moveTo>
                      <a:pt x="486" y="307"/>
                    </a:moveTo>
                    <a:lnTo>
                      <a:pt x="36295" y="307"/>
                    </a:lnTo>
                  </a:path>
                </a:pathLst>
              </a:custGeom>
              <a:solidFill>
                <a:srgbClr val="EC4E44"/>
              </a:solidFill>
              <a:ln w="5965" cap="sq">
                <a:noFill/>
                <a:prstDash val="solid"/>
                <a:miter/>
              </a:ln>
            </p:spPr>
            <p:txBody>
              <a:bodyPr rtlCol="0" anchor="ctr"/>
              <a:lstStyle/>
              <a:p>
                <a:endParaRPr lang="en-US"/>
              </a:p>
            </p:txBody>
          </p:sp>
          <p:sp>
            <p:nvSpPr>
              <p:cNvPr id="1943" name="Freeform: Shape 1942">
                <a:extLst>
                  <a:ext uri="{FF2B5EF4-FFF2-40B4-BE49-F238E27FC236}">
                    <a16:creationId xmlns:a16="http://schemas.microsoft.com/office/drawing/2014/main" id="{2D708404-0463-4639-8F9B-E8CB7E6BADBF}"/>
                  </a:ext>
                </a:extLst>
              </p:cNvPr>
              <p:cNvSpPr/>
              <p:nvPr/>
            </p:nvSpPr>
            <p:spPr>
              <a:xfrm>
                <a:off x="3212021" y="3791517"/>
                <a:ext cx="35809" cy="5909"/>
              </a:xfrm>
              <a:custGeom>
                <a:avLst/>
                <a:gdLst>
                  <a:gd name="connsiteX0" fmla="*/ 486 w 35809"/>
                  <a:gd name="connsiteY0" fmla="*/ 307 h 5909"/>
                  <a:gd name="connsiteX1" fmla="*/ 36295 w 35809"/>
                  <a:gd name="connsiteY1" fmla="*/ 307 h 5909"/>
                </a:gdLst>
                <a:ahLst/>
                <a:cxnLst>
                  <a:cxn ang="0">
                    <a:pos x="connsiteX0" y="connsiteY0"/>
                  </a:cxn>
                  <a:cxn ang="0">
                    <a:pos x="connsiteX1" y="connsiteY1"/>
                  </a:cxn>
                </a:cxnLst>
                <a:rect l="l" t="t" r="r" b="b"/>
                <a:pathLst>
                  <a:path w="35809" h="5909">
                    <a:moveTo>
                      <a:pt x="486" y="307"/>
                    </a:moveTo>
                    <a:lnTo>
                      <a:pt x="36295" y="307"/>
                    </a:lnTo>
                  </a:path>
                </a:pathLst>
              </a:custGeom>
              <a:noFill/>
              <a:ln w="5965" cap="flat">
                <a:solidFill>
                  <a:srgbClr val="EC4E44"/>
                </a:solidFill>
                <a:prstDash val="solid"/>
                <a:miter/>
              </a:ln>
            </p:spPr>
            <p:txBody>
              <a:bodyPr rtlCol="0" anchor="ctr"/>
              <a:lstStyle/>
              <a:p>
                <a:endParaRPr lang="en-US"/>
              </a:p>
            </p:txBody>
          </p:sp>
          <p:sp>
            <p:nvSpPr>
              <p:cNvPr id="1944" name="Freeform: Shape 1943">
                <a:extLst>
                  <a:ext uri="{FF2B5EF4-FFF2-40B4-BE49-F238E27FC236}">
                    <a16:creationId xmlns:a16="http://schemas.microsoft.com/office/drawing/2014/main" id="{F1A32FCA-697D-4060-B62F-3D4442BA81F0}"/>
                  </a:ext>
                </a:extLst>
              </p:cNvPr>
              <p:cNvSpPr/>
              <p:nvPr/>
            </p:nvSpPr>
            <p:spPr>
              <a:xfrm>
                <a:off x="2789473" y="4130594"/>
                <a:ext cx="35809" cy="5909"/>
              </a:xfrm>
              <a:custGeom>
                <a:avLst/>
                <a:gdLst>
                  <a:gd name="connsiteX0" fmla="*/ 415 w 35809"/>
                  <a:gd name="connsiteY0" fmla="*/ 364 h 5909"/>
                  <a:gd name="connsiteX1" fmla="*/ 36224 w 35809"/>
                  <a:gd name="connsiteY1" fmla="*/ 364 h 5909"/>
                </a:gdLst>
                <a:ahLst/>
                <a:cxnLst>
                  <a:cxn ang="0">
                    <a:pos x="connsiteX0" y="connsiteY0"/>
                  </a:cxn>
                  <a:cxn ang="0">
                    <a:pos x="connsiteX1" y="connsiteY1"/>
                  </a:cxn>
                </a:cxnLst>
                <a:rect l="l" t="t" r="r" b="b"/>
                <a:pathLst>
                  <a:path w="35809" h="5909">
                    <a:moveTo>
                      <a:pt x="415" y="364"/>
                    </a:moveTo>
                    <a:lnTo>
                      <a:pt x="36224" y="364"/>
                    </a:lnTo>
                  </a:path>
                </a:pathLst>
              </a:custGeom>
              <a:solidFill>
                <a:srgbClr val="EC4E44"/>
              </a:solidFill>
              <a:ln w="5965" cap="sq">
                <a:noFill/>
                <a:prstDash val="solid"/>
                <a:miter/>
              </a:ln>
            </p:spPr>
            <p:txBody>
              <a:bodyPr rtlCol="0" anchor="ctr"/>
              <a:lstStyle/>
              <a:p>
                <a:endParaRPr lang="en-US"/>
              </a:p>
            </p:txBody>
          </p:sp>
          <p:sp>
            <p:nvSpPr>
              <p:cNvPr id="1945" name="Freeform: Shape 1944">
                <a:extLst>
                  <a:ext uri="{FF2B5EF4-FFF2-40B4-BE49-F238E27FC236}">
                    <a16:creationId xmlns:a16="http://schemas.microsoft.com/office/drawing/2014/main" id="{8D651D4C-98E9-4DA7-BD63-7D36252C34E8}"/>
                  </a:ext>
                </a:extLst>
              </p:cNvPr>
              <p:cNvSpPr/>
              <p:nvPr/>
            </p:nvSpPr>
            <p:spPr>
              <a:xfrm>
                <a:off x="2789473" y="4130594"/>
                <a:ext cx="35809" cy="5909"/>
              </a:xfrm>
              <a:custGeom>
                <a:avLst/>
                <a:gdLst>
                  <a:gd name="connsiteX0" fmla="*/ 415 w 35809"/>
                  <a:gd name="connsiteY0" fmla="*/ 364 h 5909"/>
                  <a:gd name="connsiteX1" fmla="*/ 36224 w 35809"/>
                  <a:gd name="connsiteY1" fmla="*/ 364 h 5909"/>
                </a:gdLst>
                <a:ahLst/>
                <a:cxnLst>
                  <a:cxn ang="0">
                    <a:pos x="connsiteX0" y="connsiteY0"/>
                  </a:cxn>
                  <a:cxn ang="0">
                    <a:pos x="connsiteX1" y="connsiteY1"/>
                  </a:cxn>
                </a:cxnLst>
                <a:rect l="l" t="t" r="r" b="b"/>
                <a:pathLst>
                  <a:path w="35809" h="5909">
                    <a:moveTo>
                      <a:pt x="415" y="364"/>
                    </a:moveTo>
                    <a:lnTo>
                      <a:pt x="36224" y="364"/>
                    </a:lnTo>
                  </a:path>
                </a:pathLst>
              </a:custGeom>
              <a:noFill/>
              <a:ln w="5965" cap="flat">
                <a:solidFill>
                  <a:srgbClr val="EC4E44"/>
                </a:solidFill>
                <a:prstDash val="solid"/>
                <a:miter/>
              </a:ln>
            </p:spPr>
            <p:txBody>
              <a:bodyPr rtlCol="0" anchor="ctr"/>
              <a:lstStyle/>
              <a:p>
                <a:endParaRPr lang="en-US"/>
              </a:p>
            </p:txBody>
          </p:sp>
          <p:sp>
            <p:nvSpPr>
              <p:cNvPr id="1946" name="Freeform: Shape 1945">
                <a:extLst>
                  <a:ext uri="{FF2B5EF4-FFF2-40B4-BE49-F238E27FC236}">
                    <a16:creationId xmlns:a16="http://schemas.microsoft.com/office/drawing/2014/main" id="{C847040F-B7E3-48ED-AC7A-E1447C3F9556}"/>
                  </a:ext>
                </a:extLst>
              </p:cNvPr>
              <p:cNvSpPr/>
              <p:nvPr/>
            </p:nvSpPr>
            <p:spPr>
              <a:xfrm>
                <a:off x="2924246" y="3987748"/>
                <a:ext cx="35809" cy="5909"/>
              </a:xfrm>
              <a:custGeom>
                <a:avLst/>
                <a:gdLst>
                  <a:gd name="connsiteX0" fmla="*/ 437 w 35809"/>
                  <a:gd name="connsiteY0" fmla="*/ 340 h 5909"/>
                  <a:gd name="connsiteX1" fmla="*/ 36247 w 35809"/>
                  <a:gd name="connsiteY1" fmla="*/ 340 h 5909"/>
                </a:gdLst>
                <a:ahLst/>
                <a:cxnLst>
                  <a:cxn ang="0">
                    <a:pos x="connsiteX0" y="connsiteY0"/>
                  </a:cxn>
                  <a:cxn ang="0">
                    <a:pos x="connsiteX1" y="connsiteY1"/>
                  </a:cxn>
                </a:cxnLst>
                <a:rect l="l" t="t" r="r" b="b"/>
                <a:pathLst>
                  <a:path w="35809" h="5909">
                    <a:moveTo>
                      <a:pt x="437" y="340"/>
                    </a:moveTo>
                    <a:lnTo>
                      <a:pt x="36247" y="340"/>
                    </a:lnTo>
                  </a:path>
                </a:pathLst>
              </a:custGeom>
              <a:solidFill>
                <a:srgbClr val="EC4E44"/>
              </a:solidFill>
              <a:ln w="5965" cap="sq">
                <a:noFill/>
                <a:prstDash val="solid"/>
                <a:miter/>
              </a:ln>
            </p:spPr>
            <p:txBody>
              <a:bodyPr rtlCol="0" anchor="ctr"/>
              <a:lstStyle/>
              <a:p>
                <a:endParaRPr lang="en-US"/>
              </a:p>
            </p:txBody>
          </p:sp>
          <p:sp>
            <p:nvSpPr>
              <p:cNvPr id="1947" name="Freeform: Shape 1946">
                <a:extLst>
                  <a:ext uri="{FF2B5EF4-FFF2-40B4-BE49-F238E27FC236}">
                    <a16:creationId xmlns:a16="http://schemas.microsoft.com/office/drawing/2014/main" id="{FB41B660-C8CA-4FC9-BE40-3114A0404991}"/>
                  </a:ext>
                </a:extLst>
              </p:cNvPr>
              <p:cNvSpPr/>
              <p:nvPr/>
            </p:nvSpPr>
            <p:spPr>
              <a:xfrm>
                <a:off x="2924246" y="3987748"/>
                <a:ext cx="35809" cy="5909"/>
              </a:xfrm>
              <a:custGeom>
                <a:avLst/>
                <a:gdLst>
                  <a:gd name="connsiteX0" fmla="*/ 437 w 35809"/>
                  <a:gd name="connsiteY0" fmla="*/ 340 h 5909"/>
                  <a:gd name="connsiteX1" fmla="*/ 36247 w 35809"/>
                  <a:gd name="connsiteY1" fmla="*/ 340 h 5909"/>
                </a:gdLst>
                <a:ahLst/>
                <a:cxnLst>
                  <a:cxn ang="0">
                    <a:pos x="connsiteX0" y="connsiteY0"/>
                  </a:cxn>
                  <a:cxn ang="0">
                    <a:pos x="connsiteX1" y="connsiteY1"/>
                  </a:cxn>
                </a:cxnLst>
                <a:rect l="l" t="t" r="r" b="b"/>
                <a:pathLst>
                  <a:path w="35809" h="5909">
                    <a:moveTo>
                      <a:pt x="437" y="340"/>
                    </a:moveTo>
                    <a:lnTo>
                      <a:pt x="36247" y="340"/>
                    </a:lnTo>
                  </a:path>
                </a:pathLst>
              </a:custGeom>
              <a:noFill/>
              <a:ln w="5965" cap="flat">
                <a:solidFill>
                  <a:srgbClr val="EC4E44"/>
                </a:solidFill>
                <a:prstDash val="solid"/>
                <a:miter/>
              </a:ln>
            </p:spPr>
            <p:txBody>
              <a:bodyPr rtlCol="0" anchor="ctr"/>
              <a:lstStyle/>
              <a:p>
                <a:endParaRPr lang="en-US"/>
              </a:p>
            </p:txBody>
          </p:sp>
          <p:sp>
            <p:nvSpPr>
              <p:cNvPr id="1948" name="Freeform: Shape 1947">
                <a:extLst>
                  <a:ext uri="{FF2B5EF4-FFF2-40B4-BE49-F238E27FC236}">
                    <a16:creationId xmlns:a16="http://schemas.microsoft.com/office/drawing/2014/main" id="{C78E8E96-DDFD-4DF8-B3D7-9893A37B1ACE}"/>
                  </a:ext>
                </a:extLst>
              </p:cNvPr>
              <p:cNvSpPr/>
              <p:nvPr/>
            </p:nvSpPr>
            <p:spPr>
              <a:xfrm>
                <a:off x="3036673" y="3906033"/>
                <a:ext cx="35809" cy="5909"/>
              </a:xfrm>
              <a:custGeom>
                <a:avLst/>
                <a:gdLst>
                  <a:gd name="connsiteX0" fmla="*/ 456 w 35809"/>
                  <a:gd name="connsiteY0" fmla="*/ 326 h 5909"/>
                  <a:gd name="connsiteX1" fmla="*/ 36265 w 35809"/>
                  <a:gd name="connsiteY1" fmla="*/ 326 h 5909"/>
                </a:gdLst>
                <a:ahLst/>
                <a:cxnLst>
                  <a:cxn ang="0">
                    <a:pos x="connsiteX0" y="connsiteY0"/>
                  </a:cxn>
                  <a:cxn ang="0">
                    <a:pos x="connsiteX1" y="connsiteY1"/>
                  </a:cxn>
                </a:cxnLst>
                <a:rect l="l" t="t" r="r" b="b"/>
                <a:pathLst>
                  <a:path w="35809" h="5909">
                    <a:moveTo>
                      <a:pt x="456" y="326"/>
                    </a:moveTo>
                    <a:lnTo>
                      <a:pt x="36265" y="326"/>
                    </a:lnTo>
                  </a:path>
                </a:pathLst>
              </a:custGeom>
              <a:solidFill>
                <a:srgbClr val="EC4E44"/>
              </a:solidFill>
              <a:ln w="5965" cap="sq">
                <a:noFill/>
                <a:prstDash val="solid"/>
                <a:miter/>
              </a:ln>
            </p:spPr>
            <p:txBody>
              <a:bodyPr rtlCol="0" anchor="ctr"/>
              <a:lstStyle/>
              <a:p>
                <a:endParaRPr lang="en-US"/>
              </a:p>
            </p:txBody>
          </p:sp>
          <p:sp>
            <p:nvSpPr>
              <p:cNvPr id="1949" name="Freeform: Shape 1948">
                <a:extLst>
                  <a:ext uri="{FF2B5EF4-FFF2-40B4-BE49-F238E27FC236}">
                    <a16:creationId xmlns:a16="http://schemas.microsoft.com/office/drawing/2014/main" id="{B1268FB0-6C52-4B13-B17A-961056AF73ED}"/>
                  </a:ext>
                </a:extLst>
              </p:cNvPr>
              <p:cNvSpPr/>
              <p:nvPr/>
            </p:nvSpPr>
            <p:spPr>
              <a:xfrm>
                <a:off x="3036673" y="3906033"/>
                <a:ext cx="35809" cy="5909"/>
              </a:xfrm>
              <a:custGeom>
                <a:avLst/>
                <a:gdLst>
                  <a:gd name="connsiteX0" fmla="*/ 456 w 35809"/>
                  <a:gd name="connsiteY0" fmla="*/ 326 h 5909"/>
                  <a:gd name="connsiteX1" fmla="*/ 36265 w 35809"/>
                  <a:gd name="connsiteY1" fmla="*/ 326 h 5909"/>
                </a:gdLst>
                <a:ahLst/>
                <a:cxnLst>
                  <a:cxn ang="0">
                    <a:pos x="connsiteX0" y="connsiteY0"/>
                  </a:cxn>
                  <a:cxn ang="0">
                    <a:pos x="connsiteX1" y="connsiteY1"/>
                  </a:cxn>
                </a:cxnLst>
                <a:rect l="l" t="t" r="r" b="b"/>
                <a:pathLst>
                  <a:path w="35809" h="5909">
                    <a:moveTo>
                      <a:pt x="456" y="326"/>
                    </a:moveTo>
                    <a:lnTo>
                      <a:pt x="36265" y="326"/>
                    </a:lnTo>
                  </a:path>
                </a:pathLst>
              </a:custGeom>
              <a:noFill/>
              <a:ln w="5965" cap="flat">
                <a:solidFill>
                  <a:srgbClr val="EC4E44"/>
                </a:solidFill>
                <a:prstDash val="solid"/>
                <a:miter/>
              </a:ln>
            </p:spPr>
            <p:txBody>
              <a:bodyPr rtlCol="0" anchor="ctr"/>
              <a:lstStyle/>
              <a:p>
                <a:endParaRPr lang="en-US"/>
              </a:p>
            </p:txBody>
          </p:sp>
          <p:sp>
            <p:nvSpPr>
              <p:cNvPr id="1950" name="Freeform: Shape 1949">
                <a:extLst>
                  <a:ext uri="{FF2B5EF4-FFF2-40B4-BE49-F238E27FC236}">
                    <a16:creationId xmlns:a16="http://schemas.microsoft.com/office/drawing/2014/main" id="{E7549A43-DBDC-43F3-926D-9FCC9DD81E9E}"/>
                  </a:ext>
                </a:extLst>
              </p:cNvPr>
              <p:cNvSpPr/>
              <p:nvPr/>
            </p:nvSpPr>
            <p:spPr>
              <a:xfrm>
                <a:off x="3206539" y="3731063"/>
                <a:ext cx="35809" cy="5909"/>
              </a:xfrm>
              <a:custGeom>
                <a:avLst/>
                <a:gdLst>
                  <a:gd name="connsiteX0" fmla="*/ 485 w 35809"/>
                  <a:gd name="connsiteY0" fmla="*/ 297 h 5909"/>
                  <a:gd name="connsiteX1" fmla="*/ 36294 w 35809"/>
                  <a:gd name="connsiteY1" fmla="*/ 297 h 5909"/>
                </a:gdLst>
                <a:ahLst/>
                <a:cxnLst>
                  <a:cxn ang="0">
                    <a:pos x="connsiteX0" y="connsiteY0"/>
                  </a:cxn>
                  <a:cxn ang="0">
                    <a:pos x="connsiteX1" y="connsiteY1"/>
                  </a:cxn>
                </a:cxnLst>
                <a:rect l="l" t="t" r="r" b="b"/>
                <a:pathLst>
                  <a:path w="35809" h="5909">
                    <a:moveTo>
                      <a:pt x="485" y="297"/>
                    </a:moveTo>
                    <a:lnTo>
                      <a:pt x="36294" y="297"/>
                    </a:lnTo>
                  </a:path>
                </a:pathLst>
              </a:custGeom>
              <a:solidFill>
                <a:srgbClr val="EC4E44"/>
              </a:solidFill>
              <a:ln w="5965" cap="sq">
                <a:no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2CAE40B2-051F-4544-9E79-B41BF9E06EB2}"/>
                  </a:ext>
                </a:extLst>
              </p:cNvPr>
              <p:cNvSpPr/>
              <p:nvPr/>
            </p:nvSpPr>
            <p:spPr>
              <a:xfrm>
                <a:off x="3206539" y="3731063"/>
                <a:ext cx="35809" cy="5909"/>
              </a:xfrm>
              <a:custGeom>
                <a:avLst/>
                <a:gdLst>
                  <a:gd name="connsiteX0" fmla="*/ 485 w 35809"/>
                  <a:gd name="connsiteY0" fmla="*/ 297 h 5909"/>
                  <a:gd name="connsiteX1" fmla="*/ 36294 w 35809"/>
                  <a:gd name="connsiteY1" fmla="*/ 297 h 5909"/>
                </a:gdLst>
                <a:ahLst/>
                <a:cxnLst>
                  <a:cxn ang="0">
                    <a:pos x="connsiteX0" y="connsiteY0"/>
                  </a:cxn>
                  <a:cxn ang="0">
                    <a:pos x="connsiteX1" y="connsiteY1"/>
                  </a:cxn>
                </a:cxnLst>
                <a:rect l="l" t="t" r="r" b="b"/>
                <a:pathLst>
                  <a:path w="35809" h="5909">
                    <a:moveTo>
                      <a:pt x="485" y="297"/>
                    </a:moveTo>
                    <a:lnTo>
                      <a:pt x="36294" y="297"/>
                    </a:lnTo>
                  </a:path>
                </a:pathLst>
              </a:custGeom>
              <a:noFill/>
              <a:ln w="5965" cap="flat">
                <a:solidFill>
                  <a:srgbClr val="EC4E44"/>
                </a:solid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EDCD3B6E-B488-4826-9316-1CC38ACB9FC9}"/>
                  </a:ext>
                </a:extLst>
              </p:cNvPr>
              <p:cNvSpPr/>
              <p:nvPr/>
            </p:nvSpPr>
            <p:spPr>
              <a:xfrm>
                <a:off x="2651754" y="4247729"/>
                <a:ext cx="35809" cy="5909"/>
              </a:xfrm>
              <a:custGeom>
                <a:avLst/>
                <a:gdLst>
                  <a:gd name="connsiteX0" fmla="*/ 392 w 35809"/>
                  <a:gd name="connsiteY0" fmla="*/ 384 h 5909"/>
                  <a:gd name="connsiteX1" fmla="*/ 36201 w 35809"/>
                  <a:gd name="connsiteY1" fmla="*/ 384 h 5909"/>
                </a:gdLst>
                <a:ahLst/>
                <a:cxnLst>
                  <a:cxn ang="0">
                    <a:pos x="connsiteX0" y="connsiteY0"/>
                  </a:cxn>
                  <a:cxn ang="0">
                    <a:pos x="connsiteX1" y="connsiteY1"/>
                  </a:cxn>
                </a:cxnLst>
                <a:rect l="l" t="t" r="r" b="b"/>
                <a:pathLst>
                  <a:path w="35809" h="5909">
                    <a:moveTo>
                      <a:pt x="392" y="384"/>
                    </a:moveTo>
                    <a:lnTo>
                      <a:pt x="36201" y="384"/>
                    </a:lnTo>
                  </a:path>
                </a:pathLst>
              </a:custGeom>
              <a:solidFill>
                <a:srgbClr val="EC4E44"/>
              </a:solidFill>
              <a:ln w="5965" cap="sq">
                <a:no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D87470BB-4EFA-4DF7-B050-F6F9AF95AB29}"/>
                  </a:ext>
                </a:extLst>
              </p:cNvPr>
              <p:cNvSpPr/>
              <p:nvPr/>
            </p:nvSpPr>
            <p:spPr>
              <a:xfrm>
                <a:off x="2651754" y="4247729"/>
                <a:ext cx="35809" cy="5909"/>
              </a:xfrm>
              <a:custGeom>
                <a:avLst/>
                <a:gdLst>
                  <a:gd name="connsiteX0" fmla="*/ 392 w 35809"/>
                  <a:gd name="connsiteY0" fmla="*/ 384 h 5909"/>
                  <a:gd name="connsiteX1" fmla="*/ 36201 w 35809"/>
                  <a:gd name="connsiteY1" fmla="*/ 384 h 5909"/>
                </a:gdLst>
                <a:ahLst/>
                <a:cxnLst>
                  <a:cxn ang="0">
                    <a:pos x="connsiteX0" y="connsiteY0"/>
                  </a:cxn>
                  <a:cxn ang="0">
                    <a:pos x="connsiteX1" y="connsiteY1"/>
                  </a:cxn>
                </a:cxnLst>
                <a:rect l="l" t="t" r="r" b="b"/>
                <a:pathLst>
                  <a:path w="35809" h="5909">
                    <a:moveTo>
                      <a:pt x="392" y="384"/>
                    </a:moveTo>
                    <a:lnTo>
                      <a:pt x="36201" y="384"/>
                    </a:lnTo>
                  </a:path>
                </a:pathLst>
              </a:custGeom>
              <a:noFill/>
              <a:ln w="5965" cap="flat">
                <a:solidFill>
                  <a:srgbClr val="EC4E44"/>
                </a:solidFill>
                <a:prstDash val="solid"/>
                <a:miter/>
              </a:ln>
            </p:spPr>
            <p:txBody>
              <a:bodyPr rtlCol="0" anchor="ctr"/>
              <a:lstStyle/>
              <a:p>
                <a:endParaRPr lang="en-US"/>
              </a:p>
            </p:txBody>
          </p:sp>
          <p:sp>
            <p:nvSpPr>
              <p:cNvPr id="1954" name="Freeform: Shape 1953">
                <a:extLst>
                  <a:ext uri="{FF2B5EF4-FFF2-40B4-BE49-F238E27FC236}">
                    <a16:creationId xmlns:a16="http://schemas.microsoft.com/office/drawing/2014/main" id="{22232ECF-A5D4-48D7-AFF1-762E95F0EEBB}"/>
                  </a:ext>
                </a:extLst>
              </p:cNvPr>
              <p:cNvSpPr/>
              <p:nvPr/>
            </p:nvSpPr>
            <p:spPr>
              <a:xfrm>
                <a:off x="3027951" y="3893944"/>
                <a:ext cx="35809" cy="5909"/>
              </a:xfrm>
              <a:custGeom>
                <a:avLst/>
                <a:gdLst>
                  <a:gd name="connsiteX0" fmla="*/ 455 w 35809"/>
                  <a:gd name="connsiteY0" fmla="*/ 324 h 5909"/>
                  <a:gd name="connsiteX1" fmla="*/ 36264 w 35809"/>
                  <a:gd name="connsiteY1" fmla="*/ 324 h 5909"/>
                </a:gdLst>
                <a:ahLst/>
                <a:cxnLst>
                  <a:cxn ang="0">
                    <a:pos x="connsiteX0" y="connsiteY0"/>
                  </a:cxn>
                  <a:cxn ang="0">
                    <a:pos x="connsiteX1" y="connsiteY1"/>
                  </a:cxn>
                </a:cxnLst>
                <a:rect l="l" t="t" r="r" b="b"/>
                <a:pathLst>
                  <a:path w="35809" h="5909">
                    <a:moveTo>
                      <a:pt x="455" y="324"/>
                    </a:moveTo>
                    <a:lnTo>
                      <a:pt x="36264" y="324"/>
                    </a:lnTo>
                  </a:path>
                </a:pathLst>
              </a:custGeom>
              <a:solidFill>
                <a:srgbClr val="EC4E44"/>
              </a:solidFill>
              <a:ln w="5965" cap="sq">
                <a:no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89B5AC94-F2C6-4DF2-9BCC-E97287774103}"/>
                  </a:ext>
                </a:extLst>
              </p:cNvPr>
              <p:cNvSpPr/>
              <p:nvPr/>
            </p:nvSpPr>
            <p:spPr>
              <a:xfrm>
                <a:off x="3027951" y="3893944"/>
                <a:ext cx="35809" cy="5909"/>
              </a:xfrm>
              <a:custGeom>
                <a:avLst/>
                <a:gdLst>
                  <a:gd name="connsiteX0" fmla="*/ 455 w 35809"/>
                  <a:gd name="connsiteY0" fmla="*/ 324 h 5909"/>
                  <a:gd name="connsiteX1" fmla="*/ 36264 w 35809"/>
                  <a:gd name="connsiteY1" fmla="*/ 324 h 5909"/>
                </a:gdLst>
                <a:ahLst/>
                <a:cxnLst>
                  <a:cxn ang="0">
                    <a:pos x="connsiteX0" y="connsiteY0"/>
                  </a:cxn>
                  <a:cxn ang="0">
                    <a:pos x="connsiteX1" y="connsiteY1"/>
                  </a:cxn>
                </a:cxnLst>
                <a:rect l="l" t="t" r="r" b="b"/>
                <a:pathLst>
                  <a:path w="35809" h="5909">
                    <a:moveTo>
                      <a:pt x="455" y="324"/>
                    </a:moveTo>
                    <a:lnTo>
                      <a:pt x="36264" y="324"/>
                    </a:lnTo>
                  </a:path>
                </a:pathLst>
              </a:custGeom>
              <a:noFill/>
              <a:ln w="5965" cap="flat">
                <a:solidFill>
                  <a:srgbClr val="EC4E44"/>
                </a:solid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13932553-788B-46A1-8343-4C0C16090555}"/>
                  </a:ext>
                </a:extLst>
              </p:cNvPr>
              <p:cNvSpPr/>
              <p:nvPr/>
            </p:nvSpPr>
            <p:spPr>
              <a:xfrm>
                <a:off x="2764455" y="4137978"/>
                <a:ext cx="35809" cy="5909"/>
              </a:xfrm>
              <a:custGeom>
                <a:avLst/>
                <a:gdLst>
                  <a:gd name="connsiteX0" fmla="*/ 411 w 35809"/>
                  <a:gd name="connsiteY0" fmla="*/ 366 h 5909"/>
                  <a:gd name="connsiteX1" fmla="*/ 36220 w 35809"/>
                  <a:gd name="connsiteY1" fmla="*/ 366 h 5909"/>
                </a:gdLst>
                <a:ahLst/>
                <a:cxnLst>
                  <a:cxn ang="0">
                    <a:pos x="connsiteX0" y="connsiteY0"/>
                  </a:cxn>
                  <a:cxn ang="0">
                    <a:pos x="connsiteX1" y="connsiteY1"/>
                  </a:cxn>
                </a:cxnLst>
                <a:rect l="l" t="t" r="r" b="b"/>
                <a:pathLst>
                  <a:path w="35809" h="5909">
                    <a:moveTo>
                      <a:pt x="411" y="366"/>
                    </a:moveTo>
                    <a:lnTo>
                      <a:pt x="36220" y="366"/>
                    </a:lnTo>
                  </a:path>
                </a:pathLst>
              </a:custGeom>
              <a:solidFill>
                <a:srgbClr val="EC4E44"/>
              </a:solidFill>
              <a:ln w="5965" cap="sq">
                <a:no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EC586247-20FC-4E6A-963C-8949486DDC67}"/>
                  </a:ext>
                </a:extLst>
              </p:cNvPr>
              <p:cNvSpPr/>
              <p:nvPr/>
            </p:nvSpPr>
            <p:spPr>
              <a:xfrm>
                <a:off x="2764455" y="4137978"/>
                <a:ext cx="35809" cy="5909"/>
              </a:xfrm>
              <a:custGeom>
                <a:avLst/>
                <a:gdLst>
                  <a:gd name="connsiteX0" fmla="*/ 411 w 35809"/>
                  <a:gd name="connsiteY0" fmla="*/ 366 h 5909"/>
                  <a:gd name="connsiteX1" fmla="*/ 36220 w 35809"/>
                  <a:gd name="connsiteY1" fmla="*/ 366 h 5909"/>
                </a:gdLst>
                <a:ahLst/>
                <a:cxnLst>
                  <a:cxn ang="0">
                    <a:pos x="connsiteX0" y="connsiteY0"/>
                  </a:cxn>
                  <a:cxn ang="0">
                    <a:pos x="connsiteX1" y="connsiteY1"/>
                  </a:cxn>
                </a:cxnLst>
                <a:rect l="l" t="t" r="r" b="b"/>
                <a:pathLst>
                  <a:path w="35809" h="5909">
                    <a:moveTo>
                      <a:pt x="411" y="366"/>
                    </a:moveTo>
                    <a:lnTo>
                      <a:pt x="36220" y="366"/>
                    </a:lnTo>
                  </a:path>
                </a:pathLst>
              </a:custGeom>
              <a:noFill/>
              <a:ln w="5965" cap="flat">
                <a:solidFill>
                  <a:srgbClr val="EC4E44"/>
                </a:solidFill>
                <a:prstDash val="solid"/>
                <a:miter/>
              </a:ln>
            </p:spPr>
            <p:txBody>
              <a:bodyPr rtlCol="0" anchor="ctr"/>
              <a:lstStyle/>
              <a:p>
                <a:endParaRPr lang="en-US"/>
              </a:p>
            </p:txBody>
          </p:sp>
          <p:sp>
            <p:nvSpPr>
              <p:cNvPr id="1958" name="Freeform: Shape 1957">
                <a:extLst>
                  <a:ext uri="{FF2B5EF4-FFF2-40B4-BE49-F238E27FC236}">
                    <a16:creationId xmlns:a16="http://schemas.microsoft.com/office/drawing/2014/main" id="{BAA8D1EE-F58E-4A45-B58B-13D672948350}"/>
                  </a:ext>
                </a:extLst>
              </p:cNvPr>
              <p:cNvSpPr/>
              <p:nvPr/>
            </p:nvSpPr>
            <p:spPr>
              <a:xfrm>
                <a:off x="2251830" y="4638396"/>
                <a:ext cx="35809" cy="5909"/>
              </a:xfrm>
              <a:custGeom>
                <a:avLst/>
                <a:gdLst>
                  <a:gd name="connsiteX0" fmla="*/ 325 w 35809"/>
                  <a:gd name="connsiteY0" fmla="*/ 450 h 5909"/>
                  <a:gd name="connsiteX1" fmla="*/ 36134 w 35809"/>
                  <a:gd name="connsiteY1" fmla="*/ 450 h 5909"/>
                </a:gdLst>
                <a:ahLst/>
                <a:cxnLst>
                  <a:cxn ang="0">
                    <a:pos x="connsiteX0" y="connsiteY0"/>
                  </a:cxn>
                  <a:cxn ang="0">
                    <a:pos x="connsiteX1" y="connsiteY1"/>
                  </a:cxn>
                </a:cxnLst>
                <a:rect l="l" t="t" r="r" b="b"/>
                <a:pathLst>
                  <a:path w="35809" h="5909">
                    <a:moveTo>
                      <a:pt x="325" y="450"/>
                    </a:moveTo>
                    <a:lnTo>
                      <a:pt x="36134" y="450"/>
                    </a:lnTo>
                  </a:path>
                </a:pathLst>
              </a:custGeom>
              <a:solidFill>
                <a:srgbClr val="EC4E44"/>
              </a:solidFill>
              <a:ln w="5965" cap="sq">
                <a:no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0C39F4AA-18FD-4B51-B3F5-F44630DEA84F}"/>
                  </a:ext>
                </a:extLst>
              </p:cNvPr>
              <p:cNvSpPr/>
              <p:nvPr/>
            </p:nvSpPr>
            <p:spPr>
              <a:xfrm>
                <a:off x="2251830" y="4638396"/>
                <a:ext cx="35809" cy="5909"/>
              </a:xfrm>
              <a:custGeom>
                <a:avLst/>
                <a:gdLst>
                  <a:gd name="connsiteX0" fmla="*/ 325 w 35809"/>
                  <a:gd name="connsiteY0" fmla="*/ 450 h 5909"/>
                  <a:gd name="connsiteX1" fmla="*/ 36134 w 35809"/>
                  <a:gd name="connsiteY1" fmla="*/ 450 h 5909"/>
                </a:gdLst>
                <a:ahLst/>
                <a:cxnLst>
                  <a:cxn ang="0">
                    <a:pos x="connsiteX0" y="connsiteY0"/>
                  </a:cxn>
                  <a:cxn ang="0">
                    <a:pos x="connsiteX1" y="connsiteY1"/>
                  </a:cxn>
                </a:cxnLst>
                <a:rect l="l" t="t" r="r" b="b"/>
                <a:pathLst>
                  <a:path w="35809" h="5909">
                    <a:moveTo>
                      <a:pt x="325" y="450"/>
                    </a:moveTo>
                    <a:lnTo>
                      <a:pt x="36134" y="450"/>
                    </a:lnTo>
                  </a:path>
                </a:pathLst>
              </a:custGeom>
              <a:noFill/>
              <a:ln w="5965" cap="flat">
                <a:solidFill>
                  <a:srgbClr val="EC4E44"/>
                </a:solid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26326632-6223-4E02-A092-7AB571ECF94A}"/>
                  </a:ext>
                </a:extLst>
              </p:cNvPr>
              <p:cNvSpPr/>
              <p:nvPr/>
            </p:nvSpPr>
            <p:spPr>
              <a:xfrm>
                <a:off x="2450254" y="4458345"/>
                <a:ext cx="35809" cy="5909"/>
              </a:xfrm>
              <a:custGeom>
                <a:avLst/>
                <a:gdLst>
                  <a:gd name="connsiteX0" fmla="*/ 358 w 35809"/>
                  <a:gd name="connsiteY0" fmla="*/ 420 h 5909"/>
                  <a:gd name="connsiteX1" fmla="*/ 36167 w 35809"/>
                  <a:gd name="connsiteY1" fmla="*/ 420 h 5909"/>
                </a:gdLst>
                <a:ahLst/>
                <a:cxnLst>
                  <a:cxn ang="0">
                    <a:pos x="connsiteX0" y="connsiteY0"/>
                  </a:cxn>
                  <a:cxn ang="0">
                    <a:pos x="connsiteX1" y="connsiteY1"/>
                  </a:cxn>
                </a:cxnLst>
                <a:rect l="l" t="t" r="r" b="b"/>
                <a:pathLst>
                  <a:path w="35809" h="5909">
                    <a:moveTo>
                      <a:pt x="358" y="420"/>
                    </a:moveTo>
                    <a:lnTo>
                      <a:pt x="36167" y="420"/>
                    </a:lnTo>
                  </a:path>
                </a:pathLst>
              </a:custGeom>
              <a:solidFill>
                <a:srgbClr val="EC4E44"/>
              </a:solidFill>
              <a:ln w="5965" cap="sq">
                <a:no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6D151BAC-34EF-4A2E-B984-8B525FE60D86}"/>
                  </a:ext>
                </a:extLst>
              </p:cNvPr>
              <p:cNvSpPr/>
              <p:nvPr/>
            </p:nvSpPr>
            <p:spPr>
              <a:xfrm>
                <a:off x="2450254" y="4458345"/>
                <a:ext cx="35809" cy="5909"/>
              </a:xfrm>
              <a:custGeom>
                <a:avLst/>
                <a:gdLst>
                  <a:gd name="connsiteX0" fmla="*/ 358 w 35809"/>
                  <a:gd name="connsiteY0" fmla="*/ 420 h 5909"/>
                  <a:gd name="connsiteX1" fmla="*/ 36167 w 35809"/>
                  <a:gd name="connsiteY1" fmla="*/ 420 h 5909"/>
                </a:gdLst>
                <a:ahLst/>
                <a:cxnLst>
                  <a:cxn ang="0">
                    <a:pos x="connsiteX0" y="connsiteY0"/>
                  </a:cxn>
                  <a:cxn ang="0">
                    <a:pos x="connsiteX1" y="connsiteY1"/>
                  </a:cxn>
                </a:cxnLst>
                <a:rect l="l" t="t" r="r" b="b"/>
                <a:pathLst>
                  <a:path w="35809" h="5909">
                    <a:moveTo>
                      <a:pt x="358" y="420"/>
                    </a:moveTo>
                    <a:lnTo>
                      <a:pt x="36167" y="420"/>
                    </a:lnTo>
                  </a:path>
                </a:pathLst>
              </a:custGeom>
              <a:noFill/>
              <a:ln w="5965" cap="flat">
                <a:solidFill>
                  <a:srgbClr val="EC4E44"/>
                </a:solidFill>
                <a:prstDash val="solid"/>
                <a:miter/>
              </a:ln>
            </p:spPr>
            <p:txBody>
              <a:bodyPr rtlCol="0" anchor="ctr"/>
              <a:lstStyle/>
              <a:p>
                <a:endParaRPr lang="en-US"/>
              </a:p>
            </p:txBody>
          </p:sp>
          <p:sp>
            <p:nvSpPr>
              <p:cNvPr id="1962" name="Freeform: Shape 1961">
                <a:extLst>
                  <a:ext uri="{FF2B5EF4-FFF2-40B4-BE49-F238E27FC236}">
                    <a16:creationId xmlns:a16="http://schemas.microsoft.com/office/drawing/2014/main" id="{1AD24C77-352E-4640-9BCB-B823899CF59F}"/>
                  </a:ext>
                </a:extLst>
              </p:cNvPr>
              <p:cNvSpPr/>
              <p:nvPr/>
            </p:nvSpPr>
            <p:spPr>
              <a:xfrm>
                <a:off x="2466016" y="4393647"/>
                <a:ext cx="35809" cy="5909"/>
              </a:xfrm>
              <a:custGeom>
                <a:avLst/>
                <a:gdLst>
                  <a:gd name="connsiteX0" fmla="*/ 361 w 35809"/>
                  <a:gd name="connsiteY0" fmla="*/ 409 h 5909"/>
                  <a:gd name="connsiteX1" fmla="*/ 36170 w 35809"/>
                  <a:gd name="connsiteY1" fmla="*/ 409 h 5909"/>
                </a:gdLst>
                <a:ahLst/>
                <a:cxnLst>
                  <a:cxn ang="0">
                    <a:pos x="connsiteX0" y="connsiteY0"/>
                  </a:cxn>
                  <a:cxn ang="0">
                    <a:pos x="connsiteX1" y="connsiteY1"/>
                  </a:cxn>
                </a:cxnLst>
                <a:rect l="l" t="t" r="r" b="b"/>
                <a:pathLst>
                  <a:path w="35809" h="5909">
                    <a:moveTo>
                      <a:pt x="361" y="409"/>
                    </a:moveTo>
                    <a:lnTo>
                      <a:pt x="36170" y="409"/>
                    </a:lnTo>
                  </a:path>
                </a:pathLst>
              </a:custGeom>
              <a:solidFill>
                <a:srgbClr val="EC4E44"/>
              </a:solidFill>
              <a:ln w="5965" cap="sq">
                <a:noFill/>
                <a:prstDash val="solid"/>
                <a:miter/>
              </a:ln>
            </p:spPr>
            <p:txBody>
              <a:bodyPr rtlCol="0" anchor="ctr"/>
              <a:lstStyle/>
              <a:p>
                <a:endParaRPr lang="en-US"/>
              </a:p>
            </p:txBody>
          </p:sp>
          <p:sp>
            <p:nvSpPr>
              <p:cNvPr id="1963" name="Freeform: Shape 1962">
                <a:extLst>
                  <a:ext uri="{FF2B5EF4-FFF2-40B4-BE49-F238E27FC236}">
                    <a16:creationId xmlns:a16="http://schemas.microsoft.com/office/drawing/2014/main" id="{1ED21A3C-F8BD-44DE-AA4E-A54125C73516}"/>
                  </a:ext>
                </a:extLst>
              </p:cNvPr>
              <p:cNvSpPr/>
              <p:nvPr/>
            </p:nvSpPr>
            <p:spPr>
              <a:xfrm>
                <a:off x="2466016" y="4393647"/>
                <a:ext cx="35809" cy="5909"/>
              </a:xfrm>
              <a:custGeom>
                <a:avLst/>
                <a:gdLst>
                  <a:gd name="connsiteX0" fmla="*/ 361 w 35809"/>
                  <a:gd name="connsiteY0" fmla="*/ 409 h 5909"/>
                  <a:gd name="connsiteX1" fmla="*/ 36170 w 35809"/>
                  <a:gd name="connsiteY1" fmla="*/ 409 h 5909"/>
                </a:gdLst>
                <a:ahLst/>
                <a:cxnLst>
                  <a:cxn ang="0">
                    <a:pos x="connsiteX0" y="connsiteY0"/>
                  </a:cxn>
                  <a:cxn ang="0">
                    <a:pos x="connsiteX1" y="connsiteY1"/>
                  </a:cxn>
                </a:cxnLst>
                <a:rect l="l" t="t" r="r" b="b"/>
                <a:pathLst>
                  <a:path w="35809" h="5909">
                    <a:moveTo>
                      <a:pt x="361" y="409"/>
                    </a:moveTo>
                    <a:lnTo>
                      <a:pt x="36170" y="409"/>
                    </a:lnTo>
                  </a:path>
                </a:pathLst>
              </a:custGeom>
              <a:noFill/>
              <a:ln w="5965" cap="flat">
                <a:solidFill>
                  <a:srgbClr val="EC4E44"/>
                </a:solidFill>
                <a:prstDash val="solid"/>
                <a:miter/>
              </a:ln>
            </p:spPr>
            <p:txBody>
              <a:bodyPr rtlCol="0" anchor="ctr"/>
              <a:lstStyle/>
              <a:p>
                <a:endParaRPr lang="en-US"/>
              </a:p>
            </p:txBody>
          </p:sp>
          <p:sp>
            <p:nvSpPr>
              <p:cNvPr id="1964" name="Freeform: Shape 1963">
                <a:extLst>
                  <a:ext uri="{FF2B5EF4-FFF2-40B4-BE49-F238E27FC236}">
                    <a16:creationId xmlns:a16="http://schemas.microsoft.com/office/drawing/2014/main" id="{84FB921A-72D5-4A41-A382-D2CA956B3FDA}"/>
                  </a:ext>
                </a:extLst>
              </p:cNvPr>
              <p:cNvSpPr/>
              <p:nvPr/>
            </p:nvSpPr>
            <p:spPr>
              <a:xfrm>
                <a:off x="3386764" y="3668796"/>
                <a:ext cx="35809" cy="5909"/>
              </a:xfrm>
              <a:custGeom>
                <a:avLst/>
                <a:gdLst>
                  <a:gd name="connsiteX0" fmla="*/ 515 w 35809"/>
                  <a:gd name="connsiteY0" fmla="*/ 286 h 5909"/>
                  <a:gd name="connsiteX1" fmla="*/ 36324 w 35809"/>
                  <a:gd name="connsiteY1" fmla="*/ 286 h 5909"/>
                </a:gdLst>
                <a:ahLst/>
                <a:cxnLst>
                  <a:cxn ang="0">
                    <a:pos x="connsiteX0" y="connsiteY0"/>
                  </a:cxn>
                  <a:cxn ang="0">
                    <a:pos x="connsiteX1" y="connsiteY1"/>
                  </a:cxn>
                </a:cxnLst>
                <a:rect l="l" t="t" r="r" b="b"/>
                <a:pathLst>
                  <a:path w="35809" h="5909">
                    <a:moveTo>
                      <a:pt x="515" y="286"/>
                    </a:moveTo>
                    <a:lnTo>
                      <a:pt x="36324" y="286"/>
                    </a:lnTo>
                  </a:path>
                </a:pathLst>
              </a:custGeom>
              <a:solidFill>
                <a:srgbClr val="EC4E44"/>
              </a:solidFill>
              <a:ln w="5965" cap="sq">
                <a:noFill/>
                <a:prstDash val="solid"/>
                <a:miter/>
              </a:ln>
            </p:spPr>
            <p:txBody>
              <a:bodyPr rtlCol="0" anchor="ctr"/>
              <a:lstStyle/>
              <a:p>
                <a:endParaRPr lang="en-US"/>
              </a:p>
            </p:txBody>
          </p:sp>
          <p:sp>
            <p:nvSpPr>
              <p:cNvPr id="1965" name="Freeform: Shape 1964">
                <a:extLst>
                  <a:ext uri="{FF2B5EF4-FFF2-40B4-BE49-F238E27FC236}">
                    <a16:creationId xmlns:a16="http://schemas.microsoft.com/office/drawing/2014/main" id="{EB824B6B-7883-4577-AE60-AEDA13536868}"/>
                  </a:ext>
                </a:extLst>
              </p:cNvPr>
              <p:cNvSpPr/>
              <p:nvPr/>
            </p:nvSpPr>
            <p:spPr>
              <a:xfrm>
                <a:off x="3386764" y="3668796"/>
                <a:ext cx="35809" cy="5909"/>
              </a:xfrm>
              <a:custGeom>
                <a:avLst/>
                <a:gdLst>
                  <a:gd name="connsiteX0" fmla="*/ 515 w 35809"/>
                  <a:gd name="connsiteY0" fmla="*/ 286 h 5909"/>
                  <a:gd name="connsiteX1" fmla="*/ 36324 w 35809"/>
                  <a:gd name="connsiteY1" fmla="*/ 286 h 5909"/>
                </a:gdLst>
                <a:ahLst/>
                <a:cxnLst>
                  <a:cxn ang="0">
                    <a:pos x="connsiteX0" y="connsiteY0"/>
                  </a:cxn>
                  <a:cxn ang="0">
                    <a:pos x="connsiteX1" y="connsiteY1"/>
                  </a:cxn>
                </a:cxnLst>
                <a:rect l="l" t="t" r="r" b="b"/>
                <a:pathLst>
                  <a:path w="35809" h="5909">
                    <a:moveTo>
                      <a:pt x="515" y="286"/>
                    </a:moveTo>
                    <a:lnTo>
                      <a:pt x="36324" y="286"/>
                    </a:lnTo>
                  </a:path>
                </a:pathLst>
              </a:custGeom>
              <a:noFill/>
              <a:ln w="5965" cap="flat">
                <a:solidFill>
                  <a:srgbClr val="EC4E44"/>
                </a:solidFill>
                <a:prstDash val="solid"/>
                <a:miter/>
              </a:ln>
            </p:spPr>
            <p:txBody>
              <a:bodyPr rtlCol="0" anchor="ctr"/>
              <a:lstStyle/>
              <a:p>
                <a:endParaRPr lang="en-US"/>
              </a:p>
            </p:txBody>
          </p:sp>
          <p:sp>
            <p:nvSpPr>
              <p:cNvPr id="1966" name="Freeform: Shape 1965">
                <a:extLst>
                  <a:ext uri="{FF2B5EF4-FFF2-40B4-BE49-F238E27FC236}">
                    <a16:creationId xmlns:a16="http://schemas.microsoft.com/office/drawing/2014/main" id="{A1689F8C-724E-4B80-8B44-780595240D4B}"/>
                  </a:ext>
                </a:extLst>
              </p:cNvPr>
              <p:cNvSpPr/>
              <p:nvPr/>
            </p:nvSpPr>
            <p:spPr>
              <a:xfrm>
                <a:off x="3034261" y="3921504"/>
                <a:ext cx="35809" cy="5909"/>
              </a:xfrm>
              <a:custGeom>
                <a:avLst/>
                <a:gdLst>
                  <a:gd name="connsiteX0" fmla="*/ 456 w 35809"/>
                  <a:gd name="connsiteY0" fmla="*/ 329 h 5909"/>
                  <a:gd name="connsiteX1" fmla="*/ 36265 w 35809"/>
                  <a:gd name="connsiteY1" fmla="*/ 329 h 5909"/>
                </a:gdLst>
                <a:ahLst/>
                <a:cxnLst>
                  <a:cxn ang="0">
                    <a:pos x="connsiteX0" y="connsiteY0"/>
                  </a:cxn>
                  <a:cxn ang="0">
                    <a:pos x="connsiteX1" y="connsiteY1"/>
                  </a:cxn>
                </a:cxnLst>
                <a:rect l="l" t="t" r="r" b="b"/>
                <a:pathLst>
                  <a:path w="35809" h="5909">
                    <a:moveTo>
                      <a:pt x="456" y="329"/>
                    </a:moveTo>
                    <a:lnTo>
                      <a:pt x="36265" y="329"/>
                    </a:lnTo>
                  </a:path>
                </a:pathLst>
              </a:custGeom>
              <a:solidFill>
                <a:srgbClr val="EC4E44"/>
              </a:solidFill>
              <a:ln w="5965" cap="sq">
                <a:noFill/>
                <a:prstDash val="solid"/>
                <a:miter/>
              </a:ln>
            </p:spPr>
            <p:txBody>
              <a:bodyPr rtlCol="0" anchor="ctr"/>
              <a:lstStyle/>
              <a:p>
                <a:endParaRPr lang="en-US"/>
              </a:p>
            </p:txBody>
          </p:sp>
          <p:sp>
            <p:nvSpPr>
              <p:cNvPr id="1967" name="Freeform: Shape 1966">
                <a:extLst>
                  <a:ext uri="{FF2B5EF4-FFF2-40B4-BE49-F238E27FC236}">
                    <a16:creationId xmlns:a16="http://schemas.microsoft.com/office/drawing/2014/main" id="{651178C1-7CCE-4B6E-87A7-DB65AD3E5E9B}"/>
                  </a:ext>
                </a:extLst>
              </p:cNvPr>
              <p:cNvSpPr/>
              <p:nvPr/>
            </p:nvSpPr>
            <p:spPr>
              <a:xfrm>
                <a:off x="3034261" y="3921504"/>
                <a:ext cx="35809" cy="5909"/>
              </a:xfrm>
              <a:custGeom>
                <a:avLst/>
                <a:gdLst>
                  <a:gd name="connsiteX0" fmla="*/ 456 w 35809"/>
                  <a:gd name="connsiteY0" fmla="*/ 329 h 5909"/>
                  <a:gd name="connsiteX1" fmla="*/ 36265 w 35809"/>
                  <a:gd name="connsiteY1" fmla="*/ 329 h 5909"/>
                </a:gdLst>
                <a:ahLst/>
                <a:cxnLst>
                  <a:cxn ang="0">
                    <a:pos x="connsiteX0" y="connsiteY0"/>
                  </a:cxn>
                  <a:cxn ang="0">
                    <a:pos x="connsiteX1" y="connsiteY1"/>
                  </a:cxn>
                </a:cxnLst>
                <a:rect l="l" t="t" r="r" b="b"/>
                <a:pathLst>
                  <a:path w="35809" h="5909">
                    <a:moveTo>
                      <a:pt x="456" y="329"/>
                    </a:moveTo>
                    <a:lnTo>
                      <a:pt x="36265" y="329"/>
                    </a:lnTo>
                  </a:path>
                </a:pathLst>
              </a:custGeom>
              <a:noFill/>
              <a:ln w="5965" cap="flat">
                <a:solidFill>
                  <a:srgbClr val="EC4E44"/>
                </a:solidFill>
                <a:prstDash val="solid"/>
                <a:miter/>
              </a:ln>
            </p:spPr>
            <p:txBody>
              <a:bodyPr rtlCol="0" anchor="ctr"/>
              <a:lstStyle/>
              <a:p>
                <a:endParaRPr lang="en-US"/>
              </a:p>
            </p:txBody>
          </p:sp>
          <p:sp>
            <p:nvSpPr>
              <p:cNvPr id="1968" name="Freeform: Shape 1967">
                <a:extLst>
                  <a:ext uri="{FF2B5EF4-FFF2-40B4-BE49-F238E27FC236}">
                    <a16:creationId xmlns:a16="http://schemas.microsoft.com/office/drawing/2014/main" id="{74FC1E10-5C29-4486-83BC-D20E68D6CAA1}"/>
                  </a:ext>
                </a:extLst>
              </p:cNvPr>
              <p:cNvSpPr/>
              <p:nvPr/>
            </p:nvSpPr>
            <p:spPr>
              <a:xfrm>
                <a:off x="2534863" y="4326007"/>
                <a:ext cx="35809" cy="5909"/>
              </a:xfrm>
              <a:custGeom>
                <a:avLst/>
                <a:gdLst>
                  <a:gd name="connsiteX0" fmla="*/ 372 w 35809"/>
                  <a:gd name="connsiteY0" fmla="*/ 397 h 5909"/>
                  <a:gd name="connsiteX1" fmla="*/ 36181 w 35809"/>
                  <a:gd name="connsiteY1" fmla="*/ 397 h 5909"/>
                </a:gdLst>
                <a:ahLst/>
                <a:cxnLst>
                  <a:cxn ang="0">
                    <a:pos x="connsiteX0" y="connsiteY0"/>
                  </a:cxn>
                  <a:cxn ang="0">
                    <a:pos x="connsiteX1" y="connsiteY1"/>
                  </a:cxn>
                </a:cxnLst>
                <a:rect l="l" t="t" r="r" b="b"/>
                <a:pathLst>
                  <a:path w="35809" h="5909">
                    <a:moveTo>
                      <a:pt x="372" y="397"/>
                    </a:moveTo>
                    <a:lnTo>
                      <a:pt x="36181" y="397"/>
                    </a:lnTo>
                  </a:path>
                </a:pathLst>
              </a:custGeom>
              <a:solidFill>
                <a:srgbClr val="EC4E44"/>
              </a:solidFill>
              <a:ln w="5965" cap="sq">
                <a:noFill/>
                <a:prstDash val="solid"/>
                <a:miter/>
              </a:ln>
            </p:spPr>
            <p:txBody>
              <a:bodyPr rtlCol="0" anchor="ctr"/>
              <a:lstStyle/>
              <a:p>
                <a:endParaRPr lang="en-US"/>
              </a:p>
            </p:txBody>
          </p:sp>
          <p:sp>
            <p:nvSpPr>
              <p:cNvPr id="1969" name="Freeform: Shape 1968">
                <a:extLst>
                  <a:ext uri="{FF2B5EF4-FFF2-40B4-BE49-F238E27FC236}">
                    <a16:creationId xmlns:a16="http://schemas.microsoft.com/office/drawing/2014/main" id="{14A9F25D-E07B-47BC-915A-52375F603CF8}"/>
                  </a:ext>
                </a:extLst>
              </p:cNvPr>
              <p:cNvSpPr/>
              <p:nvPr/>
            </p:nvSpPr>
            <p:spPr>
              <a:xfrm>
                <a:off x="2534863" y="4326007"/>
                <a:ext cx="35809" cy="5909"/>
              </a:xfrm>
              <a:custGeom>
                <a:avLst/>
                <a:gdLst>
                  <a:gd name="connsiteX0" fmla="*/ 372 w 35809"/>
                  <a:gd name="connsiteY0" fmla="*/ 397 h 5909"/>
                  <a:gd name="connsiteX1" fmla="*/ 36181 w 35809"/>
                  <a:gd name="connsiteY1" fmla="*/ 397 h 5909"/>
                </a:gdLst>
                <a:ahLst/>
                <a:cxnLst>
                  <a:cxn ang="0">
                    <a:pos x="connsiteX0" y="connsiteY0"/>
                  </a:cxn>
                  <a:cxn ang="0">
                    <a:pos x="connsiteX1" y="connsiteY1"/>
                  </a:cxn>
                </a:cxnLst>
                <a:rect l="l" t="t" r="r" b="b"/>
                <a:pathLst>
                  <a:path w="35809" h="5909">
                    <a:moveTo>
                      <a:pt x="372" y="397"/>
                    </a:moveTo>
                    <a:lnTo>
                      <a:pt x="36181" y="397"/>
                    </a:lnTo>
                  </a:path>
                </a:pathLst>
              </a:custGeom>
              <a:noFill/>
              <a:ln w="5965" cap="flat">
                <a:solidFill>
                  <a:srgbClr val="EC4E44"/>
                </a:solidFill>
                <a:prstDash val="solid"/>
                <a:miter/>
              </a:ln>
            </p:spPr>
            <p:txBody>
              <a:bodyPr rtlCol="0" anchor="ctr"/>
              <a:lstStyle/>
              <a:p>
                <a:endParaRPr lang="en-US"/>
              </a:p>
            </p:txBody>
          </p:sp>
          <p:sp>
            <p:nvSpPr>
              <p:cNvPr id="1970" name="Freeform: Shape 1969">
                <a:extLst>
                  <a:ext uri="{FF2B5EF4-FFF2-40B4-BE49-F238E27FC236}">
                    <a16:creationId xmlns:a16="http://schemas.microsoft.com/office/drawing/2014/main" id="{D0F37B8A-EE71-4E07-904B-76B61BD6316A}"/>
                  </a:ext>
                </a:extLst>
              </p:cNvPr>
              <p:cNvSpPr/>
              <p:nvPr/>
            </p:nvSpPr>
            <p:spPr>
              <a:xfrm>
                <a:off x="1710946" y="5167533"/>
                <a:ext cx="35809" cy="5909"/>
              </a:xfrm>
              <a:custGeom>
                <a:avLst/>
                <a:gdLst>
                  <a:gd name="connsiteX0" fmla="*/ 234 w 35809"/>
                  <a:gd name="connsiteY0" fmla="*/ 540 h 5909"/>
                  <a:gd name="connsiteX1" fmla="*/ 36043 w 35809"/>
                  <a:gd name="connsiteY1" fmla="*/ 540 h 5909"/>
                </a:gdLst>
                <a:ahLst/>
                <a:cxnLst>
                  <a:cxn ang="0">
                    <a:pos x="connsiteX0" y="connsiteY0"/>
                  </a:cxn>
                  <a:cxn ang="0">
                    <a:pos x="connsiteX1" y="connsiteY1"/>
                  </a:cxn>
                </a:cxnLst>
                <a:rect l="l" t="t" r="r" b="b"/>
                <a:pathLst>
                  <a:path w="35809" h="5909">
                    <a:moveTo>
                      <a:pt x="234" y="540"/>
                    </a:moveTo>
                    <a:lnTo>
                      <a:pt x="36043" y="540"/>
                    </a:lnTo>
                  </a:path>
                </a:pathLst>
              </a:custGeom>
              <a:solidFill>
                <a:srgbClr val="EC4E44"/>
              </a:solidFill>
              <a:ln w="5965" cap="sq">
                <a:noFill/>
                <a:prstDash val="solid"/>
                <a:miter/>
              </a:ln>
            </p:spPr>
            <p:txBody>
              <a:bodyPr rtlCol="0" anchor="ctr"/>
              <a:lstStyle/>
              <a:p>
                <a:endParaRPr lang="en-US"/>
              </a:p>
            </p:txBody>
          </p:sp>
          <p:sp>
            <p:nvSpPr>
              <p:cNvPr id="1971" name="Freeform: Shape 1970">
                <a:extLst>
                  <a:ext uri="{FF2B5EF4-FFF2-40B4-BE49-F238E27FC236}">
                    <a16:creationId xmlns:a16="http://schemas.microsoft.com/office/drawing/2014/main" id="{9A9137E5-53F9-45BD-BCAD-CD82FFBC1991}"/>
                  </a:ext>
                </a:extLst>
              </p:cNvPr>
              <p:cNvSpPr/>
              <p:nvPr/>
            </p:nvSpPr>
            <p:spPr>
              <a:xfrm>
                <a:off x="1710946" y="5167533"/>
                <a:ext cx="35809" cy="5909"/>
              </a:xfrm>
              <a:custGeom>
                <a:avLst/>
                <a:gdLst>
                  <a:gd name="connsiteX0" fmla="*/ 234 w 35809"/>
                  <a:gd name="connsiteY0" fmla="*/ 540 h 5909"/>
                  <a:gd name="connsiteX1" fmla="*/ 36043 w 35809"/>
                  <a:gd name="connsiteY1" fmla="*/ 540 h 5909"/>
                </a:gdLst>
                <a:ahLst/>
                <a:cxnLst>
                  <a:cxn ang="0">
                    <a:pos x="connsiteX0" y="connsiteY0"/>
                  </a:cxn>
                  <a:cxn ang="0">
                    <a:pos x="connsiteX1" y="connsiteY1"/>
                  </a:cxn>
                </a:cxnLst>
                <a:rect l="l" t="t" r="r" b="b"/>
                <a:pathLst>
                  <a:path w="35809" h="5909">
                    <a:moveTo>
                      <a:pt x="234" y="540"/>
                    </a:moveTo>
                    <a:lnTo>
                      <a:pt x="36043" y="540"/>
                    </a:lnTo>
                  </a:path>
                </a:pathLst>
              </a:custGeom>
              <a:noFill/>
              <a:ln w="5965" cap="flat">
                <a:solidFill>
                  <a:srgbClr val="EC4E44"/>
                </a:solidFill>
                <a:prstDash val="solid"/>
                <a:miter/>
              </a:ln>
            </p:spPr>
            <p:txBody>
              <a:bodyPr rtlCol="0" anchor="ctr"/>
              <a:lstStyle/>
              <a:p>
                <a:endParaRPr lang="en-US"/>
              </a:p>
            </p:txBody>
          </p:sp>
          <p:sp>
            <p:nvSpPr>
              <p:cNvPr id="1972" name="Freeform: Shape 1971">
                <a:extLst>
                  <a:ext uri="{FF2B5EF4-FFF2-40B4-BE49-F238E27FC236}">
                    <a16:creationId xmlns:a16="http://schemas.microsoft.com/office/drawing/2014/main" id="{610D9BB7-DD8B-432F-93FF-FD9B1B6AA662}"/>
                  </a:ext>
                </a:extLst>
              </p:cNvPr>
              <p:cNvSpPr/>
              <p:nvPr/>
            </p:nvSpPr>
            <p:spPr>
              <a:xfrm>
                <a:off x="2244408" y="4615630"/>
                <a:ext cx="35809" cy="5909"/>
              </a:xfrm>
              <a:custGeom>
                <a:avLst/>
                <a:gdLst>
                  <a:gd name="connsiteX0" fmla="*/ 323 w 35809"/>
                  <a:gd name="connsiteY0" fmla="*/ 446 h 5909"/>
                  <a:gd name="connsiteX1" fmla="*/ 36133 w 35809"/>
                  <a:gd name="connsiteY1" fmla="*/ 446 h 5909"/>
                </a:gdLst>
                <a:ahLst/>
                <a:cxnLst>
                  <a:cxn ang="0">
                    <a:pos x="connsiteX0" y="connsiteY0"/>
                  </a:cxn>
                  <a:cxn ang="0">
                    <a:pos x="connsiteX1" y="connsiteY1"/>
                  </a:cxn>
                </a:cxnLst>
                <a:rect l="l" t="t" r="r" b="b"/>
                <a:pathLst>
                  <a:path w="35809" h="5909">
                    <a:moveTo>
                      <a:pt x="323" y="446"/>
                    </a:moveTo>
                    <a:lnTo>
                      <a:pt x="36133" y="446"/>
                    </a:lnTo>
                  </a:path>
                </a:pathLst>
              </a:custGeom>
              <a:solidFill>
                <a:srgbClr val="EC4E44"/>
              </a:solidFill>
              <a:ln w="5965" cap="sq">
                <a:noFill/>
                <a:prstDash val="solid"/>
                <a:miter/>
              </a:ln>
            </p:spPr>
            <p:txBody>
              <a:bodyPr rtlCol="0" anchor="ctr"/>
              <a:lstStyle/>
              <a:p>
                <a:endParaRPr lang="en-US"/>
              </a:p>
            </p:txBody>
          </p:sp>
          <p:sp>
            <p:nvSpPr>
              <p:cNvPr id="1973" name="Freeform: Shape 1972">
                <a:extLst>
                  <a:ext uri="{FF2B5EF4-FFF2-40B4-BE49-F238E27FC236}">
                    <a16:creationId xmlns:a16="http://schemas.microsoft.com/office/drawing/2014/main" id="{1D8E7E15-5BCB-4F73-8E52-086B7D949874}"/>
                  </a:ext>
                </a:extLst>
              </p:cNvPr>
              <p:cNvSpPr/>
              <p:nvPr/>
            </p:nvSpPr>
            <p:spPr>
              <a:xfrm>
                <a:off x="2244408" y="4615630"/>
                <a:ext cx="35809" cy="5909"/>
              </a:xfrm>
              <a:custGeom>
                <a:avLst/>
                <a:gdLst>
                  <a:gd name="connsiteX0" fmla="*/ 323 w 35809"/>
                  <a:gd name="connsiteY0" fmla="*/ 446 h 5909"/>
                  <a:gd name="connsiteX1" fmla="*/ 36133 w 35809"/>
                  <a:gd name="connsiteY1" fmla="*/ 446 h 5909"/>
                </a:gdLst>
                <a:ahLst/>
                <a:cxnLst>
                  <a:cxn ang="0">
                    <a:pos x="connsiteX0" y="connsiteY0"/>
                  </a:cxn>
                  <a:cxn ang="0">
                    <a:pos x="connsiteX1" y="connsiteY1"/>
                  </a:cxn>
                </a:cxnLst>
                <a:rect l="l" t="t" r="r" b="b"/>
                <a:pathLst>
                  <a:path w="35809" h="5909">
                    <a:moveTo>
                      <a:pt x="323" y="446"/>
                    </a:moveTo>
                    <a:lnTo>
                      <a:pt x="36133" y="446"/>
                    </a:lnTo>
                  </a:path>
                </a:pathLst>
              </a:custGeom>
              <a:noFill/>
              <a:ln w="5965" cap="flat">
                <a:solidFill>
                  <a:srgbClr val="EC4E44"/>
                </a:solidFill>
                <a:prstDash val="solid"/>
                <a:miter/>
              </a:ln>
            </p:spPr>
            <p:txBody>
              <a:bodyPr rtlCol="0" anchor="ctr"/>
              <a:lstStyle/>
              <a:p>
                <a:endParaRPr lang="en-US"/>
              </a:p>
            </p:txBody>
          </p:sp>
          <p:sp>
            <p:nvSpPr>
              <p:cNvPr id="1974" name="Freeform: Shape 1973">
                <a:extLst>
                  <a:ext uri="{FF2B5EF4-FFF2-40B4-BE49-F238E27FC236}">
                    <a16:creationId xmlns:a16="http://schemas.microsoft.com/office/drawing/2014/main" id="{D2E9C150-4C4C-4766-A54C-2A522FF46F90}"/>
                  </a:ext>
                </a:extLst>
              </p:cNvPr>
              <p:cNvSpPr/>
              <p:nvPr/>
            </p:nvSpPr>
            <p:spPr>
              <a:xfrm>
                <a:off x="3180880" y="3726703"/>
                <a:ext cx="35809" cy="5909"/>
              </a:xfrm>
              <a:custGeom>
                <a:avLst/>
                <a:gdLst>
                  <a:gd name="connsiteX0" fmla="*/ 480 w 35809"/>
                  <a:gd name="connsiteY0" fmla="*/ 296 h 5909"/>
                  <a:gd name="connsiteX1" fmla="*/ 36290 w 35809"/>
                  <a:gd name="connsiteY1" fmla="*/ 296 h 5909"/>
                </a:gdLst>
                <a:ahLst/>
                <a:cxnLst>
                  <a:cxn ang="0">
                    <a:pos x="connsiteX0" y="connsiteY0"/>
                  </a:cxn>
                  <a:cxn ang="0">
                    <a:pos x="connsiteX1" y="connsiteY1"/>
                  </a:cxn>
                </a:cxnLst>
                <a:rect l="l" t="t" r="r" b="b"/>
                <a:pathLst>
                  <a:path w="35809" h="5909">
                    <a:moveTo>
                      <a:pt x="480" y="296"/>
                    </a:moveTo>
                    <a:lnTo>
                      <a:pt x="36290" y="296"/>
                    </a:lnTo>
                  </a:path>
                </a:pathLst>
              </a:custGeom>
              <a:solidFill>
                <a:srgbClr val="EC4E44"/>
              </a:solidFill>
              <a:ln w="5965" cap="sq">
                <a:noFill/>
                <a:prstDash val="solid"/>
                <a:miter/>
              </a:ln>
            </p:spPr>
            <p:txBody>
              <a:bodyPr rtlCol="0" anchor="ctr"/>
              <a:lstStyle/>
              <a:p>
                <a:endParaRPr lang="en-US"/>
              </a:p>
            </p:txBody>
          </p:sp>
          <p:sp>
            <p:nvSpPr>
              <p:cNvPr id="1975" name="Freeform: Shape 1974">
                <a:extLst>
                  <a:ext uri="{FF2B5EF4-FFF2-40B4-BE49-F238E27FC236}">
                    <a16:creationId xmlns:a16="http://schemas.microsoft.com/office/drawing/2014/main" id="{B987D9DD-9794-4E90-B0EE-2B6085E9E304}"/>
                  </a:ext>
                </a:extLst>
              </p:cNvPr>
              <p:cNvSpPr/>
              <p:nvPr/>
            </p:nvSpPr>
            <p:spPr>
              <a:xfrm>
                <a:off x="3180880" y="3726703"/>
                <a:ext cx="35809" cy="5909"/>
              </a:xfrm>
              <a:custGeom>
                <a:avLst/>
                <a:gdLst>
                  <a:gd name="connsiteX0" fmla="*/ 480 w 35809"/>
                  <a:gd name="connsiteY0" fmla="*/ 296 h 5909"/>
                  <a:gd name="connsiteX1" fmla="*/ 36290 w 35809"/>
                  <a:gd name="connsiteY1" fmla="*/ 296 h 5909"/>
                </a:gdLst>
                <a:ahLst/>
                <a:cxnLst>
                  <a:cxn ang="0">
                    <a:pos x="connsiteX0" y="connsiteY0"/>
                  </a:cxn>
                  <a:cxn ang="0">
                    <a:pos x="connsiteX1" y="connsiteY1"/>
                  </a:cxn>
                </a:cxnLst>
                <a:rect l="l" t="t" r="r" b="b"/>
                <a:pathLst>
                  <a:path w="35809" h="5909">
                    <a:moveTo>
                      <a:pt x="480" y="296"/>
                    </a:moveTo>
                    <a:lnTo>
                      <a:pt x="36290" y="296"/>
                    </a:lnTo>
                  </a:path>
                </a:pathLst>
              </a:custGeom>
              <a:noFill/>
              <a:ln w="5965" cap="flat">
                <a:solidFill>
                  <a:srgbClr val="EC4E44"/>
                </a:solidFill>
                <a:prstDash val="solid"/>
                <a:miter/>
              </a:ln>
            </p:spPr>
            <p:txBody>
              <a:bodyPr rtlCol="0" anchor="ctr"/>
              <a:lstStyle/>
              <a:p>
                <a:endParaRPr lang="en-US"/>
              </a:p>
            </p:txBody>
          </p:sp>
          <p:sp>
            <p:nvSpPr>
              <p:cNvPr id="1976" name="Freeform: Shape 1975">
                <a:extLst>
                  <a:ext uri="{FF2B5EF4-FFF2-40B4-BE49-F238E27FC236}">
                    <a16:creationId xmlns:a16="http://schemas.microsoft.com/office/drawing/2014/main" id="{CC379795-991F-49FB-A8A0-76F7DBF126EF}"/>
                  </a:ext>
                </a:extLst>
              </p:cNvPr>
              <p:cNvSpPr/>
              <p:nvPr/>
            </p:nvSpPr>
            <p:spPr>
              <a:xfrm>
                <a:off x="3682830" y="3335703"/>
                <a:ext cx="35809" cy="5909"/>
              </a:xfrm>
              <a:custGeom>
                <a:avLst/>
                <a:gdLst>
                  <a:gd name="connsiteX0" fmla="*/ 564 w 35809"/>
                  <a:gd name="connsiteY0" fmla="*/ 230 h 5909"/>
                  <a:gd name="connsiteX1" fmla="*/ 36374 w 35809"/>
                  <a:gd name="connsiteY1" fmla="*/ 230 h 5909"/>
                </a:gdLst>
                <a:ahLst/>
                <a:cxnLst>
                  <a:cxn ang="0">
                    <a:pos x="connsiteX0" y="connsiteY0"/>
                  </a:cxn>
                  <a:cxn ang="0">
                    <a:pos x="connsiteX1" y="connsiteY1"/>
                  </a:cxn>
                </a:cxnLst>
                <a:rect l="l" t="t" r="r" b="b"/>
                <a:pathLst>
                  <a:path w="35809" h="5909">
                    <a:moveTo>
                      <a:pt x="564" y="230"/>
                    </a:moveTo>
                    <a:lnTo>
                      <a:pt x="36374" y="230"/>
                    </a:lnTo>
                  </a:path>
                </a:pathLst>
              </a:custGeom>
              <a:solidFill>
                <a:srgbClr val="EC4E44"/>
              </a:solidFill>
              <a:ln w="5965" cap="sq">
                <a:noFill/>
                <a:prstDash val="solid"/>
                <a:miter/>
              </a:ln>
            </p:spPr>
            <p:txBody>
              <a:bodyPr rtlCol="0" anchor="ctr"/>
              <a:lstStyle/>
              <a:p>
                <a:endParaRPr lang="en-US"/>
              </a:p>
            </p:txBody>
          </p:sp>
          <p:sp>
            <p:nvSpPr>
              <p:cNvPr id="1977" name="Freeform: Shape 1976">
                <a:extLst>
                  <a:ext uri="{FF2B5EF4-FFF2-40B4-BE49-F238E27FC236}">
                    <a16:creationId xmlns:a16="http://schemas.microsoft.com/office/drawing/2014/main" id="{FAE530F5-AADB-4A29-922C-5301848A57F0}"/>
                  </a:ext>
                </a:extLst>
              </p:cNvPr>
              <p:cNvSpPr/>
              <p:nvPr/>
            </p:nvSpPr>
            <p:spPr>
              <a:xfrm>
                <a:off x="3682830" y="3335703"/>
                <a:ext cx="35809" cy="5909"/>
              </a:xfrm>
              <a:custGeom>
                <a:avLst/>
                <a:gdLst>
                  <a:gd name="connsiteX0" fmla="*/ 564 w 35809"/>
                  <a:gd name="connsiteY0" fmla="*/ 230 h 5909"/>
                  <a:gd name="connsiteX1" fmla="*/ 36374 w 35809"/>
                  <a:gd name="connsiteY1" fmla="*/ 230 h 5909"/>
                </a:gdLst>
                <a:ahLst/>
                <a:cxnLst>
                  <a:cxn ang="0">
                    <a:pos x="connsiteX0" y="connsiteY0"/>
                  </a:cxn>
                  <a:cxn ang="0">
                    <a:pos x="connsiteX1" y="connsiteY1"/>
                  </a:cxn>
                </a:cxnLst>
                <a:rect l="l" t="t" r="r" b="b"/>
                <a:pathLst>
                  <a:path w="35809" h="5909">
                    <a:moveTo>
                      <a:pt x="564" y="230"/>
                    </a:moveTo>
                    <a:lnTo>
                      <a:pt x="36374" y="230"/>
                    </a:lnTo>
                  </a:path>
                </a:pathLst>
              </a:custGeom>
              <a:noFill/>
              <a:ln w="5965" cap="flat">
                <a:solidFill>
                  <a:srgbClr val="EC4E44"/>
                </a:solidFill>
                <a:prstDash val="solid"/>
                <a:miter/>
              </a:ln>
            </p:spPr>
            <p:txBody>
              <a:bodyPr rtlCol="0" anchor="ctr"/>
              <a:lstStyle/>
              <a:p>
                <a:endParaRPr lang="en-US"/>
              </a:p>
            </p:txBody>
          </p:sp>
          <p:sp>
            <p:nvSpPr>
              <p:cNvPr id="1978" name="Freeform: Shape 1977">
                <a:extLst>
                  <a:ext uri="{FF2B5EF4-FFF2-40B4-BE49-F238E27FC236}">
                    <a16:creationId xmlns:a16="http://schemas.microsoft.com/office/drawing/2014/main" id="{5CD621A0-96C2-4954-96AB-6D49D783D245}"/>
                  </a:ext>
                </a:extLst>
              </p:cNvPr>
              <p:cNvSpPr/>
              <p:nvPr/>
            </p:nvSpPr>
            <p:spPr>
              <a:xfrm>
                <a:off x="2159673" y="4687183"/>
                <a:ext cx="35809" cy="5909"/>
              </a:xfrm>
              <a:custGeom>
                <a:avLst/>
                <a:gdLst>
                  <a:gd name="connsiteX0" fmla="*/ 309 w 35809"/>
                  <a:gd name="connsiteY0" fmla="*/ 459 h 5909"/>
                  <a:gd name="connsiteX1" fmla="*/ 36119 w 35809"/>
                  <a:gd name="connsiteY1" fmla="*/ 459 h 5909"/>
                </a:gdLst>
                <a:ahLst/>
                <a:cxnLst>
                  <a:cxn ang="0">
                    <a:pos x="connsiteX0" y="connsiteY0"/>
                  </a:cxn>
                  <a:cxn ang="0">
                    <a:pos x="connsiteX1" y="connsiteY1"/>
                  </a:cxn>
                </a:cxnLst>
                <a:rect l="l" t="t" r="r" b="b"/>
                <a:pathLst>
                  <a:path w="35809" h="5909">
                    <a:moveTo>
                      <a:pt x="309" y="459"/>
                    </a:moveTo>
                    <a:lnTo>
                      <a:pt x="36119" y="459"/>
                    </a:lnTo>
                  </a:path>
                </a:pathLst>
              </a:custGeom>
              <a:solidFill>
                <a:srgbClr val="EC4E44"/>
              </a:solidFill>
              <a:ln w="5965" cap="sq">
                <a:noFill/>
                <a:prstDash val="solid"/>
                <a:miter/>
              </a:ln>
            </p:spPr>
            <p:txBody>
              <a:bodyPr rtlCol="0" anchor="ctr"/>
              <a:lstStyle/>
              <a:p>
                <a:endParaRPr lang="en-US"/>
              </a:p>
            </p:txBody>
          </p:sp>
          <p:sp>
            <p:nvSpPr>
              <p:cNvPr id="1979" name="Freeform: Shape 1978">
                <a:extLst>
                  <a:ext uri="{FF2B5EF4-FFF2-40B4-BE49-F238E27FC236}">
                    <a16:creationId xmlns:a16="http://schemas.microsoft.com/office/drawing/2014/main" id="{F8333A61-F4B3-4501-9C30-E1C3DD2945AB}"/>
                  </a:ext>
                </a:extLst>
              </p:cNvPr>
              <p:cNvSpPr/>
              <p:nvPr/>
            </p:nvSpPr>
            <p:spPr>
              <a:xfrm>
                <a:off x="2159673" y="4687183"/>
                <a:ext cx="35809" cy="5909"/>
              </a:xfrm>
              <a:custGeom>
                <a:avLst/>
                <a:gdLst>
                  <a:gd name="connsiteX0" fmla="*/ 309 w 35809"/>
                  <a:gd name="connsiteY0" fmla="*/ 459 h 5909"/>
                  <a:gd name="connsiteX1" fmla="*/ 36119 w 35809"/>
                  <a:gd name="connsiteY1" fmla="*/ 459 h 5909"/>
                </a:gdLst>
                <a:ahLst/>
                <a:cxnLst>
                  <a:cxn ang="0">
                    <a:pos x="connsiteX0" y="connsiteY0"/>
                  </a:cxn>
                  <a:cxn ang="0">
                    <a:pos x="connsiteX1" y="connsiteY1"/>
                  </a:cxn>
                </a:cxnLst>
                <a:rect l="l" t="t" r="r" b="b"/>
                <a:pathLst>
                  <a:path w="35809" h="5909">
                    <a:moveTo>
                      <a:pt x="309" y="459"/>
                    </a:moveTo>
                    <a:lnTo>
                      <a:pt x="36119" y="459"/>
                    </a:lnTo>
                  </a:path>
                </a:pathLst>
              </a:custGeom>
              <a:noFill/>
              <a:ln w="5965" cap="flat">
                <a:solidFill>
                  <a:srgbClr val="EC4E44"/>
                </a:solidFill>
                <a:prstDash val="solid"/>
                <a:miter/>
              </a:ln>
            </p:spPr>
            <p:txBody>
              <a:bodyPr rtlCol="0" anchor="ctr"/>
              <a:lstStyle/>
              <a:p>
                <a:endParaRPr lang="en-US"/>
              </a:p>
            </p:txBody>
          </p:sp>
          <p:sp>
            <p:nvSpPr>
              <p:cNvPr id="1980" name="Freeform: Shape 1979">
                <a:extLst>
                  <a:ext uri="{FF2B5EF4-FFF2-40B4-BE49-F238E27FC236}">
                    <a16:creationId xmlns:a16="http://schemas.microsoft.com/office/drawing/2014/main" id="{A96D8976-12E4-4935-A938-8C01C892BD15}"/>
                  </a:ext>
                </a:extLst>
              </p:cNvPr>
              <p:cNvSpPr/>
              <p:nvPr/>
            </p:nvSpPr>
            <p:spPr>
              <a:xfrm>
                <a:off x="2614062" y="4287689"/>
                <a:ext cx="35809" cy="5909"/>
              </a:xfrm>
              <a:custGeom>
                <a:avLst/>
                <a:gdLst>
                  <a:gd name="connsiteX0" fmla="*/ 385 w 35809"/>
                  <a:gd name="connsiteY0" fmla="*/ 391 h 5909"/>
                  <a:gd name="connsiteX1" fmla="*/ 36195 w 35809"/>
                  <a:gd name="connsiteY1" fmla="*/ 391 h 5909"/>
                </a:gdLst>
                <a:ahLst/>
                <a:cxnLst>
                  <a:cxn ang="0">
                    <a:pos x="connsiteX0" y="connsiteY0"/>
                  </a:cxn>
                  <a:cxn ang="0">
                    <a:pos x="connsiteX1" y="connsiteY1"/>
                  </a:cxn>
                </a:cxnLst>
                <a:rect l="l" t="t" r="r" b="b"/>
                <a:pathLst>
                  <a:path w="35809" h="5909">
                    <a:moveTo>
                      <a:pt x="385" y="391"/>
                    </a:moveTo>
                    <a:lnTo>
                      <a:pt x="36195" y="391"/>
                    </a:lnTo>
                  </a:path>
                </a:pathLst>
              </a:custGeom>
              <a:solidFill>
                <a:srgbClr val="EC4E44"/>
              </a:solidFill>
              <a:ln w="5965" cap="sq">
                <a:noFill/>
                <a:prstDash val="solid"/>
                <a:miter/>
              </a:ln>
            </p:spPr>
            <p:txBody>
              <a:bodyPr rtlCol="0" anchor="ctr"/>
              <a:lstStyle/>
              <a:p>
                <a:endParaRPr lang="en-US"/>
              </a:p>
            </p:txBody>
          </p:sp>
          <p:sp>
            <p:nvSpPr>
              <p:cNvPr id="1981" name="Freeform: Shape 1980">
                <a:extLst>
                  <a:ext uri="{FF2B5EF4-FFF2-40B4-BE49-F238E27FC236}">
                    <a16:creationId xmlns:a16="http://schemas.microsoft.com/office/drawing/2014/main" id="{C1297CBA-E1B7-4C0B-9353-34CE8B71AEBE}"/>
                  </a:ext>
                </a:extLst>
              </p:cNvPr>
              <p:cNvSpPr/>
              <p:nvPr/>
            </p:nvSpPr>
            <p:spPr>
              <a:xfrm>
                <a:off x="2614062" y="4287689"/>
                <a:ext cx="35809" cy="5909"/>
              </a:xfrm>
              <a:custGeom>
                <a:avLst/>
                <a:gdLst>
                  <a:gd name="connsiteX0" fmla="*/ 385 w 35809"/>
                  <a:gd name="connsiteY0" fmla="*/ 391 h 5909"/>
                  <a:gd name="connsiteX1" fmla="*/ 36195 w 35809"/>
                  <a:gd name="connsiteY1" fmla="*/ 391 h 5909"/>
                </a:gdLst>
                <a:ahLst/>
                <a:cxnLst>
                  <a:cxn ang="0">
                    <a:pos x="connsiteX0" y="connsiteY0"/>
                  </a:cxn>
                  <a:cxn ang="0">
                    <a:pos x="connsiteX1" y="connsiteY1"/>
                  </a:cxn>
                </a:cxnLst>
                <a:rect l="l" t="t" r="r" b="b"/>
                <a:pathLst>
                  <a:path w="35809" h="5909">
                    <a:moveTo>
                      <a:pt x="385" y="391"/>
                    </a:moveTo>
                    <a:lnTo>
                      <a:pt x="36195" y="391"/>
                    </a:lnTo>
                  </a:path>
                </a:pathLst>
              </a:custGeom>
              <a:noFill/>
              <a:ln w="5965" cap="flat">
                <a:solidFill>
                  <a:srgbClr val="EC4E44"/>
                </a:solidFill>
                <a:prstDash val="solid"/>
                <a:miter/>
              </a:ln>
            </p:spPr>
            <p:txBody>
              <a:bodyPr rtlCol="0" anchor="ctr"/>
              <a:lstStyle/>
              <a:p>
                <a:endParaRPr lang="en-US"/>
              </a:p>
            </p:txBody>
          </p:sp>
          <p:sp>
            <p:nvSpPr>
              <p:cNvPr id="1982" name="Freeform: Shape 1981">
                <a:extLst>
                  <a:ext uri="{FF2B5EF4-FFF2-40B4-BE49-F238E27FC236}">
                    <a16:creationId xmlns:a16="http://schemas.microsoft.com/office/drawing/2014/main" id="{28FB3062-ADD3-4170-8803-5014552185E3}"/>
                  </a:ext>
                </a:extLst>
              </p:cNvPr>
              <p:cNvSpPr/>
              <p:nvPr/>
            </p:nvSpPr>
            <p:spPr>
              <a:xfrm>
                <a:off x="3043488" y="3890102"/>
                <a:ext cx="35809" cy="5909"/>
              </a:xfrm>
              <a:custGeom>
                <a:avLst/>
                <a:gdLst>
                  <a:gd name="connsiteX0" fmla="*/ 457 w 35809"/>
                  <a:gd name="connsiteY0" fmla="*/ 324 h 5909"/>
                  <a:gd name="connsiteX1" fmla="*/ 36267 w 35809"/>
                  <a:gd name="connsiteY1" fmla="*/ 324 h 5909"/>
                </a:gdLst>
                <a:ahLst/>
                <a:cxnLst>
                  <a:cxn ang="0">
                    <a:pos x="connsiteX0" y="connsiteY0"/>
                  </a:cxn>
                  <a:cxn ang="0">
                    <a:pos x="connsiteX1" y="connsiteY1"/>
                  </a:cxn>
                </a:cxnLst>
                <a:rect l="l" t="t" r="r" b="b"/>
                <a:pathLst>
                  <a:path w="35809" h="5909">
                    <a:moveTo>
                      <a:pt x="457" y="324"/>
                    </a:moveTo>
                    <a:lnTo>
                      <a:pt x="36267" y="324"/>
                    </a:lnTo>
                  </a:path>
                </a:pathLst>
              </a:custGeom>
              <a:solidFill>
                <a:srgbClr val="EC4E44"/>
              </a:solidFill>
              <a:ln w="5965" cap="sq">
                <a:noFill/>
                <a:prstDash val="solid"/>
                <a:miter/>
              </a:ln>
            </p:spPr>
            <p:txBody>
              <a:bodyPr rtlCol="0" anchor="ctr"/>
              <a:lstStyle/>
              <a:p>
                <a:endParaRPr lang="en-US"/>
              </a:p>
            </p:txBody>
          </p:sp>
          <p:sp>
            <p:nvSpPr>
              <p:cNvPr id="1983" name="Freeform: Shape 1982">
                <a:extLst>
                  <a:ext uri="{FF2B5EF4-FFF2-40B4-BE49-F238E27FC236}">
                    <a16:creationId xmlns:a16="http://schemas.microsoft.com/office/drawing/2014/main" id="{79772FEB-10E3-4FB4-80B7-4546A55F827B}"/>
                  </a:ext>
                </a:extLst>
              </p:cNvPr>
              <p:cNvSpPr/>
              <p:nvPr/>
            </p:nvSpPr>
            <p:spPr>
              <a:xfrm>
                <a:off x="3043488" y="3890102"/>
                <a:ext cx="35809" cy="5909"/>
              </a:xfrm>
              <a:custGeom>
                <a:avLst/>
                <a:gdLst>
                  <a:gd name="connsiteX0" fmla="*/ 457 w 35809"/>
                  <a:gd name="connsiteY0" fmla="*/ 324 h 5909"/>
                  <a:gd name="connsiteX1" fmla="*/ 36267 w 35809"/>
                  <a:gd name="connsiteY1" fmla="*/ 324 h 5909"/>
                </a:gdLst>
                <a:ahLst/>
                <a:cxnLst>
                  <a:cxn ang="0">
                    <a:pos x="connsiteX0" y="connsiteY0"/>
                  </a:cxn>
                  <a:cxn ang="0">
                    <a:pos x="connsiteX1" y="connsiteY1"/>
                  </a:cxn>
                </a:cxnLst>
                <a:rect l="l" t="t" r="r" b="b"/>
                <a:pathLst>
                  <a:path w="35809" h="5909">
                    <a:moveTo>
                      <a:pt x="457" y="324"/>
                    </a:moveTo>
                    <a:lnTo>
                      <a:pt x="36267" y="324"/>
                    </a:lnTo>
                  </a:path>
                </a:pathLst>
              </a:custGeom>
              <a:noFill/>
              <a:ln w="5965" cap="flat">
                <a:solidFill>
                  <a:srgbClr val="EC4E44"/>
                </a:solidFill>
                <a:prstDash val="solid"/>
                <a:miter/>
              </a:ln>
            </p:spPr>
            <p:txBody>
              <a:bodyPr rtlCol="0" anchor="ctr"/>
              <a:lstStyle/>
              <a:p>
                <a:endParaRPr lang="en-US"/>
              </a:p>
            </p:txBody>
          </p:sp>
          <p:sp>
            <p:nvSpPr>
              <p:cNvPr id="1984" name="Freeform: Shape 1983">
                <a:extLst>
                  <a:ext uri="{FF2B5EF4-FFF2-40B4-BE49-F238E27FC236}">
                    <a16:creationId xmlns:a16="http://schemas.microsoft.com/office/drawing/2014/main" id="{4C49534F-CE36-44BB-A5A6-5F6398502050}"/>
                  </a:ext>
                </a:extLst>
              </p:cNvPr>
              <p:cNvSpPr/>
              <p:nvPr/>
            </p:nvSpPr>
            <p:spPr>
              <a:xfrm>
                <a:off x="2576521" y="4332918"/>
                <a:ext cx="35809" cy="5909"/>
              </a:xfrm>
              <a:custGeom>
                <a:avLst/>
                <a:gdLst>
                  <a:gd name="connsiteX0" fmla="*/ 379 w 35809"/>
                  <a:gd name="connsiteY0" fmla="*/ 399 h 5909"/>
                  <a:gd name="connsiteX1" fmla="*/ 36188 w 35809"/>
                  <a:gd name="connsiteY1" fmla="*/ 399 h 5909"/>
                </a:gdLst>
                <a:ahLst/>
                <a:cxnLst>
                  <a:cxn ang="0">
                    <a:pos x="connsiteX0" y="connsiteY0"/>
                  </a:cxn>
                  <a:cxn ang="0">
                    <a:pos x="connsiteX1" y="connsiteY1"/>
                  </a:cxn>
                </a:cxnLst>
                <a:rect l="l" t="t" r="r" b="b"/>
                <a:pathLst>
                  <a:path w="35809" h="5909">
                    <a:moveTo>
                      <a:pt x="379" y="399"/>
                    </a:moveTo>
                    <a:lnTo>
                      <a:pt x="36188" y="399"/>
                    </a:lnTo>
                  </a:path>
                </a:pathLst>
              </a:custGeom>
              <a:solidFill>
                <a:srgbClr val="EC4E44"/>
              </a:solidFill>
              <a:ln w="5965" cap="sq">
                <a:noFill/>
                <a:prstDash val="solid"/>
                <a:miter/>
              </a:ln>
            </p:spPr>
            <p:txBody>
              <a:bodyPr rtlCol="0" anchor="ctr"/>
              <a:lstStyle/>
              <a:p>
                <a:endParaRPr lang="en-US"/>
              </a:p>
            </p:txBody>
          </p:sp>
          <p:sp>
            <p:nvSpPr>
              <p:cNvPr id="1985" name="Freeform: Shape 1984">
                <a:extLst>
                  <a:ext uri="{FF2B5EF4-FFF2-40B4-BE49-F238E27FC236}">
                    <a16:creationId xmlns:a16="http://schemas.microsoft.com/office/drawing/2014/main" id="{F3594A93-41AF-42E2-8FF5-3EEA7E65442D}"/>
                  </a:ext>
                </a:extLst>
              </p:cNvPr>
              <p:cNvSpPr/>
              <p:nvPr/>
            </p:nvSpPr>
            <p:spPr>
              <a:xfrm>
                <a:off x="2576521" y="4332918"/>
                <a:ext cx="35809" cy="5909"/>
              </a:xfrm>
              <a:custGeom>
                <a:avLst/>
                <a:gdLst>
                  <a:gd name="connsiteX0" fmla="*/ 379 w 35809"/>
                  <a:gd name="connsiteY0" fmla="*/ 399 h 5909"/>
                  <a:gd name="connsiteX1" fmla="*/ 36188 w 35809"/>
                  <a:gd name="connsiteY1" fmla="*/ 399 h 5909"/>
                </a:gdLst>
                <a:ahLst/>
                <a:cxnLst>
                  <a:cxn ang="0">
                    <a:pos x="connsiteX0" y="connsiteY0"/>
                  </a:cxn>
                  <a:cxn ang="0">
                    <a:pos x="connsiteX1" y="connsiteY1"/>
                  </a:cxn>
                </a:cxnLst>
                <a:rect l="l" t="t" r="r" b="b"/>
                <a:pathLst>
                  <a:path w="35809" h="5909">
                    <a:moveTo>
                      <a:pt x="379" y="399"/>
                    </a:moveTo>
                    <a:lnTo>
                      <a:pt x="36188" y="399"/>
                    </a:lnTo>
                  </a:path>
                </a:pathLst>
              </a:custGeom>
              <a:noFill/>
              <a:ln w="5965" cap="flat">
                <a:solidFill>
                  <a:srgbClr val="EC4E44"/>
                </a:solidFill>
                <a:prstDash val="solid"/>
                <a:miter/>
              </a:ln>
            </p:spPr>
            <p:txBody>
              <a:bodyPr rtlCol="0" anchor="ctr"/>
              <a:lstStyle/>
              <a:p>
                <a:endParaRPr lang="en-US"/>
              </a:p>
            </p:txBody>
          </p:sp>
          <p:sp>
            <p:nvSpPr>
              <p:cNvPr id="1986" name="Freeform: Shape 1985">
                <a:extLst>
                  <a:ext uri="{FF2B5EF4-FFF2-40B4-BE49-F238E27FC236}">
                    <a16:creationId xmlns:a16="http://schemas.microsoft.com/office/drawing/2014/main" id="{961B7069-F4C5-4876-8056-38B954D21FDF}"/>
                  </a:ext>
                </a:extLst>
              </p:cNvPr>
              <p:cNvSpPr/>
              <p:nvPr/>
            </p:nvSpPr>
            <p:spPr>
              <a:xfrm>
                <a:off x="3188065" y="3773245"/>
                <a:ext cx="35809" cy="5909"/>
              </a:xfrm>
              <a:custGeom>
                <a:avLst/>
                <a:gdLst>
                  <a:gd name="connsiteX0" fmla="*/ 482 w 35809"/>
                  <a:gd name="connsiteY0" fmla="*/ 304 h 5909"/>
                  <a:gd name="connsiteX1" fmla="*/ 36291 w 35809"/>
                  <a:gd name="connsiteY1" fmla="*/ 304 h 5909"/>
                </a:gdLst>
                <a:ahLst/>
                <a:cxnLst>
                  <a:cxn ang="0">
                    <a:pos x="connsiteX0" y="connsiteY0"/>
                  </a:cxn>
                  <a:cxn ang="0">
                    <a:pos x="connsiteX1" y="connsiteY1"/>
                  </a:cxn>
                </a:cxnLst>
                <a:rect l="l" t="t" r="r" b="b"/>
                <a:pathLst>
                  <a:path w="35809" h="5909">
                    <a:moveTo>
                      <a:pt x="482" y="304"/>
                    </a:moveTo>
                    <a:lnTo>
                      <a:pt x="36291" y="304"/>
                    </a:lnTo>
                  </a:path>
                </a:pathLst>
              </a:custGeom>
              <a:solidFill>
                <a:srgbClr val="EC4E44"/>
              </a:solidFill>
              <a:ln w="5965" cap="sq">
                <a:noFill/>
                <a:prstDash val="solid"/>
                <a:miter/>
              </a:ln>
            </p:spPr>
            <p:txBody>
              <a:bodyPr rtlCol="0" anchor="ctr"/>
              <a:lstStyle/>
              <a:p>
                <a:endParaRPr lang="en-US"/>
              </a:p>
            </p:txBody>
          </p:sp>
          <p:sp>
            <p:nvSpPr>
              <p:cNvPr id="1987" name="Freeform: Shape 1986">
                <a:extLst>
                  <a:ext uri="{FF2B5EF4-FFF2-40B4-BE49-F238E27FC236}">
                    <a16:creationId xmlns:a16="http://schemas.microsoft.com/office/drawing/2014/main" id="{4CF09EDD-0A15-4B0D-8540-100E9766F491}"/>
                  </a:ext>
                </a:extLst>
              </p:cNvPr>
              <p:cNvSpPr/>
              <p:nvPr/>
            </p:nvSpPr>
            <p:spPr>
              <a:xfrm>
                <a:off x="3188065" y="3773245"/>
                <a:ext cx="35809" cy="5909"/>
              </a:xfrm>
              <a:custGeom>
                <a:avLst/>
                <a:gdLst>
                  <a:gd name="connsiteX0" fmla="*/ 482 w 35809"/>
                  <a:gd name="connsiteY0" fmla="*/ 304 h 5909"/>
                  <a:gd name="connsiteX1" fmla="*/ 36291 w 35809"/>
                  <a:gd name="connsiteY1" fmla="*/ 304 h 5909"/>
                </a:gdLst>
                <a:ahLst/>
                <a:cxnLst>
                  <a:cxn ang="0">
                    <a:pos x="connsiteX0" y="connsiteY0"/>
                  </a:cxn>
                  <a:cxn ang="0">
                    <a:pos x="connsiteX1" y="connsiteY1"/>
                  </a:cxn>
                </a:cxnLst>
                <a:rect l="l" t="t" r="r" b="b"/>
                <a:pathLst>
                  <a:path w="35809" h="5909">
                    <a:moveTo>
                      <a:pt x="482" y="304"/>
                    </a:moveTo>
                    <a:lnTo>
                      <a:pt x="36291" y="304"/>
                    </a:lnTo>
                  </a:path>
                </a:pathLst>
              </a:custGeom>
              <a:noFill/>
              <a:ln w="5965" cap="flat">
                <a:solidFill>
                  <a:srgbClr val="EC4E44"/>
                </a:solidFill>
                <a:prstDash val="solid"/>
                <a:miter/>
              </a:ln>
            </p:spPr>
            <p:txBody>
              <a:bodyPr rtlCol="0" anchor="ctr"/>
              <a:lstStyle/>
              <a:p>
                <a:endParaRPr lang="en-US"/>
              </a:p>
            </p:txBody>
          </p:sp>
          <p:sp>
            <p:nvSpPr>
              <p:cNvPr id="1988" name="Freeform: Shape 1987">
                <a:extLst>
                  <a:ext uri="{FF2B5EF4-FFF2-40B4-BE49-F238E27FC236}">
                    <a16:creationId xmlns:a16="http://schemas.microsoft.com/office/drawing/2014/main" id="{C104660A-7835-46AA-A340-C06CED6E1E4E}"/>
                  </a:ext>
                </a:extLst>
              </p:cNvPr>
              <p:cNvSpPr/>
              <p:nvPr/>
            </p:nvSpPr>
            <p:spPr>
              <a:xfrm>
                <a:off x="3567141" y="3419982"/>
                <a:ext cx="35809" cy="5909"/>
              </a:xfrm>
              <a:custGeom>
                <a:avLst/>
                <a:gdLst>
                  <a:gd name="connsiteX0" fmla="*/ 545 w 35809"/>
                  <a:gd name="connsiteY0" fmla="*/ 244 h 5909"/>
                  <a:gd name="connsiteX1" fmla="*/ 36354 w 35809"/>
                  <a:gd name="connsiteY1" fmla="*/ 244 h 5909"/>
                </a:gdLst>
                <a:ahLst/>
                <a:cxnLst>
                  <a:cxn ang="0">
                    <a:pos x="connsiteX0" y="connsiteY0"/>
                  </a:cxn>
                  <a:cxn ang="0">
                    <a:pos x="connsiteX1" y="connsiteY1"/>
                  </a:cxn>
                </a:cxnLst>
                <a:rect l="l" t="t" r="r" b="b"/>
                <a:pathLst>
                  <a:path w="35809" h="5909">
                    <a:moveTo>
                      <a:pt x="545" y="244"/>
                    </a:moveTo>
                    <a:lnTo>
                      <a:pt x="36354" y="244"/>
                    </a:lnTo>
                  </a:path>
                </a:pathLst>
              </a:custGeom>
              <a:solidFill>
                <a:srgbClr val="EC4E44"/>
              </a:solidFill>
              <a:ln w="5965" cap="sq">
                <a:noFill/>
                <a:prstDash val="solid"/>
                <a:miter/>
              </a:ln>
            </p:spPr>
            <p:txBody>
              <a:bodyPr rtlCol="0" anchor="ctr"/>
              <a:lstStyle/>
              <a:p>
                <a:endParaRPr lang="en-US"/>
              </a:p>
            </p:txBody>
          </p:sp>
          <p:sp>
            <p:nvSpPr>
              <p:cNvPr id="1989" name="Freeform: Shape 1988">
                <a:extLst>
                  <a:ext uri="{FF2B5EF4-FFF2-40B4-BE49-F238E27FC236}">
                    <a16:creationId xmlns:a16="http://schemas.microsoft.com/office/drawing/2014/main" id="{6B7ED64B-DED3-456F-86B0-27649911CC45}"/>
                  </a:ext>
                </a:extLst>
              </p:cNvPr>
              <p:cNvSpPr/>
              <p:nvPr/>
            </p:nvSpPr>
            <p:spPr>
              <a:xfrm>
                <a:off x="3567141" y="3419982"/>
                <a:ext cx="35809" cy="5909"/>
              </a:xfrm>
              <a:custGeom>
                <a:avLst/>
                <a:gdLst>
                  <a:gd name="connsiteX0" fmla="*/ 545 w 35809"/>
                  <a:gd name="connsiteY0" fmla="*/ 244 h 5909"/>
                  <a:gd name="connsiteX1" fmla="*/ 36354 w 35809"/>
                  <a:gd name="connsiteY1" fmla="*/ 244 h 5909"/>
                </a:gdLst>
                <a:ahLst/>
                <a:cxnLst>
                  <a:cxn ang="0">
                    <a:pos x="connsiteX0" y="connsiteY0"/>
                  </a:cxn>
                  <a:cxn ang="0">
                    <a:pos x="connsiteX1" y="connsiteY1"/>
                  </a:cxn>
                </a:cxnLst>
                <a:rect l="l" t="t" r="r" b="b"/>
                <a:pathLst>
                  <a:path w="35809" h="5909">
                    <a:moveTo>
                      <a:pt x="545" y="244"/>
                    </a:moveTo>
                    <a:lnTo>
                      <a:pt x="36354" y="244"/>
                    </a:lnTo>
                  </a:path>
                </a:pathLst>
              </a:custGeom>
              <a:noFill/>
              <a:ln w="5965" cap="flat">
                <a:solidFill>
                  <a:srgbClr val="EC4E44"/>
                </a:solidFill>
                <a:prstDash val="solid"/>
                <a:miter/>
              </a:ln>
            </p:spPr>
            <p:txBody>
              <a:bodyPr rtlCol="0" anchor="ctr"/>
              <a:lstStyle/>
              <a:p>
                <a:endParaRPr lang="en-US"/>
              </a:p>
            </p:txBody>
          </p:sp>
          <p:sp>
            <p:nvSpPr>
              <p:cNvPr id="1990" name="Freeform: Shape 1989">
                <a:extLst>
                  <a:ext uri="{FF2B5EF4-FFF2-40B4-BE49-F238E27FC236}">
                    <a16:creationId xmlns:a16="http://schemas.microsoft.com/office/drawing/2014/main" id="{8AFD7A0E-C2DE-441A-A309-B8026020A73F}"/>
                  </a:ext>
                </a:extLst>
              </p:cNvPr>
              <p:cNvSpPr/>
              <p:nvPr/>
            </p:nvSpPr>
            <p:spPr>
              <a:xfrm>
                <a:off x="2466280" y="4369916"/>
                <a:ext cx="35809" cy="5909"/>
              </a:xfrm>
              <a:custGeom>
                <a:avLst/>
                <a:gdLst>
                  <a:gd name="connsiteX0" fmla="*/ 361 w 35809"/>
                  <a:gd name="connsiteY0" fmla="*/ 405 h 5909"/>
                  <a:gd name="connsiteX1" fmla="*/ 36170 w 35809"/>
                  <a:gd name="connsiteY1" fmla="*/ 405 h 5909"/>
                </a:gdLst>
                <a:ahLst/>
                <a:cxnLst>
                  <a:cxn ang="0">
                    <a:pos x="connsiteX0" y="connsiteY0"/>
                  </a:cxn>
                  <a:cxn ang="0">
                    <a:pos x="connsiteX1" y="connsiteY1"/>
                  </a:cxn>
                </a:cxnLst>
                <a:rect l="l" t="t" r="r" b="b"/>
                <a:pathLst>
                  <a:path w="35809" h="5909">
                    <a:moveTo>
                      <a:pt x="361" y="405"/>
                    </a:moveTo>
                    <a:lnTo>
                      <a:pt x="36170" y="405"/>
                    </a:lnTo>
                  </a:path>
                </a:pathLst>
              </a:custGeom>
              <a:solidFill>
                <a:srgbClr val="EC4E44"/>
              </a:solidFill>
              <a:ln w="5965" cap="sq">
                <a:noFill/>
                <a:prstDash val="solid"/>
                <a:miter/>
              </a:ln>
            </p:spPr>
            <p:txBody>
              <a:bodyPr rtlCol="0" anchor="ctr"/>
              <a:lstStyle/>
              <a:p>
                <a:endParaRPr lang="en-US"/>
              </a:p>
            </p:txBody>
          </p:sp>
          <p:sp>
            <p:nvSpPr>
              <p:cNvPr id="1991" name="Freeform: Shape 1990">
                <a:extLst>
                  <a:ext uri="{FF2B5EF4-FFF2-40B4-BE49-F238E27FC236}">
                    <a16:creationId xmlns:a16="http://schemas.microsoft.com/office/drawing/2014/main" id="{861B5430-8E3E-4F9F-BB92-04A7642AF40A}"/>
                  </a:ext>
                </a:extLst>
              </p:cNvPr>
              <p:cNvSpPr/>
              <p:nvPr/>
            </p:nvSpPr>
            <p:spPr>
              <a:xfrm>
                <a:off x="2466280" y="4369916"/>
                <a:ext cx="35809" cy="5909"/>
              </a:xfrm>
              <a:custGeom>
                <a:avLst/>
                <a:gdLst>
                  <a:gd name="connsiteX0" fmla="*/ 361 w 35809"/>
                  <a:gd name="connsiteY0" fmla="*/ 405 h 5909"/>
                  <a:gd name="connsiteX1" fmla="*/ 36170 w 35809"/>
                  <a:gd name="connsiteY1" fmla="*/ 405 h 5909"/>
                </a:gdLst>
                <a:ahLst/>
                <a:cxnLst>
                  <a:cxn ang="0">
                    <a:pos x="connsiteX0" y="connsiteY0"/>
                  </a:cxn>
                  <a:cxn ang="0">
                    <a:pos x="connsiteX1" y="connsiteY1"/>
                  </a:cxn>
                </a:cxnLst>
                <a:rect l="l" t="t" r="r" b="b"/>
                <a:pathLst>
                  <a:path w="35809" h="5909">
                    <a:moveTo>
                      <a:pt x="361" y="405"/>
                    </a:moveTo>
                    <a:lnTo>
                      <a:pt x="36170" y="405"/>
                    </a:lnTo>
                  </a:path>
                </a:pathLst>
              </a:custGeom>
              <a:noFill/>
              <a:ln w="5965" cap="flat">
                <a:solidFill>
                  <a:srgbClr val="EC4E44"/>
                </a:solidFill>
                <a:prstDash val="solid"/>
                <a:miter/>
              </a:ln>
            </p:spPr>
            <p:txBody>
              <a:bodyPr rtlCol="0" anchor="ctr"/>
              <a:lstStyle/>
              <a:p>
                <a:endParaRPr lang="en-US"/>
              </a:p>
            </p:txBody>
          </p:sp>
          <p:sp>
            <p:nvSpPr>
              <p:cNvPr id="1992" name="Freeform: Shape 1991">
                <a:extLst>
                  <a:ext uri="{FF2B5EF4-FFF2-40B4-BE49-F238E27FC236}">
                    <a16:creationId xmlns:a16="http://schemas.microsoft.com/office/drawing/2014/main" id="{E88A1277-1DD7-42AD-ACAF-56345242A11D}"/>
                  </a:ext>
                </a:extLst>
              </p:cNvPr>
              <p:cNvSpPr/>
              <p:nvPr/>
            </p:nvSpPr>
            <p:spPr>
              <a:xfrm>
                <a:off x="2962314" y="3932758"/>
                <a:ext cx="35809" cy="5909"/>
              </a:xfrm>
              <a:custGeom>
                <a:avLst/>
                <a:gdLst>
                  <a:gd name="connsiteX0" fmla="*/ 444 w 35809"/>
                  <a:gd name="connsiteY0" fmla="*/ 331 h 5909"/>
                  <a:gd name="connsiteX1" fmla="*/ 36253 w 35809"/>
                  <a:gd name="connsiteY1" fmla="*/ 331 h 5909"/>
                </a:gdLst>
                <a:ahLst/>
                <a:cxnLst>
                  <a:cxn ang="0">
                    <a:pos x="connsiteX0" y="connsiteY0"/>
                  </a:cxn>
                  <a:cxn ang="0">
                    <a:pos x="connsiteX1" y="connsiteY1"/>
                  </a:cxn>
                </a:cxnLst>
                <a:rect l="l" t="t" r="r" b="b"/>
                <a:pathLst>
                  <a:path w="35809" h="5909">
                    <a:moveTo>
                      <a:pt x="444" y="331"/>
                    </a:moveTo>
                    <a:lnTo>
                      <a:pt x="36253" y="331"/>
                    </a:lnTo>
                  </a:path>
                </a:pathLst>
              </a:custGeom>
              <a:solidFill>
                <a:srgbClr val="EC4E44"/>
              </a:solidFill>
              <a:ln w="5965" cap="sq">
                <a:noFill/>
                <a:prstDash val="solid"/>
                <a:miter/>
              </a:ln>
            </p:spPr>
            <p:txBody>
              <a:bodyPr rtlCol="0" anchor="ctr"/>
              <a:lstStyle/>
              <a:p>
                <a:endParaRPr lang="en-US"/>
              </a:p>
            </p:txBody>
          </p:sp>
          <p:sp>
            <p:nvSpPr>
              <p:cNvPr id="1993" name="Freeform: Shape 1992">
                <a:extLst>
                  <a:ext uri="{FF2B5EF4-FFF2-40B4-BE49-F238E27FC236}">
                    <a16:creationId xmlns:a16="http://schemas.microsoft.com/office/drawing/2014/main" id="{021A842A-3E0A-48AC-99D8-78FE4F6257FC}"/>
                  </a:ext>
                </a:extLst>
              </p:cNvPr>
              <p:cNvSpPr/>
              <p:nvPr/>
            </p:nvSpPr>
            <p:spPr>
              <a:xfrm>
                <a:off x="2962314" y="3932758"/>
                <a:ext cx="35809" cy="5909"/>
              </a:xfrm>
              <a:custGeom>
                <a:avLst/>
                <a:gdLst>
                  <a:gd name="connsiteX0" fmla="*/ 444 w 35809"/>
                  <a:gd name="connsiteY0" fmla="*/ 331 h 5909"/>
                  <a:gd name="connsiteX1" fmla="*/ 36253 w 35809"/>
                  <a:gd name="connsiteY1" fmla="*/ 331 h 5909"/>
                </a:gdLst>
                <a:ahLst/>
                <a:cxnLst>
                  <a:cxn ang="0">
                    <a:pos x="connsiteX0" y="connsiteY0"/>
                  </a:cxn>
                  <a:cxn ang="0">
                    <a:pos x="connsiteX1" y="connsiteY1"/>
                  </a:cxn>
                </a:cxnLst>
                <a:rect l="l" t="t" r="r" b="b"/>
                <a:pathLst>
                  <a:path w="35809" h="5909">
                    <a:moveTo>
                      <a:pt x="444" y="331"/>
                    </a:moveTo>
                    <a:lnTo>
                      <a:pt x="36253" y="331"/>
                    </a:lnTo>
                  </a:path>
                </a:pathLst>
              </a:custGeom>
              <a:noFill/>
              <a:ln w="5965" cap="flat">
                <a:solidFill>
                  <a:srgbClr val="EC4E44"/>
                </a:solidFill>
                <a:prstDash val="solid"/>
                <a:miter/>
              </a:ln>
            </p:spPr>
            <p:txBody>
              <a:bodyPr rtlCol="0" anchor="ctr"/>
              <a:lstStyle/>
              <a:p>
                <a:endParaRPr lang="en-US"/>
              </a:p>
            </p:txBody>
          </p:sp>
          <p:sp>
            <p:nvSpPr>
              <p:cNvPr id="1994" name="Freeform: Shape 1993">
                <a:extLst>
                  <a:ext uri="{FF2B5EF4-FFF2-40B4-BE49-F238E27FC236}">
                    <a16:creationId xmlns:a16="http://schemas.microsoft.com/office/drawing/2014/main" id="{0F35F143-1CB2-42E4-AFDF-56D5D65847E0}"/>
                  </a:ext>
                </a:extLst>
              </p:cNvPr>
              <p:cNvSpPr/>
              <p:nvPr/>
            </p:nvSpPr>
            <p:spPr>
              <a:xfrm>
                <a:off x="1528801" y="5160555"/>
                <a:ext cx="35809" cy="5909"/>
              </a:xfrm>
              <a:custGeom>
                <a:avLst/>
                <a:gdLst>
                  <a:gd name="connsiteX0" fmla="*/ 203 w 35809"/>
                  <a:gd name="connsiteY0" fmla="*/ 539 h 5909"/>
                  <a:gd name="connsiteX1" fmla="*/ 36013 w 35809"/>
                  <a:gd name="connsiteY1" fmla="*/ 539 h 5909"/>
                </a:gdLst>
                <a:ahLst/>
                <a:cxnLst>
                  <a:cxn ang="0">
                    <a:pos x="connsiteX0" y="connsiteY0"/>
                  </a:cxn>
                  <a:cxn ang="0">
                    <a:pos x="connsiteX1" y="connsiteY1"/>
                  </a:cxn>
                </a:cxnLst>
                <a:rect l="l" t="t" r="r" b="b"/>
                <a:pathLst>
                  <a:path w="35809" h="5909">
                    <a:moveTo>
                      <a:pt x="203" y="539"/>
                    </a:moveTo>
                    <a:lnTo>
                      <a:pt x="36013" y="539"/>
                    </a:lnTo>
                  </a:path>
                </a:pathLst>
              </a:custGeom>
              <a:solidFill>
                <a:srgbClr val="EC4E44"/>
              </a:solidFill>
              <a:ln w="5965" cap="sq">
                <a:noFill/>
                <a:prstDash val="solid"/>
                <a:miter/>
              </a:ln>
            </p:spPr>
            <p:txBody>
              <a:bodyPr rtlCol="0" anchor="ctr"/>
              <a:lstStyle/>
              <a:p>
                <a:endParaRPr lang="en-US"/>
              </a:p>
            </p:txBody>
          </p:sp>
          <p:sp>
            <p:nvSpPr>
              <p:cNvPr id="1995" name="Freeform: Shape 1994">
                <a:extLst>
                  <a:ext uri="{FF2B5EF4-FFF2-40B4-BE49-F238E27FC236}">
                    <a16:creationId xmlns:a16="http://schemas.microsoft.com/office/drawing/2014/main" id="{261492B0-0290-47EB-BF57-2D40AB8F6B62}"/>
                  </a:ext>
                </a:extLst>
              </p:cNvPr>
              <p:cNvSpPr/>
              <p:nvPr/>
            </p:nvSpPr>
            <p:spPr>
              <a:xfrm>
                <a:off x="1528801" y="5160555"/>
                <a:ext cx="35809" cy="5909"/>
              </a:xfrm>
              <a:custGeom>
                <a:avLst/>
                <a:gdLst>
                  <a:gd name="connsiteX0" fmla="*/ 203 w 35809"/>
                  <a:gd name="connsiteY0" fmla="*/ 539 h 5909"/>
                  <a:gd name="connsiteX1" fmla="*/ 36013 w 35809"/>
                  <a:gd name="connsiteY1" fmla="*/ 539 h 5909"/>
                </a:gdLst>
                <a:ahLst/>
                <a:cxnLst>
                  <a:cxn ang="0">
                    <a:pos x="connsiteX0" y="connsiteY0"/>
                  </a:cxn>
                  <a:cxn ang="0">
                    <a:pos x="connsiteX1" y="connsiteY1"/>
                  </a:cxn>
                </a:cxnLst>
                <a:rect l="l" t="t" r="r" b="b"/>
                <a:pathLst>
                  <a:path w="35809" h="5909">
                    <a:moveTo>
                      <a:pt x="203" y="539"/>
                    </a:moveTo>
                    <a:lnTo>
                      <a:pt x="36013" y="539"/>
                    </a:lnTo>
                  </a:path>
                </a:pathLst>
              </a:custGeom>
              <a:noFill/>
              <a:ln w="5965" cap="flat">
                <a:solidFill>
                  <a:srgbClr val="EC4E44"/>
                </a:solidFill>
                <a:prstDash val="solid"/>
                <a:miter/>
              </a:ln>
            </p:spPr>
            <p:txBody>
              <a:bodyPr rtlCol="0" anchor="ctr"/>
              <a:lstStyle/>
              <a:p>
                <a:endParaRPr lang="en-US"/>
              </a:p>
            </p:txBody>
          </p:sp>
          <p:sp>
            <p:nvSpPr>
              <p:cNvPr id="1996" name="Freeform: Shape 1995">
                <a:extLst>
                  <a:ext uri="{FF2B5EF4-FFF2-40B4-BE49-F238E27FC236}">
                    <a16:creationId xmlns:a16="http://schemas.microsoft.com/office/drawing/2014/main" id="{BECF63D7-E576-460A-ACE9-48A990AB4611}"/>
                  </a:ext>
                </a:extLst>
              </p:cNvPr>
              <p:cNvSpPr/>
              <p:nvPr/>
            </p:nvSpPr>
            <p:spPr>
              <a:xfrm>
                <a:off x="3645443" y="3355453"/>
                <a:ext cx="35809" cy="5909"/>
              </a:xfrm>
              <a:custGeom>
                <a:avLst/>
                <a:gdLst>
                  <a:gd name="connsiteX0" fmla="*/ 558 w 35809"/>
                  <a:gd name="connsiteY0" fmla="*/ 233 h 5909"/>
                  <a:gd name="connsiteX1" fmla="*/ 36367 w 35809"/>
                  <a:gd name="connsiteY1" fmla="*/ 233 h 5909"/>
                </a:gdLst>
                <a:ahLst/>
                <a:cxnLst>
                  <a:cxn ang="0">
                    <a:pos x="connsiteX0" y="connsiteY0"/>
                  </a:cxn>
                  <a:cxn ang="0">
                    <a:pos x="connsiteX1" y="connsiteY1"/>
                  </a:cxn>
                </a:cxnLst>
                <a:rect l="l" t="t" r="r" b="b"/>
                <a:pathLst>
                  <a:path w="35809" h="5909">
                    <a:moveTo>
                      <a:pt x="558" y="233"/>
                    </a:moveTo>
                    <a:lnTo>
                      <a:pt x="36367" y="233"/>
                    </a:lnTo>
                  </a:path>
                </a:pathLst>
              </a:custGeom>
              <a:solidFill>
                <a:srgbClr val="EC4E44"/>
              </a:solidFill>
              <a:ln w="5965" cap="sq">
                <a:noFill/>
                <a:prstDash val="solid"/>
                <a:miter/>
              </a:ln>
            </p:spPr>
            <p:txBody>
              <a:bodyPr rtlCol="0" anchor="ctr"/>
              <a:lstStyle/>
              <a:p>
                <a:endParaRPr lang="en-US"/>
              </a:p>
            </p:txBody>
          </p:sp>
          <p:sp>
            <p:nvSpPr>
              <p:cNvPr id="1997" name="Freeform: Shape 1996">
                <a:extLst>
                  <a:ext uri="{FF2B5EF4-FFF2-40B4-BE49-F238E27FC236}">
                    <a16:creationId xmlns:a16="http://schemas.microsoft.com/office/drawing/2014/main" id="{B61DD0C7-A856-4119-83B2-9CEA0DEB20C7}"/>
                  </a:ext>
                </a:extLst>
              </p:cNvPr>
              <p:cNvSpPr/>
              <p:nvPr/>
            </p:nvSpPr>
            <p:spPr>
              <a:xfrm>
                <a:off x="3645443" y="3355453"/>
                <a:ext cx="35809" cy="5909"/>
              </a:xfrm>
              <a:custGeom>
                <a:avLst/>
                <a:gdLst>
                  <a:gd name="connsiteX0" fmla="*/ 558 w 35809"/>
                  <a:gd name="connsiteY0" fmla="*/ 233 h 5909"/>
                  <a:gd name="connsiteX1" fmla="*/ 36367 w 35809"/>
                  <a:gd name="connsiteY1" fmla="*/ 233 h 5909"/>
                </a:gdLst>
                <a:ahLst/>
                <a:cxnLst>
                  <a:cxn ang="0">
                    <a:pos x="connsiteX0" y="connsiteY0"/>
                  </a:cxn>
                  <a:cxn ang="0">
                    <a:pos x="connsiteX1" y="connsiteY1"/>
                  </a:cxn>
                </a:cxnLst>
                <a:rect l="l" t="t" r="r" b="b"/>
                <a:pathLst>
                  <a:path w="35809" h="5909">
                    <a:moveTo>
                      <a:pt x="558" y="233"/>
                    </a:moveTo>
                    <a:lnTo>
                      <a:pt x="36367" y="233"/>
                    </a:lnTo>
                  </a:path>
                </a:pathLst>
              </a:custGeom>
              <a:noFill/>
              <a:ln w="5965" cap="flat">
                <a:solidFill>
                  <a:srgbClr val="EC4E44"/>
                </a:solidFill>
                <a:prstDash val="solid"/>
                <a:miter/>
              </a:ln>
            </p:spPr>
            <p:txBody>
              <a:bodyPr rtlCol="0" anchor="ctr"/>
              <a:lstStyle/>
              <a:p>
                <a:endParaRPr lang="en-US"/>
              </a:p>
            </p:txBody>
          </p:sp>
          <p:sp>
            <p:nvSpPr>
              <p:cNvPr id="1998" name="Freeform: Shape 1997">
                <a:extLst>
                  <a:ext uri="{FF2B5EF4-FFF2-40B4-BE49-F238E27FC236}">
                    <a16:creationId xmlns:a16="http://schemas.microsoft.com/office/drawing/2014/main" id="{8858E0A0-8BEA-4FE5-843F-C4DA5B314F6E}"/>
                  </a:ext>
                </a:extLst>
              </p:cNvPr>
              <p:cNvSpPr/>
              <p:nvPr/>
            </p:nvSpPr>
            <p:spPr>
              <a:xfrm>
                <a:off x="2748168" y="4126023"/>
                <a:ext cx="35809" cy="5909"/>
              </a:xfrm>
              <a:custGeom>
                <a:avLst/>
                <a:gdLst>
                  <a:gd name="connsiteX0" fmla="*/ 408 w 35809"/>
                  <a:gd name="connsiteY0" fmla="*/ 364 h 5909"/>
                  <a:gd name="connsiteX1" fmla="*/ 36217 w 35809"/>
                  <a:gd name="connsiteY1" fmla="*/ 364 h 5909"/>
                </a:gdLst>
                <a:ahLst/>
                <a:cxnLst>
                  <a:cxn ang="0">
                    <a:pos x="connsiteX0" y="connsiteY0"/>
                  </a:cxn>
                  <a:cxn ang="0">
                    <a:pos x="connsiteX1" y="connsiteY1"/>
                  </a:cxn>
                </a:cxnLst>
                <a:rect l="l" t="t" r="r" b="b"/>
                <a:pathLst>
                  <a:path w="35809" h="5909">
                    <a:moveTo>
                      <a:pt x="408" y="364"/>
                    </a:moveTo>
                    <a:lnTo>
                      <a:pt x="36217" y="364"/>
                    </a:lnTo>
                  </a:path>
                </a:pathLst>
              </a:custGeom>
              <a:solidFill>
                <a:srgbClr val="EC4E44"/>
              </a:solidFill>
              <a:ln w="5965" cap="sq">
                <a:noFill/>
                <a:prstDash val="solid"/>
                <a:miter/>
              </a:ln>
            </p:spPr>
            <p:txBody>
              <a:bodyPr rtlCol="0" anchor="ctr"/>
              <a:lstStyle/>
              <a:p>
                <a:endParaRPr lang="en-US"/>
              </a:p>
            </p:txBody>
          </p:sp>
          <p:sp>
            <p:nvSpPr>
              <p:cNvPr id="1999" name="Freeform: Shape 1998">
                <a:extLst>
                  <a:ext uri="{FF2B5EF4-FFF2-40B4-BE49-F238E27FC236}">
                    <a16:creationId xmlns:a16="http://schemas.microsoft.com/office/drawing/2014/main" id="{F3369DCC-3094-4771-91CD-DC04FFCB87CE}"/>
                  </a:ext>
                </a:extLst>
              </p:cNvPr>
              <p:cNvSpPr/>
              <p:nvPr/>
            </p:nvSpPr>
            <p:spPr>
              <a:xfrm>
                <a:off x="2748168" y="4126023"/>
                <a:ext cx="35809" cy="5909"/>
              </a:xfrm>
              <a:custGeom>
                <a:avLst/>
                <a:gdLst>
                  <a:gd name="connsiteX0" fmla="*/ 408 w 35809"/>
                  <a:gd name="connsiteY0" fmla="*/ 364 h 5909"/>
                  <a:gd name="connsiteX1" fmla="*/ 36217 w 35809"/>
                  <a:gd name="connsiteY1" fmla="*/ 364 h 5909"/>
                </a:gdLst>
                <a:ahLst/>
                <a:cxnLst>
                  <a:cxn ang="0">
                    <a:pos x="connsiteX0" y="connsiteY0"/>
                  </a:cxn>
                  <a:cxn ang="0">
                    <a:pos x="connsiteX1" y="connsiteY1"/>
                  </a:cxn>
                </a:cxnLst>
                <a:rect l="l" t="t" r="r" b="b"/>
                <a:pathLst>
                  <a:path w="35809" h="5909">
                    <a:moveTo>
                      <a:pt x="408" y="364"/>
                    </a:moveTo>
                    <a:lnTo>
                      <a:pt x="36217" y="364"/>
                    </a:lnTo>
                  </a:path>
                </a:pathLst>
              </a:custGeom>
              <a:noFill/>
              <a:ln w="5965" cap="flat">
                <a:solidFill>
                  <a:srgbClr val="EC4E44"/>
                </a:solidFill>
                <a:prstDash val="solid"/>
                <a:miter/>
              </a:ln>
            </p:spPr>
            <p:txBody>
              <a:bodyPr rtlCol="0" anchor="ctr"/>
              <a:lstStyle/>
              <a:p>
                <a:endParaRPr lang="en-US"/>
              </a:p>
            </p:txBody>
          </p:sp>
          <p:sp>
            <p:nvSpPr>
              <p:cNvPr id="2000" name="Freeform: Shape 1999">
                <a:extLst>
                  <a:ext uri="{FF2B5EF4-FFF2-40B4-BE49-F238E27FC236}">
                    <a16:creationId xmlns:a16="http://schemas.microsoft.com/office/drawing/2014/main" id="{14FCAC3F-F995-4CC1-B11F-4DDC7536052C}"/>
                  </a:ext>
                </a:extLst>
              </p:cNvPr>
              <p:cNvSpPr/>
              <p:nvPr/>
            </p:nvSpPr>
            <p:spPr>
              <a:xfrm>
                <a:off x="3159432" y="3763898"/>
                <a:ext cx="35809" cy="5909"/>
              </a:xfrm>
              <a:custGeom>
                <a:avLst/>
                <a:gdLst>
                  <a:gd name="connsiteX0" fmla="*/ 477 w 35809"/>
                  <a:gd name="connsiteY0" fmla="*/ 302 h 5909"/>
                  <a:gd name="connsiteX1" fmla="*/ 36286 w 35809"/>
                  <a:gd name="connsiteY1" fmla="*/ 302 h 5909"/>
                </a:gdLst>
                <a:ahLst/>
                <a:cxnLst>
                  <a:cxn ang="0">
                    <a:pos x="connsiteX0" y="connsiteY0"/>
                  </a:cxn>
                  <a:cxn ang="0">
                    <a:pos x="connsiteX1" y="connsiteY1"/>
                  </a:cxn>
                </a:cxnLst>
                <a:rect l="l" t="t" r="r" b="b"/>
                <a:pathLst>
                  <a:path w="35809" h="5909">
                    <a:moveTo>
                      <a:pt x="477" y="302"/>
                    </a:moveTo>
                    <a:lnTo>
                      <a:pt x="36286" y="302"/>
                    </a:lnTo>
                  </a:path>
                </a:pathLst>
              </a:custGeom>
              <a:solidFill>
                <a:srgbClr val="EC4E44"/>
              </a:solidFill>
              <a:ln w="5965" cap="sq">
                <a:noFill/>
                <a:prstDash val="solid"/>
                <a:miter/>
              </a:ln>
            </p:spPr>
            <p:txBody>
              <a:bodyPr rtlCol="0" anchor="ctr"/>
              <a:lstStyle/>
              <a:p>
                <a:endParaRPr lang="en-US"/>
              </a:p>
            </p:txBody>
          </p:sp>
          <p:sp>
            <p:nvSpPr>
              <p:cNvPr id="2001" name="Freeform: Shape 2000">
                <a:extLst>
                  <a:ext uri="{FF2B5EF4-FFF2-40B4-BE49-F238E27FC236}">
                    <a16:creationId xmlns:a16="http://schemas.microsoft.com/office/drawing/2014/main" id="{1FC7CDB5-F839-478B-862B-8BFF75A3AE7E}"/>
                  </a:ext>
                </a:extLst>
              </p:cNvPr>
              <p:cNvSpPr/>
              <p:nvPr/>
            </p:nvSpPr>
            <p:spPr>
              <a:xfrm>
                <a:off x="3159432" y="3763898"/>
                <a:ext cx="35809" cy="5909"/>
              </a:xfrm>
              <a:custGeom>
                <a:avLst/>
                <a:gdLst>
                  <a:gd name="connsiteX0" fmla="*/ 477 w 35809"/>
                  <a:gd name="connsiteY0" fmla="*/ 302 h 5909"/>
                  <a:gd name="connsiteX1" fmla="*/ 36286 w 35809"/>
                  <a:gd name="connsiteY1" fmla="*/ 302 h 5909"/>
                </a:gdLst>
                <a:ahLst/>
                <a:cxnLst>
                  <a:cxn ang="0">
                    <a:pos x="connsiteX0" y="connsiteY0"/>
                  </a:cxn>
                  <a:cxn ang="0">
                    <a:pos x="connsiteX1" y="connsiteY1"/>
                  </a:cxn>
                </a:cxnLst>
                <a:rect l="l" t="t" r="r" b="b"/>
                <a:pathLst>
                  <a:path w="35809" h="5909">
                    <a:moveTo>
                      <a:pt x="477" y="302"/>
                    </a:moveTo>
                    <a:lnTo>
                      <a:pt x="36286" y="302"/>
                    </a:lnTo>
                  </a:path>
                </a:pathLst>
              </a:custGeom>
              <a:noFill/>
              <a:ln w="5965" cap="flat">
                <a:solidFill>
                  <a:srgbClr val="EC4E44"/>
                </a:solidFill>
                <a:prstDash val="solid"/>
                <a:miter/>
              </a:ln>
            </p:spPr>
            <p:txBody>
              <a:bodyPr rtlCol="0" anchor="ctr"/>
              <a:lstStyle/>
              <a:p>
                <a:endParaRPr lang="en-US"/>
              </a:p>
            </p:txBody>
          </p:sp>
          <p:sp>
            <p:nvSpPr>
              <p:cNvPr id="2002" name="Freeform: Shape 2001">
                <a:extLst>
                  <a:ext uri="{FF2B5EF4-FFF2-40B4-BE49-F238E27FC236}">
                    <a16:creationId xmlns:a16="http://schemas.microsoft.com/office/drawing/2014/main" id="{3209A7B9-BC84-4EB2-8181-A7DC3DFC5E8A}"/>
                  </a:ext>
                </a:extLst>
              </p:cNvPr>
              <p:cNvSpPr/>
              <p:nvPr/>
            </p:nvSpPr>
            <p:spPr>
              <a:xfrm>
                <a:off x="3624266" y="3361795"/>
                <a:ext cx="35809" cy="5909"/>
              </a:xfrm>
              <a:custGeom>
                <a:avLst/>
                <a:gdLst>
                  <a:gd name="connsiteX0" fmla="*/ 555 w 35809"/>
                  <a:gd name="connsiteY0" fmla="*/ 234 h 5909"/>
                  <a:gd name="connsiteX1" fmla="*/ 36364 w 35809"/>
                  <a:gd name="connsiteY1" fmla="*/ 234 h 5909"/>
                </a:gdLst>
                <a:ahLst/>
                <a:cxnLst>
                  <a:cxn ang="0">
                    <a:pos x="connsiteX0" y="connsiteY0"/>
                  </a:cxn>
                  <a:cxn ang="0">
                    <a:pos x="connsiteX1" y="connsiteY1"/>
                  </a:cxn>
                </a:cxnLst>
                <a:rect l="l" t="t" r="r" b="b"/>
                <a:pathLst>
                  <a:path w="35809" h="5909">
                    <a:moveTo>
                      <a:pt x="555" y="234"/>
                    </a:moveTo>
                    <a:lnTo>
                      <a:pt x="36364" y="234"/>
                    </a:lnTo>
                  </a:path>
                </a:pathLst>
              </a:custGeom>
              <a:solidFill>
                <a:srgbClr val="EC4E44"/>
              </a:solidFill>
              <a:ln w="5965" cap="sq">
                <a:noFill/>
                <a:prstDash val="solid"/>
                <a:miter/>
              </a:ln>
            </p:spPr>
            <p:txBody>
              <a:bodyPr rtlCol="0" anchor="ctr"/>
              <a:lstStyle/>
              <a:p>
                <a:endParaRPr lang="en-US"/>
              </a:p>
            </p:txBody>
          </p:sp>
          <p:sp>
            <p:nvSpPr>
              <p:cNvPr id="2003" name="Freeform: Shape 2002">
                <a:extLst>
                  <a:ext uri="{FF2B5EF4-FFF2-40B4-BE49-F238E27FC236}">
                    <a16:creationId xmlns:a16="http://schemas.microsoft.com/office/drawing/2014/main" id="{0D813799-3352-4D66-8932-3CCB51453DA4}"/>
                  </a:ext>
                </a:extLst>
              </p:cNvPr>
              <p:cNvSpPr/>
              <p:nvPr/>
            </p:nvSpPr>
            <p:spPr>
              <a:xfrm>
                <a:off x="3624266" y="3361795"/>
                <a:ext cx="35809" cy="5909"/>
              </a:xfrm>
              <a:custGeom>
                <a:avLst/>
                <a:gdLst>
                  <a:gd name="connsiteX0" fmla="*/ 555 w 35809"/>
                  <a:gd name="connsiteY0" fmla="*/ 234 h 5909"/>
                  <a:gd name="connsiteX1" fmla="*/ 36364 w 35809"/>
                  <a:gd name="connsiteY1" fmla="*/ 234 h 5909"/>
                </a:gdLst>
                <a:ahLst/>
                <a:cxnLst>
                  <a:cxn ang="0">
                    <a:pos x="connsiteX0" y="connsiteY0"/>
                  </a:cxn>
                  <a:cxn ang="0">
                    <a:pos x="connsiteX1" y="connsiteY1"/>
                  </a:cxn>
                </a:cxnLst>
                <a:rect l="l" t="t" r="r" b="b"/>
                <a:pathLst>
                  <a:path w="35809" h="5909">
                    <a:moveTo>
                      <a:pt x="555" y="234"/>
                    </a:moveTo>
                    <a:lnTo>
                      <a:pt x="36364" y="234"/>
                    </a:lnTo>
                  </a:path>
                </a:pathLst>
              </a:custGeom>
              <a:noFill/>
              <a:ln w="5965" cap="flat">
                <a:solidFill>
                  <a:srgbClr val="EC4E44"/>
                </a:solidFill>
                <a:prstDash val="solid"/>
                <a:miter/>
              </a:ln>
            </p:spPr>
            <p:txBody>
              <a:bodyPr rtlCol="0" anchor="ctr"/>
              <a:lstStyle/>
              <a:p>
                <a:endParaRPr lang="en-US"/>
              </a:p>
            </p:txBody>
          </p:sp>
          <p:sp>
            <p:nvSpPr>
              <p:cNvPr id="2004" name="Freeform: Shape 2003">
                <a:extLst>
                  <a:ext uri="{FF2B5EF4-FFF2-40B4-BE49-F238E27FC236}">
                    <a16:creationId xmlns:a16="http://schemas.microsoft.com/office/drawing/2014/main" id="{968A6316-BE65-47C5-ACBD-7E8CBEFFBF99}"/>
                  </a:ext>
                </a:extLst>
              </p:cNvPr>
              <p:cNvSpPr/>
              <p:nvPr/>
            </p:nvSpPr>
            <p:spPr>
              <a:xfrm>
                <a:off x="2465871" y="4414484"/>
                <a:ext cx="35809" cy="5909"/>
              </a:xfrm>
              <a:custGeom>
                <a:avLst/>
                <a:gdLst>
                  <a:gd name="connsiteX0" fmla="*/ 361 w 35809"/>
                  <a:gd name="connsiteY0" fmla="*/ 412 h 5909"/>
                  <a:gd name="connsiteX1" fmla="*/ 36170 w 35809"/>
                  <a:gd name="connsiteY1" fmla="*/ 412 h 5909"/>
                </a:gdLst>
                <a:ahLst/>
                <a:cxnLst>
                  <a:cxn ang="0">
                    <a:pos x="connsiteX0" y="connsiteY0"/>
                  </a:cxn>
                  <a:cxn ang="0">
                    <a:pos x="connsiteX1" y="connsiteY1"/>
                  </a:cxn>
                </a:cxnLst>
                <a:rect l="l" t="t" r="r" b="b"/>
                <a:pathLst>
                  <a:path w="35809" h="5909">
                    <a:moveTo>
                      <a:pt x="361" y="412"/>
                    </a:moveTo>
                    <a:lnTo>
                      <a:pt x="36170" y="412"/>
                    </a:lnTo>
                  </a:path>
                </a:pathLst>
              </a:custGeom>
              <a:solidFill>
                <a:srgbClr val="EC4E44"/>
              </a:solidFill>
              <a:ln w="5965" cap="sq">
                <a:noFill/>
                <a:prstDash val="solid"/>
                <a:miter/>
              </a:ln>
            </p:spPr>
            <p:txBody>
              <a:bodyPr rtlCol="0" anchor="ctr"/>
              <a:lstStyle/>
              <a:p>
                <a:endParaRPr lang="en-US"/>
              </a:p>
            </p:txBody>
          </p:sp>
          <p:sp>
            <p:nvSpPr>
              <p:cNvPr id="2005" name="Freeform: Shape 2004">
                <a:extLst>
                  <a:ext uri="{FF2B5EF4-FFF2-40B4-BE49-F238E27FC236}">
                    <a16:creationId xmlns:a16="http://schemas.microsoft.com/office/drawing/2014/main" id="{61BBDBA4-BA5E-42FF-BBC6-16556B39D1B4}"/>
                  </a:ext>
                </a:extLst>
              </p:cNvPr>
              <p:cNvSpPr/>
              <p:nvPr/>
            </p:nvSpPr>
            <p:spPr>
              <a:xfrm>
                <a:off x="2465871" y="4414484"/>
                <a:ext cx="35809" cy="5909"/>
              </a:xfrm>
              <a:custGeom>
                <a:avLst/>
                <a:gdLst>
                  <a:gd name="connsiteX0" fmla="*/ 361 w 35809"/>
                  <a:gd name="connsiteY0" fmla="*/ 412 h 5909"/>
                  <a:gd name="connsiteX1" fmla="*/ 36170 w 35809"/>
                  <a:gd name="connsiteY1" fmla="*/ 412 h 5909"/>
                </a:gdLst>
                <a:ahLst/>
                <a:cxnLst>
                  <a:cxn ang="0">
                    <a:pos x="connsiteX0" y="connsiteY0"/>
                  </a:cxn>
                  <a:cxn ang="0">
                    <a:pos x="connsiteX1" y="connsiteY1"/>
                  </a:cxn>
                </a:cxnLst>
                <a:rect l="l" t="t" r="r" b="b"/>
                <a:pathLst>
                  <a:path w="35809" h="5909">
                    <a:moveTo>
                      <a:pt x="361" y="412"/>
                    </a:moveTo>
                    <a:lnTo>
                      <a:pt x="36170" y="412"/>
                    </a:lnTo>
                  </a:path>
                </a:pathLst>
              </a:custGeom>
              <a:noFill/>
              <a:ln w="5965" cap="flat">
                <a:solidFill>
                  <a:srgbClr val="EC4E44"/>
                </a:solidFill>
                <a:prstDash val="solid"/>
                <a:miter/>
              </a:ln>
            </p:spPr>
            <p:txBody>
              <a:bodyPr rtlCol="0" anchor="ctr"/>
              <a:lstStyle/>
              <a:p>
                <a:endParaRPr lang="en-US"/>
              </a:p>
            </p:txBody>
          </p:sp>
          <p:sp>
            <p:nvSpPr>
              <p:cNvPr id="2006" name="Freeform: Shape 2005">
                <a:extLst>
                  <a:ext uri="{FF2B5EF4-FFF2-40B4-BE49-F238E27FC236}">
                    <a16:creationId xmlns:a16="http://schemas.microsoft.com/office/drawing/2014/main" id="{E1A611F6-5125-48C7-B703-78A8894856EC}"/>
                  </a:ext>
                </a:extLst>
              </p:cNvPr>
              <p:cNvSpPr/>
              <p:nvPr/>
            </p:nvSpPr>
            <p:spPr>
              <a:xfrm>
                <a:off x="2967375" y="3889165"/>
                <a:ext cx="35809" cy="5909"/>
              </a:xfrm>
              <a:custGeom>
                <a:avLst/>
                <a:gdLst>
                  <a:gd name="connsiteX0" fmla="*/ 445 w 35809"/>
                  <a:gd name="connsiteY0" fmla="*/ 323 h 5909"/>
                  <a:gd name="connsiteX1" fmla="*/ 36254 w 35809"/>
                  <a:gd name="connsiteY1" fmla="*/ 323 h 5909"/>
                </a:gdLst>
                <a:ahLst/>
                <a:cxnLst>
                  <a:cxn ang="0">
                    <a:pos x="connsiteX0" y="connsiteY0"/>
                  </a:cxn>
                  <a:cxn ang="0">
                    <a:pos x="connsiteX1" y="connsiteY1"/>
                  </a:cxn>
                </a:cxnLst>
                <a:rect l="l" t="t" r="r" b="b"/>
                <a:pathLst>
                  <a:path w="35809" h="5909">
                    <a:moveTo>
                      <a:pt x="445" y="323"/>
                    </a:moveTo>
                    <a:lnTo>
                      <a:pt x="36254" y="323"/>
                    </a:lnTo>
                  </a:path>
                </a:pathLst>
              </a:custGeom>
              <a:solidFill>
                <a:srgbClr val="EC4E44"/>
              </a:solidFill>
              <a:ln w="5965" cap="sq">
                <a:noFill/>
                <a:prstDash val="solid"/>
                <a:miter/>
              </a:ln>
            </p:spPr>
            <p:txBody>
              <a:bodyPr rtlCol="0" anchor="ctr"/>
              <a:lstStyle/>
              <a:p>
                <a:endParaRPr lang="en-US"/>
              </a:p>
            </p:txBody>
          </p:sp>
          <p:sp>
            <p:nvSpPr>
              <p:cNvPr id="2007" name="Freeform: Shape 2006">
                <a:extLst>
                  <a:ext uri="{FF2B5EF4-FFF2-40B4-BE49-F238E27FC236}">
                    <a16:creationId xmlns:a16="http://schemas.microsoft.com/office/drawing/2014/main" id="{5F366907-5E95-4AE1-8850-3AFC03CDD114}"/>
                  </a:ext>
                </a:extLst>
              </p:cNvPr>
              <p:cNvSpPr/>
              <p:nvPr/>
            </p:nvSpPr>
            <p:spPr>
              <a:xfrm>
                <a:off x="2967375" y="3889165"/>
                <a:ext cx="35809" cy="5909"/>
              </a:xfrm>
              <a:custGeom>
                <a:avLst/>
                <a:gdLst>
                  <a:gd name="connsiteX0" fmla="*/ 445 w 35809"/>
                  <a:gd name="connsiteY0" fmla="*/ 323 h 5909"/>
                  <a:gd name="connsiteX1" fmla="*/ 36254 w 35809"/>
                  <a:gd name="connsiteY1" fmla="*/ 323 h 5909"/>
                </a:gdLst>
                <a:ahLst/>
                <a:cxnLst>
                  <a:cxn ang="0">
                    <a:pos x="connsiteX0" y="connsiteY0"/>
                  </a:cxn>
                  <a:cxn ang="0">
                    <a:pos x="connsiteX1" y="connsiteY1"/>
                  </a:cxn>
                </a:cxnLst>
                <a:rect l="l" t="t" r="r" b="b"/>
                <a:pathLst>
                  <a:path w="35809" h="5909">
                    <a:moveTo>
                      <a:pt x="445" y="323"/>
                    </a:moveTo>
                    <a:lnTo>
                      <a:pt x="36254" y="323"/>
                    </a:lnTo>
                  </a:path>
                </a:pathLst>
              </a:custGeom>
              <a:noFill/>
              <a:ln w="5965" cap="flat">
                <a:solidFill>
                  <a:srgbClr val="EC4E44"/>
                </a:solidFill>
                <a:prstDash val="solid"/>
                <a:miter/>
              </a:ln>
            </p:spPr>
            <p:txBody>
              <a:bodyPr rtlCol="0" anchor="ctr"/>
              <a:lstStyle/>
              <a:p>
                <a:endParaRPr lang="en-US"/>
              </a:p>
            </p:txBody>
          </p:sp>
          <p:sp>
            <p:nvSpPr>
              <p:cNvPr id="2008" name="Freeform: Shape 2007">
                <a:extLst>
                  <a:ext uri="{FF2B5EF4-FFF2-40B4-BE49-F238E27FC236}">
                    <a16:creationId xmlns:a16="http://schemas.microsoft.com/office/drawing/2014/main" id="{D19E0A0A-2A1B-478C-9B32-014A3A7A6570}"/>
                  </a:ext>
                </a:extLst>
              </p:cNvPr>
              <p:cNvSpPr/>
              <p:nvPr/>
            </p:nvSpPr>
            <p:spPr>
              <a:xfrm>
                <a:off x="2833316" y="4079408"/>
                <a:ext cx="35809" cy="5909"/>
              </a:xfrm>
              <a:custGeom>
                <a:avLst/>
                <a:gdLst>
                  <a:gd name="connsiteX0" fmla="*/ 422 w 35809"/>
                  <a:gd name="connsiteY0" fmla="*/ 356 h 5909"/>
                  <a:gd name="connsiteX1" fmla="*/ 36231 w 35809"/>
                  <a:gd name="connsiteY1" fmla="*/ 356 h 5909"/>
                </a:gdLst>
                <a:ahLst/>
                <a:cxnLst>
                  <a:cxn ang="0">
                    <a:pos x="connsiteX0" y="connsiteY0"/>
                  </a:cxn>
                  <a:cxn ang="0">
                    <a:pos x="connsiteX1" y="connsiteY1"/>
                  </a:cxn>
                </a:cxnLst>
                <a:rect l="l" t="t" r="r" b="b"/>
                <a:pathLst>
                  <a:path w="35809" h="5909">
                    <a:moveTo>
                      <a:pt x="422" y="356"/>
                    </a:moveTo>
                    <a:lnTo>
                      <a:pt x="36231" y="356"/>
                    </a:lnTo>
                  </a:path>
                </a:pathLst>
              </a:custGeom>
              <a:solidFill>
                <a:srgbClr val="EC4E44"/>
              </a:solidFill>
              <a:ln w="5965" cap="sq">
                <a:noFill/>
                <a:prstDash val="solid"/>
                <a:miter/>
              </a:ln>
            </p:spPr>
            <p:txBody>
              <a:bodyPr rtlCol="0" anchor="ctr"/>
              <a:lstStyle/>
              <a:p>
                <a:endParaRPr lang="en-US"/>
              </a:p>
            </p:txBody>
          </p:sp>
          <p:sp>
            <p:nvSpPr>
              <p:cNvPr id="2009" name="Freeform: Shape 2008">
                <a:extLst>
                  <a:ext uri="{FF2B5EF4-FFF2-40B4-BE49-F238E27FC236}">
                    <a16:creationId xmlns:a16="http://schemas.microsoft.com/office/drawing/2014/main" id="{7F0C6C8C-1732-4BBF-AEA4-D20DD58D6AD9}"/>
                  </a:ext>
                </a:extLst>
              </p:cNvPr>
              <p:cNvSpPr/>
              <p:nvPr/>
            </p:nvSpPr>
            <p:spPr>
              <a:xfrm>
                <a:off x="2833316" y="4079408"/>
                <a:ext cx="35809" cy="5909"/>
              </a:xfrm>
              <a:custGeom>
                <a:avLst/>
                <a:gdLst>
                  <a:gd name="connsiteX0" fmla="*/ 422 w 35809"/>
                  <a:gd name="connsiteY0" fmla="*/ 356 h 5909"/>
                  <a:gd name="connsiteX1" fmla="*/ 36231 w 35809"/>
                  <a:gd name="connsiteY1" fmla="*/ 356 h 5909"/>
                </a:gdLst>
                <a:ahLst/>
                <a:cxnLst>
                  <a:cxn ang="0">
                    <a:pos x="connsiteX0" y="connsiteY0"/>
                  </a:cxn>
                  <a:cxn ang="0">
                    <a:pos x="connsiteX1" y="connsiteY1"/>
                  </a:cxn>
                </a:cxnLst>
                <a:rect l="l" t="t" r="r" b="b"/>
                <a:pathLst>
                  <a:path w="35809" h="5909">
                    <a:moveTo>
                      <a:pt x="422" y="356"/>
                    </a:moveTo>
                    <a:lnTo>
                      <a:pt x="36231" y="356"/>
                    </a:lnTo>
                  </a:path>
                </a:pathLst>
              </a:custGeom>
              <a:noFill/>
              <a:ln w="5965" cap="flat">
                <a:solidFill>
                  <a:srgbClr val="EC4E44"/>
                </a:solidFill>
                <a:prstDash val="solid"/>
                <a:miter/>
              </a:ln>
            </p:spPr>
            <p:txBody>
              <a:bodyPr rtlCol="0" anchor="ctr"/>
              <a:lstStyle/>
              <a:p>
                <a:endParaRPr lang="en-US"/>
              </a:p>
            </p:txBody>
          </p:sp>
          <p:sp>
            <p:nvSpPr>
              <p:cNvPr id="2010" name="Freeform: Shape 2009">
                <a:extLst>
                  <a:ext uri="{FF2B5EF4-FFF2-40B4-BE49-F238E27FC236}">
                    <a16:creationId xmlns:a16="http://schemas.microsoft.com/office/drawing/2014/main" id="{DC667BE6-F4A6-4392-BF0F-2C4CD9F9AF0A}"/>
                  </a:ext>
                </a:extLst>
              </p:cNvPr>
              <p:cNvSpPr/>
              <p:nvPr/>
            </p:nvSpPr>
            <p:spPr>
              <a:xfrm>
                <a:off x="2911364" y="4009381"/>
                <a:ext cx="35809" cy="5909"/>
              </a:xfrm>
              <a:custGeom>
                <a:avLst/>
                <a:gdLst>
                  <a:gd name="connsiteX0" fmla="*/ 435 w 35809"/>
                  <a:gd name="connsiteY0" fmla="*/ 344 h 5909"/>
                  <a:gd name="connsiteX1" fmla="*/ 36244 w 35809"/>
                  <a:gd name="connsiteY1" fmla="*/ 344 h 5909"/>
                </a:gdLst>
                <a:ahLst/>
                <a:cxnLst>
                  <a:cxn ang="0">
                    <a:pos x="connsiteX0" y="connsiteY0"/>
                  </a:cxn>
                  <a:cxn ang="0">
                    <a:pos x="connsiteX1" y="connsiteY1"/>
                  </a:cxn>
                </a:cxnLst>
                <a:rect l="l" t="t" r="r" b="b"/>
                <a:pathLst>
                  <a:path w="35809" h="5909">
                    <a:moveTo>
                      <a:pt x="435" y="344"/>
                    </a:moveTo>
                    <a:lnTo>
                      <a:pt x="36244" y="344"/>
                    </a:lnTo>
                  </a:path>
                </a:pathLst>
              </a:custGeom>
              <a:solidFill>
                <a:srgbClr val="EC4E44"/>
              </a:solidFill>
              <a:ln w="5965" cap="sq">
                <a:noFill/>
                <a:prstDash val="solid"/>
                <a:miter/>
              </a:ln>
            </p:spPr>
            <p:txBody>
              <a:bodyPr rtlCol="0" anchor="ctr"/>
              <a:lstStyle/>
              <a:p>
                <a:endParaRPr lang="en-US"/>
              </a:p>
            </p:txBody>
          </p:sp>
          <p:sp>
            <p:nvSpPr>
              <p:cNvPr id="2011" name="Freeform: Shape 2010">
                <a:extLst>
                  <a:ext uri="{FF2B5EF4-FFF2-40B4-BE49-F238E27FC236}">
                    <a16:creationId xmlns:a16="http://schemas.microsoft.com/office/drawing/2014/main" id="{EC5CB489-572C-4DD1-BC8F-49D1E42989FE}"/>
                  </a:ext>
                </a:extLst>
              </p:cNvPr>
              <p:cNvSpPr/>
              <p:nvPr/>
            </p:nvSpPr>
            <p:spPr>
              <a:xfrm>
                <a:off x="2911364" y="4009381"/>
                <a:ext cx="35809" cy="5909"/>
              </a:xfrm>
              <a:custGeom>
                <a:avLst/>
                <a:gdLst>
                  <a:gd name="connsiteX0" fmla="*/ 435 w 35809"/>
                  <a:gd name="connsiteY0" fmla="*/ 344 h 5909"/>
                  <a:gd name="connsiteX1" fmla="*/ 36244 w 35809"/>
                  <a:gd name="connsiteY1" fmla="*/ 344 h 5909"/>
                </a:gdLst>
                <a:ahLst/>
                <a:cxnLst>
                  <a:cxn ang="0">
                    <a:pos x="connsiteX0" y="connsiteY0"/>
                  </a:cxn>
                  <a:cxn ang="0">
                    <a:pos x="connsiteX1" y="connsiteY1"/>
                  </a:cxn>
                </a:cxnLst>
                <a:rect l="l" t="t" r="r" b="b"/>
                <a:pathLst>
                  <a:path w="35809" h="5909">
                    <a:moveTo>
                      <a:pt x="435" y="344"/>
                    </a:moveTo>
                    <a:lnTo>
                      <a:pt x="36244" y="344"/>
                    </a:lnTo>
                  </a:path>
                </a:pathLst>
              </a:custGeom>
              <a:noFill/>
              <a:ln w="5965" cap="flat">
                <a:solidFill>
                  <a:srgbClr val="EC4E44"/>
                </a:solidFill>
                <a:prstDash val="solid"/>
                <a:miter/>
              </a:ln>
            </p:spPr>
            <p:txBody>
              <a:bodyPr rtlCol="0" anchor="ctr"/>
              <a:lstStyle/>
              <a:p>
                <a:endParaRPr lang="en-US"/>
              </a:p>
            </p:txBody>
          </p:sp>
          <p:sp>
            <p:nvSpPr>
              <p:cNvPr id="2012" name="Freeform: Shape 2011">
                <a:extLst>
                  <a:ext uri="{FF2B5EF4-FFF2-40B4-BE49-F238E27FC236}">
                    <a16:creationId xmlns:a16="http://schemas.microsoft.com/office/drawing/2014/main" id="{C6008279-0A2E-4B55-9DB9-A7523EA3E324}"/>
                  </a:ext>
                </a:extLst>
              </p:cNvPr>
              <p:cNvSpPr/>
              <p:nvPr/>
            </p:nvSpPr>
            <p:spPr>
              <a:xfrm>
                <a:off x="2889528" y="4040582"/>
                <a:ext cx="35809" cy="5909"/>
              </a:xfrm>
              <a:custGeom>
                <a:avLst/>
                <a:gdLst>
                  <a:gd name="connsiteX0" fmla="*/ 431 w 35809"/>
                  <a:gd name="connsiteY0" fmla="*/ 349 h 5909"/>
                  <a:gd name="connsiteX1" fmla="*/ 36241 w 35809"/>
                  <a:gd name="connsiteY1" fmla="*/ 349 h 5909"/>
                </a:gdLst>
                <a:ahLst/>
                <a:cxnLst>
                  <a:cxn ang="0">
                    <a:pos x="connsiteX0" y="connsiteY0"/>
                  </a:cxn>
                  <a:cxn ang="0">
                    <a:pos x="connsiteX1" y="connsiteY1"/>
                  </a:cxn>
                </a:cxnLst>
                <a:rect l="l" t="t" r="r" b="b"/>
                <a:pathLst>
                  <a:path w="35809" h="5909">
                    <a:moveTo>
                      <a:pt x="431" y="349"/>
                    </a:moveTo>
                    <a:lnTo>
                      <a:pt x="36241" y="349"/>
                    </a:lnTo>
                  </a:path>
                </a:pathLst>
              </a:custGeom>
              <a:solidFill>
                <a:srgbClr val="EC4E44"/>
              </a:solidFill>
              <a:ln w="5965" cap="sq">
                <a:noFill/>
                <a:prstDash val="solid"/>
                <a:miter/>
              </a:ln>
            </p:spPr>
            <p:txBody>
              <a:bodyPr rtlCol="0" anchor="ctr"/>
              <a:lstStyle/>
              <a:p>
                <a:endParaRPr lang="en-US"/>
              </a:p>
            </p:txBody>
          </p:sp>
          <p:sp>
            <p:nvSpPr>
              <p:cNvPr id="2013" name="Freeform: Shape 2012">
                <a:extLst>
                  <a:ext uri="{FF2B5EF4-FFF2-40B4-BE49-F238E27FC236}">
                    <a16:creationId xmlns:a16="http://schemas.microsoft.com/office/drawing/2014/main" id="{4ACEF511-DE63-42C5-A9A0-0825A5714396}"/>
                  </a:ext>
                </a:extLst>
              </p:cNvPr>
              <p:cNvSpPr/>
              <p:nvPr/>
            </p:nvSpPr>
            <p:spPr>
              <a:xfrm>
                <a:off x="2889528" y="4040582"/>
                <a:ext cx="35809" cy="5909"/>
              </a:xfrm>
              <a:custGeom>
                <a:avLst/>
                <a:gdLst>
                  <a:gd name="connsiteX0" fmla="*/ 431 w 35809"/>
                  <a:gd name="connsiteY0" fmla="*/ 349 h 5909"/>
                  <a:gd name="connsiteX1" fmla="*/ 36241 w 35809"/>
                  <a:gd name="connsiteY1" fmla="*/ 349 h 5909"/>
                </a:gdLst>
                <a:ahLst/>
                <a:cxnLst>
                  <a:cxn ang="0">
                    <a:pos x="connsiteX0" y="connsiteY0"/>
                  </a:cxn>
                  <a:cxn ang="0">
                    <a:pos x="connsiteX1" y="connsiteY1"/>
                  </a:cxn>
                </a:cxnLst>
                <a:rect l="l" t="t" r="r" b="b"/>
                <a:pathLst>
                  <a:path w="35809" h="5909">
                    <a:moveTo>
                      <a:pt x="431" y="349"/>
                    </a:moveTo>
                    <a:lnTo>
                      <a:pt x="36241" y="349"/>
                    </a:lnTo>
                  </a:path>
                </a:pathLst>
              </a:custGeom>
              <a:noFill/>
              <a:ln w="5965" cap="flat">
                <a:solidFill>
                  <a:srgbClr val="EC4E44"/>
                </a:solidFill>
                <a:prstDash val="solid"/>
                <a:miter/>
              </a:ln>
            </p:spPr>
            <p:txBody>
              <a:bodyPr rtlCol="0" anchor="ctr"/>
              <a:lstStyle/>
              <a:p>
                <a:endParaRPr lang="en-US"/>
              </a:p>
            </p:txBody>
          </p:sp>
          <p:sp>
            <p:nvSpPr>
              <p:cNvPr id="2014" name="Freeform: Shape 2013">
                <a:extLst>
                  <a:ext uri="{FF2B5EF4-FFF2-40B4-BE49-F238E27FC236}">
                    <a16:creationId xmlns:a16="http://schemas.microsoft.com/office/drawing/2014/main" id="{AFE58C03-C090-4289-8693-BC312E718ED9}"/>
                  </a:ext>
                </a:extLst>
              </p:cNvPr>
              <p:cNvSpPr/>
              <p:nvPr/>
            </p:nvSpPr>
            <p:spPr>
              <a:xfrm>
                <a:off x="3101181" y="3851703"/>
                <a:ext cx="35809" cy="5909"/>
              </a:xfrm>
              <a:custGeom>
                <a:avLst/>
                <a:gdLst>
                  <a:gd name="connsiteX0" fmla="*/ 467 w 35809"/>
                  <a:gd name="connsiteY0" fmla="*/ 317 h 5909"/>
                  <a:gd name="connsiteX1" fmla="*/ 36276 w 35809"/>
                  <a:gd name="connsiteY1" fmla="*/ 317 h 5909"/>
                </a:gdLst>
                <a:ahLst/>
                <a:cxnLst>
                  <a:cxn ang="0">
                    <a:pos x="connsiteX0" y="connsiteY0"/>
                  </a:cxn>
                  <a:cxn ang="0">
                    <a:pos x="connsiteX1" y="connsiteY1"/>
                  </a:cxn>
                </a:cxnLst>
                <a:rect l="l" t="t" r="r" b="b"/>
                <a:pathLst>
                  <a:path w="35809" h="5909">
                    <a:moveTo>
                      <a:pt x="467" y="317"/>
                    </a:moveTo>
                    <a:lnTo>
                      <a:pt x="36276" y="317"/>
                    </a:lnTo>
                  </a:path>
                </a:pathLst>
              </a:custGeom>
              <a:solidFill>
                <a:srgbClr val="EC4E44"/>
              </a:solidFill>
              <a:ln w="5965" cap="sq">
                <a:noFill/>
                <a:prstDash val="solid"/>
                <a:miter/>
              </a:ln>
            </p:spPr>
            <p:txBody>
              <a:bodyPr rtlCol="0" anchor="ctr"/>
              <a:lstStyle/>
              <a:p>
                <a:endParaRPr lang="en-US"/>
              </a:p>
            </p:txBody>
          </p:sp>
          <p:sp>
            <p:nvSpPr>
              <p:cNvPr id="2015" name="Freeform: Shape 2014">
                <a:extLst>
                  <a:ext uri="{FF2B5EF4-FFF2-40B4-BE49-F238E27FC236}">
                    <a16:creationId xmlns:a16="http://schemas.microsoft.com/office/drawing/2014/main" id="{45BEEE8D-6F84-452E-9238-A59B93E9335E}"/>
                  </a:ext>
                </a:extLst>
              </p:cNvPr>
              <p:cNvSpPr/>
              <p:nvPr/>
            </p:nvSpPr>
            <p:spPr>
              <a:xfrm>
                <a:off x="3101181" y="3851703"/>
                <a:ext cx="35809" cy="5909"/>
              </a:xfrm>
              <a:custGeom>
                <a:avLst/>
                <a:gdLst>
                  <a:gd name="connsiteX0" fmla="*/ 467 w 35809"/>
                  <a:gd name="connsiteY0" fmla="*/ 317 h 5909"/>
                  <a:gd name="connsiteX1" fmla="*/ 36276 w 35809"/>
                  <a:gd name="connsiteY1" fmla="*/ 317 h 5909"/>
                </a:gdLst>
                <a:ahLst/>
                <a:cxnLst>
                  <a:cxn ang="0">
                    <a:pos x="connsiteX0" y="connsiteY0"/>
                  </a:cxn>
                  <a:cxn ang="0">
                    <a:pos x="connsiteX1" y="connsiteY1"/>
                  </a:cxn>
                </a:cxnLst>
                <a:rect l="l" t="t" r="r" b="b"/>
                <a:pathLst>
                  <a:path w="35809" h="5909">
                    <a:moveTo>
                      <a:pt x="467" y="317"/>
                    </a:moveTo>
                    <a:lnTo>
                      <a:pt x="36276" y="317"/>
                    </a:lnTo>
                  </a:path>
                </a:pathLst>
              </a:custGeom>
              <a:noFill/>
              <a:ln w="5965" cap="flat">
                <a:solidFill>
                  <a:srgbClr val="EC4E44"/>
                </a:solidFill>
                <a:prstDash val="solid"/>
                <a:miter/>
              </a:ln>
            </p:spPr>
            <p:txBody>
              <a:bodyPr rtlCol="0" anchor="ctr"/>
              <a:lstStyle/>
              <a:p>
                <a:endParaRPr lang="en-US"/>
              </a:p>
            </p:txBody>
          </p:sp>
          <p:sp>
            <p:nvSpPr>
              <p:cNvPr id="2016" name="Freeform: Shape 2015">
                <a:extLst>
                  <a:ext uri="{FF2B5EF4-FFF2-40B4-BE49-F238E27FC236}">
                    <a16:creationId xmlns:a16="http://schemas.microsoft.com/office/drawing/2014/main" id="{D8AEA367-B659-4128-9144-244D765EADBB}"/>
                  </a:ext>
                </a:extLst>
              </p:cNvPr>
              <p:cNvSpPr/>
              <p:nvPr/>
            </p:nvSpPr>
            <p:spPr>
              <a:xfrm>
                <a:off x="3474719" y="3480201"/>
                <a:ext cx="35809" cy="5909"/>
              </a:xfrm>
              <a:custGeom>
                <a:avLst/>
                <a:gdLst>
                  <a:gd name="connsiteX0" fmla="*/ 530 w 35809"/>
                  <a:gd name="connsiteY0" fmla="*/ 254 h 5909"/>
                  <a:gd name="connsiteX1" fmla="*/ 36339 w 35809"/>
                  <a:gd name="connsiteY1" fmla="*/ 254 h 5909"/>
                </a:gdLst>
                <a:ahLst/>
                <a:cxnLst>
                  <a:cxn ang="0">
                    <a:pos x="connsiteX0" y="connsiteY0"/>
                  </a:cxn>
                  <a:cxn ang="0">
                    <a:pos x="connsiteX1" y="connsiteY1"/>
                  </a:cxn>
                </a:cxnLst>
                <a:rect l="l" t="t" r="r" b="b"/>
                <a:pathLst>
                  <a:path w="35809" h="5909">
                    <a:moveTo>
                      <a:pt x="530" y="254"/>
                    </a:moveTo>
                    <a:lnTo>
                      <a:pt x="36339" y="254"/>
                    </a:lnTo>
                  </a:path>
                </a:pathLst>
              </a:custGeom>
              <a:solidFill>
                <a:srgbClr val="EC4E44"/>
              </a:solidFill>
              <a:ln w="5965" cap="sq">
                <a:noFill/>
                <a:prstDash val="solid"/>
                <a:miter/>
              </a:ln>
            </p:spPr>
            <p:txBody>
              <a:bodyPr rtlCol="0" anchor="ctr"/>
              <a:lstStyle/>
              <a:p>
                <a:endParaRPr lang="en-US"/>
              </a:p>
            </p:txBody>
          </p:sp>
          <p:sp>
            <p:nvSpPr>
              <p:cNvPr id="2017" name="Freeform: Shape 2016">
                <a:extLst>
                  <a:ext uri="{FF2B5EF4-FFF2-40B4-BE49-F238E27FC236}">
                    <a16:creationId xmlns:a16="http://schemas.microsoft.com/office/drawing/2014/main" id="{C56404D0-EE09-4900-B58B-24B90D036BAC}"/>
                  </a:ext>
                </a:extLst>
              </p:cNvPr>
              <p:cNvSpPr/>
              <p:nvPr/>
            </p:nvSpPr>
            <p:spPr>
              <a:xfrm>
                <a:off x="3474719" y="3480201"/>
                <a:ext cx="35809" cy="5909"/>
              </a:xfrm>
              <a:custGeom>
                <a:avLst/>
                <a:gdLst>
                  <a:gd name="connsiteX0" fmla="*/ 530 w 35809"/>
                  <a:gd name="connsiteY0" fmla="*/ 254 h 5909"/>
                  <a:gd name="connsiteX1" fmla="*/ 36339 w 35809"/>
                  <a:gd name="connsiteY1" fmla="*/ 254 h 5909"/>
                </a:gdLst>
                <a:ahLst/>
                <a:cxnLst>
                  <a:cxn ang="0">
                    <a:pos x="connsiteX0" y="connsiteY0"/>
                  </a:cxn>
                  <a:cxn ang="0">
                    <a:pos x="connsiteX1" y="connsiteY1"/>
                  </a:cxn>
                </a:cxnLst>
                <a:rect l="l" t="t" r="r" b="b"/>
                <a:pathLst>
                  <a:path w="35809" h="5909">
                    <a:moveTo>
                      <a:pt x="530" y="254"/>
                    </a:moveTo>
                    <a:lnTo>
                      <a:pt x="36339" y="254"/>
                    </a:lnTo>
                  </a:path>
                </a:pathLst>
              </a:custGeom>
              <a:noFill/>
              <a:ln w="5965" cap="flat">
                <a:solidFill>
                  <a:srgbClr val="EC4E44"/>
                </a:solidFill>
                <a:prstDash val="solid"/>
                <a:miter/>
              </a:ln>
            </p:spPr>
            <p:txBody>
              <a:bodyPr rtlCol="0" anchor="ctr"/>
              <a:lstStyle/>
              <a:p>
                <a:endParaRPr lang="en-US"/>
              </a:p>
            </p:txBody>
          </p:sp>
          <p:sp>
            <p:nvSpPr>
              <p:cNvPr id="2018" name="Freeform: Shape 2017">
                <a:extLst>
                  <a:ext uri="{FF2B5EF4-FFF2-40B4-BE49-F238E27FC236}">
                    <a16:creationId xmlns:a16="http://schemas.microsoft.com/office/drawing/2014/main" id="{5090CDFC-91B1-4B29-9190-71512BA5C843}"/>
                  </a:ext>
                </a:extLst>
              </p:cNvPr>
              <p:cNvSpPr/>
              <p:nvPr/>
            </p:nvSpPr>
            <p:spPr>
              <a:xfrm>
                <a:off x="2764842" y="4170094"/>
                <a:ext cx="35809" cy="5909"/>
              </a:xfrm>
              <a:custGeom>
                <a:avLst/>
                <a:gdLst>
                  <a:gd name="connsiteX0" fmla="*/ 411 w 35809"/>
                  <a:gd name="connsiteY0" fmla="*/ 371 h 5909"/>
                  <a:gd name="connsiteX1" fmla="*/ 36220 w 35809"/>
                  <a:gd name="connsiteY1" fmla="*/ 371 h 5909"/>
                </a:gdLst>
                <a:ahLst/>
                <a:cxnLst>
                  <a:cxn ang="0">
                    <a:pos x="connsiteX0" y="connsiteY0"/>
                  </a:cxn>
                  <a:cxn ang="0">
                    <a:pos x="connsiteX1" y="connsiteY1"/>
                  </a:cxn>
                </a:cxnLst>
                <a:rect l="l" t="t" r="r" b="b"/>
                <a:pathLst>
                  <a:path w="35809" h="5909">
                    <a:moveTo>
                      <a:pt x="411" y="371"/>
                    </a:moveTo>
                    <a:lnTo>
                      <a:pt x="36220" y="371"/>
                    </a:lnTo>
                  </a:path>
                </a:pathLst>
              </a:custGeom>
              <a:solidFill>
                <a:srgbClr val="EC4E44"/>
              </a:solidFill>
              <a:ln w="5965" cap="sq">
                <a:noFill/>
                <a:prstDash val="solid"/>
                <a:miter/>
              </a:ln>
            </p:spPr>
            <p:txBody>
              <a:bodyPr rtlCol="0" anchor="ctr"/>
              <a:lstStyle/>
              <a:p>
                <a:endParaRPr lang="en-US"/>
              </a:p>
            </p:txBody>
          </p:sp>
          <p:sp>
            <p:nvSpPr>
              <p:cNvPr id="2019" name="Freeform: Shape 2018">
                <a:extLst>
                  <a:ext uri="{FF2B5EF4-FFF2-40B4-BE49-F238E27FC236}">
                    <a16:creationId xmlns:a16="http://schemas.microsoft.com/office/drawing/2014/main" id="{F4B0529E-D4C9-462B-AE98-EEA8986716D0}"/>
                  </a:ext>
                </a:extLst>
              </p:cNvPr>
              <p:cNvSpPr/>
              <p:nvPr/>
            </p:nvSpPr>
            <p:spPr>
              <a:xfrm>
                <a:off x="2764842" y="4170094"/>
                <a:ext cx="35809" cy="5909"/>
              </a:xfrm>
              <a:custGeom>
                <a:avLst/>
                <a:gdLst>
                  <a:gd name="connsiteX0" fmla="*/ 411 w 35809"/>
                  <a:gd name="connsiteY0" fmla="*/ 371 h 5909"/>
                  <a:gd name="connsiteX1" fmla="*/ 36220 w 35809"/>
                  <a:gd name="connsiteY1" fmla="*/ 371 h 5909"/>
                </a:gdLst>
                <a:ahLst/>
                <a:cxnLst>
                  <a:cxn ang="0">
                    <a:pos x="connsiteX0" y="connsiteY0"/>
                  </a:cxn>
                  <a:cxn ang="0">
                    <a:pos x="connsiteX1" y="connsiteY1"/>
                  </a:cxn>
                </a:cxnLst>
                <a:rect l="l" t="t" r="r" b="b"/>
                <a:pathLst>
                  <a:path w="35809" h="5909">
                    <a:moveTo>
                      <a:pt x="411" y="371"/>
                    </a:moveTo>
                    <a:lnTo>
                      <a:pt x="36220" y="371"/>
                    </a:lnTo>
                  </a:path>
                </a:pathLst>
              </a:custGeom>
              <a:noFill/>
              <a:ln w="5965" cap="flat">
                <a:solidFill>
                  <a:srgbClr val="EC4E44"/>
                </a:solidFill>
                <a:prstDash val="solid"/>
                <a:miter/>
              </a:ln>
            </p:spPr>
            <p:txBody>
              <a:bodyPr rtlCol="0" anchor="ctr"/>
              <a:lstStyle/>
              <a:p>
                <a:endParaRPr lang="en-US"/>
              </a:p>
            </p:txBody>
          </p:sp>
          <p:sp>
            <p:nvSpPr>
              <p:cNvPr id="2020" name="Freeform: Shape 2019">
                <a:extLst>
                  <a:ext uri="{FF2B5EF4-FFF2-40B4-BE49-F238E27FC236}">
                    <a16:creationId xmlns:a16="http://schemas.microsoft.com/office/drawing/2014/main" id="{E7EA84EE-2027-47C6-92F8-3566A55FFD80}"/>
                  </a:ext>
                </a:extLst>
              </p:cNvPr>
              <p:cNvSpPr/>
              <p:nvPr/>
            </p:nvSpPr>
            <p:spPr>
              <a:xfrm>
                <a:off x="3028355" y="3885674"/>
                <a:ext cx="35809" cy="5909"/>
              </a:xfrm>
              <a:custGeom>
                <a:avLst/>
                <a:gdLst>
                  <a:gd name="connsiteX0" fmla="*/ 455 w 35809"/>
                  <a:gd name="connsiteY0" fmla="*/ 323 h 5909"/>
                  <a:gd name="connsiteX1" fmla="*/ 36264 w 35809"/>
                  <a:gd name="connsiteY1" fmla="*/ 323 h 5909"/>
                </a:gdLst>
                <a:ahLst/>
                <a:cxnLst>
                  <a:cxn ang="0">
                    <a:pos x="connsiteX0" y="connsiteY0"/>
                  </a:cxn>
                  <a:cxn ang="0">
                    <a:pos x="connsiteX1" y="connsiteY1"/>
                  </a:cxn>
                </a:cxnLst>
                <a:rect l="l" t="t" r="r" b="b"/>
                <a:pathLst>
                  <a:path w="35809" h="5909">
                    <a:moveTo>
                      <a:pt x="455" y="323"/>
                    </a:moveTo>
                    <a:lnTo>
                      <a:pt x="36264" y="323"/>
                    </a:lnTo>
                  </a:path>
                </a:pathLst>
              </a:custGeom>
              <a:solidFill>
                <a:srgbClr val="EC4E44"/>
              </a:solidFill>
              <a:ln w="5965" cap="sq">
                <a:noFill/>
                <a:prstDash val="solid"/>
                <a:miter/>
              </a:ln>
            </p:spPr>
            <p:txBody>
              <a:bodyPr rtlCol="0" anchor="ctr"/>
              <a:lstStyle/>
              <a:p>
                <a:endParaRPr lang="en-US"/>
              </a:p>
            </p:txBody>
          </p:sp>
          <p:sp>
            <p:nvSpPr>
              <p:cNvPr id="2021" name="Freeform: Shape 2020">
                <a:extLst>
                  <a:ext uri="{FF2B5EF4-FFF2-40B4-BE49-F238E27FC236}">
                    <a16:creationId xmlns:a16="http://schemas.microsoft.com/office/drawing/2014/main" id="{77D925BA-AFF3-4F28-B593-06D6D1F281AB}"/>
                  </a:ext>
                </a:extLst>
              </p:cNvPr>
              <p:cNvSpPr/>
              <p:nvPr/>
            </p:nvSpPr>
            <p:spPr>
              <a:xfrm>
                <a:off x="3028355" y="3885674"/>
                <a:ext cx="35809" cy="5909"/>
              </a:xfrm>
              <a:custGeom>
                <a:avLst/>
                <a:gdLst>
                  <a:gd name="connsiteX0" fmla="*/ 455 w 35809"/>
                  <a:gd name="connsiteY0" fmla="*/ 323 h 5909"/>
                  <a:gd name="connsiteX1" fmla="*/ 36264 w 35809"/>
                  <a:gd name="connsiteY1" fmla="*/ 323 h 5909"/>
                </a:gdLst>
                <a:ahLst/>
                <a:cxnLst>
                  <a:cxn ang="0">
                    <a:pos x="connsiteX0" y="connsiteY0"/>
                  </a:cxn>
                  <a:cxn ang="0">
                    <a:pos x="connsiteX1" y="connsiteY1"/>
                  </a:cxn>
                </a:cxnLst>
                <a:rect l="l" t="t" r="r" b="b"/>
                <a:pathLst>
                  <a:path w="35809" h="5909">
                    <a:moveTo>
                      <a:pt x="455" y="323"/>
                    </a:moveTo>
                    <a:lnTo>
                      <a:pt x="36264" y="323"/>
                    </a:lnTo>
                  </a:path>
                </a:pathLst>
              </a:custGeom>
              <a:noFill/>
              <a:ln w="5965" cap="flat">
                <a:solidFill>
                  <a:srgbClr val="EC4E44"/>
                </a:solidFill>
                <a:prstDash val="solid"/>
                <a:miter/>
              </a:ln>
            </p:spPr>
            <p:txBody>
              <a:bodyPr rtlCol="0" anchor="ctr"/>
              <a:lstStyle/>
              <a:p>
                <a:endParaRPr lang="en-US"/>
              </a:p>
            </p:txBody>
          </p:sp>
          <p:sp>
            <p:nvSpPr>
              <p:cNvPr id="2022" name="Freeform: Shape 2021">
                <a:extLst>
                  <a:ext uri="{FF2B5EF4-FFF2-40B4-BE49-F238E27FC236}">
                    <a16:creationId xmlns:a16="http://schemas.microsoft.com/office/drawing/2014/main" id="{41DEDDB8-D910-4402-89B2-95652E3AE7AF}"/>
                  </a:ext>
                </a:extLst>
              </p:cNvPr>
              <p:cNvSpPr/>
              <p:nvPr/>
            </p:nvSpPr>
            <p:spPr>
              <a:xfrm>
                <a:off x="2452342" y="4382980"/>
                <a:ext cx="35809" cy="5909"/>
              </a:xfrm>
              <a:custGeom>
                <a:avLst/>
                <a:gdLst>
                  <a:gd name="connsiteX0" fmla="*/ 358 w 35809"/>
                  <a:gd name="connsiteY0" fmla="*/ 407 h 5909"/>
                  <a:gd name="connsiteX1" fmla="*/ 36168 w 35809"/>
                  <a:gd name="connsiteY1" fmla="*/ 407 h 5909"/>
                </a:gdLst>
                <a:ahLst/>
                <a:cxnLst>
                  <a:cxn ang="0">
                    <a:pos x="connsiteX0" y="connsiteY0"/>
                  </a:cxn>
                  <a:cxn ang="0">
                    <a:pos x="connsiteX1" y="connsiteY1"/>
                  </a:cxn>
                </a:cxnLst>
                <a:rect l="l" t="t" r="r" b="b"/>
                <a:pathLst>
                  <a:path w="35809" h="5909">
                    <a:moveTo>
                      <a:pt x="358" y="407"/>
                    </a:moveTo>
                    <a:lnTo>
                      <a:pt x="36168" y="407"/>
                    </a:lnTo>
                  </a:path>
                </a:pathLst>
              </a:custGeom>
              <a:solidFill>
                <a:srgbClr val="EC4E44"/>
              </a:solidFill>
              <a:ln w="5965" cap="sq">
                <a:noFill/>
                <a:prstDash val="solid"/>
                <a:miter/>
              </a:ln>
            </p:spPr>
            <p:txBody>
              <a:bodyPr rtlCol="0" anchor="ctr"/>
              <a:lstStyle/>
              <a:p>
                <a:endParaRPr lang="en-US"/>
              </a:p>
            </p:txBody>
          </p:sp>
          <p:sp>
            <p:nvSpPr>
              <p:cNvPr id="2023" name="Freeform: Shape 2022">
                <a:extLst>
                  <a:ext uri="{FF2B5EF4-FFF2-40B4-BE49-F238E27FC236}">
                    <a16:creationId xmlns:a16="http://schemas.microsoft.com/office/drawing/2014/main" id="{C74B5EF0-9A3C-4C7C-8066-05F31AC52C93}"/>
                  </a:ext>
                </a:extLst>
              </p:cNvPr>
              <p:cNvSpPr/>
              <p:nvPr/>
            </p:nvSpPr>
            <p:spPr>
              <a:xfrm>
                <a:off x="2452342" y="4382980"/>
                <a:ext cx="35809" cy="5909"/>
              </a:xfrm>
              <a:custGeom>
                <a:avLst/>
                <a:gdLst>
                  <a:gd name="connsiteX0" fmla="*/ 358 w 35809"/>
                  <a:gd name="connsiteY0" fmla="*/ 407 h 5909"/>
                  <a:gd name="connsiteX1" fmla="*/ 36168 w 35809"/>
                  <a:gd name="connsiteY1" fmla="*/ 407 h 5909"/>
                </a:gdLst>
                <a:ahLst/>
                <a:cxnLst>
                  <a:cxn ang="0">
                    <a:pos x="connsiteX0" y="connsiteY0"/>
                  </a:cxn>
                  <a:cxn ang="0">
                    <a:pos x="connsiteX1" y="connsiteY1"/>
                  </a:cxn>
                </a:cxnLst>
                <a:rect l="l" t="t" r="r" b="b"/>
                <a:pathLst>
                  <a:path w="35809" h="5909">
                    <a:moveTo>
                      <a:pt x="358" y="407"/>
                    </a:moveTo>
                    <a:lnTo>
                      <a:pt x="36168" y="407"/>
                    </a:lnTo>
                  </a:path>
                </a:pathLst>
              </a:custGeom>
              <a:noFill/>
              <a:ln w="5965" cap="flat">
                <a:solidFill>
                  <a:srgbClr val="EC4E44"/>
                </a:solidFill>
                <a:prstDash val="solid"/>
                <a:miter/>
              </a:ln>
            </p:spPr>
            <p:txBody>
              <a:bodyPr rtlCol="0" anchor="ctr"/>
              <a:lstStyle/>
              <a:p>
                <a:endParaRPr lang="en-US"/>
              </a:p>
            </p:txBody>
          </p:sp>
          <p:sp>
            <p:nvSpPr>
              <p:cNvPr id="2024" name="Freeform: Shape 2023">
                <a:extLst>
                  <a:ext uri="{FF2B5EF4-FFF2-40B4-BE49-F238E27FC236}">
                    <a16:creationId xmlns:a16="http://schemas.microsoft.com/office/drawing/2014/main" id="{35C3238C-0F54-4E53-A064-4767CE2FDC54}"/>
                  </a:ext>
                </a:extLst>
              </p:cNvPr>
              <p:cNvSpPr/>
              <p:nvPr/>
            </p:nvSpPr>
            <p:spPr>
              <a:xfrm>
                <a:off x="3400457" y="3552427"/>
                <a:ext cx="35809" cy="5909"/>
              </a:xfrm>
              <a:custGeom>
                <a:avLst/>
                <a:gdLst>
                  <a:gd name="connsiteX0" fmla="*/ 517 w 35809"/>
                  <a:gd name="connsiteY0" fmla="*/ 266 h 5909"/>
                  <a:gd name="connsiteX1" fmla="*/ 36326 w 35809"/>
                  <a:gd name="connsiteY1" fmla="*/ 266 h 5909"/>
                </a:gdLst>
                <a:ahLst/>
                <a:cxnLst>
                  <a:cxn ang="0">
                    <a:pos x="connsiteX0" y="connsiteY0"/>
                  </a:cxn>
                  <a:cxn ang="0">
                    <a:pos x="connsiteX1" y="connsiteY1"/>
                  </a:cxn>
                </a:cxnLst>
                <a:rect l="l" t="t" r="r" b="b"/>
                <a:pathLst>
                  <a:path w="35809" h="5909">
                    <a:moveTo>
                      <a:pt x="517" y="266"/>
                    </a:moveTo>
                    <a:lnTo>
                      <a:pt x="36326" y="266"/>
                    </a:lnTo>
                  </a:path>
                </a:pathLst>
              </a:custGeom>
              <a:solidFill>
                <a:srgbClr val="EC4E44"/>
              </a:solidFill>
              <a:ln w="5965" cap="sq">
                <a:noFill/>
                <a:prstDash val="solid"/>
                <a:miter/>
              </a:ln>
            </p:spPr>
            <p:txBody>
              <a:bodyPr rtlCol="0" anchor="ctr"/>
              <a:lstStyle/>
              <a:p>
                <a:endParaRPr lang="en-US"/>
              </a:p>
            </p:txBody>
          </p:sp>
          <p:sp>
            <p:nvSpPr>
              <p:cNvPr id="2025" name="Freeform: Shape 2024">
                <a:extLst>
                  <a:ext uri="{FF2B5EF4-FFF2-40B4-BE49-F238E27FC236}">
                    <a16:creationId xmlns:a16="http://schemas.microsoft.com/office/drawing/2014/main" id="{9CF89725-43EA-4C0B-AA59-7DCDF9DEDEFB}"/>
                  </a:ext>
                </a:extLst>
              </p:cNvPr>
              <p:cNvSpPr/>
              <p:nvPr/>
            </p:nvSpPr>
            <p:spPr>
              <a:xfrm>
                <a:off x="3400457" y="3552427"/>
                <a:ext cx="35809" cy="5909"/>
              </a:xfrm>
              <a:custGeom>
                <a:avLst/>
                <a:gdLst>
                  <a:gd name="connsiteX0" fmla="*/ 517 w 35809"/>
                  <a:gd name="connsiteY0" fmla="*/ 266 h 5909"/>
                  <a:gd name="connsiteX1" fmla="*/ 36326 w 35809"/>
                  <a:gd name="connsiteY1" fmla="*/ 266 h 5909"/>
                </a:gdLst>
                <a:ahLst/>
                <a:cxnLst>
                  <a:cxn ang="0">
                    <a:pos x="connsiteX0" y="connsiteY0"/>
                  </a:cxn>
                  <a:cxn ang="0">
                    <a:pos x="connsiteX1" y="connsiteY1"/>
                  </a:cxn>
                </a:cxnLst>
                <a:rect l="l" t="t" r="r" b="b"/>
                <a:pathLst>
                  <a:path w="35809" h="5909">
                    <a:moveTo>
                      <a:pt x="517" y="266"/>
                    </a:moveTo>
                    <a:lnTo>
                      <a:pt x="36326" y="266"/>
                    </a:lnTo>
                  </a:path>
                </a:pathLst>
              </a:custGeom>
              <a:noFill/>
              <a:ln w="5965" cap="flat">
                <a:solidFill>
                  <a:srgbClr val="EC4E44"/>
                </a:solidFill>
                <a:prstDash val="solid"/>
                <a:miter/>
              </a:ln>
            </p:spPr>
            <p:txBody>
              <a:bodyPr rtlCol="0" anchor="ctr"/>
              <a:lstStyle/>
              <a:p>
                <a:endParaRPr lang="en-US"/>
              </a:p>
            </p:txBody>
          </p:sp>
          <p:sp>
            <p:nvSpPr>
              <p:cNvPr id="2026" name="Freeform: Shape 2025">
                <a:extLst>
                  <a:ext uri="{FF2B5EF4-FFF2-40B4-BE49-F238E27FC236}">
                    <a16:creationId xmlns:a16="http://schemas.microsoft.com/office/drawing/2014/main" id="{1284CD64-719F-4F0E-BB72-2468D181CF56}"/>
                  </a:ext>
                </a:extLst>
              </p:cNvPr>
              <p:cNvSpPr/>
              <p:nvPr/>
            </p:nvSpPr>
            <p:spPr>
              <a:xfrm>
                <a:off x="2688421" y="4170865"/>
                <a:ext cx="35809" cy="5909"/>
              </a:xfrm>
              <a:custGeom>
                <a:avLst/>
                <a:gdLst>
                  <a:gd name="connsiteX0" fmla="*/ 398 w 35809"/>
                  <a:gd name="connsiteY0" fmla="*/ 371 h 5909"/>
                  <a:gd name="connsiteX1" fmla="*/ 36207 w 35809"/>
                  <a:gd name="connsiteY1" fmla="*/ 371 h 5909"/>
                </a:gdLst>
                <a:ahLst/>
                <a:cxnLst>
                  <a:cxn ang="0">
                    <a:pos x="connsiteX0" y="connsiteY0"/>
                  </a:cxn>
                  <a:cxn ang="0">
                    <a:pos x="connsiteX1" y="connsiteY1"/>
                  </a:cxn>
                </a:cxnLst>
                <a:rect l="l" t="t" r="r" b="b"/>
                <a:pathLst>
                  <a:path w="35809" h="5909">
                    <a:moveTo>
                      <a:pt x="398" y="371"/>
                    </a:moveTo>
                    <a:lnTo>
                      <a:pt x="36207" y="371"/>
                    </a:lnTo>
                  </a:path>
                </a:pathLst>
              </a:custGeom>
              <a:solidFill>
                <a:srgbClr val="EC4E44"/>
              </a:solidFill>
              <a:ln w="5965" cap="sq">
                <a:noFill/>
                <a:prstDash val="solid"/>
                <a:miter/>
              </a:ln>
            </p:spPr>
            <p:txBody>
              <a:bodyPr rtlCol="0" anchor="ctr"/>
              <a:lstStyle/>
              <a:p>
                <a:endParaRPr lang="en-US"/>
              </a:p>
            </p:txBody>
          </p:sp>
          <p:sp>
            <p:nvSpPr>
              <p:cNvPr id="2027" name="Freeform: Shape 2026">
                <a:extLst>
                  <a:ext uri="{FF2B5EF4-FFF2-40B4-BE49-F238E27FC236}">
                    <a16:creationId xmlns:a16="http://schemas.microsoft.com/office/drawing/2014/main" id="{9A2654D2-EEB2-49CB-97C7-74606D66099F}"/>
                  </a:ext>
                </a:extLst>
              </p:cNvPr>
              <p:cNvSpPr/>
              <p:nvPr/>
            </p:nvSpPr>
            <p:spPr>
              <a:xfrm>
                <a:off x="2688421" y="4170865"/>
                <a:ext cx="35809" cy="5909"/>
              </a:xfrm>
              <a:custGeom>
                <a:avLst/>
                <a:gdLst>
                  <a:gd name="connsiteX0" fmla="*/ 398 w 35809"/>
                  <a:gd name="connsiteY0" fmla="*/ 371 h 5909"/>
                  <a:gd name="connsiteX1" fmla="*/ 36207 w 35809"/>
                  <a:gd name="connsiteY1" fmla="*/ 371 h 5909"/>
                </a:gdLst>
                <a:ahLst/>
                <a:cxnLst>
                  <a:cxn ang="0">
                    <a:pos x="connsiteX0" y="connsiteY0"/>
                  </a:cxn>
                  <a:cxn ang="0">
                    <a:pos x="connsiteX1" y="connsiteY1"/>
                  </a:cxn>
                </a:cxnLst>
                <a:rect l="l" t="t" r="r" b="b"/>
                <a:pathLst>
                  <a:path w="35809" h="5909">
                    <a:moveTo>
                      <a:pt x="398" y="371"/>
                    </a:moveTo>
                    <a:lnTo>
                      <a:pt x="36207" y="371"/>
                    </a:lnTo>
                  </a:path>
                </a:pathLst>
              </a:custGeom>
              <a:noFill/>
              <a:ln w="5965" cap="flat">
                <a:solidFill>
                  <a:srgbClr val="EC4E44"/>
                </a:solidFill>
                <a:prstDash val="solid"/>
                <a:miter/>
              </a:ln>
            </p:spPr>
            <p:txBody>
              <a:bodyPr rtlCol="0" anchor="ctr"/>
              <a:lstStyle/>
              <a:p>
                <a:endParaRPr lang="en-US"/>
              </a:p>
            </p:txBody>
          </p:sp>
          <p:sp>
            <p:nvSpPr>
              <p:cNvPr id="2028" name="Freeform: Shape 2027">
                <a:extLst>
                  <a:ext uri="{FF2B5EF4-FFF2-40B4-BE49-F238E27FC236}">
                    <a16:creationId xmlns:a16="http://schemas.microsoft.com/office/drawing/2014/main" id="{A72A25C7-F59F-4DE6-BECD-AA2574E00D09}"/>
                  </a:ext>
                </a:extLst>
              </p:cNvPr>
              <p:cNvSpPr/>
              <p:nvPr/>
            </p:nvSpPr>
            <p:spPr>
              <a:xfrm>
                <a:off x="2834804" y="4086601"/>
                <a:ext cx="35809" cy="5909"/>
              </a:xfrm>
              <a:custGeom>
                <a:avLst/>
                <a:gdLst>
                  <a:gd name="connsiteX0" fmla="*/ 422 w 35809"/>
                  <a:gd name="connsiteY0" fmla="*/ 357 h 5909"/>
                  <a:gd name="connsiteX1" fmla="*/ 36232 w 35809"/>
                  <a:gd name="connsiteY1" fmla="*/ 357 h 5909"/>
                </a:gdLst>
                <a:ahLst/>
                <a:cxnLst>
                  <a:cxn ang="0">
                    <a:pos x="connsiteX0" y="connsiteY0"/>
                  </a:cxn>
                  <a:cxn ang="0">
                    <a:pos x="connsiteX1" y="connsiteY1"/>
                  </a:cxn>
                </a:cxnLst>
                <a:rect l="l" t="t" r="r" b="b"/>
                <a:pathLst>
                  <a:path w="35809" h="5909">
                    <a:moveTo>
                      <a:pt x="422" y="357"/>
                    </a:moveTo>
                    <a:lnTo>
                      <a:pt x="36232" y="357"/>
                    </a:lnTo>
                  </a:path>
                </a:pathLst>
              </a:custGeom>
              <a:solidFill>
                <a:srgbClr val="EC4E44"/>
              </a:solidFill>
              <a:ln w="5965" cap="sq">
                <a:noFill/>
                <a:prstDash val="solid"/>
                <a:miter/>
              </a:ln>
            </p:spPr>
            <p:txBody>
              <a:bodyPr rtlCol="0" anchor="ctr"/>
              <a:lstStyle/>
              <a:p>
                <a:endParaRPr lang="en-US"/>
              </a:p>
            </p:txBody>
          </p:sp>
          <p:sp>
            <p:nvSpPr>
              <p:cNvPr id="2029" name="Freeform: Shape 2028">
                <a:extLst>
                  <a:ext uri="{FF2B5EF4-FFF2-40B4-BE49-F238E27FC236}">
                    <a16:creationId xmlns:a16="http://schemas.microsoft.com/office/drawing/2014/main" id="{879FA19D-BC07-462D-BFF0-9E98FFBB5751}"/>
                  </a:ext>
                </a:extLst>
              </p:cNvPr>
              <p:cNvSpPr/>
              <p:nvPr/>
            </p:nvSpPr>
            <p:spPr>
              <a:xfrm>
                <a:off x="2834804" y="4086601"/>
                <a:ext cx="35809" cy="5909"/>
              </a:xfrm>
              <a:custGeom>
                <a:avLst/>
                <a:gdLst>
                  <a:gd name="connsiteX0" fmla="*/ 422 w 35809"/>
                  <a:gd name="connsiteY0" fmla="*/ 357 h 5909"/>
                  <a:gd name="connsiteX1" fmla="*/ 36232 w 35809"/>
                  <a:gd name="connsiteY1" fmla="*/ 357 h 5909"/>
                </a:gdLst>
                <a:ahLst/>
                <a:cxnLst>
                  <a:cxn ang="0">
                    <a:pos x="connsiteX0" y="connsiteY0"/>
                  </a:cxn>
                  <a:cxn ang="0">
                    <a:pos x="connsiteX1" y="connsiteY1"/>
                  </a:cxn>
                </a:cxnLst>
                <a:rect l="l" t="t" r="r" b="b"/>
                <a:pathLst>
                  <a:path w="35809" h="5909">
                    <a:moveTo>
                      <a:pt x="422" y="357"/>
                    </a:moveTo>
                    <a:lnTo>
                      <a:pt x="36232" y="357"/>
                    </a:lnTo>
                  </a:path>
                </a:pathLst>
              </a:custGeom>
              <a:noFill/>
              <a:ln w="5965" cap="flat">
                <a:solidFill>
                  <a:srgbClr val="EC4E44"/>
                </a:solidFill>
                <a:prstDash val="solid"/>
                <a:miter/>
              </a:ln>
            </p:spPr>
            <p:txBody>
              <a:bodyPr rtlCol="0" anchor="ctr"/>
              <a:lstStyle/>
              <a:p>
                <a:endParaRPr lang="en-US"/>
              </a:p>
            </p:txBody>
          </p:sp>
          <p:sp>
            <p:nvSpPr>
              <p:cNvPr id="2030" name="Freeform: Shape 2029">
                <a:extLst>
                  <a:ext uri="{FF2B5EF4-FFF2-40B4-BE49-F238E27FC236}">
                    <a16:creationId xmlns:a16="http://schemas.microsoft.com/office/drawing/2014/main" id="{3F5FF6C2-64CB-4B53-A8D7-39C044662CDC}"/>
                  </a:ext>
                </a:extLst>
              </p:cNvPr>
              <p:cNvSpPr/>
              <p:nvPr/>
            </p:nvSpPr>
            <p:spPr>
              <a:xfrm>
                <a:off x="2471791" y="4429733"/>
                <a:ext cx="35809" cy="5909"/>
              </a:xfrm>
              <a:custGeom>
                <a:avLst/>
                <a:gdLst>
                  <a:gd name="connsiteX0" fmla="*/ 361 w 35809"/>
                  <a:gd name="connsiteY0" fmla="*/ 415 h 5909"/>
                  <a:gd name="connsiteX1" fmla="*/ 36171 w 35809"/>
                  <a:gd name="connsiteY1" fmla="*/ 415 h 5909"/>
                </a:gdLst>
                <a:ahLst/>
                <a:cxnLst>
                  <a:cxn ang="0">
                    <a:pos x="connsiteX0" y="connsiteY0"/>
                  </a:cxn>
                  <a:cxn ang="0">
                    <a:pos x="connsiteX1" y="connsiteY1"/>
                  </a:cxn>
                </a:cxnLst>
                <a:rect l="l" t="t" r="r" b="b"/>
                <a:pathLst>
                  <a:path w="35809" h="5909">
                    <a:moveTo>
                      <a:pt x="361" y="415"/>
                    </a:moveTo>
                    <a:lnTo>
                      <a:pt x="36171" y="415"/>
                    </a:lnTo>
                  </a:path>
                </a:pathLst>
              </a:custGeom>
              <a:solidFill>
                <a:srgbClr val="EC4E44"/>
              </a:solidFill>
              <a:ln w="5965" cap="sq">
                <a:noFill/>
                <a:prstDash val="solid"/>
                <a:miter/>
              </a:ln>
            </p:spPr>
            <p:txBody>
              <a:bodyPr rtlCol="0" anchor="ctr"/>
              <a:lstStyle/>
              <a:p>
                <a:endParaRPr lang="en-US"/>
              </a:p>
            </p:txBody>
          </p:sp>
          <p:sp>
            <p:nvSpPr>
              <p:cNvPr id="2031" name="Freeform: Shape 2030">
                <a:extLst>
                  <a:ext uri="{FF2B5EF4-FFF2-40B4-BE49-F238E27FC236}">
                    <a16:creationId xmlns:a16="http://schemas.microsoft.com/office/drawing/2014/main" id="{BE6755F7-50FD-4A04-B0D0-D78B3877664D}"/>
                  </a:ext>
                </a:extLst>
              </p:cNvPr>
              <p:cNvSpPr/>
              <p:nvPr/>
            </p:nvSpPr>
            <p:spPr>
              <a:xfrm>
                <a:off x="2471791" y="4429733"/>
                <a:ext cx="35809" cy="5909"/>
              </a:xfrm>
              <a:custGeom>
                <a:avLst/>
                <a:gdLst>
                  <a:gd name="connsiteX0" fmla="*/ 361 w 35809"/>
                  <a:gd name="connsiteY0" fmla="*/ 415 h 5909"/>
                  <a:gd name="connsiteX1" fmla="*/ 36171 w 35809"/>
                  <a:gd name="connsiteY1" fmla="*/ 415 h 5909"/>
                </a:gdLst>
                <a:ahLst/>
                <a:cxnLst>
                  <a:cxn ang="0">
                    <a:pos x="connsiteX0" y="connsiteY0"/>
                  </a:cxn>
                  <a:cxn ang="0">
                    <a:pos x="connsiteX1" y="connsiteY1"/>
                  </a:cxn>
                </a:cxnLst>
                <a:rect l="l" t="t" r="r" b="b"/>
                <a:pathLst>
                  <a:path w="35809" h="5909">
                    <a:moveTo>
                      <a:pt x="361" y="415"/>
                    </a:moveTo>
                    <a:lnTo>
                      <a:pt x="36171" y="415"/>
                    </a:lnTo>
                  </a:path>
                </a:pathLst>
              </a:custGeom>
              <a:noFill/>
              <a:ln w="5965" cap="flat">
                <a:solidFill>
                  <a:srgbClr val="EC4E44"/>
                </a:solidFill>
                <a:prstDash val="solid"/>
                <a:miter/>
              </a:ln>
            </p:spPr>
            <p:txBody>
              <a:bodyPr rtlCol="0" anchor="ctr"/>
              <a:lstStyle/>
              <a:p>
                <a:endParaRPr lang="en-US"/>
              </a:p>
            </p:txBody>
          </p:sp>
          <p:sp>
            <p:nvSpPr>
              <p:cNvPr id="2032" name="Freeform: Shape 2031">
                <a:extLst>
                  <a:ext uri="{FF2B5EF4-FFF2-40B4-BE49-F238E27FC236}">
                    <a16:creationId xmlns:a16="http://schemas.microsoft.com/office/drawing/2014/main" id="{9BD013C1-A1DE-4EFD-9203-270EBE68CCA6}"/>
                  </a:ext>
                </a:extLst>
              </p:cNvPr>
              <p:cNvSpPr/>
              <p:nvPr/>
            </p:nvSpPr>
            <p:spPr>
              <a:xfrm>
                <a:off x="3189011" y="3762897"/>
                <a:ext cx="35809" cy="5909"/>
              </a:xfrm>
              <a:custGeom>
                <a:avLst/>
                <a:gdLst>
                  <a:gd name="connsiteX0" fmla="*/ 482 w 35809"/>
                  <a:gd name="connsiteY0" fmla="*/ 302 h 5909"/>
                  <a:gd name="connsiteX1" fmla="*/ 36291 w 35809"/>
                  <a:gd name="connsiteY1" fmla="*/ 302 h 5909"/>
                </a:gdLst>
                <a:ahLst/>
                <a:cxnLst>
                  <a:cxn ang="0">
                    <a:pos x="connsiteX0" y="connsiteY0"/>
                  </a:cxn>
                  <a:cxn ang="0">
                    <a:pos x="connsiteX1" y="connsiteY1"/>
                  </a:cxn>
                </a:cxnLst>
                <a:rect l="l" t="t" r="r" b="b"/>
                <a:pathLst>
                  <a:path w="35809" h="5909">
                    <a:moveTo>
                      <a:pt x="482" y="302"/>
                    </a:moveTo>
                    <a:lnTo>
                      <a:pt x="36291" y="302"/>
                    </a:lnTo>
                  </a:path>
                </a:pathLst>
              </a:custGeom>
              <a:solidFill>
                <a:srgbClr val="EC4E44"/>
              </a:solidFill>
              <a:ln w="5965" cap="sq">
                <a:noFill/>
                <a:prstDash val="solid"/>
                <a:miter/>
              </a:ln>
            </p:spPr>
            <p:txBody>
              <a:bodyPr rtlCol="0" anchor="ctr"/>
              <a:lstStyle/>
              <a:p>
                <a:endParaRPr lang="en-US"/>
              </a:p>
            </p:txBody>
          </p:sp>
          <p:sp>
            <p:nvSpPr>
              <p:cNvPr id="2033" name="Freeform: Shape 2032">
                <a:extLst>
                  <a:ext uri="{FF2B5EF4-FFF2-40B4-BE49-F238E27FC236}">
                    <a16:creationId xmlns:a16="http://schemas.microsoft.com/office/drawing/2014/main" id="{C461E3A1-D657-4FBA-BA83-36A9CC5EDC1F}"/>
                  </a:ext>
                </a:extLst>
              </p:cNvPr>
              <p:cNvSpPr/>
              <p:nvPr/>
            </p:nvSpPr>
            <p:spPr>
              <a:xfrm>
                <a:off x="3189011" y="3762897"/>
                <a:ext cx="35809" cy="5909"/>
              </a:xfrm>
              <a:custGeom>
                <a:avLst/>
                <a:gdLst>
                  <a:gd name="connsiteX0" fmla="*/ 482 w 35809"/>
                  <a:gd name="connsiteY0" fmla="*/ 302 h 5909"/>
                  <a:gd name="connsiteX1" fmla="*/ 36291 w 35809"/>
                  <a:gd name="connsiteY1" fmla="*/ 302 h 5909"/>
                </a:gdLst>
                <a:ahLst/>
                <a:cxnLst>
                  <a:cxn ang="0">
                    <a:pos x="connsiteX0" y="connsiteY0"/>
                  </a:cxn>
                  <a:cxn ang="0">
                    <a:pos x="connsiteX1" y="connsiteY1"/>
                  </a:cxn>
                </a:cxnLst>
                <a:rect l="l" t="t" r="r" b="b"/>
                <a:pathLst>
                  <a:path w="35809" h="5909">
                    <a:moveTo>
                      <a:pt x="482" y="302"/>
                    </a:moveTo>
                    <a:lnTo>
                      <a:pt x="36291" y="302"/>
                    </a:lnTo>
                  </a:path>
                </a:pathLst>
              </a:custGeom>
              <a:noFill/>
              <a:ln w="5965" cap="flat">
                <a:solidFill>
                  <a:srgbClr val="EC4E44"/>
                </a:solidFill>
                <a:prstDash val="solid"/>
                <a:miter/>
              </a:ln>
            </p:spPr>
            <p:txBody>
              <a:bodyPr rtlCol="0" anchor="ctr"/>
              <a:lstStyle/>
              <a:p>
                <a:endParaRPr lang="en-US"/>
              </a:p>
            </p:txBody>
          </p:sp>
          <p:sp>
            <p:nvSpPr>
              <p:cNvPr id="2034" name="Freeform: Shape 2033">
                <a:extLst>
                  <a:ext uri="{FF2B5EF4-FFF2-40B4-BE49-F238E27FC236}">
                    <a16:creationId xmlns:a16="http://schemas.microsoft.com/office/drawing/2014/main" id="{1D10B730-7BF3-421F-BC4A-1D9BEC48991F}"/>
                  </a:ext>
                </a:extLst>
              </p:cNvPr>
              <p:cNvSpPr/>
              <p:nvPr/>
            </p:nvSpPr>
            <p:spPr>
              <a:xfrm>
                <a:off x="2650409" y="4241849"/>
                <a:ext cx="35809" cy="5909"/>
              </a:xfrm>
              <a:custGeom>
                <a:avLst/>
                <a:gdLst>
                  <a:gd name="connsiteX0" fmla="*/ 391 w 35809"/>
                  <a:gd name="connsiteY0" fmla="*/ 383 h 5909"/>
                  <a:gd name="connsiteX1" fmla="*/ 36201 w 35809"/>
                  <a:gd name="connsiteY1" fmla="*/ 383 h 5909"/>
                </a:gdLst>
                <a:ahLst/>
                <a:cxnLst>
                  <a:cxn ang="0">
                    <a:pos x="connsiteX0" y="connsiteY0"/>
                  </a:cxn>
                  <a:cxn ang="0">
                    <a:pos x="connsiteX1" y="connsiteY1"/>
                  </a:cxn>
                </a:cxnLst>
                <a:rect l="l" t="t" r="r" b="b"/>
                <a:pathLst>
                  <a:path w="35809" h="5909">
                    <a:moveTo>
                      <a:pt x="391" y="383"/>
                    </a:moveTo>
                    <a:lnTo>
                      <a:pt x="36201" y="383"/>
                    </a:lnTo>
                  </a:path>
                </a:pathLst>
              </a:custGeom>
              <a:solidFill>
                <a:srgbClr val="EC4E44"/>
              </a:solidFill>
              <a:ln w="5965" cap="sq">
                <a:noFill/>
                <a:prstDash val="solid"/>
                <a:miter/>
              </a:ln>
            </p:spPr>
            <p:txBody>
              <a:bodyPr rtlCol="0" anchor="ctr"/>
              <a:lstStyle/>
              <a:p>
                <a:endParaRPr lang="en-US"/>
              </a:p>
            </p:txBody>
          </p:sp>
          <p:sp>
            <p:nvSpPr>
              <p:cNvPr id="2035" name="Freeform: Shape 2034">
                <a:extLst>
                  <a:ext uri="{FF2B5EF4-FFF2-40B4-BE49-F238E27FC236}">
                    <a16:creationId xmlns:a16="http://schemas.microsoft.com/office/drawing/2014/main" id="{6AB5D36D-EF25-4A7A-93F6-106EC8B3AB01}"/>
                  </a:ext>
                </a:extLst>
              </p:cNvPr>
              <p:cNvSpPr/>
              <p:nvPr/>
            </p:nvSpPr>
            <p:spPr>
              <a:xfrm>
                <a:off x="2650409" y="4241849"/>
                <a:ext cx="35809" cy="5909"/>
              </a:xfrm>
              <a:custGeom>
                <a:avLst/>
                <a:gdLst>
                  <a:gd name="connsiteX0" fmla="*/ 391 w 35809"/>
                  <a:gd name="connsiteY0" fmla="*/ 383 h 5909"/>
                  <a:gd name="connsiteX1" fmla="*/ 36201 w 35809"/>
                  <a:gd name="connsiteY1" fmla="*/ 383 h 5909"/>
                </a:gdLst>
                <a:ahLst/>
                <a:cxnLst>
                  <a:cxn ang="0">
                    <a:pos x="connsiteX0" y="connsiteY0"/>
                  </a:cxn>
                  <a:cxn ang="0">
                    <a:pos x="connsiteX1" y="connsiteY1"/>
                  </a:cxn>
                </a:cxnLst>
                <a:rect l="l" t="t" r="r" b="b"/>
                <a:pathLst>
                  <a:path w="35809" h="5909">
                    <a:moveTo>
                      <a:pt x="391" y="383"/>
                    </a:moveTo>
                    <a:lnTo>
                      <a:pt x="36201" y="383"/>
                    </a:lnTo>
                  </a:path>
                </a:pathLst>
              </a:custGeom>
              <a:noFill/>
              <a:ln w="5965" cap="flat">
                <a:solidFill>
                  <a:srgbClr val="EC4E44"/>
                </a:solidFill>
                <a:prstDash val="solid"/>
                <a:miter/>
              </a:ln>
            </p:spPr>
            <p:txBody>
              <a:bodyPr rtlCol="0" anchor="ctr"/>
              <a:lstStyle/>
              <a:p>
                <a:endParaRPr lang="en-US"/>
              </a:p>
            </p:txBody>
          </p:sp>
          <p:sp>
            <p:nvSpPr>
              <p:cNvPr id="2036" name="Freeform: Shape 2035">
                <a:extLst>
                  <a:ext uri="{FF2B5EF4-FFF2-40B4-BE49-F238E27FC236}">
                    <a16:creationId xmlns:a16="http://schemas.microsoft.com/office/drawing/2014/main" id="{D31A40F1-2C9B-46C7-A94E-1A94EEDDBEB5}"/>
                  </a:ext>
                </a:extLst>
              </p:cNvPr>
              <p:cNvSpPr/>
              <p:nvPr/>
            </p:nvSpPr>
            <p:spPr>
              <a:xfrm>
                <a:off x="2300276" y="4493274"/>
                <a:ext cx="35809" cy="5909"/>
              </a:xfrm>
              <a:custGeom>
                <a:avLst/>
                <a:gdLst>
                  <a:gd name="connsiteX0" fmla="*/ 333 w 35809"/>
                  <a:gd name="connsiteY0" fmla="*/ 426 h 5909"/>
                  <a:gd name="connsiteX1" fmla="*/ 36142 w 35809"/>
                  <a:gd name="connsiteY1" fmla="*/ 426 h 5909"/>
                </a:gdLst>
                <a:ahLst/>
                <a:cxnLst>
                  <a:cxn ang="0">
                    <a:pos x="connsiteX0" y="connsiteY0"/>
                  </a:cxn>
                  <a:cxn ang="0">
                    <a:pos x="connsiteX1" y="connsiteY1"/>
                  </a:cxn>
                </a:cxnLst>
                <a:rect l="l" t="t" r="r" b="b"/>
                <a:pathLst>
                  <a:path w="35809" h="5909">
                    <a:moveTo>
                      <a:pt x="333" y="426"/>
                    </a:moveTo>
                    <a:lnTo>
                      <a:pt x="36142" y="426"/>
                    </a:lnTo>
                  </a:path>
                </a:pathLst>
              </a:custGeom>
              <a:solidFill>
                <a:srgbClr val="EC4E44"/>
              </a:solidFill>
              <a:ln w="5965" cap="sq">
                <a:noFill/>
                <a:prstDash val="solid"/>
                <a:miter/>
              </a:ln>
            </p:spPr>
            <p:txBody>
              <a:bodyPr rtlCol="0" anchor="ctr"/>
              <a:lstStyle/>
              <a:p>
                <a:endParaRPr lang="en-US"/>
              </a:p>
            </p:txBody>
          </p:sp>
          <p:sp>
            <p:nvSpPr>
              <p:cNvPr id="2037" name="Freeform: Shape 2036">
                <a:extLst>
                  <a:ext uri="{FF2B5EF4-FFF2-40B4-BE49-F238E27FC236}">
                    <a16:creationId xmlns:a16="http://schemas.microsoft.com/office/drawing/2014/main" id="{104D77DF-27D3-40CB-8199-2D357FE31BE2}"/>
                  </a:ext>
                </a:extLst>
              </p:cNvPr>
              <p:cNvSpPr/>
              <p:nvPr/>
            </p:nvSpPr>
            <p:spPr>
              <a:xfrm>
                <a:off x="2300276" y="4493274"/>
                <a:ext cx="35809" cy="5909"/>
              </a:xfrm>
              <a:custGeom>
                <a:avLst/>
                <a:gdLst>
                  <a:gd name="connsiteX0" fmla="*/ 333 w 35809"/>
                  <a:gd name="connsiteY0" fmla="*/ 426 h 5909"/>
                  <a:gd name="connsiteX1" fmla="*/ 36142 w 35809"/>
                  <a:gd name="connsiteY1" fmla="*/ 426 h 5909"/>
                </a:gdLst>
                <a:ahLst/>
                <a:cxnLst>
                  <a:cxn ang="0">
                    <a:pos x="connsiteX0" y="connsiteY0"/>
                  </a:cxn>
                  <a:cxn ang="0">
                    <a:pos x="connsiteX1" y="connsiteY1"/>
                  </a:cxn>
                </a:cxnLst>
                <a:rect l="l" t="t" r="r" b="b"/>
                <a:pathLst>
                  <a:path w="35809" h="5909">
                    <a:moveTo>
                      <a:pt x="333" y="426"/>
                    </a:moveTo>
                    <a:lnTo>
                      <a:pt x="36142" y="426"/>
                    </a:lnTo>
                  </a:path>
                </a:pathLst>
              </a:custGeom>
              <a:noFill/>
              <a:ln w="5965" cap="flat">
                <a:solidFill>
                  <a:srgbClr val="EC4E44"/>
                </a:solidFill>
                <a:prstDash val="solid"/>
                <a:miter/>
              </a:ln>
            </p:spPr>
            <p:txBody>
              <a:bodyPr rtlCol="0" anchor="ctr"/>
              <a:lstStyle/>
              <a:p>
                <a:endParaRPr lang="en-US"/>
              </a:p>
            </p:txBody>
          </p:sp>
          <p:sp>
            <p:nvSpPr>
              <p:cNvPr id="2038" name="Freeform: Shape 2037">
                <a:extLst>
                  <a:ext uri="{FF2B5EF4-FFF2-40B4-BE49-F238E27FC236}">
                    <a16:creationId xmlns:a16="http://schemas.microsoft.com/office/drawing/2014/main" id="{B7347C22-BA89-42AE-A902-277B9496EEB4}"/>
                  </a:ext>
                </a:extLst>
              </p:cNvPr>
              <p:cNvSpPr/>
              <p:nvPr/>
            </p:nvSpPr>
            <p:spPr>
              <a:xfrm>
                <a:off x="2669856" y="4212928"/>
                <a:ext cx="35809" cy="5909"/>
              </a:xfrm>
              <a:custGeom>
                <a:avLst/>
                <a:gdLst>
                  <a:gd name="connsiteX0" fmla="*/ 395 w 35809"/>
                  <a:gd name="connsiteY0" fmla="*/ 378 h 5909"/>
                  <a:gd name="connsiteX1" fmla="*/ 36204 w 35809"/>
                  <a:gd name="connsiteY1" fmla="*/ 378 h 5909"/>
                </a:gdLst>
                <a:ahLst/>
                <a:cxnLst>
                  <a:cxn ang="0">
                    <a:pos x="connsiteX0" y="connsiteY0"/>
                  </a:cxn>
                  <a:cxn ang="0">
                    <a:pos x="connsiteX1" y="connsiteY1"/>
                  </a:cxn>
                </a:cxnLst>
                <a:rect l="l" t="t" r="r" b="b"/>
                <a:pathLst>
                  <a:path w="35809" h="5909">
                    <a:moveTo>
                      <a:pt x="395" y="378"/>
                    </a:moveTo>
                    <a:lnTo>
                      <a:pt x="36204" y="378"/>
                    </a:lnTo>
                  </a:path>
                </a:pathLst>
              </a:custGeom>
              <a:solidFill>
                <a:srgbClr val="EC4E44"/>
              </a:solidFill>
              <a:ln w="5965" cap="sq">
                <a:noFill/>
                <a:prstDash val="solid"/>
                <a:miter/>
              </a:ln>
            </p:spPr>
            <p:txBody>
              <a:bodyPr rtlCol="0" anchor="ctr"/>
              <a:lstStyle/>
              <a:p>
                <a:endParaRPr lang="en-US"/>
              </a:p>
            </p:txBody>
          </p:sp>
          <p:sp>
            <p:nvSpPr>
              <p:cNvPr id="2039" name="Freeform: Shape 2038">
                <a:extLst>
                  <a:ext uri="{FF2B5EF4-FFF2-40B4-BE49-F238E27FC236}">
                    <a16:creationId xmlns:a16="http://schemas.microsoft.com/office/drawing/2014/main" id="{0CDCFB66-321B-4271-8491-44AB6B9B40D5}"/>
                  </a:ext>
                </a:extLst>
              </p:cNvPr>
              <p:cNvSpPr/>
              <p:nvPr/>
            </p:nvSpPr>
            <p:spPr>
              <a:xfrm>
                <a:off x="2669856" y="4212928"/>
                <a:ext cx="35809" cy="5909"/>
              </a:xfrm>
              <a:custGeom>
                <a:avLst/>
                <a:gdLst>
                  <a:gd name="connsiteX0" fmla="*/ 395 w 35809"/>
                  <a:gd name="connsiteY0" fmla="*/ 378 h 5909"/>
                  <a:gd name="connsiteX1" fmla="*/ 36204 w 35809"/>
                  <a:gd name="connsiteY1" fmla="*/ 378 h 5909"/>
                </a:gdLst>
                <a:ahLst/>
                <a:cxnLst>
                  <a:cxn ang="0">
                    <a:pos x="connsiteX0" y="connsiteY0"/>
                  </a:cxn>
                  <a:cxn ang="0">
                    <a:pos x="connsiteX1" y="connsiteY1"/>
                  </a:cxn>
                </a:cxnLst>
                <a:rect l="l" t="t" r="r" b="b"/>
                <a:pathLst>
                  <a:path w="35809" h="5909">
                    <a:moveTo>
                      <a:pt x="395" y="378"/>
                    </a:moveTo>
                    <a:lnTo>
                      <a:pt x="36204" y="378"/>
                    </a:lnTo>
                  </a:path>
                </a:pathLst>
              </a:custGeom>
              <a:noFill/>
              <a:ln w="5965" cap="flat">
                <a:solidFill>
                  <a:srgbClr val="EC4E44"/>
                </a:solidFill>
                <a:prstDash val="solid"/>
                <a:miter/>
              </a:ln>
            </p:spPr>
            <p:txBody>
              <a:bodyPr rtlCol="0" anchor="ctr"/>
              <a:lstStyle/>
              <a:p>
                <a:endParaRPr lang="en-US"/>
              </a:p>
            </p:txBody>
          </p:sp>
          <p:sp>
            <p:nvSpPr>
              <p:cNvPr id="2040" name="Freeform: Shape 2039">
                <a:extLst>
                  <a:ext uri="{FF2B5EF4-FFF2-40B4-BE49-F238E27FC236}">
                    <a16:creationId xmlns:a16="http://schemas.microsoft.com/office/drawing/2014/main" id="{721E1790-522C-4427-B1FA-4063ACF91ACB}"/>
                  </a:ext>
                </a:extLst>
              </p:cNvPr>
              <p:cNvSpPr/>
              <p:nvPr/>
            </p:nvSpPr>
            <p:spPr>
              <a:xfrm>
                <a:off x="3457791" y="3483386"/>
                <a:ext cx="35809" cy="5909"/>
              </a:xfrm>
              <a:custGeom>
                <a:avLst/>
                <a:gdLst>
                  <a:gd name="connsiteX0" fmla="*/ 527 w 35809"/>
                  <a:gd name="connsiteY0" fmla="*/ 255 h 5909"/>
                  <a:gd name="connsiteX1" fmla="*/ 36336 w 35809"/>
                  <a:gd name="connsiteY1" fmla="*/ 255 h 5909"/>
                </a:gdLst>
                <a:ahLst/>
                <a:cxnLst>
                  <a:cxn ang="0">
                    <a:pos x="connsiteX0" y="connsiteY0"/>
                  </a:cxn>
                  <a:cxn ang="0">
                    <a:pos x="connsiteX1" y="connsiteY1"/>
                  </a:cxn>
                </a:cxnLst>
                <a:rect l="l" t="t" r="r" b="b"/>
                <a:pathLst>
                  <a:path w="35809" h="5909">
                    <a:moveTo>
                      <a:pt x="527" y="255"/>
                    </a:moveTo>
                    <a:lnTo>
                      <a:pt x="36336" y="255"/>
                    </a:lnTo>
                  </a:path>
                </a:pathLst>
              </a:custGeom>
              <a:solidFill>
                <a:srgbClr val="EC4E44"/>
              </a:solidFill>
              <a:ln w="5965" cap="sq">
                <a:noFill/>
                <a:prstDash val="solid"/>
                <a:miter/>
              </a:ln>
            </p:spPr>
            <p:txBody>
              <a:bodyPr rtlCol="0" anchor="ctr"/>
              <a:lstStyle/>
              <a:p>
                <a:endParaRPr lang="en-US"/>
              </a:p>
            </p:txBody>
          </p:sp>
          <p:sp>
            <p:nvSpPr>
              <p:cNvPr id="2041" name="Freeform: Shape 2040">
                <a:extLst>
                  <a:ext uri="{FF2B5EF4-FFF2-40B4-BE49-F238E27FC236}">
                    <a16:creationId xmlns:a16="http://schemas.microsoft.com/office/drawing/2014/main" id="{4F2F4EA4-E6A1-4970-B5B7-9BD843BD056C}"/>
                  </a:ext>
                </a:extLst>
              </p:cNvPr>
              <p:cNvSpPr/>
              <p:nvPr/>
            </p:nvSpPr>
            <p:spPr>
              <a:xfrm>
                <a:off x="3457791" y="3483386"/>
                <a:ext cx="35809" cy="5909"/>
              </a:xfrm>
              <a:custGeom>
                <a:avLst/>
                <a:gdLst>
                  <a:gd name="connsiteX0" fmla="*/ 527 w 35809"/>
                  <a:gd name="connsiteY0" fmla="*/ 255 h 5909"/>
                  <a:gd name="connsiteX1" fmla="*/ 36336 w 35809"/>
                  <a:gd name="connsiteY1" fmla="*/ 255 h 5909"/>
                </a:gdLst>
                <a:ahLst/>
                <a:cxnLst>
                  <a:cxn ang="0">
                    <a:pos x="connsiteX0" y="connsiteY0"/>
                  </a:cxn>
                  <a:cxn ang="0">
                    <a:pos x="connsiteX1" y="connsiteY1"/>
                  </a:cxn>
                </a:cxnLst>
                <a:rect l="l" t="t" r="r" b="b"/>
                <a:pathLst>
                  <a:path w="35809" h="5909">
                    <a:moveTo>
                      <a:pt x="527" y="255"/>
                    </a:moveTo>
                    <a:lnTo>
                      <a:pt x="36336" y="255"/>
                    </a:lnTo>
                  </a:path>
                </a:pathLst>
              </a:custGeom>
              <a:noFill/>
              <a:ln w="5965" cap="flat">
                <a:solidFill>
                  <a:srgbClr val="EC4E44"/>
                </a:solidFill>
                <a:prstDash val="solid"/>
                <a:miter/>
              </a:ln>
            </p:spPr>
            <p:txBody>
              <a:bodyPr rtlCol="0" anchor="ctr"/>
              <a:lstStyle/>
              <a:p>
                <a:endParaRPr lang="en-US"/>
              </a:p>
            </p:txBody>
          </p:sp>
          <p:sp>
            <p:nvSpPr>
              <p:cNvPr id="2042" name="Freeform: Shape 2041">
                <a:extLst>
                  <a:ext uri="{FF2B5EF4-FFF2-40B4-BE49-F238E27FC236}">
                    <a16:creationId xmlns:a16="http://schemas.microsoft.com/office/drawing/2014/main" id="{3332CBCE-FE36-4AC1-820A-142D98488063}"/>
                  </a:ext>
                </a:extLst>
              </p:cNvPr>
              <p:cNvSpPr/>
              <p:nvPr/>
            </p:nvSpPr>
            <p:spPr>
              <a:xfrm>
                <a:off x="3471848" y="3506896"/>
                <a:ext cx="35809" cy="5909"/>
              </a:xfrm>
              <a:custGeom>
                <a:avLst/>
                <a:gdLst>
                  <a:gd name="connsiteX0" fmla="*/ 529 w 35809"/>
                  <a:gd name="connsiteY0" fmla="*/ 259 h 5909"/>
                  <a:gd name="connsiteX1" fmla="*/ 36338 w 35809"/>
                  <a:gd name="connsiteY1" fmla="*/ 259 h 5909"/>
                </a:gdLst>
                <a:ahLst/>
                <a:cxnLst>
                  <a:cxn ang="0">
                    <a:pos x="connsiteX0" y="connsiteY0"/>
                  </a:cxn>
                  <a:cxn ang="0">
                    <a:pos x="connsiteX1" y="connsiteY1"/>
                  </a:cxn>
                </a:cxnLst>
                <a:rect l="l" t="t" r="r" b="b"/>
                <a:pathLst>
                  <a:path w="35809" h="5909">
                    <a:moveTo>
                      <a:pt x="529" y="259"/>
                    </a:moveTo>
                    <a:lnTo>
                      <a:pt x="36338" y="259"/>
                    </a:lnTo>
                  </a:path>
                </a:pathLst>
              </a:custGeom>
              <a:solidFill>
                <a:srgbClr val="EC4E44"/>
              </a:solidFill>
              <a:ln w="5965" cap="sq">
                <a:noFill/>
                <a:prstDash val="solid"/>
                <a:miter/>
              </a:ln>
            </p:spPr>
            <p:txBody>
              <a:bodyPr rtlCol="0" anchor="ctr"/>
              <a:lstStyle/>
              <a:p>
                <a:endParaRPr lang="en-US"/>
              </a:p>
            </p:txBody>
          </p:sp>
          <p:sp>
            <p:nvSpPr>
              <p:cNvPr id="2043" name="Freeform: Shape 2042">
                <a:extLst>
                  <a:ext uri="{FF2B5EF4-FFF2-40B4-BE49-F238E27FC236}">
                    <a16:creationId xmlns:a16="http://schemas.microsoft.com/office/drawing/2014/main" id="{26DC04B1-08A1-4826-BAD1-A8462330A2BB}"/>
                  </a:ext>
                </a:extLst>
              </p:cNvPr>
              <p:cNvSpPr/>
              <p:nvPr/>
            </p:nvSpPr>
            <p:spPr>
              <a:xfrm>
                <a:off x="3471848" y="3506896"/>
                <a:ext cx="35809" cy="5909"/>
              </a:xfrm>
              <a:custGeom>
                <a:avLst/>
                <a:gdLst>
                  <a:gd name="connsiteX0" fmla="*/ 529 w 35809"/>
                  <a:gd name="connsiteY0" fmla="*/ 259 h 5909"/>
                  <a:gd name="connsiteX1" fmla="*/ 36338 w 35809"/>
                  <a:gd name="connsiteY1" fmla="*/ 259 h 5909"/>
                </a:gdLst>
                <a:ahLst/>
                <a:cxnLst>
                  <a:cxn ang="0">
                    <a:pos x="connsiteX0" y="connsiteY0"/>
                  </a:cxn>
                  <a:cxn ang="0">
                    <a:pos x="connsiteX1" y="connsiteY1"/>
                  </a:cxn>
                </a:cxnLst>
                <a:rect l="l" t="t" r="r" b="b"/>
                <a:pathLst>
                  <a:path w="35809" h="5909">
                    <a:moveTo>
                      <a:pt x="529" y="259"/>
                    </a:moveTo>
                    <a:lnTo>
                      <a:pt x="36338" y="259"/>
                    </a:lnTo>
                  </a:path>
                </a:pathLst>
              </a:custGeom>
              <a:noFill/>
              <a:ln w="5965" cap="flat">
                <a:solidFill>
                  <a:srgbClr val="EC4E44"/>
                </a:solidFill>
                <a:prstDash val="solid"/>
                <a:miter/>
              </a:ln>
            </p:spPr>
            <p:txBody>
              <a:bodyPr rtlCol="0" anchor="ctr"/>
              <a:lstStyle/>
              <a:p>
                <a:endParaRPr lang="en-US"/>
              </a:p>
            </p:txBody>
          </p:sp>
          <p:sp>
            <p:nvSpPr>
              <p:cNvPr id="2044" name="Freeform: Shape 2043">
                <a:extLst>
                  <a:ext uri="{FF2B5EF4-FFF2-40B4-BE49-F238E27FC236}">
                    <a16:creationId xmlns:a16="http://schemas.microsoft.com/office/drawing/2014/main" id="{E2DB13DF-AF26-4E80-A94D-C310AB3B0C9A}"/>
                  </a:ext>
                </a:extLst>
              </p:cNvPr>
              <p:cNvSpPr/>
              <p:nvPr/>
            </p:nvSpPr>
            <p:spPr>
              <a:xfrm>
                <a:off x="3137437" y="3803415"/>
                <a:ext cx="35809" cy="5909"/>
              </a:xfrm>
              <a:custGeom>
                <a:avLst/>
                <a:gdLst>
                  <a:gd name="connsiteX0" fmla="*/ 473 w 35809"/>
                  <a:gd name="connsiteY0" fmla="*/ 309 h 5909"/>
                  <a:gd name="connsiteX1" fmla="*/ 36282 w 35809"/>
                  <a:gd name="connsiteY1" fmla="*/ 309 h 5909"/>
                </a:gdLst>
                <a:ahLst/>
                <a:cxnLst>
                  <a:cxn ang="0">
                    <a:pos x="connsiteX0" y="connsiteY0"/>
                  </a:cxn>
                  <a:cxn ang="0">
                    <a:pos x="connsiteX1" y="connsiteY1"/>
                  </a:cxn>
                </a:cxnLst>
                <a:rect l="l" t="t" r="r" b="b"/>
                <a:pathLst>
                  <a:path w="35809" h="5909">
                    <a:moveTo>
                      <a:pt x="473" y="309"/>
                    </a:moveTo>
                    <a:lnTo>
                      <a:pt x="36282" y="309"/>
                    </a:lnTo>
                  </a:path>
                </a:pathLst>
              </a:custGeom>
              <a:solidFill>
                <a:srgbClr val="EC4E44"/>
              </a:solidFill>
              <a:ln w="5965" cap="sq">
                <a:noFill/>
                <a:prstDash val="solid"/>
                <a:miter/>
              </a:ln>
            </p:spPr>
            <p:txBody>
              <a:bodyPr rtlCol="0" anchor="ctr"/>
              <a:lstStyle/>
              <a:p>
                <a:endParaRPr lang="en-US"/>
              </a:p>
            </p:txBody>
          </p:sp>
          <p:sp>
            <p:nvSpPr>
              <p:cNvPr id="2045" name="Freeform: Shape 2044">
                <a:extLst>
                  <a:ext uri="{FF2B5EF4-FFF2-40B4-BE49-F238E27FC236}">
                    <a16:creationId xmlns:a16="http://schemas.microsoft.com/office/drawing/2014/main" id="{4090E94B-6850-41FA-A44F-9689F228C0DC}"/>
                  </a:ext>
                </a:extLst>
              </p:cNvPr>
              <p:cNvSpPr/>
              <p:nvPr/>
            </p:nvSpPr>
            <p:spPr>
              <a:xfrm>
                <a:off x="3137437" y="3803415"/>
                <a:ext cx="35809" cy="5909"/>
              </a:xfrm>
              <a:custGeom>
                <a:avLst/>
                <a:gdLst>
                  <a:gd name="connsiteX0" fmla="*/ 473 w 35809"/>
                  <a:gd name="connsiteY0" fmla="*/ 309 h 5909"/>
                  <a:gd name="connsiteX1" fmla="*/ 36282 w 35809"/>
                  <a:gd name="connsiteY1" fmla="*/ 309 h 5909"/>
                </a:gdLst>
                <a:ahLst/>
                <a:cxnLst>
                  <a:cxn ang="0">
                    <a:pos x="connsiteX0" y="connsiteY0"/>
                  </a:cxn>
                  <a:cxn ang="0">
                    <a:pos x="connsiteX1" y="connsiteY1"/>
                  </a:cxn>
                </a:cxnLst>
                <a:rect l="l" t="t" r="r" b="b"/>
                <a:pathLst>
                  <a:path w="35809" h="5909">
                    <a:moveTo>
                      <a:pt x="473" y="309"/>
                    </a:moveTo>
                    <a:lnTo>
                      <a:pt x="36282" y="309"/>
                    </a:lnTo>
                  </a:path>
                </a:pathLst>
              </a:custGeom>
              <a:noFill/>
              <a:ln w="5965" cap="flat">
                <a:solidFill>
                  <a:srgbClr val="EC4E44"/>
                </a:solidFill>
                <a:prstDash val="solid"/>
                <a:miter/>
              </a:ln>
            </p:spPr>
            <p:txBody>
              <a:bodyPr rtlCol="0" anchor="ctr"/>
              <a:lstStyle/>
              <a:p>
                <a:endParaRPr lang="en-US"/>
              </a:p>
            </p:txBody>
          </p:sp>
          <p:sp>
            <p:nvSpPr>
              <p:cNvPr id="2046" name="Freeform: Shape 2045">
                <a:extLst>
                  <a:ext uri="{FF2B5EF4-FFF2-40B4-BE49-F238E27FC236}">
                    <a16:creationId xmlns:a16="http://schemas.microsoft.com/office/drawing/2014/main" id="{6898D0D7-ED78-4C5D-AEB9-8BADEAC88806}"/>
                  </a:ext>
                </a:extLst>
              </p:cNvPr>
              <p:cNvSpPr/>
              <p:nvPr/>
            </p:nvSpPr>
            <p:spPr>
              <a:xfrm>
                <a:off x="2742501" y="4204024"/>
                <a:ext cx="35809" cy="5909"/>
              </a:xfrm>
              <a:custGeom>
                <a:avLst/>
                <a:gdLst>
                  <a:gd name="connsiteX0" fmla="*/ 407 w 35809"/>
                  <a:gd name="connsiteY0" fmla="*/ 377 h 5909"/>
                  <a:gd name="connsiteX1" fmla="*/ 36216 w 35809"/>
                  <a:gd name="connsiteY1" fmla="*/ 377 h 5909"/>
                </a:gdLst>
                <a:ahLst/>
                <a:cxnLst>
                  <a:cxn ang="0">
                    <a:pos x="connsiteX0" y="connsiteY0"/>
                  </a:cxn>
                  <a:cxn ang="0">
                    <a:pos x="connsiteX1" y="connsiteY1"/>
                  </a:cxn>
                </a:cxnLst>
                <a:rect l="l" t="t" r="r" b="b"/>
                <a:pathLst>
                  <a:path w="35809" h="5909">
                    <a:moveTo>
                      <a:pt x="407" y="377"/>
                    </a:moveTo>
                    <a:lnTo>
                      <a:pt x="36216" y="377"/>
                    </a:lnTo>
                  </a:path>
                </a:pathLst>
              </a:custGeom>
              <a:solidFill>
                <a:srgbClr val="EC4E44"/>
              </a:solidFill>
              <a:ln w="5965" cap="sq">
                <a:noFill/>
                <a:prstDash val="solid"/>
                <a:miter/>
              </a:ln>
            </p:spPr>
            <p:txBody>
              <a:bodyPr rtlCol="0" anchor="ctr"/>
              <a:lstStyle/>
              <a:p>
                <a:endParaRPr lang="en-US"/>
              </a:p>
            </p:txBody>
          </p:sp>
          <p:sp>
            <p:nvSpPr>
              <p:cNvPr id="2047" name="Freeform: Shape 2046">
                <a:extLst>
                  <a:ext uri="{FF2B5EF4-FFF2-40B4-BE49-F238E27FC236}">
                    <a16:creationId xmlns:a16="http://schemas.microsoft.com/office/drawing/2014/main" id="{87D33A41-429F-4626-BC78-C2E0007B1BC8}"/>
                  </a:ext>
                </a:extLst>
              </p:cNvPr>
              <p:cNvSpPr/>
              <p:nvPr/>
            </p:nvSpPr>
            <p:spPr>
              <a:xfrm>
                <a:off x="2742501" y="4204024"/>
                <a:ext cx="35809" cy="5909"/>
              </a:xfrm>
              <a:custGeom>
                <a:avLst/>
                <a:gdLst>
                  <a:gd name="connsiteX0" fmla="*/ 407 w 35809"/>
                  <a:gd name="connsiteY0" fmla="*/ 377 h 5909"/>
                  <a:gd name="connsiteX1" fmla="*/ 36216 w 35809"/>
                  <a:gd name="connsiteY1" fmla="*/ 377 h 5909"/>
                </a:gdLst>
                <a:ahLst/>
                <a:cxnLst>
                  <a:cxn ang="0">
                    <a:pos x="connsiteX0" y="connsiteY0"/>
                  </a:cxn>
                  <a:cxn ang="0">
                    <a:pos x="connsiteX1" y="connsiteY1"/>
                  </a:cxn>
                </a:cxnLst>
                <a:rect l="l" t="t" r="r" b="b"/>
                <a:pathLst>
                  <a:path w="35809" h="5909">
                    <a:moveTo>
                      <a:pt x="407" y="377"/>
                    </a:moveTo>
                    <a:lnTo>
                      <a:pt x="36216" y="377"/>
                    </a:lnTo>
                  </a:path>
                </a:pathLst>
              </a:custGeom>
              <a:noFill/>
              <a:ln w="5965" cap="flat">
                <a:solidFill>
                  <a:srgbClr val="EC4E44"/>
                </a:solidFill>
                <a:prstDash val="solid"/>
                <a:miter/>
              </a:ln>
            </p:spPr>
            <p:txBody>
              <a:bodyPr rtlCol="0" anchor="ctr"/>
              <a:lstStyle/>
              <a:p>
                <a:endParaRPr lang="en-US"/>
              </a:p>
            </p:txBody>
          </p:sp>
          <p:sp>
            <p:nvSpPr>
              <p:cNvPr id="2048" name="Freeform: Shape 2047">
                <a:extLst>
                  <a:ext uri="{FF2B5EF4-FFF2-40B4-BE49-F238E27FC236}">
                    <a16:creationId xmlns:a16="http://schemas.microsoft.com/office/drawing/2014/main" id="{8EF08E88-64BC-4143-9D8E-EEF793E1733D}"/>
                  </a:ext>
                </a:extLst>
              </p:cNvPr>
              <p:cNvSpPr/>
              <p:nvPr/>
            </p:nvSpPr>
            <p:spPr>
              <a:xfrm>
                <a:off x="2520383" y="4346472"/>
                <a:ext cx="35809" cy="5909"/>
              </a:xfrm>
              <a:custGeom>
                <a:avLst/>
                <a:gdLst>
                  <a:gd name="connsiteX0" fmla="*/ 370 w 35809"/>
                  <a:gd name="connsiteY0" fmla="*/ 401 h 5909"/>
                  <a:gd name="connsiteX1" fmla="*/ 36179 w 35809"/>
                  <a:gd name="connsiteY1" fmla="*/ 401 h 5909"/>
                </a:gdLst>
                <a:ahLst/>
                <a:cxnLst>
                  <a:cxn ang="0">
                    <a:pos x="connsiteX0" y="connsiteY0"/>
                  </a:cxn>
                  <a:cxn ang="0">
                    <a:pos x="connsiteX1" y="connsiteY1"/>
                  </a:cxn>
                </a:cxnLst>
                <a:rect l="l" t="t" r="r" b="b"/>
                <a:pathLst>
                  <a:path w="35809" h="5909">
                    <a:moveTo>
                      <a:pt x="370" y="401"/>
                    </a:moveTo>
                    <a:lnTo>
                      <a:pt x="36179" y="401"/>
                    </a:lnTo>
                  </a:path>
                </a:pathLst>
              </a:custGeom>
              <a:solidFill>
                <a:srgbClr val="EC4E44"/>
              </a:solidFill>
              <a:ln w="5965" cap="sq">
                <a:noFill/>
                <a:prstDash val="solid"/>
                <a:miter/>
              </a:ln>
            </p:spPr>
            <p:txBody>
              <a:bodyPr rtlCol="0" anchor="ctr"/>
              <a:lstStyle/>
              <a:p>
                <a:endParaRPr lang="en-US"/>
              </a:p>
            </p:txBody>
          </p:sp>
          <p:sp>
            <p:nvSpPr>
              <p:cNvPr id="2049" name="Freeform: Shape 2048">
                <a:extLst>
                  <a:ext uri="{FF2B5EF4-FFF2-40B4-BE49-F238E27FC236}">
                    <a16:creationId xmlns:a16="http://schemas.microsoft.com/office/drawing/2014/main" id="{54CB1E0E-DE35-412A-9FF1-78A87045C72F}"/>
                  </a:ext>
                </a:extLst>
              </p:cNvPr>
              <p:cNvSpPr/>
              <p:nvPr/>
            </p:nvSpPr>
            <p:spPr>
              <a:xfrm>
                <a:off x="2520383" y="4346472"/>
                <a:ext cx="35809" cy="5909"/>
              </a:xfrm>
              <a:custGeom>
                <a:avLst/>
                <a:gdLst>
                  <a:gd name="connsiteX0" fmla="*/ 370 w 35809"/>
                  <a:gd name="connsiteY0" fmla="*/ 401 h 5909"/>
                  <a:gd name="connsiteX1" fmla="*/ 36179 w 35809"/>
                  <a:gd name="connsiteY1" fmla="*/ 401 h 5909"/>
                </a:gdLst>
                <a:ahLst/>
                <a:cxnLst>
                  <a:cxn ang="0">
                    <a:pos x="connsiteX0" y="connsiteY0"/>
                  </a:cxn>
                  <a:cxn ang="0">
                    <a:pos x="connsiteX1" y="connsiteY1"/>
                  </a:cxn>
                </a:cxnLst>
                <a:rect l="l" t="t" r="r" b="b"/>
                <a:pathLst>
                  <a:path w="35809" h="5909">
                    <a:moveTo>
                      <a:pt x="370" y="401"/>
                    </a:moveTo>
                    <a:lnTo>
                      <a:pt x="36179" y="401"/>
                    </a:lnTo>
                  </a:path>
                </a:pathLst>
              </a:custGeom>
              <a:noFill/>
              <a:ln w="5965" cap="flat">
                <a:solidFill>
                  <a:srgbClr val="EC4E44"/>
                </a:solidFill>
                <a:prstDash val="solid"/>
                <a:miter/>
              </a:ln>
            </p:spPr>
            <p:txBody>
              <a:bodyPr rtlCol="0" anchor="ctr"/>
              <a:lstStyle/>
              <a:p>
                <a:endParaRPr lang="en-US"/>
              </a:p>
            </p:txBody>
          </p:sp>
          <p:sp>
            <p:nvSpPr>
              <p:cNvPr id="2050" name="Freeform: Shape 2049">
                <a:extLst>
                  <a:ext uri="{FF2B5EF4-FFF2-40B4-BE49-F238E27FC236}">
                    <a16:creationId xmlns:a16="http://schemas.microsoft.com/office/drawing/2014/main" id="{002D0178-C9B4-4775-9A2E-85D9AAC0B880}"/>
                  </a:ext>
                </a:extLst>
              </p:cNvPr>
              <p:cNvSpPr/>
              <p:nvPr/>
            </p:nvSpPr>
            <p:spPr>
              <a:xfrm>
                <a:off x="3204356" y="3732676"/>
                <a:ext cx="35809" cy="5909"/>
              </a:xfrm>
              <a:custGeom>
                <a:avLst/>
                <a:gdLst>
                  <a:gd name="connsiteX0" fmla="*/ 484 w 35809"/>
                  <a:gd name="connsiteY0" fmla="*/ 297 h 5909"/>
                  <a:gd name="connsiteX1" fmla="*/ 36294 w 35809"/>
                  <a:gd name="connsiteY1" fmla="*/ 297 h 5909"/>
                </a:gdLst>
                <a:ahLst/>
                <a:cxnLst>
                  <a:cxn ang="0">
                    <a:pos x="connsiteX0" y="connsiteY0"/>
                  </a:cxn>
                  <a:cxn ang="0">
                    <a:pos x="connsiteX1" y="connsiteY1"/>
                  </a:cxn>
                </a:cxnLst>
                <a:rect l="l" t="t" r="r" b="b"/>
                <a:pathLst>
                  <a:path w="35809" h="5909">
                    <a:moveTo>
                      <a:pt x="484" y="297"/>
                    </a:moveTo>
                    <a:lnTo>
                      <a:pt x="36294" y="297"/>
                    </a:lnTo>
                  </a:path>
                </a:pathLst>
              </a:custGeom>
              <a:solidFill>
                <a:srgbClr val="EC4E44"/>
              </a:solidFill>
              <a:ln w="5965" cap="sq">
                <a:noFill/>
                <a:prstDash val="solid"/>
                <a:miter/>
              </a:ln>
            </p:spPr>
            <p:txBody>
              <a:bodyPr rtlCol="0" anchor="ctr"/>
              <a:lstStyle/>
              <a:p>
                <a:endParaRPr lang="en-US"/>
              </a:p>
            </p:txBody>
          </p:sp>
          <p:sp>
            <p:nvSpPr>
              <p:cNvPr id="2051" name="Freeform: Shape 2050">
                <a:extLst>
                  <a:ext uri="{FF2B5EF4-FFF2-40B4-BE49-F238E27FC236}">
                    <a16:creationId xmlns:a16="http://schemas.microsoft.com/office/drawing/2014/main" id="{F16E0FD5-FA91-4DFE-9268-10448CFE65AE}"/>
                  </a:ext>
                </a:extLst>
              </p:cNvPr>
              <p:cNvSpPr/>
              <p:nvPr/>
            </p:nvSpPr>
            <p:spPr>
              <a:xfrm>
                <a:off x="3204356" y="3732676"/>
                <a:ext cx="35809" cy="5909"/>
              </a:xfrm>
              <a:custGeom>
                <a:avLst/>
                <a:gdLst>
                  <a:gd name="connsiteX0" fmla="*/ 484 w 35809"/>
                  <a:gd name="connsiteY0" fmla="*/ 297 h 5909"/>
                  <a:gd name="connsiteX1" fmla="*/ 36294 w 35809"/>
                  <a:gd name="connsiteY1" fmla="*/ 297 h 5909"/>
                </a:gdLst>
                <a:ahLst/>
                <a:cxnLst>
                  <a:cxn ang="0">
                    <a:pos x="connsiteX0" y="connsiteY0"/>
                  </a:cxn>
                  <a:cxn ang="0">
                    <a:pos x="connsiteX1" y="connsiteY1"/>
                  </a:cxn>
                </a:cxnLst>
                <a:rect l="l" t="t" r="r" b="b"/>
                <a:pathLst>
                  <a:path w="35809" h="5909">
                    <a:moveTo>
                      <a:pt x="484" y="297"/>
                    </a:moveTo>
                    <a:lnTo>
                      <a:pt x="36294" y="297"/>
                    </a:lnTo>
                  </a:path>
                </a:pathLst>
              </a:custGeom>
              <a:noFill/>
              <a:ln w="5965" cap="flat">
                <a:solidFill>
                  <a:srgbClr val="EC4E44"/>
                </a:solidFill>
                <a:prstDash val="solid"/>
                <a:miter/>
              </a:ln>
            </p:spPr>
            <p:txBody>
              <a:bodyPr rtlCol="0" anchor="ctr"/>
              <a:lstStyle/>
              <a:p>
                <a:endParaRPr lang="en-US"/>
              </a:p>
            </p:txBody>
          </p:sp>
          <p:sp>
            <p:nvSpPr>
              <p:cNvPr id="2052" name="Freeform: Shape 2051">
                <a:extLst>
                  <a:ext uri="{FF2B5EF4-FFF2-40B4-BE49-F238E27FC236}">
                    <a16:creationId xmlns:a16="http://schemas.microsoft.com/office/drawing/2014/main" id="{D09A813B-6E2F-4206-BA7E-85847DF7FD16}"/>
                  </a:ext>
                </a:extLst>
              </p:cNvPr>
              <p:cNvSpPr/>
              <p:nvPr/>
            </p:nvSpPr>
            <p:spPr>
              <a:xfrm>
                <a:off x="2866707" y="4048385"/>
                <a:ext cx="35809" cy="5909"/>
              </a:xfrm>
              <a:custGeom>
                <a:avLst/>
                <a:gdLst>
                  <a:gd name="connsiteX0" fmla="*/ 428 w 35809"/>
                  <a:gd name="connsiteY0" fmla="*/ 350 h 5909"/>
                  <a:gd name="connsiteX1" fmla="*/ 36237 w 35809"/>
                  <a:gd name="connsiteY1" fmla="*/ 350 h 5909"/>
                </a:gdLst>
                <a:ahLst/>
                <a:cxnLst>
                  <a:cxn ang="0">
                    <a:pos x="connsiteX0" y="connsiteY0"/>
                  </a:cxn>
                  <a:cxn ang="0">
                    <a:pos x="connsiteX1" y="connsiteY1"/>
                  </a:cxn>
                </a:cxnLst>
                <a:rect l="l" t="t" r="r" b="b"/>
                <a:pathLst>
                  <a:path w="35809" h="5909">
                    <a:moveTo>
                      <a:pt x="428" y="350"/>
                    </a:moveTo>
                    <a:lnTo>
                      <a:pt x="36237" y="350"/>
                    </a:lnTo>
                  </a:path>
                </a:pathLst>
              </a:custGeom>
              <a:solidFill>
                <a:srgbClr val="EC4E44"/>
              </a:solidFill>
              <a:ln w="5965" cap="sq">
                <a:noFill/>
                <a:prstDash val="solid"/>
                <a:miter/>
              </a:ln>
            </p:spPr>
            <p:txBody>
              <a:bodyPr rtlCol="0" anchor="ctr"/>
              <a:lstStyle/>
              <a:p>
                <a:endParaRPr lang="en-US"/>
              </a:p>
            </p:txBody>
          </p:sp>
          <p:sp>
            <p:nvSpPr>
              <p:cNvPr id="2053" name="Freeform: Shape 2052">
                <a:extLst>
                  <a:ext uri="{FF2B5EF4-FFF2-40B4-BE49-F238E27FC236}">
                    <a16:creationId xmlns:a16="http://schemas.microsoft.com/office/drawing/2014/main" id="{0759D9AE-C202-4F0B-AC4A-6296C41DDE60}"/>
                  </a:ext>
                </a:extLst>
              </p:cNvPr>
              <p:cNvSpPr/>
              <p:nvPr/>
            </p:nvSpPr>
            <p:spPr>
              <a:xfrm>
                <a:off x="2866707" y="4048385"/>
                <a:ext cx="35809" cy="5909"/>
              </a:xfrm>
              <a:custGeom>
                <a:avLst/>
                <a:gdLst>
                  <a:gd name="connsiteX0" fmla="*/ 428 w 35809"/>
                  <a:gd name="connsiteY0" fmla="*/ 350 h 5909"/>
                  <a:gd name="connsiteX1" fmla="*/ 36237 w 35809"/>
                  <a:gd name="connsiteY1" fmla="*/ 350 h 5909"/>
                </a:gdLst>
                <a:ahLst/>
                <a:cxnLst>
                  <a:cxn ang="0">
                    <a:pos x="connsiteX0" y="connsiteY0"/>
                  </a:cxn>
                  <a:cxn ang="0">
                    <a:pos x="connsiteX1" y="connsiteY1"/>
                  </a:cxn>
                </a:cxnLst>
                <a:rect l="l" t="t" r="r" b="b"/>
                <a:pathLst>
                  <a:path w="35809" h="5909">
                    <a:moveTo>
                      <a:pt x="428" y="350"/>
                    </a:moveTo>
                    <a:lnTo>
                      <a:pt x="36237" y="350"/>
                    </a:lnTo>
                  </a:path>
                </a:pathLst>
              </a:custGeom>
              <a:noFill/>
              <a:ln w="5965" cap="flat">
                <a:solidFill>
                  <a:srgbClr val="EC4E44"/>
                </a:solidFill>
                <a:prstDash val="solid"/>
                <a:miter/>
              </a:ln>
            </p:spPr>
            <p:txBody>
              <a:bodyPr rtlCol="0" anchor="ctr"/>
              <a:lstStyle/>
              <a:p>
                <a:endParaRPr lang="en-US"/>
              </a:p>
            </p:txBody>
          </p:sp>
          <p:sp>
            <p:nvSpPr>
              <p:cNvPr id="2054" name="Freeform: Shape 2053">
                <a:extLst>
                  <a:ext uri="{FF2B5EF4-FFF2-40B4-BE49-F238E27FC236}">
                    <a16:creationId xmlns:a16="http://schemas.microsoft.com/office/drawing/2014/main" id="{71F8E102-1CCF-4ADA-A8AB-48BE5BA5EA8C}"/>
                  </a:ext>
                </a:extLst>
              </p:cNvPr>
              <p:cNvSpPr/>
              <p:nvPr/>
            </p:nvSpPr>
            <p:spPr>
              <a:xfrm>
                <a:off x="2783264" y="4120580"/>
                <a:ext cx="35809" cy="5909"/>
              </a:xfrm>
              <a:custGeom>
                <a:avLst/>
                <a:gdLst>
                  <a:gd name="connsiteX0" fmla="*/ 414 w 35809"/>
                  <a:gd name="connsiteY0" fmla="*/ 363 h 5909"/>
                  <a:gd name="connsiteX1" fmla="*/ 36223 w 35809"/>
                  <a:gd name="connsiteY1" fmla="*/ 363 h 5909"/>
                </a:gdLst>
                <a:ahLst/>
                <a:cxnLst>
                  <a:cxn ang="0">
                    <a:pos x="connsiteX0" y="connsiteY0"/>
                  </a:cxn>
                  <a:cxn ang="0">
                    <a:pos x="connsiteX1" y="connsiteY1"/>
                  </a:cxn>
                </a:cxnLst>
                <a:rect l="l" t="t" r="r" b="b"/>
                <a:pathLst>
                  <a:path w="35809" h="5909">
                    <a:moveTo>
                      <a:pt x="414" y="363"/>
                    </a:moveTo>
                    <a:lnTo>
                      <a:pt x="36223" y="363"/>
                    </a:lnTo>
                  </a:path>
                </a:pathLst>
              </a:custGeom>
              <a:solidFill>
                <a:srgbClr val="EC4E44"/>
              </a:solidFill>
              <a:ln w="5965" cap="sq">
                <a:noFill/>
                <a:prstDash val="solid"/>
                <a:miter/>
              </a:ln>
            </p:spPr>
            <p:txBody>
              <a:bodyPr rtlCol="0" anchor="ctr"/>
              <a:lstStyle/>
              <a:p>
                <a:endParaRPr lang="en-US"/>
              </a:p>
            </p:txBody>
          </p:sp>
          <p:sp>
            <p:nvSpPr>
              <p:cNvPr id="2055" name="Freeform: Shape 2054">
                <a:extLst>
                  <a:ext uri="{FF2B5EF4-FFF2-40B4-BE49-F238E27FC236}">
                    <a16:creationId xmlns:a16="http://schemas.microsoft.com/office/drawing/2014/main" id="{F96B4DB2-9972-4154-8728-D67B43C79BE0}"/>
                  </a:ext>
                </a:extLst>
              </p:cNvPr>
              <p:cNvSpPr/>
              <p:nvPr/>
            </p:nvSpPr>
            <p:spPr>
              <a:xfrm>
                <a:off x="2783264" y="4120580"/>
                <a:ext cx="35809" cy="5909"/>
              </a:xfrm>
              <a:custGeom>
                <a:avLst/>
                <a:gdLst>
                  <a:gd name="connsiteX0" fmla="*/ 414 w 35809"/>
                  <a:gd name="connsiteY0" fmla="*/ 363 h 5909"/>
                  <a:gd name="connsiteX1" fmla="*/ 36223 w 35809"/>
                  <a:gd name="connsiteY1" fmla="*/ 363 h 5909"/>
                </a:gdLst>
                <a:ahLst/>
                <a:cxnLst>
                  <a:cxn ang="0">
                    <a:pos x="connsiteX0" y="connsiteY0"/>
                  </a:cxn>
                  <a:cxn ang="0">
                    <a:pos x="connsiteX1" y="connsiteY1"/>
                  </a:cxn>
                </a:cxnLst>
                <a:rect l="l" t="t" r="r" b="b"/>
                <a:pathLst>
                  <a:path w="35809" h="5909">
                    <a:moveTo>
                      <a:pt x="414" y="363"/>
                    </a:moveTo>
                    <a:lnTo>
                      <a:pt x="36223" y="363"/>
                    </a:lnTo>
                  </a:path>
                </a:pathLst>
              </a:custGeom>
              <a:noFill/>
              <a:ln w="5965" cap="flat">
                <a:solidFill>
                  <a:srgbClr val="EC4E44"/>
                </a:solidFill>
                <a:prstDash val="solid"/>
                <a:miter/>
              </a:ln>
            </p:spPr>
            <p:txBody>
              <a:bodyPr rtlCol="0" anchor="ctr"/>
              <a:lstStyle/>
              <a:p>
                <a:endParaRPr lang="en-US"/>
              </a:p>
            </p:txBody>
          </p:sp>
          <p:sp>
            <p:nvSpPr>
              <p:cNvPr id="2056" name="Freeform: Shape 2055">
                <a:extLst>
                  <a:ext uri="{FF2B5EF4-FFF2-40B4-BE49-F238E27FC236}">
                    <a16:creationId xmlns:a16="http://schemas.microsoft.com/office/drawing/2014/main" id="{AE1B317F-BB48-45DB-8846-0D1D80C8282D}"/>
                  </a:ext>
                </a:extLst>
              </p:cNvPr>
              <p:cNvSpPr/>
              <p:nvPr/>
            </p:nvSpPr>
            <p:spPr>
              <a:xfrm>
                <a:off x="3606863" y="3360917"/>
                <a:ext cx="35809" cy="5909"/>
              </a:xfrm>
              <a:custGeom>
                <a:avLst/>
                <a:gdLst>
                  <a:gd name="connsiteX0" fmla="*/ 552 w 35809"/>
                  <a:gd name="connsiteY0" fmla="*/ 234 h 5909"/>
                  <a:gd name="connsiteX1" fmla="*/ 36361 w 35809"/>
                  <a:gd name="connsiteY1" fmla="*/ 234 h 5909"/>
                </a:gdLst>
                <a:ahLst/>
                <a:cxnLst>
                  <a:cxn ang="0">
                    <a:pos x="connsiteX0" y="connsiteY0"/>
                  </a:cxn>
                  <a:cxn ang="0">
                    <a:pos x="connsiteX1" y="connsiteY1"/>
                  </a:cxn>
                </a:cxnLst>
                <a:rect l="l" t="t" r="r" b="b"/>
                <a:pathLst>
                  <a:path w="35809" h="5909">
                    <a:moveTo>
                      <a:pt x="552" y="234"/>
                    </a:moveTo>
                    <a:lnTo>
                      <a:pt x="36361" y="234"/>
                    </a:lnTo>
                  </a:path>
                </a:pathLst>
              </a:custGeom>
              <a:solidFill>
                <a:srgbClr val="EC4E44"/>
              </a:solidFill>
              <a:ln w="5965" cap="sq">
                <a:noFill/>
                <a:prstDash val="solid"/>
                <a:miter/>
              </a:ln>
            </p:spPr>
            <p:txBody>
              <a:bodyPr rtlCol="0" anchor="ctr"/>
              <a:lstStyle/>
              <a:p>
                <a:endParaRPr lang="en-US"/>
              </a:p>
            </p:txBody>
          </p:sp>
          <p:sp>
            <p:nvSpPr>
              <p:cNvPr id="2057" name="Freeform: Shape 2056">
                <a:extLst>
                  <a:ext uri="{FF2B5EF4-FFF2-40B4-BE49-F238E27FC236}">
                    <a16:creationId xmlns:a16="http://schemas.microsoft.com/office/drawing/2014/main" id="{D90D1431-E466-4EE5-B053-82D596CDAF17}"/>
                  </a:ext>
                </a:extLst>
              </p:cNvPr>
              <p:cNvSpPr/>
              <p:nvPr/>
            </p:nvSpPr>
            <p:spPr>
              <a:xfrm>
                <a:off x="3606863" y="3360917"/>
                <a:ext cx="35809" cy="5909"/>
              </a:xfrm>
              <a:custGeom>
                <a:avLst/>
                <a:gdLst>
                  <a:gd name="connsiteX0" fmla="*/ 552 w 35809"/>
                  <a:gd name="connsiteY0" fmla="*/ 234 h 5909"/>
                  <a:gd name="connsiteX1" fmla="*/ 36361 w 35809"/>
                  <a:gd name="connsiteY1" fmla="*/ 234 h 5909"/>
                </a:gdLst>
                <a:ahLst/>
                <a:cxnLst>
                  <a:cxn ang="0">
                    <a:pos x="connsiteX0" y="connsiteY0"/>
                  </a:cxn>
                  <a:cxn ang="0">
                    <a:pos x="connsiteX1" y="connsiteY1"/>
                  </a:cxn>
                </a:cxnLst>
                <a:rect l="l" t="t" r="r" b="b"/>
                <a:pathLst>
                  <a:path w="35809" h="5909">
                    <a:moveTo>
                      <a:pt x="552" y="234"/>
                    </a:moveTo>
                    <a:lnTo>
                      <a:pt x="36361" y="234"/>
                    </a:lnTo>
                  </a:path>
                </a:pathLst>
              </a:custGeom>
              <a:noFill/>
              <a:ln w="5965" cap="flat">
                <a:solidFill>
                  <a:srgbClr val="EC4E44"/>
                </a:solidFill>
                <a:prstDash val="solid"/>
                <a:miter/>
              </a:ln>
            </p:spPr>
            <p:txBody>
              <a:bodyPr rtlCol="0" anchor="ctr"/>
              <a:lstStyle/>
              <a:p>
                <a:endParaRPr lang="en-US"/>
              </a:p>
            </p:txBody>
          </p:sp>
          <p:sp>
            <p:nvSpPr>
              <p:cNvPr id="2058" name="Freeform: Shape 2057">
                <a:extLst>
                  <a:ext uri="{FF2B5EF4-FFF2-40B4-BE49-F238E27FC236}">
                    <a16:creationId xmlns:a16="http://schemas.microsoft.com/office/drawing/2014/main" id="{D6F46086-FDAD-4410-8215-60AFDE19EB98}"/>
                  </a:ext>
                </a:extLst>
              </p:cNvPr>
              <p:cNvSpPr/>
              <p:nvPr/>
            </p:nvSpPr>
            <p:spPr>
              <a:xfrm>
                <a:off x="2186433" y="4650762"/>
                <a:ext cx="35809" cy="5909"/>
              </a:xfrm>
              <a:custGeom>
                <a:avLst/>
                <a:gdLst>
                  <a:gd name="connsiteX0" fmla="*/ 314 w 35809"/>
                  <a:gd name="connsiteY0" fmla="*/ 452 h 5909"/>
                  <a:gd name="connsiteX1" fmla="*/ 36123 w 35809"/>
                  <a:gd name="connsiteY1" fmla="*/ 452 h 5909"/>
                </a:gdLst>
                <a:ahLst/>
                <a:cxnLst>
                  <a:cxn ang="0">
                    <a:pos x="connsiteX0" y="connsiteY0"/>
                  </a:cxn>
                  <a:cxn ang="0">
                    <a:pos x="connsiteX1" y="connsiteY1"/>
                  </a:cxn>
                </a:cxnLst>
                <a:rect l="l" t="t" r="r" b="b"/>
                <a:pathLst>
                  <a:path w="35809" h="5909">
                    <a:moveTo>
                      <a:pt x="314" y="452"/>
                    </a:moveTo>
                    <a:lnTo>
                      <a:pt x="36123" y="452"/>
                    </a:lnTo>
                  </a:path>
                </a:pathLst>
              </a:custGeom>
              <a:solidFill>
                <a:srgbClr val="EC4E44"/>
              </a:solidFill>
              <a:ln w="5965" cap="sq">
                <a:noFill/>
                <a:prstDash val="solid"/>
                <a:miter/>
              </a:ln>
            </p:spPr>
            <p:txBody>
              <a:bodyPr rtlCol="0" anchor="ctr"/>
              <a:lstStyle/>
              <a:p>
                <a:endParaRPr lang="en-US"/>
              </a:p>
            </p:txBody>
          </p:sp>
          <p:sp>
            <p:nvSpPr>
              <p:cNvPr id="2059" name="Freeform: Shape 2058">
                <a:extLst>
                  <a:ext uri="{FF2B5EF4-FFF2-40B4-BE49-F238E27FC236}">
                    <a16:creationId xmlns:a16="http://schemas.microsoft.com/office/drawing/2014/main" id="{81D34725-4F18-49CE-B781-2A02C799F0F4}"/>
                  </a:ext>
                </a:extLst>
              </p:cNvPr>
              <p:cNvSpPr/>
              <p:nvPr/>
            </p:nvSpPr>
            <p:spPr>
              <a:xfrm>
                <a:off x="2186433" y="4650762"/>
                <a:ext cx="35809" cy="5909"/>
              </a:xfrm>
              <a:custGeom>
                <a:avLst/>
                <a:gdLst>
                  <a:gd name="connsiteX0" fmla="*/ 314 w 35809"/>
                  <a:gd name="connsiteY0" fmla="*/ 452 h 5909"/>
                  <a:gd name="connsiteX1" fmla="*/ 36123 w 35809"/>
                  <a:gd name="connsiteY1" fmla="*/ 452 h 5909"/>
                </a:gdLst>
                <a:ahLst/>
                <a:cxnLst>
                  <a:cxn ang="0">
                    <a:pos x="connsiteX0" y="connsiteY0"/>
                  </a:cxn>
                  <a:cxn ang="0">
                    <a:pos x="connsiteX1" y="connsiteY1"/>
                  </a:cxn>
                </a:cxnLst>
                <a:rect l="l" t="t" r="r" b="b"/>
                <a:pathLst>
                  <a:path w="35809" h="5909">
                    <a:moveTo>
                      <a:pt x="314" y="452"/>
                    </a:moveTo>
                    <a:lnTo>
                      <a:pt x="36123" y="452"/>
                    </a:lnTo>
                  </a:path>
                </a:pathLst>
              </a:custGeom>
              <a:noFill/>
              <a:ln w="5965" cap="flat">
                <a:solidFill>
                  <a:srgbClr val="EC4E44"/>
                </a:solidFill>
                <a:prstDash val="solid"/>
                <a:miter/>
              </a:ln>
            </p:spPr>
            <p:txBody>
              <a:bodyPr rtlCol="0" anchor="ctr"/>
              <a:lstStyle/>
              <a:p>
                <a:endParaRPr lang="en-US"/>
              </a:p>
            </p:txBody>
          </p:sp>
          <p:sp>
            <p:nvSpPr>
              <p:cNvPr id="2060" name="Freeform: Shape 2059">
                <a:extLst>
                  <a:ext uri="{FF2B5EF4-FFF2-40B4-BE49-F238E27FC236}">
                    <a16:creationId xmlns:a16="http://schemas.microsoft.com/office/drawing/2014/main" id="{5D200AE5-8843-475E-A31E-841136106413}"/>
                  </a:ext>
                </a:extLst>
              </p:cNvPr>
              <p:cNvSpPr/>
              <p:nvPr/>
            </p:nvSpPr>
            <p:spPr>
              <a:xfrm>
                <a:off x="2049489" y="4678045"/>
                <a:ext cx="35809" cy="5909"/>
              </a:xfrm>
              <a:custGeom>
                <a:avLst/>
                <a:gdLst>
                  <a:gd name="connsiteX0" fmla="*/ 291 w 35809"/>
                  <a:gd name="connsiteY0" fmla="*/ 457 h 5909"/>
                  <a:gd name="connsiteX1" fmla="*/ 36100 w 35809"/>
                  <a:gd name="connsiteY1" fmla="*/ 457 h 5909"/>
                </a:gdLst>
                <a:ahLst/>
                <a:cxnLst>
                  <a:cxn ang="0">
                    <a:pos x="connsiteX0" y="connsiteY0"/>
                  </a:cxn>
                  <a:cxn ang="0">
                    <a:pos x="connsiteX1" y="connsiteY1"/>
                  </a:cxn>
                </a:cxnLst>
                <a:rect l="l" t="t" r="r" b="b"/>
                <a:pathLst>
                  <a:path w="35809" h="5909">
                    <a:moveTo>
                      <a:pt x="291" y="457"/>
                    </a:moveTo>
                    <a:lnTo>
                      <a:pt x="36100" y="457"/>
                    </a:lnTo>
                  </a:path>
                </a:pathLst>
              </a:custGeom>
              <a:solidFill>
                <a:srgbClr val="EC4E44"/>
              </a:solidFill>
              <a:ln w="5965" cap="sq">
                <a:noFill/>
                <a:prstDash val="solid"/>
                <a:miter/>
              </a:ln>
            </p:spPr>
            <p:txBody>
              <a:bodyPr rtlCol="0" anchor="ctr"/>
              <a:lstStyle/>
              <a:p>
                <a:endParaRPr lang="en-US"/>
              </a:p>
            </p:txBody>
          </p:sp>
          <p:sp>
            <p:nvSpPr>
              <p:cNvPr id="2061" name="Freeform: Shape 2060">
                <a:extLst>
                  <a:ext uri="{FF2B5EF4-FFF2-40B4-BE49-F238E27FC236}">
                    <a16:creationId xmlns:a16="http://schemas.microsoft.com/office/drawing/2014/main" id="{2A4F7CBB-408B-4D9E-931C-D505DE3C9A26}"/>
                  </a:ext>
                </a:extLst>
              </p:cNvPr>
              <p:cNvSpPr/>
              <p:nvPr/>
            </p:nvSpPr>
            <p:spPr>
              <a:xfrm>
                <a:off x="2049489" y="4678045"/>
                <a:ext cx="35809" cy="5909"/>
              </a:xfrm>
              <a:custGeom>
                <a:avLst/>
                <a:gdLst>
                  <a:gd name="connsiteX0" fmla="*/ 291 w 35809"/>
                  <a:gd name="connsiteY0" fmla="*/ 457 h 5909"/>
                  <a:gd name="connsiteX1" fmla="*/ 36100 w 35809"/>
                  <a:gd name="connsiteY1" fmla="*/ 457 h 5909"/>
                </a:gdLst>
                <a:ahLst/>
                <a:cxnLst>
                  <a:cxn ang="0">
                    <a:pos x="connsiteX0" y="connsiteY0"/>
                  </a:cxn>
                  <a:cxn ang="0">
                    <a:pos x="connsiteX1" y="connsiteY1"/>
                  </a:cxn>
                </a:cxnLst>
                <a:rect l="l" t="t" r="r" b="b"/>
                <a:pathLst>
                  <a:path w="35809" h="5909">
                    <a:moveTo>
                      <a:pt x="291" y="457"/>
                    </a:moveTo>
                    <a:lnTo>
                      <a:pt x="36100" y="457"/>
                    </a:lnTo>
                  </a:path>
                </a:pathLst>
              </a:custGeom>
              <a:noFill/>
              <a:ln w="5965" cap="flat">
                <a:solidFill>
                  <a:srgbClr val="EC4E44"/>
                </a:solidFill>
                <a:prstDash val="solid"/>
                <a:miter/>
              </a:ln>
            </p:spPr>
            <p:txBody>
              <a:bodyPr rtlCol="0" anchor="ctr"/>
              <a:lstStyle/>
              <a:p>
                <a:endParaRPr lang="en-US"/>
              </a:p>
            </p:txBody>
          </p:sp>
          <p:sp>
            <p:nvSpPr>
              <p:cNvPr id="2062" name="Freeform: Shape 2061">
                <a:extLst>
                  <a:ext uri="{FF2B5EF4-FFF2-40B4-BE49-F238E27FC236}">
                    <a16:creationId xmlns:a16="http://schemas.microsoft.com/office/drawing/2014/main" id="{5C0BC74D-C9AD-45C4-B08A-376993D5BEFD}"/>
                  </a:ext>
                </a:extLst>
              </p:cNvPr>
              <p:cNvSpPr/>
              <p:nvPr/>
            </p:nvSpPr>
            <p:spPr>
              <a:xfrm>
                <a:off x="2736668" y="4151961"/>
                <a:ext cx="35809" cy="5909"/>
              </a:xfrm>
              <a:custGeom>
                <a:avLst/>
                <a:gdLst>
                  <a:gd name="connsiteX0" fmla="*/ 406 w 35809"/>
                  <a:gd name="connsiteY0" fmla="*/ 368 h 5909"/>
                  <a:gd name="connsiteX1" fmla="*/ 36215 w 35809"/>
                  <a:gd name="connsiteY1" fmla="*/ 368 h 5909"/>
                </a:gdLst>
                <a:ahLst/>
                <a:cxnLst>
                  <a:cxn ang="0">
                    <a:pos x="connsiteX0" y="connsiteY0"/>
                  </a:cxn>
                  <a:cxn ang="0">
                    <a:pos x="connsiteX1" y="connsiteY1"/>
                  </a:cxn>
                </a:cxnLst>
                <a:rect l="l" t="t" r="r" b="b"/>
                <a:pathLst>
                  <a:path w="35809" h="5909">
                    <a:moveTo>
                      <a:pt x="406" y="368"/>
                    </a:moveTo>
                    <a:lnTo>
                      <a:pt x="36215" y="368"/>
                    </a:lnTo>
                  </a:path>
                </a:pathLst>
              </a:custGeom>
              <a:solidFill>
                <a:srgbClr val="EC4E44"/>
              </a:solidFill>
              <a:ln w="5965" cap="sq">
                <a:noFill/>
                <a:prstDash val="solid"/>
                <a:miter/>
              </a:ln>
            </p:spPr>
            <p:txBody>
              <a:bodyPr rtlCol="0" anchor="ctr"/>
              <a:lstStyle/>
              <a:p>
                <a:endParaRPr lang="en-US"/>
              </a:p>
            </p:txBody>
          </p:sp>
          <p:sp>
            <p:nvSpPr>
              <p:cNvPr id="2063" name="Freeform: Shape 2062">
                <a:extLst>
                  <a:ext uri="{FF2B5EF4-FFF2-40B4-BE49-F238E27FC236}">
                    <a16:creationId xmlns:a16="http://schemas.microsoft.com/office/drawing/2014/main" id="{3BD104C8-DC84-4471-8EF4-0CE44D3355A8}"/>
                  </a:ext>
                </a:extLst>
              </p:cNvPr>
              <p:cNvSpPr/>
              <p:nvPr/>
            </p:nvSpPr>
            <p:spPr>
              <a:xfrm>
                <a:off x="2736668" y="4151961"/>
                <a:ext cx="35809" cy="5909"/>
              </a:xfrm>
              <a:custGeom>
                <a:avLst/>
                <a:gdLst>
                  <a:gd name="connsiteX0" fmla="*/ 406 w 35809"/>
                  <a:gd name="connsiteY0" fmla="*/ 368 h 5909"/>
                  <a:gd name="connsiteX1" fmla="*/ 36215 w 35809"/>
                  <a:gd name="connsiteY1" fmla="*/ 368 h 5909"/>
                </a:gdLst>
                <a:ahLst/>
                <a:cxnLst>
                  <a:cxn ang="0">
                    <a:pos x="connsiteX0" y="connsiteY0"/>
                  </a:cxn>
                  <a:cxn ang="0">
                    <a:pos x="connsiteX1" y="connsiteY1"/>
                  </a:cxn>
                </a:cxnLst>
                <a:rect l="l" t="t" r="r" b="b"/>
                <a:pathLst>
                  <a:path w="35809" h="5909">
                    <a:moveTo>
                      <a:pt x="406" y="368"/>
                    </a:moveTo>
                    <a:lnTo>
                      <a:pt x="36215" y="368"/>
                    </a:lnTo>
                  </a:path>
                </a:pathLst>
              </a:custGeom>
              <a:noFill/>
              <a:ln w="5965" cap="flat">
                <a:solidFill>
                  <a:srgbClr val="EC4E44"/>
                </a:solidFill>
                <a:prstDash val="solid"/>
                <a:miter/>
              </a:ln>
            </p:spPr>
            <p:txBody>
              <a:bodyPr rtlCol="0" anchor="ctr"/>
              <a:lstStyle/>
              <a:p>
                <a:endParaRPr lang="en-US"/>
              </a:p>
            </p:txBody>
          </p:sp>
          <p:sp>
            <p:nvSpPr>
              <p:cNvPr id="2064" name="Freeform: Shape 2063">
                <a:extLst>
                  <a:ext uri="{FF2B5EF4-FFF2-40B4-BE49-F238E27FC236}">
                    <a16:creationId xmlns:a16="http://schemas.microsoft.com/office/drawing/2014/main" id="{09F50E16-3FE6-4104-92E0-E68869AC5314}"/>
                  </a:ext>
                </a:extLst>
              </p:cNvPr>
              <p:cNvSpPr/>
              <p:nvPr/>
            </p:nvSpPr>
            <p:spPr>
              <a:xfrm>
                <a:off x="3058797" y="3913288"/>
                <a:ext cx="35809" cy="5909"/>
              </a:xfrm>
              <a:custGeom>
                <a:avLst/>
                <a:gdLst>
                  <a:gd name="connsiteX0" fmla="*/ 460 w 35809"/>
                  <a:gd name="connsiteY0" fmla="*/ 328 h 5909"/>
                  <a:gd name="connsiteX1" fmla="*/ 36269 w 35809"/>
                  <a:gd name="connsiteY1" fmla="*/ 328 h 5909"/>
                </a:gdLst>
                <a:ahLst/>
                <a:cxnLst>
                  <a:cxn ang="0">
                    <a:pos x="connsiteX0" y="connsiteY0"/>
                  </a:cxn>
                  <a:cxn ang="0">
                    <a:pos x="connsiteX1" y="connsiteY1"/>
                  </a:cxn>
                </a:cxnLst>
                <a:rect l="l" t="t" r="r" b="b"/>
                <a:pathLst>
                  <a:path w="35809" h="5909">
                    <a:moveTo>
                      <a:pt x="460" y="328"/>
                    </a:moveTo>
                    <a:lnTo>
                      <a:pt x="36269" y="328"/>
                    </a:lnTo>
                  </a:path>
                </a:pathLst>
              </a:custGeom>
              <a:solidFill>
                <a:srgbClr val="EC4E44"/>
              </a:solidFill>
              <a:ln w="5965" cap="sq">
                <a:noFill/>
                <a:prstDash val="solid"/>
                <a:miter/>
              </a:ln>
            </p:spPr>
            <p:txBody>
              <a:bodyPr rtlCol="0" anchor="ctr"/>
              <a:lstStyle/>
              <a:p>
                <a:endParaRPr lang="en-US"/>
              </a:p>
            </p:txBody>
          </p:sp>
          <p:sp>
            <p:nvSpPr>
              <p:cNvPr id="2065" name="Freeform: Shape 2064">
                <a:extLst>
                  <a:ext uri="{FF2B5EF4-FFF2-40B4-BE49-F238E27FC236}">
                    <a16:creationId xmlns:a16="http://schemas.microsoft.com/office/drawing/2014/main" id="{0254C628-07BE-40F8-8BAE-DF6471E3E5DB}"/>
                  </a:ext>
                </a:extLst>
              </p:cNvPr>
              <p:cNvSpPr/>
              <p:nvPr/>
            </p:nvSpPr>
            <p:spPr>
              <a:xfrm>
                <a:off x="3058797" y="3913288"/>
                <a:ext cx="35809" cy="5909"/>
              </a:xfrm>
              <a:custGeom>
                <a:avLst/>
                <a:gdLst>
                  <a:gd name="connsiteX0" fmla="*/ 460 w 35809"/>
                  <a:gd name="connsiteY0" fmla="*/ 328 h 5909"/>
                  <a:gd name="connsiteX1" fmla="*/ 36269 w 35809"/>
                  <a:gd name="connsiteY1" fmla="*/ 328 h 5909"/>
                </a:gdLst>
                <a:ahLst/>
                <a:cxnLst>
                  <a:cxn ang="0">
                    <a:pos x="connsiteX0" y="connsiteY0"/>
                  </a:cxn>
                  <a:cxn ang="0">
                    <a:pos x="connsiteX1" y="connsiteY1"/>
                  </a:cxn>
                </a:cxnLst>
                <a:rect l="l" t="t" r="r" b="b"/>
                <a:pathLst>
                  <a:path w="35809" h="5909">
                    <a:moveTo>
                      <a:pt x="460" y="328"/>
                    </a:moveTo>
                    <a:lnTo>
                      <a:pt x="36269" y="328"/>
                    </a:lnTo>
                  </a:path>
                </a:pathLst>
              </a:custGeom>
              <a:noFill/>
              <a:ln w="5965" cap="flat">
                <a:solidFill>
                  <a:srgbClr val="EC4E44"/>
                </a:solidFill>
                <a:prstDash val="solid"/>
                <a:miter/>
              </a:ln>
            </p:spPr>
            <p:txBody>
              <a:bodyPr rtlCol="0" anchor="ctr"/>
              <a:lstStyle/>
              <a:p>
                <a:endParaRPr lang="en-US"/>
              </a:p>
            </p:txBody>
          </p:sp>
          <p:sp>
            <p:nvSpPr>
              <p:cNvPr id="2066" name="Freeform: Shape 2065">
                <a:extLst>
                  <a:ext uri="{FF2B5EF4-FFF2-40B4-BE49-F238E27FC236}">
                    <a16:creationId xmlns:a16="http://schemas.microsoft.com/office/drawing/2014/main" id="{D6D41D06-7921-4221-B164-916880DEAD8D}"/>
                  </a:ext>
                </a:extLst>
              </p:cNvPr>
              <p:cNvSpPr/>
              <p:nvPr/>
            </p:nvSpPr>
            <p:spPr>
              <a:xfrm>
                <a:off x="3875381" y="3159823"/>
                <a:ext cx="35809" cy="5909"/>
              </a:xfrm>
              <a:custGeom>
                <a:avLst/>
                <a:gdLst>
                  <a:gd name="connsiteX0" fmla="*/ 597 w 35809"/>
                  <a:gd name="connsiteY0" fmla="*/ 200 h 5909"/>
                  <a:gd name="connsiteX1" fmla="*/ 36406 w 35809"/>
                  <a:gd name="connsiteY1" fmla="*/ 200 h 5909"/>
                </a:gdLst>
                <a:ahLst/>
                <a:cxnLst>
                  <a:cxn ang="0">
                    <a:pos x="connsiteX0" y="connsiteY0"/>
                  </a:cxn>
                  <a:cxn ang="0">
                    <a:pos x="connsiteX1" y="connsiteY1"/>
                  </a:cxn>
                </a:cxnLst>
                <a:rect l="l" t="t" r="r" b="b"/>
                <a:pathLst>
                  <a:path w="35809" h="5909">
                    <a:moveTo>
                      <a:pt x="597" y="200"/>
                    </a:moveTo>
                    <a:lnTo>
                      <a:pt x="36406" y="200"/>
                    </a:lnTo>
                  </a:path>
                </a:pathLst>
              </a:custGeom>
              <a:solidFill>
                <a:srgbClr val="EC4E44"/>
              </a:solidFill>
              <a:ln w="5965" cap="sq">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596F49C5-BF95-4489-BC0D-34F07B389592}"/>
                  </a:ext>
                </a:extLst>
              </p:cNvPr>
              <p:cNvSpPr/>
              <p:nvPr/>
            </p:nvSpPr>
            <p:spPr>
              <a:xfrm>
                <a:off x="3875381" y="3159823"/>
                <a:ext cx="35809" cy="5909"/>
              </a:xfrm>
              <a:custGeom>
                <a:avLst/>
                <a:gdLst>
                  <a:gd name="connsiteX0" fmla="*/ 597 w 35809"/>
                  <a:gd name="connsiteY0" fmla="*/ 200 h 5909"/>
                  <a:gd name="connsiteX1" fmla="*/ 36406 w 35809"/>
                  <a:gd name="connsiteY1" fmla="*/ 200 h 5909"/>
                </a:gdLst>
                <a:ahLst/>
                <a:cxnLst>
                  <a:cxn ang="0">
                    <a:pos x="connsiteX0" y="connsiteY0"/>
                  </a:cxn>
                  <a:cxn ang="0">
                    <a:pos x="connsiteX1" y="connsiteY1"/>
                  </a:cxn>
                </a:cxnLst>
                <a:rect l="l" t="t" r="r" b="b"/>
                <a:pathLst>
                  <a:path w="35809" h="5909">
                    <a:moveTo>
                      <a:pt x="597" y="200"/>
                    </a:moveTo>
                    <a:lnTo>
                      <a:pt x="36406" y="200"/>
                    </a:lnTo>
                  </a:path>
                </a:pathLst>
              </a:custGeom>
              <a:noFill/>
              <a:ln w="5965" cap="flat">
                <a:solidFill>
                  <a:srgbClr val="EC4E44"/>
                </a:solidFill>
                <a:prstDash val="solid"/>
                <a:miter/>
              </a:ln>
            </p:spPr>
            <p:txBody>
              <a:bodyPr rtlCol="0" anchor="ctr"/>
              <a:lstStyle/>
              <a:p>
                <a:endParaRPr lang="en-US"/>
              </a:p>
            </p:txBody>
          </p:sp>
          <p:sp>
            <p:nvSpPr>
              <p:cNvPr id="2068" name="Freeform: Shape 2067">
                <a:extLst>
                  <a:ext uri="{FF2B5EF4-FFF2-40B4-BE49-F238E27FC236}">
                    <a16:creationId xmlns:a16="http://schemas.microsoft.com/office/drawing/2014/main" id="{0640AE7A-C78F-4947-8D3F-B45DB24C77F4}"/>
                  </a:ext>
                </a:extLst>
              </p:cNvPr>
              <p:cNvSpPr/>
              <p:nvPr/>
            </p:nvSpPr>
            <p:spPr>
              <a:xfrm>
                <a:off x="3442763" y="3563740"/>
                <a:ext cx="35809" cy="5909"/>
              </a:xfrm>
              <a:custGeom>
                <a:avLst/>
                <a:gdLst>
                  <a:gd name="connsiteX0" fmla="*/ 524 w 35809"/>
                  <a:gd name="connsiteY0" fmla="*/ 268 h 5909"/>
                  <a:gd name="connsiteX1" fmla="*/ 36334 w 35809"/>
                  <a:gd name="connsiteY1" fmla="*/ 268 h 5909"/>
                </a:gdLst>
                <a:ahLst/>
                <a:cxnLst>
                  <a:cxn ang="0">
                    <a:pos x="connsiteX0" y="connsiteY0"/>
                  </a:cxn>
                  <a:cxn ang="0">
                    <a:pos x="connsiteX1" y="connsiteY1"/>
                  </a:cxn>
                </a:cxnLst>
                <a:rect l="l" t="t" r="r" b="b"/>
                <a:pathLst>
                  <a:path w="35809" h="5909">
                    <a:moveTo>
                      <a:pt x="524" y="268"/>
                    </a:moveTo>
                    <a:lnTo>
                      <a:pt x="36334" y="268"/>
                    </a:lnTo>
                  </a:path>
                </a:pathLst>
              </a:custGeom>
              <a:solidFill>
                <a:srgbClr val="EC4E44"/>
              </a:solidFill>
              <a:ln w="5965" cap="sq">
                <a:noFill/>
                <a:prstDash val="solid"/>
                <a:miter/>
              </a:ln>
            </p:spPr>
            <p:txBody>
              <a:bodyPr rtlCol="0" anchor="ctr"/>
              <a:lstStyle/>
              <a:p>
                <a:endParaRPr lang="en-US"/>
              </a:p>
            </p:txBody>
          </p:sp>
          <p:sp>
            <p:nvSpPr>
              <p:cNvPr id="2069" name="Freeform: Shape 2068">
                <a:extLst>
                  <a:ext uri="{FF2B5EF4-FFF2-40B4-BE49-F238E27FC236}">
                    <a16:creationId xmlns:a16="http://schemas.microsoft.com/office/drawing/2014/main" id="{A2ED33E3-A254-4D6E-91F2-336389DF15F1}"/>
                  </a:ext>
                </a:extLst>
              </p:cNvPr>
              <p:cNvSpPr/>
              <p:nvPr/>
            </p:nvSpPr>
            <p:spPr>
              <a:xfrm>
                <a:off x="3442763" y="3563740"/>
                <a:ext cx="35809" cy="5909"/>
              </a:xfrm>
              <a:custGeom>
                <a:avLst/>
                <a:gdLst>
                  <a:gd name="connsiteX0" fmla="*/ 524 w 35809"/>
                  <a:gd name="connsiteY0" fmla="*/ 268 h 5909"/>
                  <a:gd name="connsiteX1" fmla="*/ 36334 w 35809"/>
                  <a:gd name="connsiteY1" fmla="*/ 268 h 5909"/>
                </a:gdLst>
                <a:ahLst/>
                <a:cxnLst>
                  <a:cxn ang="0">
                    <a:pos x="connsiteX0" y="connsiteY0"/>
                  </a:cxn>
                  <a:cxn ang="0">
                    <a:pos x="connsiteX1" y="connsiteY1"/>
                  </a:cxn>
                </a:cxnLst>
                <a:rect l="l" t="t" r="r" b="b"/>
                <a:pathLst>
                  <a:path w="35809" h="5909">
                    <a:moveTo>
                      <a:pt x="524" y="268"/>
                    </a:moveTo>
                    <a:lnTo>
                      <a:pt x="36334" y="268"/>
                    </a:lnTo>
                  </a:path>
                </a:pathLst>
              </a:custGeom>
              <a:noFill/>
              <a:ln w="5965" cap="flat">
                <a:solidFill>
                  <a:srgbClr val="EC4E44"/>
                </a:solidFill>
                <a:prstDash val="solid"/>
                <a:miter/>
              </a:ln>
            </p:spPr>
            <p:txBody>
              <a:bodyPr rtlCol="0" anchor="ctr"/>
              <a:lstStyle/>
              <a:p>
                <a:endParaRPr lang="en-US"/>
              </a:p>
            </p:txBody>
          </p:sp>
          <p:sp>
            <p:nvSpPr>
              <p:cNvPr id="2070" name="Freeform: Shape 2069">
                <a:extLst>
                  <a:ext uri="{FF2B5EF4-FFF2-40B4-BE49-F238E27FC236}">
                    <a16:creationId xmlns:a16="http://schemas.microsoft.com/office/drawing/2014/main" id="{676877E9-0026-46F2-B3F0-8196D90C5348}"/>
                  </a:ext>
                </a:extLst>
              </p:cNvPr>
              <p:cNvSpPr/>
              <p:nvPr/>
            </p:nvSpPr>
            <p:spPr>
              <a:xfrm>
                <a:off x="2614485" y="4264962"/>
                <a:ext cx="35809" cy="5909"/>
              </a:xfrm>
              <a:custGeom>
                <a:avLst/>
                <a:gdLst>
                  <a:gd name="connsiteX0" fmla="*/ 385 w 35809"/>
                  <a:gd name="connsiteY0" fmla="*/ 387 h 5909"/>
                  <a:gd name="connsiteX1" fmla="*/ 36195 w 35809"/>
                  <a:gd name="connsiteY1" fmla="*/ 387 h 5909"/>
                </a:gdLst>
                <a:ahLst/>
                <a:cxnLst>
                  <a:cxn ang="0">
                    <a:pos x="connsiteX0" y="connsiteY0"/>
                  </a:cxn>
                  <a:cxn ang="0">
                    <a:pos x="connsiteX1" y="connsiteY1"/>
                  </a:cxn>
                </a:cxnLst>
                <a:rect l="l" t="t" r="r" b="b"/>
                <a:pathLst>
                  <a:path w="35809" h="5909">
                    <a:moveTo>
                      <a:pt x="385" y="387"/>
                    </a:moveTo>
                    <a:lnTo>
                      <a:pt x="36195" y="387"/>
                    </a:lnTo>
                  </a:path>
                </a:pathLst>
              </a:custGeom>
              <a:solidFill>
                <a:srgbClr val="EC4E44"/>
              </a:solidFill>
              <a:ln w="5965" cap="sq">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3960A8EE-819A-4797-BD04-CED5E175BCA1}"/>
                  </a:ext>
                </a:extLst>
              </p:cNvPr>
              <p:cNvSpPr/>
              <p:nvPr/>
            </p:nvSpPr>
            <p:spPr>
              <a:xfrm>
                <a:off x="2614485" y="4264962"/>
                <a:ext cx="35809" cy="5909"/>
              </a:xfrm>
              <a:custGeom>
                <a:avLst/>
                <a:gdLst>
                  <a:gd name="connsiteX0" fmla="*/ 385 w 35809"/>
                  <a:gd name="connsiteY0" fmla="*/ 387 h 5909"/>
                  <a:gd name="connsiteX1" fmla="*/ 36195 w 35809"/>
                  <a:gd name="connsiteY1" fmla="*/ 387 h 5909"/>
                </a:gdLst>
                <a:ahLst/>
                <a:cxnLst>
                  <a:cxn ang="0">
                    <a:pos x="connsiteX0" y="connsiteY0"/>
                  </a:cxn>
                  <a:cxn ang="0">
                    <a:pos x="connsiteX1" y="connsiteY1"/>
                  </a:cxn>
                </a:cxnLst>
                <a:rect l="l" t="t" r="r" b="b"/>
                <a:pathLst>
                  <a:path w="35809" h="5909">
                    <a:moveTo>
                      <a:pt x="385" y="387"/>
                    </a:moveTo>
                    <a:lnTo>
                      <a:pt x="36195" y="387"/>
                    </a:lnTo>
                  </a:path>
                </a:pathLst>
              </a:custGeom>
              <a:noFill/>
              <a:ln w="5965" cap="flat">
                <a:solidFill>
                  <a:srgbClr val="EC4E44"/>
                </a:solid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CC4C3328-136E-41F4-A694-70598A218963}"/>
                  </a:ext>
                </a:extLst>
              </p:cNvPr>
              <p:cNvSpPr/>
              <p:nvPr/>
            </p:nvSpPr>
            <p:spPr>
              <a:xfrm>
                <a:off x="3489569" y="3454666"/>
                <a:ext cx="35809" cy="5909"/>
              </a:xfrm>
              <a:custGeom>
                <a:avLst/>
                <a:gdLst>
                  <a:gd name="connsiteX0" fmla="*/ 532 w 35809"/>
                  <a:gd name="connsiteY0" fmla="*/ 250 h 5909"/>
                  <a:gd name="connsiteX1" fmla="*/ 36341 w 35809"/>
                  <a:gd name="connsiteY1" fmla="*/ 250 h 5909"/>
                </a:gdLst>
                <a:ahLst/>
                <a:cxnLst>
                  <a:cxn ang="0">
                    <a:pos x="connsiteX0" y="connsiteY0"/>
                  </a:cxn>
                  <a:cxn ang="0">
                    <a:pos x="connsiteX1" y="connsiteY1"/>
                  </a:cxn>
                </a:cxnLst>
                <a:rect l="l" t="t" r="r" b="b"/>
                <a:pathLst>
                  <a:path w="35809" h="5909">
                    <a:moveTo>
                      <a:pt x="532" y="250"/>
                    </a:moveTo>
                    <a:lnTo>
                      <a:pt x="36341" y="250"/>
                    </a:lnTo>
                  </a:path>
                </a:pathLst>
              </a:custGeom>
              <a:solidFill>
                <a:srgbClr val="EC4E44"/>
              </a:solidFill>
              <a:ln w="5965" cap="sq">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84A1D81C-889A-48B3-954A-E2A1ED5FF845}"/>
                  </a:ext>
                </a:extLst>
              </p:cNvPr>
              <p:cNvSpPr/>
              <p:nvPr/>
            </p:nvSpPr>
            <p:spPr>
              <a:xfrm>
                <a:off x="3489569" y="3454666"/>
                <a:ext cx="35809" cy="5909"/>
              </a:xfrm>
              <a:custGeom>
                <a:avLst/>
                <a:gdLst>
                  <a:gd name="connsiteX0" fmla="*/ 532 w 35809"/>
                  <a:gd name="connsiteY0" fmla="*/ 250 h 5909"/>
                  <a:gd name="connsiteX1" fmla="*/ 36341 w 35809"/>
                  <a:gd name="connsiteY1" fmla="*/ 250 h 5909"/>
                </a:gdLst>
                <a:ahLst/>
                <a:cxnLst>
                  <a:cxn ang="0">
                    <a:pos x="connsiteX0" y="connsiteY0"/>
                  </a:cxn>
                  <a:cxn ang="0">
                    <a:pos x="connsiteX1" y="connsiteY1"/>
                  </a:cxn>
                </a:cxnLst>
                <a:rect l="l" t="t" r="r" b="b"/>
                <a:pathLst>
                  <a:path w="35809" h="5909">
                    <a:moveTo>
                      <a:pt x="532" y="250"/>
                    </a:moveTo>
                    <a:lnTo>
                      <a:pt x="36341" y="250"/>
                    </a:lnTo>
                  </a:path>
                </a:pathLst>
              </a:custGeom>
              <a:noFill/>
              <a:ln w="5965" cap="flat">
                <a:solidFill>
                  <a:srgbClr val="EC4E44"/>
                </a:solid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131BB12A-6D31-4A28-87EB-8C0A5C7604A8}"/>
                  </a:ext>
                </a:extLst>
              </p:cNvPr>
              <p:cNvSpPr/>
              <p:nvPr/>
            </p:nvSpPr>
            <p:spPr>
              <a:xfrm>
                <a:off x="2115996" y="4656093"/>
                <a:ext cx="35809" cy="5909"/>
              </a:xfrm>
              <a:custGeom>
                <a:avLst/>
                <a:gdLst>
                  <a:gd name="connsiteX0" fmla="*/ 302 w 35809"/>
                  <a:gd name="connsiteY0" fmla="*/ 453 h 5909"/>
                  <a:gd name="connsiteX1" fmla="*/ 36111 w 35809"/>
                  <a:gd name="connsiteY1" fmla="*/ 453 h 5909"/>
                </a:gdLst>
                <a:ahLst/>
                <a:cxnLst>
                  <a:cxn ang="0">
                    <a:pos x="connsiteX0" y="connsiteY0"/>
                  </a:cxn>
                  <a:cxn ang="0">
                    <a:pos x="connsiteX1" y="connsiteY1"/>
                  </a:cxn>
                </a:cxnLst>
                <a:rect l="l" t="t" r="r" b="b"/>
                <a:pathLst>
                  <a:path w="35809" h="5909">
                    <a:moveTo>
                      <a:pt x="302" y="453"/>
                    </a:moveTo>
                    <a:lnTo>
                      <a:pt x="36111" y="453"/>
                    </a:lnTo>
                  </a:path>
                </a:pathLst>
              </a:custGeom>
              <a:solidFill>
                <a:srgbClr val="EC4E44"/>
              </a:solidFill>
              <a:ln w="5965" cap="sq">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8DFD5375-F4E4-4F31-887A-478B17B7CB66}"/>
                  </a:ext>
                </a:extLst>
              </p:cNvPr>
              <p:cNvSpPr/>
              <p:nvPr/>
            </p:nvSpPr>
            <p:spPr>
              <a:xfrm>
                <a:off x="2115996" y="4656093"/>
                <a:ext cx="35809" cy="5909"/>
              </a:xfrm>
              <a:custGeom>
                <a:avLst/>
                <a:gdLst>
                  <a:gd name="connsiteX0" fmla="*/ 302 w 35809"/>
                  <a:gd name="connsiteY0" fmla="*/ 453 h 5909"/>
                  <a:gd name="connsiteX1" fmla="*/ 36111 w 35809"/>
                  <a:gd name="connsiteY1" fmla="*/ 453 h 5909"/>
                </a:gdLst>
                <a:ahLst/>
                <a:cxnLst>
                  <a:cxn ang="0">
                    <a:pos x="connsiteX0" y="connsiteY0"/>
                  </a:cxn>
                  <a:cxn ang="0">
                    <a:pos x="connsiteX1" y="connsiteY1"/>
                  </a:cxn>
                </a:cxnLst>
                <a:rect l="l" t="t" r="r" b="b"/>
                <a:pathLst>
                  <a:path w="35809" h="5909">
                    <a:moveTo>
                      <a:pt x="302" y="453"/>
                    </a:moveTo>
                    <a:lnTo>
                      <a:pt x="36111" y="453"/>
                    </a:lnTo>
                  </a:path>
                </a:pathLst>
              </a:custGeom>
              <a:noFill/>
              <a:ln w="5965" cap="flat">
                <a:solidFill>
                  <a:srgbClr val="EC4E44"/>
                </a:solid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F053005D-8B38-4A04-B7EA-6F4053B4B686}"/>
                  </a:ext>
                </a:extLst>
              </p:cNvPr>
              <p:cNvSpPr/>
              <p:nvPr/>
            </p:nvSpPr>
            <p:spPr>
              <a:xfrm>
                <a:off x="3648239" y="3385136"/>
                <a:ext cx="35809" cy="5909"/>
              </a:xfrm>
              <a:custGeom>
                <a:avLst/>
                <a:gdLst>
                  <a:gd name="connsiteX0" fmla="*/ 559 w 35809"/>
                  <a:gd name="connsiteY0" fmla="*/ 238 h 5909"/>
                  <a:gd name="connsiteX1" fmla="*/ 36368 w 35809"/>
                  <a:gd name="connsiteY1" fmla="*/ 238 h 5909"/>
                </a:gdLst>
                <a:ahLst/>
                <a:cxnLst>
                  <a:cxn ang="0">
                    <a:pos x="connsiteX0" y="connsiteY0"/>
                  </a:cxn>
                  <a:cxn ang="0">
                    <a:pos x="connsiteX1" y="connsiteY1"/>
                  </a:cxn>
                </a:cxnLst>
                <a:rect l="l" t="t" r="r" b="b"/>
                <a:pathLst>
                  <a:path w="35809" h="5909">
                    <a:moveTo>
                      <a:pt x="559" y="238"/>
                    </a:moveTo>
                    <a:lnTo>
                      <a:pt x="36368" y="238"/>
                    </a:lnTo>
                  </a:path>
                </a:pathLst>
              </a:custGeom>
              <a:solidFill>
                <a:srgbClr val="EC4E44"/>
              </a:solidFill>
              <a:ln w="5965" cap="sq">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86AADACC-4B2A-4C8D-9738-B3C798591962}"/>
                  </a:ext>
                </a:extLst>
              </p:cNvPr>
              <p:cNvSpPr/>
              <p:nvPr/>
            </p:nvSpPr>
            <p:spPr>
              <a:xfrm>
                <a:off x="3648239" y="3385136"/>
                <a:ext cx="35809" cy="5909"/>
              </a:xfrm>
              <a:custGeom>
                <a:avLst/>
                <a:gdLst>
                  <a:gd name="connsiteX0" fmla="*/ 559 w 35809"/>
                  <a:gd name="connsiteY0" fmla="*/ 238 h 5909"/>
                  <a:gd name="connsiteX1" fmla="*/ 36368 w 35809"/>
                  <a:gd name="connsiteY1" fmla="*/ 238 h 5909"/>
                </a:gdLst>
                <a:ahLst/>
                <a:cxnLst>
                  <a:cxn ang="0">
                    <a:pos x="connsiteX0" y="connsiteY0"/>
                  </a:cxn>
                  <a:cxn ang="0">
                    <a:pos x="connsiteX1" y="connsiteY1"/>
                  </a:cxn>
                </a:cxnLst>
                <a:rect l="l" t="t" r="r" b="b"/>
                <a:pathLst>
                  <a:path w="35809" h="5909">
                    <a:moveTo>
                      <a:pt x="559" y="238"/>
                    </a:moveTo>
                    <a:lnTo>
                      <a:pt x="36368" y="238"/>
                    </a:lnTo>
                  </a:path>
                </a:pathLst>
              </a:custGeom>
              <a:noFill/>
              <a:ln w="5965" cap="flat">
                <a:solidFill>
                  <a:srgbClr val="EC4E44"/>
                </a:solid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E70BBC66-E154-40E3-BC35-61FEBA37BDCA}"/>
                  </a:ext>
                </a:extLst>
              </p:cNvPr>
              <p:cNvSpPr/>
              <p:nvPr/>
            </p:nvSpPr>
            <p:spPr>
              <a:xfrm>
                <a:off x="3332450" y="3627060"/>
                <a:ext cx="35809" cy="5909"/>
              </a:xfrm>
              <a:custGeom>
                <a:avLst/>
                <a:gdLst>
                  <a:gd name="connsiteX0" fmla="*/ 506 w 35809"/>
                  <a:gd name="connsiteY0" fmla="*/ 279 h 5909"/>
                  <a:gd name="connsiteX1" fmla="*/ 36315 w 35809"/>
                  <a:gd name="connsiteY1" fmla="*/ 279 h 5909"/>
                </a:gdLst>
                <a:ahLst/>
                <a:cxnLst>
                  <a:cxn ang="0">
                    <a:pos x="connsiteX0" y="connsiteY0"/>
                  </a:cxn>
                  <a:cxn ang="0">
                    <a:pos x="connsiteX1" y="connsiteY1"/>
                  </a:cxn>
                </a:cxnLst>
                <a:rect l="l" t="t" r="r" b="b"/>
                <a:pathLst>
                  <a:path w="35809" h="5909">
                    <a:moveTo>
                      <a:pt x="506" y="279"/>
                    </a:moveTo>
                    <a:lnTo>
                      <a:pt x="36315" y="279"/>
                    </a:lnTo>
                  </a:path>
                </a:pathLst>
              </a:custGeom>
              <a:solidFill>
                <a:srgbClr val="EC4E44"/>
              </a:solidFill>
              <a:ln w="5965" cap="sq">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B49285F1-C558-4DE6-983A-28E9A7B9A34D}"/>
                  </a:ext>
                </a:extLst>
              </p:cNvPr>
              <p:cNvSpPr/>
              <p:nvPr/>
            </p:nvSpPr>
            <p:spPr>
              <a:xfrm>
                <a:off x="3332450" y="3627060"/>
                <a:ext cx="35809" cy="5909"/>
              </a:xfrm>
              <a:custGeom>
                <a:avLst/>
                <a:gdLst>
                  <a:gd name="connsiteX0" fmla="*/ 506 w 35809"/>
                  <a:gd name="connsiteY0" fmla="*/ 279 h 5909"/>
                  <a:gd name="connsiteX1" fmla="*/ 36315 w 35809"/>
                  <a:gd name="connsiteY1" fmla="*/ 279 h 5909"/>
                </a:gdLst>
                <a:ahLst/>
                <a:cxnLst>
                  <a:cxn ang="0">
                    <a:pos x="connsiteX0" y="connsiteY0"/>
                  </a:cxn>
                  <a:cxn ang="0">
                    <a:pos x="connsiteX1" y="connsiteY1"/>
                  </a:cxn>
                </a:cxnLst>
                <a:rect l="l" t="t" r="r" b="b"/>
                <a:pathLst>
                  <a:path w="35809" h="5909">
                    <a:moveTo>
                      <a:pt x="506" y="279"/>
                    </a:moveTo>
                    <a:lnTo>
                      <a:pt x="36315" y="279"/>
                    </a:lnTo>
                  </a:path>
                </a:pathLst>
              </a:custGeom>
              <a:noFill/>
              <a:ln w="5965" cap="flat">
                <a:solidFill>
                  <a:srgbClr val="EC4E44"/>
                </a:solid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09B29414-1C4D-47EF-AB06-4B08F77CE8B7}"/>
                  </a:ext>
                </a:extLst>
              </p:cNvPr>
              <p:cNvSpPr/>
              <p:nvPr/>
            </p:nvSpPr>
            <p:spPr>
              <a:xfrm>
                <a:off x="3115945" y="3836656"/>
                <a:ext cx="35809" cy="5909"/>
              </a:xfrm>
              <a:custGeom>
                <a:avLst/>
                <a:gdLst>
                  <a:gd name="connsiteX0" fmla="*/ 469 w 35809"/>
                  <a:gd name="connsiteY0" fmla="*/ 315 h 5909"/>
                  <a:gd name="connsiteX1" fmla="*/ 36279 w 35809"/>
                  <a:gd name="connsiteY1" fmla="*/ 315 h 5909"/>
                </a:gdLst>
                <a:ahLst/>
                <a:cxnLst>
                  <a:cxn ang="0">
                    <a:pos x="connsiteX0" y="connsiteY0"/>
                  </a:cxn>
                  <a:cxn ang="0">
                    <a:pos x="connsiteX1" y="connsiteY1"/>
                  </a:cxn>
                </a:cxnLst>
                <a:rect l="l" t="t" r="r" b="b"/>
                <a:pathLst>
                  <a:path w="35809" h="5909">
                    <a:moveTo>
                      <a:pt x="469" y="315"/>
                    </a:moveTo>
                    <a:lnTo>
                      <a:pt x="36279" y="315"/>
                    </a:lnTo>
                  </a:path>
                </a:pathLst>
              </a:custGeom>
              <a:solidFill>
                <a:srgbClr val="EC4E44"/>
              </a:solidFill>
              <a:ln w="5965" cap="sq">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57076F34-67F2-4503-B21F-DFAD1102E17B}"/>
                  </a:ext>
                </a:extLst>
              </p:cNvPr>
              <p:cNvSpPr/>
              <p:nvPr/>
            </p:nvSpPr>
            <p:spPr>
              <a:xfrm>
                <a:off x="3115945" y="3836656"/>
                <a:ext cx="35809" cy="5909"/>
              </a:xfrm>
              <a:custGeom>
                <a:avLst/>
                <a:gdLst>
                  <a:gd name="connsiteX0" fmla="*/ 469 w 35809"/>
                  <a:gd name="connsiteY0" fmla="*/ 315 h 5909"/>
                  <a:gd name="connsiteX1" fmla="*/ 36279 w 35809"/>
                  <a:gd name="connsiteY1" fmla="*/ 315 h 5909"/>
                </a:gdLst>
                <a:ahLst/>
                <a:cxnLst>
                  <a:cxn ang="0">
                    <a:pos x="connsiteX0" y="connsiteY0"/>
                  </a:cxn>
                  <a:cxn ang="0">
                    <a:pos x="connsiteX1" y="connsiteY1"/>
                  </a:cxn>
                </a:cxnLst>
                <a:rect l="l" t="t" r="r" b="b"/>
                <a:pathLst>
                  <a:path w="35809" h="5909">
                    <a:moveTo>
                      <a:pt x="469" y="315"/>
                    </a:moveTo>
                    <a:lnTo>
                      <a:pt x="36279" y="315"/>
                    </a:lnTo>
                  </a:path>
                </a:pathLst>
              </a:custGeom>
              <a:noFill/>
              <a:ln w="5965" cap="flat">
                <a:solidFill>
                  <a:srgbClr val="EC4E44"/>
                </a:solid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BFFEFF7F-4A48-47C2-92E5-B350A51FFCDE}"/>
                  </a:ext>
                </a:extLst>
              </p:cNvPr>
              <p:cNvSpPr/>
              <p:nvPr/>
            </p:nvSpPr>
            <p:spPr>
              <a:xfrm>
                <a:off x="2203775" y="4580431"/>
                <a:ext cx="35809" cy="5909"/>
              </a:xfrm>
              <a:custGeom>
                <a:avLst/>
                <a:gdLst>
                  <a:gd name="connsiteX0" fmla="*/ 317 w 35809"/>
                  <a:gd name="connsiteY0" fmla="*/ 440 h 5909"/>
                  <a:gd name="connsiteX1" fmla="*/ 36126 w 35809"/>
                  <a:gd name="connsiteY1" fmla="*/ 440 h 5909"/>
                </a:gdLst>
                <a:ahLst/>
                <a:cxnLst>
                  <a:cxn ang="0">
                    <a:pos x="connsiteX0" y="connsiteY0"/>
                  </a:cxn>
                  <a:cxn ang="0">
                    <a:pos x="connsiteX1" y="connsiteY1"/>
                  </a:cxn>
                </a:cxnLst>
                <a:rect l="l" t="t" r="r" b="b"/>
                <a:pathLst>
                  <a:path w="35809" h="5909">
                    <a:moveTo>
                      <a:pt x="317" y="440"/>
                    </a:moveTo>
                    <a:lnTo>
                      <a:pt x="36126" y="440"/>
                    </a:lnTo>
                  </a:path>
                </a:pathLst>
              </a:custGeom>
              <a:solidFill>
                <a:srgbClr val="EC4E44"/>
              </a:solidFill>
              <a:ln w="5965" cap="sq">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256D09BB-4CD1-4719-87AA-974E6FE40C05}"/>
                  </a:ext>
                </a:extLst>
              </p:cNvPr>
              <p:cNvSpPr/>
              <p:nvPr/>
            </p:nvSpPr>
            <p:spPr>
              <a:xfrm>
                <a:off x="2203775" y="4580431"/>
                <a:ext cx="35809" cy="5909"/>
              </a:xfrm>
              <a:custGeom>
                <a:avLst/>
                <a:gdLst>
                  <a:gd name="connsiteX0" fmla="*/ 317 w 35809"/>
                  <a:gd name="connsiteY0" fmla="*/ 440 h 5909"/>
                  <a:gd name="connsiteX1" fmla="*/ 36126 w 35809"/>
                  <a:gd name="connsiteY1" fmla="*/ 440 h 5909"/>
                </a:gdLst>
                <a:ahLst/>
                <a:cxnLst>
                  <a:cxn ang="0">
                    <a:pos x="connsiteX0" y="connsiteY0"/>
                  </a:cxn>
                  <a:cxn ang="0">
                    <a:pos x="connsiteX1" y="connsiteY1"/>
                  </a:cxn>
                </a:cxnLst>
                <a:rect l="l" t="t" r="r" b="b"/>
                <a:pathLst>
                  <a:path w="35809" h="5909">
                    <a:moveTo>
                      <a:pt x="317" y="440"/>
                    </a:moveTo>
                    <a:lnTo>
                      <a:pt x="36126" y="440"/>
                    </a:lnTo>
                  </a:path>
                </a:pathLst>
              </a:custGeom>
              <a:noFill/>
              <a:ln w="5965" cap="flat">
                <a:solidFill>
                  <a:srgbClr val="EC4E44"/>
                </a:solid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581D9E91-D12B-4CA5-855D-12C174AD9C6E}"/>
                  </a:ext>
                </a:extLst>
              </p:cNvPr>
              <p:cNvSpPr/>
              <p:nvPr/>
            </p:nvSpPr>
            <p:spPr>
              <a:xfrm>
                <a:off x="2572316" y="4313605"/>
                <a:ext cx="35809" cy="5909"/>
              </a:xfrm>
              <a:custGeom>
                <a:avLst/>
                <a:gdLst>
                  <a:gd name="connsiteX0" fmla="*/ 378 w 35809"/>
                  <a:gd name="connsiteY0" fmla="*/ 395 h 5909"/>
                  <a:gd name="connsiteX1" fmla="*/ 36188 w 35809"/>
                  <a:gd name="connsiteY1" fmla="*/ 395 h 5909"/>
                </a:gdLst>
                <a:ahLst/>
                <a:cxnLst>
                  <a:cxn ang="0">
                    <a:pos x="connsiteX0" y="connsiteY0"/>
                  </a:cxn>
                  <a:cxn ang="0">
                    <a:pos x="connsiteX1" y="connsiteY1"/>
                  </a:cxn>
                </a:cxnLst>
                <a:rect l="l" t="t" r="r" b="b"/>
                <a:pathLst>
                  <a:path w="35809" h="5909">
                    <a:moveTo>
                      <a:pt x="378" y="395"/>
                    </a:moveTo>
                    <a:lnTo>
                      <a:pt x="36188" y="395"/>
                    </a:lnTo>
                  </a:path>
                </a:pathLst>
              </a:custGeom>
              <a:solidFill>
                <a:srgbClr val="EC4E44"/>
              </a:solidFill>
              <a:ln w="5965" cap="sq">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C3E2B210-CF85-4535-A3CB-8DCE05ABC400}"/>
                  </a:ext>
                </a:extLst>
              </p:cNvPr>
              <p:cNvSpPr/>
              <p:nvPr/>
            </p:nvSpPr>
            <p:spPr>
              <a:xfrm>
                <a:off x="2572316" y="4313605"/>
                <a:ext cx="35809" cy="5909"/>
              </a:xfrm>
              <a:custGeom>
                <a:avLst/>
                <a:gdLst>
                  <a:gd name="connsiteX0" fmla="*/ 378 w 35809"/>
                  <a:gd name="connsiteY0" fmla="*/ 395 h 5909"/>
                  <a:gd name="connsiteX1" fmla="*/ 36188 w 35809"/>
                  <a:gd name="connsiteY1" fmla="*/ 395 h 5909"/>
                </a:gdLst>
                <a:ahLst/>
                <a:cxnLst>
                  <a:cxn ang="0">
                    <a:pos x="connsiteX0" y="connsiteY0"/>
                  </a:cxn>
                  <a:cxn ang="0">
                    <a:pos x="connsiteX1" y="connsiteY1"/>
                  </a:cxn>
                </a:cxnLst>
                <a:rect l="l" t="t" r="r" b="b"/>
                <a:pathLst>
                  <a:path w="35809" h="5909">
                    <a:moveTo>
                      <a:pt x="378" y="395"/>
                    </a:moveTo>
                    <a:lnTo>
                      <a:pt x="36188" y="395"/>
                    </a:lnTo>
                  </a:path>
                </a:pathLst>
              </a:custGeom>
              <a:noFill/>
              <a:ln w="5965" cap="flat">
                <a:solidFill>
                  <a:srgbClr val="EC4E44"/>
                </a:solid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0149DEB5-CA24-4E8C-930F-D677C9D29388}"/>
                  </a:ext>
                </a:extLst>
              </p:cNvPr>
              <p:cNvSpPr/>
              <p:nvPr/>
            </p:nvSpPr>
            <p:spPr>
              <a:xfrm>
                <a:off x="3250142" y="3719398"/>
                <a:ext cx="35809" cy="5909"/>
              </a:xfrm>
              <a:custGeom>
                <a:avLst/>
                <a:gdLst>
                  <a:gd name="connsiteX0" fmla="*/ 492 w 35809"/>
                  <a:gd name="connsiteY0" fmla="*/ 295 h 5909"/>
                  <a:gd name="connsiteX1" fmla="*/ 36301 w 35809"/>
                  <a:gd name="connsiteY1" fmla="*/ 295 h 5909"/>
                </a:gdLst>
                <a:ahLst/>
                <a:cxnLst>
                  <a:cxn ang="0">
                    <a:pos x="connsiteX0" y="connsiteY0"/>
                  </a:cxn>
                  <a:cxn ang="0">
                    <a:pos x="connsiteX1" y="connsiteY1"/>
                  </a:cxn>
                </a:cxnLst>
                <a:rect l="l" t="t" r="r" b="b"/>
                <a:pathLst>
                  <a:path w="35809" h="5909">
                    <a:moveTo>
                      <a:pt x="492" y="295"/>
                    </a:moveTo>
                    <a:lnTo>
                      <a:pt x="36301" y="295"/>
                    </a:lnTo>
                  </a:path>
                </a:pathLst>
              </a:custGeom>
              <a:solidFill>
                <a:srgbClr val="EC4E44"/>
              </a:solidFill>
              <a:ln w="5965" cap="sq">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90B766D6-46A9-41A9-8D98-782769F0F150}"/>
                  </a:ext>
                </a:extLst>
              </p:cNvPr>
              <p:cNvSpPr/>
              <p:nvPr/>
            </p:nvSpPr>
            <p:spPr>
              <a:xfrm>
                <a:off x="3250142" y="3719398"/>
                <a:ext cx="35809" cy="5909"/>
              </a:xfrm>
              <a:custGeom>
                <a:avLst/>
                <a:gdLst>
                  <a:gd name="connsiteX0" fmla="*/ 492 w 35809"/>
                  <a:gd name="connsiteY0" fmla="*/ 295 h 5909"/>
                  <a:gd name="connsiteX1" fmla="*/ 36301 w 35809"/>
                  <a:gd name="connsiteY1" fmla="*/ 295 h 5909"/>
                </a:gdLst>
                <a:ahLst/>
                <a:cxnLst>
                  <a:cxn ang="0">
                    <a:pos x="connsiteX0" y="connsiteY0"/>
                  </a:cxn>
                  <a:cxn ang="0">
                    <a:pos x="connsiteX1" y="connsiteY1"/>
                  </a:cxn>
                </a:cxnLst>
                <a:rect l="l" t="t" r="r" b="b"/>
                <a:pathLst>
                  <a:path w="35809" h="5909">
                    <a:moveTo>
                      <a:pt x="492" y="295"/>
                    </a:moveTo>
                    <a:lnTo>
                      <a:pt x="36301" y="295"/>
                    </a:lnTo>
                  </a:path>
                </a:pathLst>
              </a:custGeom>
              <a:noFill/>
              <a:ln w="5965" cap="flat">
                <a:solidFill>
                  <a:srgbClr val="EC4E44"/>
                </a:solid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A891412E-7CED-4579-95E4-EE8F32CC25C3}"/>
                  </a:ext>
                </a:extLst>
              </p:cNvPr>
              <p:cNvSpPr/>
              <p:nvPr/>
            </p:nvSpPr>
            <p:spPr>
              <a:xfrm>
                <a:off x="1585776" y="5052533"/>
                <a:ext cx="35809" cy="5909"/>
              </a:xfrm>
              <a:custGeom>
                <a:avLst/>
                <a:gdLst>
                  <a:gd name="connsiteX0" fmla="*/ 213 w 35809"/>
                  <a:gd name="connsiteY0" fmla="*/ 520 h 5909"/>
                  <a:gd name="connsiteX1" fmla="*/ 36022 w 35809"/>
                  <a:gd name="connsiteY1" fmla="*/ 520 h 5909"/>
                </a:gdLst>
                <a:ahLst/>
                <a:cxnLst>
                  <a:cxn ang="0">
                    <a:pos x="connsiteX0" y="connsiteY0"/>
                  </a:cxn>
                  <a:cxn ang="0">
                    <a:pos x="connsiteX1" y="connsiteY1"/>
                  </a:cxn>
                </a:cxnLst>
                <a:rect l="l" t="t" r="r" b="b"/>
                <a:pathLst>
                  <a:path w="35809" h="5909">
                    <a:moveTo>
                      <a:pt x="213" y="520"/>
                    </a:moveTo>
                    <a:lnTo>
                      <a:pt x="36022" y="520"/>
                    </a:lnTo>
                  </a:path>
                </a:pathLst>
              </a:custGeom>
              <a:solidFill>
                <a:srgbClr val="EC4E44"/>
              </a:solidFill>
              <a:ln w="5965" cap="sq">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0F17A051-151C-4E47-B2B5-D2E8528FA95A}"/>
                  </a:ext>
                </a:extLst>
              </p:cNvPr>
              <p:cNvSpPr/>
              <p:nvPr/>
            </p:nvSpPr>
            <p:spPr>
              <a:xfrm>
                <a:off x="1585776" y="5052533"/>
                <a:ext cx="35809" cy="5909"/>
              </a:xfrm>
              <a:custGeom>
                <a:avLst/>
                <a:gdLst>
                  <a:gd name="connsiteX0" fmla="*/ 213 w 35809"/>
                  <a:gd name="connsiteY0" fmla="*/ 520 h 5909"/>
                  <a:gd name="connsiteX1" fmla="*/ 36022 w 35809"/>
                  <a:gd name="connsiteY1" fmla="*/ 520 h 5909"/>
                </a:gdLst>
                <a:ahLst/>
                <a:cxnLst>
                  <a:cxn ang="0">
                    <a:pos x="connsiteX0" y="connsiteY0"/>
                  </a:cxn>
                  <a:cxn ang="0">
                    <a:pos x="connsiteX1" y="connsiteY1"/>
                  </a:cxn>
                </a:cxnLst>
                <a:rect l="l" t="t" r="r" b="b"/>
                <a:pathLst>
                  <a:path w="35809" h="5909">
                    <a:moveTo>
                      <a:pt x="213" y="520"/>
                    </a:moveTo>
                    <a:lnTo>
                      <a:pt x="36022" y="520"/>
                    </a:lnTo>
                  </a:path>
                </a:pathLst>
              </a:custGeom>
              <a:noFill/>
              <a:ln w="5965" cap="flat">
                <a:solidFill>
                  <a:srgbClr val="EC4E44"/>
                </a:solid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A2BCAEB1-A1BC-45A5-8D75-9D7D5B5BE1CA}"/>
                  </a:ext>
                </a:extLst>
              </p:cNvPr>
              <p:cNvSpPr/>
              <p:nvPr/>
            </p:nvSpPr>
            <p:spPr>
              <a:xfrm>
                <a:off x="1563431" y="5164360"/>
                <a:ext cx="35809" cy="5909"/>
              </a:xfrm>
              <a:custGeom>
                <a:avLst/>
                <a:gdLst>
                  <a:gd name="connsiteX0" fmla="*/ 209 w 35809"/>
                  <a:gd name="connsiteY0" fmla="*/ 539 h 5909"/>
                  <a:gd name="connsiteX1" fmla="*/ 36019 w 35809"/>
                  <a:gd name="connsiteY1" fmla="*/ 539 h 5909"/>
                </a:gdLst>
                <a:ahLst/>
                <a:cxnLst>
                  <a:cxn ang="0">
                    <a:pos x="connsiteX0" y="connsiteY0"/>
                  </a:cxn>
                  <a:cxn ang="0">
                    <a:pos x="connsiteX1" y="connsiteY1"/>
                  </a:cxn>
                </a:cxnLst>
                <a:rect l="l" t="t" r="r" b="b"/>
                <a:pathLst>
                  <a:path w="35809" h="5909">
                    <a:moveTo>
                      <a:pt x="209" y="539"/>
                    </a:moveTo>
                    <a:lnTo>
                      <a:pt x="36019" y="539"/>
                    </a:lnTo>
                  </a:path>
                </a:pathLst>
              </a:custGeom>
              <a:solidFill>
                <a:srgbClr val="EC4E44"/>
              </a:solidFill>
              <a:ln w="5965" cap="sq">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211C3A53-0E6B-4256-AC82-DC3D2AABF5AF}"/>
                  </a:ext>
                </a:extLst>
              </p:cNvPr>
              <p:cNvSpPr/>
              <p:nvPr/>
            </p:nvSpPr>
            <p:spPr>
              <a:xfrm>
                <a:off x="1563431" y="5164360"/>
                <a:ext cx="35809" cy="5909"/>
              </a:xfrm>
              <a:custGeom>
                <a:avLst/>
                <a:gdLst>
                  <a:gd name="connsiteX0" fmla="*/ 209 w 35809"/>
                  <a:gd name="connsiteY0" fmla="*/ 539 h 5909"/>
                  <a:gd name="connsiteX1" fmla="*/ 36019 w 35809"/>
                  <a:gd name="connsiteY1" fmla="*/ 539 h 5909"/>
                </a:gdLst>
                <a:ahLst/>
                <a:cxnLst>
                  <a:cxn ang="0">
                    <a:pos x="connsiteX0" y="connsiteY0"/>
                  </a:cxn>
                  <a:cxn ang="0">
                    <a:pos x="connsiteX1" y="connsiteY1"/>
                  </a:cxn>
                </a:cxnLst>
                <a:rect l="l" t="t" r="r" b="b"/>
                <a:pathLst>
                  <a:path w="35809" h="5909">
                    <a:moveTo>
                      <a:pt x="209" y="539"/>
                    </a:moveTo>
                    <a:lnTo>
                      <a:pt x="36019" y="539"/>
                    </a:lnTo>
                  </a:path>
                </a:pathLst>
              </a:custGeom>
              <a:noFill/>
              <a:ln w="5965" cap="flat">
                <a:solidFill>
                  <a:srgbClr val="EC4E44"/>
                </a:solid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F5B561EE-68E1-45BE-A2AB-8B9FB44C3A5A}"/>
                  </a:ext>
                </a:extLst>
              </p:cNvPr>
              <p:cNvSpPr/>
              <p:nvPr/>
            </p:nvSpPr>
            <p:spPr>
              <a:xfrm>
                <a:off x="2542093" y="4356434"/>
                <a:ext cx="35809" cy="5909"/>
              </a:xfrm>
              <a:custGeom>
                <a:avLst/>
                <a:gdLst>
                  <a:gd name="connsiteX0" fmla="*/ 373 w 35809"/>
                  <a:gd name="connsiteY0" fmla="*/ 403 h 5909"/>
                  <a:gd name="connsiteX1" fmla="*/ 36183 w 35809"/>
                  <a:gd name="connsiteY1" fmla="*/ 403 h 5909"/>
                </a:gdLst>
                <a:ahLst/>
                <a:cxnLst>
                  <a:cxn ang="0">
                    <a:pos x="connsiteX0" y="connsiteY0"/>
                  </a:cxn>
                  <a:cxn ang="0">
                    <a:pos x="connsiteX1" y="connsiteY1"/>
                  </a:cxn>
                </a:cxnLst>
                <a:rect l="l" t="t" r="r" b="b"/>
                <a:pathLst>
                  <a:path w="35809" h="5909">
                    <a:moveTo>
                      <a:pt x="373" y="403"/>
                    </a:moveTo>
                    <a:lnTo>
                      <a:pt x="36183" y="403"/>
                    </a:lnTo>
                  </a:path>
                </a:pathLst>
              </a:custGeom>
              <a:solidFill>
                <a:srgbClr val="EC4E44"/>
              </a:solidFill>
              <a:ln w="5965" cap="sq">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5836EA0D-CEE5-4538-A761-556078A5F75D}"/>
                  </a:ext>
                </a:extLst>
              </p:cNvPr>
              <p:cNvSpPr/>
              <p:nvPr/>
            </p:nvSpPr>
            <p:spPr>
              <a:xfrm>
                <a:off x="2542093" y="4356434"/>
                <a:ext cx="35809" cy="5909"/>
              </a:xfrm>
              <a:custGeom>
                <a:avLst/>
                <a:gdLst>
                  <a:gd name="connsiteX0" fmla="*/ 373 w 35809"/>
                  <a:gd name="connsiteY0" fmla="*/ 403 h 5909"/>
                  <a:gd name="connsiteX1" fmla="*/ 36183 w 35809"/>
                  <a:gd name="connsiteY1" fmla="*/ 403 h 5909"/>
                </a:gdLst>
                <a:ahLst/>
                <a:cxnLst>
                  <a:cxn ang="0">
                    <a:pos x="connsiteX0" y="connsiteY0"/>
                  </a:cxn>
                  <a:cxn ang="0">
                    <a:pos x="connsiteX1" y="connsiteY1"/>
                  </a:cxn>
                </a:cxnLst>
                <a:rect l="l" t="t" r="r" b="b"/>
                <a:pathLst>
                  <a:path w="35809" h="5909">
                    <a:moveTo>
                      <a:pt x="373" y="403"/>
                    </a:moveTo>
                    <a:lnTo>
                      <a:pt x="36183" y="403"/>
                    </a:lnTo>
                  </a:path>
                </a:pathLst>
              </a:custGeom>
              <a:noFill/>
              <a:ln w="5965" cap="flat">
                <a:solidFill>
                  <a:srgbClr val="EC4E44"/>
                </a:solid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FE233C38-37E3-4CF9-AC9E-5B122144887F}"/>
                  </a:ext>
                </a:extLst>
              </p:cNvPr>
              <p:cNvSpPr/>
              <p:nvPr/>
            </p:nvSpPr>
            <p:spPr>
              <a:xfrm>
                <a:off x="3335725" y="3614428"/>
                <a:ext cx="35809" cy="5909"/>
              </a:xfrm>
              <a:custGeom>
                <a:avLst/>
                <a:gdLst>
                  <a:gd name="connsiteX0" fmla="*/ 506 w 35809"/>
                  <a:gd name="connsiteY0" fmla="*/ 277 h 5909"/>
                  <a:gd name="connsiteX1" fmla="*/ 36316 w 35809"/>
                  <a:gd name="connsiteY1" fmla="*/ 277 h 5909"/>
                </a:gdLst>
                <a:ahLst/>
                <a:cxnLst>
                  <a:cxn ang="0">
                    <a:pos x="connsiteX0" y="connsiteY0"/>
                  </a:cxn>
                  <a:cxn ang="0">
                    <a:pos x="connsiteX1" y="connsiteY1"/>
                  </a:cxn>
                </a:cxnLst>
                <a:rect l="l" t="t" r="r" b="b"/>
                <a:pathLst>
                  <a:path w="35809" h="5909">
                    <a:moveTo>
                      <a:pt x="506" y="277"/>
                    </a:moveTo>
                    <a:lnTo>
                      <a:pt x="36316" y="277"/>
                    </a:lnTo>
                  </a:path>
                </a:pathLst>
              </a:custGeom>
              <a:solidFill>
                <a:srgbClr val="EC4E44"/>
              </a:solidFill>
              <a:ln w="5965" cap="sq">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9BD4C23E-9591-42DF-AFBA-4DF4511EB8DB}"/>
                  </a:ext>
                </a:extLst>
              </p:cNvPr>
              <p:cNvSpPr/>
              <p:nvPr/>
            </p:nvSpPr>
            <p:spPr>
              <a:xfrm>
                <a:off x="3335725" y="3614428"/>
                <a:ext cx="35809" cy="5909"/>
              </a:xfrm>
              <a:custGeom>
                <a:avLst/>
                <a:gdLst>
                  <a:gd name="connsiteX0" fmla="*/ 506 w 35809"/>
                  <a:gd name="connsiteY0" fmla="*/ 277 h 5909"/>
                  <a:gd name="connsiteX1" fmla="*/ 36316 w 35809"/>
                  <a:gd name="connsiteY1" fmla="*/ 277 h 5909"/>
                </a:gdLst>
                <a:ahLst/>
                <a:cxnLst>
                  <a:cxn ang="0">
                    <a:pos x="connsiteX0" y="connsiteY0"/>
                  </a:cxn>
                  <a:cxn ang="0">
                    <a:pos x="connsiteX1" y="connsiteY1"/>
                  </a:cxn>
                </a:cxnLst>
                <a:rect l="l" t="t" r="r" b="b"/>
                <a:pathLst>
                  <a:path w="35809" h="5909">
                    <a:moveTo>
                      <a:pt x="506" y="277"/>
                    </a:moveTo>
                    <a:lnTo>
                      <a:pt x="36316" y="277"/>
                    </a:lnTo>
                  </a:path>
                </a:pathLst>
              </a:custGeom>
              <a:noFill/>
              <a:ln w="5965" cap="flat">
                <a:solidFill>
                  <a:srgbClr val="EC4E44"/>
                </a:solid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B12F1ADE-E4A4-4FF0-B5B2-D3B57F83C962}"/>
                  </a:ext>
                </a:extLst>
              </p:cNvPr>
              <p:cNvSpPr/>
              <p:nvPr/>
            </p:nvSpPr>
            <p:spPr>
              <a:xfrm>
                <a:off x="2684142" y="4212896"/>
                <a:ext cx="35809" cy="5909"/>
              </a:xfrm>
              <a:custGeom>
                <a:avLst/>
                <a:gdLst>
                  <a:gd name="connsiteX0" fmla="*/ 397 w 35809"/>
                  <a:gd name="connsiteY0" fmla="*/ 378 h 5909"/>
                  <a:gd name="connsiteX1" fmla="*/ 36206 w 35809"/>
                  <a:gd name="connsiteY1" fmla="*/ 378 h 5909"/>
                </a:gdLst>
                <a:ahLst/>
                <a:cxnLst>
                  <a:cxn ang="0">
                    <a:pos x="connsiteX0" y="connsiteY0"/>
                  </a:cxn>
                  <a:cxn ang="0">
                    <a:pos x="connsiteX1" y="connsiteY1"/>
                  </a:cxn>
                </a:cxnLst>
                <a:rect l="l" t="t" r="r" b="b"/>
                <a:pathLst>
                  <a:path w="35809" h="5909">
                    <a:moveTo>
                      <a:pt x="397" y="378"/>
                    </a:moveTo>
                    <a:lnTo>
                      <a:pt x="36206" y="378"/>
                    </a:lnTo>
                  </a:path>
                </a:pathLst>
              </a:custGeom>
              <a:solidFill>
                <a:srgbClr val="EC4E44"/>
              </a:solidFill>
              <a:ln w="5965" cap="sq">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10D741E2-BF96-4098-9964-633AC9F04F44}"/>
                  </a:ext>
                </a:extLst>
              </p:cNvPr>
              <p:cNvSpPr/>
              <p:nvPr/>
            </p:nvSpPr>
            <p:spPr>
              <a:xfrm>
                <a:off x="2684142" y="4212896"/>
                <a:ext cx="35809" cy="5909"/>
              </a:xfrm>
              <a:custGeom>
                <a:avLst/>
                <a:gdLst>
                  <a:gd name="connsiteX0" fmla="*/ 397 w 35809"/>
                  <a:gd name="connsiteY0" fmla="*/ 378 h 5909"/>
                  <a:gd name="connsiteX1" fmla="*/ 36206 w 35809"/>
                  <a:gd name="connsiteY1" fmla="*/ 378 h 5909"/>
                </a:gdLst>
                <a:ahLst/>
                <a:cxnLst>
                  <a:cxn ang="0">
                    <a:pos x="connsiteX0" y="connsiteY0"/>
                  </a:cxn>
                  <a:cxn ang="0">
                    <a:pos x="connsiteX1" y="connsiteY1"/>
                  </a:cxn>
                </a:cxnLst>
                <a:rect l="l" t="t" r="r" b="b"/>
                <a:pathLst>
                  <a:path w="35809" h="5909">
                    <a:moveTo>
                      <a:pt x="397" y="378"/>
                    </a:moveTo>
                    <a:lnTo>
                      <a:pt x="36206" y="378"/>
                    </a:lnTo>
                  </a:path>
                </a:pathLst>
              </a:custGeom>
              <a:noFill/>
              <a:ln w="5965" cap="flat">
                <a:solidFill>
                  <a:srgbClr val="EC4E44"/>
                </a:solid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606CB0FE-9FD9-4F9C-90FA-41FE966D82BC}"/>
                  </a:ext>
                </a:extLst>
              </p:cNvPr>
              <p:cNvSpPr/>
              <p:nvPr/>
            </p:nvSpPr>
            <p:spPr>
              <a:xfrm>
                <a:off x="2275768" y="4577472"/>
                <a:ext cx="35809" cy="5909"/>
              </a:xfrm>
              <a:custGeom>
                <a:avLst/>
                <a:gdLst>
                  <a:gd name="connsiteX0" fmla="*/ 329 w 35809"/>
                  <a:gd name="connsiteY0" fmla="*/ 440 h 5909"/>
                  <a:gd name="connsiteX1" fmla="*/ 36138 w 35809"/>
                  <a:gd name="connsiteY1" fmla="*/ 440 h 5909"/>
                </a:gdLst>
                <a:ahLst/>
                <a:cxnLst>
                  <a:cxn ang="0">
                    <a:pos x="connsiteX0" y="connsiteY0"/>
                  </a:cxn>
                  <a:cxn ang="0">
                    <a:pos x="connsiteX1" y="connsiteY1"/>
                  </a:cxn>
                </a:cxnLst>
                <a:rect l="l" t="t" r="r" b="b"/>
                <a:pathLst>
                  <a:path w="35809" h="5909">
                    <a:moveTo>
                      <a:pt x="329" y="440"/>
                    </a:moveTo>
                    <a:lnTo>
                      <a:pt x="36138" y="440"/>
                    </a:lnTo>
                  </a:path>
                </a:pathLst>
              </a:custGeom>
              <a:solidFill>
                <a:srgbClr val="EC4E44"/>
              </a:solidFill>
              <a:ln w="5965" cap="sq">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1147DF20-1969-401A-89A9-618F4A64C7C1}"/>
                  </a:ext>
                </a:extLst>
              </p:cNvPr>
              <p:cNvSpPr/>
              <p:nvPr/>
            </p:nvSpPr>
            <p:spPr>
              <a:xfrm>
                <a:off x="2275768" y="4577472"/>
                <a:ext cx="35809" cy="5909"/>
              </a:xfrm>
              <a:custGeom>
                <a:avLst/>
                <a:gdLst>
                  <a:gd name="connsiteX0" fmla="*/ 329 w 35809"/>
                  <a:gd name="connsiteY0" fmla="*/ 440 h 5909"/>
                  <a:gd name="connsiteX1" fmla="*/ 36138 w 35809"/>
                  <a:gd name="connsiteY1" fmla="*/ 440 h 5909"/>
                </a:gdLst>
                <a:ahLst/>
                <a:cxnLst>
                  <a:cxn ang="0">
                    <a:pos x="connsiteX0" y="connsiteY0"/>
                  </a:cxn>
                  <a:cxn ang="0">
                    <a:pos x="connsiteX1" y="connsiteY1"/>
                  </a:cxn>
                </a:cxnLst>
                <a:rect l="l" t="t" r="r" b="b"/>
                <a:pathLst>
                  <a:path w="35809" h="5909">
                    <a:moveTo>
                      <a:pt x="329" y="440"/>
                    </a:moveTo>
                    <a:lnTo>
                      <a:pt x="36138" y="440"/>
                    </a:lnTo>
                  </a:path>
                </a:pathLst>
              </a:custGeom>
              <a:noFill/>
              <a:ln w="5965" cap="flat">
                <a:solidFill>
                  <a:srgbClr val="EC4E44"/>
                </a:solid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874AAEE3-FD30-41FB-B55F-AA615DDB6802}"/>
                  </a:ext>
                </a:extLst>
              </p:cNvPr>
              <p:cNvSpPr/>
              <p:nvPr/>
            </p:nvSpPr>
            <p:spPr>
              <a:xfrm>
                <a:off x="3948749" y="3077874"/>
                <a:ext cx="35809" cy="5909"/>
              </a:xfrm>
              <a:custGeom>
                <a:avLst/>
                <a:gdLst>
                  <a:gd name="connsiteX0" fmla="*/ 609 w 35809"/>
                  <a:gd name="connsiteY0" fmla="*/ 186 h 5909"/>
                  <a:gd name="connsiteX1" fmla="*/ 36418 w 35809"/>
                  <a:gd name="connsiteY1" fmla="*/ 186 h 5909"/>
                </a:gdLst>
                <a:ahLst/>
                <a:cxnLst>
                  <a:cxn ang="0">
                    <a:pos x="connsiteX0" y="connsiteY0"/>
                  </a:cxn>
                  <a:cxn ang="0">
                    <a:pos x="connsiteX1" y="connsiteY1"/>
                  </a:cxn>
                </a:cxnLst>
                <a:rect l="l" t="t" r="r" b="b"/>
                <a:pathLst>
                  <a:path w="35809" h="5909">
                    <a:moveTo>
                      <a:pt x="609" y="186"/>
                    </a:moveTo>
                    <a:lnTo>
                      <a:pt x="36418" y="186"/>
                    </a:lnTo>
                  </a:path>
                </a:pathLst>
              </a:custGeom>
              <a:solidFill>
                <a:srgbClr val="EC4E44"/>
              </a:solidFill>
              <a:ln w="5965" cap="sq">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FE847F95-18D4-430C-93ED-52414C34BAF2}"/>
                  </a:ext>
                </a:extLst>
              </p:cNvPr>
              <p:cNvSpPr/>
              <p:nvPr/>
            </p:nvSpPr>
            <p:spPr>
              <a:xfrm>
                <a:off x="3948749" y="3077874"/>
                <a:ext cx="35809" cy="5909"/>
              </a:xfrm>
              <a:custGeom>
                <a:avLst/>
                <a:gdLst>
                  <a:gd name="connsiteX0" fmla="*/ 609 w 35809"/>
                  <a:gd name="connsiteY0" fmla="*/ 186 h 5909"/>
                  <a:gd name="connsiteX1" fmla="*/ 36418 w 35809"/>
                  <a:gd name="connsiteY1" fmla="*/ 186 h 5909"/>
                </a:gdLst>
                <a:ahLst/>
                <a:cxnLst>
                  <a:cxn ang="0">
                    <a:pos x="connsiteX0" y="connsiteY0"/>
                  </a:cxn>
                  <a:cxn ang="0">
                    <a:pos x="connsiteX1" y="connsiteY1"/>
                  </a:cxn>
                </a:cxnLst>
                <a:rect l="l" t="t" r="r" b="b"/>
                <a:pathLst>
                  <a:path w="35809" h="5909">
                    <a:moveTo>
                      <a:pt x="609" y="186"/>
                    </a:moveTo>
                    <a:lnTo>
                      <a:pt x="36418" y="186"/>
                    </a:lnTo>
                  </a:path>
                </a:pathLst>
              </a:custGeom>
              <a:noFill/>
              <a:ln w="5965" cap="flat">
                <a:solidFill>
                  <a:srgbClr val="EC4E44"/>
                </a:solid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FD0A593D-1180-4116-8906-77A2D9032DCE}"/>
                  </a:ext>
                </a:extLst>
              </p:cNvPr>
              <p:cNvSpPr/>
              <p:nvPr/>
            </p:nvSpPr>
            <p:spPr>
              <a:xfrm>
                <a:off x="3937832" y="3060340"/>
                <a:ext cx="35809" cy="5909"/>
              </a:xfrm>
              <a:custGeom>
                <a:avLst/>
                <a:gdLst>
                  <a:gd name="connsiteX0" fmla="*/ 607 w 35809"/>
                  <a:gd name="connsiteY0" fmla="*/ 183 h 5909"/>
                  <a:gd name="connsiteX1" fmla="*/ 36416 w 35809"/>
                  <a:gd name="connsiteY1" fmla="*/ 183 h 5909"/>
                </a:gdLst>
                <a:ahLst/>
                <a:cxnLst>
                  <a:cxn ang="0">
                    <a:pos x="connsiteX0" y="connsiteY0"/>
                  </a:cxn>
                  <a:cxn ang="0">
                    <a:pos x="connsiteX1" y="connsiteY1"/>
                  </a:cxn>
                </a:cxnLst>
                <a:rect l="l" t="t" r="r" b="b"/>
                <a:pathLst>
                  <a:path w="35809" h="5909">
                    <a:moveTo>
                      <a:pt x="607" y="183"/>
                    </a:moveTo>
                    <a:lnTo>
                      <a:pt x="36416" y="183"/>
                    </a:lnTo>
                  </a:path>
                </a:pathLst>
              </a:custGeom>
              <a:solidFill>
                <a:srgbClr val="EC4E44"/>
              </a:solidFill>
              <a:ln w="5965" cap="sq">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28D27454-82F9-4D87-932B-5DFB9B501CEE}"/>
                  </a:ext>
                </a:extLst>
              </p:cNvPr>
              <p:cNvSpPr/>
              <p:nvPr/>
            </p:nvSpPr>
            <p:spPr>
              <a:xfrm>
                <a:off x="3937832" y="3060340"/>
                <a:ext cx="35809" cy="5909"/>
              </a:xfrm>
              <a:custGeom>
                <a:avLst/>
                <a:gdLst>
                  <a:gd name="connsiteX0" fmla="*/ 607 w 35809"/>
                  <a:gd name="connsiteY0" fmla="*/ 183 h 5909"/>
                  <a:gd name="connsiteX1" fmla="*/ 36416 w 35809"/>
                  <a:gd name="connsiteY1" fmla="*/ 183 h 5909"/>
                </a:gdLst>
                <a:ahLst/>
                <a:cxnLst>
                  <a:cxn ang="0">
                    <a:pos x="connsiteX0" y="connsiteY0"/>
                  </a:cxn>
                  <a:cxn ang="0">
                    <a:pos x="connsiteX1" y="connsiteY1"/>
                  </a:cxn>
                </a:cxnLst>
                <a:rect l="l" t="t" r="r" b="b"/>
                <a:pathLst>
                  <a:path w="35809" h="5909">
                    <a:moveTo>
                      <a:pt x="607" y="183"/>
                    </a:moveTo>
                    <a:lnTo>
                      <a:pt x="36416" y="183"/>
                    </a:lnTo>
                  </a:path>
                </a:pathLst>
              </a:custGeom>
              <a:noFill/>
              <a:ln w="5965" cap="flat">
                <a:solidFill>
                  <a:srgbClr val="EC4E44"/>
                </a:solid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59432E8F-D204-4A45-B628-F800016FEDD8}"/>
                  </a:ext>
                </a:extLst>
              </p:cNvPr>
              <p:cNvSpPr/>
              <p:nvPr/>
            </p:nvSpPr>
            <p:spPr>
              <a:xfrm>
                <a:off x="3735905" y="3281663"/>
                <a:ext cx="35809" cy="5909"/>
              </a:xfrm>
              <a:custGeom>
                <a:avLst/>
                <a:gdLst>
                  <a:gd name="connsiteX0" fmla="*/ 573 w 35809"/>
                  <a:gd name="connsiteY0" fmla="*/ 221 h 5909"/>
                  <a:gd name="connsiteX1" fmla="*/ 36383 w 35809"/>
                  <a:gd name="connsiteY1" fmla="*/ 221 h 5909"/>
                </a:gdLst>
                <a:ahLst/>
                <a:cxnLst>
                  <a:cxn ang="0">
                    <a:pos x="connsiteX0" y="connsiteY0"/>
                  </a:cxn>
                  <a:cxn ang="0">
                    <a:pos x="connsiteX1" y="connsiteY1"/>
                  </a:cxn>
                </a:cxnLst>
                <a:rect l="l" t="t" r="r" b="b"/>
                <a:pathLst>
                  <a:path w="35809" h="5909">
                    <a:moveTo>
                      <a:pt x="573" y="221"/>
                    </a:moveTo>
                    <a:lnTo>
                      <a:pt x="36383" y="221"/>
                    </a:lnTo>
                  </a:path>
                </a:pathLst>
              </a:custGeom>
              <a:solidFill>
                <a:srgbClr val="EC4E44"/>
              </a:solidFill>
              <a:ln w="5965" cap="sq">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D2BA6985-CC89-4854-A943-C4530EEA7484}"/>
                  </a:ext>
                </a:extLst>
              </p:cNvPr>
              <p:cNvSpPr/>
              <p:nvPr/>
            </p:nvSpPr>
            <p:spPr>
              <a:xfrm>
                <a:off x="3735905" y="3281663"/>
                <a:ext cx="35809" cy="5909"/>
              </a:xfrm>
              <a:custGeom>
                <a:avLst/>
                <a:gdLst>
                  <a:gd name="connsiteX0" fmla="*/ 573 w 35809"/>
                  <a:gd name="connsiteY0" fmla="*/ 221 h 5909"/>
                  <a:gd name="connsiteX1" fmla="*/ 36383 w 35809"/>
                  <a:gd name="connsiteY1" fmla="*/ 221 h 5909"/>
                </a:gdLst>
                <a:ahLst/>
                <a:cxnLst>
                  <a:cxn ang="0">
                    <a:pos x="connsiteX0" y="connsiteY0"/>
                  </a:cxn>
                  <a:cxn ang="0">
                    <a:pos x="connsiteX1" y="connsiteY1"/>
                  </a:cxn>
                </a:cxnLst>
                <a:rect l="l" t="t" r="r" b="b"/>
                <a:pathLst>
                  <a:path w="35809" h="5909">
                    <a:moveTo>
                      <a:pt x="573" y="221"/>
                    </a:moveTo>
                    <a:lnTo>
                      <a:pt x="36383" y="221"/>
                    </a:lnTo>
                  </a:path>
                </a:pathLst>
              </a:custGeom>
              <a:noFill/>
              <a:ln w="5965" cap="flat">
                <a:solidFill>
                  <a:srgbClr val="EC4E44"/>
                </a:solid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D737BCB6-097F-4816-8138-609404A1B4E1}"/>
                  </a:ext>
                </a:extLst>
              </p:cNvPr>
              <p:cNvSpPr/>
              <p:nvPr/>
            </p:nvSpPr>
            <p:spPr>
              <a:xfrm>
                <a:off x="3809761" y="3195361"/>
                <a:ext cx="35809" cy="5909"/>
              </a:xfrm>
              <a:custGeom>
                <a:avLst/>
                <a:gdLst>
                  <a:gd name="connsiteX0" fmla="*/ 586 w 35809"/>
                  <a:gd name="connsiteY0" fmla="*/ 206 h 5909"/>
                  <a:gd name="connsiteX1" fmla="*/ 36395 w 35809"/>
                  <a:gd name="connsiteY1" fmla="*/ 206 h 5909"/>
                </a:gdLst>
                <a:ahLst/>
                <a:cxnLst>
                  <a:cxn ang="0">
                    <a:pos x="connsiteX0" y="connsiteY0"/>
                  </a:cxn>
                  <a:cxn ang="0">
                    <a:pos x="connsiteX1" y="connsiteY1"/>
                  </a:cxn>
                </a:cxnLst>
                <a:rect l="l" t="t" r="r" b="b"/>
                <a:pathLst>
                  <a:path w="35809" h="5909">
                    <a:moveTo>
                      <a:pt x="586" y="206"/>
                    </a:moveTo>
                    <a:lnTo>
                      <a:pt x="36395" y="206"/>
                    </a:lnTo>
                  </a:path>
                </a:pathLst>
              </a:custGeom>
              <a:solidFill>
                <a:srgbClr val="EC4E44"/>
              </a:solidFill>
              <a:ln w="5965" cap="sq">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483CA5A8-A941-4792-9D86-1C284CABB414}"/>
                  </a:ext>
                </a:extLst>
              </p:cNvPr>
              <p:cNvSpPr/>
              <p:nvPr/>
            </p:nvSpPr>
            <p:spPr>
              <a:xfrm>
                <a:off x="3809761" y="3195361"/>
                <a:ext cx="35809" cy="5909"/>
              </a:xfrm>
              <a:custGeom>
                <a:avLst/>
                <a:gdLst>
                  <a:gd name="connsiteX0" fmla="*/ 586 w 35809"/>
                  <a:gd name="connsiteY0" fmla="*/ 206 h 5909"/>
                  <a:gd name="connsiteX1" fmla="*/ 36395 w 35809"/>
                  <a:gd name="connsiteY1" fmla="*/ 206 h 5909"/>
                </a:gdLst>
                <a:ahLst/>
                <a:cxnLst>
                  <a:cxn ang="0">
                    <a:pos x="connsiteX0" y="connsiteY0"/>
                  </a:cxn>
                  <a:cxn ang="0">
                    <a:pos x="connsiteX1" y="connsiteY1"/>
                  </a:cxn>
                </a:cxnLst>
                <a:rect l="l" t="t" r="r" b="b"/>
                <a:pathLst>
                  <a:path w="35809" h="5909">
                    <a:moveTo>
                      <a:pt x="586" y="206"/>
                    </a:moveTo>
                    <a:lnTo>
                      <a:pt x="36395" y="206"/>
                    </a:lnTo>
                  </a:path>
                </a:pathLst>
              </a:custGeom>
              <a:noFill/>
              <a:ln w="5965" cap="flat">
                <a:solidFill>
                  <a:srgbClr val="EC4E44"/>
                </a:solid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1FEF1FEF-C2F2-4C0D-B0F1-47DC6D7ECBEF}"/>
                  </a:ext>
                </a:extLst>
              </p:cNvPr>
              <p:cNvSpPr/>
              <p:nvPr/>
            </p:nvSpPr>
            <p:spPr>
              <a:xfrm>
                <a:off x="2616237" y="4282951"/>
                <a:ext cx="35809" cy="5909"/>
              </a:xfrm>
              <a:custGeom>
                <a:avLst/>
                <a:gdLst>
                  <a:gd name="connsiteX0" fmla="*/ 386 w 35809"/>
                  <a:gd name="connsiteY0" fmla="*/ 390 h 5909"/>
                  <a:gd name="connsiteX1" fmla="*/ 36195 w 35809"/>
                  <a:gd name="connsiteY1" fmla="*/ 390 h 5909"/>
                </a:gdLst>
                <a:ahLst/>
                <a:cxnLst>
                  <a:cxn ang="0">
                    <a:pos x="connsiteX0" y="connsiteY0"/>
                  </a:cxn>
                  <a:cxn ang="0">
                    <a:pos x="connsiteX1" y="connsiteY1"/>
                  </a:cxn>
                </a:cxnLst>
                <a:rect l="l" t="t" r="r" b="b"/>
                <a:pathLst>
                  <a:path w="35809" h="5909">
                    <a:moveTo>
                      <a:pt x="386" y="390"/>
                    </a:moveTo>
                    <a:lnTo>
                      <a:pt x="36195" y="390"/>
                    </a:lnTo>
                  </a:path>
                </a:pathLst>
              </a:custGeom>
              <a:solidFill>
                <a:srgbClr val="EC4E44"/>
              </a:solidFill>
              <a:ln w="5965" cap="sq">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F9DCC25D-CAEB-466D-8BE3-2F06818BC80A}"/>
                  </a:ext>
                </a:extLst>
              </p:cNvPr>
              <p:cNvSpPr/>
              <p:nvPr/>
            </p:nvSpPr>
            <p:spPr>
              <a:xfrm>
                <a:off x="2616237" y="4282951"/>
                <a:ext cx="35809" cy="5909"/>
              </a:xfrm>
              <a:custGeom>
                <a:avLst/>
                <a:gdLst>
                  <a:gd name="connsiteX0" fmla="*/ 386 w 35809"/>
                  <a:gd name="connsiteY0" fmla="*/ 390 h 5909"/>
                  <a:gd name="connsiteX1" fmla="*/ 36195 w 35809"/>
                  <a:gd name="connsiteY1" fmla="*/ 390 h 5909"/>
                </a:gdLst>
                <a:ahLst/>
                <a:cxnLst>
                  <a:cxn ang="0">
                    <a:pos x="connsiteX0" y="connsiteY0"/>
                  </a:cxn>
                  <a:cxn ang="0">
                    <a:pos x="connsiteX1" y="connsiteY1"/>
                  </a:cxn>
                </a:cxnLst>
                <a:rect l="l" t="t" r="r" b="b"/>
                <a:pathLst>
                  <a:path w="35809" h="5909">
                    <a:moveTo>
                      <a:pt x="386" y="390"/>
                    </a:moveTo>
                    <a:lnTo>
                      <a:pt x="36195" y="390"/>
                    </a:lnTo>
                  </a:path>
                </a:pathLst>
              </a:custGeom>
              <a:noFill/>
              <a:ln w="5965" cap="flat">
                <a:solidFill>
                  <a:srgbClr val="EC4E44"/>
                </a:solid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6D0F51CF-18C0-4101-85B2-01F8DFDE9F7B}"/>
                  </a:ext>
                </a:extLst>
              </p:cNvPr>
              <p:cNvSpPr/>
              <p:nvPr/>
            </p:nvSpPr>
            <p:spPr>
              <a:xfrm>
                <a:off x="2604475" y="4325517"/>
                <a:ext cx="35809" cy="5909"/>
              </a:xfrm>
              <a:custGeom>
                <a:avLst/>
                <a:gdLst>
                  <a:gd name="connsiteX0" fmla="*/ 384 w 35809"/>
                  <a:gd name="connsiteY0" fmla="*/ 397 h 5909"/>
                  <a:gd name="connsiteX1" fmla="*/ 36193 w 35809"/>
                  <a:gd name="connsiteY1" fmla="*/ 397 h 5909"/>
                </a:gdLst>
                <a:ahLst/>
                <a:cxnLst>
                  <a:cxn ang="0">
                    <a:pos x="connsiteX0" y="connsiteY0"/>
                  </a:cxn>
                  <a:cxn ang="0">
                    <a:pos x="connsiteX1" y="connsiteY1"/>
                  </a:cxn>
                </a:cxnLst>
                <a:rect l="l" t="t" r="r" b="b"/>
                <a:pathLst>
                  <a:path w="35809" h="5909">
                    <a:moveTo>
                      <a:pt x="384" y="397"/>
                    </a:moveTo>
                    <a:lnTo>
                      <a:pt x="36193" y="397"/>
                    </a:lnTo>
                  </a:path>
                </a:pathLst>
              </a:custGeom>
              <a:solidFill>
                <a:srgbClr val="EC4E44"/>
              </a:solidFill>
              <a:ln w="5965" cap="sq">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4E441143-E194-4813-8ACF-89ED469E4E3D}"/>
                  </a:ext>
                </a:extLst>
              </p:cNvPr>
              <p:cNvSpPr/>
              <p:nvPr/>
            </p:nvSpPr>
            <p:spPr>
              <a:xfrm>
                <a:off x="2604475" y="4325517"/>
                <a:ext cx="35809" cy="5909"/>
              </a:xfrm>
              <a:custGeom>
                <a:avLst/>
                <a:gdLst>
                  <a:gd name="connsiteX0" fmla="*/ 384 w 35809"/>
                  <a:gd name="connsiteY0" fmla="*/ 397 h 5909"/>
                  <a:gd name="connsiteX1" fmla="*/ 36193 w 35809"/>
                  <a:gd name="connsiteY1" fmla="*/ 397 h 5909"/>
                </a:gdLst>
                <a:ahLst/>
                <a:cxnLst>
                  <a:cxn ang="0">
                    <a:pos x="connsiteX0" y="connsiteY0"/>
                  </a:cxn>
                  <a:cxn ang="0">
                    <a:pos x="connsiteX1" y="connsiteY1"/>
                  </a:cxn>
                </a:cxnLst>
                <a:rect l="l" t="t" r="r" b="b"/>
                <a:pathLst>
                  <a:path w="35809" h="5909">
                    <a:moveTo>
                      <a:pt x="384" y="397"/>
                    </a:moveTo>
                    <a:lnTo>
                      <a:pt x="36193" y="397"/>
                    </a:lnTo>
                  </a:path>
                </a:pathLst>
              </a:custGeom>
              <a:noFill/>
              <a:ln w="5965" cap="flat">
                <a:solidFill>
                  <a:srgbClr val="EC4E44"/>
                </a:solid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A1276E8C-E26D-4914-9782-5B3D042DF3BA}"/>
                  </a:ext>
                </a:extLst>
              </p:cNvPr>
              <p:cNvSpPr/>
              <p:nvPr/>
            </p:nvSpPr>
            <p:spPr>
              <a:xfrm>
                <a:off x="4088939" y="3116814"/>
                <a:ext cx="35809" cy="5909"/>
              </a:xfrm>
              <a:custGeom>
                <a:avLst/>
                <a:gdLst>
                  <a:gd name="connsiteX0" fmla="*/ 632 w 35809"/>
                  <a:gd name="connsiteY0" fmla="*/ 193 h 5909"/>
                  <a:gd name="connsiteX1" fmla="*/ 36442 w 35809"/>
                  <a:gd name="connsiteY1" fmla="*/ 193 h 5909"/>
                </a:gdLst>
                <a:ahLst/>
                <a:cxnLst>
                  <a:cxn ang="0">
                    <a:pos x="connsiteX0" y="connsiteY0"/>
                  </a:cxn>
                  <a:cxn ang="0">
                    <a:pos x="connsiteX1" y="connsiteY1"/>
                  </a:cxn>
                </a:cxnLst>
                <a:rect l="l" t="t" r="r" b="b"/>
                <a:pathLst>
                  <a:path w="35809" h="5909">
                    <a:moveTo>
                      <a:pt x="632" y="193"/>
                    </a:moveTo>
                    <a:lnTo>
                      <a:pt x="36442" y="193"/>
                    </a:lnTo>
                  </a:path>
                </a:pathLst>
              </a:custGeom>
              <a:solidFill>
                <a:srgbClr val="EC4E44"/>
              </a:solidFill>
              <a:ln w="5965" cap="sq">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61DFFD69-23AE-49A2-AC41-4B8D28166704}"/>
                  </a:ext>
                </a:extLst>
              </p:cNvPr>
              <p:cNvSpPr/>
              <p:nvPr/>
            </p:nvSpPr>
            <p:spPr>
              <a:xfrm>
                <a:off x="4088939" y="3116814"/>
                <a:ext cx="35809" cy="5909"/>
              </a:xfrm>
              <a:custGeom>
                <a:avLst/>
                <a:gdLst>
                  <a:gd name="connsiteX0" fmla="*/ 632 w 35809"/>
                  <a:gd name="connsiteY0" fmla="*/ 193 h 5909"/>
                  <a:gd name="connsiteX1" fmla="*/ 36442 w 35809"/>
                  <a:gd name="connsiteY1" fmla="*/ 193 h 5909"/>
                </a:gdLst>
                <a:ahLst/>
                <a:cxnLst>
                  <a:cxn ang="0">
                    <a:pos x="connsiteX0" y="connsiteY0"/>
                  </a:cxn>
                  <a:cxn ang="0">
                    <a:pos x="connsiteX1" y="connsiteY1"/>
                  </a:cxn>
                </a:cxnLst>
                <a:rect l="l" t="t" r="r" b="b"/>
                <a:pathLst>
                  <a:path w="35809" h="5909">
                    <a:moveTo>
                      <a:pt x="632" y="193"/>
                    </a:moveTo>
                    <a:lnTo>
                      <a:pt x="36442" y="193"/>
                    </a:lnTo>
                  </a:path>
                </a:pathLst>
              </a:custGeom>
              <a:noFill/>
              <a:ln w="5965" cap="flat">
                <a:solidFill>
                  <a:srgbClr val="EC4E44"/>
                </a:solid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1D388DBA-B34C-499A-9F92-779F6F4F150E}"/>
                  </a:ext>
                </a:extLst>
              </p:cNvPr>
              <p:cNvSpPr/>
              <p:nvPr/>
            </p:nvSpPr>
            <p:spPr>
              <a:xfrm>
                <a:off x="3501077" y="3515154"/>
                <a:ext cx="35809" cy="5909"/>
              </a:xfrm>
              <a:custGeom>
                <a:avLst/>
                <a:gdLst>
                  <a:gd name="connsiteX0" fmla="*/ 534 w 35809"/>
                  <a:gd name="connsiteY0" fmla="*/ 260 h 5909"/>
                  <a:gd name="connsiteX1" fmla="*/ 36343 w 35809"/>
                  <a:gd name="connsiteY1" fmla="*/ 260 h 5909"/>
                </a:gdLst>
                <a:ahLst/>
                <a:cxnLst>
                  <a:cxn ang="0">
                    <a:pos x="connsiteX0" y="connsiteY0"/>
                  </a:cxn>
                  <a:cxn ang="0">
                    <a:pos x="connsiteX1" y="connsiteY1"/>
                  </a:cxn>
                </a:cxnLst>
                <a:rect l="l" t="t" r="r" b="b"/>
                <a:pathLst>
                  <a:path w="35809" h="5909">
                    <a:moveTo>
                      <a:pt x="534" y="260"/>
                    </a:moveTo>
                    <a:lnTo>
                      <a:pt x="36343" y="260"/>
                    </a:lnTo>
                  </a:path>
                </a:pathLst>
              </a:custGeom>
              <a:solidFill>
                <a:srgbClr val="EC4E44"/>
              </a:solidFill>
              <a:ln w="5965" cap="sq">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21A4D79E-8B1F-4237-97E6-1389EC691455}"/>
                  </a:ext>
                </a:extLst>
              </p:cNvPr>
              <p:cNvSpPr/>
              <p:nvPr/>
            </p:nvSpPr>
            <p:spPr>
              <a:xfrm>
                <a:off x="3501077" y="3515154"/>
                <a:ext cx="35809" cy="5909"/>
              </a:xfrm>
              <a:custGeom>
                <a:avLst/>
                <a:gdLst>
                  <a:gd name="connsiteX0" fmla="*/ 534 w 35809"/>
                  <a:gd name="connsiteY0" fmla="*/ 260 h 5909"/>
                  <a:gd name="connsiteX1" fmla="*/ 36343 w 35809"/>
                  <a:gd name="connsiteY1" fmla="*/ 260 h 5909"/>
                </a:gdLst>
                <a:ahLst/>
                <a:cxnLst>
                  <a:cxn ang="0">
                    <a:pos x="connsiteX0" y="connsiteY0"/>
                  </a:cxn>
                  <a:cxn ang="0">
                    <a:pos x="connsiteX1" y="connsiteY1"/>
                  </a:cxn>
                </a:cxnLst>
                <a:rect l="l" t="t" r="r" b="b"/>
                <a:pathLst>
                  <a:path w="35809" h="5909">
                    <a:moveTo>
                      <a:pt x="534" y="260"/>
                    </a:moveTo>
                    <a:lnTo>
                      <a:pt x="36343" y="260"/>
                    </a:lnTo>
                  </a:path>
                </a:pathLst>
              </a:custGeom>
              <a:noFill/>
              <a:ln w="5965" cap="flat">
                <a:solidFill>
                  <a:srgbClr val="EC4E44"/>
                </a:solid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2787ED0F-3DC6-4B0E-B190-F506D225E987}"/>
                  </a:ext>
                </a:extLst>
              </p:cNvPr>
              <p:cNvSpPr/>
              <p:nvPr/>
            </p:nvSpPr>
            <p:spPr>
              <a:xfrm>
                <a:off x="2577476" y="4305841"/>
                <a:ext cx="35809" cy="5909"/>
              </a:xfrm>
              <a:custGeom>
                <a:avLst/>
                <a:gdLst>
                  <a:gd name="connsiteX0" fmla="*/ 379 w 35809"/>
                  <a:gd name="connsiteY0" fmla="*/ 394 h 5909"/>
                  <a:gd name="connsiteX1" fmla="*/ 36189 w 35809"/>
                  <a:gd name="connsiteY1" fmla="*/ 394 h 5909"/>
                </a:gdLst>
                <a:ahLst/>
                <a:cxnLst>
                  <a:cxn ang="0">
                    <a:pos x="connsiteX0" y="connsiteY0"/>
                  </a:cxn>
                  <a:cxn ang="0">
                    <a:pos x="connsiteX1" y="connsiteY1"/>
                  </a:cxn>
                </a:cxnLst>
                <a:rect l="l" t="t" r="r" b="b"/>
                <a:pathLst>
                  <a:path w="35809" h="5909">
                    <a:moveTo>
                      <a:pt x="379" y="394"/>
                    </a:moveTo>
                    <a:lnTo>
                      <a:pt x="36189" y="394"/>
                    </a:lnTo>
                  </a:path>
                </a:pathLst>
              </a:custGeom>
              <a:solidFill>
                <a:srgbClr val="EC4E44"/>
              </a:solidFill>
              <a:ln w="5965" cap="sq">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D403B053-36F7-455D-959B-FA4A0DB02D04}"/>
                  </a:ext>
                </a:extLst>
              </p:cNvPr>
              <p:cNvSpPr/>
              <p:nvPr/>
            </p:nvSpPr>
            <p:spPr>
              <a:xfrm>
                <a:off x="2577476" y="4305841"/>
                <a:ext cx="35809" cy="5909"/>
              </a:xfrm>
              <a:custGeom>
                <a:avLst/>
                <a:gdLst>
                  <a:gd name="connsiteX0" fmla="*/ 379 w 35809"/>
                  <a:gd name="connsiteY0" fmla="*/ 394 h 5909"/>
                  <a:gd name="connsiteX1" fmla="*/ 36189 w 35809"/>
                  <a:gd name="connsiteY1" fmla="*/ 394 h 5909"/>
                </a:gdLst>
                <a:ahLst/>
                <a:cxnLst>
                  <a:cxn ang="0">
                    <a:pos x="connsiteX0" y="connsiteY0"/>
                  </a:cxn>
                  <a:cxn ang="0">
                    <a:pos x="connsiteX1" y="connsiteY1"/>
                  </a:cxn>
                </a:cxnLst>
                <a:rect l="l" t="t" r="r" b="b"/>
                <a:pathLst>
                  <a:path w="35809" h="5909">
                    <a:moveTo>
                      <a:pt x="379" y="394"/>
                    </a:moveTo>
                    <a:lnTo>
                      <a:pt x="36189" y="394"/>
                    </a:lnTo>
                  </a:path>
                </a:pathLst>
              </a:custGeom>
              <a:noFill/>
              <a:ln w="5965" cap="flat">
                <a:solidFill>
                  <a:srgbClr val="EC4E44"/>
                </a:solid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A183A0FE-EEE0-4713-8431-F204E0F13FEF}"/>
                  </a:ext>
                </a:extLst>
              </p:cNvPr>
              <p:cNvSpPr/>
              <p:nvPr/>
            </p:nvSpPr>
            <p:spPr>
              <a:xfrm>
                <a:off x="2925083" y="3989268"/>
                <a:ext cx="35809" cy="5909"/>
              </a:xfrm>
              <a:custGeom>
                <a:avLst/>
                <a:gdLst>
                  <a:gd name="connsiteX0" fmla="*/ 437 w 35809"/>
                  <a:gd name="connsiteY0" fmla="*/ 340 h 5909"/>
                  <a:gd name="connsiteX1" fmla="*/ 36247 w 35809"/>
                  <a:gd name="connsiteY1" fmla="*/ 340 h 5909"/>
                </a:gdLst>
                <a:ahLst/>
                <a:cxnLst>
                  <a:cxn ang="0">
                    <a:pos x="connsiteX0" y="connsiteY0"/>
                  </a:cxn>
                  <a:cxn ang="0">
                    <a:pos x="connsiteX1" y="connsiteY1"/>
                  </a:cxn>
                </a:cxnLst>
                <a:rect l="l" t="t" r="r" b="b"/>
                <a:pathLst>
                  <a:path w="35809" h="5909">
                    <a:moveTo>
                      <a:pt x="437" y="340"/>
                    </a:moveTo>
                    <a:lnTo>
                      <a:pt x="36247" y="340"/>
                    </a:lnTo>
                  </a:path>
                </a:pathLst>
              </a:custGeom>
              <a:solidFill>
                <a:srgbClr val="EC4E44"/>
              </a:solidFill>
              <a:ln w="5965" cap="sq">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F470768C-F77A-4914-8DD7-784FE8D445F1}"/>
                  </a:ext>
                </a:extLst>
              </p:cNvPr>
              <p:cNvSpPr/>
              <p:nvPr/>
            </p:nvSpPr>
            <p:spPr>
              <a:xfrm>
                <a:off x="2925083" y="3989268"/>
                <a:ext cx="35809" cy="5909"/>
              </a:xfrm>
              <a:custGeom>
                <a:avLst/>
                <a:gdLst>
                  <a:gd name="connsiteX0" fmla="*/ 437 w 35809"/>
                  <a:gd name="connsiteY0" fmla="*/ 340 h 5909"/>
                  <a:gd name="connsiteX1" fmla="*/ 36247 w 35809"/>
                  <a:gd name="connsiteY1" fmla="*/ 340 h 5909"/>
                </a:gdLst>
                <a:ahLst/>
                <a:cxnLst>
                  <a:cxn ang="0">
                    <a:pos x="connsiteX0" y="connsiteY0"/>
                  </a:cxn>
                  <a:cxn ang="0">
                    <a:pos x="connsiteX1" y="connsiteY1"/>
                  </a:cxn>
                </a:cxnLst>
                <a:rect l="l" t="t" r="r" b="b"/>
                <a:pathLst>
                  <a:path w="35809" h="5909">
                    <a:moveTo>
                      <a:pt x="437" y="340"/>
                    </a:moveTo>
                    <a:lnTo>
                      <a:pt x="36247" y="340"/>
                    </a:lnTo>
                  </a:path>
                </a:pathLst>
              </a:custGeom>
              <a:noFill/>
              <a:ln w="5965" cap="flat">
                <a:solidFill>
                  <a:srgbClr val="EC4E44"/>
                </a:solid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B53D8206-C79E-4B89-A5B8-CA05788C8AF9}"/>
                  </a:ext>
                </a:extLst>
              </p:cNvPr>
              <p:cNvSpPr/>
              <p:nvPr/>
            </p:nvSpPr>
            <p:spPr>
              <a:xfrm>
                <a:off x="2683776" y="4189600"/>
                <a:ext cx="35809" cy="5909"/>
              </a:xfrm>
              <a:custGeom>
                <a:avLst/>
                <a:gdLst>
                  <a:gd name="connsiteX0" fmla="*/ 397 w 35809"/>
                  <a:gd name="connsiteY0" fmla="*/ 374 h 5909"/>
                  <a:gd name="connsiteX1" fmla="*/ 36206 w 35809"/>
                  <a:gd name="connsiteY1" fmla="*/ 374 h 5909"/>
                </a:gdLst>
                <a:ahLst/>
                <a:cxnLst>
                  <a:cxn ang="0">
                    <a:pos x="connsiteX0" y="connsiteY0"/>
                  </a:cxn>
                  <a:cxn ang="0">
                    <a:pos x="connsiteX1" y="connsiteY1"/>
                  </a:cxn>
                </a:cxnLst>
                <a:rect l="l" t="t" r="r" b="b"/>
                <a:pathLst>
                  <a:path w="35809" h="5909">
                    <a:moveTo>
                      <a:pt x="397" y="374"/>
                    </a:moveTo>
                    <a:lnTo>
                      <a:pt x="36206" y="374"/>
                    </a:lnTo>
                  </a:path>
                </a:pathLst>
              </a:custGeom>
              <a:solidFill>
                <a:srgbClr val="EC4E44"/>
              </a:solidFill>
              <a:ln w="5965" cap="sq">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70445A73-ACB6-4C7E-978A-86CC8D377213}"/>
                  </a:ext>
                </a:extLst>
              </p:cNvPr>
              <p:cNvSpPr/>
              <p:nvPr/>
            </p:nvSpPr>
            <p:spPr>
              <a:xfrm>
                <a:off x="2683776" y="4189600"/>
                <a:ext cx="35809" cy="5909"/>
              </a:xfrm>
              <a:custGeom>
                <a:avLst/>
                <a:gdLst>
                  <a:gd name="connsiteX0" fmla="*/ 397 w 35809"/>
                  <a:gd name="connsiteY0" fmla="*/ 374 h 5909"/>
                  <a:gd name="connsiteX1" fmla="*/ 36206 w 35809"/>
                  <a:gd name="connsiteY1" fmla="*/ 374 h 5909"/>
                </a:gdLst>
                <a:ahLst/>
                <a:cxnLst>
                  <a:cxn ang="0">
                    <a:pos x="connsiteX0" y="connsiteY0"/>
                  </a:cxn>
                  <a:cxn ang="0">
                    <a:pos x="connsiteX1" y="connsiteY1"/>
                  </a:cxn>
                </a:cxnLst>
                <a:rect l="l" t="t" r="r" b="b"/>
                <a:pathLst>
                  <a:path w="35809" h="5909">
                    <a:moveTo>
                      <a:pt x="397" y="374"/>
                    </a:moveTo>
                    <a:lnTo>
                      <a:pt x="36206" y="374"/>
                    </a:lnTo>
                  </a:path>
                </a:pathLst>
              </a:custGeom>
              <a:noFill/>
              <a:ln w="5965" cap="flat">
                <a:solidFill>
                  <a:srgbClr val="EC4E44"/>
                </a:solid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264979D0-47C0-4B27-A658-4EFB3527111C}"/>
                  </a:ext>
                </a:extLst>
              </p:cNvPr>
              <p:cNvSpPr/>
              <p:nvPr/>
            </p:nvSpPr>
            <p:spPr>
              <a:xfrm>
                <a:off x="2069889" y="4820522"/>
                <a:ext cx="35809" cy="5909"/>
              </a:xfrm>
              <a:custGeom>
                <a:avLst/>
                <a:gdLst>
                  <a:gd name="connsiteX0" fmla="*/ 294 w 35809"/>
                  <a:gd name="connsiteY0" fmla="*/ 481 h 5909"/>
                  <a:gd name="connsiteX1" fmla="*/ 36103 w 35809"/>
                  <a:gd name="connsiteY1" fmla="*/ 481 h 5909"/>
                </a:gdLst>
                <a:ahLst/>
                <a:cxnLst>
                  <a:cxn ang="0">
                    <a:pos x="connsiteX0" y="connsiteY0"/>
                  </a:cxn>
                  <a:cxn ang="0">
                    <a:pos x="connsiteX1" y="connsiteY1"/>
                  </a:cxn>
                </a:cxnLst>
                <a:rect l="l" t="t" r="r" b="b"/>
                <a:pathLst>
                  <a:path w="35809" h="5909">
                    <a:moveTo>
                      <a:pt x="294" y="481"/>
                    </a:moveTo>
                    <a:lnTo>
                      <a:pt x="36103" y="481"/>
                    </a:lnTo>
                  </a:path>
                </a:pathLst>
              </a:custGeom>
              <a:solidFill>
                <a:srgbClr val="EC4E44"/>
              </a:solidFill>
              <a:ln w="5965" cap="sq">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6E5DB8AD-E92A-4664-8363-D9769727F6DE}"/>
                  </a:ext>
                </a:extLst>
              </p:cNvPr>
              <p:cNvSpPr/>
              <p:nvPr/>
            </p:nvSpPr>
            <p:spPr>
              <a:xfrm>
                <a:off x="2069889" y="4820522"/>
                <a:ext cx="35809" cy="5909"/>
              </a:xfrm>
              <a:custGeom>
                <a:avLst/>
                <a:gdLst>
                  <a:gd name="connsiteX0" fmla="*/ 294 w 35809"/>
                  <a:gd name="connsiteY0" fmla="*/ 481 h 5909"/>
                  <a:gd name="connsiteX1" fmla="*/ 36103 w 35809"/>
                  <a:gd name="connsiteY1" fmla="*/ 481 h 5909"/>
                </a:gdLst>
                <a:ahLst/>
                <a:cxnLst>
                  <a:cxn ang="0">
                    <a:pos x="connsiteX0" y="connsiteY0"/>
                  </a:cxn>
                  <a:cxn ang="0">
                    <a:pos x="connsiteX1" y="connsiteY1"/>
                  </a:cxn>
                </a:cxnLst>
                <a:rect l="l" t="t" r="r" b="b"/>
                <a:pathLst>
                  <a:path w="35809" h="5909">
                    <a:moveTo>
                      <a:pt x="294" y="481"/>
                    </a:moveTo>
                    <a:lnTo>
                      <a:pt x="36103" y="481"/>
                    </a:lnTo>
                  </a:path>
                </a:pathLst>
              </a:custGeom>
              <a:noFill/>
              <a:ln w="5965" cap="flat">
                <a:solidFill>
                  <a:srgbClr val="EC4E44"/>
                </a:solid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63D90E64-D25B-4C78-A650-86F5CF84B49F}"/>
                  </a:ext>
                </a:extLst>
              </p:cNvPr>
              <p:cNvSpPr/>
              <p:nvPr/>
            </p:nvSpPr>
            <p:spPr>
              <a:xfrm>
                <a:off x="2941016" y="3996555"/>
                <a:ext cx="35809" cy="5909"/>
              </a:xfrm>
              <a:custGeom>
                <a:avLst/>
                <a:gdLst>
                  <a:gd name="connsiteX0" fmla="*/ 440 w 35809"/>
                  <a:gd name="connsiteY0" fmla="*/ 342 h 5909"/>
                  <a:gd name="connsiteX1" fmla="*/ 36249 w 35809"/>
                  <a:gd name="connsiteY1" fmla="*/ 342 h 5909"/>
                </a:gdLst>
                <a:ahLst/>
                <a:cxnLst>
                  <a:cxn ang="0">
                    <a:pos x="connsiteX0" y="connsiteY0"/>
                  </a:cxn>
                  <a:cxn ang="0">
                    <a:pos x="connsiteX1" y="connsiteY1"/>
                  </a:cxn>
                </a:cxnLst>
                <a:rect l="l" t="t" r="r" b="b"/>
                <a:pathLst>
                  <a:path w="35809" h="5909">
                    <a:moveTo>
                      <a:pt x="440" y="342"/>
                    </a:moveTo>
                    <a:lnTo>
                      <a:pt x="36249" y="342"/>
                    </a:lnTo>
                  </a:path>
                </a:pathLst>
              </a:custGeom>
              <a:solidFill>
                <a:srgbClr val="EC4E44"/>
              </a:solidFill>
              <a:ln w="5965" cap="sq">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8F4B8827-F39F-4341-8078-D20625E12F6B}"/>
                  </a:ext>
                </a:extLst>
              </p:cNvPr>
              <p:cNvSpPr/>
              <p:nvPr/>
            </p:nvSpPr>
            <p:spPr>
              <a:xfrm>
                <a:off x="2941016" y="3996555"/>
                <a:ext cx="35809" cy="5909"/>
              </a:xfrm>
              <a:custGeom>
                <a:avLst/>
                <a:gdLst>
                  <a:gd name="connsiteX0" fmla="*/ 440 w 35809"/>
                  <a:gd name="connsiteY0" fmla="*/ 342 h 5909"/>
                  <a:gd name="connsiteX1" fmla="*/ 36249 w 35809"/>
                  <a:gd name="connsiteY1" fmla="*/ 342 h 5909"/>
                </a:gdLst>
                <a:ahLst/>
                <a:cxnLst>
                  <a:cxn ang="0">
                    <a:pos x="connsiteX0" y="connsiteY0"/>
                  </a:cxn>
                  <a:cxn ang="0">
                    <a:pos x="connsiteX1" y="connsiteY1"/>
                  </a:cxn>
                </a:cxnLst>
                <a:rect l="l" t="t" r="r" b="b"/>
                <a:pathLst>
                  <a:path w="35809" h="5909">
                    <a:moveTo>
                      <a:pt x="440" y="342"/>
                    </a:moveTo>
                    <a:lnTo>
                      <a:pt x="36249" y="342"/>
                    </a:lnTo>
                  </a:path>
                </a:pathLst>
              </a:custGeom>
              <a:noFill/>
              <a:ln w="5965" cap="flat">
                <a:solidFill>
                  <a:srgbClr val="EC4E44"/>
                </a:solid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88045C4F-E247-49CC-850D-C9CB23900A5C}"/>
                  </a:ext>
                </a:extLst>
              </p:cNvPr>
              <p:cNvSpPr/>
              <p:nvPr/>
            </p:nvSpPr>
            <p:spPr>
              <a:xfrm>
                <a:off x="3147691" y="3809178"/>
                <a:ext cx="35809" cy="5909"/>
              </a:xfrm>
              <a:custGeom>
                <a:avLst/>
                <a:gdLst>
                  <a:gd name="connsiteX0" fmla="*/ 475 w 35809"/>
                  <a:gd name="connsiteY0" fmla="*/ 310 h 5909"/>
                  <a:gd name="connsiteX1" fmla="*/ 36284 w 35809"/>
                  <a:gd name="connsiteY1" fmla="*/ 310 h 5909"/>
                </a:gdLst>
                <a:ahLst/>
                <a:cxnLst>
                  <a:cxn ang="0">
                    <a:pos x="connsiteX0" y="connsiteY0"/>
                  </a:cxn>
                  <a:cxn ang="0">
                    <a:pos x="connsiteX1" y="connsiteY1"/>
                  </a:cxn>
                </a:cxnLst>
                <a:rect l="l" t="t" r="r" b="b"/>
                <a:pathLst>
                  <a:path w="35809" h="5909">
                    <a:moveTo>
                      <a:pt x="475" y="310"/>
                    </a:moveTo>
                    <a:lnTo>
                      <a:pt x="36284" y="310"/>
                    </a:lnTo>
                  </a:path>
                </a:pathLst>
              </a:custGeom>
              <a:solidFill>
                <a:srgbClr val="EC4E44"/>
              </a:solidFill>
              <a:ln w="5965" cap="sq">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127F5C16-CDC6-4F9F-A902-46E8AA03A5C7}"/>
                  </a:ext>
                </a:extLst>
              </p:cNvPr>
              <p:cNvSpPr/>
              <p:nvPr/>
            </p:nvSpPr>
            <p:spPr>
              <a:xfrm>
                <a:off x="3147691" y="3809178"/>
                <a:ext cx="35809" cy="5909"/>
              </a:xfrm>
              <a:custGeom>
                <a:avLst/>
                <a:gdLst>
                  <a:gd name="connsiteX0" fmla="*/ 475 w 35809"/>
                  <a:gd name="connsiteY0" fmla="*/ 310 h 5909"/>
                  <a:gd name="connsiteX1" fmla="*/ 36284 w 35809"/>
                  <a:gd name="connsiteY1" fmla="*/ 310 h 5909"/>
                </a:gdLst>
                <a:ahLst/>
                <a:cxnLst>
                  <a:cxn ang="0">
                    <a:pos x="connsiteX0" y="connsiteY0"/>
                  </a:cxn>
                  <a:cxn ang="0">
                    <a:pos x="connsiteX1" y="connsiteY1"/>
                  </a:cxn>
                </a:cxnLst>
                <a:rect l="l" t="t" r="r" b="b"/>
                <a:pathLst>
                  <a:path w="35809" h="5909">
                    <a:moveTo>
                      <a:pt x="475" y="310"/>
                    </a:moveTo>
                    <a:lnTo>
                      <a:pt x="36284" y="310"/>
                    </a:lnTo>
                  </a:path>
                </a:pathLst>
              </a:custGeom>
              <a:noFill/>
              <a:ln w="5965" cap="flat">
                <a:solidFill>
                  <a:srgbClr val="EC4E44"/>
                </a:solid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CD0D631D-496F-482B-B3DC-55CADDBFBF04}"/>
                  </a:ext>
                </a:extLst>
              </p:cNvPr>
              <p:cNvSpPr/>
              <p:nvPr/>
            </p:nvSpPr>
            <p:spPr>
              <a:xfrm>
                <a:off x="2961875" y="3964692"/>
                <a:ext cx="35809" cy="5909"/>
              </a:xfrm>
              <a:custGeom>
                <a:avLst/>
                <a:gdLst>
                  <a:gd name="connsiteX0" fmla="*/ 444 w 35809"/>
                  <a:gd name="connsiteY0" fmla="*/ 336 h 5909"/>
                  <a:gd name="connsiteX1" fmla="*/ 36253 w 35809"/>
                  <a:gd name="connsiteY1" fmla="*/ 336 h 5909"/>
                </a:gdLst>
                <a:ahLst/>
                <a:cxnLst>
                  <a:cxn ang="0">
                    <a:pos x="connsiteX0" y="connsiteY0"/>
                  </a:cxn>
                  <a:cxn ang="0">
                    <a:pos x="connsiteX1" y="connsiteY1"/>
                  </a:cxn>
                </a:cxnLst>
                <a:rect l="l" t="t" r="r" b="b"/>
                <a:pathLst>
                  <a:path w="35809" h="5909">
                    <a:moveTo>
                      <a:pt x="444" y="336"/>
                    </a:moveTo>
                    <a:lnTo>
                      <a:pt x="36253" y="336"/>
                    </a:lnTo>
                  </a:path>
                </a:pathLst>
              </a:custGeom>
              <a:solidFill>
                <a:srgbClr val="EC4E44"/>
              </a:solidFill>
              <a:ln w="5965" cap="sq">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44E63F67-B309-4412-AF43-E7E3C0E746B4}"/>
                  </a:ext>
                </a:extLst>
              </p:cNvPr>
              <p:cNvSpPr/>
              <p:nvPr/>
            </p:nvSpPr>
            <p:spPr>
              <a:xfrm>
                <a:off x="2961875" y="3964692"/>
                <a:ext cx="35809" cy="5909"/>
              </a:xfrm>
              <a:custGeom>
                <a:avLst/>
                <a:gdLst>
                  <a:gd name="connsiteX0" fmla="*/ 444 w 35809"/>
                  <a:gd name="connsiteY0" fmla="*/ 336 h 5909"/>
                  <a:gd name="connsiteX1" fmla="*/ 36253 w 35809"/>
                  <a:gd name="connsiteY1" fmla="*/ 336 h 5909"/>
                </a:gdLst>
                <a:ahLst/>
                <a:cxnLst>
                  <a:cxn ang="0">
                    <a:pos x="connsiteX0" y="connsiteY0"/>
                  </a:cxn>
                  <a:cxn ang="0">
                    <a:pos x="connsiteX1" y="connsiteY1"/>
                  </a:cxn>
                </a:cxnLst>
                <a:rect l="l" t="t" r="r" b="b"/>
                <a:pathLst>
                  <a:path w="35809" h="5909">
                    <a:moveTo>
                      <a:pt x="444" y="336"/>
                    </a:moveTo>
                    <a:lnTo>
                      <a:pt x="36253" y="336"/>
                    </a:lnTo>
                  </a:path>
                </a:pathLst>
              </a:custGeom>
              <a:noFill/>
              <a:ln w="5965" cap="flat">
                <a:solidFill>
                  <a:srgbClr val="EC4E44"/>
                </a:solid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BAFDC17E-0C8F-44B4-B7F8-6B92F0E38417}"/>
                  </a:ext>
                </a:extLst>
              </p:cNvPr>
              <p:cNvSpPr/>
              <p:nvPr/>
            </p:nvSpPr>
            <p:spPr>
              <a:xfrm>
                <a:off x="2276988" y="4547602"/>
                <a:ext cx="35809" cy="5909"/>
              </a:xfrm>
              <a:custGeom>
                <a:avLst/>
                <a:gdLst>
                  <a:gd name="connsiteX0" fmla="*/ 329 w 35809"/>
                  <a:gd name="connsiteY0" fmla="*/ 435 h 5909"/>
                  <a:gd name="connsiteX1" fmla="*/ 36138 w 35809"/>
                  <a:gd name="connsiteY1" fmla="*/ 435 h 5909"/>
                </a:gdLst>
                <a:ahLst/>
                <a:cxnLst>
                  <a:cxn ang="0">
                    <a:pos x="connsiteX0" y="connsiteY0"/>
                  </a:cxn>
                  <a:cxn ang="0">
                    <a:pos x="connsiteX1" y="connsiteY1"/>
                  </a:cxn>
                </a:cxnLst>
                <a:rect l="l" t="t" r="r" b="b"/>
                <a:pathLst>
                  <a:path w="35809" h="5909">
                    <a:moveTo>
                      <a:pt x="329" y="435"/>
                    </a:moveTo>
                    <a:lnTo>
                      <a:pt x="36138" y="435"/>
                    </a:lnTo>
                  </a:path>
                </a:pathLst>
              </a:custGeom>
              <a:solidFill>
                <a:srgbClr val="EC4E44"/>
              </a:solidFill>
              <a:ln w="5965" cap="sq">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D798F3A9-7613-4B85-8AB4-7124B16843F4}"/>
                  </a:ext>
                </a:extLst>
              </p:cNvPr>
              <p:cNvSpPr/>
              <p:nvPr/>
            </p:nvSpPr>
            <p:spPr>
              <a:xfrm>
                <a:off x="2276988" y="4547602"/>
                <a:ext cx="35809" cy="5909"/>
              </a:xfrm>
              <a:custGeom>
                <a:avLst/>
                <a:gdLst>
                  <a:gd name="connsiteX0" fmla="*/ 329 w 35809"/>
                  <a:gd name="connsiteY0" fmla="*/ 435 h 5909"/>
                  <a:gd name="connsiteX1" fmla="*/ 36138 w 35809"/>
                  <a:gd name="connsiteY1" fmla="*/ 435 h 5909"/>
                </a:gdLst>
                <a:ahLst/>
                <a:cxnLst>
                  <a:cxn ang="0">
                    <a:pos x="connsiteX0" y="connsiteY0"/>
                  </a:cxn>
                  <a:cxn ang="0">
                    <a:pos x="connsiteX1" y="connsiteY1"/>
                  </a:cxn>
                </a:cxnLst>
                <a:rect l="l" t="t" r="r" b="b"/>
                <a:pathLst>
                  <a:path w="35809" h="5909">
                    <a:moveTo>
                      <a:pt x="329" y="435"/>
                    </a:moveTo>
                    <a:lnTo>
                      <a:pt x="36138" y="435"/>
                    </a:lnTo>
                  </a:path>
                </a:pathLst>
              </a:custGeom>
              <a:noFill/>
              <a:ln w="5965" cap="flat">
                <a:solidFill>
                  <a:srgbClr val="EC4E44"/>
                </a:solid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414FEAD6-BAFF-4A1E-8C51-9ED48131C499}"/>
                  </a:ext>
                </a:extLst>
              </p:cNvPr>
              <p:cNvSpPr/>
              <p:nvPr/>
            </p:nvSpPr>
            <p:spPr>
              <a:xfrm>
                <a:off x="2891342" y="4017288"/>
                <a:ext cx="35809" cy="5909"/>
              </a:xfrm>
              <a:custGeom>
                <a:avLst/>
                <a:gdLst>
                  <a:gd name="connsiteX0" fmla="*/ 432 w 35809"/>
                  <a:gd name="connsiteY0" fmla="*/ 345 h 5909"/>
                  <a:gd name="connsiteX1" fmla="*/ 36241 w 35809"/>
                  <a:gd name="connsiteY1" fmla="*/ 345 h 5909"/>
                </a:gdLst>
                <a:ahLst/>
                <a:cxnLst>
                  <a:cxn ang="0">
                    <a:pos x="connsiteX0" y="connsiteY0"/>
                  </a:cxn>
                  <a:cxn ang="0">
                    <a:pos x="connsiteX1" y="connsiteY1"/>
                  </a:cxn>
                </a:cxnLst>
                <a:rect l="l" t="t" r="r" b="b"/>
                <a:pathLst>
                  <a:path w="35809" h="5909">
                    <a:moveTo>
                      <a:pt x="432" y="345"/>
                    </a:moveTo>
                    <a:lnTo>
                      <a:pt x="36241" y="345"/>
                    </a:lnTo>
                  </a:path>
                </a:pathLst>
              </a:custGeom>
              <a:solidFill>
                <a:srgbClr val="EC4E44"/>
              </a:solidFill>
              <a:ln w="5965" cap="sq">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64D45E6D-4F60-4AFF-A791-6ABB955101D1}"/>
                  </a:ext>
                </a:extLst>
              </p:cNvPr>
              <p:cNvSpPr/>
              <p:nvPr/>
            </p:nvSpPr>
            <p:spPr>
              <a:xfrm>
                <a:off x="2891342" y="4017288"/>
                <a:ext cx="35809" cy="5909"/>
              </a:xfrm>
              <a:custGeom>
                <a:avLst/>
                <a:gdLst>
                  <a:gd name="connsiteX0" fmla="*/ 432 w 35809"/>
                  <a:gd name="connsiteY0" fmla="*/ 345 h 5909"/>
                  <a:gd name="connsiteX1" fmla="*/ 36241 w 35809"/>
                  <a:gd name="connsiteY1" fmla="*/ 345 h 5909"/>
                </a:gdLst>
                <a:ahLst/>
                <a:cxnLst>
                  <a:cxn ang="0">
                    <a:pos x="connsiteX0" y="connsiteY0"/>
                  </a:cxn>
                  <a:cxn ang="0">
                    <a:pos x="connsiteX1" y="connsiteY1"/>
                  </a:cxn>
                </a:cxnLst>
                <a:rect l="l" t="t" r="r" b="b"/>
                <a:pathLst>
                  <a:path w="35809" h="5909">
                    <a:moveTo>
                      <a:pt x="432" y="345"/>
                    </a:moveTo>
                    <a:lnTo>
                      <a:pt x="36241" y="345"/>
                    </a:lnTo>
                  </a:path>
                </a:pathLst>
              </a:custGeom>
              <a:noFill/>
              <a:ln w="5965" cap="flat">
                <a:solidFill>
                  <a:srgbClr val="EC4E44"/>
                </a:solid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95201C8D-FCE8-42A0-86F6-32A56AE84353}"/>
                  </a:ext>
                </a:extLst>
              </p:cNvPr>
              <p:cNvSpPr/>
              <p:nvPr/>
            </p:nvSpPr>
            <p:spPr>
              <a:xfrm>
                <a:off x="3434727" y="3529091"/>
                <a:ext cx="35809" cy="5909"/>
              </a:xfrm>
              <a:custGeom>
                <a:avLst/>
                <a:gdLst>
                  <a:gd name="connsiteX0" fmla="*/ 523 w 35809"/>
                  <a:gd name="connsiteY0" fmla="*/ 263 h 5909"/>
                  <a:gd name="connsiteX1" fmla="*/ 36332 w 35809"/>
                  <a:gd name="connsiteY1" fmla="*/ 263 h 5909"/>
                </a:gdLst>
                <a:ahLst/>
                <a:cxnLst>
                  <a:cxn ang="0">
                    <a:pos x="connsiteX0" y="connsiteY0"/>
                  </a:cxn>
                  <a:cxn ang="0">
                    <a:pos x="connsiteX1" y="connsiteY1"/>
                  </a:cxn>
                </a:cxnLst>
                <a:rect l="l" t="t" r="r" b="b"/>
                <a:pathLst>
                  <a:path w="35809" h="5909">
                    <a:moveTo>
                      <a:pt x="523" y="263"/>
                    </a:moveTo>
                    <a:lnTo>
                      <a:pt x="36332" y="263"/>
                    </a:lnTo>
                  </a:path>
                </a:pathLst>
              </a:custGeom>
              <a:solidFill>
                <a:srgbClr val="EC4E44"/>
              </a:solidFill>
              <a:ln w="5965" cap="sq">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011BC6D6-8D89-4B2B-8E2F-2643F4A46B34}"/>
                  </a:ext>
                </a:extLst>
              </p:cNvPr>
              <p:cNvSpPr/>
              <p:nvPr/>
            </p:nvSpPr>
            <p:spPr>
              <a:xfrm>
                <a:off x="3434727" y="3529091"/>
                <a:ext cx="35809" cy="5909"/>
              </a:xfrm>
              <a:custGeom>
                <a:avLst/>
                <a:gdLst>
                  <a:gd name="connsiteX0" fmla="*/ 523 w 35809"/>
                  <a:gd name="connsiteY0" fmla="*/ 263 h 5909"/>
                  <a:gd name="connsiteX1" fmla="*/ 36332 w 35809"/>
                  <a:gd name="connsiteY1" fmla="*/ 263 h 5909"/>
                </a:gdLst>
                <a:ahLst/>
                <a:cxnLst>
                  <a:cxn ang="0">
                    <a:pos x="connsiteX0" y="connsiteY0"/>
                  </a:cxn>
                  <a:cxn ang="0">
                    <a:pos x="connsiteX1" y="connsiteY1"/>
                  </a:cxn>
                </a:cxnLst>
                <a:rect l="l" t="t" r="r" b="b"/>
                <a:pathLst>
                  <a:path w="35809" h="5909">
                    <a:moveTo>
                      <a:pt x="523" y="263"/>
                    </a:moveTo>
                    <a:lnTo>
                      <a:pt x="36332" y="263"/>
                    </a:lnTo>
                  </a:path>
                </a:pathLst>
              </a:custGeom>
              <a:noFill/>
              <a:ln w="5965" cap="flat">
                <a:solidFill>
                  <a:srgbClr val="EC4E44"/>
                </a:solid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87707BDF-69A4-48DD-A366-611E8FAB8985}"/>
                  </a:ext>
                </a:extLst>
              </p:cNvPr>
              <p:cNvSpPr/>
              <p:nvPr/>
            </p:nvSpPr>
            <p:spPr>
              <a:xfrm>
                <a:off x="2001582" y="4840088"/>
                <a:ext cx="35809" cy="5909"/>
              </a:xfrm>
              <a:custGeom>
                <a:avLst/>
                <a:gdLst>
                  <a:gd name="connsiteX0" fmla="*/ 283 w 35809"/>
                  <a:gd name="connsiteY0" fmla="*/ 484 h 5909"/>
                  <a:gd name="connsiteX1" fmla="*/ 36092 w 35809"/>
                  <a:gd name="connsiteY1" fmla="*/ 484 h 5909"/>
                </a:gdLst>
                <a:ahLst/>
                <a:cxnLst>
                  <a:cxn ang="0">
                    <a:pos x="connsiteX0" y="connsiteY0"/>
                  </a:cxn>
                  <a:cxn ang="0">
                    <a:pos x="connsiteX1" y="connsiteY1"/>
                  </a:cxn>
                </a:cxnLst>
                <a:rect l="l" t="t" r="r" b="b"/>
                <a:pathLst>
                  <a:path w="35809" h="5909">
                    <a:moveTo>
                      <a:pt x="283" y="484"/>
                    </a:moveTo>
                    <a:lnTo>
                      <a:pt x="36092" y="484"/>
                    </a:lnTo>
                  </a:path>
                </a:pathLst>
              </a:custGeom>
              <a:solidFill>
                <a:srgbClr val="EC4E44"/>
              </a:solidFill>
              <a:ln w="5965" cap="sq">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E0DEACE7-FD36-4BC4-8881-F75D279E08A4}"/>
                  </a:ext>
                </a:extLst>
              </p:cNvPr>
              <p:cNvSpPr/>
              <p:nvPr/>
            </p:nvSpPr>
            <p:spPr>
              <a:xfrm>
                <a:off x="2001582" y="4840088"/>
                <a:ext cx="35809" cy="5909"/>
              </a:xfrm>
              <a:custGeom>
                <a:avLst/>
                <a:gdLst>
                  <a:gd name="connsiteX0" fmla="*/ 283 w 35809"/>
                  <a:gd name="connsiteY0" fmla="*/ 484 h 5909"/>
                  <a:gd name="connsiteX1" fmla="*/ 36092 w 35809"/>
                  <a:gd name="connsiteY1" fmla="*/ 484 h 5909"/>
                </a:gdLst>
                <a:ahLst/>
                <a:cxnLst>
                  <a:cxn ang="0">
                    <a:pos x="connsiteX0" y="connsiteY0"/>
                  </a:cxn>
                  <a:cxn ang="0">
                    <a:pos x="connsiteX1" y="connsiteY1"/>
                  </a:cxn>
                </a:cxnLst>
                <a:rect l="l" t="t" r="r" b="b"/>
                <a:pathLst>
                  <a:path w="35809" h="5909">
                    <a:moveTo>
                      <a:pt x="283" y="484"/>
                    </a:moveTo>
                    <a:lnTo>
                      <a:pt x="36092" y="484"/>
                    </a:lnTo>
                  </a:path>
                </a:pathLst>
              </a:custGeom>
              <a:noFill/>
              <a:ln w="5965" cap="flat">
                <a:solidFill>
                  <a:srgbClr val="EC4E44"/>
                </a:solid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2AAB4E19-C465-4160-AA4B-F7ED10DABF80}"/>
                  </a:ext>
                </a:extLst>
              </p:cNvPr>
              <p:cNvSpPr/>
              <p:nvPr/>
            </p:nvSpPr>
            <p:spPr>
              <a:xfrm>
                <a:off x="2495522" y="4389301"/>
                <a:ext cx="35809" cy="5909"/>
              </a:xfrm>
              <a:custGeom>
                <a:avLst/>
                <a:gdLst>
                  <a:gd name="connsiteX0" fmla="*/ 365 w 35809"/>
                  <a:gd name="connsiteY0" fmla="*/ 408 h 5909"/>
                  <a:gd name="connsiteX1" fmla="*/ 36175 w 35809"/>
                  <a:gd name="connsiteY1" fmla="*/ 408 h 5909"/>
                </a:gdLst>
                <a:ahLst/>
                <a:cxnLst>
                  <a:cxn ang="0">
                    <a:pos x="connsiteX0" y="connsiteY0"/>
                  </a:cxn>
                  <a:cxn ang="0">
                    <a:pos x="connsiteX1" y="connsiteY1"/>
                  </a:cxn>
                </a:cxnLst>
                <a:rect l="l" t="t" r="r" b="b"/>
                <a:pathLst>
                  <a:path w="35809" h="5909">
                    <a:moveTo>
                      <a:pt x="365" y="408"/>
                    </a:moveTo>
                    <a:lnTo>
                      <a:pt x="36175" y="408"/>
                    </a:lnTo>
                  </a:path>
                </a:pathLst>
              </a:custGeom>
              <a:solidFill>
                <a:srgbClr val="EC4E44"/>
              </a:solidFill>
              <a:ln w="5965" cap="sq">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5DB0F790-0878-4BA7-9642-1717A83DFF01}"/>
                  </a:ext>
                </a:extLst>
              </p:cNvPr>
              <p:cNvSpPr/>
              <p:nvPr/>
            </p:nvSpPr>
            <p:spPr>
              <a:xfrm>
                <a:off x="2495522" y="4389301"/>
                <a:ext cx="35809" cy="5909"/>
              </a:xfrm>
              <a:custGeom>
                <a:avLst/>
                <a:gdLst>
                  <a:gd name="connsiteX0" fmla="*/ 365 w 35809"/>
                  <a:gd name="connsiteY0" fmla="*/ 408 h 5909"/>
                  <a:gd name="connsiteX1" fmla="*/ 36175 w 35809"/>
                  <a:gd name="connsiteY1" fmla="*/ 408 h 5909"/>
                </a:gdLst>
                <a:ahLst/>
                <a:cxnLst>
                  <a:cxn ang="0">
                    <a:pos x="connsiteX0" y="connsiteY0"/>
                  </a:cxn>
                  <a:cxn ang="0">
                    <a:pos x="connsiteX1" y="connsiteY1"/>
                  </a:cxn>
                </a:cxnLst>
                <a:rect l="l" t="t" r="r" b="b"/>
                <a:pathLst>
                  <a:path w="35809" h="5909">
                    <a:moveTo>
                      <a:pt x="365" y="408"/>
                    </a:moveTo>
                    <a:lnTo>
                      <a:pt x="36175" y="408"/>
                    </a:lnTo>
                  </a:path>
                </a:pathLst>
              </a:custGeom>
              <a:noFill/>
              <a:ln w="5965" cap="flat">
                <a:solidFill>
                  <a:srgbClr val="EC4E44"/>
                </a:solid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052D634C-4DA9-48D6-A583-0BC66F889277}"/>
                  </a:ext>
                </a:extLst>
              </p:cNvPr>
              <p:cNvSpPr/>
              <p:nvPr/>
            </p:nvSpPr>
            <p:spPr>
              <a:xfrm>
                <a:off x="2509369" y="4362440"/>
                <a:ext cx="35809" cy="5909"/>
              </a:xfrm>
              <a:custGeom>
                <a:avLst/>
                <a:gdLst>
                  <a:gd name="connsiteX0" fmla="*/ 368 w 35809"/>
                  <a:gd name="connsiteY0" fmla="*/ 404 h 5909"/>
                  <a:gd name="connsiteX1" fmla="*/ 36177 w 35809"/>
                  <a:gd name="connsiteY1" fmla="*/ 404 h 5909"/>
                </a:gdLst>
                <a:ahLst/>
                <a:cxnLst>
                  <a:cxn ang="0">
                    <a:pos x="connsiteX0" y="connsiteY0"/>
                  </a:cxn>
                  <a:cxn ang="0">
                    <a:pos x="connsiteX1" y="connsiteY1"/>
                  </a:cxn>
                </a:cxnLst>
                <a:rect l="l" t="t" r="r" b="b"/>
                <a:pathLst>
                  <a:path w="35809" h="5909">
                    <a:moveTo>
                      <a:pt x="368" y="404"/>
                    </a:moveTo>
                    <a:lnTo>
                      <a:pt x="36177" y="404"/>
                    </a:lnTo>
                  </a:path>
                </a:pathLst>
              </a:custGeom>
              <a:solidFill>
                <a:srgbClr val="EC4E44"/>
              </a:solidFill>
              <a:ln w="5965" cap="sq">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F5DF3641-5BFD-489A-99BF-5C8014DA5A06}"/>
                  </a:ext>
                </a:extLst>
              </p:cNvPr>
              <p:cNvSpPr/>
              <p:nvPr/>
            </p:nvSpPr>
            <p:spPr>
              <a:xfrm>
                <a:off x="2509369" y="4362440"/>
                <a:ext cx="35809" cy="5909"/>
              </a:xfrm>
              <a:custGeom>
                <a:avLst/>
                <a:gdLst>
                  <a:gd name="connsiteX0" fmla="*/ 368 w 35809"/>
                  <a:gd name="connsiteY0" fmla="*/ 404 h 5909"/>
                  <a:gd name="connsiteX1" fmla="*/ 36177 w 35809"/>
                  <a:gd name="connsiteY1" fmla="*/ 404 h 5909"/>
                </a:gdLst>
                <a:ahLst/>
                <a:cxnLst>
                  <a:cxn ang="0">
                    <a:pos x="connsiteX0" y="connsiteY0"/>
                  </a:cxn>
                  <a:cxn ang="0">
                    <a:pos x="connsiteX1" y="connsiteY1"/>
                  </a:cxn>
                </a:cxnLst>
                <a:rect l="l" t="t" r="r" b="b"/>
                <a:pathLst>
                  <a:path w="35809" h="5909">
                    <a:moveTo>
                      <a:pt x="368" y="404"/>
                    </a:moveTo>
                    <a:lnTo>
                      <a:pt x="36177" y="404"/>
                    </a:lnTo>
                  </a:path>
                </a:pathLst>
              </a:custGeom>
              <a:noFill/>
              <a:ln w="5965" cap="flat">
                <a:solidFill>
                  <a:srgbClr val="EC4E44"/>
                </a:solid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78CBFC58-073E-4D73-BAA2-4A3618BD79F4}"/>
                  </a:ext>
                </a:extLst>
              </p:cNvPr>
              <p:cNvSpPr/>
              <p:nvPr/>
            </p:nvSpPr>
            <p:spPr>
              <a:xfrm>
                <a:off x="3671222" y="3338293"/>
                <a:ext cx="35809" cy="5909"/>
              </a:xfrm>
              <a:custGeom>
                <a:avLst/>
                <a:gdLst>
                  <a:gd name="connsiteX0" fmla="*/ 562 w 35809"/>
                  <a:gd name="connsiteY0" fmla="*/ 230 h 5909"/>
                  <a:gd name="connsiteX1" fmla="*/ 36372 w 35809"/>
                  <a:gd name="connsiteY1" fmla="*/ 230 h 5909"/>
                </a:gdLst>
                <a:ahLst/>
                <a:cxnLst>
                  <a:cxn ang="0">
                    <a:pos x="connsiteX0" y="connsiteY0"/>
                  </a:cxn>
                  <a:cxn ang="0">
                    <a:pos x="connsiteX1" y="connsiteY1"/>
                  </a:cxn>
                </a:cxnLst>
                <a:rect l="l" t="t" r="r" b="b"/>
                <a:pathLst>
                  <a:path w="35809" h="5909">
                    <a:moveTo>
                      <a:pt x="562" y="230"/>
                    </a:moveTo>
                    <a:lnTo>
                      <a:pt x="36372" y="230"/>
                    </a:lnTo>
                  </a:path>
                </a:pathLst>
              </a:custGeom>
              <a:solidFill>
                <a:srgbClr val="EC4E44"/>
              </a:solidFill>
              <a:ln w="5965" cap="sq">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17DE22EF-5872-4331-8EBE-8093BA82BCB2}"/>
                  </a:ext>
                </a:extLst>
              </p:cNvPr>
              <p:cNvSpPr/>
              <p:nvPr/>
            </p:nvSpPr>
            <p:spPr>
              <a:xfrm>
                <a:off x="3671222" y="3338293"/>
                <a:ext cx="35809" cy="5909"/>
              </a:xfrm>
              <a:custGeom>
                <a:avLst/>
                <a:gdLst>
                  <a:gd name="connsiteX0" fmla="*/ 562 w 35809"/>
                  <a:gd name="connsiteY0" fmla="*/ 230 h 5909"/>
                  <a:gd name="connsiteX1" fmla="*/ 36372 w 35809"/>
                  <a:gd name="connsiteY1" fmla="*/ 230 h 5909"/>
                </a:gdLst>
                <a:ahLst/>
                <a:cxnLst>
                  <a:cxn ang="0">
                    <a:pos x="connsiteX0" y="connsiteY0"/>
                  </a:cxn>
                  <a:cxn ang="0">
                    <a:pos x="connsiteX1" y="connsiteY1"/>
                  </a:cxn>
                </a:cxnLst>
                <a:rect l="l" t="t" r="r" b="b"/>
                <a:pathLst>
                  <a:path w="35809" h="5909">
                    <a:moveTo>
                      <a:pt x="562" y="230"/>
                    </a:moveTo>
                    <a:lnTo>
                      <a:pt x="36372" y="230"/>
                    </a:lnTo>
                  </a:path>
                </a:pathLst>
              </a:custGeom>
              <a:noFill/>
              <a:ln w="5965" cap="flat">
                <a:solidFill>
                  <a:srgbClr val="EC4E44"/>
                </a:solid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6BF02651-FE6A-43E1-BDCD-1F9717AE1524}"/>
                  </a:ext>
                </a:extLst>
              </p:cNvPr>
              <p:cNvSpPr/>
              <p:nvPr/>
            </p:nvSpPr>
            <p:spPr>
              <a:xfrm>
                <a:off x="2915990" y="3992519"/>
                <a:ext cx="35809" cy="5909"/>
              </a:xfrm>
              <a:custGeom>
                <a:avLst/>
                <a:gdLst>
                  <a:gd name="connsiteX0" fmla="*/ 436 w 35809"/>
                  <a:gd name="connsiteY0" fmla="*/ 341 h 5909"/>
                  <a:gd name="connsiteX1" fmla="*/ 36245 w 35809"/>
                  <a:gd name="connsiteY1" fmla="*/ 341 h 5909"/>
                </a:gdLst>
                <a:ahLst/>
                <a:cxnLst>
                  <a:cxn ang="0">
                    <a:pos x="connsiteX0" y="connsiteY0"/>
                  </a:cxn>
                  <a:cxn ang="0">
                    <a:pos x="connsiteX1" y="connsiteY1"/>
                  </a:cxn>
                </a:cxnLst>
                <a:rect l="l" t="t" r="r" b="b"/>
                <a:pathLst>
                  <a:path w="35809" h="5909">
                    <a:moveTo>
                      <a:pt x="436" y="341"/>
                    </a:moveTo>
                    <a:lnTo>
                      <a:pt x="36245" y="341"/>
                    </a:lnTo>
                  </a:path>
                </a:pathLst>
              </a:custGeom>
              <a:solidFill>
                <a:srgbClr val="EC4E44"/>
              </a:solidFill>
              <a:ln w="5965" cap="sq">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9461CF83-679C-4EA3-8B20-1973522ACEC3}"/>
                  </a:ext>
                </a:extLst>
              </p:cNvPr>
              <p:cNvSpPr/>
              <p:nvPr/>
            </p:nvSpPr>
            <p:spPr>
              <a:xfrm>
                <a:off x="2915990" y="3992519"/>
                <a:ext cx="35809" cy="5909"/>
              </a:xfrm>
              <a:custGeom>
                <a:avLst/>
                <a:gdLst>
                  <a:gd name="connsiteX0" fmla="*/ 436 w 35809"/>
                  <a:gd name="connsiteY0" fmla="*/ 341 h 5909"/>
                  <a:gd name="connsiteX1" fmla="*/ 36245 w 35809"/>
                  <a:gd name="connsiteY1" fmla="*/ 341 h 5909"/>
                </a:gdLst>
                <a:ahLst/>
                <a:cxnLst>
                  <a:cxn ang="0">
                    <a:pos x="connsiteX0" y="connsiteY0"/>
                  </a:cxn>
                  <a:cxn ang="0">
                    <a:pos x="connsiteX1" y="connsiteY1"/>
                  </a:cxn>
                </a:cxnLst>
                <a:rect l="l" t="t" r="r" b="b"/>
                <a:pathLst>
                  <a:path w="35809" h="5909">
                    <a:moveTo>
                      <a:pt x="436" y="341"/>
                    </a:moveTo>
                    <a:lnTo>
                      <a:pt x="36245" y="341"/>
                    </a:lnTo>
                  </a:path>
                </a:pathLst>
              </a:custGeom>
              <a:noFill/>
              <a:ln w="5965" cap="flat">
                <a:solidFill>
                  <a:srgbClr val="EC4E44"/>
                </a:solid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5338FD2C-79D5-4DEE-852E-E0B2B576B08A}"/>
                  </a:ext>
                </a:extLst>
              </p:cNvPr>
              <p:cNvSpPr/>
              <p:nvPr/>
            </p:nvSpPr>
            <p:spPr>
              <a:xfrm>
                <a:off x="2664188" y="4271614"/>
                <a:ext cx="35809" cy="5909"/>
              </a:xfrm>
              <a:custGeom>
                <a:avLst/>
                <a:gdLst>
                  <a:gd name="connsiteX0" fmla="*/ 394 w 35809"/>
                  <a:gd name="connsiteY0" fmla="*/ 388 h 5909"/>
                  <a:gd name="connsiteX1" fmla="*/ 36203 w 35809"/>
                  <a:gd name="connsiteY1" fmla="*/ 388 h 5909"/>
                </a:gdLst>
                <a:ahLst/>
                <a:cxnLst>
                  <a:cxn ang="0">
                    <a:pos x="connsiteX0" y="connsiteY0"/>
                  </a:cxn>
                  <a:cxn ang="0">
                    <a:pos x="connsiteX1" y="connsiteY1"/>
                  </a:cxn>
                </a:cxnLst>
                <a:rect l="l" t="t" r="r" b="b"/>
                <a:pathLst>
                  <a:path w="35809" h="5909">
                    <a:moveTo>
                      <a:pt x="394" y="388"/>
                    </a:moveTo>
                    <a:lnTo>
                      <a:pt x="36203" y="388"/>
                    </a:lnTo>
                  </a:path>
                </a:pathLst>
              </a:custGeom>
              <a:solidFill>
                <a:srgbClr val="EC4E44"/>
              </a:solidFill>
              <a:ln w="5965" cap="sq">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30AE2AE0-B9B4-4431-9355-CB9EC7B8545B}"/>
                  </a:ext>
                </a:extLst>
              </p:cNvPr>
              <p:cNvSpPr/>
              <p:nvPr/>
            </p:nvSpPr>
            <p:spPr>
              <a:xfrm>
                <a:off x="2664188" y="4271614"/>
                <a:ext cx="35809" cy="5909"/>
              </a:xfrm>
              <a:custGeom>
                <a:avLst/>
                <a:gdLst>
                  <a:gd name="connsiteX0" fmla="*/ 394 w 35809"/>
                  <a:gd name="connsiteY0" fmla="*/ 388 h 5909"/>
                  <a:gd name="connsiteX1" fmla="*/ 36203 w 35809"/>
                  <a:gd name="connsiteY1" fmla="*/ 388 h 5909"/>
                </a:gdLst>
                <a:ahLst/>
                <a:cxnLst>
                  <a:cxn ang="0">
                    <a:pos x="connsiteX0" y="connsiteY0"/>
                  </a:cxn>
                  <a:cxn ang="0">
                    <a:pos x="connsiteX1" y="connsiteY1"/>
                  </a:cxn>
                </a:cxnLst>
                <a:rect l="l" t="t" r="r" b="b"/>
                <a:pathLst>
                  <a:path w="35809" h="5909">
                    <a:moveTo>
                      <a:pt x="394" y="388"/>
                    </a:moveTo>
                    <a:lnTo>
                      <a:pt x="36203" y="388"/>
                    </a:lnTo>
                  </a:path>
                </a:pathLst>
              </a:custGeom>
              <a:noFill/>
              <a:ln w="5965" cap="flat">
                <a:solidFill>
                  <a:srgbClr val="EC4E44"/>
                </a:solid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BB476622-2477-4252-A1A2-8E3FDE851B38}"/>
                  </a:ext>
                </a:extLst>
              </p:cNvPr>
              <p:cNvSpPr/>
              <p:nvPr/>
            </p:nvSpPr>
            <p:spPr>
              <a:xfrm>
                <a:off x="2896518" y="4032121"/>
                <a:ext cx="35809" cy="5909"/>
              </a:xfrm>
              <a:custGeom>
                <a:avLst/>
                <a:gdLst>
                  <a:gd name="connsiteX0" fmla="*/ 433 w 35809"/>
                  <a:gd name="connsiteY0" fmla="*/ 348 h 5909"/>
                  <a:gd name="connsiteX1" fmla="*/ 36242 w 35809"/>
                  <a:gd name="connsiteY1" fmla="*/ 348 h 5909"/>
                </a:gdLst>
                <a:ahLst/>
                <a:cxnLst>
                  <a:cxn ang="0">
                    <a:pos x="connsiteX0" y="connsiteY0"/>
                  </a:cxn>
                  <a:cxn ang="0">
                    <a:pos x="connsiteX1" y="connsiteY1"/>
                  </a:cxn>
                </a:cxnLst>
                <a:rect l="l" t="t" r="r" b="b"/>
                <a:pathLst>
                  <a:path w="35809" h="5909">
                    <a:moveTo>
                      <a:pt x="433" y="348"/>
                    </a:moveTo>
                    <a:lnTo>
                      <a:pt x="36242" y="348"/>
                    </a:lnTo>
                  </a:path>
                </a:pathLst>
              </a:custGeom>
              <a:solidFill>
                <a:srgbClr val="EC4E44"/>
              </a:solidFill>
              <a:ln w="5965" cap="sq">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2E3D00FB-B47B-4ED1-818D-61152BDB919D}"/>
                  </a:ext>
                </a:extLst>
              </p:cNvPr>
              <p:cNvSpPr/>
              <p:nvPr/>
            </p:nvSpPr>
            <p:spPr>
              <a:xfrm>
                <a:off x="2896518" y="4032121"/>
                <a:ext cx="35809" cy="5909"/>
              </a:xfrm>
              <a:custGeom>
                <a:avLst/>
                <a:gdLst>
                  <a:gd name="connsiteX0" fmla="*/ 433 w 35809"/>
                  <a:gd name="connsiteY0" fmla="*/ 348 h 5909"/>
                  <a:gd name="connsiteX1" fmla="*/ 36242 w 35809"/>
                  <a:gd name="connsiteY1" fmla="*/ 348 h 5909"/>
                </a:gdLst>
                <a:ahLst/>
                <a:cxnLst>
                  <a:cxn ang="0">
                    <a:pos x="connsiteX0" y="connsiteY0"/>
                  </a:cxn>
                  <a:cxn ang="0">
                    <a:pos x="connsiteX1" y="connsiteY1"/>
                  </a:cxn>
                </a:cxnLst>
                <a:rect l="l" t="t" r="r" b="b"/>
                <a:pathLst>
                  <a:path w="35809" h="5909">
                    <a:moveTo>
                      <a:pt x="433" y="348"/>
                    </a:moveTo>
                    <a:lnTo>
                      <a:pt x="36242" y="348"/>
                    </a:lnTo>
                  </a:path>
                </a:pathLst>
              </a:custGeom>
              <a:noFill/>
              <a:ln w="5965" cap="flat">
                <a:solidFill>
                  <a:srgbClr val="EC4E44"/>
                </a:solid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159C6A79-97CF-4970-90D3-481CF078BD7C}"/>
                  </a:ext>
                </a:extLst>
              </p:cNvPr>
              <p:cNvSpPr/>
              <p:nvPr/>
            </p:nvSpPr>
            <p:spPr>
              <a:xfrm>
                <a:off x="2229417" y="4624786"/>
                <a:ext cx="35809" cy="5909"/>
              </a:xfrm>
              <a:custGeom>
                <a:avLst/>
                <a:gdLst>
                  <a:gd name="connsiteX0" fmla="*/ 321 w 35809"/>
                  <a:gd name="connsiteY0" fmla="*/ 448 h 5909"/>
                  <a:gd name="connsiteX1" fmla="*/ 36130 w 35809"/>
                  <a:gd name="connsiteY1" fmla="*/ 448 h 5909"/>
                </a:gdLst>
                <a:ahLst/>
                <a:cxnLst>
                  <a:cxn ang="0">
                    <a:pos x="connsiteX0" y="connsiteY0"/>
                  </a:cxn>
                  <a:cxn ang="0">
                    <a:pos x="connsiteX1" y="connsiteY1"/>
                  </a:cxn>
                </a:cxnLst>
                <a:rect l="l" t="t" r="r" b="b"/>
                <a:pathLst>
                  <a:path w="35809" h="5909">
                    <a:moveTo>
                      <a:pt x="321" y="448"/>
                    </a:moveTo>
                    <a:lnTo>
                      <a:pt x="36130" y="448"/>
                    </a:lnTo>
                  </a:path>
                </a:pathLst>
              </a:custGeom>
              <a:solidFill>
                <a:srgbClr val="EC4E44"/>
              </a:solidFill>
              <a:ln w="5965" cap="sq">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5BBB7FD5-E15D-444A-AA26-5530CC00ADFA}"/>
                  </a:ext>
                </a:extLst>
              </p:cNvPr>
              <p:cNvSpPr/>
              <p:nvPr/>
            </p:nvSpPr>
            <p:spPr>
              <a:xfrm>
                <a:off x="2229417" y="4624786"/>
                <a:ext cx="35809" cy="5909"/>
              </a:xfrm>
              <a:custGeom>
                <a:avLst/>
                <a:gdLst>
                  <a:gd name="connsiteX0" fmla="*/ 321 w 35809"/>
                  <a:gd name="connsiteY0" fmla="*/ 448 h 5909"/>
                  <a:gd name="connsiteX1" fmla="*/ 36130 w 35809"/>
                  <a:gd name="connsiteY1" fmla="*/ 448 h 5909"/>
                </a:gdLst>
                <a:ahLst/>
                <a:cxnLst>
                  <a:cxn ang="0">
                    <a:pos x="connsiteX0" y="connsiteY0"/>
                  </a:cxn>
                  <a:cxn ang="0">
                    <a:pos x="connsiteX1" y="connsiteY1"/>
                  </a:cxn>
                </a:cxnLst>
                <a:rect l="l" t="t" r="r" b="b"/>
                <a:pathLst>
                  <a:path w="35809" h="5909">
                    <a:moveTo>
                      <a:pt x="321" y="448"/>
                    </a:moveTo>
                    <a:lnTo>
                      <a:pt x="36130" y="448"/>
                    </a:lnTo>
                  </a:path>
                </a:pathLst>
              </a:custGeom>
              <a:noFill/>
              <a:ln w="5965" cap="flat">
                <a:solidFill>
                  <a:srgbClr val="EC4E44"/>
                </a:solid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4FA00EA4-FD62-41DA-99EF-0E0531DAD37C}"/>
                  </a:ext>
                </a:extLst>
              </p:cNvPr>
              <p:cNvSpPr/>
              <p:nvPr/>
            </p:nvSpPr>
            <p:spPr>
              <a:xfrm>
                <a:off x="3749053" y="3214664"/>
                <a:ext cx="35809" cy="5909"/>
              </a:xfrm>
              <a:custGeom>
                <a:avLst/>
                <a:gdLst>
                  <a:gd name="connsiteX0" fmla="*/ 576 w 35809"/>
                  <a:gd name="connsiteY0" fmla="*/ 209 h 5909"/>
                  <a:gd name="connsiteX1" fmla="*/ 36385 w 35809"/>
                  <a:gd name="connsiteY1" fmla="*/ 209 h 5909"/>
                </a:gdLst>
                <a:ahLst/>
                <a:cxnLst>
                  <a:cxn ang="0">
                    <a:pos x="connsiteX0" y="connsiteY0"/>
                  </a:cxn>
                  <a:cxn ang="0">
                    <a:pos x="connsiteX1" y="connsiteY1"/>
                  </a:cxn>
                </a:cxnLst>
                <a:rect l="l" t="t" r="r" b="b"/>
                <a:pathLst>
                  <a:path w="35809" h="5909">
                    <a:moveTo>
                      <a:pt x="576" y="209"/>
                    </a:moveTo>
                    <a:lnTo>
                      <a:pt x="36385" y="209"/>
                    </a:lnTo>
                  </a:path>
                </a:pathLst>
              </a:custGeom>
              <a:solidFill>
                <a:srgbClr val="EC4E44"/>
              </a:solidFill>
              <a:ln w="5965" cap="sq">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F89E1C63-8F70-4BBC-B425-562A03B0707A}"/>
                  </a:ext>
                </a:extLst>
              </p:cNvPr>
              <p:cNvSpPr/>
              <p:nvPr/>
            </p:nvSpPr>
            <p:spPr>
              <a:xfrm>
                <a:off x="3749053" y="3214664"/>
                <a:ext cx="35809" cy="5909"/>
              </a:xfrm>
              <a:custGeom>
                <a:avLst/>
                <a:gdLst>
                  <a:gd name="connsiteX0" fmla="*/ 576 w 35809"/>
                  <a:gd name="connsiteY0" fmla="*/ 209 h 5909"/>
                  <a:gd name="connsiteX1" fmla="*/ 36385 w 35809"/>
                  <a:gd name="connsiteY1" fmla="*/ 209 h 5909"/>
                </a:gdLst>
                <a:ahLst/>
                <a:cxnLst>
                  <a:cxn ang="0">
                    <a:pos x="connsiteX0" y="connsiteY0"/>
                  </a:cxn>
                  <a:cxn ang="0">
                    <a:pos x="connsiteX1" y="connsiteY1"/>
                  </a:cxn>
                </a:cxnLst>
                <a:rect l="l" t="t" r="r" b="b"/>
                <a:pathLst>
                  <a:path w="35809" h="5909">
                    <a:moveTo>
                      <a:pt x="576" y="209"/>
                    </a:moveTo>
                    <a:lnTo>
                      <a:pt x="36385" y="209"/>
                    </a:lnTo>
                  </a:path>
                </a:pathLst>
              </a:custGeom>
              <a:noFill/>
              <a:ln w="5965" cap="flat">
                <a:solidFill>
                  <a:srgbClr val="EC4E44"/>
                </a:solid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300F53CC-EE99-4D3B-BE71-D5D9C49141AC}"/>
                  </a:ext>
                </a:extLst>
              </p:cNvPr>
              <p:cNvSpPr/>
              <p:nvPr/>
            </p:nvSpPr>
            <p:spPr>
              <a:xfrm>
                <a:off x="2674260" y="4241074"/>
                <a:ext cx="35809" cy="5909"/>
              </a:xfrm>
              <a:custGeom>
                <a:avLst/>
                <a:gdLst>
                  <a:gd name="connsiteX0" fmla="*/ 395 w 35809"/>
                  <a:gd name="connsiteY0" fmla="*/ 383 h 5909"/>
                  <a:gd name="connsiteX1" fmla="*/ 36205 w 35809"/>
                  <a:gd name="connsiteY1" fmla="*/ 383 h 5909"/>
                </a:gdLst>
                <a:ahLst/>
                <a:cxnLst>
                  <a:cxn ang="0">
                    <a:pos x="connsiteX0" y="connsiteY0"/>
                  </a:cxn>
                  <a:cxn ang="0">
                    <a:pos x="connsiteX1" y="connsiteY1"/>
                  </a:cxn>
                </a:cxnLst>
                <a:rect l="l" t="t" r="r" b="b"/>
                <a:pathLst>
                  <a:path w="35809" h="5909">
                    <a:moveTo>
                      <a:pt x="395" y="383"/>
                    </a:moveTo>
                    <a:lnTo>
                      <a:pt x="36205" y="383"/>
                    </a:lnTo>
                  </a:path>
                </a:pathLst>
              </a:custGeom>
              <a:solidFill>
                <a:srgbClr val="EC4E44"/>
              </a:solidFill>
              <a:ln w="5965" cap="sq">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C8524202-119F-45A6-905D-E39AE84713F3}"/>
                  </a:ext>
                </a:extLst>
              </p:cNvPr>
              <p:cNvSpPr/>
              <p:nvPr/>
            </p:nvSpPr>
            <p:spPr>
              <a:xfrm>
                <a:off x="2674260" y="4241074"/>
                <a:ext cx="35809" cy="5909"/>
              </a:xfrm>
              <a:custGeom>
                <a:avLst/>
                <a:gdLst>
                  <a:gd name="connsiteX0" fmla="*/ 395 w 35809"/>
                  <a:gd name="connsiteY0" fmla="*/ 383 h 5909"/>
                  <a:gd name="connsiteX1" fmla="*/ 36205 w 35809"/>
                  <a:gd name="connsiteY1" fmla="*/ 383 h 5909"/>
                </a:gdLst>
                <a:ahLst/>
                <a:cxnLst>
                  <a:cxn ang="0">
                    <a:pos x="connsiteX0" y="connsiteY0"/>
                  </a:cxn>
                  <a:cxn ang="0">
                    <a:pos x="connsiteX1" y="connsiteY1"/>
                  </a:cxn>
                </a:cxnLst>
                <a:rect l="l" t="t" r="r" b="b"/>
                <a:pathLst>
                  <a:path w="35809" h="5909">
                    <a:moveTo>
                      <a:pt x="395" y="383"/>
                    </a:moveTo>
                    <a:lnTo>
                      <a:pt x="36205" y="383"/>
                    </a:lnTo>
                  </a:path>
                </a:pathLst>
              </a:custGeom>
              <a:noFill/>
              <a:ln w="5965" cap="flat">
                <a:solidFill>
                  <a:srgbClr val="EC4E44"/>
                </a:solid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036D0265-12F2-40E2-A0D8-43C388FD6AC3}"/>
                  </a:ext>
                </a:extLst>
              </p:cNvPr>
              <p:cNvSpPr/>
              <p:nvPr/>
            </p:nvSpPr>
            <p:spPr>
              <a:xfrm>
                <a:off x="3387588" y="3573881"/>
                <a:ext cx="35809" cy="5909"/>
              </a:xfrm>
              <a:custGeom>
                <a:avLst/>
                <a:gdLst>
                  <a:gd name="connsiteX0" fmla="*/ 515 w 35809"/>
                  <a:gd name="connsiteY0" fmla="*/ 270 h 5909"/>
                  <a:gd name="connsiteX1" fmla="*/ 36324 w 35809"/>
                  <a:gd name="connsiteY1" fmla="*/ 270 h 5909"/>
                </a:gdLst>
                <a:ahLst/>
                <a:cxnLst>
                  <a:cxn ang="0">
                    <a:pos x="connsiteX0" y="connsiteY0"/>
                  </a:cxn>
                  <a:cxn ang="0">
                    <a:pos x="connsiteX1" y="connsiteY1"/>
                  </a:cxn>
                </a:cxnLst>
                <a:rect l="l" t="t" r="r" b="b"/>
                <a:pathLst>
                  <a:path w="35809" h="5909">
                    <a:moveTo>
                      <a:pt x="515" y="270"/>
                    </a:moveTo>
                    <a:lnTo>
                      <a:pt x="36324" y="270"/>
                    </a:lnTo>
                  </a:path>
                </a:pathLst>
              </a:custGeom>
              <a:solidFill>
                <a:srgbClr val="EC4E44"/>
              </a:solidFill>
              <a:ln w="5965" cap="sq">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6626D37C-0A12-42C4-B682-A65824CC606E}"/>
                  </a:ext>
                </a:extLst>
              </p:cNvPr>
              <p:cNvSpPr/>
              <p:nvPr/>
            </p:nvSpPr>
            <p:spPr>
              <a:xfrm>
                <a:off x="3387588" y="3573881"/>
                <a:ext cx="35809" cy="5909"/>
              </a:xfrm>
              <a:custGeom>
                <a:avLst/>
                <a:gdLst>
                  <a:gd name="connsiteX0" fmla="*/ 515 w 35809"/>
                  <a:gd name="connsiteY0" fmla="*/ 270 h 5909"/>
                  <a:gd name="connsiteX1" fmla="*/ 36324 w 35809"/>
                  <a:gd name="connsiteY1" fmla="*/ 270 h 5909"/>
                </a:gdLst>
                <a:ahLst/>
                <a:cxnLst>
                  <a:cxn ang="0">
                    <a:pos x="connsiteX0" y="connsiteY0"/>
                  </a:cxn>
                  <a:cxn ang="0">
                    <a:pos x="connsiteX1" y="connsiteY1"/>
                  </a:cxn>
                </a:cxnLst>
                <a:rect l="l" t="t" r="r" b="b"/>
                <a:pathLst>
                  <a:path w="35809" h="5909">
                    <a:moveTo>
                      <a:pt x="515" y="270"/>
                    </a:moveTo>
                    <a:lnTo>
                      <a:pt x="36324" y="270"/>
                    </a:lnTo>
                  </a:path>
                </a:pathLst>
              </a:custGeom>
              <a:noFill/>
              <a:ln w="5965" cap="flat">
                <a:solidFill>
                  <a:srgbClr val="EC4E44"/>
                </a:solid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71D9332B-3AA7-4658-AFFE-E5EDE4B7D016}"/>
                  </a:ext>
                </a:extLst>
              </p:cNvPr>
              <p:cNvSpPr/>
              <p:nvPr/>
            </p:nvSpPr>
            <p:spPr>
              <a:xfrm>
                <a:off x="2453342" y="4461849"/>
                <a:ext cx="35809" cy="5909"/>
              </a:xfrm>
              <a:custGeom>
                <a:avLst/>
                <a:gdLst>
                  <a:gd name="connsiteX0" fmla="*/ 358 w 35809"/>
                  <a:gd name="connsiteY0" fmla="*/ 420 h 5909"/>
                  <a:gd name="connsiteX1" fmla="*/ 36168 w 35809"/>
                  <a:gd name="connsiteY1" fmla="*/ 420 h 5909"/>
                </a:gdLst>
                <a:ahLst/>
                <a:cxnLst>
                  <a:cxn ang="0">
                    <a:pos x="connsiteX0" y="connsiteY0"/>
                  </a:cxn>
                  <a:cxn ang="0">
                    <a:pos x="connsiteX1" y="connsiteY1"/>
                  </a:cxn>
                </a:cxnLst>
                <a:rect l="l" t="t" r="r" b="b"/>
                <a:pathLst>
                  <a:path w="35809" h="5909">
                    <a:moveTo>
                      <a:pt x="358" y="420"/>
                    </a:moveTo>
                    <a:lnTo>
                      <a:pt x="36168" y="420"/>
                    </a:lnTo>
                  </a:path>
                </a:pathLst>
              </a:custGeom>
              <a:solidFill>
                <a:srgbClr val="EC4E44"/>
              </a:solidFill>
              <a:ln w="5965" cap="sq">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3EE7F4D5-466F-4BB4-8795-35AC756C6F20}"/>
                  </a:ext>
                </a:extLst>
              </p:cNvPr>
              <p:cNvSpPr/>
              <p:nvPr/>
            </p:nvSpPr>
            <p:spPr>
              <a:xfrm>
                <a:off x="2453342" y="4461849"/>
                <a:ext cx="35809" cy="5909"/>
              </a:xfrm>
              <a:custGeom>
                <a:avLst/>
                <a:gdLst>
                  <a:gd name="connsiteX0" fmla="*/ 358 w 35809"/>
                  <a:gd name="connsiteY0" fmla="*/ 420 h 5909"/>
                  <a:gd name="connsiteX1" fmla="*/ 36168 w 35809"/>
                  <a:gd name="connsiteY1" fmla="*/ 420 h 5909"/>
                </a:gdLst>
                <a:ahLst/>
                <a:cxnLst>
                  <a:cxn ang="0">
                    <a:pos x="connsiteX0" y="connsiteY0"/>
                  </a:cxn>
                  <a:cxn ang="0">
                    <a:pos x="connsiteX1" y="connsiteY1"/>
                  </a:cxn>
                </a:cxnLst>
                <a:rect l="l" t="t" r="r" b="b"/>
                <a:pathLst>
                  <a:path w="35809" h="5909">
                    <a:moveTo>
                      <a:pt x="358" y="420"/>
                    </a:moveTo>
                    <a:lnTo>
                      <a:pt x="36168" y="420"/>
                    </a:lnTo>
                  </a:path>
                </a:pathLst>
              </a:custGeom>
              <a:noFill/>
              <a:ln w="5965" cap="flat">
                <a:solidFill>
                  <a:srgbClr val="EC4E44"/>
                </a:solid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385DC354-D567-4AAE-8A40-F524E49E74DB}"/>
                  </a:ext>
                </a:extLst>
              </p:cNvPr>
              <p:cNvSpPr/>
              <p:nvPr/>
            </p:nvSpPr>
            <p:spPr>
              <a:xfrm>
                <a:off x="2717352" y="4188858"/>
                <a:ext cx="35809" cy="5909"/>
              </a:xfrm>
              <a:custGeom>
                <a:avLst/>
                <a:gdLst>
                  <a:gd name="connsiteX0" fmla="*/ 403 w 35809"/>
                  <a:gd name="connsiteY0" fmla="*/ 374 h 5909"/>
                  <a:gd name="connsiteX1" fmla="*/ 36212 w 35809"/>
                  <a:gd name="connsiteY1" fmla="*/ 374 h 5909"/>
                </a:gdLst>
                <a:ahLst/>
                <a:cxnLst>
                  <a:cxn ang="0">
                    <a:pos x="connsiteX0" y="connsiteY0"/>
                  </a:cxn>
                  <a:cxn ang="0">
                    <a:pos x="connsiteX1" y="connsiteY1"/>
                  </a:cxn>
                </a:cxnLst>
                <a:rect l="l" t="t" r="r" b="b"/>
                <a:pathLst>
                  <a:path w="35809" h="5909">
                    <a:moveTo>
                      <a:pt x="403" y="374"/>
                    </a:moveTo>
                    <a:lnTo>
                      <a:pt x="36212" y="374"/>
                    </a:lnTo>
                  </a:path>
                </a:pathLst>
              </a:custGeom>
              <a:solidFill>
                <a:srgbClr val="EC4E44"/>
              </a:solidFill>
              <a:ln w="5965" cap="sq">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541653F2-5E48-4412-9E1C-B23E733CFDD6}"/>
                  </a:ext>
                </a:extLst>
              </p:cNvPr>
              <p:cNvSpPr/>
              <p:nvPr/>
            </p:nvSpPr>
            <p:spPr>
              <a:xfrm>
                <a:off x="2717352" y="4188858"/>
                <a:ext cx="35809" cy="5909"/>
              </a:xfrm>
              <a:custGeom>
                <a:avLst/>
                <a:gdLst>
                  <a:gd name="connsiteX0" fmla="*/ 403 w 35809"/>
                  <a:gd name="connsiteY0" fmla="*/ 374 h 5909"/>
                  <a:gd name="connsiteX1" fmla="*/ 36212 w 35809"/>
                  <a:gd name="connsiteY1" fmla="*/ 374 h 5909"/>
                </a:gdLst>
                <a:ahLst/>
                <a:cxnLst>
                  <a:cxn ang="0">
                    <a:pos x="connsiteX0" y="connsiteY0"/>
                  </a:cxn>
                  <a:cxn ang="0">
                    <a:pos x="connsiteX1" y="connsiteY1"/>
                  </a:cxn>
                </a:cxnLst>
                <a:rect l="l" t="t" r="r" b="b"/>
                <a:pathLst>
                  <a:path w="35809" h="5909">
                    <a:moveTo>
                      <a:pt x="403" y="374"/>
                    </a:moveTo>
                    <a:lnTo>
                      <a:pt x="36212" y="374"/>
                    </a:lnTo>
                  </a:path>
                </a:pathLst>
              </a:custGeom>
              <a:noFill/>
              <a:ln w="5965" cap="flat">
                <a:solidFill>
                  <a:srgbClr val="EC4E44"/>
                </a:solid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CDDC6B31-A485-42F6-8FAF-C1F34D44357F}"/>
                  </a:ext>
                </a:extLst>
              </p:cNvPr>
              <p:cNvSpPr/>
              <p:nvPr/>
            </p:nvSpPr>
            <p:spPr>
              <a:xfrm>
                <a:off x="2671391" y="4240963"/>
                <a:ext cx="35809" cy="5909"/>
              </a:xfrm>
              <a:custGeom>
                <a:avLst/>
                <a:gdLst>
                  <a:gd name="connsiteX0" fmla="*/ 395 w 35809"/>
                  <a:gd name="connsiteY0" fmla="*/ 383 h 5909"/>
                  <a:gd name="connsiteX1" fmla="*/ 36204 w 35809"/>
                  <a:gd name="connsiteY1" fmla="*/ 383 h 5909"/>
                </a:gdLst>
                <a:ahLst/>
                <a:cxnLst>
                  <a:cxn ang="0">
                    <a:pos x="connsiteX0" y="connsiteY0"/>
                  </a:cxn>
                  <a:cxn ang="0">
                    <a:pos x="connsiteX1" y="connsiteY1"/>
                  </a:cxn>
                </a:cxnLst>
                <a:rect l="l" t="t" r="r" b="b"/>
                <a:pathLst>
                  <a:path w="35809" h="5909">
                    <a:moveTo>
                      <a:pt x="395" y="383"/>
                    </a:moveTo>
                    <a:lnTo>
                      <a:pt x="36204" y="383"/>
                    </a:lnTo>
                  </a:path>
                </a:pathLst>
              </a:custGeom>
              <a:solidFill>
                <a:srgbClr val="EC4E44"/>
              </a:solidFill>
              <a:ln w="5965" cap="sq">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C07F8C5D-0E55-4909-A27A-C44B19BE04CE}"/>
                  </a:ext>
                </a:extLst>
              </p:cNvPr>
              <p:cNvSpPr/>
              <p:nvPr/>
            </p:nvSpPr>
            <p:spPr>
              <a:xfrm>
                <a:off x="2671391" y="4240963"/>
                <a:ext cx="35809" cy="5909"/>
              </a:xfrm>
              <a:custGeom>
                <a:avLst/>
                <a:gdLst>
                  <a:gd name="connsiteX0" fmla="*/ 395 w 35809"/>
                  <a:gd name="connsiteY0" fmla="*/ 383 h 5909"/>
                  <a:gd name="connsiteX1" fmla="*/ 36204 w 35809"/>
                  <a:gd name="connsiteY1" fmla="*/ 383 h 5909"/>
                </a:gdLst>
                <a:ahLst/>
                <a:cxnLst>
                  <a:cxn ang="0">
                    <a:pos x="connsiteX0" y="connsiteY0"/>
                  </a:cxn>
                  <a:cxn ang="0">
                    <a:pos x="connsiteX1" y="connsiteY1"/>
                  </a:cxn>
                </a:cxnLst>
                <a:rect l="l" t="t" r="r" b="b"/>
                <a:pathLst>
                  <a:path w="35809" h="5909">
                    <a:moveTo>
                      <a:pt x="395" y="383"/>
                    </a:moveTo>
                    <a:lnTo>
                      <a:pt x="36204" y="383"/>
                    </a:lnTo>
                  </a:path>
                </a:pathLst>
              </a:custGeom>
              <a:noFill/>
              <a:ln w="5965" cap="flat">
                <a:solidFill>
                  <a:srgbClr val="EC4E44"/>
                </a:solid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A5D595BA-087B-4942-BE24-E1601DE4D728}"/>
                  </a:ext>
                </a:extLst>
              </p:cNvPr>
              <p:cNvSpPr/>
              <p:nvPr/>
            </p:nvSpPr>
            <p:spPr>
              <a:xfrm>
                <a:off x="3009571" y="3914803"/>
                <a:ext cx="35809" cy="5909"/>
              </a:xfrm>
              <a:custGeom>
                <a:avLst/>
                <a:gdLst>
                  <a:gd name="connsiteX0" fmla="*/ 452 w 35809"/>
                  <a:gd name="connsiteY0" fmla="*/ 328 h 5909"/>
                  <a:gd name="connsiteX1" fmla="*/ 36261 w 35809"/>
                  <a:gd name="connsiteY1" fmla="*/ 328 h 5909"/>
                </a:gdLst>
                <a:ahLst/>
                <a:cxnLst>
                  <a:cxn ang="0">
                    <a:pos x="connsiteX0" y="connsiteY0"/>
                  </a:cxn>
                  <a:cxn ang="0">
                    <a:pos x="connsiteX1" y="connsiteY1"/>
                  </a:cxn>
                </a:cxnLst>
                <a:rect l="l" t="t" r="r" b="b"/>
                <a:pathLst>
                  <a:path w="35809" h="5909">
                    <a:moveTo>
                      <a:pt x="452" y="328"/>
                    </a:moveTo>
                    <a:lnTo>
                      <a:pt x="36261" y="328"/>
                    </a:lnTo>
                  </a:path>
                </a:pathLst>
              </a:custGeom>
              <a:solidFill>
                <a:srgbClr val="EC4E44"/>
              </a:solidFill>
              <a:ln w="5965" cap="sq">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B6721B41-1172-426F-82D2-9E7ED18FC7D7}"/>
                  </a:ext>
                </a:extLst>
              </p:cNvPr>
              <p:cNvSpPr/>
              <p:nvPr/>
            </p:nvSpPr>
            <p:spPr>
              <a:xfrm>
                <a:off x="3009571" y="3914803"/>
                <a:ext cx="35809" cy="5909"/>
              </a:xfrm>
              <a:custGeom>
                <a:avLst/>
                <a:gdLst>
                  <a:gd name="connsiteX0" fmla="*/ 452 w 35809"/>
                  <a:gd name="connsiteY0" fmla="*/ 328 h 5909"/>
                  <a:gd name="connsiteX1" fmla="*/ 36261 w 35809"/>
                  <a:gd name="connsiteY1" fmla="*/ 328 h 5909"/>
                </a:gdLst>
                <a:ahLst/>
                <a:cxnLst>
                  <a:cxn ang="0">
                    <a:pos x="connsiteX0" y="connsiteY0"/>
                  </a:cxn>
                  <a:cxn ang="0">
                    <a:pos x="connsiteX1" y="connsiteY1"/>
                  </a:cxn>
                </a:cxnLst>
                <a:rect l="l" t="t" r="r" b="b"/>
                <a:pathLst>
                  <a:path w="35809" h="5909">
                    <a:moveTo>
                      <a:pt x="452" y="328"/>
                    </a:moveTo>
                    <a:lnTo>
                      <a:pt x="36261" y="328"/>
                    </a:lnTo>
                  </a:path>
                </a:pathLst>
              </a:custGeom>
              <a:noFill/>
              <a:ln w="5965" cap="flat">
                <a:solidFill>
                  <a:srgbClr val="EC4E44"/>
                </a:solid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0BA30A1B-7EEB-4798-B788-D83E551549ED}"/>
                  </a:ext>
                </a:extLst>
              </p:cNvPr>
              <p:cNvSpPr/>
              <p:nvPr/>
            </p:nvSpPr>
            <p:spPr>
              <a:xfrm>
                <a:off x="2461945" y="4438235"/>
                <a:ext cx="35809" cy="5909"/>
              </a:xfrm>
              <a:custGeom>
                <a:avLst/>
                <a:gdLst>
                  <a:gd name="connsiteX0" fmla="*/ 360 w 35809"/>
                  <a:gd name="connsiteY0" fmla="*/ 416 h 5909"/>
                  <a:gd name="connsiteX1" fmla="*/ 36169 w 35809"/>
                  <a:gd name="connsiteY1" fmla="*/ 416 h 5909"/>
                </a:gdLst>
                <a:ahLst/>
                <a:cxnLst>
                  <a:cxn ang="0">
                    <a:pos x="connsiteX0" y="connsiteY0"/>
                  </a:cxn>
                  <a:cxn ang="0">
                    <a:pos x="connsiteX1" y="connsiteY1"/>
                  </a:cxn>
                </a:cxnLst>
                <a:rect l="l" t="t" r="r" b="b"/>
                <a:pathLst>
                  <a:path w="35809" h="5909">
                    <a:moveTo>
                      <a:pt x="360" y="416"/>
                    </a:moveTo>
                    <a:lnTo>
                      <a:pt x="36169" y="416"/>
                    </a:lnTo>
                  </a:path>
                </a:pathLst>
              </a:custGeom>
              <a:solidFill>
                <a:srgbClr val="EC4E44"/>
              </a:solidFill>
              <a:ln w="5965" cap="sq">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CBC878BC-5AE6-4A7C-8236-894A947BACAD}"/>
                  </a:ext>
                </a:extLst>
              </p:cNvPr>
              <p:cNvSpPr/>
              <p:nvPr/>
            </p:nvSpPr>
            <p:spPr>
              <a:xfrm>
                <a:off x="2461945" y="4438235"/>
                <a:ext cx="35809" cy="5909"/>
              </a:xfrm>
              <a:custGeom>
                <a:avLst/>
                <a:gdLst>
                  <a:gd name="connsiteX0" fmla="*/ 360 w 35809"/>
                  <a:gd name="connsiteY0" fmla="*/ 416 h 5909"/>
                  <a:gd name="connsiteX1" fmla="*/ 36169 w 35809"/>
                  <a:gd name="connsiteY1" fmla="*/ 416 h 5909"/>
                </a:gdLst>
                <a:ahLst/>
                <a:cxnLst>
                  <a:cxn ang="0">
                    <a:pos x="connsiteX0" y="connsiteY0"/>
                  </a:cxn>
                  <a:cxn ang="0">
                    <a:pos x="connsiteX1" y="connsiteY1"/>
                  </a:cxn>
                </a:cxnLst>
                <a:rect l="l" t="t" r="r" b="b"/>
                <a:pathLst>
                  <a:path w="35809" h="5909">
                    <a:moveTo>
                      <a:pt x="360" y="416"/>
                    </a:moveTo>
                    <a:lnTo>
                      <a:pt x="36169" y="416"/>
                    </a:lnTo>
                  </a:path>
                </a:pathLst>
              </a:custGeom>
              <a:noFill/>
              <a:ln w="5965" cap="flat">
                <a:solidFill>
                  <a:srgbClr val="EC4E44"/>
                </a:solid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60FA4069-D510-4F0E-81F2-3055BC19E56D}"/>
                  </a:ext>
                </a:extLst>
              </p:cNvPr>
              <p:cNvSpPr/>
              <p:nvPr/>
            </p:nvSpPr>
            <p:spPr>
              <a:xfrm>
                <a:off x="2152353" y="4703076"/>
                <a:ext cx="35809" cy="5909"/>
              </a:xfrm>
              <a:custGeom>
                <a:avLst/>
                <a:gdLst>
                  <a:gd name="connsiteX0" fmla="*/ 308 w 35809"/>
                  <a:gd name="connsiteY0" fmla="*/ 461 h 5909"/>
                  <a:gd name="connsiteX1" fmla="*/ 36117 w 35809"/>
                  <a:gd name="connsiteY1" fmla="*/ 461 h 5909"/>
                </a:gdLst>
                <a:ahLst/>
                <a:cxnLst>
                  <a:cxn ang="0">
                    <a:pos x="connsiteX0" y="connsiteY0"/>
                  </a:cxn>
                  <a:cxn ang="0">
                    <a:pos x="connsiteX1" y="connsiteY1"/>
                  </a:cxn>
                </a:cxnLst>
                <a:rect l="l" t="t" r="r" b="b"/>
                <a:pathLst>
                  <a:path w="35809" h="5909">
                    <a:moveTo>
                      <a:pt x="308" y="461"/>
                    </a:moveTo>
                    <a:lnTo>
                      <a:pt x="36117" y="461"/>
                    </a:lnTo>
                  </a:path>
                </a:pathLst>
              </a:custGeom>
              <a:solidFill>
                <a:srgbClr val="EC4E44"/>
              </a:solidFill>
              <a:ln w="5965" cap="sq">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E08623B2-2261-40A8-ADC7-13C1CEC15D21}"/>
                  </a:ext>
                </a:extLst>
              </p:cNvPr>
              <p:cNvSpPr/>
              <p:nvPr/>
            </p:nvSpPr>
            <p:spPr>
              <a:xfrm>
                <a:off x="2152353" y="4703076"/>
                <a:ext cx="35809" cy="5909"/>
              </a:xfrm>
              <a:custGeom>
                <a:avLst/>
                <a:gdLst>
                  <a:gd name="connsiteX0" fmla="*/ 308 w 35809"/>
                  <a:gd name="connsiteY0" fmla="*/ 461 h 5909"/>
                  <a:gd name="connsiteX1" fmla="*/ 36117 w 35809"/>
                  <a:gd name="connsiteY1" fmla="*/ 461 h 5909"/>
                </a:gdLst>
                <a:ahLst/>
                <a:cxnLst>
                  <a:cxn ang="0">
                    <a:pos x="connsiteX0" y="connsiteY0"/>
                  </a:cxn>
                  <a:cxn ang="0">
                    <a:pos x="connsiteX1" y="connsiteY1"/>
                  </a:cxn>
                </a:cxnLst>
                <a:rect l="l" t="t" r="r" b="b"/>
                <a:pathLst>
                  <a:path w="35809" h="5909">
                    <a:moveTo>
                      <a:pt x="308" y="461"/>
                    </a:moveTo>
                    <a:lnTo>
                      <a:pt x="36117" y="461"/>
                    </a:lnTo>
                  </a:path>
                </a:pathLst>
              </a:custGeom>
              <a:noFill/>
              <a:ln w="5965" cap="flat">
                <a:solidFill>
                  <a:srgbClr val="EC4E44"/>
                </a:solid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8E02A58A-DE63-41F0-B358-A45DCE66DAEC}"/>
                  </a:ext>
                </a:extLst>
              </p:cNvPr>
              <p:cNvSpPr/>
              <p:nvPr/>
            </p:nvSpPr>
            <p:spPr>
              <a:xfrm>
                <a:off x="2506890" y="4376605"/>
                <a:ext cx="35809" cy="5909"/>
              </a:xfrm>
              <a:custGeom>
                <a:avLst/>
                <a:gdLst>
                  <a:gd name="connsiteX0" fmla="*/ 367 w 35809"/>
                  <a:gd name="connsiteY0" fmla="*/ 406 h 5909"/>
                  <a:gd name="connsiteX1" fmla="*/ 36177 w 35809"/>
                  <a:gd name="connsiteY1" fmla="*/ 406 h 5909"/>
                </a:gdLst>
                <a:ahLst/>
                <a:cxnLst>
                  <a:cxn ang="0">
                    <a:pos x="connsiteX0" y="connsiteY0"/>
                  </a:cxn>
                  <a:cxn ang="0">
                    <a:pos x="connsiteX1" y="connsiteY1"/>
                  </a:cxn>
                </a:cxnLst>
                <a:rect l="l" t="t" r="r" b="b"/>
                <a:pathLst>
                  <a:path w="35809" h="5909">
                    <a:moveTo>
                      <a:pt x="367" y="406"/>
                    </a:moveTo>
                    <a:lnTo>
                      <a:pt x="36177" y="406"/>
                    </a:lnTo>
                  </a:path>
                </a:pathLst>
              </a:custGeom>
              <a:solidFill>
                <a:srgbClr val="EC4E44"/>
              </a:solidFill>
              <a:ln w="5965" cap="sq">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54D4931E-D203-4AC1-8A21-85BF41E96EC7}"/>
                  </a:ext>
                </a:extLst>
              </p:cNvPr>
              <p:cNvSpPr/>
              <p:nvPr/>
            </p:nvSpPr>
            <p:spPr>
              <a:xfrm>
                <a:off x="2506890" y="4376605"/>
                <a:ext cx="35809" cy="5909"/>
              </a:xfrm>
              <a:custGeom>
                <a:avLst/>
                <a:gdLst>
                  <a:gd name="connsiteX0" fmla="*/ 367 w 35809"/>
                  <a:gd name="connsiteY0" fmla="*/ 406 h 5909"/>
                  <a:gd name="connsiteX1" fmla="*/ 36177 w 35809"/>
                  <a:gd name="connsiteY1" fmla="*/ 406 h 5909"/>
                </a:gdLst>
                <a:ahLst/>
                <a:cxnLst>
                  <a:cxn ang="0">
                    <a:pos x="connsiteX0" y="connsiteY0"/>
                  </a:cxn>
                  <a:cxn ang="0">
                    <a:pos x="connsiteX1" y="connsiteY1"/>
                  </a:cxn>
                </a:cxnLst>
                <a:rect l="l" t="t" r="r" b="b"/>
                <a:pathLst>
                  <a:path w="35809" h="5909">
                    <a:moveTo>
                      <a:pt x="367" y="406"/>
                    </a:moveTo>
                    <a:lnTo>
                      <a:pt x="36177" y="406"/>
                    </a:lnTo>
                  </a:path>
                </a:pathLst>
              </a:custGeom>
              <a:noFill/>
              <a:ln w="5965" cap="flat">
                <a:solidFill>
                  <a:srgbClr val="EC4E44"/>
                </a:solid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7E287A60-CFC5-4BAA-A56D-4716C3DEC7CE}"/>
                  </a:ext>
                </a:extLst>
              </p:cNvPr>
              <p:cNvSpPr/>
              <p:nvPr/>
            </p:nvSpPr>
            <p:spPr>
              <a:xfrm>
                <a:off x="2644071" y="4242535"/>
                <a:ext cx="35809" cy="5909"/>
              </a:xfrm>
              <a:custGeom>
                <a:avLst/>
                <a:gdLst>
                  <a:gd name="connsiteX0" fmla="*/ 390 w 35809"/>
                  <a:gd name="connsiteY0" fmla="*/ 383 h 5909"/>
                  <a:gd name="connsiteX1" fmla="*/ 36200 w 35809"/>
                  <a:gd name="connsiteY1" fmla="*/ 383 h 5909"/>
                </a:gdLst>
                <a:ahLst/>
                <a:cxnLst>
                  <a:cxn ang="0">
                    <a:pos x="connsiteX0" y="connsiteY0"/>
                  </a:cxn>
                  <a:cxn ang="0">
                    <a:pos x="connsiteX1" y="connsiteY1"/>
                  </a:cxn>
                </a:cxnLst>
                <a:rect l="l" t="t" r="r" b="b"/>
                <a:pathLst>
                  <a:path w="35809" h="5909">
                    <a:moveTo>
                      <a:pt x="390" y="383"/>
                    </a:moveTo>
                    <a:lnTo>
                      <a:pt x="36200" y="383"/>
                    </a:lnTo>
                  </a:path>
                </a:pathLst>
              </a:custGeom>
              <a:solidFill>
                <a:srgbClr val="EC4E44"/>
              </a:solidFill>
              <a:ln w="5965" cap="sq">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6A84DD14-7EC2-48CA-9749-E5ACC5DCC043}"/>
                  </a:ext>
                </a:extLst>
              </p:cNvPr>
              <p:cNvSpPr/>
              <p:nvPr/>
            </p:nvSpPr>
            <p:spPr>
              <a:xfrm>
                <a:off x="2644071" y="4242535"/>
                <a:ext cx="35809" cy="5909"/>
              </a:xfrm>
              <a:custGeom>
                <a:avLst/>
                <a:gdLst>
                  <a:gd name="connsiteX0" fmla="*/ 390 w 35809"/>
                  <a:gd name="connsiteY0" fmla="*/ 383 h 5909"/>
                  <a:gd name="connsiteX1" fmla="*/ 36200 w 35809"/>
                  <a:gd name="connsiteY1" fmla="*/ 383 h 5909"/>
                </a:gdLst>
                <a:ahLst/>
                <a:cxnLst>
                  <a:cxn ang="0">
                    <a:pos x="connsiteX0" y="connsiteY0"/>
                  </a:cxn>
                  <a:cxn ang="0">
                    <a:pos x="connsiteX1" y="connsiteY1"/>
                  </a:cxn>
                </a:cxnLst>
                <a:rect l="l" t="t" r="r" b="b"/>
                <a:pathLst>
                  <a:path w="35809" h="5909">
                    <a:moveTo>
                      <a:pt x="390" y="383"/>
                    </a:moveTo>
                    <a:lnTo>
                      <a:pt x="36200" y="383"/>
                    </a:lnTo>
                  </a:path>
                </a:pathLst>
              </a:custGeom>
              <a:noFill/>
              <a:ln w="5965" cap="flat">
                <a:solidFill>
                  <a:srgbClr val="EC4E44"/>
                </a:solid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2C29DB89-4E31-4489-83EC-BBE2BACC4034}"/>
                  </a:ext>
                </a:extLst>
              </p:cNvPr>
              <p:cNvSpPr/>
              <p:nvPr/>
            </p:nvSpPr>
            <p:spPr>
              <a:xfrm>
                <a:off x="2529346" y="4339961"/>
                <a:ext cx="35809" cy="5909"/>
              </a:xfrm>
              <a:custGeom>
                <a:avLst/>
                <a:gdLst>
                  <a:gd name="connsiteX0" fmla="*/ 371 w 35809"/>
                  <a:gd name="connsiteY0" fmla="*/ 400 h 5909"/>
                  <a:gd name="connsiteX1" fmla="*/ 36180 w 35809"/>
                  <a:gd name="connsiteY1" fmla="*/ 400 h 5909"/>
                </a:gdLst>
                <a:ahLst/>
                <a:cxnLst>
                  <a:cxn ang="0">
                    <a:pos x="connsiteX0" y="connsiteY0"/>
                  </a:cxn>
                  <a:cxn ang="0">
                    <a:pos x="connsiteX1" y="connsiteY1"/>
                  </a:cxn>
                </a:cxnLst>
                <a:rect l="l" t="t" r="r" b="b"/>
                <a:pathLst>
                  <a:path w="35809" h="5909">
                    <a:moveTo>
                      <a:pt x="371" y="400"/>
                    </a:moveTo>
                    <a:lnTo>
                      <a:pt x="36180" y="400"/>
                    </a:lnTo>
                  </a:path>
                </a:pathLst>
              </a:custGeom>
              <a:solidFill>
                <a:srgbClr val="EC4E44"/>
              </a:solidFill>
              <a:ln w="5965" cap="sq">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15B0EFBE-72E0-4907-BB53-D671F4F8B351}"/>
                  </a:ext>
                </a:extLst>
              </p:cNvPr>
              <p:cNvSpPr/>
              <p:nvPr/>
            </p:nvSpPr>
            <p:spPr>
              <a:xfrm>
                <a:off x="2529346" y="4339961"/>
                <a:ext cx="35809" cy="5909"/>
              </a:xfrm>
              <a:custGeom>
                <a:avLst/>
                <a:gdLst>
                  <a:gd name="connsiteX0" fmla="*/ 371 w 35809"/>
                  <a:gd name="connsiteY0" fmla="*/ 400 h 5909"/>
                  <a:gd name="connsiteX1" fmla="*/ 36180 w 35809"/>
                  <a:gd name="connsiteY1" fmla="*/ 400 h 5909"/>
                </a:gdLst>
                <a:ahLst/>
                <a:cxnLst>
                  <a:cxn ang="0">
                    <a:pos x="connsiteX0" y="connsiteY0"/>
                  </a:cxn>
                  <a:cxn ang="0">
                    <a:pos x="connsiteX1" y="connsiteY1"/>
                  </a:cxn>
                </a:cxnLst>
                <a:rect l="l" t="t" r="r" b="b"/>
                <a:pathLst>
                  <a:path w="35809" h="5909">
                    <a:moveTo>
                      <a:pt x="371" y="400"/>
                    </a:moveTo>
                    <a:lnTo>
                      <a:pt x="36180" y="400"/>
                    </a:lnTo>
                  </a:path>
                </a:pathLst>
              </a:custGeom>
              <a:noFill/>
              <a:ln w="5965" cap="flat">
                <a:solidFill>
                  <a:srgbClr val="EC4E44"/>
                </a:solid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C9CE39DD-DF60-4803-BBEE-9B789C703170}"/>
                  </a:ext>
                </a:extLst>
              </p:cNvPr>
              <p:cNvSpPr/>
              <p:nvPr/>
            </p:nvSpPr>
            <p:spPr>
              <a:xfrm>
                <a:off x="2582888" y="4294403"/>
                <a:ext cx="35809" cy="5909"/>
              </a:xfrm>
              <a:custGeom>
                <a:avLst/>
                <a:gdLst>
                  <a:gd name="connsiteX0" fmla="*/ 380 w 35809"/>
                  <a:gd name="connsiteY0" fmla="*/ 392 h 5909"/>
                  <a:gd name="connsiteX1" fmla="*/ 36189 w 35809"/>
                  <a:gd name="connsiteY1" fmla="*/ 392 h 5909"/>
                </a:gdLst>
                <a:ahLst/>
                <a:cxnLst>
                  <a:cxn ang="0">
                    <a:pos x="connsiteX0" y="connsiteY0"/>
                  </a:cxn>
                  <a:cxn ang="0">
                    <a:pos x="connsiteX1" y="connsiteY1"/>
                  </a:cxn>
                </a:cxnLst>
                <a:rect l="l" t="t" r="r" b="b"/>
                <a:pathLst>
                  <a:path w="35809" h="5909">
                    <a:moveTo>
                      <a:pt x="380" y="392"/>
                    </a:moveTo>
                    <a:lnTo>
                      <a:pt x="36189" y="392"/>
                    </a:lnTo>
                  </a:path>
                </a:pathLst>
              </a:custGeom>
              <a:solidFill>
                <a:srgbClr val="EC4E44"/>
              </a:solidFill>
              <a:ln w="5965" cap="sq">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278FE98E-DB7F-4F94-B0A4-7C26C8C306B8}"/>
                  </a:ext>
                </a:extLst>
              </p:cNvPr>
              <p:cNvSpPr/>
              <p:nvPr/>
            </p:nvSpPr>
            <p:spPr>
              <a:xfrm>
                <a:off x="2582888" y="4294403"/>
                <a:ext cx="35809" cy="5909"/>
              </a:xfrm>
              <a:custGeom>
                <a:avLst/>
                <a:gdLst>
                  <a:gd name="connsiteX0" fmla="*/ 380 w 35809"/>
                  <a:gd name="connsiteY0" fmla="*/ 392 h 5909"/>
                  <a:gd name="connsiteX1" fmla="*/ 36189 w 35809"/>
                  <a:gd name="connsiteY1" fmla="*/ 392 h 5909"/>
                </a:gdLst>
                <a:ahLst/>
                <a:cxnLst>
                  <a:cxn ang="0">
                    <a:pos x="connsiteX0" y="connsiteY0"/>
                  </a:cxn>
                  <a:cxn ang="0">
                    <a:pos x="connsiteX1" y="connsiteY1"/>
                  </a:cxn>
                </a:cxnLst>
                <a:rect l="l" t="t" r="r" b="b"/>
                <a:pathLst>
                  <a:path w="35809" h="5909">
                    <a:moveTo>
                      <a:pt x="380" y="392"/>
                    </a:moveTo>
                    <a:lnTo>
                      <a:pt x="36189" y="392"/>
                    </a:lnTo>
                  </a:path>
                </a:pathLst>
              </a:custGeom>
              <a:noFill/>
              <a:ln w="5965" cap="flat">
                <a:solidFill>
                  <a:srgbClr val="EC4E44"/>
                </a:solid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A41206DA-DAAF-446A-80E6-15064362A3E4}"/>
                  </a:ext>
                </a:extLst>
              </p:cNvPr>
              <p:cNvSpPr/>
              <p:nvPr/>
            </p:nvSpPr>
            <p:spPr>
              <a:xfrm>
                <a:off x="3872261" y="3132925"/>
                <a:ext cx="35809" cy="5909"/>
              </a:xfrm>
              <a:custGeom>
                <a:avLst/>
                <a:gdLst>
                  <a:gd name="connsiteX0" fmla="*/ 596 w 35809"/>
                  <a:gd name="connsiteY0" fmla="*/ 195 h 5909"/>
                  <a:gd name="connsiteX1" fmla="*/ 36405 w 35809"/>
                  <a:gd name="connsiteY1" fmla="*/ 195 h 5909"/>
                </a:gdLst>
                <a:ahLst/>
                <a:cxnLst>
                  <a:cxn ang="0">
                    <a:pos x="connsiteX0" y="connsiteY0"/>
                  </a:cxn>
                  <a:cxn ang="0">
                    <a:pos x="connsiteX1" y="connsiteY1"/>
                  </a:cxn>
                </a:cxnLst>
                <a:rect l="l" t="t" r="r" b="b"/>
                <a:pathLst>
                  <a:path w="35809" h="5909">
                    <a:moveTo>
                      <a:pt x="596" y="195"/>
                    </a:moveTo>
                    <a:lnTo>
                      <a:pt x="36405" y="195"/>
                    </a:lnTo>
                  </a:path>
                </a:pathLst>
              </a:custGeom>
              <a:solidFill>
                <a:srgbClr val="EC4E44"/>
              </a:solidFill>
              <a:ln w="5965" cap="sq">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103F2D78-8634-4341-BFEA-FEBEB6DF1E33}"/>
                  </a:ext>
                </a:extLst>
              </p:cNvPr>
              <p:cNvSpPr/>
              <p:nvPr/>
            </p:nvSpPr>
            <p:spPr>
              <a:xfrm>
                <a:off x="3872261" y="3132925"/>
                <a:ext cx="35809" cy="5909"/>
              </a:xfrm>
              <a:custGeom>
                <a:avLst/>
                <a:gdLst>
                  <a:gd name="connsiteX0" fmla="*/ 596 w 35809"/>
                  <a:gd name="connsiteY0" fmla="*/ 195 h 5909"/>
                  <a:gd name="connsiteX1" fmla="*/ 36405 w 35809"/>
                  <a:gd name="connsiteY1" fmla="*/ 195 h 5909"/>
                </a:gdLst>
                <a:ahLst/>
                <a:cxnLst>
                  <a:cxn ang="0">
                    <a:pos x="connsiteX0" y="connsiteY0"/>
                  </a:cxn>
                  <a:cxn ang="0">
                    <a:pos x="connsiteX1" y="connsiteY1"/>
                  </a:cxn>
                </a:cxnLst>
                <a:rect l="l" t="t" r="r" b="b"/>
                <a:pathLst>
                  <a:path w="35809" h="5909">
                    <a:moveTo>
                      <a:pt x="596" y="195"/>
                    </a:moveTo>
                    <a:lnTo>
                      <a:pt x="36405" y="195"/>
                    </a:lnTo>
                  </a:path>
                </a:pathLst>
              </a:custGeom>
              <a:noFill/>
              <a:ln w="5965" cap="flat">
                <a:solidFill>
                  <a:srgbClr val="EC4E44"/>
                </a:solid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C3424A3D-4309-469D-9E7D-B4391D582ACE}"/>
                  </a:ext>
                </a:extLst>
              </p:cNvPr>
              <p:cNvSpPr/>
              <p:nvPr/>
            </p:nvSpPr>
            <p:spPr>
              <a:xfrm>
                <a:off x="3176238" y="3756746"/>
                <a:ext cx="35809" cy="5909"/>
              </a:xfrm>
              <a:custGeom>
                <a:avLst/>
                <a:gdLst>
                  <a:gd name="connsiteX0" fmla="*/ 480 w 35809"/>
                  <a:gd name="connsiteY0" fmla="*/ 301 h 5909"/>
                  <a:gd name="connsiteX1" fmla="*/ 36289 w 35809"/>
                  <a:gd name="connsiteY1" fmla="*/ 301 h 5909"/>
                </a:gdLst>
                <a:ahLst/>
                <a:cxnLst>
                  <a:cxn ang="0">
                    <a:pos x="connsiteX0" y="connsiteY0"/>
                  </a:cxn>
                  <a:cxn ang="0">
                    <a:pos x="connsiteX1" y="connsiteY1"/>
                  </a:cxn>
                </a:cxnLst>
                <a:rect l="l" t="t" r="r" b="b"/>
                <a:pathLst>
                  <a:path w="35809" h="5909">
                    <a:moveTo>
                      <a:pt x="480" y="301"/>
                    </a:moveTo>
                    <a:lnTo>
                      <a:pt x="36289" y="301"/>
                    </a:lnTo>
                  </a:path>
                </a:pathLst>
              </a:custGeom>
              <a:solidFill>
                <a:srgbClr val="EC4E44"/>
              </a:solidFill>
              <a:ln w="5965" cap="sq">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469BB3E9-8BB8-4D2A-BD5C-A4F4CA89C92F}"/>
                  </a:ext>
                </a:extLst>
              </p:cNvPr>
              <p:cNvSpPr/>
              <p:nvPr/>
            </p:nvSpPr>
            <p:spPr>
              <a:xfrm>
                <a:off x="3176238" y="3756746"/>
                <a:ext cx="35809" cy="5909"/>
              </a:xfrm>
              <a:custGeom>
                <a:avLst/>
                <a:gdLst>
                  <a:gd name="connsiteX0" fmla="*/ 480 w 35809"/>
                  <a:gd name="connsiteY0" fmla="*/ 301 h 5909"/>
                  <a:gd name="connsiteX1" fmla="*/ 36289 w 35809"/>
                  <a:gd name="connsiteY1" fmla="*/ 301 h 5909"/>
                </a:gdLst>
                <a:ahLst/>
                <a:cxnLst>
                  <a:cxn ang="0">
                    <a:pos x="connsiteX0" y="connsiteY0"/>
                  </a:cxn>
                  <a:cxn ang="0">
                    <a:pos x="connsiteX1" y="connsiteY1"/>
                  </a:cxn>
                </a:cxnLst>
                <a:rect l="l" t="t" r="r" b="b"/>
                <a:pathLst>
                  <a:path w="35809" h="5909">
                    <a:moveTo>
                      <a:pt x="480" y="301"/>
                    </a:moveTo>
                    <a:lnTo>
                      <a:pt x="36289" y="301"/>
                    </a:lnTo>
                  </a:path>
                </a:pathLst>
              </a:custGeom>
              <a:noFill/>
              <a:ln w="5965" cap="flat">
                <a:solidFill>
                  <a:srgbClr val="EC4E44"/>
                </a:solid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5FF97419-6873-4FBB-857D-71C1BB7AB1D8}"/>
                  </a:ext>
                </a:extLst>
              </p:cNvPr>
              <p:cNvSpPr/>
              <p:nvPr/>
            </p:nvSpPr>
            <p:spPr>
              <a:xfrm>
                <a:off x="3846616" y="3137955"/>
                <a:ext cx="35809" cy="5909"/>
              </a:xfrm>
              <a:custGeom>
                <a:avLst/>
                <a:gdLst>
                  <a:gd name="connsiteX0" fmla="*/ 592 w 35809"/>
                  <a:gd name="connsiteY0" fmla="*/ 196 h 5909"/>
                  <a:gd name="connsiteX1" fmla="*/ 36401 w 35809"/>
                  <a:gd name="connsiteY1" fmla="*/ 196 h 5909"/>
                </a:gdLst>
                <a:ahLst/>
                <a:cxnLst>
                  <a:cxn ang="0">
                    <a:pos x="connsiteX0" y="connsiteY0"/>
                  </a:cxn>
                  <a:cxn ang="0">
                    <a:pos x="connsiteX1" y="connsiteY1"/>
                  </a:cxn>
                </a:cxnLst>
                <a:rect l="l" t="t" r="r" b="b"/>
                <a:pathLst>
                  <a:path w="35809" h="5909">
                    <a:moveTo>
                      <a:pt x="592" y="196"/>
                    </a:moveTo>
                    <a:lnTo>
                      <a:pt x="36401" y="196"/>
                    </a:lnTo>
                  </a:path>
                </a:pathLst>
              </a:custGeom>
              <a:solidFill>
                <a:srgbClr val="EC4E44"/>
              </a:solidFill>
              <a:ln w="5965" cap="sq">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58440990-A659-4860-9F3C-C1F3AC2C0A13}"/>
                  </a:ext>
                </a:extLst>
              </p:cNvPr>
              <p:cNvSpPr/>
              <p:nvPr/>
            </p:nvSpPr>
            <p:spPr>
              <a:xfrm>
                <a:off x="3846616" y="3137955"/>
                <a:ext cx="35809" cy="5909"/>
              </a:xfrm>
              <a:custGeom>
                <a:avLst/>
                <a:gdLst>
                  <a:gd name="connsiteX0" fmla="*/ 592 w 35809"/>
                  <a:gd name="connsiteY0" fmla="*/ 196 h 5909"/>
                  <a:gd name="connsiteX1" fmla="*/ 36401 w 35809"/>
                  <a:gd name="connsiteY1" fmla="*/ 196 h 5909"/>
                </a:gdLst>
                <a:ahLst/>
                <a:cxnLst>
                  <a:cxn ang="0">
                    <a:pos x="connsiteX0" y="connsiteY0"/>
                  </a:cxn>
                  <a:cxn ang="0">
                    <a:pos x="connsiteX1" y="connsiteY1"/>
                  </a:cxn>
                </a:cxnLst>
                <a:rect l="l" t="t" r="r" b="b"/>
                <a:pathLst>
                  <a:path w="35809" h="5909">
                    <a:moveTo>
                      <a:pt x="592" y="196"/>
                    </a:moveTo>
                    <a:lnTo>
                      <a:pt x="36401" y="196"/>
                    </a:lnTo>
                  </a:path>
                </a:pathLst>
              </a:custGeom>
              <a:noFill/>
              <a:ln w="5965" cap="flat">
                <a:solidFill>
                  <a:srgbClr val="EC4E44"/>
                </a:solid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740E1E67-4EBF-4147-8873-423CA5DA7FFE}"/>
                  </a:ext>
                </a:extLst>
              </p:cNvPr>
              <p:cNvSpPr/>
              <p:nvPr/>
            </p:nvSpPr>
            <p:spPr>
              <a:xfrm>
                <a:off x="2353534" y="4513917"/>
                <a:ext cx="35809" cy="5909"/>
              </a:xfrm>
              <a:custGeom>
                <a:avLst/>
                <a:gdLst>
                  <a:gd name="connsiteX0" fmla="*/ 342 w 35809"/>
                  <a:gd name="connsiteY0" fmla="*/ 429 h 5909"/>
                  <a:gd name="connsiteX1" fmla="*/ 36151 w 35809"/>
                  <a:gd name="connsiteY1" fmla="*/ 429 h 5909"/>
                </a:gdLst>
                <a:ahLst/>
                <a:cxnLst>
                  <a:cxn ang="0">
                    <a:pos x="connsiteX0" y="connsiteY0"/>
                  </a:cxn>
                  <a:cxn ang="0">
                    <a:pos x="connsiteX1" y="connsiteY1"/>
                  </a:cxn>
                </a:cxnLst>
                <a:rect l="l" t="t" r="r" b="b"/>
                <a:pathLst>
                  <a:path w="35809" h="5909">
                    <a:moveTo>
                      <a:pt x="342" y="429"/>
                    </a:moveTo>
                    <a:lnTo>
                      <a:pt x="36151" y="429"/>
                    </a:lnTo>
                  </a:path>
                </a:pathLst>
              </a:custGeom>
              <a:solidFill>
                <a:srgbClr val="EC4E44"/>
              </a:solidFill>
              <a:ln w="5965" cap="sq">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72F24A17-DAD0-4531-B1BE-2816A0643040}"/>
                  </a:ext>
                </a:extLst>
              </p:cNvPr>
              <p:cNvSpPr/>
              <p:nvPr/>
            </p:nvSpPr>
            <p:spPr>
              <a:xfrm>
                <a:off x="2353534" y="4513917"/>
                <a:ext cx="35809" cy="5909"/>
              </a:xfrm>
              <a:custGeom>
                <a:avLst/>
                <a:gdLst>
                  <a:gd name="connsiteX0" fmla="*/ 342 w 35809"/>
                  <a:gd name="connsiteY0" fmla="*/ 429 h 5909"/>
                  <a:gd name="connsiteX1" fmla="*/ 36151 w 35809"/>
                  <a:gd name="connsiteY1" fmla="*/ 429 h 5909"/>
                </a:gdLst>
                <a:ahLst/>
                <a:cxnLst>
                  <a:cxn ang="0">
                    <a:pos x="connsiteX0" y="connsiteY0"/>
                  </a:cxn>
                  <a:cxn ang="0">
                    <a:pos x="connsiteX1" y="connsiteY1"/>
                  </a:cxn>
                </a:cxnLst>
                <a:rect l="l" t="t" r="r" b="b"/>
                <a:pathLst>
                  <a:path w="35809" h="5909">
                    <a:moveTo>
                      <a:pt x="342" y="429"/>
                    </a:moveTo>
                    <a:lnTo>
                      <a:pt x="36151" y="429"/>
                    </a:lnTo>
                  </a:path>
                </a:pathLst>
              </a:custGeom>
              <a:noFill/>
              <a:ln w="5965" cap="flat">
                <a:solidFill>
                  <a:srgbClr val="EC4E44"/>
                </a:solid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BE4FB594-B579-41C4-ACE9-84D9E069164A}"/>
                  </a:ext>
                </a:extLst>
              </p:cNvPr>
              <p:cNvSpPr/>
              <p:nvPr/>
            </p:nvSpPr>
            <p:spPr>
              <a:xfrm>
                <a:off x="1918447" y="4921575"/>
                <a:ext cx="35809" cy="5909"/>
              </a:xfrm>
              <a:custGeom>
                <a:avLst/>
                <a:gdLst>
                  <a:gd name="connsiteX0" fmla="*/ 269 w 35809"/>
                  <a:gd name="connsiteY0" fmla="*/ 498 h 5909"/>
                  <a:gd name="connsiteX1" fmla="*/ 36078 w 35809"/>
                  <a:gd name="connsiteY1" fmla="*/ 498 h 5909"/>
                </a:gdLst>
                <a:ahLst/>
                <a:cxnLst>
                  <a:cxn ang="0">
                    <a:pos x="connsiteX0" y="connsiteY0"/>
                  </a:cxn>
                  <a:cxn ang="0">
                    <a:pos x="connsiteX1" y="connsiteY1"/>
                  </a:cxn>
                </a:cxnLst>
                <a:rect l="l" t="t" r="r" b="b"/>
                <a:pathLst>
                  <a:path w="35809" h="5909">
                    <a:moveTo>
                      <a:pt x="269" y="498"/>
                    </a:moveTo>
                    <a:lnTo>
                      <a:pt x="36078" y="498"/>
                    </a:lnTo>
                  </a:path>
                </a:pathLst>
              </a:custGeom>
              <a:solidFill>
                <a:srgbClr val="EC4E44"/>
              </a:solidFill>
              <a:ln w="5965" cap="sq">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BB233CCE-3A96-4C08-8120-90EE1274EEA1}"/>
                  </a:ext>
                </a:extLst>
              </p:cNvPr>
              <p:cNvSpPr/>
              <p:nvPr/>
            </p:nvSpPr>
            <p:spPr>
              <a:xfrm>
                <a:off x="1918447" y="4921575"/>
                <a:ext cx="35809" cy="5909"/>
              </a:xfrm>
              <a:custGeom>
                <a:avLst/>
                <a:gdLst>
                  <a:gd name="connsiteX0" fmla="*/ 269 w 35809"/>
                  <a:gd name="connsiteY0" fmla="*/ 498 h 5909"/>
                  <a:gd name="connsiteX1" fmla="*/ 36078 w 35809"/>
                  <a:gd name="connsiteY1" fmla="*/ 498 h 5909"/>
                </a:gdLst>
                <a:ahLst/>
                <a:cxnLst>
                  <a:cxn ang="0">
                    <a:pos x="connsiteX0" y="connsiteY0"/>
                  </a:cxn>
                  <a:cxn ang="0">
                    <a:pos x="connsiteX1" y="connsiteY1"/>
                  </a:cxn>
                </a:cxnLst>
                <a:rect l="l" t="t" r="r" b="b"/>
                <a:pathLst>
                  <a:path w="35809" h="5909">
                    <a:moveTo>
                      <a:pt x="269" y="498"/>
                    </a:moveTo>
                    <a:lnTo>
                      <a:pt x="36078" y="498"/>
                    </a:lnTo>
                  </a:path>
                </a:pathLst>
              </a:custGeom>
              <a:noFill/>
              <a:ln w="5965" cap="flat">
                <a:solidFill>
                  <a:srgbClr val="EC4E44"/>
                </a:solid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0636399D-0E99-4315-ABF1-478456969F87}"/>
                  </a:ext>
                </a:extLst>
              </p:cNvPr>
              <p:cNvSpPr/>
              <p:nvPr/>
            </p:nvSpPr>
            <p:spPr>
              <a:xfrm>
                <a:off x="1882451" y="4835941"/>
                <a:ext cx="35809" cy="5909"/>
              </a:xfrm>
              <a:custGeom>
                <a:avLst/>
                <a:gdLst>
                  <a:gd name="connsiteX0" fmla="*/ 263 w 35809"/>
                  <a:gd name="connsiteY0" fmla="*/ 484 h 5909"/>
                  <a:gd name="connsiteX1" fmla="*/ 36072 w 35809"/>
                  <a:gd name="connsiteY1" fmla="*/ 484 h 5909"/>
                </a:gdLst>
                <a:ahLst/>
                <a:cxnLst>
                  <a:cxn ang="0">
                    <a:pos x="connsiteX0" y="connsiteY0"/>
                  </a:cxn>
                  <a:cxn ang="0">
                    <a:pos x="connsiteX1" y="connsiteY1"/>
                  </a:cxn>
                </a:cxnLst>
                <a:rect l="l" t="t" r="r" b="b"/>
                <a:pathLst>
                  <a:path w="35809" h="5909">
                    <a:moveTo>
                      <a:pt x="263" y="484"/>
                    </a:moveTo>
                    <a:lnTo>
                      <a:pt x="36072" y="484"/>
                    </a:lnTo>
                  </a:path>
                </a:pathLst>
              </a:custGeom>
              <a:solidFill>
                <a:srgbClr val="EC4E44"/>
              </a:solidFill>
              <a:ln w="5965" cap="sq">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C3793170-34C7-4A35-8249-6CCEE33F84C6}"/>
                  </a:ext>
                </a:extLst>
              </p:cNvPr>
              <p:cNvSpPr/>
              <p:nvPr/>
            </p:nvSpPr>
            <p:spPr>
              <a:xfrm>
                <a:off x="1882451" y="4835941"/>
                <a:ext cx="35809" cy="5909"/>
              </a:xfrm>
              <a:custGeom>
                <a:avLst/>
                <a:gdLst>
                  <a:gd name="connsiteX0" fmla="*/ 263 w 35809"/>
                  <a:gd name="connsiteY0" fmla="*/ 484 h 5909"/>
                  <a:gd name="connsiteX1" fmla="*/ 36072 w 35809"/>
                  <a:gd name="connsiteY1" fmla="*/ 484 h 5909"/>
                </a:gdLst>
                <a:ahLst/>
                <a:cxnLst>
                  <a:cxn ang="0">
                    <a:pos x="connsiteX0" y="connsiteY0"/>
                  </a:cxn>
                  <a:cxn ang="0">
                    <a:pos x="connsiteX1" y="connsiteY1"/>
                  </a:cxn>
                </a:cxnLst>
                <a:rect l="l" t="t" r="r" b="b"/>
                <a:pathLst>
                  <a:path w="35809" h="5909">
                    <a:moveTo>
                      <a:pt x="263" y="484"/>
                    </a:moveTo>
                    <a:lnTo>
                      <a:pt x="36072" y="484"/>
                    </a:lnTo>
                  </a:path>
                </a:pathLst>
              </a:custGeom>
              <a:noFill/>
              <a:ln w="5965" cap="flat">
                <a:solidFill>
                  <a:srgbClr val="EC4E44"/>
                </a:solid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4D0CA6C0-DA52-412B-A7B2-E919CE78A703}"/>
                  </a:ext>
                </a:extLst>
              </p:cNvPr>
              <p:cNvSpPr/>
              <p:nvPr/>
            </p:nvSpPr>
            <p:spPr>
              <a:xfrm>
                <a:off x="3011478" y="3898779"/>
                <a:ext cx="35809" cy="5909"/>
              </a:xfrm>
              <a:custGeom>
                <a:avLst/>
                <a:gdLst>
                  <a:gd name="connsiteX0" fmla="*/ 452 w 35809"/>
                  <a:gd name="connsiteY0" fmla="*/ 325 h 5909"/>
                  <a:gd name="connsiteX1" fmla="*/ 36261 w 35809"/>
                  <a:gd name="connsiteY1" fmla="*/ 325 h 5909"/>
                </a:gdLst>
                <a:ahLst/>
                <a:cxnLst>
                  <a:cxn ang="0">
                    <a:pos x="connsiteX0" y="connsiteY0"/>
                  </a:cxn>
                  <a:cxn ang="0">
                    <a:pos x="connsiteX1" y="connsiteY1"/>
                  </a:cxn>
                </a:cxnLst>
                <a:rect l="l" t="t" r="r" b="b"/>
                <a:pathLst>
                  <a:path w="35809" h="5909">
                    <a:moveTo>
                      <a:pt x="452" y="325"/>
                    </a:moveTo>
                    <a:lnTo>
                      <a:pt x="36261" y="325"/>
                    </a:lnTo>
                  </a:path>
                </a:pathLst>
              </a:custGeom>
              <a:solidFill>
                <a:srgbClr val="EC4E44"/>
              </a:solidFill>
              <a:ln w="5965" cap="sq">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55308769-382A-4579-AFF1-F5D2A6D12254}"/>
                  </a:ext>
                </a:extLst>
              </p:cNvPr>
              <p:cNvSpPr/>
              <p:nvPr/>
            </p:nvSpPr>
            <p:spPr>
              <a:xfrm>
                <a:off x="3011478" y="3898779"/>
                <a:ext cx="35809" cy="5909"/>
              </a:xfrm>
              <a:custGeom>
                <a:avLst/>
                <a:gdLst>
                  <a:gd name="connsiteX0" fmla="*/ 452 w 35809"/>
                  <a:gd name="connsiteY0" fmla="*/ 325 h 5909"/>
                  <a:gd name="connsiteX1" fmla="*/ 36261 w 35809"/>
                  <a:gd name="connsiteY1" fmla="*/ 325 h 5909"/>
                </a:gdLst>
                <a:ahLst/>
                <a:cxnLst>
                  <a:cxn ang="0">
                    <a:pos x="connsiteX0" y="connsiteY0"/>
                  </a:cxn>
                  <a:cxn ang="0">
                    <a:pos x="connsiteX1" y="connsiteY1"/>
                  </a:cxn>
                </a:cxnLst>
                <a:rect l="l" t="t" r="r" b="b"/>
                <a:pathLst>
                  <a:path w="35809" h="5909">
                    <a:moveTo>
                      <a:pt x="452" y="325"/>
                    </a:moveTo>
                    <a:lnTo>
                      <a:pt x="36261" y="325"/>
                    </a:lnTo>
                  </a:path>
                </a:pathLst>
              </a:custGeom>
              <a:noFill/>
              <a:ln w="5965" cap="flat">
                <a:solidFill>
                  <a:srgbClr val="EC4E44"/>
                </a:solid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77691221-4AD7-4837-8CFA-E24293C104ED}"/>
                  </a:ext>
                </a:extLst>
              </p:cNvPr>
              <p:cNvSpPr/>
              <p:nvPr/>
            </p:nvSpPr>
            <p:spPr>
              <a:xfrm>
                <a:off x="2849218" y="4054864"/>
                <a:ext cx="35809" cy="5909"/>
              </a:xfrm>
              <a:custGeom>
                <a:avLst/>
                <a:gdLst>
                  <a:gd name="connsiteX0" fmla="*/ 425 w 35809"/>
                  <a:gd name="connsiteY0" fmla="*/ 352 h 5909"/>
                  <a:gd name="connsiteX1" fmla="*/ 36234 w 35809"/>
                  <a:gd name="connsiteY1" fmla="*/ 352 h 5909"/>
                </a:gdLst>
                <a:ahLst/>
                <a:cxnLst>
                  <a:cxn ang="0">
                    <a:pos x="connsiteX0" y="connsiteY0"/>
                  </a:cxn>
                  <a:cxn ang="0">
                    <a:pos x="connsiteX1" y="connsiteY1"/>
                  </a:cxn>
                </a:cxnLst>
                <a:rect l="l" t="t" r="r" b="b"/>
                <a:pathLst>
                  <a:path w="35809" h="5909">
                    <a:moveTo>
                      <a:pt x="425" y="352"/>
                    </a:moveTo>
                    <a:lnTo>
                      <a:pt x="36234" y="352"/>
                    </a:lnTo>
                  </a:path>
                </a:pathLst>
              </a:custGeom>
              <a:solidFill>
                <a:srgbClr val="EC4E44"/>
              </a:solidFill>
              <a:ln w="5965" cap="sq">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5EC1EDED-0835-4A59-81FA-0E07FE079CC0}"/>
                  </a:ext>
                </a:extLst>
              </p:cNvPr>
              <p:cNvSpPr/>
              <p:nvPr/>
            </p:nvSpPr>
            <p:spPr>
              <a:xfrm>
                <a:off x="2849218" y="4054864"/>
                <a:ext cx="35809" cy="5909"/>
              </a:xfrm>
              <a:custGeom>
                <a:avLst/>
                <a:gdLst>
                  <a:gd name="connsiteX0" fmla="*/ 425 w 35809"/>
                  <a:gd name="connsiteY0" fmla="*/ 352 h 5909"/>
                  <a:gd name="connsiteX1" fmla="*/ 36234 w 35809"/>
                  <a:gd name="connsiteY1" fmla="*/ 352 h 5909"/>
                </a:gdLst>
                <a:ahLst/>
                <a:cxnLst>
                  <a:cxn ang="0">
                    <a:pos x="connsiteX0" y="connsiteY0"/>
                  </a:cxn>
                  <a:cxn ang="0">
                    <a:pos x="connsiteX1" y="connsiteY1"/>
                  </a:cxn>
                </a:cxnLst>
                <a:rect l="l" t="t" r="r" b="b"/>
                <a:pathLst>
                  <a:path w="35809" h="5909">
                    <a:moveTo>
                      <a:pt x="425" y="352"/>
                    </a:moveTo>
                    <a:lnTo>
                      <a:pt x="36234" y="352"/>
                    </a:lnTo>
                  </a:path>
                </a:pathLst>
              </a:custGeom>
              <a:noFill/>
              <a:ln w="5965" cap="flat">
                <a:solidFill>
                  <a:srgbClr val="EC4E44"/>
                </a:solid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1A377B84-A2A3-4FAD-9F18-1179C0C1C6C3}"/>
                  </a:ext>
                </a:extLst>
              </p:cNvPr>
              <p:cNvSpPr/>
              <p:nvPr/>
            </p:nvSpPr>
            <p:spPr>
              <a:xfrm>
                <a:off x="3091028" y="3826266"/>
                <a:ext cx="35809" cy="5909"/>
              </a:xfrm>
              <a:custGeom>
                <a:avLst/>
                <a:gdLst>
                  <a:gd name="connsiteX0" fmla="*/ 465 w 35809"/>
                  <a:gd name="connsiteY0" fmla="*/ 313 h 5909"/>
                  <a:gd name="connsiteX1" fmla="*/ 36275 w 35809"/>
                  <a:gd name="connsiteY1" fmla="*/ 313 h 5909"/>
                </a:gdLst>
                <a:ahLst/>
                <a:cxnLst>
                  <a:cxn ang="0">
                    <a:pos x="connsiteX0" y="connsiteY0"/>
                  </a:cxn>
                  <a:cxn ang="0">
                    <a:pos x="connsiteX1" y="connsiteY1"/>
                  </a:cxn>
                </a:cxnLst>
                <a:rect l="l" t="t" r="r" b="b"/>
                <a:pathLst>
                  <a:path w="35809" h="5909">
                    <a:moveTo>
                      <a:pt x="465" y="313"/>
                    </a:moveTo>
                    <a:lnTo>
                      <a:pt x="36275" y="313"/>
                    </a:lnTo>
                  </a:path>
                </a:pathLst>
              </a:custGeom>
              <a:solidFill>
                <a:srgbClr val="EC4E44"/>
              </a:solidFill>
              <a:ln w="5965" cap="sq">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7B943796-7872-4B7A-A353-B5ED926662F8}"/>
                  </a:ext>
                </a:extLst>
              </p:cNvPr>
              <p:cNvSpPr/>
              <p:nvPr/>
            </p:nvSpPr>
            <p:spPr>
              <a:xfrm>
                <a:off x="3091028" y="3826266"/>
                <a:ext cx="35809" cy="5909"/>
              </a:xfrm>
              <a:custGeom>
                <a:avLst/>
                <a:gdLst>
                  <a:gd name="connsiteX0" fmla="*/ 465 w 35809"/>
                  <a:gd name="connsiteY0" fmla="*/ 313 h 5909"/>
                  <a:gd name="connsiteX1" fmla="*/ 36275 w 35809"/>
                  <a:gd name="connsiteY1" fmla="*/ 313 h 5909"/>
                </a:gdLst>
                <a:ahLst/>
                <a:cxnLst>
                  <a:cxn ang="0">
                    <a:pos x="connsiteX0" y="connsiteY0"/>
                  </a:cxn>
                  <a:cxn ang="0">
                    <a:pos x="connsiteX1" y="connsiteY1"/>
                  </a:cxn>
                </a:cxnLst>
                <a:rect l="l" t="t" r="r" b="b"/>
                <a:pathLst>
                  <a:path w="35809" h="5909">
                    <a:moveTo>
                      <a:pt x="465" y="313"/>
                    </a:moveTo>
                    <a:lnTo>
                      <a:pt x="36275" y="313"/>
                    </a:lnTo>
                  </a:path>
                </a:pathLst>
              </a:custGeom>
              <a:noFill/>
              <a:ln w="5965" cap="flat">
                <a:solidFill>
                  <a:srgbClr val="EC4E44"/>
                </a:solid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4273CC0D-3B03-454A-B0E9-2DC15197B858}"/>
                  </a:ext>
                </a:extLst>
              </p:cNvPr>
              <p:cNvSpPr/>
              <p:nvPr/>
            </p:nvSpPr>
            <p:spPr>
              <a:xfrm>
                <a:off x="2360430" y="4483256"/>
                <a:ext cx="35809" cy="5909"/>
              </a:xfrm>
              <a:custGeom>
                <a:avLst/>
                <a:gdLst>
                  <a:gd name="connsiteX0" fmla="*/ 343 w 35809"/>
                  <a:gd name="connsiteY0" fmla="*/ 424 h 5909"/>
                  <a:gd name="connsiteX1" fmla="*/ 36152 w 35809"/>
                  <a:gd name="connsiteY1" fmla="*/ 424 h 5909"/>
                </a:gdLst>
                <a:ahLst/>
                <a:cxnLst>
                  <a:cxn ang="0">
                    <a:pos x="connsiteX0" y="connsiteY0"/>
                  </a:cxn>
                  <a:cxn ang="0">
                    <a:pos x="connsiteX1" y="connsiteY1"/>
                  </a:cxn>
                </a:cxnLst>
                <a:rect l="l" t="t" r="r" b="b"/>
                <a:pathLst>
                  <a:path w="35809" h="5909">
                    <a:moveTo>
                      <a:pt x="343" y="424"/>
                    </a:moveTo>
                    <a:lnTo>
                      <a:pt x="36152" y="424"/>
                    </a:lnTo>
                  </a:path>
                </a:pathLst>
              </a:custGeom>
              <a:solidFill>
                <a:srgbClr val="EC4E44"/>
              </a:solidFill>
              <a:ln w="5965" cap="sq">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21D3F097-97A7-4179-BAAE-BF5B16083906}"/>
                  </a:ext>
                </a:extLst>
              </p:cNvPr>
              <p:cNvSpPr/>
              <p:nvPr/>
            </p:nvSpPr>
            <p:spPr>
              <a:xfrm>
                <a:off x="2360430" y="4483256"/>
                <a:ext cx="35809" cy="5909"/>
              </a:xfrm>
              <a:custGeom>
                <a:avLst/>
                <a:gdLst>
                  <a:gd name="connsiteX0" fmla="*/ 343 w 35809"/>
                  <a:gd name="connsiteY0" fmla="*/ 424 h 5909"/>
                  <a:gd name="connsiteX1" fmla="*/ 36152 w 35809"/>
                  <a:gd name="connsiteY1" fmla="*/ 424 h 5909"/>
                </a:gdLst>
                <a:ahLst/>
                <a:cxnLst>
                  <a:cxn ang="0">
                    <a:pos x="connsiteX0" y="connsiteY0"/>
                  </a:cxn>
                  <a:cxn ang="0">
                    <a:pos x="connsiteX1" y="connsiteY1"/>
                  </a:cxn>
                </a:cxnLst>
                <a:rect l="l" t="t" r="r" b="b"/>
                <a:pathLst>
                  <a:path w="35809" h="5909">
                    <a:moveTo>
                      <a:pt x="343" y="424"/>
                    </a:moveTo>
                    <a:lnTo>
                      <a:pt x="36152" y="424"/>
                    </a:lnTo>
                  </a:path>
                </a:pathLst>
              </a:custGeom>
              <a:noFill/>
              <a:ln w="5965" cap="flat">
                <a:solidFill>
                  <a:srgbClr val="EC4E44"/>
                </a:solid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30230776-A514-4E8E-B535-B4309A56A84D}"/>
                  </a:ext>
                </a:extLst>
              </p:cNvPr>
              <p:cNvSpPr/>
              <p:nvPr/>
            </p:nvSpPr>
            <p:spPr>
              <a:xfrm>
                <a:off x="3362594" y="3656761"/>
                <a:ext cx="35809" cy="5909"/>
              </a:xfrm>
              <a:custGeom>
                <a:avLst/>
                <a:gdLst>
                  <a:gd name="connsiteX0" fmla="*/ 511 w 35809"/>
                  <a:gd name="connsiteY0" fmla="*/ 284 h 5909"/>
                  <a:gd name="connsiteX1" fmla="*/ 36320 w 35809"/>
                  <a:gd name="connsiteY1" fmla="*/ 284 h 5909"/>
                </a:gdLst>
                <a:ahLst/>
                <a:cxnLst>
                  <a:cxn ang="0">
                    <a:pos x="connsiteX0" y="connsiteY0"/>
                  </a:cxn>
                  <a:cxn ang="0">
                    <a:pos x="connsiteX1" y="connsiteY1"/>
                  </a:cxn>
                </a:cxnLst>
                <a:rect l="l" t="t" r="r" b="b"/>
                <a:pathLst>
                  <a:path w="35809" h="5909">
                    <a:moveTo>
                      <a:pt x="511" y="284"/>
                    </a:moveTo>
                    <a:lnTo>
                      <a:pt x="36320" y="284"/>
                    </a:lnTo>
                  </a:path>
                </a:pathLst>
              </a:custGeom>
              <a:solidFill>
                <a:srgbClr val="EC4E44"/>
              </a:solidFill>
              <a:ln w="5965" cap="sq">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3E282FCD-0ECC-4A76-9130-A692D8809526}"/>
                  </a:ext>
                </a:extLst>
              </p:cNvPr>
              <p:cNvSpPr/>
              <p:nvPr/>
            </p:nvSpPr>
            <p:spPr>
              <a:xfrm>
                <a:off x="3362594" y="3656761"/>
                <a:ext cx="35809" cy="5909"/>
              </a:xfrm>
              <a:custGeom>
                <a:avLst/>
                <a:gdLst>
                  <a:gd name="connsiteX0" fmla="*/ 511 w 35809"/>
                  <a:gd name="connsiteY0" fmla="*/ 284 h 5909"/>
                  <a:gd name="connsiteX1" fmla="*/ 36320 w 35809"/>
                  <a:gd name="connsiteY1" fmla="*/ 284 h 5909"/>
                </a:gdLst>
                <a:ahLst/>
                <a:cxnLst>
                  <a:cxn ang="0">
                    <a:pos x="connsiteX0" y="connsiteY0"/>
                  </a:cxn>
                  <a:cxn ang="0">
                    <a:pos x="connsiteX1" y="connsiteY1"/>
                  </a:cxn>
                </a:cxnLst>
                <a:rect l="l" t="t" r="r" b="b"/>
                <a:pathLst>
                  <a:path w="35809" h="5909">
                    <a:moveTo>
                      <a:pt x="511" y="284"/>
                    </a:moveTo>
                    <a:lnTo>
                      <a:pt x="36320" y="284"/>
                    </a:lnTo>
                  </a:path>
                </a:pathLst>
              </a:custGeom>
              <a:noFill/>
              <a:ln w="5965" cap="flat">
                <a:solidFill>
                  <a:srgbClr val="EC4E44"/>
                </a:solid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F9925273-21DA-471A-8900-6EAABE8EEE79}"/>
                  </a:ext>
                </a:extLst>
              </p:cNvPr>
              <p:cNvSpPr/>
              <p:nvPr/>
            </p:nvSpPr>
            <p:spPr>
              <a:xfrm>
                <a:off x="3869820" y="3145754"/>
                <a:ext cx="35809" cy="5909"/>
              </a:xfrm>
              <a:custGeom>
                <a:avLst/>
                <a:gdLst>
                  <a:gd name="connsiteX0" fmla="*/ 596 w 35809"/>
                  <a:gd name="connsiteY0" fmla="*/ 198 h 5909"/>
                  <a:gd name="connsiteX1" fmla="*/ 36405 w 35809"/>
                  <a:gd name="connsiteY1" fmla="*/ 198 h 5909"/>
                </a:gdLst>
                <a:ahLst/>
                <a:cxnLst>
                  <a:cxn ang="0">
                    <a:pos x="connsiteX0" y="connsiteY0"/>
                  </a:cxn>
                  <a:cxn ang="0">
                    <a:pos x="connsiteX1" y="connsiteY1"/>
                  </a:cxn>
                </a:cxnLst>
                <a:rect l="l" t="t" r="r" b="b"/>
                <a:pathLst>
                  <a:path w="35809" h="5909">
                    <a:moveTo>
                      <a:pt x="596" y="198"/>
                    </a:moveTo>
                    <a:lnTo>
                      <a:pt x="36405" y="198"/>
                    </a:lnTo>
                  </a:path>
                </a:pathLst>
              </a:custGeom>
              <a:solidFill>
                <a:srgbClr val="EC4E44"/>
              </a:solidFill>
              <a:ln w="5965" cap="sq">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7B436145-EE88-4DAA-9137-71591A3B6FB8}"/>
                  </a:ext>
                </a:extLst>
              </p:cNvPr>
              <p:cNvSpPr/>
              <p:nvPr/>
            </p:nvSpPr>
            <p:spPr>
              <a:xfrm>
                <a:off x="3869820" y="3145754"/>
                <a:ext cx="35809" cy="5909"/>
              </a:xfrm>
              <a:custGeom>
                <a:avLst/>
                <a:gdLst>
                  <a:gd name="connsiteX0" fmla="*/ 596 w 35809"/>
                  <a:gd name="connsiteY0" fmla="*/ 198 h 5909"/>
                  <a:gd name="connsiteX1" fmla="*/ 36405 w 35809"/>
                  <a:gd name="connsiteY1" fmla="*/ 198 h 5909"/>
                </a:gdLst>
                <a:ahLst/>
                <a:cxnLst>
                  <a:cxn ang="0">
                    <a:pos x="connsiteX0" y="connsiteY0"/>
                  </a:cxn>
                  <a:cxn ang="0">
                    <a:pos x="connsiteX1" y="connsiteY1"/>
                  </a:cxn>
                </a:cxnLst>
                <a:rect l="l" t="t" r="r" b="b"/>
                <a:pathLst>
                  <a:path w="35809" h="5909">
                    <a:moveTo>
                      <a:pt x="596" y="198"/>
                    </a:moveTo>
                    <a:lnTo>
                      <a:pt x="36405" y="198"/>
                    </a:lnTo>
                  </a:path>
                </a:pathLst>
              </a:custGeom>
              <a:noFill/>
              <a:ln w="5965" cap="flat">
                <a:solidFill>
                  <a:srgbClr val="EC4E44"/>
                </a:solid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786D7CB9-878C-4D5B-A646-D78BF026AC87}"/>
                  </a:ext>
                </a:extLst>
              </p:cNvPr>
              <p:cNvSpPr/>
              <p:nvPr/>
            </p:nvSpPr>
            <p:spPr>
              <a:xfrm>
                <a:off x="2806624" y="4104529"/>
                <a:ext cx="35809" cy="5909"/>
              </a:xfrm>
              <a:custGeom>
                <a:avLst/>
                <a:gdLst>
                  <a:gd name="connsiteX0" fmla="*/ 418 w 35809"/>
                  <a:gd name="connsiteY0" fmla="*/ 360 h 5909"/>
                  <a:gd name="connsiteX1" fmla="*/ 36227 w 35809"/>
                  <a:gd name="connsiteY1" fmla="*/ 360 h 5909"/>
                </a:gdLst>
                <a:ahLst/>
                <a:cxnLst>
                  <a:cxn ang="0">
                    <a:pos x="connsiteX0" y="connsiteY0"/>
                  </a:cxn>
                  <a:cxn ang="0">
                    <a:pos x="connsiteX1" y="connsiteY1"/>
                  </a:cxn>
                </a:cxnLst>
                <a:rect l="l" t="t" r="r" b="b"/>
                <a:pathLst>
                  <a:path w="35809" h="5909">
                    <a:moveTo>
                      <a:pt x="418" y="360"/>
                    </a:moveTo>
                    <a:lnTo>
                      <a:pt x="36227" y="360"/>
                    </a:lnTo>
                  </a:path>
                </a:pathLst>
              </a:custGeom>
              <a:solidFill>
                <a:srgbClr val="EC4E44"/>
              </a:solidFill>
              <a:ln w="5965" cap="sq">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177A2CD3-140A-4CA6-BB8B-C9A500C27BCD}"/>
                  </a:ext>
                </a:extLst>
              </p:cNvPr>
              <p:cNvSpPr/>
              <p:nvPr/>
            </p:nvSpPr>
            <p:spPr>
              <a:xfrm>
                <a:off x="2806624" y="4104529"/>
                <a:ext cx="35809" cy="5909"/>
              </a:xfrm>
              <a:custGeom>
                <a:avLst/>
                <a:gdLst>
                  <a:gd name="connsiteX0" fmla="*/ 418 w 35809"/>
                  <a:gd name="connsiteY0" fmla="*/ 360 h 5909"/>
                  <a:gd name="connsiteX1" fmla="*/ 36227 w 35809"/>
                  <a:gd name="connsiteY1" fmla="*/ 360 h 5909"/>
                </a:gdLst>
                <a:ahLst/>
                <a:cxnLst>
                  <a:cxn ang="0">
                    <a:pos x="connsiteX0" y="connsiteY0"/>
                  </a:cxn>
                  <a:cxn ang="0">
                    <a:pos x="connsiteX1" y="connsiteY1"/>
                  </a:cxn>
                </a:cxnLst>
                <a:rect l="l" t="t" r="r" b="b"/>
                <a:pathLst>
                  <a:path w="35809" h="5909">
                    <a:moveTo>
                      <a:pt x="418" y="360"/>
                    </a:moveTo>
                    <a:lnTo>
                      <a:pt x="36227" y="360"/>
                    </a:lnTo>
                  </a:path>
                </a:pathLst>
              </a:custGeom>
              <a:noFill/>
              <a:ln w="5965" cap="flat">
                <a:solidFill>
                  <a:srgbClr val="EC4E44"/>
                </a:solid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58B4BCB3-7BD3-47BB-A542-09617D7796B9}"/>
                  </a:ext>
                </a:extLst>
              </p:cNvPr>
              <p:cNvSpPr/>
              <p:nvPr/>
            </p:nvSpPr>
            <p:spPr>
              <a:xfrm>
                <a:off x="2697875" y="4196379"/>
                <a:ext cx="35809" cy="5909"/>
              </a:xfrm>
              <a:custGeom>
                <a:avLst/>
                <a:gdLst>
                  <a:gd name="connsiteX0" fmla="*/ 399 w 35809"/>
                  <a:gd name="connsiteY0" fmla="*/ 375 h 5909"/>
                  <a:gd name="connsiteX1" fmla="*/ 36209 w 35809"/>
                  <a:gd name="connsiteY1" fmla="*/ 375 h 5909"/>
                </a:gdLst>
                <a:ahLst/>
                <a:cxnLst>
                  <a:cxn ang="0">
                    <a:pos x="connsiteX0" y="connsiteY0"/>
                  </a:cxn>
                  <a:cxn ang="0">
                    <a:pos x="connsiteX1" y="connsiteY1"/>
                  </a:cxn>
                </a:cxnLst>
                <a:rect l="l" t="t" r="r" b="b"/>
                <a:pathLst>
                  <a:path w="35809" h="5909">
                    <a:moveTo>
                      <a:pt x="399" y="375"/>
                    </a:moveTo>
                    <a:lnTo>
                      <a:pt x="36209" y="375"/>
                    </a:lnTo>
                  </a:path>
                </a:pathLst>
              </a:custGeom>
              <a:solidFill>
                <a:srgbClr val="EC4E44"/>
              </a:solidFill>
              <a:ln w="5965" cap="sq">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0D0B40E3-80F6-408F-B7F9-867CA38A5518}"/>
                  </a:ext>
                </a:extLst>
              </p:cNvPr>
              <p:cNvSpPr/>
              <p:nvPr/>
            </p:nvSpPr>
            <p:spPr>
              <a:xfrm>
                <a:off x="2697875" y="4196379"/>
                <a:ext cx="35809" cy="5909"/>
              </a:xfrm>
              <a:custGeom>
                <a:avLst/>
                <a:gdLst>
                  <a:gd name="connsiteX0" fmla="*/ 399 w 35809"/>
                  <a:gd name="connsiteY0" fmla="*/ 375 h 5909"/>
                  <a:gd name="connsiteX1" fmla="*/ 36209 w 35809"/>
                  <a:gd name="connsiteY1" fmla="*/ 375 h 5909"/>
                </a:gdLst>
                <a:ahLst/>
                <a:cxnLst>
                  <a:cxn ang="0">
                    <a:pos x="connsiteX0" y="connsiteY0"/>
                  </a:cxn>
                  <a:cxn ang="0">
                    <a:pos x="connsiteX1" y="connsiteY1"/>
                  </a:cxn>
                </a:cxnLst>
                <a:rect l="l" t="t" r="r" b="b"/>
                <a:pathLst>
                  <a:path w="35809" h="5909">
                    <a:moveTo>
                      <a:pt x="399" y="375"/>
                    </a:moveTo>
                    <a:lnTo>
                      <a:pt x="36209" y="375"/>
                    </a:lnTo>
                  </a:path>
                </a:pathLst>
              </a:custGeom>
              <a:noFill/>
              <a:ln w="5965" cap="flat">
                <a:solidFill>
                  <a:srgbClr val="EC4E44"/>
                </a:solid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AF0EE207-C876-4455-B357-256D56097DCF}"/>
                  </a:ext>
                </a:extLst>
              </p:cNvPr>
              <p:cNvSpPr/>
              <p:nvPr/>
            </p:nvSpPr>
            <p:spPr>
              <a:xfrm>
                <a:off x="3901877" y="3162419"/>
                <a:ext cx="35809" cy="5909"/>
              </a:xfrm>
              <a:custGeom>
                <a:avLst/>
                <a:gdLst>
                  <a:gd name="connsiteX0" fmla="*/ 601 w 35809"/>
                  <a:gd name="connsiteY0" fmla="*/ 200 h 5909"/>
                  <a:gd name="connsiteX1" fmla="*/ 36410 w 35809"/>
                  <a:gd name="connsiteY1" fmla="*/ 200 h 5909"/>
                </a:gdLst>
                <a:ahLst/>
                <a:cxnLst>
                  <a:cxn ang="0">
                    <a:pos x="connsiteX0" y="connsiteY0"/>
                  </a:cxn>
                  <a:cxn ang="0">
                    <a:pos x="connsiteX1" y="connsiteY1"/>
                  </a:cxn>
                </a:cxnLst>
                <a:rect l="l" t="t" r="r" b="b"/>
                <a:pathLst>
                  <a:path w="35809" h="5909">
                    <a:moveTo>
                      <a:pt x="601" y="200"/>
                    </a:moveTo>
                    <a:lnTo>
                      <a:pt x="36410" y="200"/>
                    </a:lnTo>
                  </a:path>
                </a:pathLst>
              </a:custGeom>
              <a:solidFill>
                <a:srgbClr val="EC4E44"/>
              </a:solidFill>
              <a:ln w="5965" cap="sq">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7ED319E9-CF5D-4C9A-A6A9-1E8B7BFD5D32}"/>
                  </a:ext>
                </a:extLst>
              </p:cNvPr>
              <p:cNvSpPr/>
              <p:nvPr/>
            </p:nvSpPr>
            <p:spPr>
              <a:xfrm>
                <a:off x="3901877" y="3162419"/>
                <a:ext cx="35809" cy="5909"/>
              </a:xfrm>
              <a:custGeom>
                <a:avLst/>
                <a:gdLst>
                  <a:gd name="connsiteX0" fmla="*/ 601 w 35809"/>
                  <a:gd name="connsiteY0" fmla="*/ 200 h 5909"/>
                  <a:gd name="connsiteX1" fmla="*/ 36410 w 35809"/>
                  <a:gd name="connsiteY1" fmla="*/ 200 h 5909"/>
                </a:gdLst>
                <a:ahLst/>
                <a:cxnLst>
                  <a:cxn ang="0">
                    <a:pos x="connsiteX0" y="connsiteY0"/>
                  </a:cxn>
                  <a:cxn ang="0">
                    <a:pos x="connsiteX1" y="connsiteY1"/>
                  </a:cxn>
                </a:cxnLst>
                <a:rect l="l" t="t" r="r" b="b"/>
                <a:pathLst>
                  <a:path w="35809" h="5909">
                    <a:moveTo>
                      <a:pt x="601" y="200"/>
                    </a:moveTo>
                    <a:lnTo>
                      <a:pt x="36410" y="200"/>
                    </a:lnTo>
                  </a:path>
                </a:pathLst>
              </a:custGeom>
              <a:noFill/>
              <a:ln w="5965" cap="flat">
                <a:solidFill>
                  <a:srgbClr val="EC4E44"/>
                </a:solid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7B4EFD70-472E-4B0B-AB43-72E745EFA7A3}"/>
                  </a:ext>
                </a:extLst>
              </p:cNvPr>
              <p:cNvSpPr/>
              <p:nvPr/>
            </p:nvSpPr>
            <p:spPr>
              <a:xfrm>
                <a:off x="2723634" y="4187581"/>
                <a:ext cx="35809" cy="5909"/>
              </a:xfrm>
              <a:custGeom>
                <a:avLst/>
                <a:gdLst>
                  <a:gd name="connsiteX0" fmla="*/ 404 w 35809"/>
                  <a:gd name="connsiteY0" fmla="*/ 374 h 5909"/>
                  <a:gd name="connsiteX1" fmla="*/ 36213 w 35809"/>
                  <a:gd name="connsiteY1" fmla="*/ 374 h 5909"/>
                </a:gdLst>
                <a:ahLst/>
                <a:cxnLst>
                  <a:cxn ang="0">
                    <a:pos x="connsiteX0" y="connsiteY0"/>
                  </a:cxn>
                  <a:cxn ang="0">
                    <a:pos x="connsiteX1" y="connsiteY1"/>
                  </a:cxn>
                </a:cxnLst>
                <a:rect l="l" t="t" r="r" b="b"/>
                <a:pathLst>
                  <a:path w="35809" h="5909">
                    <a:moveTo>
                      <a:pt x="404" y="374"/>
                    </a:moveTo>
                    <a:lnTo>
                      <a:pt x="36213" y="374"/>
                    </a:lnTo>
                  </a:path>
                </a:pathLst>
              </a:custGeom>
              <a:solidFill>
                <a:srgbClr val="EC4E44"/>
              </a:solidFill>
              <a:ln w="5965" cap="sq">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8EBE25DF-E32A-429C-A814-78BC282215B5}"/>
                  </a:ext>
                </a:extLst>
              </p:cNvPr>
              <p:cNvSpPr/>
              <p:nvPr/>
            </p:nvSpPr>
            <p:spPr>
              <a:xfrm>
                <a:off x="2723634" y="4187581"/>
                <a:ext cx="35809" cy="5909"/>
              </a:xfrm>
              <a:custGeom>
                <a:avLst/>
                <a:gdLst>
                  <a:gd name="connsiteX0" fmla="*/ 404 w 35809"/>
                  <a:gd name="connsiteY0" fmla="*/ 374 h 5909"/>
                  <a:gd name="connsiteX1" fmla="*/ 36213 w 35809"/>
                  <a:gd name="connsiteY1" fmla="*/ 374 h 5909"/>
                </a:gdLst>
                <a:ahLst/>
                <a:cxnLst>
                  <a:cxn ang="0">
                    <a:pos x="connsiteX0" y="connsiteY0"/>
                  </a:cxn>
                  <a:cxn ang="0">
                    <a:pos x="connsiteX1" y="connsiteY1"/>
                  </a:cxn>
                </a:cxnLst>
                <a:rect l="l" t="t" r="r" b="b"/>
                <a:pathLst>
                  <a:path w="35809" h="5909">
                    <a:moveTo>
                      <a:pt x="404" y="374"/>
                    </a:moveTo>
                    <a:lnTo>
                      <a:pt x="36213" y="374"/>
                    </a:lnTo>
                  </a:path>
                </a:pathLst>
              </a:custGeom>
              <a:noFill/>
              <a:ln w="5965" cap="flat">
                <a:solidFill>
                  <a:srgbClr val="EC4E44"/>
                </a:solid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D245629B-A0CD-411C-BCBA-B5EF4ABD6E86}"/>
                  </a:ext>
                </a:extLst>
              </p:cNvPr>
              <p:cNvSpPr/>
              <p:nvPr/>
            </p:nvSpPr>
            <p:spPr>
              <a:xfrm>
                <a:off x="2387325" y="4469236"/>
                <a:ext cx="35809" cy="5909"/>
              </a:xfrm>
              <a:custGeom>
                <a:avLst/>
                <a:gdLst>
                  <a:gd name="connsiteX0" fmla="*/ 347 w 35809"/>
                  <a:gd name="connsiteY0" fmla="*/ 422 h 5909"/>
                  <a:gd name="connsiteX1" fmla="*/ 36157 w 35809"/>
                  <a:gd name="connsiteY1" fmla="*/ 422 h 5909"/>
                </a:gdLst>
                <a:ahLst/>
                <a:cxnLst>
                  <a:cxn ang="0">
                    <a:pos x="connsiteX0" y="connsiteY0"/>
                  </a:cxn>
                  <a:cxn ang="0">
                    <a:pos x="connsiteX1" y="connsiteY1"/>
                  </a:cxn>
                </a:cxnLst>
                <a:rect l="l" t="t" r="r" b="b"/>
                <a:pathLst>
                  <a:path w="35809" h="5909">
                    <a:moveTo>
                      <a:pt x="347" y="422"/>
                    </a:moveTo>
                    <a:lnTo>
                      <a:pt x="36157" y="422"/>
                    </a:lnTo>
                  </a:path>
                </a:pathLst>
              </a:custGeom>
              <a:solidFill>
                <a:srgbClr val="EC4E44"/>
              </a:solidFill>
              <a:ln w="5965" cap="sq">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FE9FDA0B-0F88-430E-BFC8-9AA67C32A60A}"/>
                  </a:ext>
                </a:extLst>
              </p:cNvPr>
              <p:cNvSpPr/>
              <p:nvPr/>
            </p:nvSpPr>
            <p:spPr>
              <a:xfrm>
                <a:off x="2387325" y="4469236"/>
                <a:ext cx="35809" cy="5909"/>
              </a:xfrm>
              <a:custGeom>
                <a:avLst/>
                <a:gdLst>
                  <a:gd name="connsiteX0" fmla="*/ 347 w 35809"/>
                  <a:gd name="connsiteY0" fmla="*/ 422 h 5909"/>
                  <a:gd name="connsiteX1" fmla="*/ 36157 w 35809"/>
                  <a:gd name="connsiteY1" fmla="*/ 422 h 5909"/>
                </a:gdLst>
                <a:ahLst/>
                <a:cxnLst>
                  <a:cxn ang="0">
                    <a:pos x="connsiteX0" y="connsiteY0"/>
                  </a:cxn>
                  <a:cxn ang="0">
                    <a:pos x="connsiteX1" y="connsiteY1"/>
                  </a:cxn>
                </a:cxnLst>
                <a:rect l="l" t="t" r="r" b="b"/>
                <a:pathLst>
                  <a:path w="35809" h="5909">
                    <a:moveTo>
                      <a:pt x="347" y="422"/>
                    </a:moveTo>
                    <a:lnTo>
                      <a:pt x="36157" y="422"/>
                    </a:lnTo>
                  </a:path>
                </a:pathLst>
              </a:custGeom>
              <a:noFill/>
              <a:ln w="5965" cap="flat">
                <a:solidFill>
                  <a:srgbClr val="EC4E44"/>
                </a:solid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110E1E28-04B4-41F6-ADB6-EB3D0BC16D6B}"/>
                  </a:ext>
                </a:extLst>
              </p:cNvPr>
              <p:cNvSpPr/>
              <p:nvPr/>
            </p:nvSpPr>
            <p:spPr>
              <a:xfrm>
                <a:off x="2844325" y="4084027"/>
                <a:ext cx="35809" cy="5909"/>
              </a:xfrm>
              <a:custGeom>
                <a:avLst/>
                <a:gdLst>
                  <a:gd name="connsiteX0" fmla="*/ 424 w 35809"/>
                  <a:gd name="connsiteY0" fmla="*/ 356 h 5909"/>
                  <a:gd name="connsiteX1" fmla="*/ 36233 w 35809"/>
                  <a:gd name="connsiteY1" fmla="*/ 356 h 5909"/>
                </a:gdLst>
                <a:ahLst/>
                <a:cxnLst>
                  <a:cxn ang="0">
                    <a:pos x="connsiteX0" y="connsiteY0"/>
                  </a:cxn>
                  <a:cxn ang="0">
                    <a:pos x="connsiteX1" y="connsiteY1"/>
                  </a:cxn>
                </a:cxnLst>
                <a:rect l="l" t="t" r="r" b="b"/>
                <a:pathLst>
                  <a:path w="35809" h="5909">
                    <a:moveTo>
                      <a:pt x="424" y="356"/>
                    </a:moveTo>
                    <a:lnTo>
                      <a:pt x="36233" y="356"/>
                    </a:lnTo>
                  </a:path>
                </a:pathLst>
              </a:custGeom>
              <a:solidFill>
                <a:srgbClr val="EC4E44"/>
              </a:solidFill>
              <a:ln w="5965" cap="sq">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7D549DBF-12BA-461B-BE23-543A8D2A2D31}"/>
                  </a:ext>
                </a:extLst>
              </p:cNvPr>
              <p:cNvSpPr/>
              <p:nvPr/>
            </p:nvSpPr>
            <p:spPr>
              <a:xfrm>
                <a:off x="2844325" y="4084027"/>
                <a:ext cx="35809" cy="5909"/>
              </a:xfrm>
              <a:custGeom>
                <a:avLst/>
                <a:gdLst>
                  <a:gd name="connsiteX0" fmla="*/ 424 w 35809"/>
                  <a:gd name="connsiteY0" fmla="*/ 356 h 5909"/>
                  <a:gd name="connsiteX1" fmla="*/ 36233 w 35809"/>
                  <a:gd name="connsiteY1" fmla="*/ 356 h 5909"/>
                </a:gdLst>
                <a:ahLst/>
                <a:cxnLst>
                  <a:cxn ang="0">
                    <a:pos x="connsiteX0" y="connsiteY0"/>
                  </a:cxn>
                  <a:cxn ang="0">
                    <a:pos x="connsiteX1" y="connsiteY1"/>
                  </a:cxn>
                </a:cxnLst>
                <a:rect l="l" t="t" r="r" b="b"/>
                <a:pathLst>
                  <a:path w="35809" h="5909">
                    <a:moveTo>
                      <a:pt x="424" y="356"/>
                    </a:moveTo>
                    <a:lnTo>
                      <a:pt x="36233" y="356"/>
                    </a:lnTo>
                  </a:path>
                </a:pathLst>
              </a:custGeom>
              <a:noFill/>
              <a:ln w="5965" cap="flat">
                <a:solidFill>
                  <a:srgbClr val="EC4E44"/>
                </a:solid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60B30250-0853-4AF8-B581-899EEA53A543}"/>
                  </a:ext>
                </a:extLst>
              </p:cNvPr>
              <p:cNvSpPr/>
              <p:nvPr/>
            </p:nvSpPr>
            <p:spPr>
              <a:xfrm>
                <a:off x="3398374" y="3567227"/>
                <a:ext cx="35809" cy="5909"/>
              </a:xfrm>
              <a:custGeom>
                <a:avLst/>
                <a:gdLst>
                  <a:gd name="connsiteX0" fmla="*/ 517 w 35809"/>
                  <a:gd name="connsiteY0" fmla="*/ 269 h 5909"/>
                  <a:gd name="connsiteX1" fmla="*/ 36326 w 35809"/>
                  <a:gd name="connsiteY1" fmla="*/ 269 h 5909"/>
                </a:gdLst>
                <a:ahLst/>
                <a:cxnLst>
                  <a:cxn ang="0">
                    <a:pos x="connsiteX0" y="connsiteY0"/>
                  </a:cxn>
                  <a:cxn ang="0">
                    <a:pos x="connsiteX1" y="connsiteY1"/>
                  </a:cxn>
                </a:cxnLst>
                <a:rect l="l" t="t" r="r" b="b"/>
                <a:pathLst>
                  <a:path w="35809" h="5909">
                    <a:moveTo>
                      <a:pt x="517" y="269"/>
                    </a:moveTo>
                    <a:lnTo>
                      <a:pt x="36326" y="269"/>
                    </a:lnTo>
                  </a:path>
                </a:pathLst>
              </a:custGeom>
              <a:solidFill>
                <a:srgbClr val="EC4E44"/>
              </a:solidFill>
              <a:ln w="5965" cap="sq">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E3120C72-A818-4106-81FB-DFE5A8CF8043}"/>
                  </a:ext>
                </a:extLst>
              </p:cNvPr>
              <p:cNvSpPr/>
              <p:nvPr/>
            </p:nvSpPr>
            <p:spPr>
              <a:xfrm>
                <a:off x="3398374" y="3567227"/>
                <a:ext cx="35809" cy="5909"/>
              </a:xfrm>
              <a:custGeom>
                <a:avLst/>
                <a:gdLst>
                  <a:gd name="connsiteX0" fmla="*/ 517 w 35809"/>
                  <a:gd name="connsiteY0" fmla="*/ 269 h 5909"/>
                  <a:gd name="connsiteX1" fmla="*/ 36326 w 35809"/>
                  <a:gd name="connsiteY1" fmla="*/ 269 h 5909"/>
                </a:gdLst>
                <a:ahLst/>
                <a:cxnLst>
                  <a:cxn ang="0">
                    <a:pos x="connsiteX0" y="connsiteY0"/>
                  </a:cxn>
                  <a:cxn ang="0">
                    <a:pos x="connsiteX1" y="connsiteY1"/>
                  </a:cxn>
                </a:cxnLst>
                <a:rect l="l" t="t" r="r" b="b"/>
                <a:pathLst>
                  <a:path w="35809" h="5909">
                    <a:moveTo>
                      <a:pt x="517" y="269"/>
                    </a:moveTo>
                    <a:lnTo>
                      <a:pt x="36326" y="269"/>
                    </a:lnTo>
                  </a:path>
                </a:pathLst>
              </a:custGeom>
              <a:noFill/>
              <a:ln w="5965" cap="flat">
                <a:solidFill>
                  <a:srgbClr val="EC4E44"/>
                </a:solid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BA380B59-FF24-4964-8910-4AA911BBED42}"/>
                  </a:ext>
                </a:extLst>
              </p:cNvPr>
              <p:cNvSpPr/>
              <p:nvPr/>
            </p:nvSpPr>
            <p:spPr>
              <a:xfrm>
                <a:off x="3001834" y="3903727"/>
                <a:ext cx="35809" cy="5909"/>
              </a:xfrm>
              <a:custGeom>
                <a:avLst/>
                <a:gdLst>
                  <a:gd name="connsiteX0" fmla="*/ 450 w 35809"/>
                  <a:gd name="connsiteY0" fmla="*/ 326 h 5909"/>
                  <a:gd name="connsiteX1" fmla="*/ 36260 w 35809"/>
                  <a:gd name="connsiteY1" fmla="*/ 326 h 5909"/>
                </a:gdLst>
                <a:ahLst/>
                <a:cxnLst>
                  <a:cxn ang="0">
                    <a:pos x="connsiteX0" y="connsiteY0"/>
                  </a:cxn>
                  <a:cxn ang="0">
                    <a:pos x="connsiteX1" y="connsiteY1"/>
                  </a:cxn>
                </a:cxnLst>
                <a:rect l="l" t="t" r="r" b="b"/>
                <a:pathLst>
                  <a:path w="35809" h="5909">
                    <a:moveTo>
                      <a:pt x="450" y="326"/>
                    </a:moveTo>
                    <a:lnTo>
                      <a:pt x="36260" y="326"/>
                    </a:lnTo>
                  </a:path>
                </a:pathLst>
              </a:custGeom>
              <a:solidFill>
                <a:srgbClr val="EC4E44"/>
              </a:solidFill>
              <a:ln w="5965" cap="sq">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4EA67214-734D-4342-83C7-34FFB82EC8C8}"/>
                  </a:ext>
                </a:extLst>
              </p:cNvPr>
              <p:cNvSpPr/>
              <p:nvPr/>
            </p:nvSpPr>
            <p:spPr>
              <a:xfrm>
                <a:off x="3001834" y="3903727"/>
                <a:ext cx="35809" cy="5909"/>
              </a:xfrm>
              <a:custGeom>
                <a:avLst/>
                <a:gdLst>
                  <a:gd name="connsiteX0" fmla="*/ 450 w 35809"/>
                  <a:gd name="connsiteY0" fmla="*/ 326 h 5909"/>
                  <a:gd name="connsiteX1" fmla="*/ 36260 w 35809"/>
                  <a:gd name="connsiteY1" fmla="*/ 326 h 5909"/>
                </a:gdLst>
                <a:ahLst/>
                <a:cxnLst>
                  <a:cxn ang="0">
                    <a:pos x="connsiteX0" y="connsiteY0"/>
                  </a:cxn>
                  <a:cxn ang="0">
                    <a:pos x="connsiteX1" y="connsiteY1"/>
                  </a:cxn>
                </a:cxnLst>
                <a:rect l="l" t="t" r="r" b="b"/>
                <a:pathLst>
                  <a:path w="35809" h="5909">
                    <a:moveTo>
                      <a:pt x="450" y="326"/>
                    </a:moveTo>
                    <a:lnTo>
                      <a:pt x="36260" y="326"/>
                    </a:lnTo>
                  </a:path>
                </a:pathLst>
              </a:custGeom>
              <a:noFill/>
              <a:ln w="5965" cap="flat">
                <a:solidFill>
                  <a:srgbClr val="EC4E44"/>
                </a:solid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88495BC6-41E7-4FCA-8862-DB934F08E345}"/>
                  </a:ext>
                </a:extLst>
              </p:cNvPr>
              <p:cNvSpPr/>
              <p:nvPr/>
            </p:nvSpPr>
            <p:spPr>
              <a:xfrm>
                <a:off x="3367076" y="3597992"/>
                <a:ext cx="35809" cy="5909"/>
              </a:xfrm>
              <a:custGeom>
                <a:avLst/>
                <a:gdLst>
                  <a:gd name="connsiteX0" fmla="*/ 512 w 35809"/>
                  <a:gd name="connsiteY0" fmla="*/ 274 h 5909"/>
                  <a:gd name="connsiteX1" fmla="*/ 36321 w 35809"/>
                  <a:gd name="connsiteY1" fmla="*/ 274 h 5909"/>
                </a:gdLst>
                <a:ahLst/>
                <a:cxnLst>
                  <a:cxn ang="0">
                    <a:pos x="connsiteX0" y="connsiteY0"/>
                  </a:cxn>
                  <a:cxn ang="0">
                    <a:pos x="connsiteX1" y="connsiteY1"/>
                  </a:cxn>
                </a:cxnLst>
                <a:rect l="l" t="t" r="r" b="b"/>
                <a:pathLst>
                  <a:path w="35809" h="5909">
                    <a:moveTo>
                      <a:pt x="512" y="274"/>
                    </a:moveTo>
                    <a:lnTo>
                      <a:pt x="36321" y="274"/>
                    </a:lnTo>
                  </a:path>
                </a:pathLst>
              </a:custGeom>
              <a:solidFill>
                <a:srgbClr val="EC4E44"/>
              </a:solidFill>
              <a:ln w="5965" cap="sq">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15A02807-14AE-456A-BECA-3820D48FC087}"/>
                  </a:ext>
                </a:extLst>
              </p:cNvPr>
              <p:cNvSpPr/>
              <p:nvPr/>
            </p:nvSpPr>
            <p:spPr>
              <a:xfrm>
                <a:off x="3367076" y="3597992"/>
                <a:ext cx="35809" cy="5909"/>
              </a:xfrm>
              <a:custGeom>
                <a:avLst/>
                <a:gdLst>
                  <a:gd name="connsiteX0" fmla="*/ 512 w 35809"/>
                  <a:gd name="connsiteY0" fmla="*/ 274 h 5909"/>
                  <a:gd name="connsiteX1" fmla="*/ 36321 w 35809"/>
                  <a:gd name="connsiteY1" fmla="*/ 274 h 5909"/>
                </a:gdLst>
                <a:ahLst/>
                <a:cxnLst>
                  <a:cxn ang="0">
                    <a:pos x="connsiteX0" y="connsiteY0"/>
                  </a:cxn>
                  <a:cxn ang="0">
                    <a:pos x="connsiteX1" y="connsiteY1"/>
                  </a:cxn>
                </a:cxnLst>
                <a:rect l="l" t="t" r="r" b="b"/>
                <a:pathLst>
                  <a:path w="35809" h="5909">
                    <a:moveTo>
                      <a:pt x="512" y="274"/>
                    </a:moveTo>
                    <a:lnTo>
                      <a:pt x="36321" y="274"/>
                    </a:lnTo>
                  </a:path>
                </a:pathLst>
              </a:custGeom>
              <a:noFill/>
              <a:ln w="5965" cap="flat">
                <a:solidFill>
                  <a:srgbClr val="EC4E44"/>
                </a:solid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39C4ED6C-EA50-4AFC-AC10-B4935564222C}"/>
                  </a:ext>
                </a:extLst>
              </p:cNvPr>
              <p:cNvSpPr/>
              <p:nvPr/>
            </p:nvSpPr>
            <p:spPr>
              <a:xfrm>
                <a:off x="3223817" y="3708599"/>
                <a:ext cx="35809" cy="5909"/>
              </a:xfrm>
              <a:custGeom>
                <a:avLst/>
                <a:gdLst>
                  <a:gd name="connsiteX0" fmla="*/ 488 w 35809"/>
                  <a:gd name="connsiteY0" fmla="*/ 293 h 5909"/>
                  <a:gd name="connsiteX1" fmla="*/ 36297 w 35809"/>
                  <a:gd name="connsiteY1" fmla="*/ 293 h 5909"/>
                </a:gdLst>
                <a:ahLst/>
                <a:cxnLst>
                  <a:cxn ang="0">
                    <a:pos x="connsiteX0" y="connsiteY0"/>
                  </a:cxn>
                  <a:cxn ang="0">
                    <a:pos x="connsiteX1" y="connsiteY1"/>
                  </a:cxn>
                </a:cxnLst>
                <a:rect l="l" t="t" r="r" b="b"/>
                <a:pathLst>
                  <a:path w="35809" h="5909">
                    <a:moveTo>
                      <a:pt x="488" y="293"/>
                    </a:moveTo>
                    <a:lnTo>
                      <a:pt x="36297" y="293"/>
                    </a:lnTo>
                  </a:path>
                </a:pathLst>
              </a:custGeom>
              <a:solidFill>
                <a:srgbClr val="EC4E44"/>
              </a:solidFill>
              <a:ln w="5965" cap="sq">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D0BAA450-A93F-4177-B2EA-326FC1E071E0}"/>
                  </a:ext>
                </a:extLst>
              </p:cNvPr>
              <p:cNvSpPr/>
              <p:nvPr/>
            </p:nvSpPr>
            <p:spPr>
              <a:xfrm>
                <a:off x="3223817" y="3708599"/>
                <a:ext cx="35809" cy="5909"/>
              </a:xfrm>
              <a:custGeom>
                <a:avLst/>
                <a:gdLst>
                  <a:gd name="connsiteX0" fmla="*/ 488 w 35809"/>
                  <a:gd name="connsiteY0" fmla="*/ 293 h 5909"/>
                  <a:gd name="connsiteX1" fmla="*/ 36297 w 35809"/>
                  <a:gd name="connsiteY1" fmla="*/ 293 h 5909"/>
                </a:gdLst>
                <a:ahLst/>
                <a:cxnLst>
                  <a:cxn ang="0">
                    <a:pos x="connsiteX0" y="connsiteY0"/>
                  </a:cxn>
                  <a:cxn ang="0">
                    <a:pos x="connsiteX1" y="connsiteY1"/>
                  </a:cxn>
                </a:cxnLst>
                <a:rect l="l" t="t" r="r" b="b"/>
                <a:pathLst>
                  <a:path w="35809" h="5909">
                    <a:moveTo>
                      <a:pt x="488" y="293"/>
                    </a:moveTo>
                    <a:lnTo>
                      <a:pt x="36297" y="293"/>
                    </a:lnTo>
                  </a:path>
                </a:pathLst>
              </a:custGeom>
              <a:noFill/>
              <a:ln w="5965" cap="flat">
                <a:solidFill>
                  <a:srgbClr val="EC4E44"/>
                </a:solid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708C92CD-A119-4BD6-A54F-CB5347D2E21C}"/>
                  </a:ext>
                </a:extLst>
              </p:cNvPr>
              <p:cNvSpPr/>
              <p:nvPr/>
            </p:nvSpPr>
            <p:spPr>
              <a:xfrm>
                <a:off x="1700711" y="5008471"/>
                <a:ext cx="35809" cy="5909"/>
              </a:xfrm>
              <a:custGeom>
                <a:avLst/>
                <a:gdLst>
                  <a:gd name="connsiteX0" fmla="*/ 232 w 35809"/>
                  <a:gd name="connsiteY0" fmla="*/ 513 h 5909"/>
                  <a:gd name="connsiteX1" fmla="*/ 36042 w 35809"/>
                  <a:gd name="connsiteY1" fmla="*/ 513 h 5909"/>
                </a:gdLst>
                <a:ahLst/>
                <a:cxnLst>
                  <a:cxn ang="0">
                    <a:pos x="connsiteX0" y="connsiteY0"/>
                  </a:cxn>
                  <a:cxn ang="0">
                    <a:pos x="connsiteX1" y="connsiteY1"/>
                  </a:cxn>
                </a:cxnLst>
                <a:rect l="l" t="t" r="r" b="b"/>
                <a:pathLst>
                  <a:path w="35809" h="5909">
                    <a:moveTo>
                      <a:pt x="232" y="513"/>
                    </a:moveTo>
                    <a:lnTo>
                      <a:pt x="36042" y="513"/>
                    </a:lnTo>
                  </a:path>
                </a:pathLst>
              </a:custGeom>
              <a:solidFill>
                <a:srgbClr val="EC4E44"/>
              </a:solidFill>
              <a:ln w="5965" cap="sq">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9FDCC7CD-3FDD-454F-8167-5BADF2A93FC7}"/>
                  </a:ext>
                </a:extLst>
              </p:cNvPr>
              <p:cNvSpPr/>
              <p:nvPr/>
            </p:nvSpPr>
            <p:spPr>
              <a:xfrm>
                <a:off x="1700711" y="5008471"/>
                <a:ext cx="35809" cy="5909"/>
              </a:xfrm>
              <a:custGeom>
                <a:avLst/>
                <a:gdLst>
                  <a:gd name="connsiteX0" fmla="*/ 232 w 35809"/>
                  <a:gd name="connsiteY0" fmla="*/ 513 h 5909"/>
                  <a:gd name="connsiteX1" fmla="*/ 36042 w 35809"/>
                  <a:gd name="connsiteY1" fmla="*/ 513 h 5909"/>
                </a:gdLst>
                <a:ahLst/>
                <a:cxnLst>
                  <a:cxn ang="0">
                    <a:pos x="connsiteX0" y="connsiteY0"/>
                  </a:cxn>
                  <a:cxn ang="0">
                    <a:pos x="connsiteX1" y="connsiteY1"/>
                  </a:cxn>
                </a:cxnLst>
                <a:rect l="l" t="t" r="r" b="b"/>
                <a:pathLst>
                  <a:path w="35809" h="5909">
                    <a:moveTo>
                      <a:pt x="232" y="513"/>
                    </a:moveTo>
                    <a:lnTo>
                      <a:pt x="36042" y="513"/>
                    </a:lnTo>
                  </a:path>
                </a:pathLst>
              </a:custGeom>
              <a:noFill/>
              <a:ln w="5965" cap="flat">
                <a:solidFill>
                  <a:srgbClr val="EC4E44"/>
                </a:solid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7EDD6D37-2B6B-4C1C-AA83-E4946F2CCC89}"/>
                  </a:ext>
                </a:extLst>
              </p:cNvPr>
              <p:cNvSpPr/>
              <p:nvPr/>
            </p:nvSpPr>
            <p:spPr>
              <a:xfrm>
                <a:off x="3170374" y="3780875"/>
                <a:ext cx="35809" cy="5909"/>
              </a:xfrm>
              <a:custGeom>
                <a:avLst/>
                <a:gdLst>
                  <a:gd name="connsiteX0" fmla="*/ 479 w 35809"/>
                  <a:gd name="connsiteY0" fmla="*/ 305 h 5909"/>
                  <a:gd name="connsiteX1" fmla="*/ 36288 w 35809"/>
                  <a:gd name="connsiteY1" fmla="*/ 305 h 5909"/>
                </a:gdLst>
                <a:ahLst/>
                <a:cxnLst>
                  <a:cxn ang="0">
                    <a:pos x="connsiteX0" y="connsiteY0"/>
                  </a:cxn>
                  <a:cxn ang="0">
                    <a:pos x="connsiteX1" y="connsiteY1"/>
                  </a:cxn>
                </a:cxnLst>
                <a:rect l="l" t="t" r="r" b="b"/>
                <a:pathLst>
                  <a:path w="35809" h="5909">
                    <a:moveTo>
                      <a:pt x="479" y="305"/>
                    </a:moveTo>
                    <a:lnTo>
                      <a:pt x="36288" y="305"/>
                    </a:lnTo>
                  </a:path>
                </a:pathLst>
              </a:custGeom>
              <a:solidFill>
                <a:srgbClr val="EC4E44"/>
              </a:solidFill>
              <a:ln w="5965" cap="sq">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E9C3D9BF-C690-40B1-B156-A9E579F5A879}"/>
                  </a:ext>
                </a:extLst>
              </p:cNvPr>
              <p:cNvSpPr/>
              <p:nvPr/>
            </p:nvSpPr>
            <p:spPr>
              <a:xfrm>
                <a:off x="3170374" y="3780875"/>
                <a:ext cx="35809" cy="5909"/>
              </a:xfrm>
              <a:custGeom>
                <a:avLst/>
                <a:gdLst>
                  <a:gd name="connsiteX0" fmla="*/ 479 w 35809"/>
                  <a:gd name="connsiteY0" fmla="*/ 305 h 5909"/>
                  <a:gd name="connsiteX1" fmla="*/ 36288 w 35809"/>
                  <a:gd name="connsiteY1" fmla="*/ 305 h 5909"/>
                </a:gdLst>
                <a:ahLst/>
                <a:cxnLst>
                  <a:cxn ang="0">
                    <a:pos x="connsiteX0" y="connsiteY0"/>
                  </a:cxn>
                  <a:cxn ang="0">
                    <a:pos x="connsiteX1" y="connsiteY1"/>
                  </a:cxn>
                </a:cxnLst>
                <a:rect l="l" t="t" r="r" b="b"/>
                <a:pathLst>
                  <a:path w="35809" h="5909">
                    <a:moveTo>
                      <a:pt x="479" y="305"/>
                    </a:moveTo>
                    <a:lnTo>
                      <a:pt x="36288" y="305"/>
                    </a:lnTo>
                  </a:path>
                </a:pathLst>
              </a:custGeom>
              <a:noFill/>
              <a:ln w="5965" cap="flat">
                <a:solidFill>
                  <a:srgbClr val="EC4E44"/>
                </a:solid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2B82C1C6-5856-4216-99C4-A4F17372FD90}"/>
                  </a:ext>
                </a:extLst>
              </p:cNvPr>
              <p:cNvSpPr/>
              <p:nvPr/>
            </p:nvSpPr>
            <p:spPr>
              <a:xfrm>
                <a:off x="2551010" y="4371032"/>
                <a:ext cx="35809" cy="5909"/>
              </a:xfrm>
              <a:custGeom>
                <a:avLst/>
                <a:gdLst>
                  <a:gd name="connsiteX0" fmla="*/ 375 w 35809"/>
                  <a:gd name="connsiteY0" fmla="*/ 405 h 5909"/>
                  <a:gd name="connsiteX1" fmla="*/ 36184 w 35809"/>
                  <a:gd name="connsiteY1" fmla="*/ 405 h 5909"/>
                </a:gdLst>
                <a:ahLst/>
                <a:cxnLst>
                  <a:cxn ang="0">
                    <a:pos x="connsiteX0" y="connsiteY0"/>
                  </a:cxn>
                  <a:cxn ang="0">
                    <a:pos x="connsiteX1" y="connsiteY1"/>
                  </a:cxn>
                </a:cxnLst>
                <a:rect l="l" t="t" r="r" b="b"/>
                <a:pathLst>
                  <a:path w="35809" h="5909">
                    <a:moveTo>
                      <a:pt x="375" y="405"/>
                    </a:moveTo>
                    <a:lnTo>
                      <a:pt x="36184" y="405"/>
                    </a:lnTo>
                  </a:path>
                </a:pathLst>
              </a:custGeom>
              <a:solidFill>
                <a:srgbClr val="EC4E44"/>
              </a:solidFill>
              <a:ln w="5965" cap="sq">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AB00AF2C-906C-4063-975D-C4563149A340}"/>
                  </a:ext>
                </a:extLst>
              </p:cNvPr>
              <p:cNvSpPr/>
              <p:nvPr/>
            </p:nvSpPr>
            <p:spPr>
              <a:xfrm>
                <a:off x="2551010" y="4371032"/>
                <a:ext cx="35809" cy="5909"/>
              </a:xfrm>
              <a:custGeom>
                <a:avLst/>
                <a:gdLst>
                  <a:gd name="connsiteX0" fmla="*/ 375 w 35809"/>
                  <a:gd name="connsiteY0" fmla="*/ 405 h 5909"/>
                  <a:gd name="connsiteX1" fmla="*/ 36184 w 35809"/>
                  <a:gd name="connsiteY1" fmla="*/ 405 h 5909"/>
                </a:gdLst>
                <a:ahLst/>
                <a:cxnLst>
                  <a:cxn ang="0">
                    <a:pos x="connsiteX0" y="connsiteY0"/>
                  </a:cxn>
                  <a:cxn ang="0">
                    <a:pos x="connsiteX1" y="connsiteY1"/>
                  </a:cxn>
                </a:cxnLst>
                <a:rect l="l" t="t" r="r" b="b"/>
                <a:pathLst>
                  <a:path w="35809" h="5909">
                    <a:moveTo>
                      <a:pt x="375" y="405"/>
                    </a:moveTo>
                    <a:lnTo>
                      <a:pt x="36184" y="405"/>
                    </a:lnTo>
                  </a:path>
                </a:pathLst>
              </a:custGeom>
              <a:noFill/>
              <a:ln w="5965" cap="flat">
                <a:solidFill>
                  <a:srgbClr val="EC4E44"/>
                </a:solid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735273DD-A7FF-4352-A975-2B5ABE98B59F}"/>
                  </a:ext>
                </a:extLst>
              </p:cNvPr>
              <p:cNvSpPr/>
              <p:nvPr/>
            </p:nvSpPr>
            <p:spPr>
              <a:xfrm>
                <a:off x="3570412" y="3433013"/>
                <a:ext cx="35809" cy="5909"/>
              </a:xfrm>
              <a:custGeom>
                <a:avLst/>
                <a:gdLst>
                  <a:gd name="connsiteX0" fmla="*/ 546 w 35809"/>
                  <a:gd name="connsiteY0" fmla="*/ 246 h 5909"/>
                  <a:gd name="connsiteX1" fmla="*/ 36355 w 35809"/>
                  <a:gd name="connsiteY1" fmla="*/ 246 h 5909"/>
                </a:gdLst>
                <a:ahLst/>
                <a:cxnLst>
                  <a:cxn ang="0">
                    <a:pos x="connsiteX0" y="connsiteY0"/>
                  </a:cxn>
                  <a:cxn ang="0">
                    <a:pos x="connsiteX1" y="connsiteY1"/>
                  </a:cxn>
                </a:cxnLst>
                <a:rect l="l" t="t" r="r" b="b"/>
                <a:pathLst>
                  <a:path w="35809" h="5909">
                    <a:moveTo>
                      <a:pt x="546" y="246"/>
                    </a:moveTo>
                    <a:lnTo>
                      <a:pt x="36355" y="246"/>
                    </a:lnTo>
                  </a:path>
                </a:pathLst>
              </a:custGeom>
              <a:solidFill>
                <a:srgbClr val="EC4E44"/>
              </a:solidFill>
              <a:ln w="5965" cap="sq">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443A01D8-3D34-4CD0-BB76-42E2B054032B}"/>
                  </a:ext>
                </a:extLst>
              </p:cNvPr>
              <p:cNvSpPr/>
              <p:nvPr/>
            </p:nvSpPr>
            <p:spPr>
              <a:xfrm>
                <a:off x="3570412" y="3433013"/>
                <a:ext cx="35809" cy="5909"/>
              </a:xfrm>
              <a:custGeom>
                <a:avLst/>
                <a:gdLst>
                  <a:gd name="connsiteX0" fmla="*/ 546 w 35809"/>
                  <a:gd name="connsiteY0" fmla="*/ 246 h 5909"/>
                  <a:gd name="connsiteX1" fmla="*/ 36355 w 35809"/>
                  <a:gd name="connsiteY1" fmla="*/ 246 h 5909"/>
                </a:gdLst>
                <a:ahLst/>
                <a:cxnLst>
                  <a:cxn ang="0">
                    <a:pos x="connsiteX0" y="connsiteY0"/>
                  </a:cxn>
                  <a:cxn ang="0">
                    <a:pos x="connsiteX1" y="connsiteY1"/>
                  </a:cxn>
                </a:cxnLst>
                <a:rect l="l" t="t" r="r" b="b"/>
                <a:pathLst>
                  <a:path w="35809" h="5909">
                    <a:moveTo>
                      <a:pt x="546" y="246"/>
                    </a:moveTo>
                    <a:lnTo>
                      <a:pt x="36355" y="246"/>
                    </a:lnTo>
                  </a:path>
                </a:pathLst>
              </a:custGeom>
              <a:noFill/>
              <a:ln w="5965" cap="flat">
                <a:solidFill>
                  <a:srgbClr val="EC4E44"/>
                </a:solid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690CA4A4-F602-4338-9B47-3063214A52A1}"/>
                  </a:ext>
                </a:extLst>
              </p:cNvPr>
              <p:cNvSpPr/>
              <p:nvPr/>
            </p:nvSpPr>
            <p:spPr>
              <a:xfrm>
                <a:off x="3741922" y="3272695"/>
                <a:ext cx="35809" cy="5909"/>
              </a:xfrm>
              <a:custGeom>
                <a:avLst/>
                <a:gdLst>
                  <a:gd name="connsiteX0" fmla="*/ 574 w 35809"/>
                  <a:gd name="connsiteY0" fmla="*/ 219 h 5909"/>
                  <a:gd name="connsiteX1" fmla="*/ 36384 w 35809"/>
                  <a:gd name="connsiteY1" fmla="*/ 219 h 5909"/>
                </a:gdLst>
                <a:ahLst/>
                <a:cxnLst>
                  <a:cxn ang="0">
                    <a:pos x="connsiteX0" y="connsiteY0"/>
                  </a:cxn>
                  <a:cxn ang="0">
                    <a:pos x="connsiteX1" y="connsiteY1"/>
                  </a:cxn>
                </a:cxnLst>
                <a:rect l="l" t="t" r="r" b="b"/>
                <a:pathLst>
                  <a:path w="35809" h="5909">
                    <a:moveTo>
                      <a:pt x="574" y="219"/>
                    </a:moveTo>
                    <a:lnTo>
                      <a:pt x="36384" y="219"/>
                    </a:lnTo>
                  </a:path>
                </a:pathLst>
              </a:custGeom>
              <a:solidFill>
                <a:srgbClr val="EC4E44"/>
              </a:solidFill>
              <a:ln w="5965" cap="sq">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6AE7A84F-A73D-4F0F-95BD-D31201AC39AA}"/>
                  </a:ext>
                </a:extLst>
              </p:cNvPr>
              <p:cNvSpPr/>
              <p:nvPr/>
            </p:nvSpPr>
            <p:spPr>
              <a:xfrm>
                <a:off x="3741922" y="3272695"/>
                <a:ext cx="35809" cy="5909"/>
              </a:xfrm>
              <a:custGeom>
                <a:avLst/>
                <a:gdLst>
                  <a:gd name="connsiteX0" fmla="*/ 574 w 35809"/>
                  <a:gd name="connsiteY0" fmla="*/ 219 h 5909"/>
                  <a:gd name="connsiteX1" fmla="*/ 36384 w 35809"/>
                  <a:gd name="connsiteY1" fmla="*/ 219 h 5909"/>
                </a:gdLst>
                <a:ahLst/>
                <a:cxnLst>
                  <a:cxn ang="0">
                    <a:pos x="connsiteX0" y="connsiteY0"/>
                  </a:cxn>
                  <a:cxn ang="0">
                    <a:pos x="connsiteX1" y="connsiteY1"/>
                  </a:cxn>
                </a:cxnLst>
                <a:rect l="l" t="t" r="r" b="b"/>
                <a:pathLst>
                  <a:path w="35809" h="5909">
                    <a:moveTo>
                      <a:pt x="574" y="219"/>
                    </a:moveTo>
                    <a:lnTo>
                      <a:pt x="36384" y="219"/>
                    </a:lnTo>
                  </a:path>
                </a:pathLst>
              </a:custGeom>
              <a:noFill/>
              <a:ln w="5965" cap="flat">
                <a:solidFill>
                  <a:srgbClr val="EC4E44"/>
                </a:solid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CB7813AD-0259-4249-8C11-E54E314E1003}"/>
                  </a:ext>
                </a:extLst>
              </p:cNvPr>
              <p:cNvSpPr/>
              <p:nvPr/>
            </p:nvSpPr>
            <p:spPr>
              <a:xfrm>
                <a:off x="3337716" y="3631454"/>
                <a:ext cx="35809" cy="5909"/>
              </a:xfrm>
              <a:custGeom>
                <a:avLst/>
                <a:gdLst>
                  <a:gd name="connsiteX0" fmla="*/ 507 w 35809"/>
                  <a:gd name="connsiteY0" fmla="*/ 280 h 5909"/>
                  <a:gd name="connsiteX1" fmla="*/ 36316 w 35809"/>
                  <a:gd name="connsiteY1" fmla="*/ 280 h 5909"/>
                </a:gdLst>
                <a:ahLst/>
                <a:cxnLst>
                  <a:cxn ang="0">
                    <a:pos x="connsiteX0" y="connsiteY0"/>
                  </a:cxn>
                  <a:cxn ang="0">
                    <a:pos x="connsiteX1" y="connsiteY1"/>
                  </a:cxn>
                </a:cxnLst>
                <a:rect l="l" t="t" r="r" b="b"/>
                <a:pathLst>
                  <a:path w="35809" h="5909">
                    <a:moveTo>
                      <a:pt x="507" y="280"/>
                    </a:moveTo>
                    <a:lnTo>
                      <a:pt x="36316" y="280"/>
                    </a:lnTo>
                  </a:path>
                </a:pathLst>
              </a:custGeom>
              <a:solidFill>
                <a:srgbClr val="EC4E44"/>
              </a:solidFill>
              <a:ln w="5965" cap="sq">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89D4FC63-1FD3-4BD4-BAC0-FF176DC8CCD5}"/>
                  </a:ext>
                </a:extLst>
              </p:cNvPr>
              <p:cNvSpPr/>
              <p:nvPr/>
            </p:nvSpPr>
            <p:spPr>
              <a:xfrm>
                <a:off x="3337716" y="3631454"/>
                <a:ext cx="35809" cy="5909"/>
              </a:xfrm>
              <a:custGeom>
                <a:avLst/>
                <a:gdLst>
                  <a:gd name="connsiteX0" fmla="*/ 507 w 35809"/>
                  <a:gd name="connsiteY0" fmla="*/ 280 h 5909"/>
                  <a:gd name="connsiteX1" fmla="*/ 36316 w 35809"/>
                  <a:gd name="connsiteY1" fmla="*/ 280 h 5909"/>
                </a:gdLst>
                <a:ahLst/>
                <a:cxnLst>
                  <a:cxn ang="0">
                    <a:pos x="connsiteX0" y="connsiteY0"/>
                  </a:cxn>
                  <a:cxn ang="0">
                    <a:pos x="connsiteX1" y="connsiteY1"/>
                  </a:cxn>
                </a:cxnLst>
                <a:rect l="l" t="t" r="r" b="b"/>
                <a:pathLst>
                  <a:path w="35809" h="5909">
                    <a:moveTo>
                      <a:pt x="507" y="280"/>
                    </a:moveTo>
                    <a:lnTo>
                      <a:pt x="36316" y="280"/>
                    </a:lnTo>
                  </a:path>
                </a:pathLst>
              </a:custGeom>
              <a:noFill/>
              <a:ln w="5965" cap="flat">
                <a:solidFill>
                  <a:srgbClr val="EC4E44"/>
                </a:solid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B9A0D47E-2452-4803-89CA-C7895AB125B7}"/>
                  </a:ext>
                </a:extLst>
              </p:cNvPr>
              <p:cNvSpPr/>
              <p:nvPr/>
            </p:nvSpPr>
            <p:spPr>
              <a:xfrm>
                <a:off x="2781670" y="4094096"/>
                <a:ext cx="35809" cy="5909"/>
              </a:xfrm>
              <a:custGeom>
                <a:avLst/>
                <a:gdLst>
                  <a:gd name="connsiteX0" fmla="*/ 413 w 35809"/>
                  <a:gd name="connsiteY0" fmla="*/ 358 h 5909"/>
                  <a:gd name="connsiteX1" fmla="*/ 36223 w 35809"/>
                  <a:gd name="connsiteY1" fmla="*/ 358 h 5909"/>
                </a:gdLst>
                <a:ahLst/>
                <a:cxnLst>
                  <a:cxn ang="0">
                    <a:pos x="connsiteX0" y="connsiteY0"/>
                  </a:cxn>
                  <a:cxn ang="0">
                    <a:pos x="connsiteX1" y="connsiteY1"/>
                  </a:cxn>
                </a:cxnLst>
                <a:rect l="l" t="t" r="r" b="b"/>
                <a:pathLst>
                  <a:path w="35809" h="5909">
                    <a:moveTo>
                      <a:pt x="413" y="358"/>
                    </a:moveTo>
                    <a:lnTo>
                      <a:pt x="36223" y="358"/>
                    </a:lnTo>
                  </a:path>
                </a:pathLst>
              </a:custGeom>
              <a:solidFill>
                <a:srgbClr val="EC4E44"/>
              </a:solidFill>
              <a:ln w="5965" cap="sq">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B61347FB-1AF8-4ECE-BFA3-7E634431DEAD}"/>
                  </a:ext>
                </a:extLst>
              </p:cNvPr>
              <p:cNvSpPr/>
              <p:nvPr/>
            </p:nvSpPr>
            <p:spPr>
              <a:xfrm>
                <a:off x="2781670" y="4094096"/>
                <a:ext cx="35809" cy="5909"/>
              </a:xfrm>
              <a:custGeom>
                <a:avLst/>
                <a:gdLst>
                  <a:gd name="connsiteX0" fmla="*/ 413 w 35809"/>
                  <a:gd name="connsiteY0" fmla="*/ 358 h 5909"/>
                  <a:gd name="connsiteX1" fmla="*/ 36223 w 35809"/>
                  <a:gd name="connsiteY1" fmla="*/ 358 h 5909"/>
                </a:gdLst>
                <a:ahLst/>
                <a:cxnLst>
                  <a:cxn ang="0">
                    <a:pos x="connsiteX0" y="connsiteY0"/>
                  </a:cxn>
                  <a:cxn ang="0">
                    <a:pos x="connsiteX1" y="connsiteY1"/>
                  </a:cxn>
                </a:cxnLst>
                <a:rect l="l" t="t" r="r" b="b"/>
                <a:pathLst>
                  <a:path w="35809" h="5909">
                    <a:moveTo>
                      <a:pt x="413" y="358"/>
                    </a:moveTo>
                    <a:lnTo>
                      <a:pt x="36223" y="358"/>
                    </a:lnTo>
                  </a:path>
                </a:pathLst>
              </a:custGeom>
              <a:noFill/>
              <a:ln w="5965" cap="flat">
                <a:solidFill>
                  <a:srgbClr val="EC4E44"/>
                </a:solid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72F0270A-3644-4EC3-A22C-A33524679F05}"/>
                  </a:ext>
                </a:extLst>
              </p:cNvPr>
              <p:cNvSpPr/>
              <p:nvPr/>
            </p:nvSpPr>
            <p:spPr>
              <a:xfrm>
                <a:off x="2905976" y="3992890"/>
                <a:ext cx="35809" cy="5909"/>
              </a:xfrm>
              <a:custGeom>
                <a:avLst/>
                <a:gdLst>
                  <a:gd name="connsiteX0" fmla="*/ 434 w 35809"/>
                  <a:gd name="connsiteY0" fmla="*/ 341 h 5909"/>
                  <a:gd name="connsiteX1" fmla="*/ 36244 w 35809"/>
                  <a:gd name="connsiteY1" fmla="*/ 341 h 5909"/>
                </a:gdLst>
                <a:ahLst/>
                <a:cxnLst>
                  <a:cxn ang="0">
                    <a:pos x="connsiteX0" y="connsiteY0"/>
                  </a:cxn>
                  <a:cxn ang="0">
                    <a:pos x="connsiteX1" y="connsiteY1"/>
                  </a:cxn>
                </a:cxnLst>
                <a:rect l="l" t="t" r="r" b="b"/>
                <a:pathLst>
                  <a:path w="35809" h="5909">
                    <a:moveTo>
                      <a:pt x="434" y="341"/>
                    </a:moveTo>
                    <a:lnTo>
                      <a:pt x="36244" y="341"/>
                    </a:lnTo>
                  </a:path>
                </a:pathLst>
              </a:custGeom>
              <a:solidFill>
                <a:srgbClr val="EC4E44"/>
              </a:solidFill>
              <a:ln w="5965" cap="sq">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3A66C8EC-F7CA-4BED-8EBD-ECA5F1CD2B8B}"/>
                  </a:ext>
                </a:extLst>
              </p:cNvPr>
              <p:cNvSpPr/>
              <p:nvPr/>
            </p:nvSpPr>
            <p:spPr>
              <a:xfrm>
                <a:off x="2905976" y="3992890"/>
                <a:ext cx="35809" cy="5909"/>
              </a:xfrm>
              <a:custGeom>
                <a:avLst/>
                <a:gdLst>
                  <a:gd name="connsiteX0" fmla="*/ 434 w 35809"/>
                  <a:gd name="connsiteY0" fmla="*/ 341 h 5909"/>
                  <a:gd name="connsiteX1" fmla="*/ 36244 w 35809"/>
                  <a:gd name="connsiteY1" fmla="*/ 341 h 5909"/>
                </a:gdLst>
                <a:ahLst/>
                <a:cxnLst>
                  <a:cxn ang="0">
                    <a:pos x="connsiteX0" y="connsiteY0"/>
                  </a:cxn>
                  <a:cxn ang="0">
                    <a:pos x="connsiteX1" y="connsiteY1"/>
                  </a:cxn>
                </a:cxnLst>
                <a:rect l="l" t="t" r="r" b="b"/>
                <a:pathLst>
                  <a:path w="35809" h="5909">
                    <a:moveTo>
                      <a:pt x="434" y="341"/>
                    </a:moveTo>
                    <a:lnTo>
                      <a:pt x="36244" y="341"/>
                    </a:lnTo>
                  </a:path>
                </a:pathLst>
              </a:custGeom>
              <a:noFill/>
              <a:ln w="5965" cap="flat">
                <a:solidFill>
                  <a:srgbClr val="EC4E44"/>
                </a:solid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3248F14B-EB1D-4525-9C28-93FECE8FF04A}"/>
                  </a:ext>
                </a:extLst>
              </p:cNvPr>
              <p:cNvSpPr/>
              <p:nvPr/>
            </p:nvSpPr>
            <p:spPr>
              <a:xfrm>
                <a:off x="2940385" y="3989194"/>
                <a:ext cx="35809" cy="5909"/>
              </a:xfrm>
              <a:custGeom>
                <a:avLst/>
                <a:gdLst>
                  <a:gd name="connsiteX0" fmla="*/ 440 w 35809"/>
                  <a:gd name="connsiteY0" fmla="*/ 340 h 5909"/>
                  <a:gd name="connsiteX1" fmla="*/ 36249 w 35809"/>
                  <a:gd name="connsiteY1" fmla="*/ 340 h 5909"/>
                </a:gdLst>
                <a:ahLst/>
                <a:cxnLst>
                  <a:cxn ang="0">
                    <a:pos x="connsiteX0" y="connsiteY0"/>
                  </a:cxn>
                  <a:cxn ang="0">
                    <a:pos x="connsiteX1" y="connsiteY1"/>
                  </a:cxn>
                </a:cxnLst>
                <a:rect l="l" t="t" r="r" b="b"/>
                <a:pathLst>
                  <a:path w="35809" h="5909">
                    <a:moveTo>
                      <a:pt x="440" y="340"/>
                    </a:moveTo>
                    <a:lnTo>
                      <a:pt x="36249" y="340"/>
                    </a:lnTo>
                  </a:path>
                </a:pathLst>
              </a:custGeom>
              <a:solidFill>
                <a:srgbClr val="EC4E44"/>
              </a:solidFill>
              <a:ln w="5965" cap="sq">
                <a:noFill/>
                <a:prstDash val="solid"/>
                <a:miter/>
              </a:ln>
            </p:spPr>
            <p:txBody>
              <a:bodyPr rtlCol="0" anchor="ctr"/>
              <a:lstStyle/>
              <a:p>
                <a:endParaRPr lang="en-US"/>
              </a:p>
            </p:txBody>
          </p:sp>
          <p:sp>
            <p:nvSpPr>
              <p:cNvPr id="2239" name="Freeform: Shape 2238">
                <a:extLst>
                  <a:ext uri="{FF2B5EF4-FFF2-40B4-BE49-F238E27FC236}">
                    <a16:creationId xmlns:a16="http://schemas.microsoft.com/office/drawing/2014/main" id="{2004832A-41B5-4E7E-BB37-B51E46512DCB}"/>
                  </a:ext>
                </a:extLst>
              </p:cNvPr>
              <p:cNvSpPr/>
              <p:nvPr/>
            </p:nvSpPr>
            <p:spPr>
              <a:xfrm>
                <a:off x="2940385" y="3989194"/>
                <a:ext cx="35809" cy="5909"/>
              </a:xfrm>
              <a:custGeom>
                <a:avLst/>
                <a:gdLst>
                  <a:gd name="connsiteX0" fmla="*/ 440 w 35809"/>
                  <a:gd name="connsiteY0" fmla="*/ 340 h 5909"/>
                  <a:gd name="connsiteX1" fmla="*/ 36249 w 35809"/>
                  <a:gd name="connsiteY1" fmla="*/ 340 h 5909"/>
                </a:gdLst>
                <a:ahLst/>
                <a:cxnLst>
                  <a:cxn ang="0">
                    <a:pos x="connsiteX0" y="connsiteY0"/>
                  </a:cxn>
                  <a:cxn ang="0">
                    <a:pos x="connsiteX1" y="connsiteY1"/>
                  </a:cxn>
                </a:cxnLst>
                <a:rect l="l" t="t" r="r" b="b"/>
                <a:pathLst>
                  <a:path w="35809" h="5909">
                    <a:moveTo>
                      <a:pt x="440" y="340"/>
                    </a:moveTo>
                    <a:lnTo>
                      <a:pt x="36249" y="340"/>
                    </a:lnTo>
                  </a:path>
                </a:pathLst>
              </a:custGeom>
              <a:noFill/>
              <a:ln w="5965" cap="flat">
                <a:solidFill>
                  <a:srgbClr val="EC4E44"/>
                </a:solidFill>
                <a:prstDash val="solid"/>
                <a:miter/>
              </a:ln>
            </p:spPr>
            <p:txBody>
              <a:bodyPr rtlCol="0" anchor="ctr"/>
              <a:lstStyle/>
              <a:p>
                <a:endParaRPr lang="en-US"/>
              </a:p>
            </p:txBody>
          </p:sp>
          <p:sp>
            <p:nvSpPr>
              <p:cNvPr id="2240" name="Freeform: Shape 2239">
                <a:extLst>
                  <a:ext uri="{FF2B5EF4-FFF2-40B4-BE49-F238E27FC236}">
                    <a16:creationId xmlns:a16="http://schemas.microsoft.com/office/drawing/2014/main" id="{5370E5CC-9AFE-4E2C-8143-88356DBD3595}"/>
                  </a:ext>
                </a:extLst>
              </p:cNvPr>
              <p:cNvSpPr/>
              <p:nvPr/>
            </p:nvSpPr>
            <p:spPr>
              <a:xfrm>
                <a:off x="3373115" y="3603249"/>
                <a:ext cx="35809" cy="5909"/>
              </a:xfrm>
              <a:custGeom>
                <a:avLst/>
                <a:gdLst>
                  <a:gd name="connsiteX0" fmla="*/ 513 w 35809"/>
                  <a:gd name="connsiteY0" fmla="*/ 275 h 5909"/>
                  <a:gd name="connsiteX1" fmla="*/ 36322 w 35809"/>
                  <a:gd name="connsiteY1" fmla="*/ 275 h 5909"/>
                </a:gdLst>
                <a:ahLst/>
                <a:cxnLst>
                  <a:cxn ang="0">
                    <a:pos x="connsiteX0" y="connsiteY0"/>
                  </a:cxn>
                  <a:cxn ang="0">
                    <a:pos x="connsiteX1" y="connsiteY1"/>
                  </a:cxn>
                </a:cxnLst>
                <a:rect l="l" t="t" r="r" b="b"/>
                <a:pathLst>
                  <a:path w="35809" h="5909">
                    <a:moveTo>
                      <a:pt x="513" y="275"/>
                    </a:moveTo>
                    <a:lnTo>
                      <a:pt x="36322" y="275"/>
                    </a:lnTo>
                  </a:path>
                </a:pathLst>
              </a:custGeom>
              <a:solidFill>
                <a:srgbClr val="EC4E44"/>
              </a:solidFill>
              <a:ln w="5965" cap="sq">
                <a:noFill/>
                <a:prstDash val="solid"/>
                <a:miter/>
              </a:ln>
            </p:spPr>
            <p:txBody>
              <a:bodyPr rtlCol="0" anchor="ctr"/>
              <a:lstStyle/>
              <a:p>
                <a:endParaRPr lang="en-US"/>
              </a:p>
            </p:txBody>
          </p:sp>
          <p:sp>
            <p:nvSpPr>
              <p:cNvPr id="2241" name="Freeform: Shape 2240">
                <a:extLst>
                  <a:ext uri="{FF2B5EF4-FFF2-40B4-BE49-F238E27FC236}">
                    <a16:creationId xmlns:a16="http://schemas.microsoft.com/office/drawing/2014/main" id="{EE72915B-0A6B-4C50-8A16-94C4761F0BBB}"/>
                  </a:ext>
                </a:extLst>
              </p:cNvPr>
              <p:cNvSpPr/>
              <p:nvPr/>
            </p:nvSpPr>
            <p:spPr>
              <a:xfrm>
                <a:off x="3373115" y="3603249"/>
                <a:ext cx="35809" cy="5909"/>
              </a:xfrm>
              <a:custGeom>
                <a:avLst/>
                <a:gdLst>
                  <a:gd name="connsiteX0" fmla="*/ 513 w 35809"/>
                  <a:gd name="connsiteY0" fmla="*/ 275 h 5909"/>
                  <a:gd name="connsiteX1" fmla="*/ 36322 w 35809"/>
                  <a:gd name="connsiteY1" fmla="*/ 275 h 5909"/>
                </a:gdLst>
                <a:ahLst/>
                <a:cxnLst>
                  <a:cxn ang="0">
                    <a:pos x="connsiteX0" y="connsiteY0"/>
                  </a:cxn>
                  <a:cxn ang="0">
                    <a:pos x="connsiteX1" y="connsiteY1"/>
                  </a:cxn>
                </a:cxnLst>
                <a:rect l="l" t="t" r="r" b="b"/>
                <a:pathLst>
                  <a:path w="35809" h="5909">
                    <a:moveTo>
                      <a:pt x="513" y="275"/>
                    </a:moveTo>
                    <a:lnTo>
                      <a:pt x="36322" y="275"/>
                    </a:lnTo>
                  </a:path>
                </a:pathLst>
              </a:custGeom>
              <a:noFill/>
              <a:ln w="5965" cap="flat">
                <a:solidFill>
                  <a:srgbClr val="EC4E44"/>
                </a:solidFill>
                <a:prstDash val="solid"/>
                <a:miter/>
              </a:ln>
            </p:spPr>
            <p:txBody>
              <a:bodyPr rtlCol="0" anchor="ctr"/>
              <a:lstStyle/>
              <a:p>
                <a:endParaRPr lang="en-US"/>
              </a:p>
            </p:txBody>
          </p:sp>
          <p:sp>
            <p:nvSpPr>
              <p:cNvPr id="2242" name="Freeform: Shape 2241">
                <a:extLst>
                  <a:ext uri="{FF2B5EF4-FFF2-40B4-BE49-F238E27FC236}">
                    <a16:creationId xmlns:a16="http://schemas.microsoft.com/office/drawing/2014/main" id="{0FE50144-7D3D-4704-8029-D1EE57E4ACAF}"/>
                  </a:ext>
                </a:extLst>
              </p:cNvPr>
              <p:cNvSpPr/>
              <p:nvPr/>
            </p:nvSpPr>
            <p:spPr>
              <a:xfrm>
                <a:off x="2991889" y="3932428"/>
                <a:ext cx="35809" cy="5909"/>
              </a:xfrm>
              <a:custGeom>
                <a:avLst/>
                <a:gdLst>
                  <a:gd name="connsiteX0" fmla="*/ 449 w 35809"/>
                  <a:gd name="connsiteY0" fmla="*/ 331 h 5909"/>
                  <a:gd name="connsiteX1" fmla="*/ 36258 w 35809"/>
                  <a:gd name="connsiteY1" fmla="*/ 331 h 5909"/>
                </a:gdLst>
                <a:ahLst/>
                <a:cxnLst>
                  <a:cxn ang="0">
                    <a:pos x="connsiteX0" y="connsiteY0"/>
                  </a:cxn>
                  <a:cxn ang="0">
                    <a:pos x="connsiteX1" y="connsiteY1"/>
                  </a:cxn>
                </a:cxnLst>
                <a:rect l="l" t="t" r="r" b="b"/>
                <a:pathLst>
                  <a:path w="35809" h="5909">
                    <a:moveTo>
                      <a:pt x="449" y="331"/>
                    </a:moveTo>
                    <a:lnTo>
                      <a:pt x="36258" y="331"/>
                    </a:lnTo>
                  </a:path>
                </a:pathLst>
              </a:custGeom>
              <a:solidFill>
                <a:srgbClr val="EC4E44"/>
              </a:solidFill>
              <a:ln w="5965" cap="sq">
                <a:noFill/>
                <a:prstDash val="solid"/>
                <a:miter/>
              </a:ln>
            </p:spPr>
            <p:txBody>
              <a:bodyPr rtlCol="0" anchor="ctr"/>
              <a:lstStyle/>
              <a:p>
                <a:endParaRPr lang="en-US"/>
              </a:p>
            </p:txBody>
          </p:sp>
          <p:sp>
            <p:nvSpPr>
              <p:cNvPr id="2243" name="Freeform: Shape 2242">
                <a:extLst>
                  <a:ext uri="{FF2B5EF4-FFF2-40B4-BE49-F238E27FC236}">
                    <a16:creationId xmlns:a16="http://schemas.microsoft.com/office/drawing/2014/main" id="{17B51C9F-6AD3-4DBB-AF0F-6F08AB864E6D}"/>
                  </a:ext>
                </a:extLst>
              </p:cNvPr>
              <p:cNvSpPr/>
              <p:nvPr/>
            </p:nvSpPr>
            <p:spPr>
              <a:xfrm>
                <a:off x="2991889" y="3932428"/>
                <a:ext cx="35809" cy="5909"/>
              </a:xfrm>
              <a:custGeom>
                <a:avLst/>
                <a:gdLst>
                  <a:gd name="connsiteX0" fmla="*/ 449 w 35809"/>
                  <a:gd name="connsiteY0" fmla="*/ 331 h 5909"/>
                  <a:gd name="connsiteX1" fmla="*/ 36258 w 35809"/>
                  <a:gd name="connsiteY1" fmla="*/ 331 h 5909"/>
                </a:gdLst>
                <a:ahLst/>
                <a:cxnLst>
                  <a:cxn ang="0">
                    <a:pos x="connsiteX0" y="connsiteY0"/>
                  </a:cxn>
                  <a:cxn ang="0">
                    <a:pos x="connsiteX1" y="connsiteY1"/>
                  </a:cxn>
                </a:cxnLst>
                <a:rect l="l" t="t" r="r" b="b"/>
                <a:pathLst>
                  <a:path w="35809" h="5909">
                    <a:moveTo>
                      <a:pt x="449" y="331"/>
                    </a:moveTo>
                    <a:lnTo>
                      <a:pt x="36258" y="331"/>
                    </a:lnTo>
                  </a:path>
                </a:pathLst>
              </a:custGeom>
              <a:noFill/>
              <a:ln w="5965" cap="flat">
                <a:solidFill>
                  <a:srgbClr val="EC4E44"/>
                </a:solidFill>
                <a:prstDash val="solid"/>
                <a:miter/>
              </a:ln>
            </p:spPr>
            <p:txBody>
              <a:bodyPr rtlCol="0" anchor="ctr"/>
              <a:lstStyle/>
              <a:p>
                <a:endParaRPr lang="en-US"/>
              </a:p>
            </p:txBody>
          </p:sp>
          <p:sp>
            <p:nvSpPr>
              <p:cNvPr id="2244" name="Freeform: Shape 2243">
                <a:extLst>
                  <a:ext uri="{FF2B5EF4-FFF2-40B4-BE49-F238E27FC236}">
                    <a16:creationId xmlns:a16="http://schemas.microsoft.com/office/drawing/2014/main" id="{0A95A18A-5F52-4559-B5F6-989C175C6231}"/>
                  </a:ext>
                </a:extLst>
              </p:cNvPr>
              <p:cNvSpPr/>
              <p:nvPr/>
            </p:nvSpPr>
            <p:spPr>
              <a:xfrm>
                <a:off x="2375175" y="4520501"/>
                <a:ext cx="35809" cy="5909"/>
              </a:xfrm>
              <a:custGeom>
                <a:avLst/>
                <a:gdLst>
                  <a:gd name="connsiteX0" fmla="*/ 345 w 35809"/>
                  <a:gd name="connsiteY0" fmla="*/ 430 h 5909"/>
                  <a:gd name="connsiteX1" fmla="*/ 36155 w 35809"/>
                  <a:gd name="connsiteY1" fmla="*/ 430 h 5909"/>
                </a:gdLst>
                <a:ahLst/>
                <a:cxnLst>
                  <a:cxn ang="0">
                    <a:pos x="connsiteX0" y="connsiteY0"/>
                  </a:cxn>
                  <a:cxn ang="0">
                    <a:pos x="connsiteX1" y="connsiteY1"/>
                  </a:cxn>
                </a:cxnLst>
                <a:rect l="l" t="t" r="r" b="b"/>
                <a:pathLst>
                  <a:path w="35809" h="5909">
                    <a:moveTo>
                      <a:pt x="345" y="430"/>
                    </a:moveTo>
                    <a:lnTo>
                      <a:pt x="36155" y="430"/>
                    </a:lnTo>
                  </a:path>
                </a:pathLst>
              </a:custGeom>
              <a:solidFill>
                <a:srgbClr val="EC4E44"/>
              </a:solidFill>
              <a:ln w="5965" cap="sq">
                <a:noFill/>
                <a:prstDash val="solid"/>
                <a:miter/>
              </a:ln>
            </p:spPr>
            <p:txBody>
              <a:bodyPr rtlCol="0" anchor="ctr"/>
              <a:lstStyle/>
              <a:p>
                <a:endParaRPr lang="en-US"/>
              </a:p>
            </p:txBody>
          </p:sp>
          <p:sp>
            <p:nvSpPr>
              <p:cNvPr id="2245" name="Freeform: Shape 2244">
                <a:extLst>
                  <a:ext uri="{FF2B5EF4-FFF2-40B4-BE49-F238E27FC236}">
                    <a16:creationId xmlns:a16="http://schemas.microsoft.com/office/drawing/2014/main" id="{359B93C4-81E1-489B-8FC7-697EE544FF7C}"/>
                  </a:ext>
                </a:extLst>
              </p:cNvPr>
              <p:cNvSpPr/>
              <p:nvPr/>
            </p:nvSpPr>
            <p:spPr>
              <a:xfrm>
                <a:off x="2375175" y="4520501"/>
                <a:ext cx="35809" cy="5909"/>
              </a:xfrm>
              <a:custGeom>
                <a:avLst/>
                <a:gdLst>
                  <a:gd name="connsiteX0" fmla="*/ 345 w 35809"/>
                  <a:gd name="connsiteY0" fmla="*/ 430 h 5909"/>
                  <a:gd name="connsiteX1" fmla="*/ 36155 w 35809"/>
                  <a:gd name="connsiteY1" fmla="*/ 430 h 5909"/>
                </a:gdLst>
                <a:ahLst/>
                <a:cxnLst>
                  <a:cxn ang="0">
                    <a:pos x="connsiteX0" y="connsiteY0"/>
                  </a:cxn>
                  <a:cxn ang="0">
                    <a:pos x="connsiteX1" y="connsiteY1"/>
                  </a:cxn>
                </a:cxnLst>
                <a:rect l="l" t="t" r="r" b="b"/>
                <a:pathLst>
                  <a:path w="35809" h="5909">
                    <a:moveTo>
                      <a:pt x="345" y="430"/>
                    </a:moveTo>
                    <a:lnTo>
                      <a:pt x="36155" y="430"/>
                    </a:lnTo>
                  </a:path>
                </a:pathLst>
              </a:custGeom>
              <a:noFill/>
              <a:ln w="5965" cap="flat">
                <a:solidFill>
                  <a:srgbClr val="EC4E44"/>
                </a:solidFill>
                <a:prstDash val="solid"/>
                <a:miter/>
              </a:ln>
            </p:spPr>
            <p:txBody>
              <a:bodyPr rtlCol="0" anchor="ctr"/>
              <a:lstStyle/>
              <a:p>
                <a:endParaRPr lang="en-US"/>
              </a:p>
            </p:txBody>
          </p:sp>
          <p:sp>
            <p:nvSpPr>
              <p:cNvPr id="2246" name="Freeform: Shape 2245">
                <a:extLst>
                  <a:ext uri="{FF2B5EF4-FFF2-40B4-BE49-F238E27FC236}">
                    <a16:creationId xmlns:a16="http://schemas.microsoft.com/office/drawing/2014/main" id="{E9DFDEF8-1F15-4FD4-8C9F-A2325AB6C615}"/>
                  </a:ext>
                </a:extLst>
              </p:cNvPr>
              <p:cNvSpPr/>
              <p:nvPr/>
            </p:nvSpPr>
            <p:spPr>
              <a:xfrm>
                <a:off x="1957236" y="4901585"/>
                <a:ext cx="35809" cy="5909"/>
              </a:xfrm>
              <a:custGeom>
                <a:avLst/>
                <a:gdLst>
                  <a:gd name="connsiteX0" fmla="*/ 275 w 35809"/>
                  <a:gd name="connsiteY0" fmla="*/ 495 h 5909"/>
                  <a:gd name="connsiteX1" fmla="*/ 36085 w 35809"/>
                  <a:gd name="connsiteY1" fmla="*/ 495 h 5909"/>
                </a:gdLst>
                <a:ahLst/>
                <a:cxnLst>
                  <a:cxn ang="0">
                    <a:pos x="connsiteX0" y="connsiteY0"/>
                  </a:cxn>
                  <a:cxn ang="0">
                    <a:pos x="connsiteX1" y="connsiteY1"/>
                  </a:cxn>
                </a:cxnLst>
                <a:rect l="l" t="t" r="r" b="b"/>
                <a:pathLst>
                  <a:path w="35809" h="5909">
                    <a:moveTo>
                      <a:pt x="275" y="495"/>
                    </a:moveTo>
                    <a:lnTo>
                      <a:pt x="36085" y="495"/>
                    </a:lnTo>
                  </a:path>
                </a:pathLst>
              </a:custGeom>
              <a:solidFill>
                <a:srgbClr val="EC4E44"/>
              </a:solidFill>
              <a:ln w="5965" cap="sq">
                <a:noFill/>
                <a:prstDash val="solid"/>
                <a:miter/>
              </a:ln>
            </p:spPr>
            <p:txBody>
              <a:bodyPr rtlCol="0" anchor="ctr"/>
              <a:lstStyle/>
              <a:p>
                <a:endParaRPr lang="en-US"/>
              </a:p>
            </p:txBody>
          </p:sp>
          <p:sp>
            <p:nvSpPr>
              <p:cNvPr id="2247" name="Freeform: Shape 2246">
                <a:extLst>
                  <a:ext uri="{FF2B5EF4-FFF2-40B4-BE49-F238E27FC236}">
                    <a16:creationId xmlns:a16="http://schemas.microsoft.com/office/drawing/2014/main" id="{90092C23-4F7F-4D29-A6A4-AC38022C1E95}"/>
                  </a:ext>
                </a:extLst>
              </p:cNvPr>
              <p:cNvSpPr/>
              <p:nvPr/>
            </p:nvSpPr>
            <p:spPr>
              <a:xfrm>
                <a:off x="1957236" y="4901585"/>
                <a:ext cx="35809" cy="5909"/>
              </a:xfrm>
              <a:custGeom>
                <a:avLst/>
                <a:gdLst>
                  <a:gd name="connsiteX0" fmla="*/ 275 w 35809"/>
                  <a:gd name="connsiteY0" fmla="*/ 495 h 5909"/>
                  <a:gd name="connsiteX1" fmla="*/ 36085 w 35809"/>
                  <a:gd name="connsiteY1" fmla="*/ 495 h 5909"/>
                </a:gdLst>
                <a:ahLst/>
                <a:cxnLst>
                  <a:cxn ang="0">
                    <a:pos x="connsiteX0" y="connsiteY0"/>
                  </a:cxn>
                  <a:cxn ang="0">
                    <a:pos x="connsiteX1" y="connsiteY1"/>
                  </a:cxn>
                </a:cxnLst>
                <a:rect l="l" t="t" r="r" b="b"/>
                <a:pathLst>
                  <a:path w="35809" h="5909">
                    <a:moveTo>
                      <a:pt x="275" y="495"/>
                    </a:moveTo>
                    <a:lnTo>
                      <a:pt x="36085" y="495"/>
                    </a:lnTo>
                  </a:path>
                </a:pathLst>
              </a:custGeom>
              <a:noFill/>
              <a:ln w="5965" cap="flat">
                <a:solidFill>
                  <a:srgbClr val="EC4E44"/>
                </a:solidFill>
                <a:prstDash val="solid"/>
                <a:miter/>
              </a:ln>
            </p:spPr>
            <p:txBody>
              <a:bodyPr rtlCol="0" anchor="ctr"/>
              <a:lstStyle/>
              <a:p>
                <a:endParaRPr lang="en-US"/>
              </a:p>
            </p:txBody>
          </p:sp>
          <p:sp>
            <p:nvSpPr>
              <p:cNvPr id="2248" name="Freeform: Shape 2247">
                <a:extLst>
                  <a:ext uri="{FF2B5EF4-FFF2-40B4-BE49-F238E27FC236}">
                    <a16:creationId xmlns:a16="http://schemas.microsoft.com/office/drawing/2014/main" id="{BCD3141C-BAC1-4605-A7A3-18C27118C8EC}"/>
                  </a:ext>
                </a:extLst>
              </p:cNvPr>
              <p:cNvSpPr/>
              <p:nvPr/>
            </p:nvSpPr>
            <p:spPr>
              <a:xfrm>
                <a:off x="2979735" y="3969323"/>
                <a:ext cx="35809" cy="5909"/>
              </a:xfrm>
              <a:custGeom>
                <a:avLst/>
                <a:gdLst>
                  <a:gd name="connsiteX0" fmla="*/ 447 w 35809"/>
                  <a:gd name="connsiteY0" fmla="*/ 337 h 5909"/>
                  <a:gd name="connsiteX1" fmla="*/ 36256 w 35809"/>
                  <a:gd name="connsiteY1" fmla="*/ 337 h 5909"/>
                </a:gdLst>
                <a:ahLst/>
                <a:cxnLst>
                  <a:cxn ang="0">
                    <a:pos x="connsiteX0" y="connsiteY0"/>
                  </a:cxn>
                  <a:cxn ang="0">
                    <a:pos x="connsiteX1" y="connsiteY1"/>
                  </a:cxn>
                </a:cxnLst>
                <a:rect l="l" t="t" r="r" b="b"/>
                <a:pathLst>
                  <a:path w="35809" h="5909">
                    <a:moveTo>
                      <a:pt x="447" y="337"/>
                    </a:moveTo>
                    <a:lnTo>
                      <a:pt x="36256" y="337"/>
                    </a:lnTo>
                  </a:path>
                </a:pathLst>
              </a:custGeom>
              <a:solidFill>
                <a:srgbClr val="EC4E44"/>
              </a:solidFill>
              <a:ln w="5965" cap="sq">
                <a:noFill/>
                <a:prstDash val="solid"/>
                <a:miter/>
              </a:ln>
            </p:spPr>
            <p:txBody>
              <a:bodyPr rtlCol="0" anchor="ctr"/>
              <a:lstStyle/>
              <a:p>
                <a:endParaRPr lang="en-US"/>
              </a:p>
            </p:txBody>
          </p:sp>
          <p:sp>
            <p:nvSpPr>
              <p:cNvPr id="2249" name="Freeform: Shape 2248">
                <a:extLst>
                  <a:ext uri="{FF2B5EF4-FFF2-40B4-BE49-F238E27FC236}">
                    <a16:creationId xmlns:a16="http://schemas.microsoft.com/office/drawing/2014/main" id="{FF50AD99-CB9C-49B1-B2E0-AC2312C38BB0}"/>
                  </a:ext>
                </a:extLst>
              </p:cNvPr>
              <p:cNvSpPr/>
              <p:nvPr/>
            </p:nvSpPr>
            <p:spPr>
              <a:xfrm>
                <a:off x="2979735" y="3969323"/>
                <a:ext cx="35809" cy="5909"/>
              </a:xfrm>
              <a:custGeom>
                <a:avLst/>
                <a:gdLst>
                  <a:gd name="connsiteX0" fmla="*/ 447 w 35809"/>
                  <a:gd name="connsiteY0" fmla="*/ 337 h 5909"/>
                  <a:gd name="connsiteX1" fmla="*/ 36256 w 35809"/>
                  <a:gd name="connsiteY1" fmla="*/ 337 h 5909"/>
                </a:gdLst>
                <a:ahLst/>
                <a:cxnLst>
                  <a:cxn ang="0">
                    <a:pos x="connsiteX0" y="connsiteY0"/>
                  </a:cxn>
                  <a:cxn ang="0">
                    <a:pos x="connsiteX1" y="connsiteY1"/>
                  </a:cxn>
                </a:cxnLst>
                <a:rect l="l" t="t" r="r" b="b"/>
                <a:pathLst>
                  <a:path w="35809" h="5909">
                    <a:moveTo>
                      <a:pt x="447" y="337"/>
                    </a:moveTo>
                    <a:lnTo>
                      <a:pt x="36256" y="337"/>
                    </a:lnTo>
                  </a:path>
                </a:pathLst>
              </a:custGeom>
              <a:noFill/>
              <a:ln w="5965" cap="flat">
                <a:solidFill>
                  <a:srgbClr val="EC4E44"/>
                </a:solidFill>
                <a:prstDash val="solid"/>
                <a:miter/>
              </a:ln>
            </p:spPr>
            <p:txBody>
              <a:bodyPr rtlCol="0" anchor="ctr"/>
              <a:lstStyle/>
              <a:p>
                <a:endParaRPr lang="en-US"/>
              </a:p>
            </p:txBody>
          </p:sp>
          <p:sp>
            <p:nvSpPr>
              <p:cNvPr id="2250" name="Freeform: Shape 2249">
                <a:extLst>
                  <a:ext uri="{FF2B5EF4-FFF2-40B4-BE49-F238E27FC236}">
                    <a16:creationId xmlns:a16="http://schemas.microsoft.com/office/drawing/2014/main" id="{672F7948-CAFD-4C59-9AC7-C0F413AF51EB}"/>
                  </a:ext>
                </a:extLst>
              </p:cNvPr>
              <p:cNvSpPr/>
              <p:nvPr/>
            </p:nvSpPr>
            <p:spPr>
              <a:xfrm>
                <a:off x="3164166" y="3777872"/>
                <a:ext cx="35809" cy="5909"/>
              </a:xfrm>
              <a:custGeom>
                <a:avLst/>
                <a:gdLst>
                  <a:gd name="connsiteX0" fmla="*/ 478 w 35809"/>
                  <a:gd name="connsiteY0" fmla="*/ 305 h 5909"/>
                  <a:gd name="connsiteX1" fmla="*/ 36287 w 35809"/>
                  <a:gd name="connsiteY1" fmla="*/ 305 h 5909"/>
                </a:gdLst>
                <a:ahLst/>
                <a:cxnLst>
                  <a:cxn ang="0">
                    <a:pos x="connsiteX0" y="connsiteY0"/>
                  </a:cxn>
                  <a:cxn ang="0">
                    <a:pos x="connsiteX1" y="connsiteY1"/>
                  </a:cxn>
                </a:cxnLst>
                <a:rect l="l" t="t" r="r" b="b"/>
                <a:pathLst>
                  <a:path w="35809" h="5909">
                    <a:moveTo>
                      <a:pt x="478" y="305"/>
                    </a:moveTo>
                    <a:lnTo>
                      <a:pt x="36287" y="305"/>
                    </a:lnTo>
                  </a:path>
                </a:pathLst>
              </a:custGeom>
              <a:solidFill>
                <a:srgbClr val="EC4E44"/>
              </a:solidFill>
              <a:ln w="5965" cap="sq">
                <a:noFill/>
                <a:prstDash val="solid"/>
                <a:miter/>
              </a:ln>
            </p:spPr>
            <p:txBody>
              <a:bodyPr rtlCol="0" anchor="ctr"/>
              <a:lstStyle/>
              <a:p>
                <a:endParaRPr lang="en-US"/>
              </a:p>
            </p:txBody>
          </p:sp>
          <p:sp>
            <p:nvSpPr>
              <p:cNvPr id="2251" name="Freeform: Shape 2250">
                <a:extLst>
                  <a:ext uri="{FF2B5EF4-FFF2-40B4-BE49-F238E27FC236}">
                    <a16:creationId xmlns:a16="http://schemas.microsoft.com/office/drawing/2014/main" id="{DCB0A987-EE26-488D-B6A1-4740EEBA4BF9}"/>
                  </a:ext>
                </a:extLst>
              </p:cNvPr>
              <p:cNvSpPr/>
              <p:nvPr/>
            </p:nvSpPr>
            <p:spPr>
              <a:xfrm>
                <a:off x="3164166" y="3777872"/>
                <a:ext cx="35809" cy="5909"/>
              </a:xfrm>
              <a:custGeom>
                <a:avLst/>
                <a:gdLst>
                  <a:gd name="connsiteX0" fmla="*/ 478 w 35809"/>
                  <a:gd name="connsiteY0" fmla="*/ 305 h 5909"/>
                  <a:gd name="connsiteX1" fmla="*/ 36287 w 35809"/>
                  <a:gd name="connsiteY1" fmla="*/ 305 h 5909"/>
                </a:gdLst>
                <a:ahLst/>
                <a:cxnLst>
                  <a:cxn ang="0">
                    <a:pos x="connsiteX0" y="connsiteY0"/>
                  </a:cxn>
                  <a:cxn ang="0">
                    <a:pos x="connsiteX1" y="connsiteY1"/>
                  </a:cxn>
                </a:cxnLst>
                <a:rect l="l" t="t" r="r" b="b"/>
                <a:pathLst>
                  <a:path w="35809" h="5909">
                    <a:moveTo>
                      <a:pt x="478" y="305"/>
                    </a:moveTo>
                    <a:lnTo>
                      <a:pt x="36287" y="305"/>
                    </a:lnTo>
                  </a:path>
                </a:pathLst>
              </a:custGeom>
              <a:noFill/>
              <a:ln w="5965" cap="flat">
                <a:solidFill>
                  <a:srgbClr val="EC4E44"/>
                </a:solidFill>
                <a:prstDash val="solid"/>
                <a:miter/>
              </a:ln>
            </p:spPr>
            <p:txBody>
              <a:bodyPr rtlCol="0" anchor="ctr"/>
              <a:lstStyle/>
              <a:p>
                <a:endParaRPr lang="en-US"/>
              </a:p>
            </p:txBody>
          </p:sp>
          <p:sp>
            <p:nvSpPr>
              <p:cNvPr id="2252" name="Freeform: Shape 2251">
                <a:extLst>
                  <a:ext uri="{FF2B5EF4-FFF2-40B4-BE49-F238E27FC236}">
                    <a16:creationId xmlns:a16="http://schemas.microsoft.com/office/drawing/2014/main" id="{EC300D4A-DCC3-4BBA-8BE9-DCC3852C92A6}"/>
                  </a:ext>
                </a:extLst>
              </p:cNvPr>
              <p:cNvSpPr/>
              <p:nvPr/>
            </p:nvSpPr>
            <p:spPr>
              <a:xfrm>
                <a:off x="3956815" y="3072085"/>
                <a:ext cx="35809" cy="5909"/>
              </a:xfrm>
              <a:custGeom>
                <a:avLst/>
                <a:gdLst>
                  <a:gd name="connsiteX0" fmla="*/ 610 w 35809"/>
                  <a:gd name="connsiteY0" fmla="*/ 185 h 5909"/>
                  <a:gd name="connsiteX1" fmla="*/ 36420 w 35809"/>
                  <a:gd name="connsiteY1" fmla="*/ 185 h 5909"/>
                </a:gdLst>
                <a:ahLst/>
                <a:cxnLst>
                  <a:cxn ang="0">
                    <a:pos x="connsiteX0" y="connsiteY0"/>
                  </a:cxn>
                  <a:cxn ang="0">
                    <a:pos x="connsiteX1" y="connsiteY1"/>
                  </a:cxn>
                </a:cxnLst>
                <a:rect l="l" t="t" r="r" b="b"/>
                <a:pathLst>
                  <a:path w="35809" h="5909">
                    <a:moveTo>
                      <a:pt x="610" y="185"/>
                    </a:moveTo>
                    <a:lnTo>
                      <a:pt x="36420" y="185"/>
                    </a:lnTo>
                  </a:path>
                </a:pathLst>
              </a:custGeom>
              <a:solidFill>
                <a:srgbClr val="EC4E44"/>
              </a:solidFill>
              <a:ln w="5965" cap="sq">
                <a:noFill/>
                <a:prstDash val="solid"/>
                <a:miter/>
              </a:ln>
            </p:spPr>
            <p:txBody>
              <a:bodyPr rtlCol="0" anchor="ctr"/>
              <a:lstStyle/>
              <a:p>
                <a:endParaRPr lang="en-US"/>
              </a:p>
            </p:txBody>
          </p:sp>
          <p:sp>
            <p:nvSpPr>
              <p:cNvPr id="2253" name="Freeform: Shape 2252">
                <a:extLst>
                  <a:ext uri="{FF2B5EF4-FFF2-40B4-BE49-F238E27FC236}">
                    <a16:creationId xmlns:a16="http://schemas.microsoft.com/office/drawing/2014/main" id="{B93A2D94-3C8E-43A0-A539-061C0AD52A99}"/>
                  </a:ext>
                </a:extLst>
              </p:cNvPr>
              <p:cNvSpPr/>
              <p:nvPr/>
            </p:nvSpPr>
            <p:spPr>
              <a:xfrm>
                <a:off x="3956815" y="3072085"/>
                <a:ext cx="35809" cy="5909"/>
              </a:xfrm>
              <a:custGeom>
                <a:avLst/>
                <a:gdLst>
                  <a:gd name="connsiteX0" fmla="*/ 610 w 35809"/>
                  <a:gd name="connsiteY0" fmla="*/ 185 h 5909"/>
                  <a:gd name="connsiteX1" fmla="*/ 36420 w 35809"/>
                  <a:gd name="connsiteY1" fmla="*/ 185 h 5909"/>
                </a:gdLst>
                <a:ahLst/>
                <a:cxnLst>
                  <a:cxn ang="0">
                    <a:pos x="connsiteX0" y="connsiteY0"/>
                  </a:cxn>
                  <a:cxn ang="0">
                    <a:pos x="connsiteX1" y="connsiteY1"/>
                  </a:cxn>
                </a:cxnLst>
                <a:rect l="l" t="t" r="r" b="b"/>
                <a:pathLst>
                  <a:path w="35809" h="5909">
                    <a:moveTo>
                      <a:pt x="610" y="185"/>
                    </a:moveTo>
                    <a:lnTo>
                      <a:pt x="36420" y="185"/>
                    </a:lnTo>
                  </a:path>
                </a:pathLst>
              </a:custGeom>
              <a:noFill/>
              <a:ln w="5965" cap="flat">
                <a:solidFill>
                  <a:srgbClr val="EC4E44"/>
                </a:solidFill>
                <a:prstDash val="solid"/>
                <a:miter/>
              </a:ln>
            </p:spPr>
            <p:txBody>
              <a:bodyPr rtlCol="0" anchor="ctr"/>
              <a:lstStyle/>
              <a:p>
                <a:endParaRPr lang="en-US"/>
              </a:p>
            </p:txBody>
          </p:sp>
          <p:sp>
            <p:nvSpPr>
              <p:cNvPr id="2254" name="Freeform: Shape 2253">
                <a:extLst>
                  <a:ext uri="{FF2B5EF4-FFF2-40B4-BE49-F238E27FC236}">
                    <a16:creationId xmlns:a16="http://schemas.microsoft.com/office/drawing/2014/main" id="{6F118DAC-7D16-4A16-A40F-23280793A078}"/>
                  </a:ext>
                </a:extLst>
              </p:cNvPr>
              <p:cNvSpPr/>
              <p:nvPr/>
            </p:nvSpPr>
            <p:spPr>
              <a:xfrm>
                <a:off x="3330559" y="3635039"/>
                <a:ext cx="35809" cy="5909"/>
              </a:xfrm>
              <a:custGeom>
                <a:avLst/>
                <a:gdLst>
                  <a:gd name="connsiteX0" fmla="*/ 505 w 35809"/>
                  <a:gd name="connsiteY0" fmla="*/ 280 h 5909"/>
                  <a:gd name="connsiteX1" fmla="*/ 36315 w 35809"/>
                  <a:gd name="connsiteY1" fmla="*/ 280 h 5909"/>
                </a:gdLst>
                <a:ahLst/>
                <a:cxnLst>
                  <a:cxn ang="0">
                    <a:pos x="connsiteX0" y="connsiteY0"/>
                  </a:cxn>
                  <a:cxn ang="0">
                    <a:pos x="connsiteX1" y="connsiteY1"/>
                  </a:cxn>
                </a:cxnLst>
                <a:rect l="l" t="t" r="r" b="b"/>
                <a:pathLst>
                  <a:path w="35809" h="5909">
                    <a:moveTo>
                      <a:pt x="505" y="280"/>
                    </a:moveTo>
                    <a:lnTo>
                      <a:pt x="36315" y="280"/>
                    </a:lnTo>
                  </a:path>
                </a:pathLst>
              </a:custGeom>
              <a:solidFill>
                <a:srgbClr val="EC4E44"/>
              </a:solidFill>
              <a:ln w="5965" cap="sq">
                <a:noFill/>
                <a:prstDash val="solid"/>
                <a:miter/>
              </a:ln>
            </p:spPr>
            <p:txBody>
              <a:bodyPr rtlCol="0" anchor="ctr"/>
              <a:lstStyle/>
              <a:p>
                <a:endParaRPr lang="en-US"/>
              </a:p>
            </p:txBody>
          </p:sp>
          <p:sp>
            <p:nvSpPr>
              <p:cNvPr id="2255" name="Freeform: Shape 2254">
                <a:extLst>
                  <a:ext uri="{FF2B5EF4-FFF2-40B4-BE49-F238E27FC236}">
                    <a16:creationId xmlns:a16="http://schemas.microsoft.com/office/drawing/2014/main" id="{F3CFA29C-718A-457D-A1E6-E0BFD9106007}"/>
                  </a:ext>
                </a:extLst>
              </p:cNvPr>
              <p:cNvSpPr/>
              <p:nvPr/>
            </p:nvSpPr>
            <p:spPr>
              <a:xfrm>
                <a:off x="3330559" y="3635039"/>
                <a:ext cx="35809" cy="5909"/>
              </a:xfrm>
              <a:custGeom>
                <a:avLst/>
                <a:gdLst>
                  <a:gd name="connsiteX0" fmla="*/ 505 w 35809"/>
                  <a:gd name="connsiteY0" fmla="*/ 280 h 5909"/>
                  <a:gd name="connsiteX1" fmla="*/ 36315 w 35809"/>
                  <a:gd name="connsiteY1" fmla="*/ 280 h 5909"/>
                </a:gdLst>
                <a:ahLst/>
                <a:cxnLst>
                  <a:cxn ang="0">
                    <a:pos x="connsiteX0" y="connsiteY0"/>
                  </a:cxn>
                  <a:cxn ang="0">
                    <a:pos x="connsiteX1" y="connsiteY1"/>
                  </a:cxn>
                </a:cxnLst>
                <a:rect l="l" t="t" r="r" b="b"/>
                <a:pathLst>
                  <a:path w="35809" h="5909">
                    <a:moveTo>
                      <a:pt x="505" y="280"/>
                    </a:moveTo>
                    <a:lnTo>
                      <a:pt x="36315" y="280"/>
                    </a:lnTo>
                  </a:path>
                </a:pathLst>
              </a:custGeom>
              <a:noFill/>
              <a:ln w="5965" cap="flat">
                <a:solidFill>
                  <a:srgbClr val="EC4E44"/>
                </a:solidFill>
                <a:prstDash val="solid"/>
                <a:miter/>
              </a:ln>
            </p:spPr>
            <p:txBody>
              <a:bodyPr rtlCol="0" anchor="ctr"/>
              <a:lstStyle/>
              <a:p>
                <a:endParaRPr lang="en-US"/>
              </a:p>
            </p:txBody>
          </p:sp>
          <p:sp>
            <p:nvSpPr>
              <p:cNvPr id="2256" name="Freeform: Shape 2255">
                <a:extLst>
                  <a:ext uri="{FF2B5EF4-FFF2-40B4-BE49-F238E27FC236}">
                    <a16:creationId xmlns:a16="http://schemas.microsoft.com/office/drawing/2014/main" id="{7E666F05-F5BA-4EBD-B44F-B46FD230FE4A}"/>
                  </a:ext>
                </a:extLst>
              </p:cNvPr>
              <p:cNvSpPr/>
              <p:nvPr/>
            </p:nvSpPr>
            <p:spPr>
              <a:xfrm>
                <a:off x="2116449" y="4740342"/>
                <a:ext cx="35809" cy="5909"/>
              </a:xfrm>
              <a:custGeom>
                <a:avLst/>
                <a:gdLst>
                  <a:gd name="connsiteX0" fmla="*/ 302 w 35809"/>
                  <a:gd name="connsiteY0" fmla="*/ 468 h 5909"/>
                  <a:gd name="connsiteX1" fmla="*/ 36111 w 35809"/>
                  <a:gd name="connsiteY1" fmla="*/ 468 h 5909"/>
                </a:gdLst>
                <a:ahLst/>
                <a:cxnLst>
                  <a:cxn ang="0">
                    <a:pos x="connsiteX0" y="connsiteY0"/>
                  </a:cxn>
                  <a:cxn ang="0">
                    <a:pos x="connsiteX1" y="connsiteY1"/>
                  </a:cxn>
                </a:cxnLst>
                <a:rect l="l" t="t" r="r" b="b"/>
                <a:pathLst>
                  <a:path w="35809" h="5909">
                    <a:moveTo>
                      <a:pt x="302" y="468"/>
                    </a:moveTo>
                    <a:lnTo>
                      <a:pt x="36111" y="468"/>
                    </a:lnTo>
                  </a:path>
                </a:pathLst>
              </a:custGeom>
              <a:solidFill>
                <a:srgbClr val="EC4E44"/>
              </a:solidFill>
              <a:ln w="5965" cap="sq">
                <a:noFill/>
                <a:prstDash val="solid"/>
                <a:miter/>
              </a:ln>
            </p:spPr>
            <p:txBody>
              <a:bodyPr rtlCol="0" anchor="ctr"/>
              <a:lstStyle/>
              <a:p>
                <a:endParaRPr lang="en-US"/>
              </a:p>
            </p:txBody>
          </p:sp>
          <p:sp>
            <p:nvSpPr>
              <p:cNvPr id="2257" name="Freeform: Shape 2256">
                <a:extLst>
                  <a:ext uri="{FF2B5EF4-FFF2-40B4-BE49-F238E27FC236}">
                    <a16:creationId xmlns:a16="http://schemas.microsoft.com/office/drawing/2014/main" id="{9B5BBE5D-637E-4321-B3F5-83BBA48235A5}"/>
                  </a:ext>
                </a:extLst>
              </p:cNvPr>
              <p:cNvSpPr/>
              <p:nvPr/>
            </p:nvSpPr>
            <p:spPr>
              <a:xfrm>
                <a:off x="2116449" y="4740342"/>
                <a:ext cx="35809" cy="5909"/>
              </a:xfrm>
              <a:custGeom>
                <a:avLst/>
                <a:gdLst>
                  <a:gd name="connsiteX0" fmla="*/ 302 w 35809"/>
                  <a:gd name="connsiteY0" fmla="*/ 468 h 5909"/>
                  <a:gd name="connsiteX1" fmla="*/ 36111 w 35809"/>
                  <a:gd name="connsiteY1" fmla="*/ 468 h 5909"/>
                </a:gdLst>
                <a:ahLst/>
                <a:cxnLst>
                  <a:cxn ang="0">
                    <a:pos x="connsiteX0" y="connsiteY0"/>
                  </a:cxn>
                  <a:cxn ang="0">
                    <a:pos x="connsiteX1" y="connsiteY1"/>
                  </a:cxn>
                </a:cxnLst>
                <a:rect l="l" t="t" r="r" b="b"/>
                <a:pathLst>
                  <a:path w="35809" h="5909">
                    <a:moveTo>
                      <a:pt x="302" y="468"/>
                    </a:moveTo>
                    <a:lnTo>
                      <a:pt x="36111" y="468"/>
                    </a:lnTo>
                  </a:path>
                </a:pathLst>
              </a:custGeom>
              <a:noFill/>
              <a:ln w="5965" cap="flat">
                <a:solidFill>
                  <a:srgbClr val="EC4E44"/>
                </a:solidFill>
                <a:prstDash val="solid"/>
                <a:miter/>
              </a:ln>
            </p:spPr>
            <p:txBody>
              <a:bodyPr rtlCol="0" anchor="ctr"/>
              <a:lstStyle/>
              <a:p>
                <a:endParaRPr lang="en-US"/>
              </a:p>
            </p:txBody>
          </p:sp>
          <p:sp>
            <p:nvSpPr>
              <p:cNvPr id="2258" name="Freeform: Shape 2257">
                <a:extLst>
                  <a:ext uri="{FF2B5EF4-FFF2-40B4-BE49-F238E27FC236}">
                    <a16:creationId xmlns:a16="http://schemas.microsoft.com/office/drawing/2014/main" id="{07DD87C6-FD12-4770-A76F-B5382861275B}"/>
                  </a:ext>
                </a:extLst>
              </p:cNvPr>
              <p:cNvSpPr/>
              <p:nvPr/>
            </p:nvSpPr>
            <p:spPr>
              <a:xfrm>
                <a:off x="2411456" y="4454249"/>
                <a:ext cx="35809" cy="5909"/>
              </a:xfrm>
              <a:custGeom>
                <a:avLst/>
                <a:gdLst>
                  <a:gd name="connsiteX0" fmla="*/ 351 w 35809"/>
                  <a:gd name="connsiteY0" fmla="*/ 419 h 5909"/>
                  <a:gd name="connsiteX1" fmla="*/ 36161 w 35809"/>
                  <a:gd name="connsiteY1" fmla="*/ 419 h 5909"/>
                </a:gdLst>
                <a:ahLst/>
                <a:cxnLst>
                  <a:cxn ang="0">
                    <a:pos x="connsiteX0" y="connsiteY0"/>
                  </a:cxn>
                  <a:cxn ang="0">
                    <a:pos x="connsiteX1" y="connsiteY1"/>
                  </a:cxn>
                </a:cxnLst>
                <a:rect l="l" t="t" r="r" b="b"/>
                <a:pathLst>
                  <a:path w="35809" h="5909">
                    <a:moveTo>
                      <a:pt x="351" y="419"/>
                    </a:moveTo>
                    <a:lnTo>
                      <a:pt x="36161" y="419"/>
                    </a:lnTo>
                  </a:path>
                </a:pathLst>
              </a:custGeom>
              <a:solidFill>
                <a:srgbClr val="EC4E44"/>
              </a:solidFill>
              <a:ln w="5965" cap="sq">
                <a:noFill/>
                <a:prstDash val="solid"/>
                <a:miter/>
              </a:ln>
            </p:spPr>
            <p:txBody>
              <a:bodyPr rtlCol="0" anchor="ctr"/>
              <a:lstStyle/>
              <a:p>
                <a:endParaRPr lang="en-US"/>
              </a:p>
            </p:txBody>
          </p:sp>
          <p:sp>
            <p:nvSpPr>
              <p:cNvPr id="2259" name="Freeform: Shape 2258">
                <a:extLst>
                  <a:ext uri="{FF2B5EF4-FFF2-40B4-BE49-F238E27FC236}">
                    <a16:creationId xmlns:a16="http://schemas.microsoft.com/office/drawing/2014/main" id="{B21DBBFE-42D4-40CD-B78F-33C7784933FB}"/>
                  </a:ext>
                </a:extLst>
              </p:cNvPr>
              <p:cNvSpPr/>
              <p:nvPr/>
            </p:nvSpPr>
            <p:spPr>
              <a:xfrm>
                <a:off x="2411456" y="4454249"/>
                <a:ext cx="35809" cy="5909"/>
              </a:xfrm>
              <a:custGeom>
                <a:avLst/>
                <a:gdLst>
                  <a:gd name="connsiteX0" fmla="*/ 351 w 35809"/>
                  <a:gd name="connsiteY0" fmla="*/ 419 h 5909"/>
                  <a:gd name="connsiteX1" fmla="*/ 36161 w 35809"/>
                  <a:gd name="connsiteY1" fmla="*/ 419 h 5909"/>
                </a:gdLst>
                <a:ahLst/>
                <a:cxnLst>
                  <a:cxn ang="0">
                    <a:pos x="connsiteX0" y="connsiteY0"/>
                  </a:cxn>
                  <a:cxn ang="0">
                    <a:pos x="connsiteX1" y="connsiteY1"/>
                  </a:cxn>
                </a:cxnLst>
                <a:rect l="l" t="t" r="r" b="b"/>
                <a:pathLst>
                  <a:path w="35809" h="5909">
                    <a:moveTo>
                      <a:pt x="351" y="419"/>
                    </a:moveTo>
                    <a:lnTo>
                      <a:pt x="36161" y="419"/>
                    </a:lnTo>
                  </a:path>
                </a:pathLst>
              </a:custGeom>
              <a:noFill/>
              <a:ln w="5965" cap="flat">
                <a:solidFill>
                  <a:srgbClr val="EC4E44"/>
                </a:solidFill>
                <a:prstDash val="solid"/>
                <a:miter/>
              </a:ln>
            </p:spPr>
            <p:txBody>
              <a:bodyPr rtlCol="0" anchor="ctr"/>
              <a:lstStyle/>
              <a:p>
                <a:endParaRPr lang="en-US"/>
              </a:p>
            </p:txBody>
          </p:sp>
          <p:sp>
            <p:nvSpPr>
              <p:cNvPr id="2260" name="Freeform: Shape 2259">
                <a:extLst>
                  <a:ext uri="{FF2B5EF4-FFF2-40B4-BE49-F238E27FC236}">
                    <a16:creationId xmlns:a16="http://schemas.microsoft.com/office/drawing/2014/main" id="{644E9A5C-14A4-4743-805A-40D88314344E}"/>
                  </a:ext>
                </a:extLst>
              </p:cNvPr>
              <p:cNvSpPr/>
              <p:nvPr/>
            </p:nvSpPr>
            <p:spPr>
              <a:xfrm>
                <a:off x="2047640" y="4719553"/>
                <a:ext cx="35809" cy="5909"/>
              </a:xfrm>
              <a:custGeom>
                <a:avLst/>
                <a:gdLst>
                  <a:gd name="connsiteX0" fmla="*/ 290 w 35809"/>
                  <a:gd name="connsiteY0" fmla="*/ 464 h 5909"/>
                  <a:gd name="connsiteX1" fmla="*/ 36100 w 35809"/>
                  <a:gd name="connsiteY1" fmla="*/ 464 h 5909"/>
                </a:gdLst>
                <a:ahLst/>
                <a:cxnLst>
                  <a:cxn ang="0">
                    <a:pos x="connsiteX0" y="connsiteY0"/>
                  </a:cxn>
                  <a:cxn ang="0">
                    <a:pos x="connsiteX1" y="connsiteY1"/>
                  </a:cxn>
                </a:cxnLst>
                <a:rect l="l" t="t" r="r" b="b"/>
                <a:pathLst>
                  <a:path w="35809" h="5909">
                    <a:moveTo>
                      <a:pt x="290" y="464"/>
                    </a:moveTo>
                    <a:lnTo>
                      <a:pt x="36100" y="464"/>
                    </a:lnTo>
                  </a:path>
                </a:pathLst>
              </a:custGeom>
              <a:solidFill>
                <a:srgbClr val="EC4E44"/>
              </a:solidFill>
              <a:ln w="5965" cap="sq">
                <a:noFill/>
                <a:prstDash val="solid"/>
                <a:miter/>
              </a:ln>
            </p:spPr>
            <p:txBody>
              <a:bodyPr rtlCol="0" anchor="ctr"/>
              <a:lstStyle/>
              <a:p>
                <a:endParaRPr lang="en-US"/>
              </a:p>
            </p:txBody>
          </p:sp>
          <p:sp>
            <p:nvSpPr>
              <p:cNvPr id="2261" name="Freeform: Shape 2260">
                <a:extLst>
                  <a:ext uri="{FF2B5EF4-FFF2-40B4-BE49-F238E27FC236}">
                    <a16:creationId xmlns:a16="http://schemas.microsoft.com/office/drawing/2014/main" id="{37879D10-6957-40AF-B937-C70E89D6CBCB}"/>
                  </a:ext>
                </a:extLst>
              </p:cNvPr>
              <p:cNvSpPr/>
              <p:nvPr/>
            </p:nvSpPr>
            <p:spPr>
              <a:xfrm>
                <a:off x="2047640" y="4719553"/>
                <a:ext cx="35809" cy="5909"/>
              </a:xfrm>
              <a:custGeom>
                <a:avLst/>
                <a:gdLst>
                  <a:gd name="connsiteX0" fmla="*/ 290 w 35809"/>
                  <a:gd name="connsiteY0" fmla="*/ 464 h 5909"/>
                  <a:gd name="connsiteX1" fmla="*/ 36100 w 35809"/>
                  <a:gd name="connsiteY1" fmla="*/ 464 h 5909"/>
                </a:gdLst>
                <a:ahLst/>
                <a:cxnLst>
                  <a:cxn ang="0">
                    <a:pos x="connsiteX0" y="connsiteY0"/>
                  </a:cxn>
                  <a:cxn ang="0">
                    <a:pos x="connsiteX1" y="connsiteY1"/>
                  </a:cxn>
                </a:cxnLst>
                <a:rect l="l" t="t" r="r" b="b"/>
                <a:pathLst>
                  <a:path w="35809" h="5909">
                    <a:moveTo>
                      <a:pt x="290" y="464"/>
                    </a:moveTo>
                    <a:lnTo>
                      <a:pt x="36100" y="464"/>
                    </a:lnTo>
                  </a:path>
                </a:pathLst>
              </a:custGeom>
              <a:noFill/>
              <a:ln w="5965" cap="flat">
                <a:solidFill>
                  <a:srgbClr val="EC4E44"/>
                </a:solidFill>
                <a:prstDash val="solid"/>
                <a:miter/>
              </a:ln>
            </p:spPr>
            <p:txBody>
              <a:bodyPr rtlCol="0" anchor="ctr"/>
              <a:lstStyle/>
              <a:p>
                <a:endParaRPr lang="en-US"/>
              </a:p>
            </p:txBody>
          </p:sp>
          <p:sp>
            <p:nvSpPr>
              <p:cNvPr id="2262" name="Freeform: Shape 2261">
                <a:extLst>
                  <a:ext uri="{FF2B5EF4-FFF2-40B4-BE49-F238E27FC236}">
                    <a16:creationId xmlns:a16="http://schemas.microsoft.com/office/drawing/2014/main" id="{5C796B58-5841-441A-B015-0F40D2446D19}"/>
                  </a:ext>
                </a:extLst>
              </p:cNvPr>
              <p:cNvSpPr/>
              <p:nvPr/>
            </p:nvSpPr>
            <p:spPr>
              <a:xfrm>
                <a:off x="2368894" y="4482508"/>
                <a:ext cx="35809" cy="5909"/>
              </a:xfrm>
              <a:custGeom>
                <a:avLst/>
                <a:gdLst>
                  <a:gd name="connsiteX0" fmla="*/ 344 w 35809"/>
                  <a:gd name="connsiteY0" fmla="*/ 424 h 5909"/>
                  <a:gd name="connsiteX1" fmla="*/ 36154 w 35809"/>
                  <a:gd name="connsiteY1" fmla="*/ 424 h 5909"/>
                </a:gdLst>
                <a:ahLst/>
                <a:cxnLst>
                  <a:cxn ang="0">
                    <a:pos x="connsiteX0" y="connsiteY0"/>
                  </a:cxn>
                  <a:cxn ang="0">
                    <a:pos x="connsiteX1" y="connsiteY1"/>
                  </a:cxn>
                </a:cxnLst>
                <a:rect l="l" t="t" r="r" b="b"/>
                <a:pathLst>
                  <a:path w="35809" h="5909">
                    <a:moveTo>
                      <a:pt x="344" y="424"/>
                    </a:moveTo>
                    <a:lnTo>
                      <a:pt x="36154" y="424"/>
                    </a:lnTo>
                  </a:path>
                </a:pathLst>
              </a:custGeom>
              <a:solidFill>
                <a:srgbClr val="EC4E44"/>
              </a:solidFill>
              <a:ln w="5965" cap="sq">
                <a:noFill/>
                <a:prstDash val="solid"/>
                <a:miter/>
              </a:ln>
            </p:spPr>
            <p:txBody>
              <a:bodyPr rtlCol="0" anchor="ctr"/>
              <a:lstStyle/>
              <a:p>
                <a:endParaRPr lang="en-US"/>
              </a:p>
            </p:txBody>
          </p:sp>
          <p:sp>
            <p:nvSpPr>
              <p:cNvPr id="2263" name="Freeform: Shape 2262">
                <a:extLst>
                  <a:ext uri="{FF2B5EF4-FFF2-40B4-BE49-F238E27FC236}">
                    <a16:creationId xmlns:a16="http://schemas.microsoft.com/office/drawing/2014/main" id="{421BF7FD-2A6E-4449-8A34-E11A9D81B66A}"/>
                  </a:ext>
                </a:extLst>
              </p:cNvPr>
              <p:cNvSpPr/>
              <p:nvPr/>
            </p:nvSpPr>
            <p:spPr>
              <a:xfrm>
                <a:off x="2368894" y="4482508"/>
                <a:ext cx="35809" cy="5909"/>
              </a:xfrm>
              <a:custGeom>
                <a:avLst/>
                <a:gdLst>
                  <a:gd name="connsiteX0" fmla="*/ 344 w 35809"/>
                  <a:gd name="connsiteY0" fmla="*/ 424 h 5909"/>
                  <a:gd name="connsiteX1" fmla="*/ 36154 w 35809"/>
                  <a:gd name="connsiteY1" fmla="*/ 424 h 5909"/>
                </a:gdLst>
                <a:ahLst/>
                <a:cxnLst>
                  <a:cxn ang="0">
                    <a:pos x="connsiteX0" y="connsiteY0"/>
                  </a:cxn>
                  <a:cxn ang="0">
                    <a:pos x="connsiteX1" y="connsiteY1"/>
                  </a:cxn>
                </a:cxnLst>
                <a:rect l="l" t="t" r="r" b="b"/>
                <a:pathLst>
                  <a:path w="35809" h="5909">
                    <a:moveTo>
                      <a:pt x="344" y="424"/>
                    </a:moveTo>
                    <a:lnTo>
                      <a:pt x="36154" y="424"/>
                    </a:lnTo>
                  </a:path>
                </a:pathLst>
              </a:custGeom>
              <a:noFill/>
              <a:ln w="5965" cap="flat">
                <a:solidFill>
                  <a:srgbClr val="EC4E44"/>
                </a:solidFill>
                <a:prstDash val="solid"/>
                <a:miter/>
              </a:ln>
            </p:spPr>
            <p:txBody>
              <a:bodyPr rtlCol="0" anchor="ctr"/>
              <a:lstStyle/>
              <a:p>
                <a:endParaRPr lang="en-US"/>
              </a:p>
            </p:txBody>
          </p:sp>
          <p:sp>
            <p:nvSpPr>
              <p:cNvPr id="2264" name="Freeform: Shape 2263">
                <a:extLst>
                  <a:ext uri="{FF2B5EF4-FFF2-40B4-BE49-F238E27FC236}">
                    <a16:creationId xmlns:a16="http://schemas.microsoft.com/office/drawing/2014/main" id="{4AAFE766-A4E4-4981-97E4-5AF37E7C111E}"/>
                  </a:ext>
                </a:extLst>
              </p:cNvPr>
              <p:cNvSpPr/>
              <p:nvPr/>
            </p:nvSpPr>
            <p:spPr>
              <a:xfrm>
                <a:off x="3712445" y="3315365"/>
                <a:ext cx="35809" cy="5909"/>
              </a:xfrm>
              <a:custGeom>
                <a:avLst/>
                <a:gdLst>
                  <a:gd name="connsiteX0" fmla="*/ 569 w 35809"/>
                  <a:gd name="connsiteY0" fmla="*/ 226 h 5909"/>
                  <a:gd name="connsiteX1" fmla="*/ 36379 w 35809"/>
                  <a:gd name="connsiteY1" fmla="*/ 226 h 5909"/>
                </a:gdLst>
                <a:ahLst/>
                <a:cxnLst>
                  <a:cxn ang="0">
                    <a:pos x="connsiteX0" y="connsiteY0"/>
                  </a:cxn>
                  <a:cxn ang="0">
                    <a:pos x="connsiteX1" y="connsiteY1"/>
                  </a:cxn>
                </a:cxnLst>
                <a:rect l="l" t="t" r="r" b="b"/>
                <a:pathLst>
                  <a:path w="35809" h="5909">
                    <a:moveTo>
                      <a:pt x="569" y="226"/>
                    </a:moveTo>
                    <a:lnTo>
                      <a:pt x="36379" y="226"/>
                    </a:lnTo>
                  </a:path>
                </a:pathLst>
              </a:custGeom>
              <a:solidFill>
                <a:srgbClr val="EC4E44"/>
              </a:solidFill>
              <a:ln w="5965" cap="sq">
                <a:noFill/>
                <a:prstDash val="solid"/>
                <a:miter/>
              </a:ln>
            </p:spPr>
            <p:txBody>
              <a:bodyPr rtlCol="0" anchor="ctr"/>
              <a:lstStyle/>
              <a:p>
                <a:endParaRPr lang="en-US"/>
              </a:p>
            </p:txBody>
          </p:sp>
          <p:sp>
            <p:nvSpPr>
              <p:cNvPr id="2265" name="Freeform: Shape 2264">
                <a:extLst>
                  <a:ext uri="{FF2B5EF4-FFF2-40B4-BE49-F238E27FC236}">
                    <a16:creationId xmlns:a16="http://schemas.microsoft.com/office/drawing/2014/main" id="{E2AE7AD5-3E83-49D3-9534-6DE9CFEFEECF}"/>
                  </a:ext>
                </a:extLst>
              </p:cNvPr>
              <p:cNvSpPr/>
              <p:nvPr/>
            </p:nvSpPr>
            <p:spPr>
              <a:xfrm>
                <a:off x="3712445" y="3315365"/>
                <a:ext cx="35809" cy="5909"/>
              </a:xfrm>
              <a:custGeom>
                <a:avLst/>
                <a:gdLst>
                  <a:gd name="connsiteX0" fmla="*/ 569 w 35809"/>
                  <a:gd name="connsiteY0" fmla="*/ 226 h 5909"/>
                  <a:gd name="connsiteX1" fmla="*/ 36379 w 35809"/>
                  <a:gd name="connsiteY1" fmla="*/ 226 h 5909"/>
                </a:gdLst>
                <a:ahLst/>
                <a:cxnLst>
                  <a:cxn ang="0">
                    <a:pos x="connsiteX0" y="connsiteY0"/>
                  </a:cxn>
                  <a:cxn ang="0">
                    <a:pos x="connsiteX1" y="connsiteY1"/>
                  </a:cxn>
                </a:cxnLst>
                <a:rect l="l" t="t" r="r" b="b"/>
                <a:pathLst>
                  <a:path w="35809" h="5909">
                    <a:moveTo>
                      <a:pt x="569" y="226"/>
                    </a:moveTo>
                    <a:lnTo>
                      <a:pt x="36379" y="226"/>
                    </a:lnTo>
                  </a:path>
                </a:pathLst>
              </a:custGeom>
              <a:noFill/>
              <a:ln w="5965" cap="flat">
                <a:solidFill>
                  <a:srgbClr val="EC4E44"/>
                </a:solidFill>
                <a:prstDash val="solid"/>
                <a:miter/>
              </a:ln>
            </p:spPr>
            <p:txBody>
              <a:bodyPr rtlCol="0" anchor="ctr"/>
              <a:lstStyle/>
              <a:p>
                <a:endParaRPr lang="en-US"/>
              </a:p>
            </p:txBody>
          </p:sp>
          <p:sp>
            <p:nvSpPr>
              <p:cNvPr id="2266" name="Freeform: Shape 2265">
                <a:extLst>
                  <a:ext uri="{FF2B5EF4-FFF2-40B4-BE49-F238E27FC236}">
                    <a16:creationId xmlns:a16="http://schemas.microsoft.com/office/drawing/2014/main" id="{AFC72316-EE9E-4A42-97D6-A7DEBBB4DA3B}"/>
                  </a:ext>
                </a:extLst>
              </p:cNvPr>
              <p:cNvSpPr/>
              <p:nvPr/>
            </p:nvSpPr>
            <p:spPr>
              <a:xfrm>
                <a:off x="3308904" y="3660034"/>
                <a:ext cx="35809" cy="5909"/>
              </a:xfrm>
              <a:custGeom>
                <a:avLst/>
                <a:gdLst>
                  <a:gd name="connsiteX0" fmla="*/ 502 w 35809"/>
                  <a:gd name="connsiteY0" fmla="*/ 285 h 5909"/>
                  <a:gd name="connsiteX1" fmla="*/ 36311 w 35809"/>
                  <a:gd name="connsiteY1" fmla="*/ 285 h 5909"/>
                </a:gdLst>
                <a:ahLst/>
                <a:cxnLst>
                  <a:cxn ang="0">
                    <a:pos x="connsiteX0" y="connsiteY0"/>
                  </a:cxn>
                  <a:cxn ang="0">
                    <a:pos x="connsiteX1" y="connsiteY1"/>
                  </a:cxn>
                </a:cxnLst>
                <a:rect l="l" t="t" r="r" b="b"/>
                <a:pathLst>
                  <a:path w="35809" h="5909">
                    <a:moveTo>
                      <a:pt x="502" y="285"/>
                    </a:moveTo>
                    <a:lnTo>
                      <a:pt x="36311" y="285"/>
                    </a:lnTo>
                  </a:path>
                </a:pathLst>
              </a:custGeom>
              <a:solidFill>
                <a:srgbClr val="EC4E44"/>
              </a:solidFill>
              <a:ln w="5965" cap="sq">
                <a:noFill/>
                <a:prstDash val="solid"/>
                <a:miter/>
              </a:ln>
            </p:spPr>
            <p:txBody>
              <a:bodyPr rtlCol="0" anchor="ctr"/>
              <a:lstStyle/>
              <a:p>
                <a:endParaRPr lang="en-US"/>
              </a:p>
            </p:txBody>
          </p:sp>
          <p:sp>
            <p:nvSpPr>
              <p:cNvPr id="2267" name="Freeform: Shape 2266">
                <a:extLst>
                  <a:ext uri="{FF2B5EF4-FFF2-40B4-BE49-F238E27FC236}">
                    <a16:creationId xmlns:a16="http://schemas.microsoft.com/office/drawing/2014/main" id="{BA445881-A241-4B31-A747-42B56778D52B}"/>
                  </a:ext>
                </a:extLst>
              </p:cNvPr>
              <p:cNvSpPr/>
              <p:nvPr/>
            </p:nvSpPr>
            <p:spPr>
              <a:xfrm>
                <a:off x="3308904" y="3660034"/>
                <a:ext cx="35809" cy="5909"/>
              </a:xfrm>
              <a:custGeom>
                <a:avLst/>
                <a:gdLst>
                  <a:gd name="connsiteX0" fmla="*/ 502 w 35809"/>
                  <a:gd name="connsiteY0" fmla="*/ 285 h 5909"/>
                  <a:gd name="connsiteX1" fmla="*/ 36311 w 35809"/>
                  <a:gd name="connsiteY1" fmla="*/ 285 h 5909"/>
                </a:gdLst>
                <a:ahLst/>
                <a:cxnLst>
                  <a:cxn ang="0">
                    <a:pos x="connsiteX0" y="connsiteY0"/>
                  </a:cxn>
                  <a:cxn ang="0">
                    <a:pos x="connsiteX1" y="connsiteY1"/>
                  </a:cxn>
                </a:cxnLst>
                <a:rect l="l" t="t" r="r" b="b"/>
                <a:pathLst>
                  <a:path w="35809" h="5909">
                    <a:moveTo>
                      <a:pt x="502" y="285"/>
                    </a:moveTo>
                    <a:lnTo>
                      <a:pt x="36311" y="285"/>
                    </a:lnTo>
                  </a:path>
                </a:pathLst>
              </a:custGeom>
              <a:noFill/>
              <a:ln w="5965" cap="flat">
                <a:solidFill>
                  <a:srgbClr val="EC4E44"/>
                </a:solidFill>
                <a:prstDash val="solid"/>
                <a:miter/>
              </a:ln>
            </p:spPr>
            <p:txBody>
              <a:bodyPr rtlCol="0" anchor="ctr"/>
              <a:lstStyle/>
              <a:p>
                <a:endParaRPr lang="en-US"/>
              </a:p>
            </p:txBody>
          </p:sp>
          <p:sp>
            <p:nvSpPr>
              <p:cNvPr id="2268" name="Freeform: Shape 2267">
                <a:extLst>
                  <a:ext uri="{FF2B5EF4-FFF2-40B4-BE49-F238E27FC236}">
                    <a16:creationId xmlns:a16="http://schemas.microsoft.com/office/drawing/2014/main" id="{FE03769D-AA74-45B6-AF11-53A59FC84B98}"/>
                  </a:ext>
                </a:extLst>
              </p:cNvPr>
              <p:cNvSpPr/>
              <p:nvPr/>
            </p:nvSpPr>
            <p:spPr>
              <a:xfrm>
                <a:off x="2900921" y="3972182"/>
                <a:ext cx="35809" cy="5909"/>
              </a:xfrm>
              <a:custGeom>
                <a:avLst/>
                <a:gdLst>
                  <a:gd name="connsiteX0" fmla="*/ 433 w 35809"/>
                  <a:gd name="connsiteY0" fmla="*/ 338 h 5909"/>
                  <a:gd name="connsiteX1" fmla="*/ 36243 w 35809"/>
                  <a:gd name="connsiteY1" fmla="*/ 338 h 5909"/>
                </a:gdLst>
                <a:ahLst/>
                <a:cxnLst>
                  <a:cxn ang="0">
                    <a:pos x="connsiteX0" y="connsiteY0"/>
                  </a:cxn>
                  <a:cxn ang="0">
                    <a:pos x="connsiteX1" y="connsiteY1"/>
                  </a:cxn>
                </a:cxnLst>
                <a:rect l="l" t="t" r="r" b="b"/>
                <a:pathLst>
                  <a:path w="35809" h="5909">
                    <a:moveTo>
                      <a:pt x="433" y="338"/>
                    </a:moveTo>
                    <a:lnTo>
                      <a:pt x="36243" y="338"/>
                    </a:lnTo>
                  </a:path>
                </a:pathLst>
              </a:custGeom>
              <a:solidFill>
                <a:srgbClr val="EC4E44"/>
              </a:solidFill>
              <a:ln w="5965" cap="sq">
                <a:noFill/>
                <a:prstDash val="solid"/>
                <a:miter/>
              </a:ln>
            </p:spPr>
            <p:txBody>
              <a:bodyPr rtlCol="0" anchor="ctr"/>
              <a:lstStyle/>
              <a:p>
                <a:endParaRPr lang="en-US"/>
              </a:p>
            </p:txBody>
          </p:sp>
          <p:sp>
            <p:nvSpPr>
              <p:cNvPr id="2269" name="Freeform: Shape 2268">
                <a:extLst>
                  <a:ext uri="{FF2B5EF4-FFF2-40B4-BE49-F238E27FC236}">
                    <a16:creationId xmlns:a16="http://schemas.microsoft.com/office/drawing/2014/main" id="{8E047A02-0306-4D0B-AF36-B92C973AB821}"/>
                  </a:ext>
                </a:extLst>
              </p:cNvPr>
              <p:cNvSpPr/>
              <p:nvPr/>
            </p:nvSpPr>
            <p:spPr>
              <a:xfrm>
                <a:off x="2900921" y="3972182"/>
                <a:ext cx="35809" cy="5909"/>
              </a:xfrm>
              <a:custGeom>
                <a:avLst/>
                <a:gdLst>
                  <a:gd name="connsiteX0" fmla="*/ 433 w 35809"/>
                  <a:gd name="connsiteY0" fmla="*/ 338 h 5909"/>
                  <a:gd name="connsiteX1" fmla="*/ 36243 w 35809"/>
                  <a:gd name="connsiteY1" fmla="*/ 338 h 5909"/>
                </a:gdLst>
                <a:ahLst/>
                <a:cxnLst>
                  <a:cxn ang="0">
                    <a:pos x="connsiteX0" y="connsiteY0"/>
                  </a:cxn>
                  <a:cxn ang="0">
                    <a:pos x="connsiteX1" y="connsiteY1"/>
                  </a:cxn>
                </a:cxnLst>
                <a:rect l="l" t="t" r="r" b="b"/>
                <a:pathLst>
                  <a:path w="35809" h="5909">
                    <a:moveTo>
                      <a:pt x="433" y="338"/>
                    </a:moveTo>
                    <a:lnTo>
                      <a:pt x="36243" y="338"/>
                    </a:lnTo>
                  </a:path>
                </a:pathLst>
              </a:custGeom>
              <a:noFill/>
              <a:ln w="5965" cap="flat">
                <a:solidFill>
                  <a:srgbClr val="EC4E44"/>
                </a:solidFill>
                <a:prstDash val="solid"/>
                <a:miter/>
              </a:ln>
            </p:spPr>
            <p:txBody>
              <a:bodyPr rtlCol="0" anchor="ctr"/>
              <a:lstStyle/>
              <a:p>
                <a:endParaRPr lang="en-US"/>
              </a:p>
            </p:txBody>
          </p:sp>
          <p:sp>
            <p:nvSpPr>
              <p:cNvPr id="2270" name="Freeform: Shape 2269">
                <a:extLst>
                  <a:ext uri="{FF2B5EF4-FFF2-40B4-BE49-F238E27FC236}">
                    <a16:creationId xmlns:a16="http://schemas.microsoft.com/office/drawing/2014/main" id="{41038F89-26D9-45F7-BD21-7EAF6E205D2A}"/>
                  </a:ext>
                </a:extLst>
              </p:cNvPr>
              <p:cNvSpPr/>
              <p:nvPr/>
            </p:nvSpPr>
            <p:spPr>
              <a:xfrm>
                <a:off x="3698164" y="3304214"/>
                <a:ext cx="35809" cy="5909"/>
              </a:xfrm>
              <a:custGeom>
                <a:avLst/>
                <a:gdLst>
                  <a:gd name="connsiteX0" fmla="*/ 567 w 35809"/>
                  <a:gd name="connsiteY0" fmla="*/ 224 h 5909"/>
                  <a:gd name="connsiteX1" fmla="*/ 36376 w 35809"/>
                  <a:gd name="connsiteY1" fmla="*/ 224 h 5909"/>
                </a:gdLst>
                <a:ahLst/>
                <a:cxnLst>
                  <a:cxn ang="0">
                    <a:pos x="connsiteX0" y="connsiteY0"/>
                  </a:cxn>
                  <a:cxn ang="0">
                    <a:pos x="connsiteX1" y="connsiteY1"/>
                  </a:cxn>
                </a:cxnLst>
                <a:rect l="l" t="t" r="r" b="b"/>
                <a:pathLst>
                  <a:path w="35809" h="5909">
                    <a:moveTo>
                      <a:pt x="567" y="224"/>
                    </a:moveTo>
                    <a:lnTo>
                      <a:pt x="36376" y="224"/>
                    </a:lnTo>
                  </a:path>
                </a:pathLst>
              </a:custGeom>
              <a:solidFill>
                <a:srgbClr val="EC4E44"/>
              </a:solidFill>
              <a:ln w="5965" cap="sq">
                <a:noFill/>
                <a:prstDash val="solid"/>
                <a:miter/>
              </a:ln>
            </p:spPr>
            <p:txBody>
              <a:bodyPr rtlCol="0" anchor="ctr"/>
              <a:lstStyle/>
              <a:p>
                <a:endParaRPr lang="en-US"/>
              </a:p>
            </p:txBody>
          </p:sp>
          <p:sp>
            <p:nvSpPr>
              <p:cNvPr id="2271" name="Freeform: Shape 2270">
                <a:extLst>
                  <a:ext uri="{FF2B5EF4-FFF2-40B4-BE49-F238E27FC236}">
                    <a16:creationId xmlns:a16="http://schemas.microsoft.com/office/drawing/2014/main" id="{5E7F52AF-DC0C-4843-BD7F-2B3BF1B3BE65}"/>
                  </a:ext>
                </a:extLst>
              </p:cNvPr>
              <p:cNvSpPr/>
              <p:nvPr/>
            </p:nvSpPr>
            <p:spPr>
              <a:xfrm>
                <a:off x="3698164" y="3304214"/>
                <a:ext cx="35809" cy="5909"/>
              </a:xfrm>
              <a:custGeom>
                <a:avLst/>
                <a:gdLst>
                  <a:gd name="connsiteX0" fmla="*/ 567 w 35809"/>
                  <a:gd name="connsiteY0" fmla="*/ 224 h 5909"/>
                  <a:gd name="connsiteX1" fmla="*/ 36376 w 35809"/>
                  <a:gd name="connsiteY1" fmla="*/ 224 h 5909"/>
                </a:gdLst>
                <a:ahLst/>
                <a:cxnLst>
                  <a:cxn ang="0">
                    <a:pos x="connsiteX0" y="connsiteY0"/>
                  </a:cxn>
                  <a:cxn ang="0">
                    <a:pos x="connsiteX1" y="connsiteY1"/>
                  </a:cxn>
                </a:cxnLst>
                <a:rect l="l" t="t" r="r" b="b"/>
                <a:pathLst>
                  <a:path w="35809" h="5909">
                    <a:moveTo>
                      <a:pt x="567" y="224"/>
                    </a:moveTo>
                    <a:lnTo>
                      <a:pt x="36376" y="224"/>
                    </a:lnTo>
                  </a:path>
                </a:pathLst>
              </a:custGeom>
              <a:noFill/>
              <a:ln w="5965" cap="flat">
                <a:solidFill>
                  <a:srgbClr val="EC4E44"/>
                </a:solidFill>
                <a:prstDash val="solid"/>
                <a:miter/>
              </a:ln>
            </p:spPr>
            <p:txBody>
              <a:bodyPr rtlCol="0" anchor="ctr"/>
              <a:lstStyle/>
              <a:p>
                <a:endParaRPr lang="en-US"/>
              </a:p>
            </p:txBody>
          </p:sp>
          <p:sp>
            <p:nvSpPr>
              <p:cNvPr id="2272" name="Freeform: Shape 2271">
                <a:extLst>
                  <a:ext uri="{FF2B5EF4-FFF2-40B4-BE49-F238E27FC236}">
                    <a16:creationId xmlns:a16="http://schemas.microsoft.com/office/drawing/2014/main" id="{594CF0A4-6F08-45E6-AB79-5A35AE96362E}"/>
                  </a:ext>
                </a:extLst>
              </p:cNvPr>
              <p:cNvSpPr/>
              <p:nvPr/>
            </p:nvSpPr>
            <p:spPr>
              <a:xfrm>
                <a:off x="3309062" y="3648030"/>
                <a:ext cx="35809" cy="5909"/>
              </a:xfrm>
              <a:custGeom>
                <a:avLst/>
                <a:gdLst>
                  <a:gd name="connsiteX0" fmla="*/ 502 w 35809"/>
                  <a:gd name="connsiteY0" fmla="*/ 283 h 5909"/>
                  <a:gd name="connsiteX1" fmla="*/ 36311 w 35809"/>
                  <a:gd name="connsiteY1" fmla="*/ 283 h 5909"/>
                </a:gdLst>
                <a:ahLst/>
                <a:cxnLst>
                  <a:cxn ang="0">
                    <a:pos x="connsiteX0" y="connsiteY0"/>
                  </a:cxn>
                  <a:cxn ang="0">
                    <a:pos x="connsiteX1" y="connsiteY1"/>
                  </a:cxn>
                </a:cxnLst>
                <a:rect l="l" t="t" r="r" b="b"/>
                <a:pathLst>
                  <a:path w="35809" h="5909">
                    <a:moveTo>
                      <a:pt x="502" y="283"/>
                    </a:moveTo>
                    <a:lnTo>
                      <a:pt x="36311" y="283"/>
                    </a:lnTo>
                  </a:path>
                </a:pathLst>
              </a:custGeom>
              <a:solidFill>
                <a:srgbClr val="EC4E44"/>
              </a:solidFill>
              <a:ln w="5965" cap="sq">
                <a:noFill/>
                <a:prstDash val="solid"/>
                <a:miter/>
              </a:ln>
            </p:spPr>
            <p:txBody>
              <a:bodyPr rtlCol="0" anchor="ctr"/>
              <a:lstStyle/>
              <a:p>
                <a:endParaRPr lang="en-US"/>
              </a:p>
            </p:txBody>
          </p:sp>
          <p:sp>
            <p:nvSpPr>
              <p:cNvPr id="2273" name="Freeform: Shape 2272">
                <a:extLst>
                  <a:ext uri="{FF2B5EF4-FFF2-40B4-BE49-F238E27FC236}">
                    <a16:creationId xmlns:a16="http://schemas.microsoft.com/office/drawing/2014/main" id="{383F7742-3E69-40CE-AE8D-A49129F49257}"/>
                  </a:ext>
                </a:extLst>
              </p:cNvPr>
              <p:cNvSpPr/>
              <p:nvPr/>
            </p:nvSpPr>
            <p:spPr>
              <a:xfrm>
                <a:off x="3309062" y="3648030"/>
                <a:ext cx="35809" cy="5909"/>
              </a:xfrm>
              <a:custGeom>
                <a:avLst/>
                <a:gdLst>
                  <a:gd name="connsiteX0" fmla="*/ 502 w 35809"/>
                  <a:gd name="connsiteY0" fmla="*/ 283 h 5909"/>
                  <a:gd name="connsiteX1" fmla="*/ 36311 w 35809"/>
                  <a:gd name="connsiteY1" fmla="*/ 283 h 5909"/>
                </a:gdLst>
                <a:ahLst/>
                <a:cxnLst>
                  <a:cxn ang="0">
                    <a:pos x="connsiteX0" y="connsiteY0"/>
                  </a:cxn>
                  <a:cxn ang="0">
                    <a:pos x="connsiteX1" y="connsiteY1"/>
                  </a:cxn>
                </a:cxnLst>
                <a:rect l="l" t="t" r="r" b="b"/>
                <a:pathLst>
                  <a:path w="35809" h="5909">
                    <a:moveTo>
                      <a:pt x="502" y="283"/>
                    </a:moveTo>
                    <a:lnTo>
                      <a:pt x="36311" y="283"/>
                    </a:lnTo>
                  </a:path>
                </a:pathLst>
              </a:custGeom>
              <a:noFill/>
              <a:ln w="5965" cap="flat">
                <a:solidFill>
                  <a:srgbClr val="EC4E44"/>
                </a:solidFill>
                <a:prstDash val="solid"/>
                <a:miter/>
              </a:ln>
            </p:spPr>
            <p:txBody>
              <a:bodyPr rtlCol="0" anchor="ctr"/>
              <a:lstStyle/>
              <a:p>
                <a:endParaRPr lang="en-US"/>
              </a:p>
            </p:txBody>
          </p:sp>
          <p:sp>
            <p:nvSpPr>
              <p:cNvPr id="2274" name="Freeform: Shape 2273">
                <a:extLst>
                  <a:ext uri="{FF2B5EF4-FFF2-40B4-BE49-F238E27FC236}">
                    <a16:creationId xmlns:a16="http://schemas.microsoft.com/office/drawing/2014/main" id="{E8D2CFEC-5140-40F5-B3F3-5435142A7137}"/>
                  </a:ext>
                </a:extLst>
              </p:cNvPr>
              <p:cNvSpPr/>
              <p:nvPr/>
            </p:nvSpPr>
            <p:spPr>
              <a:xfrm>
                <a:off x="2239809" y="4610002"/>
                <a:ext cx="35809" cy="5909"/>
              </a:xfrm>
              <a:custGeom>
                <a:avLst/>
                <a:gdLst>
                  <a:gd name="connsiteX0" fmla="*/ 323 w 35809"/>
                  <a:gd name="connsiteY0" fmla="*/ 445 h 5909"/>
                  <a:gd name="connsiteX1" fmla="*/ 36132 w 35809"/>
                  <a:gd name="connsiteY1" fmla="*/ 445 h 5909"/>
                </a:gdLst>
                <a:ahLst/>
                <a:cxnLst>
                  <a:cxn ang="0">
                    <a:pos x="connsiteX0" y="connsiteY0"/>
                  </a:cxn>
                  <a:cxn ang="0">
                    <a:pos x="connsiteX1" y="connsiteY1"/>
                  </a:cxn>
                </a:cxnLst>
                <a:rect l="l" t="t" r="r" b="b"/>
                <a:pathLst>
                  <a:path w="35809" h="5909">
                    <a:moveTo>
                      <a:pt x="323" y="445"/>
                    </a:moveTo>
                    <a:lnTo>
                      <a:pt x="36132" y="445"/>
                    </a:lnTo>
                  </a:path>
                </a:pathLst>
              </a:custGeom>
              <a:solidFill>
                <a:srgbClr val="EC4E44"/>
              </a:solidFill>
              <a:ln w="5965" cap="sq">
                <a:noFill/>
                <a:prstDash val="solid"/>
                <a:miter/>
              </a:ln>
            </p:spPr>
            <p:txBody>
              <a:bodyPr rtlCol="0" anchor="ctr"/>
              <a:lstStyle/>
              <a:p>
                <a:endParaRPr lang="en-US"/>
              </a:p>
            </p:txBody>
          </p:sp>
          <p:sp>
            <p:nvSpPr>
              <p:cNvPr id="2275" name="Freeform: Shape 2274">
                <a:extLst>
                  <a:ext uri="{FF2B5EF4-FFF2-40B4-BE49-F238E27FC236}">
                    <a16:creationId xmlns:a16="http://schemas.microsoft.com/office/drawing/2014/main" id="{A2B11CD5-D14E-4CCC-A085-4946BAD47348}"/>
                  </a:ext>
                </a:extLst>
              </p:cNvPr>
              <p:cNvSpPr/>
              <p:nvPr/>
            </p:nvSpPr>
            <p:spPr>
              <a:xfrm>
                <a:off x="2239809" y="4610002"/>
                <a:ext cx="35809" cy="5909"/>
              </a:xfrm>
              <a:custGeom>
                <a:avLst/>
                <a:gdLst>
                  <a:gd name="connsiteX0" fmla="*/ 323 w 35809"/>
                  <a:gd name="connsiteY0" fmla="*/ 445 h 5909"/>
                  <a:gd name="connsiteX1" fmla="*/ 36132 w 35809"/>
                  <a:gd name="connsiteY1" fmla="*/ 445 h 5909"/>
                </a:gdLst>
                <a:ahLst/>
                <a:cxnLst>
                  <a:cxn ang="0">
                    <a:pos x="connsiteX0" y="connsiteY0"/>
                  </a:cxn>
                  <a:cxn ang="0">
                    <a:pos x="connsiteX1" y="connsiteY1"/>
                  </a:cxn>
                </a:cxnLst>
                <a:rect l="l" t="t" r="r" b="b"/>
                <a:pathLst>
                  <a:path w="35809" h="5909">
                    <a:moveTo>
                      <a:pt x="323" y="445"/>
                    </a:moveTo>
                    <a:lnTo>
                      <a:pt x="36132" y="445"/>
                    </a:lnTo>
                  </a:path>
                </a:pathLst>
              </a:custGeom>
              <a:noFill/>
              <a:ln w="5965" cap="flat">
                <a:solidFill>
                  <a:srgbClr val="EC4E44"/>
                </a:solidFill>
                <a:prstDash val="solid"/>
                <a:miter/>
              </a:ln>
            </p:spPr>
            <p:txBody>
              <a:bodyPr rtlCol="0" anchor="ctr"/>
              <a:lstStyle/>
              <a:p>
                <a:endParaRPr lang="en-US"/>
              </a:p>
            </p:txBody>
          </p:sp>
          <p:sp>
            <p:nvSpPr>
              <p:cNvPr id="2276" name="Freeform: Shape 2275">
                <a:extLst>
                  <a:ext uri="{FF2B5EF4-FFF2-40B4-BE49-F238E27FC236}">
                    <a16:creationId xmlns:a16="http://schemas.microsoft.com/office/drawing/2014/main" id="{1CB2DA3F-2C95-4FC1-9A26-4E389D7AA394}"/>
                  </a:ext>
                </a:extLst>
              </p:cNvPr>
              <p:cNvSpPr/>
              <p:nvPr/>
            </p:nvSpPr>
            <p:spPr>
              <a:xfrm>
                <a:off x="3182473" y="3735575"/>
                <a:ext cx="35809" cy="5909"/>
              </a:xfrm>
              <a:custGeom>
                <a:avLst/>
                <a:gdLst>
                  <a:gd name="connsiteX0" fmla="*/ 481 w 35809"/>
                  <a:gd name="connsiteY0" fmla="*/ 297 h 5909"/>
                  <a:gd name="connsiteX1" fmla="*/ 36290 w 35809"/>
                  <a:gd name="connsiteY1" fmla="*/ 297 h 5909"/>
                </a:gdLst>
                <a:ahLst/>
                <a:cxnLst>
                  <a:cxn ang="0">
                    <a:pos x="connsiteX0" y="connsiteY0"/>
                  </a:cxn>
                  <a:cxn ang="0">
                    <a:pos x="connsiteX1" y="connsiteY1"/>
                  </a:cxn>
                </a:cxnLst>
                <a:rect l="l" t="t" r="r" b="b"/>
                <a:pathLst>
                  <a:path w="35809" h="5909">
                    <a:moveTo>
                      <a:pt x="481" y="297"/>
                    </a:moveTo>
                    <a:lnTo>
                      <a:pt x="36290" y="297"/>
                    </a:lnTo>
                  </a:path>
                </a:pathLst>
              </a:custGeom>
              <a:solidFill>
                <a:srgbClr val="EC4E44"/>
              </a:solidFill>
              <a:ln w="5965" cap="sq">
                <a:noFill/>
                <a:prstDash val="solid"/>
                <a:miter/>
              </a:ln>
            </p:spPr>
            <p:txBody>
              <a:bodyPr rtlCol="0" anchor="ctr"/>
              <a:lstStyle/>
              <a:p>
                <a:endParaRPr lang="en-US"/>
              </a:p>
            </p:txBody>
          </p:sp>
          <p:sp>
            <p:nvSpPr>
              <p:cNvPr id="2277" name="Freeform: Shape 2276">
                <a:extLst>
                  <a:ext uri="{FF2B5EF4-FFF2-40B4-BE49-F238E27FC236}">
                    <a16:creationId xmlns:a16="http://schemas.microsoft.com/office/drawing/2014/main" id="{088ABAE6-1A84-4F9B-AE7B-6EE8136621B4}"/>
                  </a:ext>
                </a:extLst>
              </p:cNvPr>
              <p:cNvSpPr/>
              <p:nvPr/>
            </p:nvSpPr>
            <p:spPr>
              <a:xfrm>
                <a:off x="3182473" y="3735575"/>
                <a:ext cx="35809" cy="5909"/>
              </a:xfrm>
              <a:custGeom>
                <a:avLst/>
                <a:gdLst>
                  <a:gd name="connsiteX0" fmla="*/ 481 w 35809"/>
                  <a:gd name="connsiteY0" fmla="*/ 297 h 5909"/>
                  <a:gd name="connsiteX1" fmla="*/ 36290 w 35809"/>
                  <a:gd name="connsiteY1" fmla="*/ 297 h 5909"/>
                </a:gdLst>
                <a:ahLst/>
                <a:cxnLst>
                  <a:cxn ang="0">
                    <a:pos x="connsiteX0" y="connsiteY0"/>
                  </a:cxn>
                  <a:cxn ang="0">
                    <a:pos x="connsiteX1" y="connsiteY1"/>
                  </a:cxn>
                </a:cxnLst>
                <a:rect l="l" t="t" r="r" b="b"/>
                <a:pathLst>
                  <a:path w="35809" h="5909">
                    <a:moveTo>
                      <a:pt x="481" y="297"/>
                    </a:moveTo>
                    <a:lnTo>
                      <a:pt x="36290" y="297"/>
                    </a:lnTo>
                  </a:path>
                </a:pathLst>
              </a:custGeom>
              <a:noFill/>
              <a:ln w="5965" cap="flat">
                <a:solidFill>
                  <a:srgbClr val="EC4E44"/>
                </a:solidFill>
                <a:prstDash val="solid"/>
                <a:miter/>
              </a:ln>
            </p:spPr>
            <p:txBody>
              <a:bodyPr rtlCol="0" anchor="ctr"/>
              <a:lstStyle/>
              <a:p>
                <a:endParaRPr lang="en-US"/>
              </a:p>
            </p:txBody>
          </p:sp>
          <p:sp>
            <p:nvSpPr>
              <p:cNvPr id="2278" name="Freeform: Shape 2277">
                <a:extLst>
                  <a:ext uri="{FF2B5EF4-FFF2-40B4-BE49-F238E27FC236}">
                    <a16:creationId xmlns:a16="http://schemas.microsoft.com/office/drawing/2014/main" id="{7D799D7A-C593-4CE3-AF6F-18716B965556}"/>
                  </a:ext>
                </a:extLst>
              </p:cNvPr>
              <p:cNvSpPr/>
              <p:nvPr/>
            </p:nvSpPr>
            <p:spPr>
              <a:xfrm>
                <a:off x="3909408" y="3113700"/>
                <a:ext cx="35809" cy="5909"/>
              </a:xfrm>
              <a:custGeom>
                <a:avLst/>
                <a:gdLst>
                  <a:gd name="connsiteX0" fmla="*/ 602 w 35809"/>
                  <a:gd name="connsiteY0" fmla="*/ 192 h 5909"/>
                  <a:gd name="connsiteX1" fmla="*/ 36412 w 35809"/>
                  <a:gd name="connsiteY1" fmla="*/ 192 h 5909"/>
                </a:gdLst>
                <a:ahLst/>
                <a:cxnLst>
                  <a:cxn ang="0">
                    <a:pos x="connsiteX0" y="connsiteY0"/>
                  </a:cxn>
                  <a:cxn ang="0">
                    <a:pos x="connsiteX1" y="connsiteY1"/>
                  </a:cxn>
                </a:cxnLst>
                <a:rect l="l" t="t" r="r" b="b"/>
                <a:pathLst>
                  <a:path w="35809" h="5909">
                    <a:moveTo>
                      <a:pt x="602" y="192"/>
                    </a:moveTo>
                    <a:lnTo>
                      <a:pt x="36412" y="192"/>
                    </a:lnTo>
                  </a:path>
                </a:pathLst>
              </a:custGeom>
              <a:solidFill>
                <a:srgbClr val="EC4E44"/>
              </a:solidFill>
              <a:ln w="5965" cap="sq">
                <a:noFill/>
                <a:prstDash val="solid"/>
                <a:miter/>
              </a:ln>
            </p:spPr>
            <p:txBody>
              <a:bodyPr rtlCol="0" anchor="ctr"/>
              <a:lstStyle/>
              <a:p>
                <a:endParaRPr lang="en-US"/>
              </a:p>
            </p:txBody>
          </p:sp>
          <p:sp>
            <p:nvSpPr>
              <p:cNvPr id="2279" name="Freeform: Shape 2278">
                <a:extLst>
                  <a:ext uri="{FF2B5EF4-FFF2-40B4-BE49-F238E27FC236}">
                    <a16:creationId xmlns:a16="http://schemas.microsoft.com/office/drawing/2014/main" id="{356E6F59-380D-4A0A-9229-49DFE922196B}"/>
                  </a:ext>
                </a:extLst>
              </p:cNvPr>
              <p:cNvSpPr/>
              <p:nvPr/>
            </p:nvSpPr>
            <p:spPr>
              <a:xfrm>
                <a:off x="3909408" y="3113700"/>
                <a:ext cx="35809" cy="5909"/>
              </a:xfrm>
              <a:custGeom>
                <a:avLst/>
                <a:gdLst>
                  <a:gd name="connsiteX0" fmla="*/ 602 w 35809"/>
                  <a:gd name="connsiteY0" fmla="*/ 192 h 5909"/>
                  <a:gd name="connsiteX1" fmla="*/ 36412 w 35809"/>
                  <a:gd name="connsiteY1" fmla="*/ 192 h 5909"/>
                </a:gdLst>
                <a:ahLst/>
                <a:cxnLst>
                  <a:cxn ang="0">
                    <a:pos x="connsiteX0" y="connsiteY0"/>
                  </a:cxn>
                  <a:cxn ang="0">
                    <a:pos x="connsiteX1" y="connsiteY1"/>
                  </a:cxn>
                </a:cxnLst>
                <a:rect l="l" t="t" r="r" b="b"/>
                <a:pathLst>
                  <a:path w="35809" h="5909">
                    <a:moveTo>
                      <a:pt x="602" y="192"/>
                    </a:moveTo>
                    <a:lnTo>
                      <a:pt x="36412" y="192"/>
                    </a:lnTo>
                  </a:path>
                </a:pathLst>
              </a:custGeom>
              <a:noFill/>
              <a:ln w="5965" cap="flat">
                <a:solidFill>
                  <a:srgbClr val="EC4E44"/>
                </a:solidFill>
                <a:prstDash val="solid"/>
                <a:miter/>
              </a:ln>
            </p:spPr>
            <p:txBody>
              <a:bodyPr rtlCol="0" anchor="ctr"/>
              <a:lstStyle/>
              <a:p>
                <a:endParaRPr lang="en-US"/>
              </a:p>
            </p:txBody>
          </p:sp>
          <p:sp>
            <p:nvSpPr>
              <p:cNvPr id="2280" name="Freeform: Shape 2279">
                <a:extLst>
                  <a:ext uri="{FF2B5EF4-FFF2-40B4-BE49-F238E27FC236}">
                    <a16:creationId xmlns:a16="http://schemas.microsoft.com/office/drawing/2014/main" id="{6F05F7C8-E945-450D-9AE0-D963BE8874E6}"/>
                  </a:ext>
                </a:extLst>
              </p:cNvPr>
              <p:cNvSpPr/>
              <p:nvPr/>
            </p:nvSpPr>
            <p:spPr>
              <a:xfrm>
                <a:off x="2119100" y="4602429"/>
                <a:ext cx="35809" cy="5909"/>
              </a:xfrm>
              <a:custGeom>
                <a:avLst/>
                <a:gdLst>
                  <a:gd name="connsiteX0" fmla="*/ 302 w 35809"/>
                  <a:gd name="connsiteY0" fmla="*/ 444 h 5909"/>
                  <a:gd name="connsiteX1" fmla="*/ 36112 w 35809"/>
                  <a:gd name="connsiteY1" fmla="*/ 444 h 5909"/>
                </a:gdLst>
                <a:ahLst/>
                <a:cxnLst>
                  <a:cxn ang="0">
                    <a:pos x="connsiteX0" y="connsiteY0"/>
                  </a:cxn>
                  <a:cxn ang="0">
                    <a:pos x="connsiteX1" y="connsiteY1"/>
                  </a:cxn>
                </a:cxnLst>
                <a:rect l="l" t="t" r="r" b="b"/>
                <a:pathLst>
                  <a:path w="35809" h="5909">
                    <a:moveTo>
                      <a:pt x="302" y="444"/>
                    </a:moveTo>
                    <a:lnTo>
                      <a:pt x="36112" y="444"/>
                    </a:lnTo>
                  </a:path>
                </a:pathLst>
              </a:custGeom>
              <a:solidFill>
                <a:srgbClr val="EC4E44"/>
              </a:solidFill>
              <a:ln w="5965" cap="sq">
                <a:noFill/>
                <a:prstDash val="solid"/>
                <a:miter/>
              </a:ln>
            </p:spPr>
            <p:txBody>
              <a:bodyPr rtlCol="0" anchor="ctr"/>
              <a:lstStyle/>
              <a:p>
                <a:endParaRPr lang="en-US"/>
              </a:p>
            </p:txBody>
          </p:sp>
          <p:sp>
            <p:nvSpPr>
              <p:cNvPr id="2281" name="Freeform: Shape 2280">
                <a:extLst>
                  <a:ext uri="{FF2B5EF4-FFF2-40B4-BE49-F238E27FC236}">
                    <a16:creationId xmlns:a16="http://schemas.microsoft.com/office/drawing/2014/main" id="{7455D387-3522-4B49-86F7-2808E3897F31}"/>
                  </a:ext>
                </a:extLst>
              </p:cNvPr>
              <p:cNvSpPr/>
              <p:nvPr/>
            </p:nvSpPr>
            <p:spPr>
              <a:xfrm>
                <a:off x="2119100" y="4602429"/>
                <a:ext cx="35809" cy="5909"/>
              </a:xfrm>
              <a:custGeom>
                <a:avLst/>
                <a:gdLst>
                  <a:gd name="connsiteX0" fmla="*/ 302 w 35809"/>
                  <a:gd name="connsiteY0" fmla="*/ 444 h 5909"/>
                  <a:gd name="connsiteX1" fmla="*/ 36112 w 35809"/>
                  <a:gd name="connsiteY1" fmla="*/ 444 h 5909"/>
                </a:gdLst>
                <a:ahLst/>
                <a:cxnLst>
                  <a:cxn ang="0">
                    <a:pos x="connsiteX0" y="connsiteY0"/>
                  </a:cxn>
                  <a:cxn ang="0">
                    <a:pos x="connsiteX1" y="connsiteY1"/>
                  </a:cxn>
                </a:cxnLst>
                <a:rect l="l" t="t" r="r" b="b"/>
                <a:pathLst>
                  <a:path w="35809" h="5909">
                    <a:moveTo>
                      <a:pt x="302" y="444"/>
                    </a:moveTo>
                    <a:lnTo>
                      <a:pt x="36112" y="444"/>
                    </a:lnTo>
                  </a:path>
                </a:pathLst>
              </a:custGeom>
              <a:noFill/>
              <a:ln w="5965" cap="flat">
                <a:solidFill>
                  <a:srgbClr val="EC4E44"/>
                </a:solidFill>
                <a:prstDash val="solid"/>
                <a:miter/>
              </a:ln>
            </p:spPr>
            <p:txBody>
              <a:bodyPr rtlCol="0" anchor="ctr"/>
              <a:lstStyle/>
              <a:p>
                <a:endParaRPr lang="en-US"/>
              </a:p>
            </p:txBody>
          </p:sp>
          <p:sp>
            <p:nvSpPr>
              <p:cNvPr id="2282" name="Freeform: Shape 2281">
                <a:extLst>
                  <a:ext uri="{FF2B5EF4-FFF2-40B4-BE49-F238E27FC236}">
                    <a16:creationId xmlns:a16="http://schemas.microsoft.com/office/drawing/2014/main" id="{7DD7C2DC-F408-4D1D-A555-E9C4558110CB}"/>
                  </a:ext>
                </a:extLst>
              </p:cNvPr>
              <p:cNvSpPr/>
              <p:nvPr/>
            </p:nvSpPr>
            <p:spPr>
              <a:xfrm>
                <a:off x="2895151" y="4001120"/>
                <a:ext cx="35809" cy="5909"/>
              </a:xfrm>
              <a:custGeom>
                <a:avLst/>
                <a:gdLst>
                  <a:gd name="connsiteX0" fmla="*/ 432 w 35809"/>
                  <a:gd name="connsiteY0" fmla="*/ 342 h 5909"/>
                  <a:gd name="connsiteX1" fmla="*/ 36242 w 35809"/>
                  <a:gd name="connsiteY1" fmla="*/ 342 h 5909"/>
                </a:gdLst>
                <a:ahLst/>
                <a:cxnLst>
                  <a:cxn ang="0">
                    <a:pos x="connsiteX0" y="connsiteY0"/>
                  </a:cxn>
                  <a:cxn ang="0">
                    <a:pos x="connsiteX1" y="connsiteY1"/>
                  </a:cxn>
                </a:cxnLst>
                <a:rect l="l" t="t" r="r" b="b"/>
                <a:pathLst>
                  <a:path w="35809" h="5909">
                    <a:moveTo>
                      <a:pt x="432" y="342"/>
                    </a:moveTo>
                    <a:lnTo>
                      <a:pt x="36242" y="342"/>
                    </a:lnTo>
                  </a:path>
                </a:pathLst>
              </a:custGeom>
              <a:solidFill>
                <a:srgbClr val="EC4E44"/>
              </a:solidFill>
              <a:ln w="5965" cap="sq">
                <a:noFill/>
                <a:prstDash val="solid"/>
                <a:miter/>
              </a:ln>
            </p:spPr>
            <p:txBody>
              <a:bodyPr rtlCol="0" anchor="ctr"/>
              <a:lstStyle/>
              <a:p>
                <a:endParaRPr lang="en-US"/>
              </a:p>
            </p:txBody>
          </p:sp>
          <p:sp>
            <p:nvSpPr>
              <p:cNvPr id="2283" name="Freeform: Shape 2282">
                <a:extLst>
                  <a:ext uri="{FF2B5EF4-FFF2-40B4-BE49-F238E27FC236}">
                    <a16:creationId xmlns:a16="http://schemas.microsoft.com/office/drawing/2014/main" id="{59932CF2-0D22-48E9-90D9-046F7CC82584}"/>
                  </a:ext>
                </a:extLst>
              </p:cNvPr>
              <p:cNvSpPr/>
              <p:nvPr/>
            </p:nvSpPr>
            <p:spPr>
              <a:xfrm>
                <a:off x="2895151" y="4001120"/>
                <a:ext cx="35809" cy="5909"/>
              </a:xfrm>
              <a:custGeom>
                <a:avLst/>
                <a:gdLst>
                  <a:gd name="connsiteX0" fmla="*/ 432 w 35809"/>
                  <a:gd name="connsiteY0" fmla="*/ 342 h 5909"/>
                  <a:gd name="connsiteX1" fmla="*/ 36242 w 35809"/>
                  <a:gd name="connsiteY1" fmla="*/ 342 h 5909"/>
                </a:gdLst>
                <a:ahLst/>
                <a:cxnLst>
                  <a:cxn ang="0">
                    <a:pos x="connsiteX0" y="connsiteY0"/>
                  </a:cxn>
                  <a:cxn ang="0">
                    <a:pos x="connsiteX1" y="connsiteY1"/>
                  </a:cxn>
                </a:cxnLst>
                <a:rect l="l" t="t" r="r" b="b"/>
                <a:pathLst>
                  <a:path w="35809" h="5909">
                    <a:moveTo>
                      <a:pt x="432" y="342"/>
                    </a:moveTo>
                    <a:lnTo>
                      <a:pt x="36242" y="342"/>
                    </a:lnTo>
                  </a:path>
                </a:pathLst>
              </a:custGeom>
              <a:noFill/>
              <a:ln w="5965" cap="flat">
                <a:solidFill>
                  <a:srgbClr val="EC4E44"/>
                </a:solidFill>
                <a:prstDash val="solid"/>
                <a:miter/>
              </a:ln>
            </p:spPr>
            <p:txBody>
              <a:bodyPr rtlCol="0" anchor="ctr"/>
              <a:lstStyle/>
              <a:p>
                <a:endParaRPr lang="en-US"/>
              </a:p>
            </p:txBody>
          </p:sp>
          <p:sp>
            <p:nvSpPr>
              <p:cNvPr id="2284" name="Freeform: Shape 2283">
                <a:extLst>
                  <a:ext uri="{FF2B5EF4-FFF2-40B4-BE49-F238E27FC236}">
                    <a16:creationId xmlns:a16="http://schemas.microsoft.com/office/drawing/2014/main" id="{F05D0935-3F37-4EBE-9F9C-74E79C2BF2BA}"/>
                  </a:ext>
                </a:extLst>
              </p:cNvPr>
              <p:cNvSpPr/>
              <p:nvPr/>
            </p:nvSpPr>
            <p:spPr>
              <a:xfrm>
                <a:off x="2402873" y="4443143"/>
                <a:ext cx="35809" cy="5909"/>
              </a:xfrm>
              <a:custGeom>
                <a:avLst/>
                <a:gdLst>
                  <a:gd name="connsiteX0" fmla="*/ 350 w 35809"/>
                  <a:gd name="connsiteY0" fmla="*/ 417 h 5909"/>
                  <a:gd name="connsiteX1" fmla="*/ 36159 w 35809"/>
                  <a:gd name="connsiteY1" fmla="*/ 417 h 5909"/>
                </a:gdLst>
                <a:ahLst/>
                <a:cxnLst>
                  <a:cxn ang="0">
                    <a:pos x="connsiteX0" y="connsiteY0"/>
                  </a:cxn>
                  <a:cxn ang="0">
                    <a:pos x="connsiteX1" y="connsiteY1"/>
                  </a:cxn>
                </a:cxnLst>
                <a:rect l="l" t="t" r="r" b="b"/>
                <a:pathLst>
                  <a:path w="35809" h="5909">
                    <a:moveTo>
                      <a:pt x="350" y="417"/>
                    </a:moveTo>
                    <a:lnTo>
                      <a:pt x="36159" y="417"/>
                    </a:lnTo>
                  </a:path>
                </a:pathLst>
              </a:custGeom>
              <a:solidFill>
                <a:srgbClr val="EC4E44"/>
              </a:solidFill>
              <a:ln w="5965" cap="sq">
                <a:noFill/>
                <a:prstDash val="solid"/>
                <a:miter/>
              </a:ln>
            </p:spPr>
            <p:txBody>
              <a:bodyPr rtlCol="0" anchor="ctr"/>
              <a:lstStyle/>
              <a:p>
                <a:endParaRPr lang="en-US"/>
              </a:p>
            </p:txBody>
          </p:sp>
          <p:sp>
            <p:nvSpPr>
              <p:cNvPr id="2285" name="Freeform: Shape 2284">
                <a:extLst>
                  <a:ext uri="{FF2B5EF4-FFF2-40B4-BE49-F238E27FC236}">
                    <a16:creationId xmlns:a16="http://schemas.microsoft.com/office/drawing/2014/main" id="{3E16F13D-79FB-4488-9E5D-096B9DCAFD9C}"/>
                  </a:ext>
                </a:extLst>
              </p:cNvPr>
              <p:cNvSpPr/>
              <p:nvPr/>
            </p:nvSpPr>
            <p:spPr>
              <a:xfrm>
                <a:off x="2402873" y="4443143"/>
                <a:ext cx="35809" cy="5909"/>
              </a:xfrm>
              <a:custGeom>
                <a:avLst/>
                <a:gdLst>
                  <a:gd name="connsiteX0" fmla="*/ 350 w 35809"/>
                  <a:gd name="connsiteY0" fmla="*/ 417 h 5909"/>
                  <a:gd name="connsiteX1" fmla="*/ 36159 w 35809"/>
                  <a:gd name="connsiteY1" fmla="*/ 417 h 5909"/>
                </a:gdLst>
                <a:ahLst/>
                <a:cxnLst>
                  <a:cxn ang="0">
                    <a:pos x="connsiteX0" y="connsiteY0"/>
                  </a:cxn>
                  <a:cxn ang="0">
                    <a:pos x="connsiteX1" y="connsiteY1"/>
                  </a:cxn>
                </a:cxnLst>
                <a:rect l="l" t="t" r="r" b="b"/>
                <a:pathLst>
                  <a:path w="35809" h="5909">
                    <a:moveTo>
                      <a:pt x="350" y="417"/>
                    </a:moveTo>
                    <a:lnTo>
                      <a:pt x="36159" y="417"/>
                    </a:lnTo>
                  </a:path>
                </a:pathLst>
              </a:custGeom>
              <a:noFill/>
              <a:ln w="5965" cap="flat">
                <a:solidFill>
                  <a:srgbClr val="EC4E44"/>
                </a:solidFill>
                <a:prstDash val="solid"/>
                <a:miter/>
              </a:ln>
            </p:spPr>
            <p:txBody>
              <a:bodyPr rtlCol="0" anchor="ctr"/>
              <a:lstStyle/>
              <a:p>
                <a:endParaRPr lang="en-US"/>
              </a:p>
            </p:txBody>
          </p:sp>
          <p:sp>
            <p:nvSpPr>
              <p:cNvPr id="2286" name="Freeform: Shape 2285">
                <a:extLst>
                  <a:ext uri="{FF2B5EF4-FFF2-40B4-BE49-F238E27FC236}">
                    <a16:creationId xmlns:a16="http://schemas.microsoft.com/office/drawing/2014/main" id="{CA0BA79D-8BFA-4733-BC50-327996555B97}"/>
                  </a:ext>
                </a:extLst>
              </p:cNvPr>
              <p:cNvSpPr/>
              <p:nvPr/>
            </p:nvSpPr>
            <p:spPr>
              <a:xfrm>
                <a:off x="1289331" y="5312766"/>
                <a:ext cx="35809" cy="5909"/>
              </a:xfrm>
              <a:custGeom>
                <a:avLst/>
                <a:gdLst>
                  <a:gd name="connsiteX0" fmla="*/ 163 w 35809"/>
                  <a:gd name="connsiteY0" fmla="*/ 564 h 5909"/>
                  <a:gd name="connsiteX1" fmla="*/ 35973 w 35809"/>
                  <a:gd name="connsiteY1" fmla="*/ 564 h 5909"/>
                </a:gdLst>
                <a:ahLst/>
                <a:cxnLst>
                  <a:cxn ang="0">
                    <a:pos x="connsiteX0" y="connsiteY0"/>
                  </a:cxn>
                  <a:cxn ang="0">
                    <a:pos x="connsiteX1" y="connsiteY1"/>
                  </a:cxn>
                </a:cxnLst>
                <a:rect l="l" t="t" r="r" b="b"/>
                <a:pathLst>
                  <a:path w="35809" h="5909">
                    <a:moveTo>
                      <a:pt x="163" y="564"/>
                    </a:moveTo>
                    <a:lnTo>
                      <a:pt x="35973" y="564"/>
                    </a:lnTo>
                  </a:path>
                </a:pathLst>
              </a:custGeom>
              <a:solidFill>
                <a:srgbClr val="EC4E44"/>
              </a:solidFill>
              <a:ln w="5965" cap="sq">
                <a:noFill/>
                <a:prstDash val="solid"/>
                <a:miter/>
              </a:ln>
            </p:spPr>
            <p:txBody>
              <a:bodyPr rtlCol="0" anchor="ctr"/>
              <a:lstStyle/>
              <a:p>
                <a:endParaRPr lang="en-US"/>
              </a:p>
            </p:txBody>
          </p:sp>
          <p:sp>
            <p:nvSpPr>
              <p:cNvPr id="2287" name="Freeform: Shape 2286">
                <a:extLst>
                  <a:ext uri="{FF2B5EF4-FFF2-40B4-BE49-F238E27FC236}">
                    <a16:creationId xmlns:a16="http://schemas.microsoft.com/office/drawing/2014/main" id="{6F86F3A0-24BC-466E-9C2E-85CA6130B83B}"/>
                  </a:ext>
                </a:extLst>
              </p:cNvPr>
              <p:cNvSpPr/>
              <p:nvPr/>
            </p:nvSpPr>
            <p:spPr>
              <a:xfrm>
                <a:off x="1289331" y="5312766"/>
                <a:ext cx="35809" cy="5909"/>
              </a:xfrm>
              <a:custGeom>
                <a:avLst/>
                <a:gdLst>
                  <a:gd name="connsiteX0" fmla="*/ 163 w 35809"/>
                  <a:gd name="connsiteY0" fmla="*/ 564 h 5909"/>
                  <a:gd name="connsiteX1" fmla="*/ 35973 w 35809"/>
                  <a:gd name="connsiteY1" fmla="*/ 564 h 5909"/>
                </a:gdLst>
                <a:ahLst/>
                <a:cxnLst>
                  <a:cxn ang="0">
                    <a:pos x="connsiteX0" y="connsiteY0"/>
                  </a:cxn>
                  <a:cxn ang="0">
                    <a:pos x="connsiteX1" y="connsiteY1"/>
                  </a:cxn>
                </a:cxnLst>
                <a:rect l="l" t="t" r="r" b="b"/>
                <a:pathLst>
                  <a:path w="35809" h="5909">
                    <a:moveTo>
                      <a:pt x="163" y="564"/>
                    </a:moveTo>
                    <a:lnTo>
                      <a:pt x="35973" y="564"/>
                    </a:lnTo>
                  </a:path>
                </a:pathLst>
              </a:custGeom>
              <a:noFill/>
              <a:ln w="5965" cap="flat">
                <a:solidFill>
                  <a:srgbClr val="EC4E44"/>
                </a:solidFill>
                <a:prstDash val="solid"/>
                <a:miter/>
              </a:ln>
            </p:spPr>
            <p:txBody>
              <a:bodyPr rtlCol="0" anchor="ctr"/>
              <a:lstStyle/>
              <a:p>
                <a:endParaRPr lang="en-US"/>
              </a:p>
            </p:txBody>
          </p:sp>
          <p:sp>
            <p:nvSpPr>
              <p:cNvPr id="2288" name="Freeform: Shape 2287">
                <a:extLst>
                  <a:ext uri="{FF2B5EF4-FFF2-40B4-BE49-F238E27FC236}">
                    <a16:creationId xmlns:a16="http://schemas.microsoft.com/office/drawing/2014/main" id="{DF33AAB1-00A2-477D-ADEC-437DA098F020}"/>
                  </a:ext>
                </a:extLst>
              </p:cNvPr>
              <p:cNvSpPr/>
              <p:nvPr/>
            </p:nvSpPr>
            <p:spPr>
              <a:xfrm>
                <a:off x="1756953" y="4853719"/>
                <a:ext cx="35809" cy="5909"/>
              </a:xfrm>
              <a:custGeom>
                <a:avLst/>
                <a:gdLst>
                  <a:gd name="connsiteX0" fmla="*/ 242 w 35809"/>
                  <a:gd name="connsiteY0" fmla="*/ 487 h 5909"/>
                  <a:gd name="connsiteX1" fmla="*/ 36051 w 35809"/>
                  <a:gd name="connsiteY1" fmla="*/ 487 h 5909"/>
                </a:gdLst>
                <a:ahLst/>
                <a:cxnLst>
                  <a:cxn ang="0">
                    <a:pos x="connsiteX0" y="connsiteY0"/>
                  </a:cxn>
                  <a:cxn ang="0">
                    <a:pos x="connsiteX1" y="connsiteY1"/>
                  </a:cxn>
                </a:cxnLst>
                <a:rect l="l" t="t" r="r" b="b"/>
                <a:pathLst>
                  <a:path w="35809" h="5909">
                    <a:moveTo>
                      <a:pt x="242" y="487"/>
                    </a:moveTo>
                    <a:lnTo>
                      <a:pt x="36051" y="487"/>
                    </a:lnTo>
                  </a:path>
                </a:pathLst>
              </a:custGeom>
              <a:solidFill>
                <a:srgbClr val="EC4E44"/>
              </a:solidFill>
              <a:ln w="5965" cap="sq">
                <a:noFill/>
                <a:prstDash val="solid"/>
                <a:miter/>
              </a:ln>
            </p:spPr>
            <p:txBody>
              <a:bodyPr rtlCol="0" anchor="ctr"/>
              <a:lstStyle/>
              <a:p>
                <a:endParaRPr lang="en-US"/>
              </a:p>
            </p:txBody>
          </p:sp>
          <p:sp>
            <p:nvSpPr>
              <p:cNvPr id="2289" name="Freeform: Shape 2288">
                <a:extLst>
                  <a:ext uri="{FF2B5EF4-FFF2-40B4-BE49-F238E27FC236}">
                    <a16:creationId xmlns:a16="http://schemas.microsoft.com/office/drawing/2014/main" id="{40AB7DC5-7173-44EC-B3C7-F65861FEE6B8}"/>
                  </a:ext>
                </a:extLst>
              </p:cNvPr>
              <p:cNvSpPr/>
              <p:nvPr/>
            </p:nvSpPr>
            <p:spPr>
              <a:xfrm>
                <a:off x="1756953" y="4853719"/>
                <a:ext cx="35809" cy="5909"/>
              </a:xfrm>
              <a:custGeom>
                <a:avLst/>
                <a:gdLst>
                  <a:gd name="connsiteX0" fmla="*/ 242 w 35809"/>
                  <a:gd name="connsiteY0" fmla="*/ 487 h 5909"/>
                  <a:gd name="connsiteX1" fmla="*/ 36051 w 35809"/>
                  <a:gd name="connsiteY1" fmla="*/ 487 h 5909"/>
                </a:gdLst>
                <a:ahLst/>
                <a:cxnLst>
                  <a:cxn ang="0">
                    <a:pos x="connsiteX0" y="connsiteY0"/>
                  </a:cxn>
                  <a:cxn ang="0">
                    <a:pos x="connsiteX1" y="connsiteY1"/>
                  </a:cxn>
                </a:cxnLst>
                <a:rect l="l" t="t" r="r" b="b"/>
                <a:pathLst>
                  <a:path w="35809" h="5909">
                    <a:moveTo>
                      <a:pt x="242" y="487"/>
                    </a:moveTo>
                    <a:lnTo>
                      <a:pt x="36051" y="487"/>
                    </a:lnTo>
                  </a:path>
                </a:pathLst>
              </a:custGeom>
              <a:noFill/>
              <a:ln w="5965" cap="flat">
                <a:solidFill>
                  <a:srgbClr val="EC4E44"/>
                </a:solidFill>
                <a:prstDash val="solid"/>
                <a:miter/>
              </a:ln>
            </p:spPr>
            <p:txBody>
              <a:bodyPr rtlCol="0" anchor="ctr"/>
              <a:lstStyle/>
              <a:p>
                <a:endParaRPr lang="en-US"/>
              </a:p>
            </p:txBody>
          </p:sp>
          <p:sp>
            <p:nvSpPr>
              <p:cNvPr id="2290" name="Freeform: Shape 2289">
                <a:extLst>
                  <a:ext uri="{FF2B5EF4-FFF2-40B4-BE49-F238E27FC236}">
                    <a16:creationId xmlns:a16="http://schemas.microsoft.com/office/drawing/2014/main" id="{5A538842-4D6E-491C-AE4C-D5771D8D2E2D}"/>
                  </a:ext>
                </a:extLst>
              </p:cNvPr>
              <p:cNvSpPr/>
              <p:nvPr/>
            </p:nvSpPr>
            <p:spPr>
              <a:xfrm>
                <a:off x="2553384" y="4308831"/>
                <a:ext cx="35809" cy="5909"/>
              </a:xfrm>
              <a:custGeom>
                <a:avLst/>
                <a:gdLst>
                  <a:gd name="connsiteX0" fmla="*/ 375 w 35809"/>
                  <a:gd name="connsiteY0" fmla="*/ 394 h 5909"/>
                  <a:gd name="connsiteX1" fmla="*/ 36185 w 35809"/>
                  <a:gd name="connsiteY1" fmla="*/ 394 h 5909"/>
                </a:gdLst>
                <a:ahLst/>
                <a:cxnLst>
                  <a:cxn ang="0">
                    <a:pos x="connsiteX0" y="connsiteY0"/>
                  </a:cxn>
                  <a:cxn ang="0">
                    <a:pos x="connsiteX1" y="connsiteY1"/>
                  </a:cxn>
                </a:cxnLst>
                <a:rect l="l" t="t" r="r" b="b"/>
                <a:pathLst>
                  <a:path w="35809" h="5909">
                    <a:moveTo>
                      <a:pt x="375" y="394"/>
                    </a:moveTo>
                    <a:lnTo>
                      <a:pt x="36185" y="394"/>
                    </a:lnTo>
                  </a:path>
                </a:pathLst>
              </a:custGeom>
              <a:solidFill>
                <a:srgbClr val="EC4E44"/>
              </a:solidFill>
              <a:ln w="5965" cap="sq">
                <a:noFill/>
                <a:prstDash val="solid"/>
                <a:miter/>
              </a:ln>
            </p:spPr>
            <p:txBody>
              <a:bodyPr rtlCol="0" anchor="ctr"/>
              <a:lstStyle/>
              <a:p>
                <a:endParaRPr lang="en-US"/>
              </a:p>
            </p:txBody>
          </p:sp>
          <p:sp>
            <p:nvSpPr>
              <p:cNvPr id="2291" name="Freeform: Shape 2290">
                <a:extLst>
                  <a:ext uri="{FF2B5EF4-FFF2-40B4-BE49-F238E27FC236}">
                    <a16:creationId xmlns:a16="http://schemas.microsoft.com/office/drawing/2014/main" id="{59659522-7040-4508-AF94-0CCEA5445181}"/>
                  </a:ext>
                </a:extLst>
              </p:cNvPr>
              <p:cNvSpPr/>
              <p:nvPr/>
            </p:nvSpPr>
            <p:spPr>
              <a:xfrm>
                <a:off x="2553384" y="4308831"/>
                <a:ext cx="35809" cy="5909"/>
              </a:xfrm>
              <a:custGeom>
                <a:avLst/>
                <a:gdLst>
                  <a:gd name="connsiteX0" fmla="*/ 375 w 35809"/>
                  <a:gd name="connsiteY0" fmla="*/ 394 h 5909"/>
                  <a:gd name="connsiteX1" fmla="*/ 36185 w 35809"/>
                  <a:gd name="connsiteY1" fmla="*/ 394 h 5909"/>
                </a:gdLst>
                <a:ahLst/>
                <a:cxnLst>
                  <a:cxn ang="0">
                    <a:pos x="connsiteX0" y="connsiteY0"/>
                  </a:cxn>
                  <a:cxn ang="0">
                    <a:pos x="connsiteX1" y="connsiteY1"/>
                  </a:cxn>
                </a:cxnLst>
                <a:rect l="l" t="t" r="r" b="b"/>
                <a:pathLst>
                  <a:path w="35809" h="5909">
                    <a:moveTo>
                      <a:pt x="375" y="394"/>
                    </a:moveTo>
                    <a:lnTo>
                      <a:pt x="36185" y="394"/>
                    </a:lnTo>
                  </a:path>
                </a:pathLst>
              </a:custGeom>
              <a:noFill/>
              <a:ln w="5965" cap="flat">
                <a:solidFill>
                  <a:srgbClr val="EC4E44"/>
                </a:solidFill>
                <a:prstDash val="solid"/>
                <a:miter/>
              </a:ln>
            </p:spPr>
            <p:txBody>
              <a:bodyPr rtlCol="0" anchor="ctr"/>
              <a:lstStyle/>
              <a:p>
                <a:endParaRPr lang="en-US"/>
              </a:p>
            </p:txBody>
          </p:sp>
          <p:sp>
            <p:nvSpPr>
              <p:cNvPr id="2292" name="Freeform: Shape 2291">
                <a:extLst>
                  <a:ext uri="{FF2B5EF4-FFF2-40B4-BE49-F238E27FC236}">
                    <a16:creationId xmlns:a16="http://schemas.microsoft.com/office/drawing/2014/main" id="{CAC2E6E2-36C2-4706-9A2D-3C6550C05F9D}"/>
                  </a:ext>
                </a:extLst>
              </p:cNvPr>
              <p:cNvSpPr/>
              <p:nvPr/>
            </p:nvSpPr>
            <p:spPr>
              <a:xfrm>
                <a:off x="3185473" y="3773323"/>
                <a:ext cx="35809" cy="5909"/>
              </a:xfrm>
              <a:custGeom>
                <a:avLst/>
                <a:gdLst>
                  <a:gd name="connsiteX0" fmla="*/ 481 w 35809"/>
                  <a:gd name="connsiteY0" fmla="*/ 304 h 5909"/>
                  <a:gd name="connsiteX1" fmla="*/ 36290 w 35809"/>
                  <a:gd name="connsiteY1" fmla="*/ 304 h 5909"/>
                </a:gdLst>
                <a:ahLst/>
                <a:cxnLst>
                  <a:cxn ang="0">
                    <a:pos x="connsiteX0" y="connsiteY0"/>
                  </a:cxn>
                  <a:cxn ang="0">
                    <a:pos x="connsiteX1" y="connsiteY1"/>
                  </a:cxn>
                </a:cxnLst>
                <a:rect l="l" t="t" r="r" b="b"/>
                <a:pathLst>
                  <a:path w="35809" h="5909">
                    <a:moveTo>
                      <a:pt x="481" y="304"/>
                    </a:moveTo>
                    <a:lnTo>
                      <a:pt x="36290" y="304"/>
                    </a:lnTo>
                  </a:path>
                </a:pathLst>
              </a:custGeom>
              <a:solidFill>
                <a:srgbClr val="EC4E44"/>
              </a:solidFill>
              <a:ln w="5965" cap="sq">
                <a:noFill/>
                <a:prstDash val="solid"/>
                <a:miter/>
              </a:ln>
            </p:spPr>
            <p:txBody>
              <a:bodyPr rtlCol="0" anchor="ctr"/>
              <a:lstStyle/>
              <a:p>
                <a:endParaRPr lang="en-US"/>
              </a:p>
            </p:txBody>
          </p:sp>
          <p:sp>
            <p:nvSpPr>
              <p:cNvPr id="2293" name="Freeform: Shape 2292">
                <a:extLst>
                  <a:ext uri="{FF2B5EF4-FFF2-40B4-BE49-F238E27FC236}">
                    <a16:creationId xmlns:a16="http://schemas.microsoft.com/office/drawing/2014/main" id="{078579EB-84B6-4C7D-8A82-8DD429AD2FBA}"/>
                  </a:ext>
                </a:extLst>
              </p:cNvPr>
              <p:cNvSpPr/>
              <p:nvPr/>
            </p:nvSpPr>
            <p:spPr>
              <a:xfrm>
                <a:off x="3185473" y="3773323"/>
                <a:ext cx="35809" cy="5909"/>
              </a:xfrm>
              <a:custGeom>
                <a:avLst/>
                <a:gdLst>
                  <a:gd name="connsiteX0" fmla="*/ 481 w 35809"/>
                  <a:gd name="connsiteY0" fmla="*/ 304 h 5909"/>
                  <a:gd name="connsiteX1" fmla="*/ 36290 w 35809"/>
                  <a:gd name="connsiteY1" fmla="*/ 304 h 5909"/>
                </a:gdLst>
                <a:ahLst/>
                <a:cxnLst>
                  <a:cxn ang="0">
                    <a:pos x="connsiteX0" y="connsiteY0"/>
                  </a:cxn>
                  <a:cxn ang="0">
                    <a:pos x="connsiteX1" y="connsiteY1"/>
                  </a:cxn>
                </a:cxnLst>
                <a:rect l="l" t="t" r="r" b="b"/>
                <a:pathLst>
                  <a:path w="35809" h="5909">
                    <a:moveTo>
                      <a:pt x="481" y="304"/>
                    </a:moveTo>
                    <a:lnTo>
                      <a:pt x="36290" y="304"/>
                    </a:lnTo>
                  </a:path>
                </a:pathLst>
              </a:custGeom>
              <a:noFill/>
              <a:ln w="5965" cap="flat">
                <a:solidFill>
                  <a:srgbClr val="EC4E44"/>
                </a:solidFill>
                <a:prstDash val="solid"/>
                <a:miter/>
              </a:ln>
            </p:spPr>
            <p:txBody>
              <a:bodyPr rtlCol="0" anchor="ctr"/>
              <a:lstStyle/>
              <a:p>
                <a:endParaRPr lang="en-US"/>
              </a:p>
            </p:txBody>
          </p:sp>
          <p:sp>
            <p:nvSpPr>
              <p:cNvPr id="2294" name="Freeform: Shape 2293">
                <a:extLst>
                  <a:ext uri="{FF2B5EF4-FFF2-40B4-BE49-F238E27FC236}">
                    <a16:creationId xmlns:a16="http://schemas.microsoft.com/office/drawing/2014/main" id="{074B439B-D034-41B5-8058-CED49303F09A}"/>
                  </a:ext>
                </a:extLst>
              </p:cNvPr>
              <p:cNvSpPr/>
              <p:nvPr/>
            </p:nvSpPr>
            <p:spPr>
              <a:xfrm>
                <a:off x="2027552" y="4868506"/>
                <a:ext cx="35809" cy="5909"/>
              </a:xfrm>
              <a:custGeom>
                <a:avLst/>
                <a:gdLst>
                  <a:gd name="connsiteX0" fmla="*/ 287 w 35809"/>
                  <a:gd name="connsiteY0" fmla="*/ 489 h 5909"/>
                  <a:gd name="connsiteX1" fmla="*/ 36096 w 35809"/>
                  <a:gd name="connsiteY1" fmla="*/ 489 h 5909"/>
                </a:gdLst>
                <a:ahLst/>
                <a:cxnLst>
                  <a:cxn ang="0">
                    <a:pos x="connsiteX0" y="connsiteY0"/>
                  </a:cxn>
                  <a:cxn ang="0">
                    <a:pos x="connsiteX1" y="connsiteY1"/>
                  </a:cxn>
                </a:cxnLst>
                <a:rect l="l" t="t" r="r" b="b"/>
                <a:pathLst>
                  <a:path w="35809" h="5909">
                    <a:moveTo>
                      <a:pt x="287" y="489"/>
                    </a:moveTo>
                    <a:lnTo>
                      <a:pt x="36096" y="489"/>
                    </a:lnTo>
                  </a:path>
                </a:pathLst>
              </a:custGeom>
              <a:solidFill>
                <a:srgbClr val="EC4E44"/>
              </a:solidFill>
              <a:ln w="5965" cap="sq">
                <a:noFill/>
                <a:prstDash val="solid"/>
                <a:miter/>
              </a:ln>
            </p:spPr>
            <p:txBody>
              <a:bodyPr rtlCol="0" anchor="ctr"/>
              <a:lstStyle/>
              <a:p>
                <a:endParaRPr lang="en-US"/>
              </a:p>
            </p:txBody>
          </p:sp>
          <p:sp>
            <p:nvSpPr>
              <p:cNvPr id="2295" name="Freeform: Shape 2294">
                <a:extLst>
                  <a:ext uri="{FF2B5EF4-FFF2-40B4-BE49-F238E27FC236}">
                    <a16:creationId xmlns:a16="http://schemas.microsoft.com/office/drawing/2014/main" id="{9013A326-C1CA-4FC9-BE1D-6DBB9AC36C28}"/>
                  </a:ext>
                </a:extLst>
              </p:cNvPr>
              <p:cNvSpPr/>
              <p:nvPr/>
            </p:nvSpPr>
            <p:spPr>
              <a:xfrm>
                <a:off x="2027552" y="4868506"/>
                <a:ext cx="35809" cy="5909"/>
              </a:xfrm>
              <a:custGeom>
                <a:avLst/>
                <a:gdLst>
                  <a:gd name="connsiteX0" fmla="*/ 287 w 35809"/>
                  <a:gd name="connsiteY0" fmla="*/ 489 h 5909"/>
                  <a:gd name="connsiteX1" fmla="*/ 36096 w 35809"/>
                  <a:gd name="connsiteY1" fmla="*/ 489 h 5909"/>
                </a:gdLst>
                <a:ahLst/>
                <a:cxnLst>
                  <a:cxn ang="0">
                    <a:pos x="connsiteX0" y="connsiteY0"/>
                  </a:cxn>
                  <a:cxn ang="0">
                    <a:pos x="connsiteX1" y="connsiteY1"/>
                  </a:cxn>
                </a:cxnLst>
                <a:rect l="l" t="t" r="r" b="b"/>
                <a:pathLst>
                  <a:path w="35809" h="5909">
                    <a:moveTo>
                      <a:pt x="287" y="489"/>
                    </a:moveTo>
                    <a:lnTo>
                      <a:pt x="36096" y="489"/>
                    </a:lnTo>
                  </a:path>
                </a:pathLst>
              </a:custGeom>
              <a:noFill/>
              <a:ln w="5965" cap="flat">
                <a:solidFill>
                  <a:srgbClr val="EC4E44"/>
                </a:solidFill>
                <a:prstDash val="solid"/>
                <a:miter/>
              </a:ln>
            </p:spPr>
            <p:txBody>
              <a:bodyPr rtlCol="0" anchor="ctr"/>
              <a:lstStyle/>
              <a:p>
                <a:endParaRPr lang="en-US"/>
              </a:p>
            </p:txBody>
          </p:sp>
          <p:sp>
            <p:nvSpPr>
              <p:cNvPr id="2296" name="Freeform: Shape 2295">
                <a:extLst>
                  <a:ext uri="{FF2B5EF4-FFF2-40B4-BE49-F238E27FC236}">
                    <a16:creationId xmlns:a16="http://schemas.microsoft.com/office/drawing/2014/main" id="{E1FCD45E-CE54-4F38-8DA8-C2A727C75D49}"/>
                  </a:ext>
                </a:extLst>
              </p:cNvPr>
              <p:cNvSpPr/>
              <p:nvPr/>
            </p:nvSpPr>
            <p:spPr>
              <a:xfrm>
                <a:off x="2589715" y="4277485"/>
                <a:ext cx="35809" cy="5909"/>
              </a:xfrm>
              <a:custGeom>
                <a:avLst/>
                <a:gdLst>
                  <a:gd name="connsiteX0" fmla="*/ 381 w 35809"/>
                  <a:gd name="connsiteY0" fmla="*/ 389 h 5909"/>
                  <a:gd name="connsiteX1" fmla="*/ 36191 w 35809"/>
                  <a:gd name="connsiteY1" fmla="*/ 389 h 5909"/>
                </a:gdLst>
                <a:ahLst/>
                <a:cxnLst>
                  <a:cxn ang="0">
                    <a:pos x="connsiteX0" y="connsiteY0"/>
                  </a:cxn>
                  <a:cxn ang="0">
                    <a:pos x="connsiteX1" y="connsiteY1"/>
                  </a:cxn>
                </a:cxnLst>
                <a:rect l="l" t="t" r="r" b="b"/>
                <a:pathLst>
                  <a:path w="35809" h="5909">
                    <a:moveTo>
                      <a:pt x="381" y="389"/>
                    </a:moveTo>
                    <a:lnTo>
                      <a:pt x="36191" y="389"/>
                    </a:lnTo>
                  </a:path>
                </a:pathLst>
              </a:custGeom>
              <a:solidFill>
                <a:srgbClr val="EC4E44"/>
              </a:solidFill>
              <a:ln w="5965" cap="sq">
                <a:noFill/>
                <a:prstDash val="solid"/>
                <a:miter/>
              </a:ln>
            </p:spPr>
            <p:txBody>
              <a:bodyPr rtlCol="0" anchor="ctr"/>
              <a:lstStyle/>
              <a:p>
                <a:endParaRPr lang="en-US"/>
              </a:p>
            </p:txBody>
          </p:sp>
          <p:sp>
            <p:nvSpPr>
              <p:cNvPr id="2297" name="Freeform: Shape 2296">
                <a:extLst>
                  <a:ext uri="{FF2B5EF4-FFF2-40B4-BE49-F238E27FC236}">
                    <a16:creationId xmlns:a16="http://schemas.microsoft.com/office/drawing/2014/main" id="{7332A9DF-98A4-4FCD-A53A-36D53D40042F}"/>
                  </a:ext>
                </a:extLst>
              </p:cNvPr>
              <p:cNvSpPr/>
              <p:nvPr/>
            </p:nvSpPr>
            <p:spPr>
              <a:xfrm>
                <a:off x="2589715" y="4277485"/>
                <a:ext cx="35809" cy="5909"/>
              </a:xfrm>
              <a:custGeom>
                <a:avLst/>
                <a:gdLst>
                  <a:gd name="connsiteX0" fmla="*/ 381 w 35809"/>
                  <a:gd name="connsiteY0" fmla="*/ 389 h 5909"/>
                  <a:gd name="connsiteX1" fmla="*/ 36191 w 35809"/>
                  <a:gd name="connsiteY1" fmla="*/ 389 h 5909"/>
                </a:gdLst>
                <a:ahLst/>
                <a:cxnLst>
                  <a:cxn ang="0">
                    <a:pos x="connsiteX0" y="connsiteY0"/>
                  </a:cxn>
                  <a:cxn ang="0">
                    <a:pos x="connsiteX1" y="connsiteY1"/>
                  </a:cxn>
                </a:cxnLst>
                <a:rect l="l" t="t" r="r" b="b"/>
                <a:pathLst>
                  <a:path w="35809" h="5909">
                    <a:moveTo>
                      <a:pt x="381" y="389"/>
                    </a:moveTo>
                    <a:lnTo>
                      <a:pt x="36191" y="389"/>
                    </a:lnTo>
                  </a:path>
                </a:pathLst>
              </a:custGeom>
              <a:noFill/>
              <a:ln w="5965" cap="flat">
                <a:solidFill>
                  <a:srgbClr val="EC4E44"/>
                </a:solidFill>
                <a:prstDash val="solid"/>
                <a:miter/>
              </a:ln>
            </p:spPr>
            <p:txBody>
              <a:bodyPr rtlCol="0" anchor="ctr"/>
              <a:lstStyle/>
              <a:p>
                <a:endParaRPr lang="en-US"/>
              </a:p>
            </p:txBody>
          </p:sp>
          <p:sp>
            <p:nvSpPr>
              <p:cNvPr id="2298" name="Freeform: Shape 2297">
                <a:extLst>
                  <a:ext uri="{FF2B5EF4-FFF2-40B4-BE49-F238E27FC236}">
                    <a16:creationId xmlns:a16="http://schemas.microsoft.com/office/drawing/2014/main" id="{450FA753-90AA-4D34-803C-16D4CF367125}"/>
                  </a:ext>
                </a:extLst>
              </p:cNvPr>
              <p:cNvSpPr/>
              <p:nvPr/>
            </p:nvSpPr>
            <p:spPr>
              <a:xfrm>
                <a:off x="2039576" y="4858988"/>
                <a:ext cx="35809" cy="5909"/>
              </a:xfrm>
              <a:custGeom>
                <a:avLst/>
                <a:gdLst>
                  <a:gd name="connsiteX0" fmla="*/ 289 w 35809"/>
                  <a:gd name="connsiteY0" fmla="*/ 488 h 5909"/>
                  <a:gd name="connsiteX1" fmla="*/ 36098 w 35809"/>
                  <a:gd name="connsiteY1" fmla="*/ 488 h 5909"/>
                </a:gdLst>
                <a:ahLst/>
                <a:cxnLst>
                  <a:cxn ang="0">
                    <a:pos x="connsiteX0" y="connsiteY0"/>
                  </a:cxn>
                  <a:cxn ang="0">
                    <a:pos x="connsiteX1" y="connsiteY1"/>
                  </a:cxn>
                </a:cxnLst>
                <a:rect l="l" t="t" r="r" b="b"/>
                <a:pathLst>
                  <a:path w="35809" h="5909">
                    <a:moveTo>
                      <a:pt x="289" y="488"/>
                    </a:moveTo>
                    <a:lnTo>
                      <a:pt x="36098" y="488"/>
                    </a:lnTo>
                  </a:path>
                </a:pathLst>
              </a:custGeom>
              <a:solidFill>
                <a:srgbClr val="EC4E44"/>
              </a:solidFill>
              <a:ln w="5965" cap="sq">
                <a:noFill/>
                <a:prstDash val="solid"/>
                <a:miter/>
              </a:ln>
            </p:spPr>
            <p:txBody>
              <a:bodyPr rtlCol="0" anchor="ctr"/>
              <a:lstStyle/>
              <a:p>
                <a:endParaRPr lang="en-US"/>
              </a:p>
            </p:txBody>
          </p:sp>
          <p:sp>
            <p:nvSpPr>
              <p:cNvPr id="2299" name="Freeform: Shape 2298">
                <a:extLst>
                  <a:ext uri="{FF2B5EF4-FFF2-40B4-BE49-F238E27FC236}">
                    <a16:creationId xmlns:a16="http://schemas.microsoft.com/office/drawing/2014/main" id="{1BCAFF26-5AF1-4586-9C3A-6FC831AC1333}"/>
                  </a:ext>
                </a:extLst>
              </p:cNvPr>
              <p:cNvSpPr/>
              <p:nvPr/>
            </p:nvSpPr>
            <p:spPr>
              <a:xfrm>
                <a:off x="2039576" y="4858988"/>
                <a:ext cx="35809" cy="5909"/>
              </a:xfrm>
              <a:custGeom>
                <a:avLst/>
                <a:gdLst>
                  <a:gd name="connsiteX0" fmla="*/ 289 w 35809"/>
                  <a:gd name="connsiteY0" fmla="*/ 488 h 5909"/>
                  <a:gd name="connsiteX1" fmla="*/ 36098 w 35809"/>
                  <a:gd name="connsiteY1" fmla="*/ 488 h 5909"/>
                </a:gdLst>
                <a:ahLst/>
                <a:cxnLst>
                  <a:cxn ang="0">
                    <a:pos x="connsiteX0" y="connsiteY0"/>
                  </a:cxn>
                  <a:cxn ang="0">
                    <a:pos x="connsiteX1" y="connsiteY1"/>
                  </a:cxn>
                </a:cxnLst>
                <a:rect l="l" t="t" r="r" b="b"/>
                <a:pathLst>
                  <a:path w="35809" h="5909">
                    <a:moveTo>
                      <a:pt x="289" y="488"/>
                    </a:moveTo>
                    <a:lnTo>
                      <a:pt x="36098" y="488"/>
                    </a:lnTo>
                  </a:path>
                </a:pathLst>
              </a:custGeom>
              <a:noFill/>
              <a:ln w="5965" cap="flat">
                <a:solidFill>
                  <a:srgbClr val="EC4E44"/>
                </a:solidFill>
                <a:prstDash val="solid"/>
                <a:miter/>
              </a:ln>
            </p:spPr>
            <p:txBody>
              <a:bodyPr rtlCol="0" anchor="ctr"/>
              <a:lstStyle/>
              <a:p>
                <a:endParaRPr lang="en-US"/>
              </a:p>
            </p:txBody>
          </p:sp>
          <p:sp>
            <p:nvSpPr>
              <p:cNvPr id="2300" name="Freeform: Shape 2299">
                <a:extLst>
                  <a:ext uri="{FF2B5EF4-FFF2-40B4-BE49-F238E27FC236}">
                    <a16:creationId xmlns:a16="http://schemas.microsoft.com/office/drawing/2014/main" id="{B1EC2985-A3F8-4696-9D90-BA0428C0B5D1}"/>
                  </a:ext>
                </a:extLst>
              </p:cNvPr>
              <p:cNvSpPr/>
              <p:nvPr/>
            </p:nvSpPr>
            <p:spPr>
              <a:xfrm>
                <a:off x="3967346" y="3066025"/>
                <a:ext cx="35809" cy="5909"/>
              </a:xfrm>
              <a:custGeom>
                <a:avLst/>
                <a:gdLst>
                  <a:gd name="connsiteX0" fmla="*/ 612 w 35809"/>
                  <a:gd name="connsiteY0" fmla="*/ 184 h 5909"/>
                  <a:gd name="connsiteX1" fmla="*/ 36421 w 35809"/>
                  <a:gd name="connsiteY1" fmla="*/ 184 h 5909"/>
                </a:gdLst>
                <a:ahLst/>
                <a:cxnLst>
                  <a:cxn ang="0">
                    <a:pos x="connsiteX0" y="connsiteY0"/>
                  </a:cxn>
                  <a:cxn ang="0">
                    <a:pos x="connsiteX1" y="connsiteY1"/>
                  </a:cxn>
                </a:cxnLst>
                <a:rect l="l" t="t" r="r" b="b"/>
                <a:pathLst>
                  <a:path w="35809" h="5909">
                    <a:moveTo>
                      <a:pt x="612" y="184"/>
                    </a:moveTo>
                    <a:lnTo>
                      <a:pt x="36421" y="184"/>
                    </a:lnTo>
                  </a:path>
                </a:pathLst>
              </a:custGeom>
              <a:solidFill>
                <a:srgbClr val="EC4E44"/>
              </a:solidFill>
              <a:ln w="5965" cap="sq">
                <a:noFill/>
                <a:prstDash val="solid"/>
                <a:miter/>
              </a:ln>
            </p:spPr>
            <p:txBody>
              <a:bodyPr rtlCol="0" anchor="ctr"/>
              <a:lstStyle/>
              <a:p>
                <a:endParaRPr lang="en-US"/>
              </a:p>
            </p:txBody>
          </p:sp>
          <p:sp>
            <p:nvSpPr>
              <p:cNvPr id="2301" name="Freeform: Shape 2300">
                <a:extLst>
                  <a:ext uri="{FF2B5EF4-FFF2-40B4-BE49-F238E27FC236}">
                    <a16:creationId xmlns:a16="http://schemas.microsoft.com/office/drawing/2014/main" id="{452B9AF4-5FFE-470F-9F9F-FA259100BA42}"/>
                  </a:ext>
                </a:extLst>
              </p:cNvPr>
              <p:cNvSpPr/>
              <p:nvPr/>
            </p:nvSpPr>
            <p:spPr>
              <a:xfrm>
                <a:off x="3967346" y="3066025"/>
                <a:ext cx="35809" cy="5909"/>
              </a:xfrm>
              <a:custGeom>
                <a:avLst/>
                <a:gdLst>
                  <a:gd name="connsiteX0" fmla="*/ 612 w 35809"/>
                  <a:gd name="connsiteY0" fmla="*/ 184 h 5909"/>
                  <a:gd name="connsiteX1" fmla="*/ 36421 w 35809"/>
                  <a:gd name="connsiteY1" fmla="*/ 184 h 5909"/>
                </a:gdLst>
                <a:ahLst/>
                <a:cxnLst>
                  <a:cxn ang="0">
                    <a:pos x="connsiteX0" y="connsiteY0"/>
                  </a:cxn>
                  <a:cxn ang="0">
                    <a:pos x="connsiteX1" y="connsiteY1"/>
                  </a:cxn>
                </a:cxnLst>
                <a:rect l="l" t="t" r="r" b="b"/>
                <a:pathLst>
                  <a:path w="35809" h="5909">
                    <a:moveTo>
                      <a:pt x="612" y="184"/>
                    </a:moveTo>
                    <a:lnTo>
                      <a:pt x="36421" y="184"/>
                    </a:lnTo>
                  </a:path>
                </a:pathLst>
              </a:custGeom>
              <a:noFill/>
              <a:ln w="5965" cap="flat">
                <a:solidFill>
                  <a:srgbClr val="EC4E44"/>
                </a:solidFill>
                <a:prstDash val="solid"/>
                <a:miter/>
              </a:ln>
            </p:spPr>
            <p:txBody>
              <a:bodyPr rtlCol="0" anchor="ctr"/>
              <a:lstStyle/>
              <a:p>
                <a:endParaRPr lang="en-US"/>
              </a:p>
            </p:txBody>
          </p:sp>
          <p:sp>
            <p:nvSpPr>
              <p:cNvPr id="2302" name="Freeform: Shape 2301">
                <a:extLst>
                  <a:ext uri="{FF2B5EF4-FFF2-40B4-BE49-F238E27FC236}">
                    <a16:creationId xmlns:a16="http://schemas.microsoft.com/office/drawing/2014/main" id="{C6B60128-F3C9-4EDE-9FE6-34FDA26EE580}"/>
                  </a:ext>
                </a:extLst>
              </p:cNvPr>
              <p:cNvSpPr/>
              <p:nvPr/>
            </p:nvSpPr>
            <p:spPr>
              <a:xfrm>
                <a:off x="1931628" y="4860989"/>
                <a:ext cx="35809" cy="5909"/>
              </a:xfrm>
              <a:custGeom>
                <a:avLst/>
                <a:gdLst>
                  <a:gd name="connsiteX0" fmla="*/ 271 w 35809"/>
                  <a:gd name="connsiteY0" fmla="*/ 488 h 5909"/>
                  <a:gd name="connsiteX1" fmla="*/ 36080 w 35809"/>
                  <a:gd name="connsiteY1" fmla="*/ 488 h 5909"/>
                </a:gdLst>
                <a:ahLst/>
                <a:cxnLst>
                  <a:cxn ang="0">
                    <a:pos x="connsiteX0" y="connsiteY0"/>
                  </a:cxn>
                  <a:cxn ang="0">
                    <a:pos x="connsiteX1" y="connsiteY1"/>
                  </a:cxn>
                </a:cxnLst>
                <a:rect l="l" t="t" r="r" b="b"/>
                <a:pathLst>
                  <a:path w="35809" h="5909">
                    <a:moveTo>
                      <a:pt x="271" y="488"/>
                    </a:moveTo>
                    <a:lnTo>
                      <a:pt x="36080" y="488"/>
                    </a:lnTo>
                  </a:path>
                </a:pathLst>
              </a:custGeom>
              <a:solidFill>
                <a:srgbClr val="EC4E44"/>
              </a:solidFill>
              <a:ln w="5965" cap="sq">
                <a:noFill/>
                <a:prstDash val="solid"/>
                <a:miter/>
              </a:ln>
            </p:spPr>
            <p:txBody>
              <a:bodyPr rtlCol="0" anchor="ctr"/>
              <a:lstStyle/>
              <a:p>
                <a:endParaRPr lang="en-US"/>
              </a:p>
            </p:txBody>
          </p:sp>
          <p:sp>
            <p:nvSpPr>
              <p:cNvPr id="2303" name="Freeform: Shape 2302">
                <a:extLst>
                  <a:ext uri="{FF2B5EF4-FFF2-40B4-BE49-F238E27FC236}">
                    <a16:creationId xmlns:a16="http://schemas.microsoft.com/office/drawing/2014/main" id="{AE59CDAE-7B02-450E-9B6A-1629C378AA09}"/>
                  </a:ext>
                </a:extLst>
              </p:cNvPr>
              <p:cNvSpPr/>
              <p:nvPr/>
            </p:nvSpPr>
            <p:spPr>
              <a:xfrm>
                <a:off x="1931628" y="4860989"/>
                <a:ext cx="35809" cy="5909"/>
              </a:xfrm>
              <a:custGeom>
                <a:avLst/>
                <a:gdLst>
                  <a:gd name="connsiteX0" fmla="*/ 271 w 35809"/>
                  <a:gd name="connsiteY0" fmla="*/ 488 h 5909"/>
                  <a:gd name="connsiteX1" fmla="*/ 36080 w 35809"/>
                  <a:gd name="connsiteY1" fmla="*/ 488 h 5909"/>
                </a:gdLst>
                <a:ahLst/>
                <a:cxnLst>
                  <a:cxn ang="0">
                    <a:pos x="connsiteX0" y="connsiteY0"/>
                  </a:cxn>
                  <a:cxn ang="0">
                    <a:pos x="connsiteX1" y="connsiteY1"/>
                  </a:cxn>
                </a:cxnLst>
                <a:rect l="l" t="t" r="r" b="b"/>
                <a:pathLst>
                  <a:path w="35809" h="5909">
                    <a:moveTo>
                      <a:pt x="271" y="488"/>
                    </a:moveTo>
                    <a:lnTo>
                      <a:pt x="36080" y="488"/>
                    </a:lnTo>
                  </a:path>
                </a:pathLst>
              </a:custGeom>
              <a:noFill/>
              <a:ln w="5965" cap="flat">
                <a:solidFill>
                  <a:srgbClr val="EC4E44"/>
                </a:solidFill>
                <a:prstDash val="solid"/>
                <a:miter/>
              </a:ln>
            </p:spPr>
            <p:txBody>
              <a:bodyPr rtlCol="0" anchor="ctr"/>
              <a:lstStyle/>
              <a:p>
                <a:endParaRPr lang="en-US"/>
              </a:p>
            </p:txBody>
          </p:sp>
          <p:sp>
            <p:nvSpPr>
              <p:cNvPr id="2304" name="Freeform: Shape 2303">
                <a:extLst>
                  <a:ext uri="{FF2B5EF4-FFF2-40B4-BE49-F238E27FC236}">
                    <a16:creationId xmlns:a16="http://schemas.microsoft.com/office/drawing/2014/main" id="{42AA182A-105D-41CC-9AAA-5C987CFB4ADA}"/>
                  </a:ext>
                </a:extLst>
              </p:cNvPr>
              <p:cNvSpPr/>
              <p:nvPr/>
            </p:nvSpPr>
            <p:spPr>
              <a:xfrm>
                <a:off x="3783802" y="3237306"/>
                <a:ext cx="35809" cy="5909"/>
              </a:xfrm>
              <a:custGeom>
                <a:avLst/>
                <a:gdLst>
                  <a:gd name="connsiteX0" fmla="*/ 581 w 35809"/>
                  <a:gd name="connsiteY0" fmla="*/ 213 h 5909"/>
                  <a:gd name="connsiteX1" fmla="*/ 36391 w 35809"/>
                  <a:gd name="connsiteY1" fmla="*/ 213 h 5909"/>
                </a:gdLst>
                <a:ahLst/>
                <a:cxnLst>
                  <a:cxn ang="0">
                    <a:pos x="connsiteX0" y="connsiteY0"/>
                  </a:cxn>
                  <a:cxn ang="0">
                    <a:pos x="connsiteX1" y="connsiteY1"/>
                  </a:cxn>
                </a:cxnLst>
                <a:rect l="l" t="t" r="r" b="b"/>
                <a:pathLst>
                  <a:path w="35809" h="5909">
                    <a:moveTo>
                      <a:pt x="581" y="213"/>
                    </a:moveTo>
                    <a:lnTo>
                      <a:pt x="36391" y="213"/>
                    </a:lnTo>
                  </a:path>
                </a:pathLst>
              </a:custGeom>
              <a:solidFill>
                <a:srgbClr val="EC4E44"/>
              </a:solidFill>
              <a:ln w="5965" cap="sq">
                <a:noFill/>
                <a:prstDash val="solid"/>
                <a:miter/>
              </a:ln>
            </p:spPr>
            <p:txBody>
              <a:bodyPr rtlCol="0" anchor="ctr"/>
              <a:lstStyle/>
              <a:p>
                <a:endParaRPr lang="en-US"/>
              </a:p>
            </p:txBody>
          </p:sp>
          <p:sp>
            <p:nvSpPr>
              <p:cNvPr id="2305" name="Freeform: Shape 2304">
                <a:extLst>
                  <a:ext uri="{FF2B5EF4-FFF2-40B4-BE49-F238E27FC236}">
                    <a16:creationId xmlns:a16="http://schemas.microsoft.com/office/drawing/2014/main" id="{A6032693-9100-47B4-AB33-A66626D5091B}"/>
                  </a:ext>
                </a:extLst>
              </p:cNvPr>
              <p:cNvSpPr/>
              <p:nvPr/>
            </p:nvSpPr>
            <p:spPr>
              <a:xfrm>
                <a:off x="3783802" y="3237306"/>
                <a:ext cx="35809" cy="5909"/>
              </a:xfrm>
              <a:custGeom>
                <a:avLst/>
                <a:gdLst>
                  <a:gd name="connsiteX0" fmla="*/ 581 w 35809"/>
                  <a:gd name="connsiteY0" fmla="*/ 213 h 5909"/>
                  <a:gd name="connsiteX1" fmla="*/ 36391 w 35809"/>
                  <a:gd name="connsiteY1" fmla="*/ 213 h 5909"/>
                </a:gdLst>
                <a:ahLst/>
                <a:cxnLst>
                  <a:cxn ang="0">
                    <a:pos x="connsiteX0" y="connsiteY0"/>
                  </a:cxn>
                  <a:cxn ang="0">
                    <a:pos x="connsiteX1" y="connsiteY1"/>
                  </a:cxn>
                </a:cxnLst>
                <a:rect l="l" t="t" r="r" b="b"/>
                <a:pathLst>
                  <a:path w="35809" h="5909">
                    <a:moveTo>
                      <a:pt x="581" y="213"/>
                    </a:moveTo>
                    <a:lnTo>
                      <a:pt x="36391" y="213"/>
                    </a:lnTo>
                  </a:path>
                </a:pathLst>
              </a:custGeom>
              <a:noFill/>
              <a:ln w="5965" cap="flat">
                <a:solidFill>
                  <a:srgbClr val="EC4E44"/>
                </a:solidFill>
                <a:prstDash val="solid"/>
                <a:miter/>
              </a:ln>
            </p:spPr>
            <p:txBody>
              <a:bodyPr rtlCol="0" anchor="ctr"/>
              <a:lstStyle/>
              <a:p>
                <a:endParaRPr lang="en-US"/>
              </a:p>
            </p:txBody>
          </p:sp>
          <p:sp>
            <p:nvSpPr>
              <p:cNvPr id="2306" name="Freeform: Shape 2305">
                <a:extLst>
                  <a:ext uri="{FF2B5EF4-FFF2-40B4-BE49-F238E27FC236}">
                    <a16:creationId xmlns:a16="http://schemas.microsoft.com/office/drawing/2014/main" id="{A86A6078-2468-4922-8904-C8DF02E03953}"/>
                  </a:ext>
                </a:extLst>
              </p:cNvPr>
              <p:cNvSpPr/>
              <p:nvPr/>
            </p:nvSpPr>
            <p:spPr>
              <a:xfrm>
                <a:off x="2402877" y="4427450"/>
                <a:ext cx="35809" cy="5909"/>
              </a:xfrm>
              <a:custGeom>
                <a:avLst/>
                <a:gdLst>
                  <a:gd name="connsiteX0" fmla="*/ 350 w 35809"/>
                  <a:gd name="connsiteY0" fmla="*/ 415 h 5909"/>
                  <a:gd name="connsiteX1" fmla="*/ 36159 w 35809"/>
                  <a:gd name="connsiteY1" fmla="*/ 415 h 5909"/>
                </a:gdLst>
                <a:ahLst/>
                <a:cxnLst>
                  <a:cxn ang="0">
                    <a:pos x="connsiteX0" y="connsiteY0"/>
                  </a:cxn>
                  <a:cxn ang="0">
                    <a:pos x="connsiteX1" y="connsiteY1"/>
                  </a:cxn>
                </a:cxnLst>
                <a:rect l="l" t="t" r="r" b="b"/>
                <a:pathLst>
                  <a:path w="35809" h="5909">
                    <a:moveTo>
                      <a:pt x="350" y="415"/>
                    </a:moveTo>
                    <a:lnTo>
                      <a:pt x="36159" y="415"/>
                    </a:lnTo>
                  </a:path>
                </a:pathLst>
              </a:custGeom>
              <a:solidFill>
                <a:srgbClr val="EC4E44"/>
              </a:solidFill>
              <a:ln w="5965" cap="sq">
                <a:noFill/>
                <a:prstDash val="solid"/>
                <a:miter/>
              </a:ln>
            </p:spPr>
            <p:txBody>
              <a:bodyPr rtlCol="0" anchor="ctr"/>
              <a:lstStyle/>
              <a:p>
                <a:endParaRPr lang="en-US"/>
              </a:p>
            </p:txBody>
          </p:sp>
          <p:sp>
            <p:nvSpPr>
              <p:cNvPr id="2307" name="Freeform: Shape 2306">
                <a:extLst>
                  <a:ext uri="{FF2B5EF4-FFF2-40B4-BE49-F238E27FC236}">
                    <a16:creationId xmlns:a16="http://schemas.microsoft.com/office/drawing/2014/main" id="{1AC5A35B-5526-45F3-8A01-8446463D129B}"/>
                  </a:ext>
                </a:extLst>
              </p:cNvPr>
              <p:cNvSpPr/>
              <p:nvPr/>
            </p:nvSpPr>
            <p:spPr>
              <a:xfrm>
                <a:off x="2402877" y="4427450"/>
                <a:ext cx="35809" cy="5909"/>
              </a:xfrm>
              <a:custGeom>
                <a:avLst/>
                <a:gdLst>
                  <a:gd name="connsiteX0" fmla="*/ 350 w 35809"/>
                  <a:gd name="connsiteY0" fmla="*/ 415 h 5909"/>
                  <a:gd name="connsiteX1" fmla="*/ 36159 w 35809"/>
                  <a:gd name="connsiteY1" fmla="*/ 415 h 5909"/>
                </a:gdLst>
                <a:ahLst/>
                <a:cxnLst>
                  <a:cxn ang="0">
                    <a:pos x="connsiteX0" y="connsiteY0"/>
                  </a:cxn>
                  <a:cxn ang="0">
                    <a:pos x="connsiteX1" y="connsiteY1"/>
                  </a:cxn>
                </a:cxnLst>
                <a:rect l="l" t="t" r="r" b="b"/>
                <a:pathLst>
                  <a:path w="35809" h="5909">
                    <a:moveTo>
                      <a:pt x="350" y="415"/>
                    </a:moveTo>
                    <a:lnTo>
                      <a:pt x="36159" y="415"/>
                    </a:lnTo>
                  </a:path>
                </a:pathLst>
              </a:custGeom>
              <a:noFill/>
              <a:ln w="5965" cap="flat">
                <a:solidFill>
                  <a:srgbClr val="EC4E44"/>
                </a:solidFill>
                <a:prstDash val="solid"/>
                <a:miter/>
              </a:ln>
            </p:spPr>
            <p:txBody>
              <a:bodyPr rtlCol="0" anchor="ctr"/>
              <a:lstStyle/>
              <a:p>
                <a:endParaRPr lang="en-US"/>
              </a:p>
            </p:txBody>
          </p:sp>
          <p:sp>
            <p:nvSpPr>
              <p:cNvPr id="2308" name="Freeform: Shape 2307">
                <a:extLst>
                  <a:ext uri="{FF2B5EF4-FFF2-40B4-BE49-F238E27FC236}">
                    <a16:creationId xmlns:a16="http://schemas.microsoft.com/office/drawing/2014/main" id="{F829B509-EE88-4A4B-A796-283DBF334046}"/>
                  </a:ext>
                </a:extLst>
              </p:cNvPr>
              <p:cNvSpPr/>
              <p:nvPr/>
            </p:nvSpPr>
            <p:spPr>
              <a:xfrm>
                <a:off x="4048952" y="3012178"/>
                <a:ext cx="35809" cy="5909"/>
              </a:xfrm>
              <a:custGeom>
                <a:avLst/>
                <a:gdLst>
                  <a:gd name="connsiteX0" fmla="*/ 626 w 35809"/>
                  <a:gd name="connsiteY0" fmla="*/ 175 h 5909"/>
                  <a:gd name="connsiteX1" fmla="*/ 36435 w 35809"/>
                  <a:gd name="connsiteY1" fmla="*/ 175 h 5909"/>
                </a:gdLst>
                <a:ahLst/>
                <a:cxnLst>
                  <a:cxn ang="0">
                    <a:pos x="connsiteX0" y="connsiteY0"/>
                  </a:cxn>
                  <a:cxn ang="0">
                    <a:pos x="connsiteX1" y="connsiteY1"/>
                  </a:cxn>
                </a:cxnLst>
                <a:rect l="l" t="t" r="r" b="b"/>
                <a:pathLst>
                  <a:path w="35809" h="5909">
                    <a:moveTo>
                      <a:pt x="626" y="175"/>
                    </a:moveTo>
                    <a:lnTo>
                      <a:pt x="36435" y="175"/>
                    </a:lnTo>
                  </a:path>
                </a:pathLst>
              </a:custGeom>
              <a:solidFill>
                <a:srgbClr val="EC4E44"/>
              </a:solidFill>
              <a:ln w="5965" cap="sq">
                <a:noFill/>
                <a:prstDash val="solid"/>
                <a:miter/>
              </a:ln>
            </p:spPr>
            <p:txBody>
              <a:bodyPr rtlCol="0" anchor="ctr"/>
              <a:lstStyle/>
              <a:p>
                <a:endParaRPr lang="en-US"/>
              </a:p>
            </p:txBody>
          </p:sp>
          <p:sp>
            <p:nvSpPr>
              <p:cNvPr id="2309" name="Freeform: Shape 2308">
                <a:extLst>
                  <a:ext uri="{FF2B5EF4-FFF2-40B4-BE49-F238E27FC236}">
                    <a16:creationId xmlns:a16="http://schemas.microsoft.com/office/drawing/2014/main" id="{FE65A8C5-9E58-49AA-8A6E-61F1BD47E31C}"/>
                  </a:ext>
                </a:extLst>
              </p:cNvPr>
              <p:cNvSpPr/>
              <p:nvPr/>
            </p:nvSpPr>
            <p:spPr>
              <a:xfrm>
                <a:off x="4048952" y="3012178"/>
                <a:ext cx="35809" cy="5909"/>
              </a:xfrm>
              <a:custGeom>
                <a:avLst/>
                <a:gdLst>
                  <a:gd name="connsiteX0" fmla="*/ 626 w 35809"/>
                  <a:gd name="connsiteY0" fmla="*/ 175 h 5909"/>
                  <a:gd name="connsiteX1" fmla="*/ 36435 w 35809"/>
                  <a:gd name="connsiteY1" fmla="*/ 175 h 5909"/>
                </a:gdLst>
                <a:ahLst/>
                <a:cxnLst>
                  <a:cxn ang="0">
                    <a:pos x="connsiteX0" y="connsiteY0"/>
                  </a:cxn>
                  <a:cxn ang="0">
                    <a:pos x="connsiteX1" y="connsiteY1"/>
                  </a:cxn>
                </a:cxnLst>
                <a:rect l="l" t="t" r="r" b="b"/>
                <a:pathLst>
                  <a:path w="35809" h="5909">
                    <a:moveTo>
                      <a:pt x="626" y="175"/>
                    </a:moveTo>
                    <a:lnTo>
                      <a:pt x="36435" y="175"/>
                    </a:lnTo>
                  </a:path>
                </a:pathLst>
              </a:custGeom>
              <a:noFill/>
              <a:ln w="5965" cap="flat">
                <a:solidFill>
                  <a:srgbClr val="EC4E44"/>
                </a:solidFill>
                <a:prstDash val="solid"/>
                <a:miter/>
              </a:ln>
            </p:spPr>
            <p:txBody>
              <a:bodyPr rtlCol="0" anchor="ctr"/>
              <a:lstStyle/>
              <a:p>
                <a:endParaRPr lang="en-US"/>
              </a:p>
            </p:txBody>
          </p:sp>
          <p:sp>
            <p:nvSpPr>
              <p:cNvPr id="2310" name="Freeform: Shape 2309">
                <a:extLst>
                  <a:ext uri="{FF2B5EF4-FFF2-40B4-BE49-F238E27FC236}">
                    <a16:creationId xmlns:a16="http://schemas.microsoft.com/office/drawing/2014/main" id="{49B2B0D9-68BB-4ADA-BEB4-F86B92E197AF}"/>
                  </a:ext>
                </a:extLst>
              </p:cNvPr>
              <p:cNvSpPr/>
              <p:nvPr/>
            </p:nvSpPr>
            <p:spPr>
              <a:xfrm>
                <a:off x="3156195" y="3789234"/>
                <a:ext cx="35809" cy="5909"/>
              </a:xfrm>
              <a:custGeom>
                <a:avLst/>
                <a:gdLst>
                  <a:gd name="connsiteX0" fmla="*/ 476 w 35809"/>
                  <a:gd name="connsiteY0" fmla="*/ 307 h 5909"/>
                  <a:gd name="connsiteX1" fmla="*/ 36286 w 35809"/>
                  <a:gd name="connsiteY1" fmla="*/ 307 h 5909"/>
                </a:gdLst>
                <a:ahLst/>
                <a:cxnLst>
                  <a:cxn ang="0">
                    <a:pos x="connsiteX0" y="connsiteY0"/>
                  </a:cxn>
                  <a:cxn ang="0">
                    <a:pos x="connsiteX1" y="connsiteY1"/>
                  </a:cxn>
                </a:cxnLst>
                <a:rect l="l" t="t" r="r" b="b"/>
                <a:pathLst>
                  <a:path w="35809" h="5909">
                    <a:moveTo>
                      <a:pt x="476" y="307"/>
                    </a:moveTo>
                    <a:lnTo>
                      <a:pt x="36286" y="307"/>
                    </a:lnTo>
                  </a:path>
                </a:pathLst>
              </a:custGeom>
              <a:solidFill>
                <a:srgbClr val="EC4E44"/>
              </a:solidFill>
              <a:ln w="5965" cap="sq">
                <a:noFill/>
                <a:prstDash val="solid"/>
                <a:miter/>
              </a:ln>
            </p:spPr>
            <p:txBody>
              <a:bodyPr rtlCol="0" anchor="ctr"/>
              <a:lstStyle/>
              <a:p>
                <a:endParaRPr lang="en-US"/>
              </a:p>
            </p:txBody>
          </p:sp>
          <p:sp>
            <p:nvSpPr>
              <p:cNvPr id="2311" name="Freeform: Shape 2310">
                <a:extLst>
                  <a:ext uri="{FF2B5EF4-FFF2-40B4-BE49-F238E27FC236}">
                    <a16:creationId xmlns:a16="http://schemas.microsoft.com/office/drawing/2014/main" id="{DD720AD8-2DB9-4C7F-A9EA-D72222E34CEB}"/>
                  </a:ext>
                </a:extLst>
              </p:cNvPr>
              <p:cNvSpPr/>
              <p:nvPr/>
            </p:nvSpPr>
            <p:spPr>
              <a:xfrm>
                <a:off x="3156195" y="3789234"/>
                <a:ext cx="35809" cy="5909"/>
              </a:xfrm>
              <a:custGeom>
                <a:avLst/>
                <a:gdLst>
                  <a:gd name="connsiteX0" fmla="*/ 476 w 35809"/>
                  <a:gd name="connsiteY0" fmla="*/ 307 h 5909"/>
                  <a:gd name="connsiteX1" fmla="*/ 36286 w 35809"/>
                  <a:gd name="connsiteY1" fmla="*/ 307 h 5909"/>
                </a:gdLst>
                <a:ahLst/>
                <a:cxnLst>
                  <a:cxn ang="0">
                    <a:pos x="connsiteX0" y="connsiteY0"/>
                  </a:cxn>
                  <a:cxn ang="0">
                    <a:pos x="connsiteX1" y="connsiteY1"/>
                  </a:cxn>
                </a:cxnLst>
                <a:rect l="l" t="t" r="r" b="b"/>
                <a:pathLst>
                  <a:path w="35809" h="5909">
                    <a:moveTo>
                      <a:pt x="476" y="307"/>
                    </a:moveTo>
                    <a:lnTo>
                      <a:pt x="36286" y="307"/>
                    </a:lnTo>
                  </a:path>
                </a:pathLst>
              </a:custGeom>
              <a:noFill/>
              <a:ln w="5965" cap="flat">
                <a:solidFill>
                  <a:srgbClr val="EC4E44"/>
                </a:solidFill>
                <a:prstDash val="solid"/>
                <a:miter/>
              </a:ln>
            </p:spPr>
            <p:txBody>
              <a:bodyPr rtlCol="0" anchor="ctr"/>
              <a:lstStyle/>
              <a:p>
                <a:endParaRPr lang="en-US"/>
              </a:p>
            </p:txBody>
          </p:sp>
          <p:sp>
            <p:nvSpPr>
              <p:cNvPr id="2312" name="Freeform: Shape 2311">
                <a:extLst>
                  <a:ext uri="{FF2B5EF4-FFF2-40B4-BE49-F238E27FC236}">
                    <a16:creationId xmlns:a16="http://schemas.microsoft.com/office/drawing/2014/main" id="{B8F6F093-614A-4801-849D-385BBB1DF02B}"/>
                  </a:ext>
                </a:extLst>
              </p:cNvPr>
              <p:cNvSpPr/>
              <p:nvPr/>
            </p:nvSpPr>
            <p:spPr>
              <a:xfrm>
                <a:off x="3036406" y="3871342"/>
                <a:ext cx="35809" cy="5909"/>
              </a:xfrm>
              <a:custGeom>
                <a:avLst/>
                <a:gdLst>
                  <a:gd name="connsiteX0" fmla="*/ 456 w 35809"/>
                  <a:gd name="connsiteY0" fmla="*/ 320 h 5909"/>
                  <a:gd name="connsiteX1" fmla="*/ 36265 w 35809"/>
                  <a:gd name="connsiteY1" fmla="*/ 320 h 5909"/>
                </a:gdLst>
                <a:ahLst/>
                <a:cxnLst>
                  <a:cxn ang="0">
                    <a:pos x="connsiteX0" y="connsiteY0"/>
                  </a:cxn>
                  <a:cxn ang="0">
                    <a:pos x="connsiteX1" y="connsiteY1"/>
                  </a:cxn>
                </a:cxnLst>
                <a:rect l="l" t="t" r="r" b="b"/>
                <a:pathLst>
                  <a:path w="35809" h="5909">
                    <a:moveTo>
                      <a:pt x="456" y="320"/>
                    </a:moveTo>
                    <a:lnTo>
                      <a:pt x="36265" y="320"/>
                    </a:lnTo>
                  </a:path>
                </a:pathLst>
              </a:custGeom>
              <a:solidFill>
                <a:srgbClr val="EC4E44"/>
              </a:solidFill>
              <a:ln w="5965" cap="sq">
                <a:noFill/>
                <a:prstDash val="solid"/>
                <a:miter/>
              </a:ln>
            </p:spPr>
            <p:txBody>
              <a:bodyPr rtlCol="0" anchor="ctr"/>
              <a:lstStyle/>
              <a:p>
                <a:endParaRPr lang="en-US"/>
              </a:p>
            </p:txBody>
          </p:sp>
          <p:sp>
            <p:nvSpPr>
              <p:cNvPr id="2313" name="Freeform: Shape 2312">
                <a:extLst>
                  <a:ext uri="{FF2B5EF4-FFF2-40B4-BE49-F238E27FC236}">
                    <a16:creationId xmlns:a16="http://schemas.microsoft.com/office/drawing/2014/main" id="{B254F5B1-481C-4387-80D5-9910BBA75791}"/>
                  </a:ext>
                </a:extLst>
              </p:cNvPr>
              <p:cNvSpPr/>
              <p:nvPr/>
            </p:nvSpPr>
            <p:spPr>
              <a:xfrm>
                <a:off x="3036406" y="3871342"/>
                <a:ext cx="35809" cy="5909"/>
              </a:xfrm>
              <a:custGeom>
                <a:avLst/>
                <a:gdLst>
                  <a:gd name="connsiteX0" fmla="*/ 456 w 35809"/>
                  <a:gd name="connsiteY0" fmla="*/ 320 h 5909"/>
                  <a:gd name="connsiteX1" fmla="*/ 36265 w 35809"/>
                  <a:gd name="connsiteY1" fmla="*/ 320 h 5909"/>
                </a:gdLst>
                <a:ahLst/>
                <a:cxnLst>
                  <a:cxn ang="0">
                    <a:pos x="connsiteX0" y="connsiteY0"/>
                  </a:cxn>
                  <a:cxn ang="0">
                    <a:pos x="connsiteX1" y="connsiteY1"/>
                  </a:cxn>
                </a:cxnLst>
                <a:rect l="l" t="t" r="r" b="b"/>
                <a:pathLst>
                  <a:path w="35809" h="5909">
                    <a:moveTo>
                      <a:pt x="456" y="320"/>
                    </a:moveTo>
                    <a:lnTo>
                      <a:pt x="36265" y="320"/>
                    </a:lnTo>
                  </a:path>
                </a:pathLst>
              </a:custGeom>
              <a:noFill/>
              <a:ln w="5965" cap="flat">
                <a:solidFill>
                  <a:srgbClr val="EC4E44"/>
                </a:solidFill>
                <a:prstDash val="solid"/>
                <a:miter/>
              </a:ln>
            </p:spPr>
            <p:txBody>
              <a:bodyPr rtlCol="0" anchor="ctr"/>
              <a:lstStyle/>
              <a:p>
                <a:endParaRPr lang="en-US"/>
              </a:p>
            </p:txBody>
          </p:sp>
          <p:sp>
            <p:nvSpPr>
              <p:cNvPr id="2314" name="Freeform: Shape 2313">
                <a:extLst>
                  <a:ext uri="{FF2B5EF4-FFF2-40B4-BE49-F238E27FC236}">
                    <a16:creationId xmlns:a16="http://schemas.microsoft.com/office/drawing/2014/main" id="{AE9A2A08-C3E9-44C5-BBA4-8332E32C0EA2}"/>
                  </a:ext>
                </a:extLst>
              </p:cNvPr>
              <p:cNvSpPr/>
              <p:nvPr/>
            </p:nvSpPr>
            <p:spPr>
              <a:xfrm>
                <a:off x="3740976" y="3230393"/>
                <a:ext cx="35809" cy="5909"/>
              </a:xfrm>
              <a:custGeom>
                <a:avLst/>
                <a:gdLst>
                  <a:gd name="connsiteX0" fmla="*/ 574 w 35809"/>
                  <a:gd name="connsiteY0" fmla="*/ 212 h 5909"/>
                  <a:gd name="connsiteX1" fmla="*/ 36383 w 35809"/>
                  <a:gd name="connsiteY1" fmla="*/ 212 h 5909"/>
                </a:gdLst>
                <a:ahLst/>
                <a:cxnLst>
                  <a:cxn ang="0">
                    <a:pos x="connsiteX0" y="connsiteY0"/>
                  </a:cxn>
                  <a:cxn ang="0">
                    <a:pos x="connsiteX1" y="connsiteY1"/>
                  </a:cxn>
                </a:cxnLst>
                <a:rect l="l" t="t" r="r" b="b"/>
                <a:pathLst>
                  <a:path w="35809" h="5909">
                    <a:moveTo>
                      <a:pt x="574" y="212"/>
                    </a:moveTo>
                    <a:lnTo>
                      <a:pt x="36383" y="212"/>
                    </a:lnTo>
                  </a:path>
                </a:pathLst>
              </a:custGeom>
              <a:solidFill>
                <a:srgbClr val="EC4E44"/>
              </a:solidFill>
              <a:ln w="5965" cap="sq">
                <a:noFill/>
                <a:prstDash val="solid"/>
                <a:miter/>
              </a:ln>
            </p:spPr>
            <p:txBody>
              <a:bodyPr rtlCol="0" anchor="ctr"/>
              <a:lstStyle/>
              <a:p>
                <a:endParaRPr lang="en-US"/>
              </a:p>
            </p:txBody>
          </p:sp>
          <p:sp>
            <p:nvSpPr>
              <p:cNvPr id="2315" name="Freeform: Shape 2314">
                <a:extLst>
                  <a:ext uri="{FF2B5EF4-FFF2-40B4-BE49-F238E27FC236}">
                    <a16:creationId xmlns:a16="http://schemas.microsoft.com/office/drawing/2014/main" id="{EF701D26-EAB0-4026-BB4A-6CFEE34BE244}"/>
                  </a:ext>
                </a:extLst>
              </p:cNvPr>
              <p:cNvSpPr/>
              <p:nvPr/>
            </p:nvSpPr>
            <p:spPr>
              <a:xfrm>
                <a:off x="3740976" y="3230393"/>
                <a:ext cx="35809" cy="5909"/>
              </a:xfrm>
              <a:custGeom>
                <a:avLst/>
                <a:gdLst>
                  <a:gd name="connsiteX0" fmla="*/ 574 w 35809"/>
                  <a:gd name="connsiteY0" fmla="*/ 212 h 5909"/>
                  <a:gd name="connsiteX1" fmla="*/ 36383 w 35809"/>
                  <a:gd name="connsiteY1" fmla="*/ 212 h 5909"/>
                </a:gdLst>
                <a:ahLst/>
                <a:cxnLst>
                  <a:cxn ang="0">
                    <a:pos x="connsiteX0" y="connsiteY0"/>
                  </a:cxn>
                  <a:cxn ang="0">
                    <a:pos x="connsiteX1" y="connsiteY1"/>
                  </a:cxn>
                </a:cxnLst>
                <a:rect l="l" t="t" r="r" b="b"/>
                <a:pathLst>
                  <a:path w="35809" h="5909">
                    <a:moveTo>
                      <a:pt x="574" y="212"/>
                    </a:moveTo>
                    <a:lnTo>
                      <a:pt x="36383" y="212"/>
                    </a:lnTo>
                  </a:path>
                </a:pathLst>
              </a:custGeom>
              <a:noFill/>
              <a:ln w="5965" cap="flat">
                <a:solidFill>
                  <a:srgbClr val="EC4E44"/>
                </a:solidFill>
                <a:prstDash val="solid"/>
                <a:miter/>
              </a:ln>
            </p:spPr>
            <p:txBody>
              <a:bodyPr rtlCol="0" anchor="ctr"/>
              <a:lstStyle/>
              <a:p>
                <a:endParaRPr lang="en-US"/>
              </a:p>
            </p:txBody>
          </p:sp>
          <p:sp>
            <p:nvSpPr>
              <p:cNvPr id="2316" name="Freeform: Shape 2315">
                <a:extLst>
                  <a:ext uri="{FF2B5EF4-FFF2-40B4-BE49-F238E27FC236}">
                    <a16:creationId xmlns:a16="http://schemas.microsoft.com/office/drawing/2014/main" id="{D0164BC3-8906-4749-B6BC-4EC6B66343BD}"/>
                  </a:ext>
                </a:extLst>
              </p:cNvPr>
              <p:cNvSpPr/>
              <p:nvPr/>
            </p:nvSpPr>
            <p:spPr>
              <a:xfrm>
                <a:off x="2538481" y="4387972"/>
                <a:ext cx="35809" cy="5909"/>
              </a:xfrm>
              <a:custGeom>
                <a:avLst/>
                <a:gdLst>
                  <a:gd name="connsiteX0" fmla="*/ 373 w 35809"/>
                  <a:gd name="connsiteY0" fmla="*/ 408 h 5909"/>
                  <a:gd name="connsiteX1" fmla="*/ 36182 w 35809"/>
                  <a:gd name="connsiteY1" fmla="*/ 408 h 5909"/>
                </a:gdLst>
                <a:ahLst/>
                <a:cxnLst>
                  <a:cxn ang="0">
                    <a:pos x="connsiteX0" y="connsiteY0"/>
                  </a:cxn>
                  <a:cxn ang="0">
                    <a:pos x="connsiteX1" y="connsiteY1"/>
                  </a:cxn>
                </a:cxnLst>
                <a:rect l="l" t="t" r="r" b="b"/>
                <a:pathLst>
                  <a:path w="35809" h="5909">
                    <a:moveTo>
                      <a:pt x="373" y="408"/>
                    </a:moveTo>
                    <a:lnTo>
                      <a:pt x="36182" y="408"/>
                    </a:lnTo>
                  </a:path>
                </a:pathLst>
              </a:custGeom>
              <a:solidFill>
                <a:srgbClr val="EC4E44"/>
              </a:solidFill>
              <a:ln w="5965" cap="sq">
                <a:noFill/>
                <a:prstDash val="solid"/>
                <a:miter/>
              </a:ln>
            </p:spPr>
            <p:txBody>
              <a:bodyPr rtlCol="0" anchor="ctr"/>
              <a:lstStyle/>
              <a:p>
                <a:endParaRPr lang="en-US"/>
              </a:p>
            </p:txBody>
          </p:sp>
          <p:sp>
            <p:nvSpPr>
              <p:cNvPr id="2317" name="Freeform: Shape 2316">
                <a:extLst>
                  <a:ext uri="{FF2B5EF4-FFF2-40B4-BE49-F238E27FC236}">
                    <a16:creationId xmlns:a16="http://schemas.microsoft.com/office/drawing/2014/main" id="{C284F98F-1E9F-4623-8612-7E61BE661CF7}"/>
                  </a:ext>
                </a:extLst>
              </p:cNvPr>
              <p:cNvSpPr/>
              <p:nvPr/>
            </p:nvSpPr>
            <p:spPr>
              <a:xfrm>
                <a:off x="2538481" y="4387972"/>
                <a:ext cx="35809" cy="5909"/>
              </a:xfrm>
              <a:custGeom>
                <a:avLst/>
                <a:gdLst>
                  <a:gd name="connsiteX0" fmla="*/ 373 w 35809"/>
                  <a:gd name="connsiteY0" fmla="*/ 408 h 5909"/>
                  <a:gd name="connsiteX1" fmla="*/ 36182 w 35809"/>
                  <a:gd name="connsiteY1" fmla="*/ 408 h 5909"/>
                </a:gdLst>
                <a:ahLst/>
                <a:cxnLst>
                  <a:cxn ang="0">
                    <a:pos x="connsiteX0" y="connsiteY0"/>
                  </a:cxn>
                  <a:cxn ang="0">
                    <a:pos x="connsiteX1" y="connsiteY1"/>
                  </a:cxn>
                </a:cxnLst>
                <a:rect l="l" t="t" r="r" b="b"/>
                <a:pathLst>
                  <a:path w="35809" h="5909">
                    <a:moveTo>
                      <a:pt x="373" y="408"/>
                    </a:moveTo>
                    <a:lnTo>
                      <a:pt x="36182" y="408"/>
                    </a:lnTo>
                  </a:path>
                </a:pathLst>
              </a:custGeom>
              <a:noFill/>
              <a:ln w="5965" cap="flat">
                <a:solidFill>
                  <a:srgbClr val="EC4E44"/>
                </a:solidFill>
                <a:prstDash val="solid"/>
                <a:miter/>
              </a:ln>
            </p:spPr>
            <p:txBody>
              <a:bodyPr rtlCol="0" anchor="ctr"/>
              <a:lstStyle/>
              <a:p>
                <a:endParaRPr lang="en-US"/>
              </a:p>
            </p:txBody>
          </p:sp>
          <p:sp>
            <p:nvSpPr>
              <p:cNvPr id="2318" name="Freeform: Shape 2317">
                <a:extLst>
                  <a:ext uri="{FF2B5EF4-FFF2-40B4-BE49-F238E27FC236}">
                    <a16:creationId xmlns:a16="http://schemas.microsoft.com/office/drawing/2014/main" id="{ED596B81-4B8B-47A3-8B64-DFA0AE27DE03}"/>
                  </a:ext>
                </a:extLst>
              </p:cNvPr>
              <p:cNvSpPr/>
              <p:nvPr/>
            </p:nvSpPr>
            <p:spPr>
              <a:xfrm>
                <a:off x="3944983" y="3117128"/>
                <a:ext cx="35809" cy="5909"/>
              </a:xfrm>
              <a:custGeom>
                <a:avLst/>
                <a:gdLst>
                  <a:gd name="connsiteX0" fmla="*/ 608 w 35809"/>
                  <a:gd name="connsiteY0" fmla="*/ 193 h 5909"/>
                  <a:gd name="connsiteX1" fmla="*/ 36418 w 35809"/>
                  <a:gd name="connsiteY1" fmla="*/ 193 h 5909"/>
                </a:gdLst>
                <a:ahLst/>
                <a:cxnLst>
                  <a:cxn ang="0">
                    <a:pos x="connsiteX0" y="connsiteY0"/>
                  </a:cxn>
                  <a:cxn ang="0">
                    <a:pos x="connsiteX1" y="connsiteY1"/>
                  </a:cxn>
                </a:cxnLst>
                <a:rect l="l" t="t" r="r" b="b"/>
                <a:pathLst>
                  <a:path w="35809" h="5909">
                    <a:moveTo>
                      <a:pt x="608" y="193"/>
                    </a:moveTo>
                    <a:lnTo>
                      <a:pt x="36418" y="193"/>
                    </a:lnTo>
                  </a:path>
                </a:pathLst>
              </a:custGeom>
              <a:solidFill>
                <a:srgbClr val="EC4E44"/>
              </a:solidFill>
              <a:ln w="5965" cap="sq">
                <a:noFill/>
                <a:prstDash val="solid"/>
                <a:miter/>
              </a:ln>
            </p:spPr>
            <p:txBody>
              <a:bodyPr rtlCol="0" anchor="ctr"/>
              <a:lstStyle/>
              <a:p>
                <a:endParaRPr lang="en-US"/>
              </a:p>
            </p:txBody>
          </p:sp>
          <p:sp>
            <p:nvSpPr>
              <p:cNvPr id="2319" name="Freeform: Shape 2318">
                <a:extLst>
                  <a:ext uri="{FF2B5EF4-FFF2-40B4-BE49-F238E27FC236}">
                    <a16:creationId xmlns:a16="http://schemas.microsoft.com/office/drawing/2014/main" id="{B83EF408-90D0-4FB4-8201-C2C852C72E54}"/>
                  </a:ext>
                </a:extLst>
              </p:cNvPr>
              <p:cNvSpPr/>
              <p:nvPr/>
            </p:nvSpPr>
            <p:spPr>
              <a:xfrm>
                <a:off x="3944983" y="3117128"/>
                <a:ext cx="35809" cy="5909"/>
              </a:xfrm>
              <a:custGeom>
                <a:avLst/>
                <a:gdLst>
                  <a:gd name="connsiteX0" fmla="*/ 608 w 35809"/>
                  <a:gd name="connsiteY0" fmla="*/ 193 h 5909"/>
                  <a:gd name="connsiteX1" fmla="*/ 36418 w 35809"/>
                  <a:gd name="connsiteY1" fmla="*/ 193 h 5909"/>
                </a:gdLst>
                <a:ahLst/>
                <a:cxnLst>
                  <a:cxn ang="0">
                    <a:pos x="connsiteX0" y="connsiteY0"/>
                  </a:cxn>
                  <a:cxn ang="0">
                    <a:pos x="connsiteX1" y="connsiteY1"/>
                  </a:cxn>
                </a:cxnLst>
                <a:rect l="l" t="t" r="r" b="b"/>
                <a:pathLst>
                  <a:path w="35809" h="5909">
                    <a:moveTo>
                      <a:pt x="608" y="193"/>
                    </a:moveTo>
                    <a:lnTo>
                      <a:pt x="36418" y="193"/>
                    </a:lnTo>
                  </a:path>
                </a:pathLst>
              </a:custGeom>
              <a:noFill/>
              <a:ln w="5965" cap="flat">
                <a:solidFill>
                  <a:srgbClr val="EC4E44"/>
                </a:solidFill>
                <a:prstDash val="solid"/>
                <a:miter/>
              </a:ln>
            </p:spPr>
            <p:txBody>
              <a:bodyPr rtlCol="0" anchor="ctr"/>
              <a:lstStyle/>
              <a:p>
                <a:endParaRPr lang="en-US"/>
              </a:p>
            </p:txBody>
          </p:sp>
          <p:sp>
            <p:nvSpPr>
              <p:cNvPr id="2320" name="Freeform: Shape 2319">
                <a:extLst>
                  <a:ext uri="{FF2B5EF4-FFF2-40B4-BE49-F238E27FC236}">
                    <a16:creationId xmlns:a16="http://schemas.microsoft.com/office/drawing/2014/main" id="{B8BF0D37-5844-4991-848C-A7D30E381B7A}"/>
                  </a:ext>
                </a:extLst>
              </p:cNvPr>
              <p:cNvSpPr/>
              <p:nvPr/>
            </p:nvSpPr>
            <p:spPr>
              <a:xfrm>
                <a:off x="3578005" y="3404324"/>
                <a:ext cx="35809" cy="5909"/>
              </a:xfrm>
              <a:custGeom>
                <a:avLst/>
                <a:gdLst>
                  <a:gd name="connsiteX0" fmla="*/ 547 w 35809"/>
                  <a:gd name="connsiteY0" fmla="*/ 241 h 5909"/>
                  <a:gd name="connsiteX1" fmla="*/ 36356 w 35809"/>
                  <a:gd name="connsiteY1" fmla="*/ 241 h 5909"/>
                </a:gdLst>
                <a:ahLst/>
                <a:cxnLst>
                  <a:cxn ang="0">
                    <a:pos x="connsiteX0" y="connsiteY0"/>
                  </a:cxn>
                  <a:cxn ang="0">
                    <a:pos x="connsiteX1" y="connsiteY1"/>
                  </a:cxn>
                </a:cxnLst>
                <a:rect l="l" t="t" r="r" b="b"/>
                <a:pathLst>
                  <a:path w="35809" h="5909">
                    <a:moveTo>
                      <a:pt x="547" y="241"/>
                    </a:moveTo>
                    <a:lnTo>
                      <a:pt x="36356" y="241"/>
                    </a:lnTo>
                  </a:path>
                </a:pathLst>
              </a:custGeom>
              <a:solidFill>
                <a:srgbClr val="EC4E44"/>
              </a:solidFill>
              <a:ln w="5965" cap="sq">
                <a:noFill/>
                <a:prstDash val="solid"/>
                <a:miter/>
              </a:ln>
            </p:spPr>
            <p:txBody>
              <a:bodyPr rtlCol="0" anchor="ctr"/>
              <a:lstStyle/>
              <a:p>
                <a:endParaRPr lang="en-US"/>
              </a:p>
            </p:txBody>
          </p:sp>
          <p:sp>
            <p:nvSpPr>
              <p:cNvPr id="2321" name="Freeform: Shape 2320">
                <a:extLst>
                  <a:ext uri="{FF2B5EF4-FFF2-40B4-BE49-F238E27FC236}">
                    <a16:creationId xmlns:a16="http://schemas.microsoft.com/office/drawing/2014/main" id="{8F20FA28-316E-4B6B-903E-DDCCCBEB9698}"/>
                  </a:ext>
                </a:extLst>
              </p:cNvPr>
              <p:cNvSpPr/>
              <p:nvPr/>
            </p:nvSpPr>
            <p:spPr>
              <a:xfrm>
                <a:off x="3578005" y="3404324"/>
                <a:ext cx="35809" cy="5909"/>
              </a:xfrm>
              <a:custGeom>
                <a:avLst/>
                <a:gdLst>
                  <a:gd name="connsiteX0" fmla="*/ 547 w 35809"/>
                  <a:gd name="connsiteY0" fmla="*/ 241 h 5909"/>
                  <a:gd name="connsiteX1" fmla="*/ 36356 w 35809"/>
                  <a:gd name="connsiteY1" fmla="*/ 241 h 5909"/>
                </a:gdLst>
                <a:ahLst/>
                <a:cxnLst>
                  <a:cxn ang="0">
                    <a:pos x="connsiteX0" y="connsiteY0"/>
                  </a:cxn>
                  <a:cxn ang="0">
                    <a:pos x="connsiteX1" y="connsiteY1"/>
                  </a:cxn>
                </a:cxnLst>
                <a:rect l="l" t="t" r="r" b="b"/>
                <a:pathLst>
                  <a:path w="35809" h="5909">
                    <a:moveTo>
                      <a:pt x="547" y="241"/>
                    </a:moveTo>
                    <a:lnTo>
                      <a:pt x="36356" y="241"/>
                    </a:lnTo>
                  </a:path>
                </a:pathLst>
              </a:custGeom>
              <a:noFill/>
              <a:ln w="5965" cap="flat">
                <a:solidFill>
                  <a:srgbClr val="EC4E44"/>
                </a:solidFill>
                <a:prstDash val="solid"/>
                <a:miter/>
              </a:ln>
            </p:spPr>
            <p:txBody>
              <a:bodyPr rtlCol="0" anchor="ctr"/>
              <a:lstStyle/>
              <a:p>
                <a:endParaRPr lang="en-US"/>
              </a:p>
            </p:txBody>
          </p:sp>
          <p:sp>
            <p:nvSpPr>
              <p:cNvPr id="2322" name="Freeform: Shape 2321">
                <a:extLst>
                  <a:ext uri="{FF2B5EF4-FFF2-40B4-BE49-F238E27FC236}">
                    <a16:creationId xmlns:a16="http://schemas.microsoft.com/office/drawing/2014/main" id="{55C2F151-BC42-4870-967B-25439B9B7F85}"/>
                  </a:ext>
                </a:extLst>
              </p:cNvPr>
              <p:cNvSpPr/>
              <p:nvPr/>
            </p:nvSpPr>
            <p:spPr>
              <a:xfrm>
                <a:off x="3401768" y="3563222"/>
                <a:ext cx="35809" cy="5909"/>
              </a:xfrm>
              <a:custGeom>
                <a:avLst/>
                <a:gdLst>
                  <a:gd name="connsiteX0" fmla="*/ 517 w 35809"/>
                  <a:gd name="connsiteY0" fmla="*/ 268 h 5909"/>
                  <a:gd name="connsiteX1" fmla="*/ 36327 w 35809"/>
                  <a:gd name="connsiteY1" fmla="*/ 268 h 5909"/>
                </a:gdLst>
                <a:ahLst/>
                <a:cxnLst>
                  <a:cxn ang="0">
                    <a:pos x="connsiteX0" y="connsiteY0"/>
                  </a:cxn>
                  <a:cxn ang="0">
                    <a:pos x="connsiteX1" y="connsiteY1"/>
                  </a:cxn>
                </a:cxnLst>
                <a:rect l="l" t="t" r="r" b="b"/>
                <a:pathLst>
                  <a:path w="35809" h="5909">
                    <a:moveTo>
                      <a:pt x="517" y="268"/>
                    </a:moveTo>
                    <a:lnTo>
                      <a:pt x="36327" y="268"/>
                    </a:lnTo>
                  </a:path>
                </a:pathLst>
              </a:custGeom>
              <a:solidFill>
                <a:srgbClr val="EC4E44"/>
              </a:solidFill>
              <a:ln w="5965" cap="sq">
                <a:noFill/>
                <a:prstDash val="solid"/>
                <a:miter/>
              </a:ln>
            </p:spPr>
            <p:txBody>
              <a:bodyPr rtlCol="0" anchor="ctr"/>
              <a:lstStyle/>
              <a:p>
                <a:endParaRPr lang="en-US"/>
              </a:p>
            </p:txBody>
          </p:sp>
          <p:sp>
            <p:nvSpPr>
              <p:cNvPr id="2323" name="Freeform: Shape 2322">
                <a:extLst>
                  <a:ext uri="{FF2B5EF4-FFF2-40B4-BE49-F238E27FC236}">
                    <a16:creationId xmlns:a16="http://schemas.microsoft.com/office/drawing/2014/main" id="{D940763A-15BC-4066-A782-0B8490A8213F}"/>
                  </a:ext>
                </a:extLst>
              </p:cNvPr>
              <p:cNvSpPr/>
              <p:nvPr/>
            </p:nvSpPr>
            <p:spPr>
              <a:xfrm>
                <a:off x="3401768" y="3563222"/>
                <a:ext cx="35809" cy="5909"/>
              </a:xfrm>
              <a:custGeom>
                <a:avLst/>
                <a:gdLst>
                  <a:gd name="connsiteX0" fmla="*/ 517 w 35809"/>
                  <a:gd name="connsiteY0" fmla="*/ 268 h 5909"/>
                  <a:gd name="connsiteX1" fmla="*/ 36327 w 35809"/>
                  <a:gd name="connsiteY1" fmla="*/ 268 h 5909"/>
                </a:gdLst>
                <a:ahLst/>
                <a:cxnLst>
                  <a:cxn ang="0">
                    <a:pos x="connsiteX0" y="connsiteY0"/>
                  </a:cxn>
                  <a:cxn ang="0">
                    <a:pos x="connsiteX1" y="connsiteY1"/>
                  </a:cxn>
                </a:cxnLst>
                <a:rect l="l" t="t" r="r" b="b"/>
                <a:pathLst>
                  <a:path w="35809" h="5909">
                    <a:moveTo>
                      <a:pt x="517" y="268"/>
                    </a:moveTo>
                    <a:lnTo>
                      <a:pt x="36327" y="268"/>
                    </a:lnTo>
                  </a:path>
                </a:pathLst>
              </a:custGeom>
              <a:noFill/>
              <a:ln w="5965" cap="flat">
                <a:solidFill>
                  <a:srgbClr val="EC4E44"/>
                </a:solidFill>
                <a:prstDash val="solid"/>
                <a:miter/>
              </a:ln>
            </p:spPr>
            <p:txBody>
              <a:bodyPr rtlCol="0" anchor="ctr"/>
              <a:lstStyle/>
              <a:p>
                <a:endParaRPr lang="en-US"/>
              </a:p>
            </p:txBody>
          </p:sp>
          <p:sp>
            <p:nvSpPr>
              <p:cNvPr id="2324" name="Freeform: Shape 2323">
                <a:extLst>
                  <a:ext uri="{FF2B5EF4-FFF2-40B4-BE49-F238E27FC236}">
                    <a16:creationId xmlns:a16="http://schemas.microsoft.com/office/drawing/2014/main" id="{185F3183-4290-4E1D-84A6-B3D5D7E7B1CD}"/>
                  </a:ext>
                </a:extLst>
              </p:cNvPr>
              <p:cNvSpPr/>
              <p:nvPr/>
            </p:nvSpPr>
            <p:spPr>
              <a:xfrm>
                <a:off x="3651694" y="3363507"/>
                <a:ext cx="35809" cy="5909"/>
              </a:xfrm>
              <a:custGeom>
                <a:avLst/>
                <a:gdLst>
                  <a:gd name="connsiteX0" fmla="*/ 559 w 35809"/>
                  <a:gd name="connsiteY0" fmla="*/ 235 h 5909"/>
                  <a:gd name="connsiteX1" fmla="*/ 36369 w 35809"/>
                  <a:gd name="connsiteY1" fmla="*/ 235 h 5909"/>
                </a:gdLst>
                <a:ahLst/>
                <a:cxnLst>
                  <a:cxn ang="0">
                    <a:pos x="connsiteX0" y="connsiteY0"/>
                  </a:cxn>
                  <a:cxn ang="0">
                    <a:pos x="connsiteX1" y="connsiteY1"/>
                  </a:cxn>
                </a:cxnLst>
                <a:rect l="l" t="t" r="r" b="b"/>
                <a:pathLst>
                  <a:path w="35809" h="5909">
                    <a:moveTo>
                      <a:pt x="559" y="235"/>
                    </a:moveTo>
                    <a:lnTo>
                      <a:pt x="36369" y="235"/>
                    </a:lnTo>
                  </a:path>
                </a:pathLst>
              </a:custGeom>
              <a:solidFill>
                <a:srgbClr val="EC4E44"/>
              </a:solidFill>
              <a:ln w="5965" cap="sq">
                <a:noFill/>
                <a:prstDash val="solid"/>
                <a:miter/>
              </a:ln>
            </p:spPr>
            <p:txBody>
              <a:bodyPr rtlCol="0" anchor="ctr"/>
              <a:lstStyle/>
              <a:p>
                <a:endParaRPr lang="en-US"/>
              </a:p>
            </p:txBody>
          </p:sp>
          <p:sp>
            <p:nvSpPr>
              <p:cNvPr id="2325" name="Freeform: Shape 2324">
                <a:extLst>
                  <a:ext uri="{FF2B5EF4-FFF2-40B4-BE49-F238E27FC236}">
                    <a16:creationId xmlns:a16="http://schemas.microsoft.com/office/drawing/2014/main" id="{18430841-F535-4A7B-80AE-6C5F2918DBE6}"/>
                  </a:ext>
                </a:extLst>
              </p:cNvPr>
              <p:cNvSpPr/>
              <p:nvPr/>
            </p:nvSpPr>
            <p:spPr>
              <a:xfrm>
                <a:off x="3651694" y="3363507"/>
                <a:ext cx="35809" cy="5909"/>
              </a:xfrm>
              <a:custGeom>
                <a:avLst/>
                <a:gdLst>
                  <a:gd name="connsiteX0" fmla="*/ 559 w 35809"/>
                  <a:gd name="connsiteY0" fmla="*/ 235 h 5909"/>
                  <a:gd name="connsiteX1" fmla="*/ 36369 w 35809"/>
                  <a:gd name="connsiteY1" fmla="*/ 235 h 5909"/>
                </a:gdLst>
                <a:ahLst/>
                <a:cxnLst>
                  <a:cxn ang="0">
                    <a:pos x="connsiteX0" y="connsiteY0"/>
                  </a:cxn>
                  <a:cxn ang="0">
                    <a:pos x="connsiteX1" y="connsiteY1"/>
                  </a:cxn>
                </a:cxnLst>
                <a:rect l="l" t="t" r="r" b="b"/>
                <a:pathLst>
                  <a:path w="35809" h="5909">
                    <a:moveTo>
                      <a:pt x="559" y="235"/>
                    </a:moveTo>
                    <a:lnTo>
                      <a:pt x="36369" y="235"/>
                    </a:lnTo>
                  </a:path>
                </a:pathLst>
              </a:custGeom>
              <a:noFill/>
              <a:ln w="5965" cap="flat">
                <a:solidFill>
                  <a:srgbClr val="EC4E44"/>
                </a:solidFill>
                <a:prstDash val="solid"/>
                <a:miter/>
              </a:ln>
            </p:spPr>
            <p:txBody>
              <a:bodyPr rtlCol="0" anchor="ctr"/>
              <a:lstStyle/>
              <a:p>
                <a:endParaRPr lang="en-US"/>
              </a:p>
            </p:txBody>
          </p:sp>
          <p:sp>
            <p:nvSpPr>
              <p:cNvPr id="2326" name="Freeform: Shape 2325">
                <a:extLst>
                  <a:ext uri="{FF2B5EF4-FFF2-40B4-BE49-F238E27FC236}">
                    <a16:creationId xmlns:a16="http://schemas.microsoft.com/office/drawing/2014/main" id="{AB46D79F-C749-473D-B549-77F9FA800013}"/>
                  </a:ext>
                </a:extLst>
              </p:cNvPr>
              <p:cNvSpPr/>
              <p:nvPr/>
            </p:nvSpPr>
            <p:spPr>
              <a:xfrm>
                <a:off x="2648507" y="4339691"/>
                <a:ext cx="35809" cy="5909"/>
              </a:xfrm>
              <a:custGeom>
                <a:avLst/>
                <a:gdLst>
                  <a:gd name="connsiteX0" fmla="*/ 391 w 35809"/>
                  <a:gd name="connsiteY0" fmla="*/ 400 h 5909"/>
                  <a:gd name="connsiteX1" fmla="*/ 36200 w 35809"/>
                  <a:gd name="connsiteY1" fmla="*/ 400 h 5909"/>
                </a:gdLst>
                <a:ahLst/>
                <a:cxnLst>
                  <a:cxn ang="0">
                    <a:pos x="connsiteX0" y="connsiteY0"/>
                  </a:cxn>
                  <a:cxn ang="0">
                    <a:pos x="connsiteX1" y="connsiteY1"/>
                  </a:cxn>
                </a:cxnLst>
                <a:rect l="l" t="t" r="r" b="b"/>
                <a:pathLst>
                  <a:path w="35809" h="5909">
                    <a:moveTo>
                      <a:pt x="391" y="400"/>
                    </a:moveTo>
                    <a:lnTo>
                      <a:pt x="36200" y="400"/>
                    </a:lnTo>
                  </a:path>
                </a:pathLst>
              </a:custGeom>
              <a:solidFill>
                <a:srgbClr val="EC4E44"/>
              </a:solidFill>
              <a:ln w="5965" cap="sq">
                <a:noFill/>
                <a:prstDash val="solid"/>
                <a:miter/>
              </a:ln>
            </p:spPr>
            <p:txBody>
              <a:bodyPr rtlCol="0" anchor="ctr"/>
              <a:lstStyle/>
              <a:p>
                <a:endParaRPr lang="en-US"/>
              </a:p>
            </p:txBody>
          </p:sp>
          <p:sp>
            <p:nvSpPr>
              <p:cNvPr id="2327" name="Freeform: Shape 2326">
                <a:extLst>
                  <a:ext uri="{FF2B5EF4-FFF2-40B4-BE49-F238E27FC236}">
                    <a16:creationId xmlns:a16="http://schemas.microsoft.com/office/drawing/2014/main" id="{1347DFB9-9FB9-454D-B34B-19C41FAE006C}"/>
                  </a:ext>
                </a:extLst>
              </p:cNvPr>
              <p:cNvSpPr/>
              <p:nvPr/>
            </p:nvSpPr>
            <p:spPr>
              <a:xfrm>
                <a:off x="2648507" y="4339691"/>
                <a:ext cx="35809" cy="5909"/>
              </a:xfrm>
              <a:custGeom>
                <a:avLst/>
                <a:gdLst>
                  <a:gd name="connsiteX0" fmla="*/ 391 w 35809"/>
                  <a:gd name="connsiteY0" fmla="*/ 400 h 5909"/>
                  <a:gd name="connsiteX1" fmla="*/ 36200 w 35809"/>
                  <a:gd name="connsiteY1" fmla="*/ 400 h 5909"/>
                </a:gdLst>
                <a:ahLst/>
                <a:cxnLst>
                  <a:cxn ang="0">
                    <a:pos x="connsiteX0" y="connsiteY0"/>
                  </a:cxn>
                  <a:cxn ang="0">
                    <a:pos x="connsiteX1" y="connsiteY1"/>
                  </a:cxn>
                </a:cxnLst>
                <a:rect l="l" t="t" r="r" b="b"/>
                <a:pathLst>
                  <a:path w="35809" h="5909">
                    <a:moveTo>
                      <a:pt x="391" y="400"/>
                    </a:moveTo>
                    <a:lnTo>
                      <a:pt x="36200" y="400"/>
                    </a:lnTo>
                  </a:path>
                </a:pathLst>
              </a:custGeom>
              <a:noFill/>
              <a:ln w="5965" cap="flat">
                <a:solidFill>
                  <a:srgbClr val="EC4E44"/>
                </a:solidFill>
                <a:prstDash val="solid"/>
                <a:miter/>
              </a:ln>
            </p:spPr>
            <p:txBody>
              <a:bodyPr rtlCol="0" anchor="ctr"/>
              <a:lstStyle/>
              <a:p>
                <a:endParaRPr lang="en-US"/>
              </a:p>
            </p:txBody>
          </p:sp>
          <p:sp>
            <p:nvSpPr>
              <p:cNvPr id="2328" name="Freeform: Shape 2327">
                <a:extLst>
                  <a:ext uri="{FF2B5EF4-FFF2-40B4-BE49-F238E27FC236}">
                    <a16:creationId xmlns:a16="http://schemas.microsoft.com/office/drawing/2014/main" id="{68100093-715A-460F-B197-357A7DB7266B}"/>
                  </a:ext>
                </a:extLst>
              </p:cNvPr>
              <p:cNvSpPr/>
              <p:nvPr/>
            </p:nvSpPr>
            <p:spPr>
              <a:xfrm>
                <a:off x="1425200" y="5464882"/>
                <a:ext cx="35809" cy="5909"/>
              </a:xfrm>
              <a:custGeom>
                <a:avLst/>
                <a:gdLst>
                  <a:gd name="connsiteX0" fmla="*/ 186 w 35809"/>
                  <a:gd name="connsiteY0" fmla="*/ 590 h 5909"/>
                  <a:gd name="connsiteX1" fmla="*/ 35995 w 35809"/>
                  <a:gd name="connsiteY1" fmla="*/ 590 h 5909"/>
                </a:gdLst>
                <a:ahLst/>
                <a:cxnLst>
                  <a:cxn ang="0">
                    <a:pos x="connsiteX0" y="connsiteY0"/>
                  </a:cxn>
                  <a:cxn ang="0">
                    <a:pos x="connsiteX1" y="connsiteY1"/>
                  </a:cxn>
                </a:cxnLst>
                <a:rect l="l" t="t" r="r" b="b"/>
                <a:pathLst>
                  <a:path w="35809" h="5909">
                    <a:moveTo>
                      <a:pt x="186" y="590"/>
                    </a:moveTo>
                    <a:lnTo>
                      <a:pt x="35995" y="590"/>
                    </a:lnTo>
                  </a:path>
                </a:pathLst>
              </a:custGeom>
              <a:solidFill>
                <a:srgbClr val="EC4E44"/>
              </a:solidFill>
              <a:ln w="5965" cap="sq">
                <a:noFill/>
                <a:prstDash val="solid"/>
                <a:miter/>
              </a:ln>
            </p:spPr>
            <p:txBody>
              <a:bodyPr rtlCol="0" anchor="ctr"/>
              <a:lstStyle/>
              <a:p>
                <a:endParaRPr lang="en-US"/>
              </a:p>
            </p:txBody>
          </p:sp>
          <p:sp>
            <p:nvSpPr>
              <p:cNvPr id="2329" name="Freeform: Shape 2328">
                <a:extLst>
                  <a:ext uri="{FF2B5EF4-FFF2-40B4-BE49-F238E27FC236}">
                    <a16:creationId xmlns:a16="http://schemas.microsoft.com/office/drawing/2014/main" id="{A2FFD85D-7627-4AD6-9C2E-E85B5E87D3D5}"/>
                  </a:ext>
                </a:extLst>
              </p:cNvPr>
              <p:cNvSpPr/>
              <p:nvPr/>
            </p:nvSpPr>
            <p:spPr>
              <a:xfrm>
                <a:off x="1425200" y="5464882"/>
                <a:ext cx="35809" cy="5909"/>
              </a:xfrm>
              <a:custGeom>
                <a:avLst/>
                <a:gdLst>
                  <a:gd name="connsiteX0" fmla="*/ 186 w 35809"/>
                  <a:gd name="connsiteY0" fmla="*/ 590 h 5909"/>
                  <a:gd name="connsiteX1" fmla="*/ 35995 w 35809"/>
                  <a:gd name="connsiteY1" fmla="*/ 590 h 5909"/>
                </a:gdLst>
                <a:ahLst/>
                <a:cxnLst>
                  <a:cxn ang="0">
                    <a:pos x="connsiteX0" y="connsiteY0"/>
                  </a:cxn>
                  <a:cxn ang="0">
                    <a:pos x="connsiteX1" y="connsiteY1"/>
                  </a:cxn>
                </a:cxnLst>
                <a:rect l="l" t="t" r="r" b="b"/>
                <a:pathLst>
                  <a:path w="35809" h="5909">
                    <a:moveTo>
                      <a:pt x="186" y="590"/>
                    </a:moveTo>
                    <a:lnTo>
                      <a:pt x="35995" y="590"/>
                    </a:lnTo>
                  </a:path>
                </a:pathLst>
              </a:custGeom>
              <a:noFill/>
              <a:ln w="5965" cap="flat">
                <a:solidFill>
                  <a:srgbClr val="EC4E44"/>
                </a:solidFill>
                <a:prstDash val="solid"/>
                <a:miter/>
              </a:ln>
            </p:spPr>
            <p:txBody>
              <a:bodyPr rtlCol="0" anchor="ctr"/>
              <a:lstStyle/>
              <a:p>
                <a:endParaRPr lang="en-US"/>
              </a:p>
            </p:txBody>
          </p:sp>
          <p:sp>
            <p:nvSpPr>
              <p:cNvPr id="2330" name="Freeform: Shape 2329">
                <a:extLst>
                  <a:ext uri="{FF2B5EF4-FFF2-40B4-BE49-F238E27FC236}">
                    <a16:creationId xmlns:a16="http://schemas.microsoft.com/office/drawing/2014/main" id="{D60D4A86-0969-4987-8985-9C35914FAEF3}"/>
                  </a:ext>
                </a:extLst>
              </p:cNvPr>
              <p:cNvSpPr/>
              <p:nvPr/>
            </p:nvSpPr>
            <p:spPr>
              <a:xfrm>
                <a:off x="2662198" y="4259428"/>
                <a:ext cx="35809" cy="5909"/>
              </a:xfrm>
              <a:custGeom>
                <a:avLst/>
                <a:gdLst>
                  <a:gd name="connsiteX0" fmla="*/ 393 w 35809"/>
                  <a:gd name="connsiteY0" fmla="*/ 386 h 5909"/>
                  <a:gd name="connsiteX1" fmla="*/ 36203 w 35809"/>
                  <a:gd name="connsiteY1" fmla="*/ 386 h 5909"/>
                </a:gdLst>
                <a:ahLst/>
                <a:cxnLst>
                  <a:cxn ang="0">
                    <a:pos x="connsiteX0" y="connsiteY0"/>
                  </a:cxn>
                  <a:cxn ang="0">
                    <a:pos x="connsiteX1" y="connsiteY1"/>
                  </a:cxn>
                </a:cxnLst>
                <a:rect l="l" t="t" r="r" b="b"/>
                <a:pathLst>
                  <a:path w="35809" h="5909">
                    <a:moveTo>
                      <a:pt x="393" y="386"/>
                    </a:moveTo>
                    <a:lnTo>
                      <a:pt x="36203" y="386"/>
                    </a:lnTo>
                  </a:path>
                </a:pathLst>
              </a:custGeom>
              <a:solidFill>
                <a:srgbClr val="EC4E44"/>
              </a:solidFill>
              <a:ln w="5965" cap="sq">
                <a:noFill/>
                <a:prstDash val="solid"/>
                <a:miter/>
              </a:ln>
            </p:spPr>
            <p:txBody>
              <a:bodyPr rtlCol="0" anchor="ctr"/>
              <a:lstStyle/>
              <a:p>
                <a:endParaRPr lang="en-US"/>
              </a:p>
            </p:txBody>
          </p:sp>
          <p:sp>
            <p:nvSpPr>
              <p:cNvPr id="2331" name="Freeform: Shape 2330">
                <a:extLst>
                  <a:ext uri="{FF2B5EF4-FFF2-40B4-BE49-F238E27FC236}">
                    <a16:creationId xmlns:a16="http://schemas.microsoft.com/office/drawing/2014/main" id="{7D5FD487-425C-45E2-9236-E52518CE42AD}"/>
                  </a:ext>
                </a:extLst>
              </p:cNvPr>
              <p:cNvSpPr/>
              <p:nvPr/>
            </p:nvSpPr>
            <p:spPr>
              <a:xfrm>
                <a:off x="2662198" y="4259428"/>
                <a:ext cx="35809" cy="5909"/>
              </a:xfrm>
              <a:custGeom>
                <a:avLst/>
                <a:gdLst>
                  <a:gd name="connsiteX0" fmla="*/ 393 w 35809"/>
                  <a:gd name="connsiteY0" fmla="*/ 386 h 5909"/>
                  <a:gd name="connsiteX1" fmla="*/ 36203 w 35809"/>
                  <a:gd name="connsiteY1" fmla="*/ 386 h 5909"/>
                </a:gdLst>
                <a:ahLst/>
                <a:cxnLst>
                  <a:cxn ang="0">
                    <a:pos x="connsiteX0" y="connsiteY0"/>
                  </a:cxn>
                  <a:cxn ang="0">
                    <a:pos x="connsiteX1" y="connsiteY1"/>
                  </a:cxn>
                </a:cxnLst>
                <a:rect l="l" t="t" r="r" b="b"/>
                <a:pathLst>
                  <a:path w="35809" h="5909">
                    <a:moveTo>
                      <a:pt x="393" y="386"/>
                    </a:moveTo>
                    <a:lnTo>
                      <a:pt x="36203" y="386"/>
                    </a:lnTo>
                  </a:path>
                </a:pathLst>
              </a:custGeom>
              <a:noFill/>
              <a:ln w="5965" cap="flat">
                <a:solidFill>
                  <a:srgbClr val="EC4E44"/>
                </a:solidFill>
                <a:prstDash val="solid"/>
                <a:miter/>
              </a:ln>
            </p:spPr>
            <p:txBody>
              <a:bodyPr rtlCol="0" anchor="ctr"/>
              <a:lstStyle/>
              <a:p>
                <a:endParaRPr lang="en-US"/>
              </a:p>
            </p:txBody>
          </p:sp>
          <p:sp>
            <p:nvSpPr>
              <p:cNvPr id="2332" name="Freeform: Shape 2331">
                <a:extLst>
                  <a:ext uri="{FF2B5EF4-FFF2-40B4-BE49-F238E27FC236}">
                    <a16:creationId xmlns:a16="http://schemas.microsoft.com/office/drawing/2014/main" id="{7EB2BDFD-EA19-44B5-B5EA-228DB7CF7ED2}"/>
                  </a:ext>
                </a:extLst>
              </p:cNvPr>
              <p:cNvSpPr/>
              <p:nvPr/>
            </p:nvSpPr>
            <p:spPr>
              <a:xfrm>
                <a:off x="2353596" y="4483380"/>
                <a:ext cx="35809" cy="5909"/>
              </a:xfrm>
              <a:custGeom>
                <a:avLst/>
                <a:gdLst>
                  <a:gd name="connsiteX0" fmla="*/ 342 w 35809"/>
                  <a:gd name="connsiteY0" fmla="*/ 424 h 5909"/>
                  <a:gd name="connsiteX1" fmla="*/ 36151 w 35809"/>
                  <a:gd name="connsiteY1" fmla="*/ 424 h 5909"/>
                </a:gdLst>
                <a:ahLst/>
                <a:cxnLst>
                  <a:cxn ang="0">
                    <a:pos x="connsiteX0" y="connsiteY0"/>
                  </a:cxn>
                  <a:cxn ang="0">
                    <a:pos x="connsiteX1" y="connsiteY1"/>
                  </a:cxn>
                </a:cxnLst>
                <a:rect l="l" t="t" r="r" b="b"/>
                <a:pathLst>
                  <a:path w="35809" h="5909">
                    <a:moveTo>
                      <a:pt x="342" y="424"/>
                    </a:moveTo>
                    <a:lnTo>
                      <a:pt x="36151" y="424"/>
                    </a:lnTo>
                  </a:path>
                </a:pathLst>
              </a:custGeom>
              <a:solidFill>
                <a:srgbClr val="EC4E44"/>
              </a:solidFill>
              <a:ln w="5965" cap="sq">
                <a:noFill/>
                <a:prstDash val="solid"/>
                <a:miter/>
              </a:ln>
            </p:spPr>
            <p:txBody>
              <a:bodyPr rtlCol="0" anchor="ctr"/>
              <a:lstStyle/>
              <a:p>
                <a:endParaRPr lang="en-US"/>
              </a:p>
            </p:txBody>
          </p:sp>
          <p:sp>
            <p:nvSpPr>
              <p:cNvPr id="2333" name="Freeform: Shape 2332">
                <a:extLst>
                  <a:ext uri="{FF2B5EF4-FFF2-40B4-BE49-F238E27FC236}">
                    <a16:creationId xmlns:a16="http://schemas.microsoft.com/office/drawing/2014/main" id="{834FBA13-80F4-4CC2-A939-3807E44F9A2C}"/>
                  </a:ext>
                </a:extLst>
              </p:cNvPr>
              <p:cNvSpPr/>
              <p:nvPr/>
            </p:nvSpPr>
            <p:spPr>
              <a:xfrm>
                <a:off x="2353596" y="4483380"/>
                <a:ext cx="35809" cy="5909"/>
              </a:xfrm>
              <a:custGeom>
                <a:avLst/>
                <a:gdLst>
                  <a:gd name="connsiteX0" fmla="*/ 342 w 35809"/>
                  <a:gd name="connsiteY0" fmla="*/ 424 h 5909"/>
                  <a:gd name="connsiteX1" fmla="*/ 36151 w 35809"/>
                  <a:gd name="connsiteY1" fmla="*/ 424 h 5909"/>
                </a:gdLst>
                <a:ahLst/>
                <a:cxnLst>
                  <a:cxn ang="0">
                    <a:pos x="connsiteX0" y="connsiteY0"/>
                  </a:cxn>
                  <a:cxn ang="0">
                    <a:pos x="connsiteX1" y="connsiteY1"/>
                  </a:cxn>
                </a:cxnLst>
                <a:rect l="l" t="t" r="r" b="b"/>
                <a:pathLst>
                  <a:path w="35809" h="5909">
                    <a:moveTo>
                      <a:pt x="342" y="424"/>
                    </a:moveTo>
                    <a:lnTo>
                      <a:pt x="36151" y="424"/>
                    </a:lnTo>
                  </a:path>
                </a:pathLst>
              </a:custGeom>
              <a:noFill/>
              <a:ln w="5965" cap="flat">
                <a:solidFill>
                  <a:srgbClr val="EC4E44"/>
                </a:solidFill>
                <a:prstDash val="solid"/>
                <a:miter/>
              </a:ln>
            </p:spPr>
            <p:txBody>
              <a:bodyPr rtlCol="0" anchor="ctr"/>
              <a:lstStyle/>
              <a:p>
                <a:endParaRPr lang="en-US"/>
              </a:p>
            </p:txBody>
          </p:sp>
          <p:sp>
            <p:nvSpPr>
              <p:cNvPr id="2334" name="Freeform: Shape 2333">
                <a:extLst>
                  <a:ext uri="{FF2B5EF4-FFF2-40B4-BE49-F238E27FC236}">
                    <a16:creationId xmlns:a16="http://schemas.microsoft.com/office/drawing/2014/main" id="{FF423FEF-7D08-4D64-A069-FC786680E182}"/>
                  </a:ext>
                </a:extLst>
              </p:cNvPr>
              <p:cNvSpPr/>
              <p:nvPr/>
            </p:nvSpPr>
            <p:spPr>
              <a:xfrm>
                <a:off x="1677814" y="5115131"/>
                <a:ext cx="35809" cy="5909"/>
              </a:xfrm>
              <a:custGeom>
                <a:avLst/>
                <a:gdLst>
                  <a:gd name="connsiteX0" fmla="*/ 228 w 35809"/>
                  <a:gd name="connsiteY0" fmla="*/ 531 h 5909"/>
                  <a:gd name="connsiteX1" fmla="*/ 36038 w 35809"/>
                  <a:gd name="connsiteY1" fmla="*/ 531 h 5909"/>
                </a:gdLst>
                <a:ahLst/>
                <a:cxnLst>
                  <a:cxn ang="0">
                    <a:pos x="connsiteX0" y="connsiteY0"/>
                  </a:cxn>
                  <a:cxn ang="0">
                    <a:pos x="connsiteX1" y="connsiteY1"/>
                  </a:cxn>
                </a:cxnLst>
                <a:rect l="l" t="t" r="r" b="b"/>
                <a:pathLst>
                  <a:path w="35809" h="5909">
                    <a:moveTo>
                      <a:pt x="228" y="531"/>
                    </a:moveTo>
                    <a:lnTo>
                      <a:pt x="36038" y="531"/>
                    </a:lnTo>
                  </a:path>
                </a:pathLst>
              </a:custGeom>
              <a:solidFill>
                <a:srgbClr val="EC4E44"/>
              </a:solidFill>
              <a:ln w="5965" cap="sq">
                <a:noFill/>
                <a:prstDash val="solid"/>
                <a:miter/>
              </a:ln>
            </p:spPr>
            <p:txBody>
              <a:bodyPr rtlCol="0" anchor="ctr"/>
              <a:lstStyle/>
              <a:p>
                <a:endParaRPr lang="en-US"/>
              </a:p>
            </p:txBody>
          </p:sp>
          <p:sp>
            <p:nvSpPr>
              <p:cNvPr id="2335" name="Freeform: Shape 2334">
                <a:extLst>
                  <a:ext uri="{FF2B5EF4-FFF2-40B4-BE49-F238E27FC236}">
                    <a16:creationId xmlns:a16="http://schemas.microsoft.com/office/drawing/2014/main" id="{D5E2AA47-FF2B-4EF8-B1D1-5AEACFE5D102}"/>
                  </a:ext>
                </a:extLst>
              </p:cNvPr>
              <p:cNvSpPr/>
              <p:nvPr/>
            </p:nvSpPr>
            <p:spPr>
              <a:xfrm>
                <a:off x="1677814" y="5115131"/>
                <a:ext cx="35809" cy="5909"/>
              </a:xfrm>
              <a:custGeom>
                <a:avLst/>
                <a:gdLst>
                  <a:gd name="connsiteX0" fmla="*/ 228 w 35809"/>
                  <a:gd name="connsiteY0" fmla="*/ 531 h 5909"/>
                  <a:gd name="connsiteX1" fmla="*/ 36038 w 35809"/>
                  <a:gd name="connsiteY1" fmla="*/ 531 h 5909"/>
                </a:gdLst>
                <a:ahLst/>
                <a:cxnLst>
                  <a:cxn ang="0">
                    <a:pos x="connsiteX0" y="connsiteY0"/>
                  </a:cxn>
                  <a:cxn ang="0">
                    <a:pos x="connsiteX1" y="connsiteY1"/>
                  </a:cxn>
                </a:cxnLst>
                <a:rect l="l" t="t" r="r" b="b"/>
                <a:pathLst>
                  <a:path w="35809" h="5909">
                    <a:moveTo>
                      <a:pt x="228" y="531"/>
                    </a:moveTo>
                    <a:lnTo>
                      <a:pt x="36038" y="531"/>
                    </a:lnTo>
                  </a:path>
                </a:pathLst>
              </a:custGeom>
              <a:noFill/>
              <a:ln w="5965" cap="flat">
                <a:solidFill>
                  <a:srgbClr val="EC4E44"/>
                </a:solidFill>
                <a:prstDash val="solid"/>
                <a:miter/>
              </a:ln>
            </p:spPr>
            <p:txBody>
              <a:bodyPr rtlCol="0" anchor="ctr"/>
              <a:lstStyle/>
              <a:p>
                <a:endParaRPr lang="en-US"/>
              </a:p>
            </p:txBody>
          </p:sp>
          <p:sp>
            <p:nvSpPr>
              <p:cNvPr id="2336" name="Freeform: Shape 2335">
                <a:extLst>
                  <a:ext uri="{FF2B5EF4-FFF2-40B4-BE49-F238E27FC236}">
                    <a16:creationId xmlns:a16="http://schemas.microsoft.com/office/drawing/2014/main" id="{31DCF9DD-7CBB-467C-B458-A7F0350C4B7A}"/>
                  </a:ext>
                </a:extLst>
              </p:cNvPr>
              <p:cNvSpPr/>
              <p:nvPr/>
            </p:nvSpPr>
            <p:spPr>
              <a:xfrm>
                <a:off x="2443609" y="4434435"/>
                <a:ext cx="35809" cy="5909"/>
              </a:xfrm>
              <a:custGeom>
                <a:avLst/>
                <a:gdLst>
                  <a:gd name="connsiteX0" fmla="*/ 357 w 35809"/>
                  <a:gd name="connsiteY0" fmla="*/ 416 h 5909"/>
                  <a:gd name="connsiteX1" fmla="*/ 36166 w 35809"/>
                  <a:gd name="connsiteY1" fmla="*/ 416 h 5909"/>
                </a:gdLst>
                <a:ahLst/>
                <a:cxnLst>
                  <a:cxn ang="0">
                    <a:pos x="connsiteX0" y="connsiteY0"/>
                  </a:cxn>
                  <a:cxn ang="0">
                    <a:pos x="connsiteX1" y="connsiteY1"/>
                  </a:cxn>
                </a:cxnLst>
                <a:rect l="l" t="t" r="r" b="b"/>
                <a:pathLst>
                  <a:path w="35809" h="5909">
                    <a:moveTo>
                      <a:pt x="357" y="416"/>
                    </a:moveTo>
                    <a:lnTo>
                      <a:pt x="36166" y="416"/>
                    </a:lnTo>
                  </a:path>
                </a:pathLst>
              </a:custGeom>
              <a:solidFill>
                <a:srgbClr val="EC4E44"/>
              </a:solidFill>
              <a:ln w="5965" cap="sq">
                <a:noFill/>
                <a:prstDash val="solid"/>
                <a:miter/>
              </a:ln>
            </p:spPr>
            <p:txBody>
              <a:bodyPr rtlCol="0" anchor="ctr"/>
              <a:lstStyle/>
              <a:p>
                <a:endParaRPr lang="en-US"/>
              </a:p>
            </p:txBody>
          </p:sp>
          <p:sp>
            <p:nvSpPr>
              <p:cNvPr id="2337" name="Freeform: Shape 2336">
                <a:extLst>
                  <a:ext uri="{FF2B5EF4-FFF2-40B4-BE49-F238E27FC236}">
                    <a16:creationId xmlns:a16="http://schemas.microsoft.com/office/drawing/2014/main" id="{BFF1F1FD-1E84-4A25-BCD2-E3930AAA984D}"/>
                  </a:ext>
                </a:extLst>
              </p:cNvPr>
              <p:cNvSpPr/>
              <p:nvPr/>
            </p:nvSpPr>
            <p:spPr>
              <a:xfrm>
                <a:off x="2443609" y="4434435"/>
                <a:ext cx="35809" cy="5909"/>
              </a:xfrm>
              <a:custGeom>
                <a:avLst/>
                <a:gdLst>
                  <a:gd name="connsiteX0" fmla="*/ 357 w 35809"/>
                  <a:gd name="connsiteY0" fmla="*/ 416 h 5909"/>
                  <a:gd name="connsiteX1" fmla="*/ 36166 w 35809"/>
                  <a:gd name="connsiteY1" fmla="*/ 416 h 5909"/>
                </a:gdLst>
                <a:ahLst/>
                <a:cxnLst>
                  <a:cxn ang="0">
                    <a:pos x="connsiteX0" y="connsiteY0"/>
                  </a:cxn>
                  <a:cxn ang="0">
                    <a:pos x="connsiteX1" y="connsiteY1"/>
                  </a:cxn>
                </a:cxnLst>
                <a:rect l="l" t="t" r="r" b="b"/>
                <a:pathLst>
                  <a:path w="35809" h="5909">
                    <a:moveTo>
                      <a:pt x="357" y="416"/>
                    </a:moveTo>
                    <a:lnTo>
                      <a:pt x="36166" y="416"/>
                    </a:lnTo>
                  </a:path>
                </a:pathLst>
              </a:custGeom>
              <a:noFill/>
              <a:ln w="5965" cap="flat">
                <a:solidFill>
                  <a:srgbClr val="EC4E44"/>
                </a:solidFill>
                <a:prstDash val="solid"/>
                <a:miter/>
              </a:ln>
            </p:spPr>
            <p:txBody>
              <a:bodyPr rtlCol="0" anchor="ctr"/>
              <a:lstStyle/>
              <a:p>
                <a:endParaRPr lang="en-US"/>
              </a:p>
            </p:txBody>
          </p:sp>
          <p:sp>
            <p:nvSpPr>
              <p:cNvPr id="2338" name="Freeform: Shape 2337">
                <a:extLst>
                  <a:ext uri="{FF2B5EF4-FFF2-40B4-BE49-F238E27FC236}">
                    <a16:creationId xmlns:a16="http://schemas.microsoft.com/office/drawing/2014/main" id="{E3A41FCE-36BD-4289-B2BE-8795E7A4AC38}"/>
                  </a:ext>
                </a:extLst>
              </p:cNvPr>
              <p:cNvSpPr/>
              <p:nvPr/>
            </p:nvSpPr>
            <p:spPr>
              <a:xfrm>
                <a:off x="2197677" y="4666602"/>
                <a:ext cx="35809" cy="5909"/>
              </a:xfrm>
              <a:custGeom>
                <a:avLst/>
                <a:gdLst>
                  <a:gd name="connsiteX0" fmla="*/ 316 w 35809"/>
                  <a:gd name="connsiteY0" fmla="*/ 455 h 5909"/>
                  <a:gd name="connsiteX1" fmla="*/ 36125 w 35809"/>
                  <a:gd name="connsiteY1" fmla="*/ 455 h 5909"/>
                </a:gdLst>
                <a:ahLst/>
                <a:cxnLst>
                  <a:cxn ang="0">
                    <a:pos x="connsiteX0" y="connsiteY0"/>
                  </a:cxn>
                  <a:cxn ang="0">
                    <a:pos x="connsiteX1" y="connsiteY1"/>
                  </a:cxn>
                </a:cxnLst>
                <a:rect l="l" t="t" r="r" b="b"/>
                <a:pathLst>
                  <a:path w="35809" h="5909">
                    <a:moveTo>
                      <a:pt x="316" y="455"/>
                    </a:moveTo>
                    <a:lnTo>
                      <a:pt x="36125" y="455"/>
                    </a:lnTo>
                  </a:path>
                </a:pathLst>
              </a:custGeom>
              <a:solidFill>
                <a:srgbClr val="EC4E44"/>
              </a:solidFill>
              <a:ln w="5965" cap="sq">
                <a:noFill/>
                <a:prstDash val="solid"/>
                <a:miter/>
              </a:ln>
            </p:spPr>
            <p:txBody>
              <a:bodyPr rtlCol="0" anchor="ctr"/>
              <a:lstStyle/>
              <a:p>
                <a:endParaRPr lang="en-US"/>
              </a:p>
            </p:txBody>
          </p:sp>
          <p:sp>
            <p:nvSpPr>
              <p:cNvPr id="2339" name="Freeform: Shape 2338">
                <a:extLst>
                  <a:ext uri="{FF2B5EF4-FFF2-40B4-BE49-F238E27FC236}">
                    <a16:creationId xmlns:a16="http://schemas.microsoft.com/office/drawing/2014/main" id="{5798F8A8-2772-40BA-BEA1-36B7626E336F}"/>
                  </a:ext>
                </a:extLst>
              </p:cNvPr>
              <p:cNvSpPr/>
              <p:nvPr/>
            </p:nvSpPr>
            <p:spPr>
              <a:xfrm>
                <a:off x="2197677" y="4666602"/>
                <a:ext cx="35809" cy="5909"/>
              </a:xfrm>
              <a:custGeom>
                <a:avLst/>
                <a:gdLst>
                  <a:gd name="connsiteX0" fmla="*/ 316 w 35809"/>
                  <a:gd name="connsiteY0" fmla="*/ 455 h 5909"/>
                  <a:gd name="connsiteX1" fmla="*/ 36125 w 35809"/>
                  <a:gd name="connsiteY1" fmla="*/ 455 h 5909"/>
                </a:gdLst>
                <a:ahLst/>
                <a:cxnLst>
                  <a:cxn ang="0">
                    <a:pos x="connsiteX0" y="connsiteY0"/>
                  </a:cxn>
                  <a:cxn ang="0">
                    <a:pos x="connsiteX1" y="connsiteY1"/>
                  </a:cxn>
                </a:cxnLst>
                <a:rect l="l" t="t" r="r" b="b"/>
                <a:pathLst>
                  <a:path w="35809" h="5909">
                    <a:moveTo>
                      <a:pt x="316" y="455"/>
                    </a:moveTo>
                    <a:lnTo>
                      <a:pt x="36125" y="455"/>
                    </a:lnTo>
                  </a:path>
                </a:pathLst>
              </a:custGeom>
              <a:noFill/>
              <a:ln w="5965" cap="flat">
                <a:solidFill>
                  <a:srgbClr val="EC4E44"/>
                </a:solidFill>
                <a:prstDash val="solid"/>
                <a:miter/>
              </a:ln>
            </p:spPr>
            <p:txBody>
              <a:bodyPr rtlCol="0" anchor="ctr"/>
              <a:lstStyle/>
              <a:p>
                <a:endParaRPr lang="en-US"/>
              </a:p>
            </p:txBody>
          </p:sp>
          <p:sp>
            <p:nvSpPr>
              <p:cNvPr id="2340" name="Freeform: Shape 2339">
                <a:extLst>
                  <a:ext uri="{FF2B5EF4-FFF2-40B4-BE49-F238E27FC236}">
                    <a16:creationId xmlns:a16="http://schemas.microsoft.com/office/drawing/2014/main" id="{4DC2BEB0-9297-4D40-8ED1-F1A5B89DF777}"/>
                  </a:ext>
                </a:extLst>
              </p:cNvPr>
              <p:cNvSpPr/>
              <p:nvPr/>
            </p:nvSpPr>
            <p:spPr>
              <a:xfrm>
                <a:off x="2773774" y="4122797"/>
                <a:ext cx="35809" cy="5909"/>
              </a:xfrm>
              <a:custGeom>
                <a:avLst/>
                <a:gdLst>
                  <a:gd name="connsiteX0" fmla="*/ 412 w 35809"/>
                  <a:gd name="connsiteY0" fmla="*/ 363 h 5909"/>
                  <a:gd name="connsiteX1" fmla="*/ 36221 w 35809"/>
                  <a:gd name="connsiteY1" fmla="*/ 363 h 5909"/>
                </a:gdLst>
                <a:ahLst/>
                <a:cxnLst>
                  <a:cxn ang="0">
                    <a:pos x="connsiteX0" y="connsiteY0"/>
                  </a:cxn>
                  <a:cxn ang="0">
                    <a:pos x="connsiteX1" y="connsiteY1"/>
                  </a:cxn>
                </a:cxnLst>
                <a:rect l="l" t="t" r="r" b="b"/>
                <a:pathLst>
                  <a:path w="35809" h="5909">
                    <a:moveTo>
                      <a:pt x="412" y="363"/>
                    </a:moveTo>
                    <a:lnTo>
                      <a:pt x="36221" y="363"/>
                    </a:lnTo>
                  </a:path>
                </a:pathLst>
              </a:custGeom>
              <a:solidFill>
                <a:srgbClr val="EC4E44"/>
              </a:solidFill>
              <a:ln w="5965" cap="sq">
                <a:noFill/>
                <a:prstDash val="solid"/>
                <a:miter/>
              </a:ln>
            </p:spPr>
            <p:txBody>
              <a:bodyPr rtlCol="0" anchor="ctr"/>
              <a:lstStyle/>
              <a:p>
                <a:endParaRPr lang="en-US"/>
              </a:p>
            </p:txBody>
          </p:sp>
          <p:sp>
            <p:nvSpPr>
              <p:cNvPr id="2341" name="Freeform: Shape 2340">
                <a:extLst>
                  <a:ext uri="{FF2B5EF4-FFF2-40B4-BE49-F238E27FC236}">
                    <a16:creationId xmlns:a16="http://schemas.microsoft.com/office/drawing/2014/main" id="{774BCDD9-DC77-4D09-82CE-64E0D0E8A35A}"/>
                  </a:ext>
                </a:extLst>
              </p:cNvPr>
              <p:cNvSpPr/>
              <p:nvPr/>
            </p:nvSpPr>
            <p:spPr>
              <a:xfrm>
                <a:off x="2773774" y="4122797"/>
                <a:ext cx="35809" cy="5909"/>
              </a:xfrm>
              <a:custGeom>
                <a:avLst/>
                <a:gdLst>
                  <a:gd name="connsiteX0" fmla="*/ 412 w 35809"/>
                  <a:gd name="connsiteY0" fmla="*/ 363 h 5909"/>
                  <a:gd name="connsiteX1" fmla="*/ 36221 w 35809"/>
                  <a:gd name="connsiteY1" fmla="*/ 363 h 5909"/>
                </a:gdLst>
                <a:ahLst/>
                <a:cxnLst>
                  <a:cxn ang="0">
                    <a:pos x="connsiteX0" y="connsiteY0"/>
                  </a:cxn>
                  <a:cxn ang="0">
                    <a:pos x="connsiteX1" y="connsiteY1"/>
                  </a:cxn>
                </a:cxnLst>
                <a:rect l="l" t="t" r="r" b="b"/>
                <a:pathLst>
                  <a:path w="35809" h="5909">
                    <a:moveTo>
                      <a:pt x="412" y="363"/>
                    </a:moveTo>
                    <a:lnTo>
                      <a:pt x="36221" y="363"/>
                    </a:lnTo>
                  </a:path>
                </a:pathLst>
              </a:custGeom>
              <a:noFill/>
              <a:ln w="5965" cap="flat">
                <a:solidFill>
                  <a:srgbClr val="EC4E44"/>
                </a:solidFill>
                <a:prstDash val="solid"/>
                <a:miter/>
              </a:ln>
            </p:spPr>
            <p:txBody>
              <a:bodyPr rtlCol="0" anchor="ctr"/>
              <a:lstStyle/>
              <a:p>
                <a:endParaRPr lang="en-US"/>
              </a:p>
            </p:txBody>
          </p:sp>
          <p:sp>
            <p:nvSpPr>
              <p:cNvPr id="2342" name="Freeform: Shape 2341">
                <a:extLst>
                  <a:ext uri="{FF2B5EF4-FFF2-40B4-BE49-F238E27FC236}">
                    <a16:creationId xmlns:a16="http://schemas.microsoft.com/office/drawing/2014/main" id="{80A2B82E-1822-4AB6-99EF-105F857E3BB5}"/>
                  </a:ext>
                </a:extLst>
              </p:cNvPr>
              <p:cNvSpPr/>
              <p:nvPr/>
            </p:nvSpPr>
            <p:spPr>
              <a:xfrm>
                <a:off x="3956305" y="3097366"/>
                <a:ext cx="35809" cy="5909"/>
              </a:xfrm>
              <a:custGeom>
                <a:avLst/>
                <a:gdLst>
                  <a:gd name="connsiteX0" fmla="*/ 610 w 35809"/>
                  <a:gd name="connsiteY0" fmla="*/ 189 h 5909"/>
                  <a:gd name="connsiteX1" fmla="*/ 36420 w 35809"/>
                  <a:gd name="connsiteY1" fmla="*/ 189 h 5909"/>
                </a:gdLst>
                <a:ahLst/>
                <a:cxnLst>
                  <a:cxn ang="0">
                    <a:pos x="connsiteX0" y="connsiteY0"/>
                  </a:cxn>
                  <a:cxn ang="0">
                    <a:pos x="connsiteX1" y="connsiteY1"/>
                  </a:cxn>
                </a:cxnLst>
                <a:rect l="l" t="t" r="r" b="b"/>
                <a:pathLst>
                  <a:path w="35809" h="5909">
                    <a:moveTo>
                      <a:pt x="610" y="189"/>
                    </a:moveTo>
                    <a:lnTo>
                      <a:pt x="36420" y="189"/>
                    </a:lnTo>
                  </a:path>
                </a:pathLst>
              </a:custGeom>
              <a:solidFill>
                <a:srgbClr val="EC4E44"/>
              </a:solidFill>
              <a:ln w="5965" cap="sq">
                <a:noFill/>
                <a:prstDash val="solid"/>
                <a:miter/>
              </a:ln>
            </p:spPr>
            <p:txBody>
              <a:bodyPr rtlCol="0" anchor="ctr"/>
              <a:lstStyle/>
              <a:p>
                <a:endParaRPr lang="en-US"/>
              </a:p>
            </p:txBody>
          </p:sp>
          <p:sp>
            <p:nvSpPr>
              <p:cNvPr id="2343" name="Freeform: Shape 2342">
                <a:extLst>
                  <a:ext uri="{FF2B5EF4-FFF2-40B4-BE49-F238E27FC236}">
                    <a16:creationId xmlns:a16="http://schemas.microsoft.com/office/drawing/2014/main" id="{75567798-DDD4-49D1-A414-5A394CE2AA13}"/>
                  </a:ext>
                </a:extLst>
              </p:cNvPr>
              <p:cNvSpPr/>
              <p:nvPr/>
            </p:nvSpPr>
            <p:spPr>
              <a:xfrm>
                <a:off x="3956305" y="3097366"/>
                <a:ext cx="35809" cy="5909"/>
              </a:xfrm>
              <a:custGeom>
                <a:avLst/>
                <a:gdLst>
                  <a:gd name="connsiteX0" fmla="*/ 610 w 35809"/>
                  <a:gd name="connsiteY0" fmla="*/ 189 h 5909"/>
                  <a:gd name="connsiteX1" fmla="*/ 36420 w 35809"/>
                  <a:gd name="connsiteY1" fmla="*/ 189 h 5909"/>
                </a:gdLst>
                <a:ahLst/>
                <a:cxnLst>
                  <a:cxn ang="0">
                    <a:pos x="connsiteX0" y="connsiteY0"/>
                  </a:cxn>
                  <a:cxn ang="0">
                    <a:pos x="connsiteX1" y="connsiteY1"/>
                  </a:cxn>
                </a:cxnLst>
                <a:rect l="l" t="t" r="r" b="b"/>
                <a:pathLst>
                  <a:path w="35809" h="5909">
                    <a:moveTo>
                      <a:pt x="610" y="189"/>
                    </a:moveTo>
                    <a:lnTo>
                      <a:pt x="36420" y="189"/>
                    </a:lnTo>
                  </a:path>
                </a:pathLst>
              </a:custGeom>
              <a:noFill/>
              <a:ln w="5965" cap="flat">
                <a:solidFill>
                  <a:srgbClr val="EC4E44"/>
                </a:solidFill>
                <a:prstDash val="solid"/>
                <a:miter/>
              </a:ln>
            </p:spPr>
            <p:txBody>
              <a:bodyPr rtlCol="0" anchor="ctr"/>
              <a:lstStyle/>
              <a:p>
                <a:endParaRPr lang="en-US"/>
              </a:p>
            </p:txBody>
          </p:sp>
          <p:sp>
            <p:nvSpPr>
              <p:cNvPr id="2344" name="Freeform: Shape 2343">
                <a:extLst>
                  <a:ext uri="{FF2B5EF4-FFF2-40B4-BE49-F238E27FC236}">
                    <a16:creationId xmlns:a16="http://schemas.microsoft.com/office/drawing/2014/main" id="{495EF755-2E61-47E9-BEA7-6E4CA2F44555}"/>
                  </a:ext>
                </a:extLst>
              </p:cNvPr>
              <p:cNvSpPr/>
              <p:nvPr/>
            </p:nvSpPr>
            <p:spPr>
              <a:xfrm>
                <a:off x="2545207" y="4333028"/>
                <a:ext cx="35809" cy="5909"/>
              </a:xfrm>
              <a:custGeom>
                <a:avLst/>
                <a:gdLst>
                  <a:gd name="connsiteX0" fmla="*/ 374 w 35809"/>
                  <a:gd name="connsiteY0" fmla="*/ 399 h 5909"/>
                  <a:gd name="connsiteX1" fmla="*/ 36183 w 35809"/>
                  <a:gd name="connsiteY1" fmla="*/ 399 h 5909"/>
                </a:gdLst>
                <a:ahLst/>
                <a:cxnLst>
                  <a:cxn ang="0">
                    <a:pos x="connsiteX0" y="connsiteY0"/>
                  </a:cxn>
                  <a:cxn ang="0">
                    <a:pos x="connsiteX1" y="connsiteY1"/>
                  </a:cxn>
                </a:cxnLst>
                <a:rect l="l" t="t" r="r" b="b"/>
                <a:pathLst>
                  <a:path w="35809" h="5909">
                    <a:moveTo>
                      <a:pt x="374" y="399"/>
                    </a:moveTo>
                    <a:lnTo>
                      <a:pt x="36183" y="399"/>
                    </a:lnTo>
                  </a:path>
                </a:pathLst>
              </a:custGeom>
              <a:solidFill>
                <a:srgbClr val="EC4E44"/>
              </a:solidFill>
              <a:ln w="5965" cap="sq">
                <a:noFill/>
                <a:prstDash val="solid"/>
                <a:miter/>
              </a:ln>
            </p:spPr>
            <p:txBody>
              <a:bodyPr rtlCol="0" anchor="ctr"/>
              <a:lstStyle/>
              <a:p>
                <a:endParaRPr lang="en-US"/>
              </a:p>
            </p:txBody>
          </p:sp>
          <p:sp>
            <p:nvSpPr>
              <p:cNvPr id="2345" name="Freeform: Shape 2344">
                <a:extLst>
                  <a:ext uri="{FF2B5EF4-FFF2-40B4-BE49-F238E27FC236}">
                    <a16:creationId xmlns:a16="http://schemas.microsoft.com/office/drawing/2014/main" id="{296ABF86-B326-43DB-88C7-F3EA2C446FF2}"/>
                  </a:ext>
                </a:extLst>
              </p:cNvPr>
              <p:cNvSpPr/>
              <p:nvPr/>
            </p:nvSpPr>
            <p:spPr>
              <a:xfrm>
                <a:off x="2545207" y="4333028"/>
                <a:ext cx="35809" cy="5909"/>
              </a:xfrm>
              <a:custGeom>
                <a:avLst/>
                <a:gdLst>
                  <a:gd name="connsiteX0" fmla="*/ 374 w 35809"/>
                  <a:gd name="connsiteY0" fmla="*/ 399 h 5909"/>
                  <a:gd name="connsiteX1" fmla="*/ 36183 w 35809"/>
                  <a:gd name="connsiteY1" fmla="*/ 399 h 5909"/>
                </a:gdLst>
                <a:ahLst/>
                <a:cxnLst>
                  <a:cxn ang="0">
                    <a:pos x="connsiteX0" y="connsiteY0"/>
                  </a:cxn>
                  <a:cxn ang="0">
                    <a:pos x="connsiteX1" y="connsiteY1"/>
                  </a:cxn>
                </a:cxnLst>
                <a:rect l="l" t="t" r="r" b="b"/>
                <a:pathLst>
                  <a:path w="35809" h="5909">
                    <a:moveTo>
                      <a:pt x="374" y="399"/>
                    </a:moveTo>
                    <a:lnTo>
                      <a:pt x="36183" y="399"/>
                    </a:lnTo>
                  </a:path>
                </a:pathLst>
              </a:custGeom>
              <a:noFill/>
              <a:ln w="5965" cap="flat">
                <a:solidFill>
                  <a:srgbClr val="EC4E44"/>
                </a:solidFill>
                <a:prstDash val="solid"/>
                <a:miter/>
              </a:ln>
            </p:spPr>
            <p:txBody>
              <a:bodyPr rtlCol="0" anchor="ctr"/>
              <a:lstStyle/>
              <a:p>
                <a:endParaRPr lang="en-US"/>
              </a:p>
            </p:txBody>
          </p:sp>
          <p:sp>
            <p:nvSpPr>
              <p:cNvPr id="2346" name="Freeform: Shape 2345">
                <a:extLst>
                  <a:ext uri="{FF2B5EF4-FFF2-40B4-BE49-F238E27FC236}">
                    <a16:creationId xmlns:a16="http://schemas.microsoft.com/office/drawing/2014/main" id="{B96E4F2D-6D56-4525-91BC-A80EEBF92C0D}"/>
                  </a:ext>
                </a:extLst>
              </p:cNvPr>
              <p:cNvSpPr/>
              <p:nvPr/>
            </p:nvSpPr>
            <p:spPr>
              <a:xfrm>
                <a:off x="2686992" y="4232914"/>
                <a:ext cx="35809" cy="5909"/>
              </a:xfrm>
              <a:custGeom>
                <a:avLst/>
                <a:gdLst>
                  <a:gd name="connsiteX0" fmla="*/ 398 w 35809"/>
                  <a:gd name="connsiteY0" fmla="*/ 382 h 5909"/>
                  <a:gd name="connsiteX1" fmla="*/ 36207 w 35809"/>
                  <a:gd name="connsiteY1" fmla="*/ 382 h 5909"/>
                </a:gdLst>
                <a:ahLst/>
                <a:cxnLst>
                  <a:cxn ang="0">
                    <a:pos x="connsiteX0" y="connsiteY0"/>
                  </a:cxn>
                  <a:cxn ang="0">
                    <a:pos x="connsiteX1" y="connsiteY1"/>
                  </a:cxn>
                </a:cxnLst>
                <a:rect l="l" t="t" r="r" b="b"/>
                <a:pathLst>
                  <a:path w="35809" h="5909">
                    <a:moveTo>
                      <a:pt x="398" y="382"/>
                    </a:moveTo>
                    <a:lnTo>
                      <a:pt x="36207" y="382"/>
                    </a:lnTo>
                  </a:path>
                </a:pathLst>
              </a:custGeom>
              <a:solidFill>
                <a:srgbClr val="EC4E44"/>
              </a:solidFill>
              <a:ln w="5965" cap="sq">
                <a:noFill/>
                <a:prstDash val="solid"/>
                <a:miter/>
              </a:ln>
            </p:spPr>
            <p:txBody>
              <a:bodyPr rtlCol="0" anchor="ctr"/>
              <a:lstStyle/>
              <a:p>
                <a:endParaRPr lang="en-US"/>
              </a:p>
            </p:txBody>
          </p:sp>
          <p:sp>
            <p:nvSpPr>
              <p:cNvPr id="2347" name="Freeform: Shape 2346">
                <a:extLst>
                  <a:ext uri="{FF2B5EF4-FFF2-40B4-BE49-F238E27FC236}">
                    <a16:creationId xmlns:a16="http://schemas.microsoft.com/office/drawing/2014/main" id="{52186BC9-9C5E-41A7-82BA-66F13E5A0252}"/>
                  </a:ext>
                </a:extLst>
              </p:cNvPr>
              <p:cNvSpPr/>
              <p:nvPr/>
            </p:nvSpPr>
            <p:spPr>
              <a:xfrm>
                <a:off x="2686992" y="4232914"/>
                <a:ext cx="35809" cy="5909"/>
              </a:xfrm>
              <a:custGeom>
                <a:avLst/>
                <a:gdLst>
                  <a:gd name="connsiteX0" fmla="*/ 398 w 35809"/>
                  <a:gd name="connsiteY0" fmla="*/ 382 h 5909"/>
                  <a:gd name="connsiteX1" fmla="*/ 36207 w 35809"/>
                  <a:gd name="connsiteY1" fmla="*/ 382 h 5909"/>
                </a:gdLst>
                <a:ahLst/>
                <a:cxnLst>
                  <a:cxn ang="0">
                    <a:pos x="connsiteX0" y="connsiteY0"/>
                  </a:cxn>
                  <a:cxn ang="0">
                    <a:pos x="connsiteX1" y="connsiteY1"/>
                  </a:cxn>
                </a:cxnLst>
                <a:rect l="l" t="t" r="r" b="b"/>
                <a:pathLst>
                  <a:path w="35809" h="5909">
                    <a:moveTo>
                      <a:pt x="398" y="382"/>
                    </a:moveTo>
                    <a:lnTo>
                      <a:pt x="36207" y="382"/>
                    </a:lnTo>
                  </a:path>
                </a:pathLst>
              </a:custGeom>
              <a:noFill/>
              <a:ln w="5965" cap="flat">
                <a:solidFill>
                  <a:srgbClr val="EC4E44"/>
                </a:solidFill>
                <a:prstDash val="solid"/>
                <a:miter/>
              </a:ln>
            </p:spPr>
            <p:txBody>
              <a:bodyPr rtlCol="0" anchor="ctr"/>
              <a:lstStyle/>
              <a:p>
                <a:endParaRPr lang="en-US"/>
              </a:p>
            </p:txBody>
          </p:sp>
          <p:sp>
            <p:nvSpPr>
              <p:cNvPr id="2348" name="Freeform: Shape 2347">
                <a:extLst>
                  <a:ext uri="{FF2B5EF4-FFF2-40B4-BE49-F238E27FC236}">
                    <a16:creationId xmlns:a16="http://schemas.microsoft.com/office/drawing/2014/main" id="{94008AD8-C529-4D34-BB9A-E3CD8093A256}"/>
                  </a:ext>
                </a:extLst>
              </p:cNvPr>
              <p:cNvSpPr/>
              <p:nvPr/>
            </p:nvSpPr>
            <p:spPr>
              <a:xfrm>
                <a:off x="2686876" y="4245440"/>
                <a:ext cx="35809" cy="5909"/>
              </a:xfrm>
              <a:custGeom>
                <a:avLst/>
                <a:gdLst>
                  <a:gd name="connsiteX0" fmla="*/ 398 w 35809"/>
                  <a:gd name="connsiteY0" fmla="*/ 384 h 5909"/>
                  <a:gd name="connsiteX1" fmla="*/ 36207 w 35809"/>
                  <a:gd name="connsiteY1" fmla="*/ 384 h 5909"/>
                </a:gdLst>
                <a:ahLst/>
                <a:cxnLst>
                  <a:cxn ang="0">
                    <a:pos x="connsiteX0" y="connsiteY0"/>
                  </a:cxn>
                  <a:cxn ang="0">
                    <a:pos x="connsiteX1" y="connsiteY1"/>
                  </a:cxn>
                </a:cxnLst>
                <a:rect l="l" t="t" r="r" b="b"/>
                <a:pathLst>
                  <a:path w="35809" h="5909">
                    <a:moveTo>
                      <a:pt x="398" y="384"/>
                    </a:moveTo>
                    <a:lnTo>
                      <a:pt x="36207" y="384"/>
                    </a:lnTo>
                  </a:path>
                </a:pathLst>
              </a:custGeom>
              <a:solidFill>
                <a:srgbClr val="EC4E44"/>
              </a:solidFill>
              <a:ln w="5965" cap="sq">
                <a:noFill/>
                <a:prstDash val="solid"/>
                <a:miter/>
              </a:ln>
            </p:spPr>
            <p:txBody>
              <a:bodyPr rtlCol="0" anchor="ctr"/>
              <a:lstStyle/>
              <a:p>
                <a:endParaRPr lang="en-US"/>
              </a:p>
            </p:txBody>
          </p:sp>
          <p:sp>
            <p:nvSpPr>
              <p:cNvPr id="2349" name="Freeform: Shape 2348">
                <a:extLst>
                  <a:ext uri="{FF2B5EF4-FFF2-40B4-BE49-F238E27FC236}">
                    <a16:creationId xmlns:a16="http://schemas.microsoft.com/office/drawing/2014/main" id="{8A5F6974-7CCB-40C8-8720-1667BD3D7310}"/>
                  </a:ext>
                </a:extLst>
              </p:cNvPr>
              <p:cNvSpPr/>
              <p:nvPr/>
            </p:nvSpPr>
            <p:spPr>
              <a:xfrm>
                <a:off x="2686876" y="4245440"/>
                <a:ext cx="35809" cy="5909"/>
              </a:xfrm>
              <a:custGeom>
                <a:avLst/>
                <a:gdLst>
                  <a:gd name="connsiteX0" fmla="*/ 398 w 35809"/>
                  <a:gd name="connsiteY0" fmla="*/ 384 h 5909"/>
                  <a:gd name="connsiteX1" fmla="*/ 36207 w 35809"/>
                  <a:gd name="connsiteY1" fmla="*/ 384 h 5909"/>
                </a:gdLst>
                <a:ahLst/>
                <a:cxnLst>
                  <a:cxn ang="0">
                    <a:pos x="connsiteX0" y="connsiteY0"/>
                  </a:cxn>
                  <a:cxn ang="0">
                    <a:pos x="connsiteX1" y="connsiteY1"/>
                  </a:cxn>
                </a:cxnLst>
                <a:rect l="l" t="t" r="r" b="b"/>
                <a:pathLst>
                  <a:path w="35809" h="5909">
                    <a:moveTo>
                      <a:pt x="398" y="384"/>
                    </a:moveTo>
                    <a:lnTo>
                      <a:pt x="36207" y="384"/>
                    </a:lnTo>
                  </a:path>
                </a:pathLst>
              </a:custGeom>
              <a:noFill/>
              <a:ln w="5965" cap="flat">
                <a:solidFill>
                  <a:srgbClr val="EC4E44"/>
                </a:solidFill>
                <a:prstDash val="solid"/>
                <a:miter/>
              </a:ln>
            </p:spPr>
            <p:txBody>
              <a:bodyPr rtlCol="0" anchor="ctr"/>
              <a:lstStyle/>
              <a:p>
                <a:endParaRPr lang="en-US"/>
              </a:p>
            </p:txBody>
          </p:sp>
          <p:sp>
            <p:nvSpPr>
              <p:cNvPr id="2350" name="Freeform: Shape 2349">
                <a:extLst>
                  <a:ext uri="{FF2B5EF4-FFF2-40B4-BE49-F238E27FC236}">
                    <a16:creationId xmlns:a16="http://schemas.microsoft.com/office/drawing/2014/main" id="{36D51225-AD93-4950-963D-258CF5A1FE10}"/>
                  </a:ext>
                </a:extLst>
              </p:cNvPr>
              <p:cNvSpPr/>
              <p:nvPr/>
            </p:nvSpPr>
            <p:spPr>
              <a:xfrm>
                <a:off x="2907194" y="4004190"/>
                <a:ext cx="35809" cy="5909"/>
              </a:xfrm>
              <a:custGeom>
                <a:avLst/>
                <a:gdLst>
                  <a:gd name="connsiteX0" fmla="*/ 434 w 35809"/>
                  <a:gd name="connsiteY0" fmla="*/ 343 h 5909"/>
                  <a:gd name="connsiteX1" fmla="*/ 36244 w 35809"/>
                  <a:gd name="connsiteY1" fmla="*/ 343 h 5909"/>
                </a:gdLst>
                <a:ahLst/>
                <a:cxnLst>
                  <a:cxn ang="0">
                    <a:pos x="connsiteX0" y="connsiteY0"/>
                  </a:cxn>
                  <a:cxn ang="0">
                    <a:pos x="connsiteX1" y="connsiteY1"/>
                  </a:cxn>
                </a:cxnLst>
                <a:rect l="l" t="t" r="r" b="b"/>
                <a:pathLst>
                  <a:path w="35809" h="5909">
                    <a:moveTo>
                      <a:pt x="434" y="343"/>
                    </a:moveTo>
                    <a:lnTo>
                      <a:pt x="36244" y="343"/>
                    </a:lnTo>
                  </a:path>
                </a:pathLst>
              </a:custGeom>
              <a:solidFill>
                <a:srgbClr val="EC4E44"/>
              </a:solidFill>
              <a:ln w="5965" cap="sq">
                <a:noFill/>
                <a:prstDash val="solid"/>
                <a:miter/>
              </a:ln>
            </p:spPr>
            <p:txBody>
              <a:bodyPr rtlCol="0" anchor="ctr"/>
              <a:lstStyle/>
              <a:p>
                <a:endParaRPr lang="en-US"/>
              </a:p>
            </p:txBody>
          </p:sp>
          <p:sp>
            <p:nvSpPr>
              <p:cNvPr id="2351" name="Freeform: Shape 2350">
                <a:extLst>
                  <a:ext uri="{FF2B5EF4-FFF2-40B4-BE49-F238E27FC236}">
                    <a16:creationId xmlns:a16="http://schemas.microsoft.com/office/drawing/2014/main" id="{94CE28AB-CA47-4AF6-9409-14335C8A8521}"/>
                  </a:ext>
                </a:extLst>
              </p:cNvPr>
              <p:cNvSpPr/>
              <p:nvPr/>
            </p:nvSpPr>
            <p:spPr>
              <a:xfrm>
                <a:off x="2907194" y="4004190"/>
                <a:ext cx="35809" cy="5909"/>
              </a:xfrm>
              <a:custGeom>
                <a:avLst/>
                <a:gdLst>
                  <a:gd name="connsiteX0" fmla="*/ 434 w 35809"/>
                  <a:gd name="connsiteY0" fmla="*/ 343 h 5909"/>
                  <a:gd name="connsiteX1" fmla="*/ 36244 w 35809"/>
                  <a:gd name="connsiteY1" fmla="*/ 343 h 5909"/>
                </a:gdLst>
                <a:ahLst/>
                <a:cxnLst>
                  <a:cxn ang="0">
                    <a:pos x="connsiteX0" y="connsiteY0"/>
                  </a:cxn>
                  <a:cxn ang="0">
                    <a:pos x="connsiteX1" y="connsiteY1"/>
                  </a:cxn>
                </a:cxnLst>
                <a:rect l="l" t="t" r="r" b="b"/>
                <a:pathLst>
                  <a:path w="35809" h="5909">
                    <a:moveTo>
                      <a:pt x="434" y="343"/>
                    </a:moveTo>
                    <a:lnTo>
                      <a:pt x="36244" y="343"/>
                    </a:lnTo>
                  </a:path>
                </a:pathLst>
              </a:custGeom>
              <a:noFill/>
              <a:ln w="5965" cap="flat">
                <a:solidFill>
                  <a:srgbClr val="EC4E44"/>
                </a:solidFill>
                <a:prstDash val="solid"/>
                <a:miter/>
              </a:ln>
            </p:spPr>
            <p:txBody>
              <a:bodyPr rtlCol="0" anchor="ctr"/>
              <a:lstStyle/>
              <a:p>
                <a:endParaRPr lang="en-US"/>
              </a:p>
            </p:txBody>
          </p:sp>
          <p:sp>
            <p:nvSpPr>
              <p:cNvPr id="2352" name="Freeform: Shape 2351">
                <a:extLst>
                  <a:ext uri="{FF2B5EF4-FFF2-40B4-BE49-F238E27FC236}">
                    <a16:creationId xmlns:a16="http://schemas.microsoft.com/office/drawing/2014/main" id="{C004A50C-072C-450E-95C6-3AEABF4BBC2B}"/>
                  </a:ext>
                </a:extLst>
              </p:cNvPr>
              <p:cNvSpPr/>
              <p:nvPr/>
            </p:nvSpPr>
            <p:spPr>
              <a:xfrm>
                <a:off x="3128658" y="3784915"/>
                <a:ext cx="35809" cy="5909"/>
              </a:xfrm>
              <a:custGeom>
                <a:avLst/>
                <a:gdLst>
                  <a:gd name="connsiteX0" fmla="*/ 472 w 35809"/>
                  <a:gd name="connsiteY0" fmla="*/ 306 h 5909"/>
                  <a:gd name="connsiteX1" fmla="*/ 36281 w 35809"/>
                  <a:gd name="connsiteY1" fmla="*/ 306 h 5909"/>
                </a:gdLst>
                <a:ahLst/>
                <a:cxnLst>
                  <a:cxn ang="0">
                    <a:pos x="connsiteX0" y="connsiteY0"/>
                  </a:cxn>
                  <a:cxn ang="0">
                    <a:pos x="connsiteX1" y="connsiteY1"/>
                  </a:cxn>
                </a:cxnLst>
                <a:rect l="l" t="t" r="r" b="b"/>
                <a:pathLst>
                  <a:path w="35809" h="5909">
                    <a:moveTo>
                      <a:pt x="472" y="306"/>
                    </a:moveTo>
                    <a:lnTo>
                      <a:pt x="36281" y="306"/>
                    </a:lnTo>
                  </a:path>
                </a:pathLst>
              </a:custGeom>
              <a:solidFill>
                <a:srgbClr val="EC4E44"/>
              </a:solidFill>
              <a:ln w="5965" cap="sq">
                <a:noFill/>
                <a:prstDash val="solid"/>
                <a:miter/>
              </a:ln>
            </p:spPr>
            <p:txBody>
              <a:bodyPr rtlCol="0" anchor="ctr"/>
              <a:lstStyle/>
              <a:p>
                <a:endParaRPr lang="en-US"/>
              </a:p>
            </p:txBody>
          </p:sp>
          <p:sp>
            <p:nvSpPr>
              <p:cNvPr id="2353" name="Freeform: Shape 2352">
                <a:extLst>
                  <a:ext uri="{FF2B5EF4-FFF2-40B4-BE49-F238E27FC236}">
                    <a16:creationId xmlns:a16="http://schemas.microsoft.com/office/drawing/2014/main" id="{BB858C00-2A78-4B9B-860F-6FDCA742CA2C}"/>
                  </a:ext>
                </a:extLst>
              </p:cNvPr>
              <p:cNvSpPr/>
              <p:nvPr/>
            </p:nvSpPr>
            <p:spPr>
              <a:xfrm>
                <a:off x="3128658" y="3784915"/>
                <a:ext cx="35809" cy="5909"/>
              </a:xfrm>
              <a:custGeom>
                <a:avLst/>
                <a:gdLst>
                  <a:gd name="connsiteX0" fmla="*/ 472 w 35809"/>
                  <a:gd name="connsiteY0" fmla="*/ 306 h 5909"/>
                  <a:gd name="connsiteX1" fmla="*/ 36281 w 35809"/>
                  <a:gd name="connsiteY1" fmla="*/ 306 h 5909"/>
                </a:gdLst>
                <a:ahLst/>
                <a:cxnLst>
                  <a:cxn ang="0">
                    <a:pos x="connsiteX0" y="connsiteY0"/>
                  </a:cxn>
                  <a:cxn ang="0">
                    <a:pos x="connsiteX1" y="connsiteY1"/>
                  </a:cxn>
                </a:cxnLst>
                <a:rect l="l" t="t" r="r" b="b"/>
                <a:pathLst>
                  <a:path w="35809" h="5909">
                    <a:moveTo>
                      <a:pt x="472" y="306"/>
                    </a:moveTo>
                    <a:lnTo>
                      <a:pt x="36281" y="306"/>
                    </a:lnTo>
                  </a:path>
                </a:pathLst>
              </a:custGeom>
              <a:noFill/>
              <a:ln w="5965" cap="flat">
                <a:solidFill>
                  <a:srgbClr val="EC4E44"/>
                </a:solidFill>
                <a:prstDash val="solid"/>
                <a:miter/>
              </a:ln>
            </p:spPr>
            <p:txBody>
              <a:bodyPr rtlCol="0" anchor="ctr"/>
              <a:lstStyle/>
              <a:p>
                <a:endParaRPr lang="en-US"/>
              </a:p>
            </p:txBody>
          </p:sp>
          <p:sp>
            <p:nvSpPr>
              <p:cNvPr id="2354" name="Freeform: Shape 2353">
                <a:extLst>
                  <a:ext uri="{FF2B5EF4-FFF2-40B4-BE49-F238E27FC236}">
                    <a16:creationId xmlns:a16="http://schemas.microsoft.com/office/drawing/2014/main" id="{3D26293F-A89F-4FC1-989C-EFE31CE3A1C8}"/>
                  </a:ext>
                </a:extLst>
              </p:cNvPr>
              <p:cNvSpPr/>
              <p:nvPr/>
            </p:nvSpPr>
            <p:spPr>
              <a:xfrm>
                <a:off x="4078533" y="2979549"/>
                <a:ext cx="35809" cy="5909"/>
              </a:xfrm>
              <a:custGeom>
                <a:avLst/>
                <a:gdLst>
                  <a:gd name="connsiteX0" fmla="*/ 631 w 35809"/>
                  <a:gd name="connsiteY0" fmla="*/ 170 h 5909"/>
                  <a:gd name="connsiteX1" fmla="*/ 36440 w 35809"/>
                  <a:gd name="connsiteY1" fmla="*/ 170 h 5909"/>
                </a:gdLst>
                <a:ahLst/>
                <a:cxnLst>
                  <a:cxn ang="0">
                    <a:pos x="connsiteX0" y="connsiteY0"/>
                  </a:cxn>
                  <a:cxn ang="0">
                    <a:pos x="connsiteX1" y="connsiteY1"/>
                  </a:cxn>
                </a:cxnLst>
                <a:rect l="l" t="t" r="r" b="b"/>
                <a:pathLst>
                  <a:path w="35809" h="5909">
                    <a:moveTo>
                      <a:pt x="631" y="170"/>
                    </a:moveTo>
                    <a:lnTo>
                      <a:pt x="36440" y="170"/>
                    </a:lnTo>
                  </a:path>
                </a:pathLst>
              </a:custGeom>
              <a:solidFill>
                <a:srgbClr val="EC4E44"/>
              </a:solidFill>
              <a:ln w="5965" cap="sq">
                <a:noFill/>
                <a:prstDash val="solid"/>
                <a:miter/>
              </a:ln>
            </p:spPr>
            <p:txBody>
              <a:bodyPr rtlCol="0" anchor="ctr"/>
              <a:lstStyle/>
              <a:p>
                <a:endParaRPr lang="en-US"/>
              </a:p>
            </p:txBody>
          </p:sp>
          <p:sp>
            <p:nvSpPr>
              <p:cNvPr id="2355" name="Freeform: Shape 2354">
                <a:extLst>
                  <a:ext uri="{FF2B5EF4-FFF2-40B4-BE49-F238E27FC236}">
                    <a16:creationId xmlns:a16="http://schemas.microsoft.com/office/drawing/2014/main" id="{87C28FDE-687D-4DF9-B769-845EBB5F5617}"/>
                  </a:ext>
                </a:extLst>
              </p:cNvPr>
              <p:cNvSpPr/>
              <p:nvPr/>
            </p:nvSpPr>
            <p:spPr>
              <a:xfrm>
                <a:off x="4078533" y="2979549"/>
                <a:ext cx="35809" cy="5909"/>
              </a:xfrm>
              <a:custGeom>
                <a:avLst/>
                <a:gdLst>
                  <a:gd name="connsiteX0" fmla="*/ 631 w 35809"/>
                  <a:gd name="connsiteY0" fmla="*/ 170 h 5909"/>
                  <a:gd name="connsiteX1" fmla="*/ 36440 w 35809"/>
                  <a:gd name="connsiteY1" fmla="*/ 170 h 5909"/>
                </a:gdLst>
                <a:ahLst/>
                <a:cxnLst>
                  <a:cxn ang="0">
                    <a:pos x="connsiteX0" y="connsiteY0"/>
                  </a:cxn>
                  <a:cxn ang="0">
                    <a:pos x="connsiteX1" y="connsiteY1"/>
                  </a:cxn>
                </a:cxnLst>
                <a:rect l="l" t="t" r="r" b="b"/>
                <a:pathLst>
                  <a:path w="35809" h="5909">
                    <a:moveTo>
                      <a:pt x="631" y="170"/>
                    </a:moveTo>
                    <a:lnTo>
                      <a:pt x="36440" y="170"/>
                    </a:lnTo>
                  </a:path>
                </a:pathLst>
              </a:custGeom>
              <a:noFill/>
              <a:ln w="5965" cap="flat">
                <a:solidFill>
                  <a:srgbClr val="EC4E44"/>
                </a:solidFill>
                <a:prstDash val="solid"/>
                <a:miter/>
              </a:ln>
            </p:spPr>
            <p:txBody>
              <a:bodyPr rtlCol="0" anchor="ctr"/>
              <a:lstStyle/>
              <a:p>
                <a:endParaRPr lang="en-US"/>
              </a:p>
            </p:txBody>
          </p:sp>
          <p:sp>
            <p:nvSpPr>
              <p:cNvPr id="2356" name="Freeform: Shape 2355">
                <a:extLst>
                  <a:ext uri="{FF2B5EF4-FFF2-40B4-BE49-F238E27FC236}">
                    <a16:creationId xmlns:a16="http://schemas.microsoft.com/office/drawing/2014/main" id="{8CCF2BBD-8BE9-42DF-AEBE-706314D38DB1}"/>
                  </a:ext>
                </a:extLst>
              </p:cNvPr>
              <p:cNvSpPr/>
              <p:nvPr/>
            </p:nvSpPr>
            <p:spPr>
              <a:xfrm>
                <a:off x="3311737" y="3637559"/>
                <a:ext cx="35809" cy="5909"/>
              </a:xfrm>
              <a:custGeom>
                <a:avLst/>
                <a:gdLst>
                  <a:gd name="connsiteX0" fmla="*/ 502 w 35809"/>
                  <a:gd name="connsiteY0" fmla="*/ 281 h 5909"/>
                  <a:gd name="connsiteX1" fmla="*/ 36312 w 35809"/>
                  <a:gd name="connsiteY1" fmla="*/ 281 h 5909"/>
                </a:gdLst>
                <a:ahLst/>
                <a:cxnLst>
                  <a:cxn ang="0">
                    <a:pos x="connsiteX0" y="connsiteY0"/>
                  </a:cxn>
                  <a:cxn ang="0">
                    <a:pos x="connsiteX1" y="connsiteY1"/>
                  </a:cxn>
                </a:cxnLst>
                <a:rect l="l" t="t" r="r" b="b"/>
                <a:pathLst>
                  <a:path w="35809" h="5909">
                    <a:moveTo>
                      <a:pt x="502" y="281"/>
                    </a:moveTo>
                    <a:lnTo>
                      <a:pt x="36312" y="281"/>
                    </a:lnTo>
                  </a:path>
                </a:pathLst>
              </a:custGeom>
              <a:solidFill>
                <a:srgbClr val="EC4E44"/>
              </a:solidFill>
              <a:ln w="5965" cap="sq">
                <a:noFill/>
                <a:prstDash val="solid"/>
                <a:miter/>
              </a:ln>
            </p:spPr>
            <p:txBody>
              <a:bodyPr rtlCol="0" anchor="ctr"/>
              <a:lstStyle/>
              <a:p>
                <a:endParaRPr lang="en-US"/>
              </a:p>
            </p:txBody>
          </p:sp>
          <p:sp>
            <p:nvSpPr>
              <p:cNvPr id="2357" name="Freeform: Shape 2356">
                <a:extLst>
                  <a:ext uri="{FF2B5EF4-FFF2-40B4-BE49-F238E27FC236}">
                    <a16:creationId xmlns:a16="http://schemas.microsoft.com/office/drawing/2014/main" id="{4CBB8B53-B70E-44B1-8A54-CB35403A0725}"/>
                  </a:ext>
                </a:extLst>
              </p:cNvPr>
              <p:cNvSpPr/>
              <p:nvPr/>
            </p:nvSpPr>
            <p:spPr>
              <a:xfrm>
                <a:off x="3311737" y="3637559"/>
                <a:ext cx="35809" cy="5909"/>
              </a:xfrm>
              <a:custGeom>
                <a:avLst/>
                <a:gdLst>
                  <a:gd name="connsiteX0" fmla="*/ 502 w 35809"/>
                  <a:gd name="connsiteY0" fmla="*/ 281 h 5909"/>
                  <a:gd name="connsiteX1" fmla="*/ 36312 w 35809"/>
                  <a:gd name="connsiteY1" fmla="*/ 281 h 5909"/>
                </a:gdLst>
                <a:ahLst/>
                <a:cxnLst>
                  <a:cxn ang="0">
                    <a:pos x="connsiteX0" y="connsiteY0"/>
                  </a:cxn>
                  <a:cxn ang="0">
                    <a:pos x="connsiteX1" y="connsiteY1"/>
                  </a:cxn>
                </a:cxnLst>
                <a:rect l="l" t="t" r="r" b="b"/>
                <a:pathLst>
                  <a:path w="35809" h="5909">
                    <a:moveTo>
                      <a:pt x="502" y="281"/>
                    </a:moveTo>
                    <a:lnTo>
                      <a:pt x="36312" y="281"/>
                    </a:lnTo>
                  </a:path>
                </a:pathLst>
              </a:custGeom>
              <a:noFill/>
              <a:ln w="5965" cap="flat">
                <a:solidFill>
                  <a:srgbClr val="EC4E44"/>
                </a:solidFill>
                <a:prstDash val="solid"/>
                <a:miter/>
              </a:ln>
            </p:spPr>
            <p:txBody>
              <a:bodyPr rtlCol="0" anchor="ctr"/>
              <a:lstStyle/>
              <a:p>
                <a:endParaRPr lang="en-US"/>
              </a:p>
            </p:txBody>
          </p:sp>
          <p:sp>
            <p:nvSpPr>
              <p:cNvPr id="2358" name="Freeform: Shape 2357">
                <a:extLst>
                  <a:ext uri="{FF2B5EF4-FFF2-40B4-BE49-F238E27FC236}">
                    <a16:creationId xmlns:a16="http://schemas.microsoft.com/office/drawing/2014/main" id="{92D3D5C8-CB9E-4A55-81E3-4E4A1D7ECB73}"/>
                  </a:ext>
                </a:extLst>
              </p:cNvPr>
              <p:cNvSpPr/>
              <p:nvPr/>
            </p:nvSpPr>
            <p:spPr>
              <a:xfrm>
                <a:off x="3795528" y="3181526"/>
                <a:ext cx="35809" cy="5909"/>
              </a:xfrm>
              <a:custGeom>
                <a:avLst/>
                <a:gdLst>
                  <a:gd name="connsiteX0" fmla="*/ 583 w 35809"/>
                  <a:gd name="connsiteY0" fmla="*/ 204 h 5909"/>
                  <a:gd name="connsiteX1" fmla="*/ 36393 w 35809"/>
                  <a:gd name="connsiteY1" fmla="*/ 204 h 5909"/>
                </a:gdLst>
                <a:ahLst/>
                <a:cxnLst>
                  <a:cxn ang="0">
                    <a:pos x="connsiteX0" y="connsiteY0"/>
                  </a:cxn>
                  <a:cxn ang="0">
                    <a:pos x="connsiteX1" y="connsiteY1"/>
                  </a:cxn>
                </a:cxnLst>
                <a:rect l="l" t="t" r="r" b="b"/>
                <a:pathLst>
                  <a:path w="35809" h="5909">
                    <a:moveTo>
                      <a:pt x="583" y="204"/>
                    </a:moveTo>
                    <a:lnTo>
                      <a:pt x="36393" y="204"/>
                    </a:lnTo>
                  </a:path>
                </a:pathLst>
              </a:custGeom>
              <a:solidFill>
                <a:srgbClr val="EC4E44"/>
              </a:solidFill>
              <a:ln w="5965" cap="sq">
                <a:noFill/>
                <a:prstDash val="solid"/>
                <a:miter/>
              </a:ln>
            </p:spPr>
            <p:txBody>
              <a:bodyPr rtlCol="0" anchor="ctr"/>
              <a:lstStyle/>
              <a:p>
                <a:endParaRPr lang="en-US"/>
              </a:p>
            </p:txBody>
          </p:sp>
          <p:sp>
            <p:nvSpPr>
              <p:cNvPr id="2359" name="Freeform: Shape 2358">
                <a:extLst>
                  <a:ext uri="{FF2B5EF4-FFF2-40B4-BE49-F238E27FC236}">
                    <a16:creationId xmlns:a16="http://schemas.microsoft.com/office/drawing/2014/main" id="{E0EB68D5-B399-43F4-A2C3-AAF8ABAB47E0}"/>
                  </a:ext>
                </a:extLst>
              </p:cNvPr>
              <p:cNvSpPr/>
              <p:nvPr/>
            </p:nvSpPr>
            <p:spPr>
              <a:xfrm>
                <a:off x="3795528" y="3181526"/>
                <a:ext cx="35809" cy="5909"/>
              </a:xfrm>
              <a:custGeom>
                <a:avLst/>
                <a:gdLst>
                  <a:gd name="connsiteX0" fmla="*/ 583 w 35809"/>
                  <a:gd name="connsiteY0" fmla="*/ 204 h 5909"/>
                  <a:gd name="connsiteX1" fmla="*/ 36393 w 35809"/>
                  <a:gd name="connsiteY1" fmla="*/ 204 h 5909"/>
                </a:gdLst>
                <a:ahLst/>
                <a:cxnLst>
                  <a:cxn ang="0">
                    <a:pos x="connsiteX0" y="connsiteY0"/>
                  </a:cxn>
                  <a:cxn ang="0">
                    <a:pos x="connsiteX1" y="connsiteY1"/>
                  </a:cxn>
                </a:cxnLst>
                <a:rect l="l" t="t" r="r" b="b"/>
                <a:pathLst>
                  <a:path w="35809" h="5909">
                    <a:moveTo>
                      <a:pt x="583" y="204"/>
                    </a:moveTo>
                    <a:lnTo>
                      <a:pt x="36393" y="204"/>
                    </a:lnTo>
                  </a:path>
                </a:pathLst>
              </a:custGeom>
              <a:noFill/>
              <a:ln w="5965" cap="flat">
                <a:solidFill>
                  <a:srgbClr val="EC4E44"/>
                </a:solidFill>
                <a:prstDash val="solid"/>
                <a:miter/>
              </a:ln>
            </p:spPr>
            <p:txBody>
              <a:bodyPr rtlCol="0" anchor="ctr"/>
              <a:lstStyle/>
              <a:p>
                <a:endParaRPr lang="en-US"/>
              </a:p>
            </p:txBody>
          </p:sp>
          <p:sp>
            <p:nvSpPr>
              <p:cNvPr id="2360" name="Freeform: Shape 2359">
                <a:extLst>
                  <a:ext uri="{FF2B5EF4-FFF2-40B4-BE49-F238E27FC236}">
                    <a16:creationId xmlns:a16="http://schemas.microsoft.com/office/drawing/2014/main" id="{9BBE353C-7365-464F-ACBA-FB7559FE128D}"/>
                  </a:ext>
                </a:extLst>
              </p:cNvPr>
              <p:cNvSpPr/>
              <p:nvPr/>
            </p:nvSpPr>
            <p:spPr>
              <a:xfrm>
                <a:off x="2165749" y="4688678"/>
                <a:ext cx="35809" cy="5909"/>
              </a:xfrm>
              <a:custGeom>
                <a:avLst/>
                <a:gdLst>
                  <a:gd name="connsiteX0" fmla="*/ 310 w 35809"/>
                  <a:gd name="connsiteY0" fmla="*/ 459 h 5909"/>
                  <a:gd name="connsiteX1" fmla="*/ 36120 w 35809"/>
                  <a:gd name="connsiteY1" fmla="*/ 459 h 5909"/>
                </a:gdLst>
                <a:ahLst/>
                <a:cxnLst>
                  <a:cxn ang="0">
                    <a:pos x="connsiteX0" y="connsiteY0"/>
                  </a:cxn>
                  <a:cxn ang="0">
                    <a:pos x="connsiteX1" y="connsiteY1"/>
                  </a:cxn>
                </a:cxnLst>
                <a:rect l="l" t="t" r="r" b="b"/>
                <a:pathLst>
                  <a:path w="35809" h="5909">
                    <a:moveTo>
                      <a:pt x="310" y="459"/>
                    </a:moveTo>
                    <a:lnTo>
                      <a:pt x="36120" y="459"/>
                    </a:lnTo>
                  </a:path>
                </a:pathLst>
              </a:custGeom>
              <a:solidFill>
                <a:srgbClr val="EC4E44"/>
              </a:solidFill>
              <a:ln w="5965" cap="sq">
                <a:noFill/>
                <a:prstDash val="solid"/>
                <a:miter/>
              </a:ln>
            </p:spPr>
            <p:txBody>
              <a:bodyPr rtlCol="0" anchor="ctr"/>
              <a:lstStyle/>
              <a:p>
                <a:endParaRPr lang="en-US"/>
              </a:p>
            </p:txBody>
          </p:sp>
          <p:sp>
            <p:nvSpPr>
              <p:cNvPr id="2361" name="Freeform: Shape 2360">
                <a:extLst>
                  <a:ext uri="{FF2B5EF4-FFF2-40B4-BE49-F238E27FC236}">
                    <a16:creationId xmlns:a16="http://schemas.microsoft.com/office/drawing/2014/main" id="{400BC46A-8312-4565-8FE6-4BC35F308F40}"/>
                  </a:ext>
                </a:extLst>
              </p:cNvPr>
              <p:cNvSpPr/>
              <p:nvPr/>
            </p:nvSpPr>
            <p:spPr>
              <a:xfrm>
                <a:off x="2165749" y="4688678"/>
                <a:ext cx="35809" cy="5909"/>
              </a:xfrm>
              <a:custGeom>
                <a:avLst/>
                <a:gdLst>
                  <a:gd name="connsiteX0" fmla="*/ 310 w 35809"/>
                  <a:gd name="connsiteY0" fmla="*/ 459 h 5909"/>
                  <a:gd name="connsiteX1" fmla="*/ 36120 w 35809"/>
                  <a:gd name="connsiteY1" fmla="*/ 459 h 5909"/>
                </a:gdLst>
                <a:ahLst/>
                <a:cxnLst>
                  <a:cxn ang="0">
                    <a:pos x="connsiteX0" y="connsiteY0"/>
                  </a:cxn>
                  <a:cxn ang="0">
                    <a:pos x="connsiteX1" y="connsiteY1"/>
                  </a:cxn>
                </a:cxnLst>
                <a:rect l="l" t="t" r="r" b="b"/>
                <a:pathLst>
                  <a:path w="35809" h="5909">
                    <a:moveTo>
                      <a:pt x="310" y="459"/>
                    </a:moveTo>
                    <a:lnTo>
                      <a:pt x="36120" y="459"/>
                    </a:lnTo>
                  </a:path>
                </a:pathLst>
              </a:custGeom>
              <a:noFill/>
              <a:ln w="5965" cap="flat">
                <a:solidFill>
                  <a:srgbClr val="EC4E44"/>
                </a:solidFill>
                <a:prstDash val="solid"/>
                <a:miter/>
              </a:ln>
            </p:spPr>
            <p:txBody>
              <a:bodyPr rtlCol="0" anchor="ctr"/>
              <a:lstStyle/>
              <a:p>
                <a:endParaRPr lang="en-US"/>
              </a:p>
            </p:txBody>
          </p:sp>
          <p:sp>
            <p:nvSpPr>
              <p:cNvPr id="2362" name="Freeform: Shape 2361">
                <a:extLst>
                  <a:ext uri="{FF2B5EF4-FFF2-40B4-BE49-F238E27FC236}">
                    <a16:creationId xmlns:a16="http://schemas.microsoft.com/office/drawing/2014/main" id="{E5E50BD2-16AF-4BDA-A33A-5507D4B96D4A}"/>
                  </a:ext>
                </a:extLst>
              </p:cNvPr>
              <p:cNvSpPr/>
              <p:nvPr/>
            </p:nvSpPr>
            <p:spPr>
              <a:xfrm>
                <a:off x="3313406" y="3798334"/>
                <a:ext cx="35809" cy="5909"/>
              </a:xfrm>
              <a:custGeom>
                <a:avLst/>
                <a:gdLst>
                  <a:gd name="connsiteX0" fmla="*/ 503 w 35809"/>
                  <a:gd name="connsiteY0" fmla="*/ 308 h 5909"/>
                  <a:gd name="connsiteX1" fmla="*/ 36312 w 35809"/>
                  <a:gd name="connsiteY1" fmla="*/ 308 h 5909"/>
                </a:gdLst>
                <a:ahLst/>
                <a:cxnLst>
                  <a:cxn ang="0">
                    <a:pos x="connsiteX0" y="connsiteY0"/>
                  </a:cxn>
                  <a:cxn ang="0">
                    <a:pos x="connsiteX1" y="connsiteY1"/>
                  </a:cxn>
                </a:cxnLst>
                <a:rect l="l" t="t" r="r" b="b"/>
                <a:pathLst>
                  <a:path w="35809" h="5909">
                    <a:moveTo>
                      <a:pt x="503" y="308"/>
                    </a:moveTo>
                    <a:lnTo>
                      <a:pt x="36312" y="308"/>
                    </a:lnTo>
                  </a:path>
                </a:pathLst>
              </a:custGeom>
              <a:solidFill>
                <a:srgbClr val="EC4E44"/>
              </a:solidFill>
              <a:ln w="5965" cap="sq">
                <a:noFill/>
                <a:prstDash val="solid"/>
                <a:miter/>
              </a:ln>
            </p:spPr>
            <p:txBody>
              <a:bodyPr rtlCol="0" anchor="ctr"/>
              <a:lstStyle/>
              <a:p>
                <a:endParaRPr lang="en-US"/>
              </a:p>
            </p:txBody>
          </p:sp>
          <p:sp>
            <p:nvSpPr>
              <p:cNvPr id="2363" name="Freeform: Shape 2362">
                <a:extLst>
                  <a:ext uri="{FF2B5EF4-FFF2-40B4-BE49-F238E27FC236}">
                    <a16:creationId xmlns:a16="http://schemas.microsoft.com/office/drawing/2014/main" id="{3DBCFFA9-175D-44F5-A417-18B15B02C99F}"/>
                  </a:ext>
                </a:extLst>
              </p:cNvPr>
              <p:cNvSpPr/>
              <p:nvPr/>
            </p:nvSpPr>
            <p:spPr>
              <a:xfrm>
                <a:off x="3313406" y="3798334"/>
                <a:ext cx="35809" cy="5909"/>
              </a:xfrm>
              <a:custGeom>
                <a:avLst/>
                <a:gdLst>
                  <a:gd name="connsiteX0" fmla="*/ 503 w 35809"/>
                  <a:gd name="connsiteY0" fmla="*/ 308 h 5909"/>
                  <a:gd name="connsiteX1" fmla="*/ 36312 w 35809"/>
                  <a:gd name="connsiteY1" fmla="*/ 308 h 5909"/>
                </a:gdLst>
                <a:ahLst/>
                <a:cxnLst>
                  <a:cxn ang="0">
                    <a:pos x="connsiteX0" y="connsiteY0"/>
                  </a:cxn>
                  <a:cxn ang="0">
                    <a:pos x="connsiteX1" y="connsiteY1"/>
                  </a:cxn>
                </a:cxnLst>
                <a:rect l="l" t="t" r="r" b="b"/>
                <a:pathLst>
                  <a:path w="35809" h="5909">
                    <a:moveTo>
                      <a:pt x="503" y="308"/>
                    </a:moveTo>
                    <a:lnTo>
                      <a:pt x="36312" y="308"/>
                    </a:lnTo>
                  </a:path>
                </a:pathLst>
              </a:custGeom>
              <a:noFill/>
              <a:ln w="5965" cap="flat">
                <a:solidFill>
                  <a:srgbClr val="EC4E44"/>
                </a:solidFill>
                <a:prstDash val="solid"/>
                <a:miter/>
              </a:ln>
            </p:spPr>
            <p:txBody>
              <a:bodyPr rtlCol="0" anchor="ctr"/>
              <a:lstStyle/>
              <a:p>
                <a:endParaRPr lang="en-US"/>
              </a:p>
            </p:txBody>
          </p:sp>
          <p:sp>
            <p:nvSpPr>
              <p:cNvPr id="2364" name="Freeform: Shape 2363">
                <a:extLst>
                  <a:ext uri="{FF2B5EF4-FFF2-40B4-BE49-F238E27FC236}">
                    <a16:creationId xmlns:a16="http://schemas.microsoft.com/office/drawing/2014/main" id="{4534CA17-DB85-4E4A-8832-008CD9E188D6}"/>
                  </a:ext>
                </a:extLst>
              </p:cNvPr>
              <p:cNvSpPr/>
              <p:nvPr/>
            </p:nvSpPr>
            <p:spPr>
              <a:xfrm>
                <a:off x="3232762" y="3705411"/>
                <a:ext cx="35809" cy="5909"/>
              </a:xfrm>
              <a:custGeom>
                <a:avLst/>
                <a:gdLst>
                  <a:gd name="connsiteX0" fmla="*/ 489 w 35809"/>
                  <a:gd name="connsiteY0" fmla="*/ 292 h 5909"/>
                  <a:gd name="connsiteX1" fmla="*/ 36298 w 35809"/>
                  <a:gd name="connsiteY1" fmla="*/ 292 h 5909"/>
                </a:gdLst>
                <a:ahLst/>
                <a:cxnLst>
                  <a:cxn ang="0">
                    <a:pos x="connsiteX0" y="connsiteY0"/>
                  </a:cxn>
                  <a:cxn ang="0">
                    <a:pos x="connsiteX1" y="connsiteY1"/>
                  </a:cxn>
                </a:cxnLst>
                <a:rect l="l" t="t" r="r" b="b"/>
                <a:pathLst>
                  <a:path w="35809" h="5909">
                    <a:moveTo>
                      <a:pt x="489" y="292"/>
                    </a:moveTo>
                    <a:lnTo>
                      <a:pt x="36298" y="292"/>
                    </a:lnTo>
                  </a:path>
                </a:pathLst>
              </a:custGeom>
              <a:solidFill>
                <a:srgbClr val="EC4E44"/>
              </a:solidFill>
              <a:ln w="5965" cap="sq">
                <a:noFill/>
                <a:prstDash val="solid"/>
                <a:miter/>
              </a:ln>
            </p:spPr>
            <p:txBody>
              <a:bodyPr rtlCol="0" anchor="ctr"/>
              <a:lstStyle/>
              <a:p>
                <a:endParaRPr lang="en-US"/>
              </a:p>
            </p:txBody>
          </p:sp>
          <p:sp>
            <p:nvSpPr>
              <p:cNvPr id="2365" name="Freeform: Shape 2364">
                <a:extLst>
                  <a:ext uri="{FF2B5EF4-FFF2-40B4-BE49-F238E27FC236}">
                    <a16:creationId xmlns:a16="http://schemas.microsoft.com/office/drawing/2014/main" id="{28FC9FAD-B7E2-4D33-A5D4-5A88F5869FA2}"/>
                  </a:ext>
                </a:extLst>
              </p:cNvPr>
              <p:cNvSpPr/>
              <p:nvPr/>
            </p:nvSpPr>
            <p:spPr>
              <a:xfrm>
                <a:off x="3232762" y="3705411"/>
                <a:ext cx="35809" cy="5909"/>
              </a:xfrm>
              <a:custGeom>
                <a:avLst/>
                <a:gdLst>
                  <a:gd name="connsiteX0" fmla="*/ 489 w 35809"/>
                  <a:gd name="connsiteY0" fmla="*/ 292 h 5909"/>
                  <a:gd name="connsiteX1" fmla="*/ 36298 w 35809"/>
                  <a:gd name="connsiteY1" fmla="*/ 292 h 5909"/>
                </a:gdLst>
                <a:ahLst/>
                <a:cxnLst>
                  <a:cxn ang="0">
                    <a:pos x="connsiteX0" y="connsiteY0"/>
                  </a:cxn>
                  <a:cxn ang="0">
                    <a:pos x="connsiteX1" y="connsiteY1"/>
                  </a:cxn>
                </a:cxnLst>
                <a:rect l="l" t="t" r="r" b="b"/>
                <a:pathLst>
                  <a:path w="35809" h="5909">
                    <a:moveTo>
                      <a:pt x="489" y="292"/>
                    </a:moveTo>
                    <a:lnTo>
                      <a:pt x="36298" y="292"/>
                    </a:lnTo>
                  </a:path>
                </a:pathLst>
              </a:custGeom>
              <a:noFill/>
              <a:ln w="5965" cap="flat">
                <a:solidFill>
                  <a:srgbClr val="EC4E44"/>
                </a:solidFill>
                <a:prstDash val="solid"/>
                <a:miter/>
              </a:ln>
            </p:spPr>
            <p:txBody>
              <a:bodyPr rtlCol="0" anchor="ctr"/>
              <a:lstStyle/>
              <a:p>
                <a:endParaRPr lang="en-US"/>
              </a:p>
            </p:txBody>
          </p:sp>
          <p:sp>
            <p:nvSpPr>
              <p:cNvPr id="2366" name="Freeform: Shape 2365">
                <a:extLst>
                  <a:ext uri="{FF2B5EF4-FFF2-40B4-BE49-F238E27FC236}">
                    <a16:creationId xmlns:a16="http://schemas.microsoft.com/office/drawing/2014/main" id="{22DCD483-1283-40B8-8409-A500C0927AE7}"/>
                  </a:ext>
                </a:extLst>
              </p:cNvPr>
              <p:cNvSpPr/>
              <p:nvPr/>
            </p:nvSpPr>
            <p:spPr>
              <a:xfrm>
                <a:off x="2782202" y="4102901"/>
                <a:ext cx="35809" cy="5909"/>
              </a:xfrm>
              <a:custGeom>
                <a:avLst/>
                <a:gdLst>
                  <a:gd name="connsiteX0" fmla="*/ 414 w 35809"/>
                  <a:gd name="connsiteY0" fmla="*/ 360 h 5909"/>
                  <a:gd name="connsiteX1" fmla="*/ 36223 w 35809"/>
                  <a:gd name="connsiteY1" fmla="*/ 360 h 5909"/>
                </a:gdLst>
                <a:ahLst/>
                <a:cxnLst>
                  <a:cxn ang="0">
                    <a:pos x="connsiteX0" y="connsiteY0"/>
                  </a:cxn>
                  <a:cxn ang="0">
                    <a:pos x="connsiteX1" y="connsiteY1"/>
                  </a:cxn>
                </a:cxnLst>
                <a:rect l="l" t="t" r="r" b="b"/>
                <a:pathLst>
                  <a:path w="35809" h="5909">
                    <a:moveTo>
                      <a:pt x="414" y="360"/>
                    </a:moveTo>
                    <a:lnTo>
                      <a:pt x="36223" y="360"/>
                    </a:lnTo>
                  </a:path>
                </a:pathLst>
              </a:custGeom>
              <a:solidFill>
                <a:srgbClr val="EC4E44"/>
              </a:solidFill>
              <a:ln w="5965" cap="sq">
                <a:noFill/>
                <a:prstDash val="solid"/>
                <a:miter/>
              </a:ln>
            </p:spPr>
            <p:txBody>
              <a:bodyPr rtlCol="0" anchor="ctr"/>
              <a:lstStyle/>
              <a:p>
                <a:endParaRPr lang="en-US"/>
              </a:p>
            </p:txBody>
          </p:sp>
          <p:sp>
            <p:nvSpPr>
              <p:cNvPr id="2367" name="Freeform: Shape 2366">
                <a:extLst>
                  <a:ext uri="{FF2B5EF4-FFF2-40B4-BE49-F238E27FC236}">
                    <a16:creationId xmlns:a16="http://schemas.microsoft.com/office/drawing/2014/main" id="{67454CBA-1296-4056-8041-02B0A9C5188B}"/>
                  </a:ext>
                </a:extLst>
              </p:cNvPr>
              <p:cNvSpPr/>
              <p:nvPr/>
            </p:nvSpPr>
            <p:spPr>
              <a:xfrm>
                <a:off x="2782202" y="4102901"/>
                <a:ext cx="35809" cy="5909"/>
              </a:xfrm>
              <a:custGeom>
                <a:avLst/>
                <a:gdLst>
                  <a:gd name="connsiteX0" fmla="*/ 414 w 35809"/>
                  <a:gd name="connsiteY0" fmla="*/ 360 h 5909"/>
                  <a:gd name="connsiteX1" fmla="*/ 36223 w 35809"/>
                  <a:gd name="connsiteY1" fmla="*/ 360 h 5909"/>
                </a:gdLst>
                <a:ahLst/>
                <a:cxnLst>
                  <a:cxn ang="0">
                    <a:pos x="connsiteX0" y="connsiteY0"/>
                  </a:cxn>
                  <a:cxn ang="0">
                    <a:pos x="connsiteX1" y="connsiteY1"/>
                  </a:cxn>
                </a:cxnLst>
                <a:rect l="l" t="t" r="r" b="b"/>
                <a:pathLst>
                  <a:path w="35809" h="5909">
                    <a:moveTo>
                      <a:pt x="414" y="360"/>
                    </a:moveTo>
                    <a:lnTo>
                      <a:pt x="36223" y="360"/>
                    </a:lnTo>
                  </a:path>
                </a:pathLst>
              </a:custGeom>
              <a:noFill/>
              <a:ln w="5965" cap="flat">
                <a:solidFill>
                  <a:srgbClr val="EC4E44"/>
                </a:solidFill>
                <a:prstDash val="solid"/>
                <a:miter/>
              </a:ln>
            </p:spPr>
            <p:txBody>
              <a:bodyPr rtlCol="0" anchor="ctr"/>
              <a:lstStyle/>
              <a:p>
                <a:endParaRPr lang="en-US"/>
              </a:p>
            </p:txBody>
          </p:sp>
          <p:sp>
            <p:nvSpPr>
              <p:cNvPr id="2368" name="Freeform: Shape 2367">
                <a:extLst>
                  <a:ext uri="{FF2B5EF4-FFF2-40B4-BE49-F238E27FC236}">
                    <a16:creationId xmlns:a16="http://schemas.microsoft.com/office/drawing/2014/main" id="{5CF30517-554D-4CA5-987A-D01D8197AACB}"/>
                  </a:ext>
                </a:extLst>
              </p:cNvPr>
              <p:cNvSpPr/>
              <p:nvPr/>
            </p:nvSpPr>
            <p:spPr>
              <a:xfrm>
                <a:off x="2805289" y="4104544"/>
                <a:ext cx="35809" cy="5909"/>
              </a:xfrm>
              <a:custGeom>
                <a:avLst/>
                <a:gdLst>
                  <a:gd name="connsiteX0" fmla="*/ 417 w 35809"/>
                  <a:gd name="connsiteY0" fmla="*/ 360 h 5909"/>
                  <a:gd name="connsiteX1" fmla="*/ 36227 w 35809"/>
                  <a:gd name="connsiteY1" fmla="*/ 360 h 5909"/>
                </a:gdLst>
                <a:ahLst/>
                <a:cxnLst>
                  <a:cxn ang="0">
                    <a:pos x="connsiteX0" y="connsiteY0"/>
                  </a:cxn>
                  <a:cxn ang="0">
                    <a:pos x="connsiteX1" y="connsiteY1"/>
                  </a:cxn>
                </a:cxnLst>
                <a:rect l="l" t="t" r="r" b="b"/>
                <a:pathLst>
                  <a:path w="35809" h="5909">
                    <a:moveTo>
                      <a:pt x="417" y="360"/>
                    </a:moveTo>
                    <a:lnTo>
                      <a:pt x="36227" y="360"/>
                    </a:lnTo>
                  </a:path>
                </a:pathLst>
              </a:custGeom>
              <a:solidFill>
                <a:srgbClr val="EC4E44"/>
              </a:solidFill>
              <a:ln w="5965" cap="sq">
                <a:noFill/>
                <a:prstDash val="solid"/>
                <a:miter/>
              </a:ln>
            </p:spPr>
            <p:txBody>
              <a:bodyPr rtlCol="0" anchor="ctr"/>
              <a:lstStyle/>
              <a:p>
                <a:endParaRPr lang="en-US"/>
              </a:p>
            </p:txBody>
          </p:sp>
          <p:sp>
            <p:nvSpPr>
              <p:cNvPr id="2369" name="Freeform: Shape 2368">
                <a:extLst>
                  <a:ext uri="{FF2B5EF4-FFF2-40B4-BE49-F238E27FC236}">
                    <a16:creationId xmlns:a16="http://schemas.microsoft.com/office/drawing/2014/main" id="{64584BEC-97FF-4E1F-A1C6-2935F502A71F}"/>
                  </a:ext>
                </a:extLst>
              </p:cNvPr>
              <p:cNvSpPr/>
              <p:nvPr/>
            </p:nvSpPr>
            <p:spPr>
              <a:xfrm>
                <a:off x="2805289" y="4104544"/>
                <a:ext cx="35809" cy="5909"/>
              </a:xfrm>
              <a:custGeom>
                <a:avLst/>
                <a:gdLst>
                  <a:gd name="connsiteX0" fmla="*/ 417 w 35809"/>
                  <a:gd name="connsiteY0" fmla="*/ 360 h 5909"/>
                  <a:gd name="connsiteX1" fmla="*/ 36227 w 35809"/>
                  <a:gd name="connsiteY1" fmla="*/ 360 h 5909"/>
                </a:gdLst>
                <a:ahLst/>
                <a:cxnLst>
                  <a:cxn ang="0">
                    <a:pos x="connsiteX0" y="connsiteY0"/>
                  </a:cxn>
                  <a:cxn ang="0">
                    <a:pos x="connsiteX1" y="connsiteY1"/>
                  </a:cxn>
                </a:cxnLst>
                <a:rect l="l" t="t" r="r" b="b"/>
                <a:pathLst>
                  <a:path w="35809" h="5909">
                    <a:moveTo>
                      <a:pt x="417" y="360"/>
                    </a:moveTo>
                    <a:lnTo>
                      <a:pt x="36227" y="360"/>
                    </a:lnTo>
                  </a:path>
                </a:pathLst>
              </a:custGeom>
              <a:noFill/>
              <a:ln w="5965" cap="flat">
                <a:solidFill>
                  <a:srgbClr val="EC4E44"/>
                </a:solidFill>
                <a:prstDash val="solid"/>
                <a:miter/>
              </a:ln>
            </p:spPr>
            <p:txBody>
              <a:bodyPr rtlCol="0" anchor="ctr"/>
              <a:lstStyle/>
              <a:p>
                <a:endParaRPr lang="en-US"/>
              </a:p>
            </p:txBody>
          </p:sp>
          <p:sp>
            <p:nvSpPr>
              <p:cNvPr id="2370" name="Freeform: Shape 2369">
                <a:extLst>
                  <a:ext uri="{FF2B5EF4-FFF2-40B4-BE49-F238E27FC236}">
                    <a16:creationId xmlns:a16="http://schemas.microsoft.com/office/drawing/2014/main" id="{2722C1F4-392C-4A63-A551-F8E08877AFAE}"/>
                  </a:ext>
                </a:extLst>
              </p:cNvPr>
              <p:cNvSpPr/>
              <p:nvPr/>
            </p:nvSpPr>
            <p:spPr>
              <a:xfrm>
                <a:off x="2475077" y="4383774"/>
                <a:ext cx="35809" cy="5909"/>
              </a:xfrm>
              <a:custGeom>
                <a:avLst/>
                <a:gdLst>
                  <a:gd name="connsiteX0" fmla="*/ 362 w 35809"/>
                  <a:gd name="connsiteY0" fmla="*/ 407 h 5909"/>
                  <a:gd name="connsiteX1" fmla="*/ 36171 w 35809"/>
                  <a:gd name="connsiteY1" fmla="*/ 407 h 5909"/>
                </a:gdLst>
                <a:ahLst/>
                <a:cxnLst>
                  <a:cxn ang="0">
                    <a:pos x="connsiteX0" y="connsiteY0"/>
                  </a:cxn>
                  <a:cxn ang="0">
                    <a:pos x="connsiteX1" y="connsiteY1"/>
                  </a:cxn>
                </a:cxnLst>
                <a:rect l="l" t="t" r="r" b="b"/>
                <a:pathLst>
                  <a:path w="35809" h="5909">
                    <a:moveTo>
                      <a:pt x="362" y="407"/>
                    </a:moveTo>
                    <a:lnTo>
                      <a:pt x="36171" y="407"/>
                    </a:lnTo>
                  </a:path>
                </a:pathLst>
              </a:custGeom>
              <a:solidFill>
                <a:srgbClr val="EC4E44"/>
              </a:solidFill>
              <a:ln w="5965" cap="sq">
                <a:noFill/>
                <a:prstDash val="solid"/>
                <a:miter/>
              </a:ln>
            </p:spPr>
            <p:txBody>
              <a:bodyPr rtlCol="0" anchor="ctr"/>
              <a:lstStyle/>
              <a:p>
                <a:endParaRPr lang="en-US"/>
              </a:p>
            </p:txBody>
          </p:sp>
          <p:sp>
            <p:nvSpPr>
              <p:cNvPr id="2371" name="Freeform: Shape 2370">
                <a:extLst>
                  <a:ext uri="{FF2B5EF4-FFF2-40B4-BE49-F238E27FC236}">
                    <a16:creationId xmlns:a16="http://schemas.microsoft.com/office/drawing/2014/main" id="{950BEDE4-914A-4BA8-92DC-19649E32C189}"/>
                  </a:ext>
                </a:extLst>
              </p:cNvPr>
              <p:cNvSpPr/>
              <p:nvPr/>
            </p:nvSpPr>
            <p:spPr>
              <a:xfrm>
                <a:off x="2475077" y="4383774"/>
                <a:ext cx="35809" cy="5909"/>
              </a:xfrm>
              <a:custGeom>
                <a:avLst/>
                <a:gdLst>
                  <a:gd name="connsiteX0" fmla="*/ 362 w 35809"/>
                  <a:gd name="connsiteY0" fmla="*/ 407 h 5909"/>
                  <a:gd name="connsiteX1" fmla="*/ 36171 w 35809"/>
                  <a:gd name="connsiteY1" fmla="*/ 407 h 5909"/>
                </a:gdLst>
                <a:ahLst/>
                <a:cxnLst>
                  <a:cxn ang="0">
                    <a:pos x="connsiteX0" y="connsiteY0"/>
                  </a:cxn>
                  <a:cxn ang="0">
                    <a:pos x="connsiteX1" y="connsiteY1"/>
                  </a:cxn>
                </a:cxnLst>
                <a:rect l="l" t="t" r="r" b="b"/>
                <a:pathLst>
                  <a:path w="35809" h="5909">
                    <a:moveTo>
                      <a:pt x="362" y="407"/>
                    </a:moveTo>
                    <a:lnTo>
                      <a:pt x="36171" y="407"/>
                    </a:lnTo>
                  </a:path>
                </a:pathLst>
              </a:custGeom>
              <a:noFill/>
              <a:ln w="5965" cap="flat">
                <a:solidFill>
                  <a:srgbClr val="EC4E44"/>
                </a:solidFill>
                <a:prstDash val="solid"/>
                <a:miter/>
              </a:ln>
            </p:spPr>
            <p:txBody>
              <a:bodyPr rtlCol="0" anchor="ctr"/>
              <a:lstStyle/>
              <a:p>
                <a:endParaRPr lang="en-US"/>
              </a:p>
            </p:txBody>
          </p:sp>
          <p:sp>
            <p:nvSpPr>
              <p:cNvPr id="2372" name="Freeform: Shape 2371">
                <a:extLst>
                  <a:ext uri="{FF2B5EF4-FFF2-40B4-BE49-F238E27FC236}">
                    <a16:creationId xmlns:a16="http://schemas.microsoft.com/office/drawing/2014/main" id="{CE94761B-EFC9-4951-9E6E-57AFF72D0A0C}"/>
                  </a:ext>
                </a:extLst>
              </p:cNvPr>
              <p:cNvSpPr/>
              <p:nvPr/>
            </p:nvSpPr>
            <p:spPr>
              <a:xfrm>
                <a:off x="3898123" y="3121965"/>
                <a:ext cx="35809" cy="5909"/>
              </a:xfrm>
              <a:custGeom>
                <a:avLst/>
                <a:gdLst>
                  <a:gd name="connsiteX0" fmla="*/ 600 w 35809"/>
                  <a:gd name="connsiteY0" fmla="*/ 194 h 5909"/>
                  <a:gd name="connsiteX1" fmla="*/ 36410 w 35809"/>
                  <a:gd name="connsiteY1" fmla="*/ 194 h 5909"/>
                </a:gdLst>
                <a:ahLst/>
                <a:cxnLst>
                  <a:cxn ang="0">
                    <a:pos x="connsiteX0" y="connsiteY0"/>
                  </a:cxn>
                  <a:cxn ang="0">
                    <a:pos x="connsiteX1" y="connsiteY1"/>
                  </a:cxn>
                </a:cxnLst>
                <a:rect l="l" t="t" r="r" b="b"/>
                <a:pathLst>
                  <a:path w="35809" h="5909">
                    <a:moveTo>
                      <a:pt x="600" y="194"/>
                    </a:moveTo>
                    <a:lnTo>
                      <a:pt x="36410" y="194"/>
                    </a:lnTo>
                  </a:path>
                </a:pathLst>
              </a:custGeom>
              <a:solidFill>
                <a:srgbClr val="EC4E44"/>
              </a:solidFill>
              <a:ln w="5965" cap="sq">
                <a:noFill/>
                <a:prstDash val="solid"/>
                <a:miter/>
              </a:ln>
            </p:spPr>
            <p:txBody>
              <a:bodyPr rtlCol="0" anchor="ctr"/>
              <a:lstStyle/>
              <a:p>
                <a:endParaRPr lang="en-US"/>
              </a:p>
            </p:txBody>
          </p:sp>
          <p:sp>
            <p:nvSpPr>
              <p:cNvPr id="2373" name="Freeform: Shape 2372">
                <a:extLst>
                  <a:ext uri="{FF2B5EF4-FFF2-40B4-BE49-F238E27FC236}">
                    <a16:creationId xmlns:a16="http://schemas.microsoft.com/office/drawing/2014/main" id="{3CC4B175-E0AF-4665-93C9-5830CBACA96F}"/>
                  </a:ext>
                </a:extLst>
              </p:cNvPr>
              <p:cNvSpPr/>
              <p:nvPr/>
            </p:nvSpPr>
            <p:spPr>
              <a:xfrm>
                <a:off x="3898123" y="3121965"/>
                <a:ext cx="35809" cy="5909"/>
              </a:xfrm>
              <a:custGeom>
                <a:avLst/>
                <a:gdLst>
                  <a:gd name="connsiteX0" fmla="*/ 600 w 35809"/>
                  <a:gd name="connsiteY0" fmla="*/ 194 h 5909"/>
                  <a:gd name="connsiteX1" fmla="*/ 36410 w 35809"/>
                  <a:gd name="connsiteY1" fmla="*/ 194 h 5909"/>
                </a:gdLst>
                <a:ahLst/>
                <a:cxnLst>
                  <a:cxn ang="0">
                    <a:pos x="connsiteX0" y="connsiteY0"/>
                  </a:cxn>
                  <a:cxn ang="0">
                    <a:pos x="connsiteX1" y="connsiteY1"/>
                  </a:cxn>
                </a:cxnLst>
                <a:rect l="l" t="t" r="r" b="b"/>
                <a:pathLst>
                  <a:path w="35809" h="5909">
                    <a:moveTo>
                      <a:pt x="600" y="194"/>
                    </a:moveTo>
                    <a:lnTo>
                      <a:pt x="36410" y="194"/>
                    </a:lnTo>
                  </a:path>
                </a:pathLst>
              </a:custGeom>
              <a:noFill/>
              <a:ln w="5965" cap="flat">
                <a:solidFill>
                  <a:srgbClr val="EC4E44"/>
                </a:solidFill>
                <a:prstDash val="solid"/>
                <a:miter/>
              </a:ln>
            </p:spPr>
            <p:txBody>
              <a:bodyPr rtlCol="0" anchor="ctr"/>
              <a:lstStyle/>
              <a:p>
                <a:endParaRPr lang="en-US"/>
              </a:p>
            </p:txBody>
          </p:sp>
          <p:sp>
            <p:nvSpPr>
              <p:cNvPr id="2374" name="Freeform: Shape 2373">
                <a:extLst>
                  <a:ext uri="{FF2B5EF4-FFF2-40B4-BE49-F238E27FC236}">
                    <a16:creationId xmlns:a16="http://schemas.microsoft.com/office/drawing/2014/main" id="{C7A4375E-D786-4FEF-B466-70DB2BA1F0B0}"/>
                  </a:ext>
                </a:extLst>
              </p:cNvPr>
              <p:cNvSpPr/>
              <p:nvPr/>
            </p:nvSpPr>
            <p:spPr>
              <a:xfrm>
                <a:off x="3158205" y="3754534"/>
                <a:ext cx="35809" cy="5909"/>
              </a:xfrm>
              <a:custGeom>
                <a:avLst/>
                <a:gdLst>
                  <a:gd name="connsiteX0" fmla="*/ 477 w 35809"/>
                  <a:gd name="connsiteY0" fmla="*/ 301 h 5909"/>
                  <a:gd name="connsiteX1" fmla="*/ 36286 w 35809"/>
                  <a:gd name="connsiteY1" fmla="*/ 301 h 5909"/>
                </a:gdLst>
                <a:ahLst/>
                <a:cxnLst>
                  <a:cxn ang="0">
                    <a:pos x="connsiteX0" y="connsiteY0"/>
                  </a:cxn>
                  <a:cxn ang="0">
                    <a:pos x="connsiteX1" y="connsiteY1"/>
                  </a:cxn>
                </a:cxnLst>
                <a:rect l="l" t="t" r="r" b="b"/>
                <a:pathLst>
                  <a:path w="35809" h="5909">
                    <a:moveTo>
                      <a:pt x="477" y="301"/>
                    </a:moveTo>
                    <a:lnTo>
                      <a:pt x="36286" y="301"/>
                    </a:lnTo>
                  </a:path>
                </a:pathLst>
              </a:custGeom>
              <a:solidFill>
                <a:srgbClr val="EC4E44"/>
              </a:solidFill>
              <a:ln w="5965" cap="sq">
                <a:noFill/>
                <a:prstDash val="solid"/>
                <a:miter/>
              </a:ln>
            </p:spPr>
            <p:txBody>
              <a:bodyPr rtlCol="0" anchor="ctr"/>
              <a:lstStyle/>
              <a:p>
                <a:endParaRPr lang="en-US"/>
              </a:p>
            </p:txBody>
          </p:sp>
          <p:sp>
            <p:nvSpPr>
              <p:cNvPr id="2375" name="Freeform: Shape 2374">
                <a:extLst>
                  <a:ext uri="{FF2B5EF4-FFF2-40B4-BE49-F238E27FC236}">
                    <a16:creationId xmlns:a16="http://schemas.microsoft.com/office/drawing/2014/main" id="{1C8B2FC0-BDFE-442C-8BC5-A5F93C371833}"/>
                  </a:ext>
                </a:extLst>
              </p:cNvPr>
              <p:cNvSpPr/>
              <p:nvPr/>
            </p:nvSpPr>
            <p:spPr>
              <a:xfrm>
                <a:off x="3158205" y="3754534"/>
                <a:ext cx="35809" cy="5909"/>
              </a:xfrm>
              <a:custGeom>
                <a:avLst/>
                <a:gdLst>
                  <a:gd name="connsiteX0" fmla="*/ 477 w 35809"/>
                  <a:gd name="connsiteY0" fmla="*/ 301 h 5909"/>
                  <a:gd name="connsiteX1" fmla="*/ 36286 w 35809"/>
                  <a:gd name="connsiteY1" fmla="*/ 301 h 5909"/>
                </a:gdLst>
                <a:ahLst/>
                <a:cxnLst>
                  <a:cxn ang="0">
                    <a:pos x="connsiteX0" y="connsiteY0"/>
                  </a:cxn>
                  <a:cxn ang="0">
                    <a:pos x="connsiteX1" y="connsiteY1"/>
                  </a:cxn>
                </a:cxnLst>
                <a:rect l="l" t="t" r="r" b="b"/>
                <a:pathLst>
                  <a:path w="35809" h="5909">
                    <a:moveTo>
                      <a:pt x="477" y="301"/>
                    </a:moveTo>
                    <a:lnTo>
                      <a:pt x="36286" y="301"/>
                    </a:lnTo>
                  </a:path>
                </a:pathLst>
              </a:custGeom>
              <a:noFill/>
              <a:ln w="5965" cap="flat">
                <a:solidFill>
                  <a:srgbClr val="EC4E44"/>
                </a:solidFill>
                <a:prstDash val="solid"/>
                <a:miter/>
              </a:ln>
            </p:spPr>
            <p:txBody>
              <a:bodyPr rtlCol="0" anchor="ctr"/>
              <a:lstStyle/>
              <a:p>
                <a:endParaRPr lang="en-US"/>
              </a:p>
            </p:txBody>
          </p:sp>
          <p:sp>
            <p:nvSpPr>
              <p:cNvPr id="2376" name="Freeform: Shape 2375">
                <a:extLst>
                  <a:ext uri="{FF2B5EF4-FFF2-40B4-BE49-F238E27FC236}">
                    <a16:creationId xmlns:a16="http://schemas.microsoft.com/office/drawing/2014/main" id="{E0B27667-D0F7-4F58-A26B-E365FEB16459}"/>
                  </a:ext>
                </a:extLst>
              </p:cNvPr>
              <p:cNvSpPr/>
              <p:nvPr/>
            </p:nvSpPr>
            <p:spPr>
              <a:xfrm>
                <a:off x="2935035" y="3996735"/>
                <a:ext cx="35809" cy="5909"/>
              </a:xfrm>
              <a:custGeom>
                <a:avLst/>
                <a:gdLst>
                  <a:gd name="connsiteX0" fmla="*/ 439 w 35809"/>
                  <a:gd name="connsiteY0" fmla="*/ 342 h 5909"/>
                  <a:gd name="connsiteX1" fmla="*/ 36248 w 35809"/>
                  <a:gd name="connsiteY1" fmla="*/ 342 h 5909"/>
                </a:gdLst>
                <a:ahLst/>
                <a:cxnLst>
                  <a:cxn ang="0">
                    <a:pos x="connsiteX0" y="connsiteY0"/>
                  </a:cxn>
                  <a:cxn ang="0">
                    <a:pos x="connsiteX1" y="connsiteY1"/>
                  </a:cxn>
                </a:cxnLst>
                <a:rect l="l" t="t" r="r" b="b"/>
                <a:pathLst>
                  <a:path w="35809" h="5909">
                    <a:moveTo>
                      <a:pt x="439" y="342"/>
                    </a:moveTo>
                    <a:lnTo>
                      <a:pt x="36248" y="342"/>
                    </a:lnTo>
                  </a:path>
                </a:pathLst>
              </a:custGeom>
              <a:solidFill>
                <a:srgbClr val="EC4E44"/>
              </a:solidFill>
              <a:ln w="5965" cap="sq">
                <a:noFill/>
                <a:prstDash val="solid"/>
                <a:miter/>
              </a:ln>
            </p:spPr>
            <p:txBody>
              <a:bodyPr rtlCol="0" anchor="ctr"/>
              <a:lstStyle/>
              <a:p>
                <a:endParaRPr lang="en-US"/>
              </a:p>
            </p:txBody>
          </p:sp>
          <p:sp>
            <p:nvSpPr>
              <p:cNvPr id="2377" name="Freeform: Shape 2376">
                <a:extLst>
                  <a:ext uri="{FF2B5EF4-FFF2-40B4-BE49-F238E27FC236}">
                    <a16:creationId xmlns:a16="http://schemas.microsoft.com/office/drawing/2014/main" id="{005989DF-7AA0-4233-B77E-005D7BF9D590}"/>
                  </a:ext>
                </a:extLst>
              </p:cNvPr>
              <p:cNvSpPr/>
              <p:nvPr/>
            </p:nvSpPr>
            <p:spPr>
              <a:xfrm>
                <a:off x="2935035" y="3996735"/>
                <a:ext cx="35809" cy="5909"/>
              </a:xfrm>
              <a:custGeom>
                <a:avLst/>
                <a:gdLst>
                  <a:gd name="connsiteX0" fmla="*/ 439 w 35809"/>
                  <a:gd name="connsiteY0" fmla="*/ 342 h 5909"/>
                  <a:gd name="connsiteX1" fmla="*/ 36248 w 35809"/>
                  <a:gd name="connsiteY1" fmla="*/ 342 h 5909"/>
                </a:gdLst>
                <a:ahLst/>
                <a:cxnLst>
                  <a:cxn ang="0">
                    <a:pos x="connsiteX0" y="connsiteY0"/>
                  </a:cxn>
                  <a:cxn ang="0">
                    <a:pos x="connsiteX1" y="connsiteY1"/>
                  </a:cxn>
                </a:cxnLst>
                <a:rect l="l" t="t" r="r" b="b"/>
                <a:pathLst>
                  <a:path w="35809" h="5909">
                    <a:moveTo>
                      <a:pt x="439" y="342"/>
                    </a:moveTo>
                    <a:lnTo>
                      <a:pt x="36248" y="342"/>
                    </a:lnTo>
                  </a:path>
                </a:pathLst>
              </a:custGeom>
              <a:noFill/>
              <a:ln w="5965" cap="flat">
                <a:solidFill>
                  <a:srgbClr val="EC4E44"/>
                </a:solidFill>
                <a:prstDash val="solid"/>
                <a:miter/>
              </a:ln>
            </p:spPr>
            <p:txBody>
              <a:bodyPr rtlCol="0" anchor="ctr"/>
              <a:lstStyle/>
              <a:p>
                <a:endParaRPr lang="en-US"/>
              </a:p>
            </p:txBody>
          </p:sp>
          <p:sp>
            <p:nvSpPr>
              <p:cNvPr id="2378" name="Freeform: Shape 2377">
                <a:extLst>
                  <a:ext uri="{FF2B5EF4-FFF2-40B4-BE49-F238E27FC236}">
                    <a16:creationId xmlns:a16="http://schemas.microsoft.com/office/drawing/2014/main" id="{A62E8C76-41DB-443B-9667-E891072B9091}"/>
                  </a:ext>
                </a:extLst>
              </p:cNvPr>
              <p:cNvSpPr/>
              <p:nvPr/>
            </p:nvSpPr>
            <p:spPr>
              <a:xfrm>
                <a:off x="2874170" y="4012061"/>
                <a:ext cx="35809" cy="5909"/>
              </a:xfrm>
              <a:custGeom>
                <a:avLst/>
                <a:gdLst>
                  <a:gd name="connsiteX0" fmla="*/ 429 w 35809"/>
                  <a:gd name="connsiteY0" fmla="*/ 344 h 5909"/>
                  <a:gd name="connsiteX1" fmla="*/ 36238 w 35809"/>
                  <a:gd name="connsiteY1" fmla="*/ 344 h 5909"/>
                </a:gdLst>
                <a:ahLst/>
                <a:cxnLst>
                  <a:cxn ang="0">
                    <a:pos x="connsiteX0" y="connsiteY0"/>
                  </a:cxn>
                  <a:cxn ang="0">
                    <a:pos x="connsiteX1" y="connsiteY1"/>
                  </a:cxn>
                </a:cxnLst>
                <a:rect l="l" t="t" r="r" b="b"/>
                <a:pathLst>
                  <a:path w="35809" h="5909">
                    <a:moveTo>
                      <a:pt x="429" y="344"/>
                    </a:moveTo>
                    <a:lnTo>
                      <a:pt x="36238" y="344"/>
                    </a:lnTo>
                  </a:path>
                </a:pathLst>
              </a:custGeom>
              <a:solidFill>
                <a:srgbClr val="EC4E44"/>
              </a:solidFill>
              <a:ln w="5965" cap="sq">
                <a:noFill/>
                <a:prstDash val="solid"/>
                <a:miter/>
              </a:ln>
            </p:spPr>
            <p:txBody>
              <a:bodyPr rtlCol="0" anchor="ctr"/>
              <a:lstStyle/>
              <a:p>
                <a:endParaRPr lang="en-US"/>
              </a:p>
            </p:txBody>
          </p:sp>
          <p:sp>
            <p:nvSpPr>
              <p:cNvPr id="2379" name="Freeform: Shape 2378">
                <a:extLst>
                  <a:ext uri="{FF2B5EF4-FFF2-40B4-BE49-F238E27FC236}">
                    <a16:creationId xmlns:a16="http://schemas.microsoft.com/office/drawing/2014/main" id="{1ED1BE05-4B3B-497C-966A-C5FA2B974A99}"/>
                  </a:ext>
                </a:extLst>
              </p:cNvPr>
              <p:cNvSpPr/>
              <p:nvPr/>
            </p:nvSpPr>
            <p:spPr>
              <a:xfrm>
                <a:off x="2874170" y="4012061"/>
                <a:ext cx="35809" cy="5909"/>
              </a:xfrm>
              <a:custGeom>
                <a:avLst/>
                <a:gdLst>
                  <a:gd name="connsiteX0" fmla="*/ 429 w 35809"/>
                  <a:gd name="connsiteY0" fmla="*/ 344 h 5909"/>
                  <a:gd name="connsiteX1" fmla="*/ 36238 w 35809"/>
                  <a:gd name="connsiteY1" fmla="*/ 344 h 5909"/>
                </a:gdLst>
                <a:ahLst/>
                <a:cxnLst>
                  <a:cxn ang="0">
                    <a:pos x="connsiteX0" y="connsiteY0"/>
                  </a:cxn>
                  <a:cxn ang="0">
                    <a:pos x="connsiteX1" y="connsiteY1"/>
                  </a:cxn>
                </a:cxnLst>
                <a:rect l="l" t="t" r="r" b="b"/>
                <a:pathLst>
                  <a:path w="35809" h="5909">
                    <a:moveTo>
                      <a:pt x="429" y="344"/>
                    </a:moveTo>
                    <a:lnTo>
                      <a:pt x="36238" y="344"/>
                    </a:lnTo>
                  </a:path>
                </a:pathLst>
              </a:custGeom>
              <a:noFill/>
              <a:ln w="5965" cap="flat">
                <a:solidFill>
                  <a:srgbClr val="EC4E44"/>
                </a:solidFill>
                <a:prstDash val="solid"/>
                <a:miter/>
              </a:ln>
            </p:spPr>
            <p:txBody>
              <a:bodyPr rtlCol="0" anchor="ctr"/>
              <a:lstStyle/>
              <a:p>
                <a:endParaRPr lang="en-US"/>
              </a:p>
            </p:txBody>
          </p:sp>
          <p:sp>
            <p:nvSpPr>
              <p:cNvPr id="2380" name="Freeform: Shape 2379">
                <a:extLst>
                  <a:ext uri="{FF2B5EF4-FFF2-40B4-BE49-F238E27FC236}">
                    <a16:creationId xmlns:a16="http://schemas.microsoft.com/office/drawing/2014/main" id="{2EA0BFB1-F633-4EBE-8065-CE1A631A1DCD}"/>
                  </a:ext>
                </a:extLst>
              </p:cNvPr>
              <p:cNvSpPr/>
              <p:nvPr/>
            </p:nvSpPr>
            <p:spPr>
              <a:xfrm>
                <a:off x="2011343" y="4822069"/>
                <a:ext cx="35809" cy="5909"/>
              </a:xfrm>
              <a:custGeom>
                <a:avLst/>
                <a:gdLst>
                  <a:gd name="connsiteX0" fmla="*/ 284 w 35809"/>
                  <a:gd name="connsiteY0" fmla="*/ 481 h 5909"/>
                  <a:gd name="connsiteX1" fmla="*/ 36094 w 35809"/>
                  <a:gd name="connsiteY1" fmla="*/ 481 h 5909"/>
                </a:gdLst>
                <a:ahLst/>
                <a:cxnLst>
                  <a:cxn ang="0">
                    <a:pos x="connsiteX0" y="connsiteY0"/>
                  </a:cxn>
                  <a:cxn ang="0">
                    <a:pos x="connsiteX1" y="connsiteY1"/>
                  </a:cxn>
                </a:cxnLst>
                <a:rect l="l" t="t" r="r" b="b"/>
                <a:pathLst>
                  <a:path w="35809" h="5909">
                    <a:moveTo>
                      <a:pt x="284" y="481"/>
                    </a:moveTo>
                    <a:lnTo>
                      <a:pt x="36094" y="481"/>
                    </a:lnTo>
                  </a:path>
                </a:pathLst>
              </a:custGeom>
              <a:solidFill>
                <a:srgbClr val="EC4E44"/>
              </a:solidFill>
              <a:ln w="5965" cap="sq">
                <a:noFill/>
                <a:prstDash val="solid"/>
                <a:miter/>
              </a:ln>
            </p:spPr>
            <p:txBody>
              <a:bodyPr rtlCol="0" anchor="ctr"/>
              <a:lstStyle/>
              <a:p>
                <a:endParaRPr lang="en-US"/>
              </a:p>
            </p:txBody>
          </p:sp>
          <p:sp>
            <p:nvSpPr>
              <p:cNvPr id="2381" name="Freeform: Shape 2380">
                <a:extLst>
                  <a:ext uri="{FF2B5EF4-FFF2-40B4-BE49-F238E27FC236}">
                    <a16:creationId xmlns:a16="http://schemas.microsoft.com/office/drawing/2014/main" id="{7A96BC85-73C5-4EC0-9406-B8392271F5B9}"/>
                  </a:ext>
                </a:extLst>
              </p:cNvPr>
              <p:cNvSpPr/>
              <p:nvPr/>
            </p:nvSpPr>
            <p:spPr>
              <a:xfrm>
                <a:off x="2011343" y="4822069"/>
                <a:ext cx="35809" cy="5909"/>
              </a:xfrm>
              <a:custGeom>
                <a:avLst/>
                <a:gdLst>
                  <a:gd name="connsiteX0" fmla="*/ 284 w 35809"/>
                  <a:gd name="connsiteY0" fmla="*/ 481 h 5909"/>
                  <a:gd name="connsiteX1" fmla="*/ 36094 w 35809"/>
                  <a:gd name="connsiteY1" fmla="*/ 481 h 5909"/>
                </a:gdLst>
                <a:ahLst/>
                <a:cxnLst>
                  <a:cxn ang="0">
                    <a:pos x="connsiteX0" y="connsiteY0"/>
                  </a:cxn>
                  <a:cxn ang="0">
                    <a:pos x="connsiteX1" y="connsiteY1"/>
                  </a:cxn>
                </a:cxnLst>
                <a:rect l="l" t="t" r="r" b="b"/>
                <a:pathLst>
                  <a:path w="35809" h="5909">
                    <a:moveTo>
                      <a:pt x="284" y="481"/>
                    </a:moveTo>
                    <a:lnTo>
                      <a:pt x="36094" y="481"/>
                    </a:lnTo>
                  </a:path>
                </a:pathLst>
              </a:custGeom>
              <a:noFill/>
              <a:ln w="5965" cap="flat">
                <a:solidFill>
                  <a:srgbClr val="EC4E44"/>
                </a:solidFill>
                <a:prstDash val="solid"/>
                <a:miter/>
              </a:ln>
            </p:spPr>
            <p:txBody>
              <a:bodyPr rtlCol="0" anchor="ctr"/>
              <a:lstStyle/>
              <a:p>
                <a:endParaRPr lang="en-US"/>
              </a:p>
            </p:txBody>
          </p:sp>
          <p:sp>
            <p:nvSpPr>
              <p:cNvPr id="2382" name="Freeform: Shape 2381">
                <a:extLst>
                  <a:ext uri="{FF2B5EF4-FFF2-40B4-BE49-F238E27FC236}">
                    <a16:creationId xmlns:a16="http://schemas.microsoft.com/office/drawing/2014/main" id="{79F5895F-F7AC-4082-A5A1-57F70DEBC1DB}"/>
                  </a:ext>
                </a:extLst>
              </p:cNvPr>
              <p:cNvSpPr/>
              <p:nvPr/>
            </p:nvSpPr>
            <p:spPr>
              <a:xfrm>
                <a:off x="3492733" y="3523759"/>
                <a:ext cx="35809" cy="5909"/>
              </a:xfrm>
              <a:custGeom>
                <a:avLst/>
                <a:gdLst>
                  <a:gd name="connsiteX0" fmla="*/ 533 w 35809"/>
                  <a:gd name="connsiteY0" fmla="*/ 262 h 5909"/>
                  <a:gd name="connsiteX1" fmla="*/ 36342 w 35809"/>
                  <a:gd name="connsiteY1" fmla="*/ 262 h 5909"/>
                </a:gdLst>
                <a:ahLst/>
                <a:cxnLst>
                  <a:cxn ang="0">
                    <a:pos x="connsiteX0" y="connsiteY0"/>
                  </a:cxn>
                  <a:cxn ang="0">
                    <a:pos x="connsiteX1" y="connsiteY1"/>
                  </a:cxn>
                </a:cxnLst>
                <a:rect l="l" t="t" r="r" b="b"/>
                <a:pathLst>
                  <a:path w="35809" h="5909">
                    <a:moveTo>
                      <a:pt x="533" y="262"/>
                    </a:moveTo>
                    <a:lnTo>
                      <a:pt x="36342" y="262"/>
                    </a:lnTo>
                  </a:path>
                </a:pathLst>
              </a:custGeom>
              <a:solidFill>
                <a:srgbClr val="EC4E44"/>
              </a:solidFill>
              <a:ln w="5965" cap="sq">
                <a:noFill/>
                <a:prstDash val="solid"/>
                <a:miter/>
              </a:ln>
            </p:spPr>
            <p:txBody>
              <a:bodyPr rtlCol="0" anchor="ctr"/>
              <a:lstStyle/>
              <a:p>
                <a:endParaRPr lang="en-US"/>
              </a:p>
            </p:txBody>
          </p:sp>
          <p:sp>
            <p:nvSpPr>
              <p:cNvPr id="2383" name="Freeform: Shape 2382">
                <a:extLst>
                  <a:ext uri="{FF2B5EF4-FFF2-40B4-BE49-F238E27FC236}">
                    <a16:creationId xmlns:a16="http://schemas.microsoft.com/office/drawing/2014/main" id="{8299854D-7726-4101-B838-779E4AA497CE}"/>
                  </a:ext>
                </a:extLst>
              </p:cNvPr>
              <p:cNvSpPr/>
              <p:nvPr/>
            </p:nvSpPr>
            <p:spPr>
              <a:xfrm>
                <a:off x="3492733" y="3523759"/>
                <a:ext cx="35809" cy="5909"/>
              </a:xfrm>
              <a:custGeom>
                <a:avLst/>
                <a:gdLst>
                  <a:gd name="connsiteX0" fmla="*/ 533 w 35809"/>
                  <a:gd name="connsiteY0" fmla="*/ 262 h 5909"/>
                  <a:gd name="connsiteX1" fmla="*/ 36342 w 35809"/>
                  <a:gd name="connsiteY1" fmla="*/ 262 h 5909"/>
                </a:gdLst>
                <a:ahLst/>
                <a:cxnLst>
                  <a:cxn ang="0">
                    <a:pos x="connsiteX0" y="connsiteY0"/>
                  </a:cxn>
                  <a:cxn ang="0">
                    <a:pos x="connsiteX1" y="connsiteY1"/>
                  </a:cxn>
                </a:cxnLst>
                <a:rect l="l" t="t" r="r" b="b"/>
                <a:pathLst>
                  <a:path w="35809" h="5909">
                    <a:moveTo>
                      <a:pt x="533" y="262"/>
                    </a:moveTo>
                    <a:lnTo>
                      <a:pt x="36342" y="262"/>
                    </a:lnTo>
                  </a:path>
                </a:pathLst>
              </a:custGeom>
              <a:noFill/>
              <a:ln w="5965" cap="flat">
                <a:solidFill>
                  <a:srgbClr val="EC4E44"/>
                </a:solidFill>
                <a:prstDash val="solid"/>
                <a:miter/>
              </a:ln>
            </p:spPr>
            <p:txBody>
              <a:bodyPr rtlCol="0" anchor="ctr"/>
              <a:lstStyle/>
              <a:p>
                <a:endParaRPr lang="en-US"/>
              </a:p>
            </p:txBody>
          </p:sp>
          <p:sp>
            <p:nvSpPr>
              <p:cNvPr id="2384" name="Freeform: Shape 2383">
                <a:extLst>
                  <a:ext uri="{FF2B5EF4-FFF2-40B4-BE49-F238E27FC236}">
                    <a16:creationId xmlns:a16="http://schemas.microsoft.com/office/drawing/2014/main" id="{90EFA032-A72F-4F1B-A682-FA93605A6245}"/>
                  </a:ext>
                </a:extLst>
              </p:cNvPr>
              <p:cNvSpPr/>
              <p:nvPr/>
            </p:nvSpPr>
            <p:spPr>
              <a:xfrm>
                <a:off x="1881416" y="4948265"/>
                <a:ext cx="35809" cy="5909"/>
              </a:xfrm>
              <a:custGeom>
                <a:avLst/>
                <a:gdLst>
                  <a:gd name="connsiteX0" fmla="*/ 263 w 35809"/>
                  <a:gd name="connsiteY0" fmla="*/ 503 h 5909"/>
                  <a:gd name="connsiteX1" fmla="*/ 36072 w 35809"/>
                  <a:gd name="connsiteY1" fmla="*/ 503 h 5909"/>
                </a:gdLst>
                <a:ahLst/>
                <a:cxnLst>
                  <a:cxn ang="0">
                    <a:pos x="connsiteX0" y="connsiteY0"/>
                  </a:cxn>
                  <a:cxn ang="0">
                    <a:pos x="connsiteX1" y="connsiteY1"/>
                  </a:cxn>
                </a:cxnLst>
                <a:rect l="l" t="t" r="r" b="b"/>
                <a:pathLst>
                  <a:path w="35809" h="5909">
                    <a:moveTo>
                      <a:pt x="263" y="503"/>
                    </a:moveTo>
                    <a:lnTo>
                      <a:pt x="36072" y="503"/>
                    </a:lnTo>
                  </a:path>
                </a:pathLst>
              </a:custGeom>
              <a:solidFill>
                <a:srgbClr val="EC4E44"/>
              </a:solidFill>
              <a:ln w="5965" cap="sq">
                <a:noFill/>
                <a:prstDash val="solid"/>
                <a:miter/>
              </a:ln>
            </p:spPr>
            <p:txBody>
              <a:bodyPr rtlCol="0" anchor="ctr"/>
              <a:lstStyle/>
              <a:p>
                <a:endParaRPr lang="en-US"/>
              </a:p>
            </p:txBody>
          </p:sp>
          <p:sp>
            <p:nvSpPr>
              <p:cNvPr id="2385" name="Freeform: Shape 2384">
                <a:extLst>
                  <a:ext uri="{FF2B5EF4-FFF2-40B4-BE49-F238E27FC236}">
                    <a16:creationId xmlns:a16="http://schemas.microsoft.com/office/drawing/2014/main" id="{39939F88-2F9C-473D-A217-315F9A09F8B9}"/>
                  </a:ext>
                </a:extLst>
              </p:cNvPr>
              <p:cNvSpPr/>
              <p:nvPr/>
            </p:nvSpPr>
            <p:spPr>
              <a:xfrm>
                <a:off x="1881416" y="4948265"/>
                <a:ext cx="35809" cy="5909"/>
              </a:xfrm>
              <a:custGeom>
                <a:avLst/>
                <a:gdLst>
                  <a:gd name="connsiteX0" fmla="*/ 263 w 35809"/>
                  <a:gd name="connsiteY0" fmla="*/ 503 h 5909"/>
                  <a:gd name="connsiteX1" fmla="*/ 36072 w 35809"/>
                  <a:gd name="connsiteY1" fmla="*/ 503 h 5909"/>
                </a:gdLst>
                <a:ahLst/>
                <a:cxnLst>
                  <a:cxn ang="0">
                    <a:pos x="connsiteX0" y="connsiteY0"/>
                  </a:cxn>
                  <a:cxn ang="0">
                    <a:pos x="connsiteX1" y="connsiteY1"/>
                  </a:cxn>
                </a:cxnLst>
                <a:rect l="l" t="t" r="r" b="b"/>
                <a:pathLst>
                  <a:path w="35809" h="5909">
                    <a:moveTo>
                      <a:pt x="263" y="503"/>
                    </a:moveTo>
                    <a:lnTo>
                      <a:pt x="36072" y="503"/>
                    </a:lnTo>
                  </a:path>
                </a:pathLst>
              </a:custGeom>
              <a:noFill/>
              <a:ln w="5965" cap="flat">
                <a:solidFill>
                  <a:srgbClr val="EC4E44"/>
                </a:solidFill>
                <a:prstDash val="solid"/>
                <a:miter/>
              </a:ln>
            </p:spPr>
            <p:txBody>
              <a:bodyPr rtlCol="0" anchor="ctr"/>
              <a:lstStyle/>
              <a:p>
                <a:endParaRPr lang="en-US"/>
              </a:p>
            </p:txBody>
          </p:sp>
          <p:sp>
            <p:nvSpPr>
              <p:cNvPr id="2386" name="Freeform: Shape 2385">
                <a:extLst>
                  <a:ext uri="{FF2B5EF4-FFF2-40B4-BE49-F238E27FC236}">
                    <a16:creationId xmlns:a16="http://schemas.microsoft.com/office/drawing/2014/main" id="{8314DCE9-3E11-46AC-AA9C-C5B4273C27B0}"/>
                  </a:ext>
                </a:extLst>
              </p:cNvPr>
              <p:cNvSpPr/>
              <p:nvPr/>
            </p:nvSpPr>
            <p:spPr>
              <a:xfrm>
                <a:off x="4047129" y="3066579"/>
                <a:ext cx="35809" cy="5909"/>
              </a:xfrm>
              <a:custGeom>
                <a:avLst/>
                <a:gdLst>
                  <a:gd name="connsiteX0" fmla="*/ 625 w 35809"/>
                  <a:gd name="connsiteY0" fmla="*/ 184 h 5909"/>
                  <a:gd name="connsiteX1" fmla="*/ 36435 w 35809"/>
                  <a:gd name="connsiteY1" fmla="*/ 184 h 5909"/>
                </a:gdLst>
                <a:ahLst/>
                <a:cxnLst>
                  <a:cxn ang="0">
                    <a:pos x="connsiteX0" y="connsiteY0"/>
                  </a:cxn>
                  <a:cxn ang="0">
                    <a:pos x="connsiteX1" y="connsiteY1"/>
                  </a:cxn>
                </a:cxnLst>
                <a:rect l="l" t="t" r="r" b="b"/>
                <a:pathLst>
                  <a:path w="35809" h="5909">
                    <a:moveTo>
                      <a:pt x="625" y="184"/>
                    </a:moveTo>
                    <a:lnTo>
                      <a:pt x="36435" y="184"/>
                    </a:lnTo>
                  </a:path>
                </a:pathLst>
              </a:custGeom>
              <a:solidFill>
                <a:srgbClr val="EC4E44"/>
              </a:solidFill>
              <a:ln w="5965" cap="sq">
                <a:noFill/>
                <a:prstDash val="solid"/>
                <a:miter/>
              </a:ln>
            </p:spPr>
            <p:txBody>
              <a:bodyPr rtlCol="0" anchor="ctr"/>
              <a:lstStyle/>
              <a:p>
                <a:endParaRPr lang="en-US"/>
              </a:p>
            </p:txBody>
          </p:sp>
          <p:sp>
            <p:nvSpPr>
              <p:cNvPr id="2387" name="Freeform: Shape 2386">
                <a:extLst>
                  <a:ext uri="{FF2B5EF4-FFF2-40B4-BE49-F238E27FC236}">
                    <a16:creationId xmlns:a16="http://schemas.microsoft.com/office/drawing/2014/main" id="{FFF0E214-C69A-4ED8-BE02-0DBD55D8EB33}"/>
                  </a:ext>
                </a:extLst>
              </p:cNvPr>
              <p:cNvSpPr/>
              <p:nvPr/>
            </p:nvSpPr>
            <p:spPr>
              <a:xfrm>
                <a:off x="4047129" y="3066579"/>
                <a:ext cx="35809" cy="5909"/>
              </a:xfrm>
              <a:custGeom>
                <a:avLst/>
                <a:gdLst>
                  <a:gd name="connsiteX0" fmla="*/ 625 w 35809"/>
                  <a:gd name="connsiteY0" fmla="*/ 184 h 5909"/>
                  <a:gd name="connsiteX1" fmla="*/ 36435 w 35809"/>
                  <a:gd name="connsiteY1" fmla="*/ 184 h 5909"/>
                </a:gdLst>
                <a:ahLst/>
                <a:cxnLst>
                  <a:cxn ang="0">
                    <a:pos x="connsiteX0" y="connsiteY0"/>
                  </a:cxn>
                  <a:cxn ang="0">
                    <a:pos x="connsiteX1" y="connsiteY1"/>
                  </a:cxn>
                </a:cxnLst>
                <a:rect l="l" t="t" r="r" b="b"/>
                <a:pathLst>
                  <a:path w="35809" h="5909">
                    <a:moveTo>
                      <a:pt x="625" y="184"/>
                    </a:moveTo>
                    <a:lnTo>
                      <a:pt x="36435" y="184"/>
                    </a:lnTo>
                  </a:path>
                </a:pathLst>
              </a:custGeom>
              <a:noFill/>
              <a:ln w="5965" cap="flat">
                <a:solidFill>
                  <a:srgbClr val="EC4E44"/>
                </a:solidFill>
                <a:prstDash val="solid"/>
                <a:miter/>
              </a:ln>
            </p:spPr>
            <p:txBody>
              <a:bodyPr rtlCol="0" anchor="ctr"/>
              <a:lstStyle/>
              <a:p>
                <a:endParaRPr lang="en-US"/>
              </a:p>
            </p:txBody>
          </p:sp>
          <p:sp>
            <p:nvSpPr>
              <p:cNvPr id="2388" name="Freeform: Shape 2387">
                <a:extLst>
                  <a:ext uri="{FF2B5EF4-FFF2-40B4-BE49-F238E27FC236}">
                    <a16:creationId xmlns:a16="http://schemas.microsoft.com/office/drawing/2014/main" id="{0E7F1F6F-08ED-4395-BB38-3A58624B122A}"/>
                  </a:ext>
                </a:extLst>
              </p:cNvPr>
              <p:cNvSpPr/>
              <p:nvPr/>
            </p:nvSpPr>
            <p:spPr>
              <a:xfrm>
                <a:off x="1973172" y="4926474"/>
                <a:ext cx="35809" cy="5909"/>
              </a:xfrm>
              <a:custGeom>
                <a:avLst/>
                <a:gdLst>
                  <a:gd name="connsiteX0" fmla="*/ 278 w 35809"/>
                  <a:gd name="connsiteY0" fmla="*/ 499 h 5909"/>
                  <a:gd name="connsiteX1" fmla="*/ 36087 w 35809"/>
                  <a:gd name="connsiteY1" fmla="*/ 499 h 5909"/>
                </a:gdLst>
                <a:ahLst/>
                <a:cxnLst>
                  <a:cxn ang="0">
                    <a:pos x="connsiteX0" y="connsiteY0"/>
                  </a:cxn>
                  <a:cxn ang="0">
                    <a:pos x="connsiteX1" y="connsiteY1"/>
                  </a:cxn>
                </a:cxnLst>
                <a:rect l="l" t="t" r="r" b="b"/>
                <a:pathLst>
                  <a:path w="35809" h="5909">
                    <a:moveTo>
                      <a:pt x="278" y="499"/>
                    </a:moveTo>
                    <a:lnTo>
                      <a:pt x="36087" y="499"/>
                    </a:lnTo>
                  </a:path>
                </a:pathLst>
              </a:custGeom>
              <a:solidFill>
                <a:srgbClr val="EC4E44"/>
              </a:solidFill>
              <a:ln w="5965" cap="sq">
                <a:noFill/>
                <a:prstDash val="solid"/>
                <a:miter/>
              </a:ln>
            </p:spPr>
            <p:txBody>
              <a:bodyPr rtlCol="0" anchor="ctr"/>
              <a:lstStyle/>
              <a:p>
                <a:endParaRPr lang="en-US"/>
              </a:p>
            </p:txBody>
          </p:sp>
          <p:sp>
            <p:nvSpPr>
              <p:cNvPr id="2389" name="Freeform: Shape 2388">
                <a:extLst>
                  <a:ext uri="{FF2B5EF4-FFF2-40B4-BE49-F238E27FC236}">
                    <a16:creationId xmlns:a16="http://schemas.microsoft.com/office/drawing/2014/main" id="{386CB8A8-65AB-4628-A987-7851756EB8FA}"/>
                  </a:ext>
                </a:extLst>
              </p:cNvPr>
              <p:cNvSpPr/>
              <p:nvPr/>
            </p:nvSpPr>
            <p:spPr>
              <a:xfrm>
                <a:off x="1973172" y="4926474"/>
                <a:ext cx="35809" cy="5909"/>
              </a:xfrm>
              <a:custGeom>
                <a:avLst/>
                <a:gdLst>
                  <a:gd name="connsiteX0" fmla="*/ 278 w 35809"/>
                  <a:gd name="connsiteY0" fmla="*/ 499 h 5909"/>
                  <a:gd name="connsiteX1" fmla="*/ 36087 w 35809"/>
                  <a:gd name="connsiteY1" fmla="*/ 499 h 5909"/>
                </a:gdLst>
                <a:ahLst/>
                <a:cxnLst>
                  <a:cxn ang="0">
                    <a:pos x="connsiteX0" y="connsiteY0"/>
                  </a:cxn>
                  <a:cxn ang="0">
                    <a:pos x="connsiteX1" y="connsiteY1"/>
                  </a:cxn>
                </a:cxnLst>
                <a:rect l="l" t="t" r="r" b="b"/>
                <a:pathLst>
                  <a:path w="35809" h="5909">
                    <a:moveTo>
                      <a:pt x="278" y="499"/>
                    </a:moveTo>
                    <a:lnTo>
                      <a:pt x="36087" y="499"/>
                    </a:lnTo>
                  </a:path>
                </a:pathLst>
              </a:custGeom>
              <a:noFill/>
              <a:ln w="5965" cap="flat">
                <a:solidFill>
                  <a:srgbClr val="EC4E44"/>
                </a:solidFill>
                <a:prstDash val="solid"/>
                <a:miter/>
              </a:ln>
            </p:spPr>
            <p:txBody>
              <a:bodyPr rtlCol="0" anchor="ctr"/>
              <a:lstStyle/>
              <a:p>
                <a:endParaRPr lang="en-US"/>
              </a:p>
            </p:txBody>
          </p:sp>
          <p:sp>
            <p:nvSpPr>
              <p:cNvPr id="2390" name="Freeform: Shape 2389">
                <a:extLst>
                  <a:ext uri="{FF2B5EF4-FFF2-40B4-BE49-F238E27FC236}">
                    <a16:creationId xmlns:a16="http://schemas.microsoft.com/office/drawing/2014/main" id="{3EAF9070-B397-4188-A014-D355E69FCABA}"/>
                  </a:ext>
                </a:extLst>
              </p:cNvPr>
              <p:cNvSpPr/>
              <p:nvPr/>
            </p:nvSpPr>
            <p:spPr>
              <a:xfrm>
                <a:off x="1353653" y="5442994"/>
                <a:ext cx="35809" cy="5909"/>
              </a:xfrm>
              <a:custGeom>
                <a:avLst/>
                <a:gdLst>
                  <a:gd name="connsiteX0" fmla="*/ 174 w 35809"/>
                  <a:gd name="connsiteY0" fmla="*/ 586 h 5909"/>
                  <a:gd name="connsiteX1" fmla="*/ 35983 w 35809"/>
                  <a:gd name="connsiteY1" fmla="*/ 586 h 5909"/>
                </a:gdLst>
                <a:ahLst/>
                <a:cxnLst>
                  <a:cxn ang="0">
                    <a:pos x="connsiteX0" y="connsiteY0"/>
                  </a:cxn>
                  <a:cxn ang="0">
                    <a:pos x="connsiteX1" y="connsiteY1"/>
                  </a:cxn>
                </a:cxnLst>
                <a:rect l="l" t="t" r="r" b="b"/>
                <a:pathLst>
                  <a:path w="35809" h="5909">
                    <a:moveTo>
                      <a:pt x="174" y="586"/>
                    </a:moveTo>
                    <a:lnTo>
                      <a:pt x="35983" y="586"/>
                    </a:lnTo>
                  </a:path>
                </a:pathLst>
              </a:custGeom>
              <a:solidFill>
                <a:srgbClr val="EC4E44"/>
              </a:solidFill>
              <a:ln w="5965" cap="sq">
                <a:noFill/>
                <a:prstDash val="solid"/>
                <a:miter/>
              </a:ln>
            </p:spPr>
            <p:txBody>
              <a:bodyPr rtlCol="0" anchor="ctr"/>
              <a:lstStyle/>
              <a:p>
                <a:endParaRPr lang="en-US"/>
              </a:p>
            </p:txBody>
          </p:sp>
          <p:sp>
            <p:nvSpPr>
              <p:cNvPr id="2391" name="Freeform: Shape 2390">
                <a:extLst>
                  <a:ext uri="{FF2B5EF4-FFF2-40B4-BE49-F238E27FC236}">
                    <a16:creationId xmlns:a16="http://schemas.microsoft.com/office/drawing/2014/main" id="{02E5BB43-D589-473B-A957-99C77289222E}"/>
                  </a:ext>
                </a:extLst>
              </p:cNvPr>
              <p:cNvSpPr/>
              <p:nvPr/>
            </p:nvSpPr>
            <p:spPr>
              <a:xfrm>
                <a:off x="1353653" y="5442994"/>
                <a:ext cx="35809" cy="5909"/>
              </a:xfrm>
              <a:custGeom>
                <a:avLst/>
                <a:gdLst>
                  <a:gd name="connsiteX0" fmla="*/ 174 w 35809"/>
                  <a:gd name="connsiteY0" fmla="*/ 586 h 5909"/>
                  <a:gd name="connsiteX1" fmla="*/ 35983 w 35809"/>
                  <a:gd name="connsiteY1" fmla="*/ 586 h 5909"/>
                </a:gdLst>
                <a:ahLst/>
                <a:cxnLst>
                  <a:cxn ang="0">
                    <a:pos x="connsiteX0" y="connsiteY0"/>
                  </a:cxn>
                  <a:cxn ang="0">
                    <a:pos x="connsiteX1" y="connsiteY1"/>
                  </a:cxn>
                </a:cxnLst>
                <a:rect l="l" t="t" r="r" b="b"/>
                <a:pathLst>
                  <a:path w="35809" h="5909">
                    <a:moveTo>
                      <a:pt x="174" y="586"/>
                    </a:moveTo>
                    <a:lnTo>
                      <a:pt x="35983" y="586"/>
                    </a:lnTo>
                  </a:path>
                </a:pathLst>
              </a:custGeom>
              <a:noFill/>
              <a:ln w="5965" cap="flat">
                <a:solidFill>
                  <a:srgbClr val="EC4E44"/>
                </a:solidFill>
                <a:prstDash val="solid"/>
                <a:miter/>
              </a:ln>
            </p:spPr>
            <p:txBody>
              <a:bodyPr rtlCol="0" anchor="ctr"/>
              <a:lstStyle/>
              <a:p>
                <a:endParaRPr lang="en-US"/>
              </a:p>
            </p:txBody>
          </p:sp>
          <p:sp>
            <p:nvSpPr>
              <p:cNvPr id="2392" name="Freeform: Shape 2391">
                <a:extLst>
                  <a:ext uri="{FF2B5EF4-FFF2-40B4-BE49-F238E27FC236}">
                    <a16:creationId xmlns:a16="http://schemas.microsoft.com/office/drawing/2014/main" id="{CB9FEB0D-AB37-4527-9874-3E4B71133A43}"/>
                  </a:ext>
                </a:extLst>
              </p:cNvPr>
              <p:cNvSpPr/>
              <p:nvPr/>
            </p:nvSpPr>
            <p:spPr>
              <a:xfrm>
                <a:off x="3613478" y="3389289"/>
                <a:ext cx="35809" cy="5909"/>
              </a:xfrm>
              <a:custGeom>
                <a:avLst/>
                <a:gdLst>
                  <a:gd name="connsiteX0" fmla="*/ 553 w 35809"/>
                  <a:gd name="connsiteY0" fmla="*/ 239 h 5909"/>
                  <a:gd name="connsiteX1" fmla="*/ 36362 w 35809"/>
                  <a:gd name="connsiteY1" fmla="*/ 239 h 5909"/>
                </a:gdLst>
                <a:ahLst/>
                <a:cxnLst>
                  <a:cxn ang="0">
                    <a:pos x="connsiteX0" y="connsiteY0"/>
                  </a:cxn>
                  <a:cxn ang="0">
                    <a:pos x="connsiteX1" y="connsiteY1"/>
                  </a:cxn>
                </a:cxnLst>
                <a:rect l="l" t="t" r="r" b="b"/>
                <a:pathLst>
                  <a:path w="35809" h="5909">
                    <a:moveTo>
                      <a:pt x="553" y="239"/>
                    </a:moveTo>
                    <a:lnTo>
                      <a:pt x="36362" y="239"/>
                    </a:lnTo>
                  </a:path>
                </a:pathLst>
              </a:custGeom>
              <a:solidFill>
                <a:srgbClr val="EC4E44"/>
              </a:solidFill>
              <a:ln w="5965" cap="sq">
                <a:noFill/>
                <a:prstDash val="solid"/>
                <a:miter/>
              </a:ln>
            </p:spPr>
            <p:txBody>
              <a:bodyPr rtlCol="0" anchor="ctr"/>
              <a:lstStyle/>
              <a:p>
                <a:endParaRPr lang="en-US"/>
              </a:p>
            </p:txBody>
          </p:sp>
          <p:sp>
            <p:nvSpPr>
              <p:cNvPr id="2393" name="Freeform: Shape 2392">
                <a:extLst>
                  <a:ext uri="{FF2B5EF4-FFF2-40B4-BE49-F238E27FC236}">
                    <a16:creationId xmlns:a16="http://schemas.microsoft.com/office/drawing/2014/main" id="{AA1882D6-EA10-4E22-A12D-89C8280ECCD0}"/>
                  </a:ext>
                </a:extLst>
              </p:cNvPr>
              <p:cNvSpPr/>
              <p:nvPr/>
            </p:nvSpPr>
            <p:spPr>
              <a:xfrm>
                <a:off x="3613478" y="3389289"/>
                <a:ext cx="35809" cy="5909"/>
              </a:xfrm>
              <a:custGeom>
                <a:avLst/>
                <a:gdLst>
                  <a:gd name="connsiteX0" fmla="*/ 553 w 35809"/>
                  <a:gd name="connsiteY0" fmla="*/ 239 h 5909"/>
                  <a:gd name="connsiteX1" fmla="*/ 36362 w 35809"/>
                  <a:gd name="connsiteY1" fmla="*/ 239 h 5909"/>
                </a:gdLst>
                <a:ahLst/>
                <a:cxnLst>
                  <a:cxn ang="0">
                    <a:pos x="connsiteX0" y="connsiteY0"/>
                  </a:cxn>
                  <a:cxn ang="0">
                    <a:pos x="connsiteX1" y="connsiteY1"/>
                  </a:cxn>
                </a:cxnLst>
                <a:rect l="l" t="t" r="r" b="b"/>
                <a:pathLst>
                  <a:path w="35809" h="5909">
                    <a:moveTo>
                      <a:pt x="553" y="239"/>
                    </a:moveTo>
                    <a:lnTo>
                      <a:pt x="36362" y="239"/>
                    </a:lnTo>
                  </a:path>
                </a:pathLst>
              </a:custGeom>
              <a:noFill/>
              <a:ln w="5965" cap="flat">
                <a:solidFill>
                  <a:srgbClr val="EC4E44"/>
                </a:solidFill>
                <a:prstDash val="solid"/>
                <a:miter/>
              </a:ln>
            </p:spPr>
            <p:txBody>
              <a:bodyPr rtlCol="0" anchor="ctr"/>
              <a:lstStyle/>
              <a:p>
                <a:endParaRPr lang="en-US"/>
              </a:p>
            </p:txBody>
          </p:sp>
          <p:sp>
            <p:nvSpPr>
              <p:cNvPr id="2394" name="Freeform: Shape 2393">
                <a:extLst>
                  <a:ext uri="{FF2B5EF4-FFF2-40B4-BE49-F238E27FC236}">
                    <a16:creationId xmlns:a16="http://schemas.microsoft.com/office/drawing/2014/main" id="{9D30A676-4044-43C8-B9ED-A408CCA1AE9B}"/>
                  </a:ext>
                </a:extLst>
              </p:cNvPr>
              <p:cNvSpPr/>
              <p:nvPr/>
            </p:nvSpPr>
            <p:spPr>
              <a:xfrm>
                <a:off x="3770087" y="3266352"/>
                <a:ext cx="35809" cy="5909"/>
              </a:xfrm>
              <a:custGeom>
                <a:avLst/>
                <a:gdLst>
                  <a:gd name="connsiteX0" fmla="*/ 579 w 35809"/>
                  <a:gd name="connsiteY0" fmla="*/ 218 h 5909"/>
                  <a:gd name="connsiteX1" fmla="*/ 36388 w 35809"/>
                  <a:gd name="connsiteY1" fmla="*/ 218 h 5909"/>
                </a:gdLst>
                <a:ahLst/>
                <a:cxnLst>
                  <a:cxn ang="0">
                    <a:pos x="connsiteX0" y="connsiteY0"/>
                  </a:cxn>
                  <a:cxn ang="0">
                    <a:pos x="connsiteX1" y="connsiteY1"/>
                  </a:cxn>
                </a:cxnLst>
                <a:rect l="l" t="t" r="r" b="b"/>
                <a:pathLst>
                  <a:path w="35809" h="5909">
                    <a:moveTo>
                      <a:pt x="579" y="218"/>
                    </a:moveTo>
                    <a:lnTo>
                      <a:pt x="36388" y="218"/>
                    </a:lnTo>
                  </a:path>
                </a:pathLst>
              </a:custGeom>
              <a:solidFill>
                <a:srgbClr val="EC4E44"/>
              </a:solidFill>
              <a:ln w="5965" cap="sq">
                <a:noFill/>
                <a:prstDash val="solid"/>
                <a:miter/>
              </a:ln>
            </p:spPr>
            <p:txBody>
              <a:bodyPr rtlCol="0" anchor="ctr"/>
              <a:lstStyle/>
              <a:p>
                <a:endParaRPr lang="en-US"/>
              </a:p>
            </p:txBody>
          </p:sp>
          <p:sp>
            <p:nvSpPr>
              <p:cNvPr id="2395" name="Freeform: Shape 2394">
                <a:extLst>
                  <a:ext uri="{FF2B5EF4-FFF2-40B4-BE49-F238E27FC236}">
                    <a16:creationId xmlns:a16="http://schemas.microsoft.com/office/drawing/2014/main" id="{48436C51-9D16-48E8-8E2E-C4D08FF0D517}"/>
                  </a:ext>
                </a:extLst>
              </p:cNvPr>
              <p:cNvSpPr/>
              <p:nvPr/>
            </p:nvSpPr>
            <p:spPr>
              <a:xfrm>
                <a:off x="3770087" y="3266352"/>
                <a:ext cx="35809" cy="5909"/>
              </a:xfrm>
              <a:custGeom>
                <a:avLst/>
                <a:gdLst>
                  <a:gd name="connsiteX0" fmla="*/ 579 w 35809"/>
                  <a:gd name="connsiteY0" fmla="*/ 218 h 5909"/>
                  <a:gd name="connsiteX1" fmla="*/ 36388 w 35809"/>
                  <a:gd name="connsiteY1" fmla="*/ 218 h 5909"/>
                </a:gdLst>
                <a:ahLst/>
                <a:cxnLst>
                  <a:cxn ang="0">
                    <a:pos x="connsiteX0" y="connsiteY0"/>
                  </a:cxn>
                  <a:cxn ang="0">
                    <a:pos x="connsiteX1" y="connsiteY1"/>
                  </a:cxn>
                </a:cxnLst>
                <a:rect l="l" t="t" r="r" b="b"/>
                <a:pathLst>
                  <a:path w="35809" h="5909">
                    <a:moveTo>
                      <a:pt x="579" y="218"/>
                    </a:moveTo>
                    <a:lnTo>
                      <a:pt x="36388" y="218"/>
                    </a:lnTo>
                  </a:path>
                </a:pathLst>
              </a:custGeom>
              <a:noFill/>
              <a:ln w="5965" cap="flat">
                <a:solidFill>
                  <a:srgbClr val="EC4E44"/>
                </a:solidFill>
                <a:prstDash val="solid"/>
                <a:miter/>
              </a:ln>
            </p:spPr>
            <p:txBody>
              <a:bodyPr rtlCol="0" anchor="ctr"/>
              <a:lstStyle/>
              <a:p>
                <a:endParaRPr lang="en-US"/>
              </a:p>
            </p:txBody>
          </p:sp>
          <p:sp>
            <p:nvSpPr>
              <p:cNvPr id="2396" name="Freeform: Shape 2395">
                <a:extLst>
                  <a:ext uri="{FF2B5EF4-FFF2-40B4-BE49-F238E27FC236}">
                    <a16:creationId xmlns:a16="http://schemas.microsoft.com/office/drawing/2014/main" id="{3E8586D8-C536-47FD-AE29-65576CFCC27E}"/>
                  </a:ext>
                </a:extLst>
              </p:cNvPr>
              <p:cNvSpPr/>
              <p:nvPr/>
            </p:nvSpPr>
            <p:spPr>
              <a:xfrm>
                <a:off x="1907668" y="4863517"/>
                <a:ext cx="35809" cy="5909"/>
              </a:xfrm>
              <a:custGeom>
                <a:avLst/>
                <a:gdLst>
                  <a:gd name="connsiteX0" fmla="*/ 267 w 35809"/>
                  <a:gd name="connsiteY0" fmla="*/ 488 h 5909"/>
                  <a:gd name="connsiteX1" fmla="*/ 36076 w 35809"/>
                  <a:gd name="connsiteY1" fmla="*/ 488 h 5909"/>
                </a:gdLst>
                <a:ahLst/>
                <a:cxnLst>
                  <a:cxn ang="0">
                    <a:pos x="connsiteX0" y="connsiteY0"/>
                  </a:cxn>
                  <a:cxn ang="0">
                    <a:pos x="connsiteX1" y="connsiteY1"/>
                  </a:cxn>
                </a:cxnLst>
                <a:rect l="l" t="t" r="r" b="b"/>
                <a:pathLst>
                  <a:path w="35809" h="5909">
                    <a:moveTo>
                      <a:pt x="267" y="488"/>
                    </a:moveTo>
                    <a:lnTo>
                      <a:pt x="36076" y="488"/>
                    </a:lnTo>
                  </a:path>
                </a:pathLst>
              </a:custGeom>
              <a:solidFill>
                <a:srgbClr val="EC4E44"/>
              </a:solidFill>
              <a:ln w="5965" cap="sq">
                <a:noFill/>
                <a:prstDash val="solid"/>
                <a:miter/>
              </a:ln>
            </p:spPr>
            <p:txBody>
              <a:bodyPr rtlCol="0" anchor="ctr"/>
              <a:lstStyle/>
              <a:p>
                <a:endParaRPr lang="en-US"/>
              </a:p>
            </p:txBody>
          </p:sp>
          <p:sp>
            <p:nvSpPr>
              <p:cNvPr id="2397" name="Freeform: Shape 2396">
                <a:extLst>
                  <a:ext uri="{FF2B5EF4-FFF2-40B4-BE49-F238E27FC236}">
                    <a16:creationId xmlns:a16="http://schemas.microsoft.com/office/drawing/2014/main" id="{C1F7083D-261B-426E-807C-55174A2FFAD9}"/>
                  </a:ext>
                </a:extLst>
              </p:cNvPr>
              <p:cNvSpPr/>
              <p:nvPr/>
            </p:nvSpPr>
            <p:spPr>
              <a:xfrm>
                <a:off x="1907668" y="4863517"/>
                <a:ext cx="35809" cy="5909"/>
              </a:xfrm>
              <a:custGeom>
                <a:avLst/>
                <a:gdLst>
                  <a:gd name="connsiteX0" fmla="*/ 267 w 35809"/>
                  <a:gd name="connsiteY0" fmla="*/ 488 h 5909"/>
                  <a:gd name="connsiteX1" fmla="*/ 36076 w 35809"/>
                  <a:gd name="connsiteY1" fmla="*/ 488 h 5909"/>
                </a:gdLst>
                <a:ahLst/>
                <a:cxnLst>
                  <a:cxn ang="0">
                    <a:pos x="connsiteX0" y="connsiteY0"/>
                  </a:cxn>
                  <a:cxn ang="0">
                    <a:pos x="connsiteX1" y="connsiteY1"/>
                  </a:cxn>
                </a:cxnLst>
                <a:rect l="l" t="t" r="r" b="b"/>
                <a:pathLst>
                  <a:path w="35809" h="5909">
                    <a:moveTo>
                      <a:pt x="267" y="488"/>
                    </a:moveTo>
                    <a:lnTo>
                      <a:pt x="36076" y="488"/>
                    </a:lnTo>
                  </a:path>
                </a:pathLst>
              </a:custGeom>
              <a:noFill/>
              <a:ln w="5965" cap="flat">
                <a:solidFill>
                  <a:srgbClr val="EC4E44"/>
                </a:solidFill>
                <a:prstDash val="solid"/>
                <a:miter/>
              </a:ln>
            </p:spPr>
            <p:txBody>
              <a:bodyPr rtlCol="0" anchor="ctr"/>
              <a:lstStyle/>
              <a:p>
                <a:endParaRPr lang="en-US"/>
              </a:p>
            </p:txBody>
          </p:sp>
          <p:sp>
            <p:nvSpPr>
              <p:cNvPr id="2398" name="Freeform: Shape 2397">
                <a:extLst>
                  <a:ext uri="{FF2B5EF4-FFF2-40B4-BE49-F238E27FC236}">
                    <a16:creationId xmlns:a16="http://schemas.microsoft.com/office/drawing/2014/main" id="{81A163A4-6F84-4BDA-ADA6-2D0933E47170}"/>
                  </a:ext>
                </a:extLst>
              </p:cNvPr>
              <p:cNvSpPr/>
              <p:nvPr/>
            </p:nvSpPr>
            <p:spPr>
              <a:xfrm>
                <a:off x="3099538" y="3828925"/>
                <a:ext cx="35809" cy="5909"/>
              </a:xfrm>
              <a:custGeom>
                <a:avLst/>
                <a:gdLst>
                  <a:gd name="connsiteX0" fmla="*/ 467 w 35809"/>
                  <a:gd name="connsiteY0" fmla="*/ 313 h 5909"/>
                  <a:gd name="connsiteX1" fmla="*/ 36276 w 35809"/>
                  <a:gd name="connsiteY1" fmla="*/ 313 h 5909"/>
                </a:gdLst>
                <a:ahLst/>
                <a:cxnLst>
                  <a:cxn ang="0">
                    <a:pos x="connsiteX0" y="connsiteY0"/>
                  </a:cxn>
                  <a:cxn ang="0">
                    <a:pos x="connsiteX1" y="connsiteY1"/>
                  </a:cxn>
                </a:cxnLst>
                <a:rect l="l" t="t" r="r" b="b"/>
                <a:pathLst>
                  <a:path w="35809" h="5909">
                    <a:moveTo>
                      <a:pt x="467" y="313"/>
                    </a:moveTo>
                    <a:lnTo>
                      <a:pt x="36276" y="313"/>
                    </a:lnTo>
                  </a:path>
                </a:pathLst>
              </a:custGeom>
              <a:solidFill>
                <a:srgbClr val="EC4E44"/>
              </a:solidFill>
              <a:ln w="5965" cap="sq">
                <a:noFill/>
                <a:prstDash val="solid"/>
                <a:miter/>
              </a:ln>
            </p:spPr>
            <p:txBody>
              <a:bodyPr rtlCol="0" anchor="ctr"/>
              <a:lstStyle/>
              <a:p>
                <a:endParaRPr lang="en-US"/>
              </a:p>
            </p:txBody>
          </p:sp>
          <p:sp>
            <p:nvSpPr>
              <p:cNvPr id="2399" name="Freeform: Shape 2398">
                <a:extLst>
                  <a:ext uri="{FF2B5EF4-FFF2-40B4-BE49-F238E27FC236}">
                    <a16:creationId xmlns:a16="http://schemas.microsoft.com/office/drawing/2014/main" id="{470E6EA3-2F2B-4FE2-8AB2-9C20CB98B120}"/>
                  </a:ext>
                </a:extLst>
              </p:cNvPr>
              <p:cNvSpPr/>
              <p:nvPr/>
            </p:nvSpPr>
            <p:spPr>
              <a:xfrm>
                <a:off x="3099538" y="3828925"/>
                <a:ext cx="35809" cy="5909"/>
              </a:xfrm>
              <a:custGeom>
                <a:avLst/>
                <a:gdLst>
                  <a:gd name="connsiteX0" fmla="*/ 467 w 35809"/>
                  <a:gd name="connsiteY0" fmla="*/ 313 h 5909"/>
                  <a:gd name="connsiteX1" fmla="*/ 36276 w 35809"/>
                  <a:gd name="connsiteY1" fmla="*/ 313 h 5909"/>
                </a:gdLst>
                <a:ahLst/>
                <a:cxnLst>
                  <a:cxn ang="0">
                    <a:pos x="connsiteX0" y="connsiteY0"/>
                  </a:cxn>
                  <a:cxn ang="0">
                    <a:pos x="connsiteX1" y="connsiteY1"/>
                  </a:cxn>
                </a:cxnLst>
                <a:rect l="l" t="t" r="r" b="b"/>
                <a:pathLst>
                  <a:path w="35809" h="5909">
                    <a:moveTo>
                      <a:pt x="467" y="313"/>
                    </a:moveTo>
                    <a:lnTo>
                      <a:pt x="36276" y="313"/>
                    </a:lnTo>
                  </a:path>
                </a:pathLst>
              </a:custGeom>
              <a:noFill/>
              <a:ln w="5965" cap="flat">
                <a:solidFill>
                  <a:srgbClr val="EC4E44"/>
                </a:solidFill>
                <a:prstDash val="solid"/>
                <a:miter/>
              </a:ln>
            </p:spPr>
            <p:txBody>
              <a:bodyPr rtlCol="0" anchor="ctr"/>
              <a:lstStyle/>
              <a:p>
                <a:endParaRPr lang="en-US"/>
              </a:p>
            </p:txBody>
          </p:sp>
          <p:sp>
            <p:nvSpPr>
              <p:cNvPr id="2400" name="Freeform: Shape 2399">
                <a:extLst>
                  <a:ext uri="{FF2B5EF4-FFF2-40B4-BE49-F238E27FC236}">
                    <a16:creationId xmlns:a16="http://schemas.microsoft.com/office/drawing/2014/main" id="{76817557-C658-4942-8845-E64AFF3FB15C}"/>
                  </a:ext>
                </a:extLst>
              </p:cNvPr>
              <p:cNvSpPr/>
              <p:nvPr/>
            </p:nvSpPr>
            <p:spPr>
              <a:xfrm>
                <a:off x="1638938" y="5029966"/>
                <a:ext cx="35809" cy="5909"/>
              </a:xfrm>
              <a:custGeom>
                <a:avLst/>
                <a:gdLst>
                  <a:gd name="connsiteX0" fmla="*/ 222 w 35809"/>
                  <a:gd name="connsiteY0" fmla="*/ 517 h 5909"/>
                  <a:gd name="connsiteX1" fmla="*/ 36031 w 35809"/>
                  <a:gd name="connsiteY1" fmla="*/ 517 h 5909"/>
                </a:gdLst>
                <a:ahLst/>
                <a:cxnLst>
                  <a:cxn ang="0">
                    <a:pos x="connsiteX0" y="connsiteY0"/>
                  </a:cxn>
                  <a:cxn ang="0">
                    <a:pos x="connsiteX1" y="connsiteY1"/>
                  </a:cxn>
                </a:cxnLst>
                <a:rect l="l" t="t" r="r" b="b"/>
                <a:pathLst>
                  <a:path w="35809" h="5909">
                    <a:moveTo>
                      <a:pt x="222" y="517"/>
                    </a:moveTo>
                    <a:lnTo>
                      <a:pt x="36031" y="517"/>
                    </a:lnTo>
                  </a:path>
                </a:pathLst>
              </a:custGeom>
              <a:solidFill>
                <a:srgbClr val="EC4E44"/>
              </a:solidFill>
              <a:ln w="5965" cap="sq">
                <a:noFill/>
                <a:prstDash val="solid"/>
                <a:miter/>
              </a:ln>
            </p:spPr>
            <p:txBody>
              <a:bodyPr rtlCol="0" anchor="ctr"/>
              <a:lstStyle/>
              <a:p>
                <a:endParaRPr lang="en-US"/>
              </a:p>
            </p:txBody>
          </p:sp>
          <p:sp>
            <p:nvSpPr>
              <p:cNvPr id="2401" name="Freeform: Shape 2400">
                <a:extLst>
                  <a:ext uri="{FF2B5EF4-FFF2-40B4-BE49-F238E27FC236}">
                    <a16:creationId xmlns:a16="http://schemas.microsoft.com/office/drawing/2014/main" id="{0381C522-1F88-4A44-992A-67865C9815D5}"/>
                  </a:ext>
                </a:extLst>
              </p:cNvPr>
              <p:cNvSpPr/>
              <p:nvPr/>
            </p:nvSpPr>
            <p:spPr>
              <a:xfrm>
                <a:off x="1638938" y="5029966"/>
                <a:ext cx="35809" cy="5909"/>
              </a:xfrm>
              <a:custGeom>
                <a:avLst/>
                <a:gdLst>
                  <a:gd name="connsiteX0" fmla="*/ 222 w 35809"/>
                  <a:gd name="connsiteY0" fmla="*/ 517 h 5909"/>
                  <a:gd name="connsiteX1" fmla="*/ 36031 w 35809"/>
                  <a:gd name="connsiteY1" fmla="*/ 517 h 5909"/>
                </a:gdLst>
                <a:ahLst/>
                <a:cxnLst>
                  <a:cxn ang="0">
                    <a:pos x="connsiteX0" y="connsiteY0"/>
                  </a:cxn>
                  <a:cxn ang="0">
                    <a:pos x="connsiteX1" y="connsiteY1"/>
                  </a:cxn>
                </a:cxnLst>
                <a:rect l="l" t="t" r="r" b="b"/>
                <a:pathLst>
                  <a:path w="35809" h="5909">
                    <a:moveTo>
                      <a:pt x="222" y="517"/>
                    </a:moveTo>
                    <a:lnTo>
                      <a:pt x="36031" y="517"/>
                    </a:lnTo>
                  </a:path>
                </a:pathLst>
              </a:custGeom>
              <a:noFill/>
              <a:ln w="5965" cap="flat">
                <a:solidFill>
                  <a:srgbClr val="EC4E44"/>
                </a:solidFill>
                <a:prstDash val="solid"/>
                <a:miter/>
              </a:ln>
            </p:spPr>
            <p:txBody>
              <a:bodyPr rtlCol="0" anchor="ctr"/>
              <a:lstStyle/>
              <a:p>
                <a:endParaRPr lang="en-US"/>
              </a:p>
            </p:txBody>
          </p:sp>
          <p:sp>
            <p:nvSpPr>
              <p:cNvPr id="2402" name="Freeform: Shape 2401">
                <a:extLst>
                  <a:ext uri="{FF2B5EF4-FFF2-40B4-BE49-F238E27FC236}">
                    <a16:creationId xmlns:a16="http://schemas.microsoft.com/office/drawing/2014/main" id="{2D549A77-5BB9-4A79-B50A-61B2E8827C40}"/>
                  </a:ext>
                </a:extLst>
              </p:cNvPr>
              <p:cNvSpPr/>
              <p:nvPr/>
            </p:nvSpPr>
            <p:spPr>
              <a:xfrm>
                <a:off x="2078587" y="4779498"/>
                <a:ext cx="35809" cy="5909"/>
              </a:xfrm>
              <a:custGeom>
                <a:avLst/>
                <a:gdLst>
                  <a:gd name="connsiteX0" fmla="*/ 296 w 35809"/>
                  <a:gd name="connsiteY0" fmla="*/ 474 h 5909"/>
                  <a:gd name="connsiteX1" fmla="*/ 36105 w 35809"/>
                  <a:gd name="connsiteY1" fmla="*/ 474 h 5909"/>
                </a:gdLst>
                <a:ahLst/>
                <a:cxnLst>
                  <a:cxn ang="0">
                    <a:pos x="connsiteX0" y="connsiteY0"/>
                  </a:cxn>
                  <a:cxn ang="0">
                    <a:pos x="connsiteX1" y="connsiteY1"/>
                  </a:cxn>
                </a:cxnLst>
                <a:rect l="l" t="t" r="r" b="b"/>
                <a:pathLst>
                  <a:path w="35809" h="5909">
                    <a:moveTo>
                      <a:pt x="296" y="474"/>
                    </a:moveTo>
                    <a:lnTo>
                      <a:pt x="36105" y="474"/>
                    </a:lnTo>
                  </a:path>
                </a:pathLst>
              </a:custGeom>
              <a:solidFill>
                <a:srgbClr val="EC4E44"/>
              </a:solidFill>
              <a:ln w="5965" cap="sq">
                <a:noFill/>
                <a:prstDash val="solid"/>
                <a:miter/>
              </a:ln>
            </p:spPr>
            <p:txBody>
              <a:bodyPr rtlCol="0" anchor="ctr"/>
              <a:lstStyle/>
              <a:p>
                <a:endParaRPr lang="en-US"/>
              </a:p>
            </p:txBody>
          </p:sp>
          <p:sp>
            <p:nvSpPr>
              <p:cNvPr id="2403" name="Freeform: Shape 2402">
                <a:extLst>
                  <a:ext uri="{FF2B5EF4-FFF2-40B4-BE49-F238E27FC236}">
                    <a16:creationId xmlns:a16="http://schemas.microsoft.com/office/drawing/2014/main" id="{5DE707BC-FB77-4D34-8033-69AED54D962F}"/>
                  </a:ext>
                </a:extLst>
              </p:cNvPr>
              <p:cNvSpPr/>
              <p:nvPr/>
            </p:nvSpPr>
            <p:spPr>
              <a:xfrm>
                <a:off x="2078587" y="4779498"/>
                <a:ext cx="35809" cy="5909"/>
              </a:xfrm>
              <a:custGeom>
                <a:avLst/>
                <a:gdLst>
                  <a:gd name="connsiteX0" fmla="*/ 296 w 35809"/>
                  <a:gd name="connsiteY0" fmla="*/ 474 h 5909"/>
                  <a:gd name="connsiteX1" fmla="*/ 36105 w 35809"/>
                  <a:gd name="connsiteY1" fmla="*/ 474 h 5909"/>
                </a:gdLst>
                <a:ahLst/>
                <a:cxnLst>
                  <a:cxn ang="0">
                    <a:pos x="connsiteX0" y="connsiteY0"/>
                  </a:cxn>
                  <a:cxn ang="0">
                    <a:pos x="connsiteX1" y="connsiteY1"/>
                  </a:cxn>
                </a:cxnLst>
                <a:rect l="l" t="t" r="r" b="b"/>
                <a:pathLst>
                  <a:path w="35809" h="5909">
                    <a:moveTo>
                      <a:pt x="296" y="474"/>
                    </a:moveTo>
                    <a:lnTo>
                      <a:pt x="36105" y="474"/>
                    </a:lnTo>
                  </a:path>
                </a:pathLst>
              </a:custGeom>
              <a:noFill/>
              <a:ln w="5965" cap="flat">
                <a:solidFill>
                  <a:srgbClr val="EC4E44"/>
                </a:solidFill>
                <a:prstDash val="solid"/>
                <a:miter/>
              </a:ln>
            </p:spPr>
            <p:txBody>
              <a:bodyPr rtlCol="0" anchor="ctr"/>
              <a:lstStyle/>
              <a:p>
                <a:endParaRPr lang="en-US"/>
              </a:p>
            </p:txBody>
          </p:sp>
          <p:sp>
            <p:nvSpPr>
              <p:cNvPr id="2404" name="Freeform: Shape 2403">
                <a:extLst>
                  <a:ext uri="{FF2B5EF4-FFF2-40B4-BE49-F238E27FC236}">
                    <a16:creationId xmlns:a16="http://schemas.microsoft.com/office/drawing/2014/main" id="{2587B889-1BCA-4D14-A5A9-E02087276456}"/>
                  </a:ext>
                </a:extLst>
              </p:cNvPr>
              <p:cNvSpPr/>
              <p:nvPr/>
            </p:nvSpPr>
            <p:spPr>
              <a:xfrm>
                <a:off x="3428239" y="3552574"/>
                <a:ext cx="35809" cy="5909"/>
              </a:xfrm>
              <a:custGeom>
                <a:avLst/>
                <a:gdLst>
                  <a:gd name="connsiteX0" fmla="*/ 522 w 35809"/>
                  <a:gd name="connsiteY0" fmla="*/ 267 h 5909"/>
                  <a:gd name="connsiteX1" fmla="*/ 36331 w 35809"/>
                  <a:gd name="connsiteY1" fmla="*/ 267 h 5909"/>
                </a:gdLst>
                <a:ahLst/>
                <a:cxnLst>
                  <a:cxn ang="0">
                    <a:pos x="connsiteX0" y="connsiteY0"/>
                  </a:cxn>
                  <a:cxn ang="0">
                    <a:pos x="connsiteX1" y="connsiteY1"/>
                  </a:cxn>
                </a:cxnLst>
                <a:rect l="l" t="t" r="r" b="b"/>
                <a:pathLst>
                  <a:path w="35809" h="5909">
                    <a:moveTo>
                      <a:pt x="522" y="267"/>
                    </a:moveTo>
                    <a:lnTo>
                      <a:pt x="36331" y="267"/>
                    </a:lnTo>
                  </a:path>
                </a:pathLst>
              </a:custGeom>
              <a:solidFill>
                <a:srgbClr val="EC4E44"/>
              </a:solidFill>
              <a:ln w="5965" cap="sq">
                <a:noFill/>
                <a:prstDash val="solid"/>
                <a:miter/>
              </a:ln>
            </p:spPr>
            <p:txBody>
              <a:bodyPr rtlCol="0" anchor="ctr"/>
              <a:lstStyle/>
              <a:p>
                <a:endParaRPr lang="en-US"/>
              </a:p>
            </p:txBody>
          </p:sp>
          <p:sp>
            <p:nvSpPr>
              <p:cNvPr id="2405" name="Freeform: Shape 2404">
                <a:extLst>
                  <a:ext uri="{FF2B5EF4-FFF2-40B4-BE49-F238E27FC236}">
                    <a16:creationId xmlns:a16="http://schemas.microsoft.com/office/drawing/2014/main" id="{FA0AADF9-2344-497D-ABBB-ACC44C504D19}"/>
                  </a:ext>
                </a:extLst>
              </p:cNvPr>
              <p:cNvSpPr/>
              <p:nvPr/>
            </p:nvSpPr>
            <p:spPr>
              <a:xfrm>
                <a:off x="3428239" y="3552574"/>
                <a:ext cx="35809" cy="5909"/>
              </a:xfrm>
              <a:custGeom>
                <a:avLst/>
                <a:gdLst>
                  <a:gd name="connsiteX0" fmla="*/ 522 w 35809"/>
                  <a:gd name="connsiteY0" fmla="*/ 267 h 5909"/>
                  <a:gd name="connsiteX1" fmla="*/ 36331 w 35809"/>
                  <a:gd name="connsiteY1" fmla="*/ 267 h 5909"/>
                </a:gdLst>
                <a:ahLst/>
                <a:cxnLst>
                  <a:cxn ang="0">
                    <a:pos x="connsiteX0" y="connsiteY0"/>
                  </a:cxn>
                  <a:cxn ang="0">
                    <a:pos x="connsiteX1" y="connsiteY1"/>
                  </a:cxn>
                </a:cxnLst>
                <a:rect l="l" t="t" r="r" b="b"/>
                <a:pathLst>
                  <a:path w="35809" h="5909">
                    <a:moveTo>
                      <a:pt x="522" y="267"/>
                    </a:moveTo>
                    <a:lnTo>
                      <a:pt x="36331" y="267"/>
                    </a:lnTo>
                  </a:path>
                </a:pathLst>
              </a:custGeom>
              <a:noFill/>
              <a:ln w="5965" cap="flat">
                <a:solidFill>
                  <a:srgbClr val="EC4E44"/>
                </a:solidFill>
                <a:prstDash val="solid"/>
                <a:miter/>
              </a:ln>
            </p:spPr>
            <p:txBody>
              <a:bodyPr rtlCol="0" anchor="ctr"/>
              <a:lstStyle/>
              <a:p>
                <a:endParaRPr lang="en-US"/>
              </a:p>
            </p:txBody>
          </p:sp>
          <p:sp>
            <p:nvSpPr>
              <p:cNvPr id="2406" name="Freeform: Shape 2405">
                <a:extLst>
                  <a:ext uri="{FF2B5EF4-FFF2-40B4-BE49-F238E27FC236}">
                    <a16:creationId xmlns:a16="http://schemas.microsoft.com/office/drawing/2014/main" id="{FF9538CA-082F-4EAC-BDC3-A876925CE91F}"/>
                  </a:ext>
                </a:extLst>
              </p:cNvPr>
              <p:cNvSpPr/>
              <p:nvPr/>
            </p:nvSpPr>
            <p:spPr>
              <a:xfrm>
                <a:off x="2782568" y="4087946"/>
                <a:ext cx="35809" cy="5909"/>
              </a:xfrm>
              <a:custGeom>
                <a:avLst/>
                <a:gdLst>
                  <a:gd name="connsiteX0" fmla="*/ 414 w 35809"/>
                  <a:gd name="connsiteY0" fmla="*/ 357 h 5909"/>
                  <a:gd name="connsiteX1" fmla="*/ 36223 w 35809"/>
                  <a:gd name="connsiteY1" fmla="*/ 357 h 5909"/>
                </a:gdLst>
                <a:ahLst/>
                <a:cxnLst>
                  <a:cxn ang="0">
                    <a:pos x="connsiteX0" y="connsiteY0"/>
                  </a:cxn>
                  <a:cxn ang="0">
                    <a:pos x="connsiteX1" y="connsiteY1"/>
                  </a:cxn>
                </a:cxnLst>
                <a:rect l="l" t="t" r="r" b="b"/>
                <a:pathLst>
                  <a:path w="35809" h="5909">
                    <a:moveTo>
                      <a:pt x="414" y="357"/>
                    </a:moveTo>
                    <a:lnTo>
                      <a:pt x="36223" y="357"/>
                    </a:lnTo>
                  </a:path>
                </a:pathLst>
              </a:custGeom>
              <a:solidFill>
                <a:srgbClr val="EC4E44"/>
              </a:solidFill>
              <a:ln w="5965" cap="sq">
                <a:noFill/>
                <a:prstDash val="solid"/>
                <a:miter/>
              </a:ln>
            </p:spPr>
            <p:txBody>
              <a:bodyPr rtlCol="0" anchor="ctr"/>
              <a:lstStyle/>
              <a:p>
                <a:endParaRPr lang="en-US"/>
              </a:p>
            </p:txBody>
          </p:sp>
          <p:sp>
            <p:nvSpPr>
              <p:cNvPr id="2407" name="Freeform: Shape 2406">
                <a:extLst>
                  <a:ext uri="{FF2B5EF4-FFF2-40B4-BE49-F238E27FC236}">
                    <a16:creationId xmlns:a16="http://schemas.microsoft.com/office/drawing/2014/main" id="{D528F33B-8EAF-4E14-A53B-0DE4B20F1CD2}"/>
                  </a:ext>
                </a:extLst>
              </p:cNvPr>
              <p:cNvSpPr/>
              <p:nvPr/>
            </p:nvSpPr>
            <p:spPr>
              <a:xfrm>
                <a:off x="2782568" y="4087946"/>
                <a:ext cx="35809" cy="5909"/>
              </a:xfrm>
              <a:custGeom>
                <a:avLst/>
                <a:gdLst>
                  <a:gd name="connsiteX0" fmla="*/ 414 w 35809"/>
                  <a:gd name="connsiteY0" fmla="*/ 357 h 5909"/>
                  <a:gd name="connsiteX1" fmla="*/ 36223 w 35809"/>
                  <a:gd name="connsiteY1" fmla="*/ 357 h 5909"/>
                </a:gdLst>
                <a:ahLst/>
                <a:cxnLst>
                  <a:cxn ang="0">
                    <a:pos x="connsiteX0" y="connsiteY0"/>
                  </a:cxn>
                  <a:cxn ang="0">
                    <a:pos x="connsiteX1" y="connsiteY1"/>
                  </a:cxn>
                </a:cxnLst>
                <a:rect l="l" t="t" r="r" b="b"/>
                <a:pathLst>
                  <a:path w="35809" h="5909">
                    <a:moveTo>
                      <a:pt x="414" y="357"/>
                    </a:moveTo>
                    <a:lnTo>
                      <a:pt x="36223" y="357"/>
                    </a:lnTo>
                  </a:path>
                </a:pathLst>
              </a:custGeom>
              <a:noFill/>
              <a:ln w="5965" cap="flat">
                <a:solidFill>
                  <a:srgbClr val="EC4E44"/>
                </a:solidFill>
                <a:prstDash val="solid"/>
                <a:miter/>
              </a:ln>
            </p:spPr>
            <p:txBody>
              <a:bodyPr rtlCol="0" anchor="ctr"/>
              <a:lstStyle/>
              <a:p>
                <a:endParaRPr lang="en-US"/>
              </a:p>
            </p:txBody>
          </p:sp>
          <p:sp>
            <p:nvSpPr>
              <p:cNvPr id="2408" name="Freeform: Shape 2407">
                <a:extLst>
                  <a:ext uri="{FF2B5EF4-FFF2-40B4-BE49-F238E27FC236}">
                    <a16:creationId xmlns:a16="http://schemas.microsoft.com/office/drawing/2014/main" id="{FD31DB8C-8111-4D2A-A3E8-28424DA62C3B}"/>
                  </a:ext>
                </a:extLst>
              </p:cNvPr>
              <p:cNvSpPr/>
              <p:nvPr/>
            </p:nvSpPr>
            <p:spPr>
              <a:xfrm>
                <a:off x="3030129" y="3909761"/>
                <a:ext cx="35809" cy="5909"/>
              </a:xfrm>
              <a:custGeom>
                <a:avLst/>
                <a:gdLst>
                  <a:gd name="connsiteX0" fmla="*/ 455 w 35809"/>
                  <a:gd name="connsiteY0" fmla="*/ 327 h 5909"/>
                  <a:gd name="connsiteX1" fmla="*/ 36264 w 35809"/>
                  <a:gd name="connsiteY1" fmla="*/ 327 h 5909"/>
                </a:gdLst>
                <a:ahLst/>
                <a:cxnLst>
                  <a:cxn ang="0">
                    <a:pos x="connsiteX0" y="connsiteY0"/>
                  </a:cxn>
                  <a:cxn ang="0">
                    <a:pos x="connsiteX1" y="connsiteY1"/>
                  </a:cxn>
                </a:cxnLst>
                <a:rect l="l" t="t" r="r" b="b"/>
                <a:pathLst>
                  <a:path w="35809" h="5909">
                    <a:moveTo>
                      <a:pt x="455" y="327"/>
                    </a:moveTo>
                    <a:lnTo>
                      <a:pt x="36264" y="327"/>
                    </a:lnTo>
                  </a:path>
                </a:pathLst>
              </a:custGeom>
              <a:solidFill>
                <a:srgbClr val="EC4E44"/>
              </a:solidFill>
              <a:ln w="5965" cap="sq">
                <a:noFill/>
                <a:prstDash val="solid"/>
                <a:miter/>
              </a:ln>
            </p:spPr>
            <p:txBody>
              <a:bodyPr rtlCol="0" anchor="ctr"/>
              <a:lstStyle/>
              <a:p>
                <a:endParaRPr lang="en-US"/>
              </a:p>
            </p:txBody>
          </p:sp>
          <p:sp>
            <p:nvSpPr>
              <p:cNvPr id="2409" name="Freeform: Shape 2408">
                <a:extLst>
                  <a:ext uri="{FF2B5EF4-FFF2-40B4-BE49-F238E27FC236}">
                    <a16:creationId xmlns:a16="http://schemas.microsoft.com/office/drawing/2014/main" id="{5815DC93-9FD8-496C-8310-6D416EC65E29}"/>
                  </a:ext>
                </a:extLst>
              </p:cNvPr>
              <p:cNvSpPr/>
              <p:nvPr/>
            </p:nvSpPr>
            <p:spPr>
              <a:xfrm>
                <a:off x="3030129" y="3909761"/>
                <a:ext cx="35809" cy="5909"/>
              </a:xfrm>
              <a:custGeom>
                <a:avLst/>
                <a:gdLst>
                  <a:gd name="connsiteX0" fmla="*/ 455 w 35809"/>
                  <a:gd name="connsiteY0" fmla="*/ 327 h 5909"/>
                  <a:gd name="connsiteX1" fmla="*/ 36264 w 35809"/>
                  <a:gd name="connsiteY1" fmla="*/ 327 h 5909"/>
                </a:gdLst>
                <a:ahLst/>
                <a:cxnLst>
                  <a:cxn ang="0">
                    <a:pos x="connsiteX0" y="connsiteY0"/>
                  </a:cxn>
                  <a:cxn ang="0">
                    <a:pos x="connsiteX1" y="connsiteY1"/>
                  </a:cxn>
                </a:cxnLst>
                <a:rect l="l" t="t" r="r" b="b"/>
                <a:pathLst>
                  <a:path w="35809" h="5909">
                    <a:moveTo>
                      <a:pt x="455" y="327"/>
                    </a:moveTo>
                    <a:lnTo>
                      <a:pt x="36264" y="327"/>
                    </a:lnTo>
                  </a:path>
                </a:pathLst>
              </a:custGeom>
              <a:noFill/>
              <a:ln w="5965" cap="flat">
                <a:solidFill>
                  <a:srgbClr val="EC4E44"/>
                </a:solidFill>
                <a:prstDash val="solid"/>
                <a:miter/>
              </a:ln>
            </p:spPr>
            <p:txBody>
              <a:bodyPr rtlCol="0" anchor="ctr"/>
              <a:lstStyle/>
              <a:p>
                <a:endParaRPr lang="en-US"/>
              </a:p>
            </p:txBody>
          </p:sp>
          <p:sp>
            <p:nvSpPr>
              <p:cNvPr id="2410" name="Freeform: Shape 2409">
                <a:extLst>
                  <a:ext uri="{FF2B5EF4-FFF2-40B4-BE49-F238E27FC236}">
                    <a16:creationId xmlns:a16="http://schemas.microsoft.com/office/drawing/2014/main" id="{5BEFFFC3-DAFC-4260-BAA0-66DEB50CE93A}"/>
                  </a:ext>
                </a:extLst>
              </p:cNvPr>
              <p:cNvSpPr/>
              <p:nvPr/>
            </p:nvSpPr>
            <p:spPr>
              <a:xfrm>
                <a:off x="2356548" y="4515631"/>
                <a:ext cx="35809" cy="5909"/>
              </a:xfrm>
              <a:custGeom>
                <a:avLst/>
                <a:gdLst>
                  <a:gd name="connsiteX0" fmla="*/ 342 w 35809"/>
                  <a:gd name="connsiteY0" fmla="*/ 429 h 5909"/>
                  <a:gd name="connsiteX1" fmla="*/ 36152 w 35809"/>
                  <a:gd name="connsiteY1" fmla="*/ 429 h 5909"/>
                </a:gdLst>
                <a:ahLst/>
                <a:cxnLst>
                  <a:cxn ang="0">
                    <a:pos x="connsiteX0" y="connsiteY0"/>
                  </a:cxn>
                  <a:cxn ang="0">
                    <a:pos x="connsiteX1" y="connsiteY1"/>
                  </a:cxn>
                </a:cxnLst>
                <a:rect l="l" t="t" r="r" b="b"/>
                <a:pathLst>
                  <a:path w="35809" h="5909">
                    <a:moveTo>
                      <a:pt x="342" y="429"/>
                    </a:moveTo>
                    <a:lnTo>
                      <a:pt x="36152" y="429"/>
                    </a:lnTo>
                  </a:path>
                </a:pathLst>
              </a:custGeom>
              <a:solidFill>
                <a:srgbClr val="EC4E44"/>
              </a:solidFill>
              <a:ln w="5965" cap="sq">
                <a:noFill/>
                <a:prstDash val="solid"/>
                <a:miter/>
              </a:ln>
            </p:spPr>
            <p:txBody>
              <a:bodyPr rtlCol="0" anchor="ctr"/>
              <a:lstStyle/>
              <a:p>
                <a:endParaRPr lang="en-US"/>
              </a:p>
            </p:txBody>
          </p:sp>
          <p:sp>
            <p:nvSpPr>
              <p:cNvPr id="2411" name="Freeform: Shape 2410">
                <a:extLst>
                  <a:ext uri="{FF2B5EF4-FFF2-40B4-BE49-F238E27FC236}">
                    <a16:creationId xmlns:a16="http://schemas.microsoft.com/office/drawing/2014/main" id="{A5C06784-40A5-49A5-8F83-1577DD896BF4}"/>
                  </a:ext>
                </a:extLst>
              </p:cNvPr>
              <p:cNvSpPr/>
              <p:nvPr/>
            </p:nvSpPr>
            <p:spPr>
              <a:xfrm>
                <a:off x="2356548" y="4515631"/>
                <a:ext cx="35809" cy="5909"/>
              </a:xfrm>
              <a:custGeom>
                <a:avLst/>
                <a:gdLst>
                  <a:gd name="connsiteX0" fmla="*/ 342 w 35809"/>
                  <a:gd name="connsiteY0" fmla="*/ 429 h 5909"/>
                  <a:gd name="connsiteX1" fmla="*/ 36152 w 35809"/>
                  <a:gd name="connsiteY1" fmla="*/ 429 h 5909"/>
                </a:gdLst>
                <a:ahLst/>
                <a:cxnLst>
                  <a:cxn ang="0">
                    <a:pos x="connsiteX0" y="connsiteY0"/>
                  </a:cxn>
                  <a:cxn ang="0">
                    <a:pos x="connsiteX1" y="connsiteY1"/>
                  </a:cxn>
                </a:cxnLst>
                <a:rect l="l" t="t" r="r" b="b"/>
                <a:pathLst>
                  <a:path w="35809" h="5909">
                    <a:moveTo>
                      <a:pt x="342" y="429"/>
                    </a:moveTo>
                    <a:lnTo>
                      <a:pt x="36152" y="429"/>
                    </a:lnTo>
                  </a:path>
                </a:pathLst>
              </a:custGeom>
              <a:noFill/>
              <a:ln w="5965" cap="flat">
                <a:solidFill>
                  <a:srgbClr val="EC4E44"/>
                </a:solidFill>
                <a:prstDash val="solid"/>
                <a:miter/>
              </a:ln>
            </p:spPr>
            <p:txBody>
              <a:bodyPr rtlCol="0" anchor="ctr"/>
              <a:lstStyle/>
              <a:p>
                <a:endParaRPr lang="en-US"/>
              </a:p>
            </p:txBody>
          </p:sp>
          <p:sp>
            <p:nvSpPr>
              <p:cNvPr id="2412" name="Freeform: Shape 2411">
                <a:extLst>
                  <a:ext uri="{FF2B5EF4-FFF2-40B4-BE49-F238E27FC236}">
                    <a16:creationId xmlns:a16="http://schemas.microsoft.com/office/drawing/2014/main" id="{22FADBB8-9DD3-4311-BA82-5BD60FBA5363}"/>
                  </a:ext>
                </a:extLst>
              </p:cNvPr>
              <p:cNvSpPr/>
              <p:nvPr/>
            </p:nvSpPr>
            <p:spPr>
              <a:xfrm>
                <a:off x="1937572" y="4909499"/>
                <a:ext cx="35809" cy="5909"/>
              </a:xfrm>
              <a:custGeom>
                <a:avLst/>
                <a:gdLst>
                  <a:gd name="connsiteX0" fmla="*/ 272 w 35809"/>
                  <a:gd name="connsiteY0" fmla="*/ 496 h 5909"/>
                  <a:gd name="connsiteX1" fmla="*/ 36081 w 35809"/>
                  <a:gd name="connsiteY1" fmla="*/ 496 h 5909"/>
                </a:gdLst>
                <a:ahLst/>
                <a:cxnLst>
                  <a:cxn ang="0">
                    <a:pos x="connsiteX0" y="connsiteY0"/>
                  </a:cxn>
                  <a:cxn ang="0">
                    <a:pos x="connsiteX1" y="connsiteY1"/>
                  </a:cxn>
                </a:cxnLst>
                <a:rect l="l" t="t" r="r" b="b"/>
                <a:pathLst>
                  <a:path w="35809" h="5909">
                    <a:moveTo>
                      <a:pt x="272" y="496"/>
                    </a:moveTo>
                    <a:lnTo>
                      <a:pt x="36081" y="496"/>
                    </a:lnTo>
                  </a:path>
                </a:pathLst>
              </a:custGeom>
              <a:solidFill>
                <a:srgbClr val="EC4E44"/>
              </a:solidFill>
              <a:ln w="5965" cap="sq">
                <a:noFill/>
                <a:prstDash val="solid"/>
                <a:miter/>
              </a:ln>
            </p:spPr>
            <p:txBody>
              <a:bodyPr rtlCol="0" anchor="ctr"/>
              <a:lstStyle/>
              <a:p>
                <a:endParaRPr lang="en-US"/>
              </a:p>
            </p:txBody>
          </p:sp>
          <p:sp>
            <p:nvSpPr>
              <p:cNvPr id="2413" name="Freeform: Shape 2412">
                <a:extLst>
                  <a:ext uri="{FF2B5EF4-FFF2-40B4-BE49-F238E27FC236}">
                    <a16:creationId xmlns:a16="http://schemas.microsoft.com/office/drawing/2014/main" id="{AE8AFA63-CD10-4F53-AB15-054921C2F6CD}"/>
                  </a:ext>
                </a:extLst>
              </p:cNvPr>
              <p:cNvSpPr/>
              <p:nvPr/>
            </p:nvSpPr>
            <p:spPr>
              <a:xfrm>
                <a:off x="1937572" y="4909499"/>
                <a:ext cx="35809" cy="5909"/>
              </a:xfrm>
              <a:custGeom>
                <a:avLst/>
                <a:gdLst>
                  <a:gd name="connsiteX0" fmla="*/ 272 w 35809"/>
                  <a:gd name="connsiteY0" fmla="*/ 496 h 5909"/>
                  <a:gd name="connsiteX1" fmla="*/ 36081 w 35809"/>
                  <a:gd name="connsiteY1" fmla="*/ 496 h 5909"/>
                </a:gdLst>
                <a:ahLst/>
                <a:cxnLst>
                  <a:cxn ang="0">
                    <a:pos x="connsiteX0" y="connsiteY0"/>
                  </a:cxn>
                  <a:cxn ang="0">
                    <a:pos x="connsiteX1" y="connsiteY1"/>
                  </a:cxn>
                </a:cxnLst>
                <a:rect l="l" t="t" r="r" b="b"/>
                <a:pathLst>
                  <a:path w="35809" h="5909">
                    <a:moveTo>
                      <a:pt x="272" y="496"/>
                    </a:moveTo>
                    <a:lnTo>
                      <a:pt x="36081" y="496"/>
                    </a:lnTo>
                  </a:path>
                </a:pathLst>
              </a:custGeom>
              <a:noFill/>
              <a:ln w="5965" cap="flat">
                <a:solidFill>
                  <a:srgbClr val="EC4E44"/>
                </a:solidFill>
                <a:prstDash val="solid"/>
                <a:miter/>
              </a:ln>
            </p:spPr>
            <p:txBody>
              <a:bodyPr rtlCol="0" anchor="ctr"/>
              <a:lstStyle/>
              <a:p>
                <a:endParaRPr lang="en-US"/>
              </a:p>
            </p:txBody>
          </p:sp>
          <p:sp>
            <p:nvSpPr>
              <p:cNvPr id="2414" name="Freeform: Shape 2413">
                <a:extLst>
                  <a:ext uri="{FF2B5EF4-FFF2-40B4-BE49-F238E27FC236}">
                    <a16:creationId xmlns:a16="http://schemas.microsoft.com/office/drawing/2014/main" id="{DDA1FCD5-FBA4-4712-BBD4-239F99A26712}"/>
                  </a:ext>
                </a:extLst>
              </p:cNvPr>
              <p:cNvSpPr/>
              <p:nvPr/>
            </p:nvSpPr>
            <p:spPr>
              <a:xfrm>
                <a:off x="2198699" y="4619687"/>
                <a:ext cx="35809" cy="5909"/>
              </a:xfrm>
              <a:custGeom>
                <a:avLst/>
                <a:gdLst>
                  <a:gd name="connsiteX0" fmla="*/ 316 w 35809"/>
                  <a:gd name="connsiteY0" fmla="*/ 447 h 5909"/>
                  <a:gd name="connsiteX1" fmla="*/ 36125 w 35809"/>
                  <a:gd name="connsiteY1" fmla="*/ 447 h 5909"/>
                </a:gdLst>
                <a:ahLst/>
                <a:cxnLst>
                  <a:cxn ang="0">
                    <a:pos x="connsiteX0" y="connsiteY0"/>
                  </a:cxn>
                  <a:cxn ang="0">
                    <a:pos x="connsiteX1" y="connsiteY1"/>
                  </a:cxn>
                </a:cxnLst>
                <a:rect l="l" t="t" r="r" b="b"/>
                <a:pathLst>
                  <a:path w="35809" h="5909">
                    <a:moveTo>
                      <a:pt x="316" y="447"/>
                    </a:moveTo>
                    <a:lnTo>
                      <a:pt x="36125" y="447"/>
                    </a:lnTo>
                  </a:path>
                </a:pathLst>
              </a:custGeom>
              <a:solidFill>
                <a:srgbClr val="EC4E44"/>
              </a:solidFill>
              <a:ln w="5965" cap="sq">
                <a:noFill/>
                <a:prstDash val="solid"/>
                <a:miter/>
              </a:ln>
            </p:spPr>
            <p:txBody>
              <a:bodyPr rtlCol="0" anchor="ctr"/>
              <a:lstStyle/>
              <a:p>
                <a:endParaRPr lang="en-US"/>
              </a:p>
            </p:txBody>
          </p:sp>
          <p:sp>
            <p:nvSpPr>
              <p:cNvPr id="2415" name="Freeform: Shape 2414">
                <a:extLst>
                  <a:ext uri="{FF2B5EF4-FFF2-40B4-BE49-F238E27FC236}">
                    <a16:creationId xmlns:a16="http://schemas.microsoft.com/office/drawing/2014/main" id="{20507E89-87FD-4022-A544-0C98B621B25B}"/>
                  </a:ext>
                </a:extLst>
              </p:cNvPr>
              <p:cNvSpPr/>
              <p:nvPr/>
            </p:nvSpPr>
            <p:spPr>
              <a:xfrm>
                <a:off x="2198699" y="4619687"/>
                <a:ext cx="35809" cy="5909"/>
              </a:xfrm>
              <a:custGeom>
                <a:avLst/>
                <a:gdLst>
                  <a:gd name="connsiteX0" fmla="*/ 316 w 35809"/>
                  <a:gd name="connsiteY0" fmla="*/ 447 h 5909"/>
                  <a:gd name="connsiteX1" fmla="*/ 36125 w 35809"/>
                  <a:gd name="connsiteY1" fmla="*/ 447 h 5909"/>
                </a:gdLst>
                <a:ahLst/>
                <a:cxnLst>
                  <a:cxn ang="0">
                    <a:pos x="connsiteX0" y="connsiteY0"/>
                  </a:cxn>
                  <a:cxn ang="0">
                    <a:pos x="connsiteX1" y="connsiteY1"/>
                  </a:cxn>
                </a:cxnLst>
                <a:rect l="l" t="t" r="r" b="b"/>
                <a:pathLst>
                  <a:path w="35809" h="5909">
                    <a:moveTo>
                      <a:pt x="316" y="447"/>
                    </a:moveTo>
                    <a:lnTo>
                      <a:pt x="36125" y="447"/>
                    </a:lnTo>
                  </a:path>
                </a:pathLst>
              </a:custGeom>
              <a:noFill/>
              <a:ln w="5965" cap="flat">
                <a:solidFill>
                  <a:srgbClr val="EC4E44"/>
                </a:solidFill>
                <a:prstDash val="solid"/>
                <a:miter/>
              </a:ln>
            </p:spPr>
            <p:txBody>
              <a:bodyPr rtlCol="0" anchor="ctr"/>
              <a:lstStyle/>
              <a:p>
                <a:endParaRPr lang="en-US"/>
              </a:p>
            </p:txBody>
          </p:sp>
          <p:sp>
            <p:nvSpPr>
              <p:cNvPr id="2416" name="Freeform: Shape 2415">
                <a:extLst>
                  <a:ext uri="{FF2B5EF4-FFF2-40B4-BE49-F238E27FC236}">
                    <a16:creationId xmlns:a16="http://schemas.microsoft.com/office/drawing/2014/main" id="{65AA9689-7A46-4DFE-AA4D-E4DB7261412B}"/>
                  </a:ext>
                </a:extLst>
              </p:cNvPr>
              <p:cNvSpPr/>
              <p:nvPr/>
            </p:nvSpPr>
            <p:spPr>
              <a:xfrm>
                <a:off x="3915167" y="3195500"/>
                <a:ext cx="35809" cy="5909"/>
              </a:xfrm>
              <a:custGeom>
                <a:avLst/>
                <a:gdLst>
                  <a:gd name="connsiteX0" fmla="*/ 603 w 35809"/>
                  <a:gd name="connsiteY0" fmla="*/ 206 h 5909"/>
                  <a:gd name="connsiteX1" fmla="*/ 36413 w 35809"/>
                  <a:gd name="connsiteY1" fmla="*/ 206 h 5909"/>
                </a:gdLst>
                <a:ahLst/>
                <a:cxnLst>
                  <a:cxn ang="0">
                    <a:pos x="connsiteX0" y="connsiteY0"/>
                  </a:cxn>
                  <a:cxn ang="0">
                    <a:pos x="connsiteX1" y="connsiteY1"/>
                  </a:cxn>
                </a:cxnLst>
                <a:rect l="l" t="t" r="r" b="b"/>
                <a:pathLst>
                  <a:path w="35809" h="5909">
                    <a:moveTo>
                      <a:pt x="603" y="206"/>
                    </a:moveTo>
                    <a:lnTo>
                      <a:pt x="36413" y="206"/>
                    </a:lnTo>
                  </a:path>
                </a:pathLst>
              </a:custGeom>
              <a:solidFill>
                <a:srgbClr val="EC4E44"/>
              </a:solidFill>
              <a:ln w="5965" cap="sq">
                <a:noFill/>
                <a:prstDash val="solid"/>
                <a:miter/>
              </a:ln>
            </p:spPr>
            <p:txBody>
              <a:bodyPr rtlCol="0" anchor="ctr"/>
              <a:lstStyle/>
              <a:p>
                <a:endParaRPr lang="en-US"/>
              </a:p>
            </p:txBody>
          </p:sp>
          <p:sp>
            <p:nvSpPr>
              <p:cNvPr id="2417" name="Freeform: Shape 2416">
                <a:extLst>
                  <a:ext uri="{FF2B5EF4-FFF2-40B4-BE49-F238E27FC236}">
                    <a16:creationId xmlns:a16="http://schemas.microsoft.com/office/drawing/2014/main" id="{967301EB-1C13-43A0-A1A8-DAA5F569A9EA}"/>
                  </a:ext>
                </a:extLst>
              </p:cNvPr>
              <p:cNvSpPr/>
              <p:nvPr/>
            </p:nvSpPr>
            <p:spPr>
              <a:xfrm>
                <a:off x="3915167" y="3195500"/>
                <a:ext cx="35809" cy="5909"/>
              </a:xfrm>
              <a:custGeom>
                <a:avLst/>
                <a:gdLst>
                  <a:gd name="connsiteX0" fmla="*/ 603 w 35809"/>
                  <a:gd name="connsiteY0" fmla="*/ 206 h 5909"/>
                  <a:gd name="connsiteX1" fmla="*/ 36413 w 35809"/>
                  <a:gd name="connsiteY1" fmla="*/ 206 h 5909"/>
                </a:gdLst>
                <a:ahLst/>
                <a:cxnLst>
                  <a:cxn ang="0">
                    <a:pos x="connsiteX0" y="connsiteY0"/>
                  </a:cxn>
                  <a:cxn ang="0">
                    <a:pos x="connsiteX1" y="connsiteY1"/>
                  </a:cxn>
                </a:cxnLst>
                <a:rect l="l" t="t" r="r" b="b"/>
                <a:pathLst>
                  <a:path w="35809" h="5909">
                    <a:moveTo>
                      <a:pt x="603" y="206"/>
                    </a:moveTo>
                    <a:lnTo>
                      <a:pt x="36413" y="206"/>
                    </a:lnTo>
                  </a:path>
                </a:pathLst>
              </a:custGeom>
              <a:noFill/>
              <a:ln w="5965" cap="flat">
                <a:solidFill>
                  <a:srgbClr val="EC4E44"/>
                </a:solidFill>
                <a:prstDash val="solid"/>
                <a:miter/>
              </a:ln>
            </p:spPr>
            <p:txBody>
              <a:bodyPr rtlCol="0" anchor="ctr"/>
              <a:lstStyle/>
              <a:p>
                <a:endParaRPr lang="en-US"/>
              </a:p>
            </p:txBody>
          </p:sp>
          <p:sp>
            <p:nvSpPr>
              <p:cNvPr id="2418" name="Freeform: Shape 2417">
                <a:extLst>
                  <a:ext uri="{FF2B5EF4-FFF2-40B4-BE49-F238E27FC236}">
                    <a16:creationId xmlns:a16="http://schemas.microsoft.com/office/drawing/2014/main" id="{2A6E27B3-B71E-46EF-8363-A38E853E4316}"/>
                  </a:ext>
                </a:extLst>
              </p:cNvPr>
              <p:cNvSpPr/>
              <p:nvPr/>
            </p:nvSpPr>
            <p:spPr>
              <a:xfrm>
                <a:off x="3820740" y="3213870"/>
                <a:ext cx="35809" cy="5909"/>
              </a:xfrm>
              <a:custGeom>
                <a:avLst/>
                <a:gdLst>
                  <a:gd name="connsiteX0" fmla="*/ 588 w 35809"/>
                  <a:gd name="connsiteY0" fmla="*/ 209 h 5909"/>
                  <a:gd name="connsiteX1" fmla="*/ 36397 w 35809"/>
                  <a:gd name="connsiteY1" fmla="*/ 209 h 5909"/>
                </a:gdLst>
                <a:ahLst/>
                <a:cxnLst>
                  <a:cxn ang="0">
                    <a:pos x="connsiteX0" y="connsiteY0"/>
                  </a:cxn>
                  <a:cxn ang="0">
                    <a:pos x="connsiteX1" y="connsiteY1"/>
                  </a:cxn>
                </a:cxnLst>
                <a:rect l="l" t="t" r="r" b="b"/>
                <a:pathLst>
                  <a:path w="35809" h="5909">
                    <a:moveTo>
                      <a:pt x="588" y="209"/>
                    </a:moveTo>
                    <a:lnTo>
                      <a:pt x="36397" y="209"/>
                    </a:lnTo>
                  </a:path>
                </a:pathLst>
              </a:custGeom>
              <a:solidFill>
                <a:srgbClr val="EC4E44"/>
              </a:solidFill>
              <a:ln w="5965" cap="sq">
                <a:noFill/>
                <a:prstDash val="solid"/>
                <a:miter/>
              </a:ln>
            </p:spPr>
            <p:txBody>
              <a:bodyPr rtlCol="0" anchor="ctr"/>
              <a:lstStyle/>
              <a:p>
                <a:endParaRPr lang="en-US"/>
              </a:p>
            </p:txBody>
          </p:sp>
          <p:sp>
            <p:nvSpPr>
              <p:cNvPr id="2419" name="Freeform: Shape 2418">
                <a:extLst>
                  <a:ext uri="{FF2B5EF4-FFF2-40B4-BE49-F238E27FC236}">
                    <a16:creationId xmlns:a16="http://schemas.microsoft.com/office/drawing/2014/main" id="{E270999B-7E9C-4146-9E2B-22A18D2FDFF2}"/>
                  </a:ext>
                </a:extLst>
              </p:cNvPr>
              <p:cNvSpPr/>
              <p:nvPr/>
            </p:nvSpPr>
            <p:spPr>
              <a:xfrm>
                <a:off x="3820740" y="3213870"/>
                <a:ext cx="35809" cy="5909"/>
              </a:xfrm>
              <a:custGeom>
                <a:avLst/>
                <a:gdLst>
                  <a:gd name="connsiteX0" fmla="*/ 588 w 35809"/>
                  <a:gd name="connsiteY0" fmla="*/ 209 h 5909"/>
                  <a:gd name="connsiteX1" fmla="*/ 36397 w 35809"/>
                  <a:gd name="connsiteY1" fmla="*/ 209 h 5909"/>
                </a:gdLst>
                <a:ahLst/>
                <a:cxnLst>
                  <a:cxn ang="0">
                    <a:pos x="connsiteX0" y="connsiteY0"/>
                  </a:cxn>
                  <a:cxn ang="0">
                    <a:pos x="connsiteX1" y="connsiteY1"/>
                  </a:cxn>
                </a:cxnLst>
                <a:rect l="l" t="t" r="r" b="b"/>
                <a:pathLst>
                  <a:path w="35809" h="5909">
                    <a:moveTo>
                      <a:pt x="588" y="209"/>
                    </a:moveTo>
                    <a:lnTo>
                      <a:pt x="36397" y="209"/>
                    </a:lnTo>
                  </a:path>
                </a:pathLst>
              </a:custGeom>
              <a:noFill/>
              <a:ln w="5965" cap="flat">
                <a:solidFill>
                  <a:srgbClr val="EC4E44"/>
                </a:solidFill>
                <a:prstDash val="solid"/>
                <a:miter/>
              </a:ln>
            </p:spPr>
            <p:txBody>
              <a:bodyPr rtlCol="0" anchor="ctr"/>
              <a:lstStyle/>
              <a:p>
                <a:endParaRPr lang="en-US"/>
              </a:p>
            </p:txBody>
          </p:sp>
          <p:sp>
            <p:nvSpPr>
              <p:cNvPr id="2420" name="Freeform: Shape 2419">
                <a:extLst>
                  <a:ext uri="{FF2B5EF4-FFF2-40B4-BE49-F238E27FC236}">
                    <a16:creationId xmlns:a16="http://schemas.microsoft.com/office/drawing/2014/main" id="{92A73F39-C6F8-4AAA-B99E-0F2F1A53C636}"/>
                  </a:ext>
                </a:extLst>
              </p:cNvPr>
              <p:cNvSpPr/>
              <p:nvPr/>
            </p:nvSpPr>
            <p:spPr>
              <a:xfrm>
                <a:off x="3159177" y="3761370"/>
                <a:ext cx="35809" cy="5909"/>
              </a:xfrm>
              <a:custGeom>
                <a:avLst/>
                <a:gdLst>
                  <a:gd name="connsiteX0" fmla="*/ 477 w 35809"/>
                  <a:gd name="connsiteY0" fmla="*/ 302 h 5909"/>
                  <a:gd name="connsiteX1" fmla="*/ 36286 w 35809"/>
                  <a:gd name="connsiteY1" fmla="*/ 302 h 5909"/>
                </a:gdLst>
                <a:ahLst/>
                <a:cxnLst>
                  <a:cxn ang="0">
                    <a:pos x="connsiteX0" y="connsiteY0"/>
                  </a:cxn>
                  <a:cxn ang="0">
                    <a:pos x="connsiteX1" y="connsiteY1"/>
                  </a:cxn>
                </a:cxnLst>
                <a:rect l="l" t="t" r="r" b="b"/>
                <a:pathLst>
                  <a:path w="35809" h="5909">
                    <a:moveTo>
                      <a:pt x="477" y="302"/>
                    </a:moveTo>
                    <a:lnTo>
                      <a:pt x="36286" y="302"/>
                    </a:lnTo>
                  </a:path>
                </a:pathLst>
              </a:custGeom>
              <a:solidFill>
                <a:srgbClr val="EC4E44"/>
              </a:solidFill>
              <a:ln w="5965" cap="sq">
                <a:noFill/>
                <a:prstDash val="solid"/>
                <a:miter/>
              </a:ln>
            </p:spPr>
            <p:txBody>
              <a:bodyPr rtlCol="0" anchor="ctr"/>
              <a:lstStyle/>
              <a:p>
                <a:endParaRPr lang="en-US"/>
              </a:p>
            </p:txBody>
          </p:sp>
          <p:sp>
            <p:nvSpPr>
              <p:cNvPr id="2421" name="Freeform: Shape 2420">
                <a:extLst>
                  <a:ext uri="{FF2B5EF4-FFF2-40B4-BE49-F238E27FC236}">
                    <a16:creationId xmlns:a16="http://schemas.microsoft.com/office/drawing/2014/main" id="{F4031293-65DB-4C8D-88B4-EEF40DEA1506}"/>
                  </a:ext>
                </a:extLst>
              </p:cNvPr>
              <p:cNvSpPr/>
              <p:nvPr/>
            </p:nvSpPr>
            <p:spPr>
              <a:xfrm>
                <a:off x="3159177" y="3761370"/>
                <a:ext cx="35809" cy="5909"/>
              </a:xfrm>
              <a:custGeom>
                <a:avLst/>
                <a:gdLst>
                  <a:gd name="connsiteX0" fmla="*/ 477 w 35809"/>
                  <a:gd name="connsiteY0" fmla="*/ 302 h 5909"/>
                  <a:gd name="connsiteX1" fmla="*/ 36286 w 35809"/>
                  <a:gd name="connsiteY1" fmla="*/ 302 h 5909"/>
                </a:gdLst>
                <a:ahLst/>
                <a:cxnLst>
                  <a:cxn ang="0">
                    <a:pos x="connsiteX0" y="connsiteY0"/>
                  </a:cxn>
                  <a:cxn ang="0">
                    <a:pos x="connsiteX1" y="connsiteY1"/>
                  </a:cxn>
                </a:cxnLst>
                <a:rect l="l" t="t" r="r" b="b"/>
                <a:pathLst>
                  <a:path w="35809" h="5909">
                    <a:moveTo>
                      <a:pt x="477" y="302"/>
                    </a:moveTo>
                    <a:lnTo>
                      <a:pt x="36286" y="302"/>
                    </a:lnTo>
                  </a:path>
                </a:pathLst>
              </a:custGeom>
              <a:noFill/>
              <a:ln w="5965" cap="flat">
                <a:solidFill>
                  <a:srgbClr val="EC4E44"/>
                </a:solidFill>
                <a:prstDash val="solid"/>
                <a:miter/>
              </a:ln>
            </p:spPr>
            <p:txBody>
              <a:bodyPr rtlCol="0" anchor="ctr"/>
              <a:lstStyle/>
              <a:p>
                <a:endParaRPr lang="en-US"/>
              </a:p>
            </p:txBody>
          </p:sp>
          <p:sp>
            <p:nvSpPr>
              <p:cNvPr id="2422" name="Freeform: Shape 2421">
                <a:extLst>
                  <a:ext uri="{FF2B5EF4-FFF2-40B4-BE49-F238E27FC236}">
                    <a16:creationId xmlns:a16="http://schemas.microsoft.com/office/drawing/2014/main" id="{41B2696B-8A68-4604-A0CD-8AF489E5F051}"/>
                  </a:ext>
                </a:extLst>
              </p:cNvPr>
              <p:cNvSpPr/>
              <p:nvPr/>
            </p:nvSpPr>
            <p:spPr>
              <a:xfrm>
                <a:off x="2718277" y="4176619"/>
                <a:ext cx="35809" cy="5909"/>
              </a:xfrm>
              <a:custGeom>
                <a:avLst/>
                <a:gdLst>
                  <a:gd name="connsiteX0" fmla="*/ 403 w 35809"/>
                  <a:gd name="connsiteY0" fmla="*/ 372 h 5909"/>
                  <a:gd name="connsiteX1" fmla="*/ 36212 w 35809"/>
                  <a:gd name="connsiteY1" fmla="*/ 372 h 5909"/>
                </a:gdLst>
                <a:ahLst/>
                <a:cxnLst>
                  <a:cxn ang="0">
                    <a:pos x="connsiteX0" y="connsiteY0"/>
                  </a:cxn>
                  <a:cxn ang="0">
                    <a:pos x="connsiteX1" y="connsiteY1"/>
                  </a:cxn>
                </a:cxnLst>
                <a:rect l="l" t="t" r="r" b="b"/>
                <a:pathLst>
                  <a:path w="35809" h="5909">
                    <a:moveTo>
                      <a:pt x="403" y="372"/>
                    </a:moveTo>
                    <a:lnTo>
                      <a:pt x="36212" y="372"/>
                    </a:lnTo>
                  </a:path>
                </a:pathLst>
              </a:custGeom>
              <a:solidFill>
                <a:srgbClr val="EC4E44"/>
              </a:solidFill>
              <a:ln w="5965" cap="sq">
                <a:noFill/>
                <a:prstDash val="solid"/>
                <a:miter/>
              </a:ln>
            </p:spPr>
            <p:txBody>
              <a:bodyPr rtlCol="0" anchor="ctr"/>
              <a:lstStyle/>
              <a:p>
                <a:endParaRPr lang="en-US"/>
              </a:p>
            </p:txBody>
          </p:sp>
          <p:sp>
            <p:nvSpPr>
              <p:cNvPr id="2423" name="Freeform: Shape 2422">
                <a:extLst>
                  <a:ext uri="{FF2B5EF4-FFF2-40B4-BE49-F238E27FC236}">
                    <a16:creationId xmlns:a16="http://schemas.microsoft.com/office/drawing/2014/main" id="{51F9D58F-6031-4AD7-9A01-9196DA64C6DC}"/>
                  </a:ext>
                </a:extLst>
              </p:cNvPr>
              <p:cNvSpPr/>
              <p:nvPr/>
            </p:nvSpPr>
            <p:spPr>
              <a:xfrm>
                <a:off x="2718277" y="4176619"/>
                <a:ext cx="35809" cy="5909"/>
              </a:xfrm>
              <a:custGeom>
                <a:avLst/>
                <a:gdLst>
                  <a:gd name="connsiteX0" fmla="*/ 403 w 35809"/>
                  <a:gd name="connsiteY0" fmla="*/ 372 h 5909"/>
                  <a:gd name="connsiteX1" fmla="*/ 36212 w 35809"/>
                  <a:gd name="connsiteY1" fmla="*/ 372 h 5909"/>
                </a:gdLst>
                <a:ahLst/>
                <a:cxnLst>
                  <a:cxn ang="0">
                    <a:pos x="connsiteX0" y="connsiteY0"/>
                  </a:cxn>
                  <a:cxn ang="0">
                    <a:pos x="connsiteX1" y="connsiteY1"/>
                  </a:cxn>
                </a:cxnLst>
                <a:rect l="l" t="t" r="r" b="b"/>
                <a:pathLst>
                  <a:path w="35809" h="5909">
                    <a:moveTo>
                      <a:pt x="403" y="372"/>
                    </a:moveTo>
                    <a:lnTo>
                      <a:pt x="36212" y="372"/>
                    </a:lnTo>
                  </a:path>
                </a:pathLst>
              </a:custGeom>
              <a:noFill/>
              <a:ln w="5965" cap="flat">
                <a:solidFill>
                  <a:srgbClr val="EC4E44"/>
                </a:solidFill>
                <a:prstDash val="solid"/>
                <a:miter/>
              </a:ln>
            </p:spPr>
            <p:txBody>
              <a:bodyPr rtlCol="0" anchor="ctr"/>
              <a:lstStyle/>
              <a:p>
                <a:endParaRPr lang="en-US"/>
              </a:p>
            </p:txBody>
          </p:sp>
          <p:sp>
            <p:nvSpPr>
              <p:cNvPr id="2424" name="Freeform: Shape 2423">
                <a:extLst>
                  <a:ext uri="{FF2B5EF4-FFF2-40B4-BE49-F238E27FC236}">
                    <a16:creationId xmlns:a16="http://schemas.microsoft.com/office/drawing/2014/main" id="{FCDB4431-725A-42BC-A75C-269B737D9D2B}"/>
                  </a:ext>
                </a:extLst>
              </p:cNvPr>
              <p:cNvSpPr/>
              <p:nvPr/>
            </p:nvSpPr>
            <p:spPr>
              <a:xfrm>
                <a:off x="2975232" y="3954013"/>
                <a:ext cx="35809" cy="5909"/>
              </a:xfrm>
              <a:custGeom>
                <a:avLst/>
                <a:gdLst>
                  <a:gd name="connsiteX0" fmla="*/ 446 w 35809"/>
                  <a:gd name="connsiteY0" fmla="*/ 334 h 5909"/>
                  <a:gd name="connsiteX1" fmla="*/ 36255 w 35809"/>
                  <a:gd name="connsiteY1" fmla="*/ 334 h 5909"/>
                </a:gdLst>
                <a:ahLst/>
                <a:cxnLst>
                  <a:cxn ang="0">
                    <a:pos x="connsiteX0" y="connsiteY0"/>
                  </a:cxn>
                  <a:cxn ang="0">
                    <a:pos x="connsiteX1" y="connsiteY1"/>
                  </a:cxn>
                </a:cxnLst>
                <a:rect l="l" t="t" r="r" b="b"/>
                <a:pathLst>
                  <a:path w="35809" h="5909">
                    <a:moveTo>
                      <a:pt x="446" y="334"/>
                    </a:moveTo>
                    <a:lnTo>
                      <a:pt x="36255" y="334"/>
                    </a:lnTo>
                  </a:path>
                </a:pathLst>
              </a:custGeom>
              <a:solidFill>
                <a:srgbClr val="EC4E44"/>
              </a:solidFill>
              <a:ln w="5965" cap="sq">
                <a:noFill/>
                <a:prstDash val="solid"/>
                <a:miter/>
              </a:ln>
            </p:spPr>
            <p:txBody>
              <a:bodyPr rtlCol="0" anchor="ctr"/>
              <a:lstStyle/>
              <a:p>
                <a:endParaRPr lang="en-US"/>
              </a:p>
            </p:txBody>
          </p:sp>
          <p:sp>
            <p:nvSpPr>
              <p:cNvPr id="2425" name="Freeform: Shape 2424">
                <a:extLst>
                  <a:ext uri="{FF2B5EF4-FFF2-40B4-BE49-F238E27FC236}">
                    <a16:creationId xmlns:a16="http://schemas.microsoft.com/office/drawing/2014/main" id="{FBDC080C-C6AE-4766-96BA-D17B2999CDE7}"/>
                  </a:ext>
                </a:extLst>
              </p:cNvPr>
              <p:cNvSpPr/>
              <p:nvPr/>
            </p:nvSpPr>
            <p:spPr>
              <a:xfrm>
                <a:off x="2975232" y="3954013"/>
                <a:ext cx="35809" cy="5909"/>
              </a:xfrm>
              <a:custGeom>
                <a:avLst/>
                <a:gdLst>
                  <a:gd name="connsiteX0" fmla="*/ 446 w 35809"/>
                  <a:gd name="connsiteY0" fmla="*/ 334 h 5909"/>
                  <a:gd name="connsiteX1" fmla="*/ 36255 w 35809"/>
                  <a:gd name="connsiteY1" fmla="*/ 334 h 5909"/>
                </a:gdLst>
                <a:ahLst/>
                <a:cxnLst>
                  <a:cxn ang="0">
                    <a:pos x="connsiteX0" y="connsiteY0"/>
                  </a:cxn>
                  <a:cxn ang="0">
                    <a:pos x="connsiteX1" y="connsiteY1"/>
                  </a:cxn>
                </a:cxnLst>
                <a:rect l="l" t="t" r="r" b="b"/>
                <a:pathLst>
                  <a:path w="35809" h="5909">
                    <a:moveTo>
                      <a:pt x="446" y="334"/>
                    </a:moveTo>
                    <a:lnTo>
                      <a:pt x="36255" y="334"/>
                    </a:lnTo>
                  </a:path>
                </a:pathLst>
              </a:custGeom>
              <a:noFill/>
              <a:ln w="5965" cap="flat">
                <a:solidFill>
                  <a:srgbClr val="EC4E44"/>
                </a:solidFill>
                <a:prstDash val="solid"/>
                <a:miter/>
              </a:ln>
            </p:spPr>
            <p:txBody>
              <a:bodyPr rtlCol="0" anchor="ctr"/>
              <a:lstStyle/>
              <a:p>
                <a:endParaRPr lang="en-US"/>
              </a:p>
            </p:txBody>
          </p:sp>
          <p:sp>
            <p:nvSpPr>
              <p:cNvPr id="2426" name="Freeform: Shape 2425">
                <a:extLst>
                  <a:ext uri="{FF2B5EF4-FFF2-40B4-BE49-F238E27FC236}">
                    <a16:creationId xmlns:a16="http://schemas.microsoft.com/office/drawing/2014/main" id="{6641E53D-C48B-456A-B855-942F91CF9E8C}"/>
                  </a:ext>
                </a:extLst>
              </p:cNvPr>
              <p:cNvSpPr/>
              <p:nvPr/>
            </p:nvSpPr>
            <p:spPr>
              <a:xfrm>
                <a:off x="2562677" y="4359946"/>
                <a:ext cx="35809" cy="5909"/>
              </a:xfrm>
              <a:custGeom>
                <a:avLst/>
                <a:gdLst>
                  <a:gd name="connsiteX0" fmla="*/ 377 w 35809"/>
                  <a:gd name="connsiteY0" fmla="*/ 403 h 5909"/>
                  <a:gd name="connsiteX1" fmla="*/ 36186 w 35809"/>
                  <a:gd name="connsiteY1" fmla="*/ 403 h 5909"/>
                </a:gdLst>
                <a:ahLst/>
                <a:cxnLst>
                  <a:cxn ang="0">
                    <a:pos x="connsiteX0" y="connsiteY0"/>
                  </a:cxn>
                  <a:cxn ang="0">
                    <a:pos x="connsiteX1" y="connsiteY1"/>
                  </a:cxn>
                </a:cxnLst>
                <a:rect l="l" t="t" r="r" b="b"/>
                <a:pathLst>
                  <a:path w="35809" h="5909">
                    <a:moveTo>
                      <a:pt x="377" y="403"/>
                    </a:moveTo>
                    <a:lnTo>
                      <a:pt x="36186" y="403"/>
                    </a:lnTo>
                  </a:path>
                </a:pathLst>
              </a:custGeom>
              <a:solidFill>
                <a:srgbClr val="EC4E44"/>
              </a:solidFill>
              <a:ln w="5965" cap="sq">
                <a:noFill/>
                <a:prstDash val="solid"/>
                <a:miter/>
              </a:ln>
            </p:spPr>
            <p:txBody>
              <a:bodyPr rtlCol="0" anchor="ctr"/>
              <a:lstStyle/>
              <a:p>
                <a:endParaRPr lang="en-US"/>
              </a:p>
            </p:txBody>
          </p:sp>
          <p:sp>
            <p:nvSpPr>
              <p:cNvPr id="2427" name="Freeform: Shape 2426">
                <a:extLst>
                  <a:ext uri="{FF2B5EF4-FFF2-40B4-BE49-F238E27FC236}">
                    <a16:creationId xmlns:a16="http://schemas.microsoft.com/office/drawing/2014/main" id="{F7D0245C-5163-43F1-8C57-CFA467688BDD}"/>
                  </a:ext>
                </a:extLst>
              </p:cNvPr>
              <p:cNvSpPr/>
              <p:nvPr/>
            </p:nvSpPr>
            <p:spPr>
              <a:xfrm>
                <a:off x="2562677" y="4359946"/>
                <a:ext cx="35809" cy="5909"/>
              </a:xfrm>
              <a:custGeom>
                <a:avLst/>
                <a:gdLst>
                  <a:gd name="connsiteX0" fmla="*/ 377 w 35809"/>
                  <a:gd name="connsiteY0" fmla="*/ 403 h 5909"/>
                  <a:gd name="connsiteX1" fmla="*/ 36186 w 35809"/>
                  <a:gd name="connsiteY1" fmla="*/ 403 h 5909"/>
                </a:gdLst>
                <a:ahLst/>
                <a:cxnLst>
                  <a:cxn ang="0">
                    <a:pos x="connsiteX0" y="connsiteY0"/>
                  </a:cxn>
                  <a:cxn ang="0">
                    <a:pos x="connsiteX1" y="connsiteY1"/>
                  </a:cxn>
                </a:cxnLst>
                <a:rect l="l" t="t" r="r" b="b"/>
                <a:pathLst>
                  <a:path w="35809" h="5909">
                    <a:moveTo>
                      <a:pt x="377" y="403"/>
                    </a:moveTo>
                    <a:lnTo>
                      <a:pt x="36186" y="403"/>
                    </a:lnTo>
                  </a:path>
                </a:pathLst>
              </a:custGeom>
              <a:noFill/>
              <a:ln w="5965" cap="flat">
                <a:solidFill>
                  <a:srgbClr val="EC4E44"/>
                </a:solidFill>
                <a:prstDash val="solid"/>
                <a:miter/>
              </a:ln>
            </p:spPr>
            <p:txBody>
              <a:bodyPr rtlCol="0" anchor="ctr"/>
              <a:lstStyle/>
              <a:p>
                <a:endParaRPr lang="en-US"/>
              </a:p>
            </p:txBody>
          </p:sp>
          <p:sp>
            <p:nvSpPr>
              <p:cNvPr id="2428" name="Freeform: Shape 2427">
                <a:extLst>
                  <a:ext uri="{FF2B5EF4-FFF2-40B4-BE49-F238E27FC236}">
                    <a16:creationId xmlns:a16="http://schemas.microsoft.com/office/drawing/2014/main" id="{2D791760-587D-4436-A81E-7C27EC647599}"/>
                  </a:ext>
                </a:extLst>
              </p:cNvPr>
              <p:cNvSpPr/>
              <p:nvPr/>
            </p:nvSpPr>
            <p:spPr>
              <a:xfrm>
                <a:off x="3331903" y="3641796"/>
                <a:ext cx="35809" cy="5909"/>
              </a:xfrm>
              <a:custGeom>
                <a:avLst/>
                <a:gdLst>
                  <a:gd name="connsiteX0" fmla="*/ 506 w 35809"/>
                  <a:gd name="connsiteY0" fmla="*/ 282 h 5909"/>
                  <a:gd name="connsiteX1" fmla="*/ 36315 w 35809"/>
                  <a:gd name="connsiteY1" fmla="*/ 282 h 5909"/>
                </a:gdLst>
                <a:ahLst/>
                <a:cxnLst>
                  <a:cxn ang="0">
                    <a:pos x="connsiteX0" y="connsiteY0"/>
                  </a:cxn>
                  <a:cxn ang="0">
                    <a:pos x="connsiteX1" y="connsiteY1"/>
                  </a:cxn>
                </a:cxnLst>
                <a:rect l="l" t="t" r="r" b="b"/>
                <a:pathLst>
                  <a:path w="35809" h="5909">
                    <a:moveTo>
                      <a:pt x="506" y="282"/>
                    </a:moveTo>
                    <a:lnTo>
                      <a:pt x="36315" y="282"/>
                    </a:lnTo>
                  </a:path>
                </a:pathLst>
              </a:custGeom>
              <a:solidFill>
                <a:srgbClr val="EC4E44"/>
              </a:solidFill>
              <a:ln w="5965" cap="sq">
                <a:noFill/>
                <a:prstDash val="solid"/>
                <a:miter/>
              </a:ln>
            </p:spPr>
            <p:txBody>
              <a:bodyPr rtlCol="0" anchor="ctr"/>
              <a:lstStyle/>
              <a:p>
                <a:endParaRPr lang="en-US"/>
              </a:p>
            </p:txBody>
          </p:sp>
          <p:sp>
            <p:nvSpPr>
              <p:cNvPr id="2429" name="Freeform: Shape 2428">
                <a:extLst>
                  <a:ext uri="{FF2B5EF4-FFF2-40B4-BE49-F238E27FC236}">
                    <a16:creationId xmlns:a16="http://schemas.microsoft.com/office/drawing/2014/main" id="{6EDFFC74-023B-4991-BA79-6D895638FB65}"/>
                  </a:ext>
                </a:extLst>
              </p:cNvPr>
              <p:cNvSpPr/>
              <p:nvPr/>
            </p:nvSpPr>
            <p:spPr>
              <a:xfrm>
                <a:off x="3331903" y="3641796"/>
                <a:ext cx="35809" cy="5909"/>
              </a:xfrm>
              <a:custGeom>
                <a:avLst/>
                <a:gdLst>
                  <a:gd name="connsiteX0" fmla="*/ 506 w 35809"/>
                  <a:gd name="connsiteY0" fmla="*/ 282 h 5909"/>
                  <a:gd name="connsiteX1" fmla="*/ 36315 w 35809"/>
                  <a:gd name="connsiteY1" fmla="*/ 282 h 5909"/>
                </a:gdLst>
                <a:ahLst/>
                <a:cxnLst>
                  <a:cxn ang="0">
                    <a:pos x="connsiteX0" y="connsiteY0"/>
                  </a:cxn>
                  <a:cxn ang="0">
                    <a:pos x="connsiteX1" y="connsiteY1"/>
                  </a:cxn>
                </a:cxnLst>
                <a:rect l="l" t="t" r="r" b="b"/>
                <a:pathLst>
                  <a:path w="35809" h="5909">
                    <a:moveTo>
                      <a:pt x="506" y="282"/>
                    </a:moveTo>
                    <a:lnTo>
                      <a:pt x="36315" y="282"/>
                    </a:lnTo>
                  </a:path>
                </a:pathLst>
              </a:custGeom>
              <a:noFill/>
              <a:ln w="5965" cap="flat">
                <a:solidFill>
                  <a:srgbClr val="EC4E44"/>
                </a:solidFill>
                <a:prstDash val="solid"/>
                <a:miter/>
              </a:ln>
            </p:spPr>
            <p:txBody>
              <a:bodyPr rtlCol="0" anchor="ctr"/>
              <a:lstStyle/>
              <a:p>
                <a:endParaRPr lang="en-US"/>
              </a:p>
            </p:txBody>
          </p:sp>
          <p:sp>
            <p:nvSpPr>
              <p:cNvPr id="2430" name="Freeform: Shape 2429">
                <a:extLst>
                  <a:ext uri="{FF2B5EF4-FFF2-40B4-BE49-F238E27FC236}">
                    <a16:creationId xmlns:a16="http://schemas.microsoft.com/office/drawing/2014/main" id="{F8BD270E-DD8C-44F7-87FA-D69C4DE00D42}"/>
                  </a:ext>
                </a:extLst>
              </p:cNvPr>
              <p:cNvSpPr/>
              <p:nvPr/>
            </p:nvSpPr>
            <p:spPr>
              <a:xfrm>
                <a:off x="2751497" y="4126738"/>
                <a:ext cx="35809" cy="5909"/>
              </a:xfrm>
              <a:custGeom>
                <a:avLst/>
                <a:gdLst>
                  <a:gd name="connsiteX0" fmla="*/ 408 w 35809"/>
                  <a:gd name="connsiteY0" fmla="*/ 364 h 5909"/>
                  <a:gd name="connsiteX1" fmla="*/ 36218 w 35809"/>
                  <a:gd name="connsiteY1" fmla="*/ 364 h 5909"/>
                </a:gdLst>
                <a:ahLst/>
                <a:cxnLst>
                  <a:cxn ang="0">
                    <a:pos x="connsiteX0" y="connsiteY0"/>
                  </a:cxn>
                  <a:cxn ang="0">
                    <a:pos x="connsiteX1" y="connsiteY1"/>
                  </a:cxn>
                </a:cxnLst>
                <a:rect l="l" t="t" r="r" b="b"/>
                <a:pathLst>
                  <a:path w="35809" h="5909">
                    <a:moveTo>
                      <a:pt x="408" y="364"/>
                    </a:moveTo>
                    <a:lnTo>
                      <a:pt x="36218" y="364"/>
                    </a:lnTo>
                  </a:path>
                </a:pathLst>
              </a:custGeom>
              <a:solidFill>
                <a:srgbClr val="EC4E44"/>
              </a:solidFill>
              <a:ln w="5965" cap="sq">
                <a:noFill/>
                <a:prstDash val="solid"/>
                <a:miter/>
              </a:ln>
            </p:spPr>
            <p:txBody>
              <a:bodyPr rtlCol="0" anchor="ctr"/>
              <a:lstStyle/>
              <a:p>
                <a:endParaRPr lang="en-US"/>
              </a:p>
            </p:txBody>
          </p:sp>
          <p:sp>
            <p:nvSpPr>
              <p:cNvPr id="2431" name="Freeform: Shape 2430">
                <a:extLst>
                  <a:ext uri="{FF2B5EF4-FFF2-40B4-BE49-F238E27FC236}">
                    <a16:creationId xmlns:a16="http://schemas.microsoft.com/office/drawing/2014/main" id="{A9E43779-2B99-41A9-BEC9-DBBDC3CB80FF}"/>
                  </a:ext>
                </a:extLst>
              </p:cNvPr>
              <p:cNvSpPr/>
              <p:nvPr/>
            </p:nvSpPr>
            <p:spPr>
              <a:xfrm>
                <a:off x="2751497" y="4126738"/>
                <a:ext cx="35809" cy="5909"/>
              </a:xfrm>
              <a:custGeom>
                <a:avLst/>
                <a:gdLst>
                  <a:gd name="connsiteX0" fmla="*/ 408 w 35809"/>
                  <a:gd name="connsiteY0" fmla="*/ 364 h 5909"/>
                  <a:gd name="connsiteX1" fmla="*/ 36218 w 35809"/>
                  <a:gd name="connsiteY1" fmla="*/ 364 h 5909"/>
                </a:gdLst>
                <a:ahLst/>
                <a:cxnLst>
                  <a:cxn ang="0">
                    <a:pos x="connsiteX0" y="connsiteY0"/>
                  </a:cxn>
                  <a:cxn ang="0">
                    <a:pos x="connsiteX1" y="connsiteY1"/>
                  </a:cxn>
                </a:cxnLst>
                <a:rect l="l" t="t" r="r" b="b"/>
                <a:pathLst>
                  <a:path w="35809" h="5909">
                    <a:moveTo>
                      <a:pt x="408" y="364"/>
                    </a:moveTo>
                    <a:lnTo>
                      <a:pt x="36218" y="364"/>
                    </a:lnTo>
                  </a:path>
                </a:pathLst>
              </a:custGeom>
              <a:noFill/>
              <a:ln w="5965" cap="flat">
                <a:solidFill>
                  <a:srgbClr val="EC4E44"/>
                </a:solidFill>
                <a:prstDash val="solid"/>
                <a:miter/>
              </a:ln>
            </p:spPr>
            <p:txBody>
              <a:bodyPr rtlCol="0" anchor="ctr"/>
              <a:lstStyle/>
              <a:p>
                <a:endParaRPr lang="en-US"/>
              </a:p>
            </p:txBody>
          </p:sp>
          <p:sp>
            <p:nvSpPr>
              <p:cNvPr id="2432" name="Freeform: Shape 2431">
                <a:extLst>
                  <a:ext uri="{FF2B5EF4-FFF2-40B4-BE49-F238E27FC236}">
                    <a16:creationId xmlns:a16="http://schemas.microsoft.com/office/drawing/2014/main" id="{529C661C-5D16-40C5-90A0-CDEF8F8A5B7B}"/>
                  </a:ext>
                </a:extLst>
              </p:cNvPr>
              <p:cNvSpPr/>
              <p:nvPr/>
            </p:nvSpPr>
            <p:spPr>
              <a:xfrm>
                <a:off x="3369157" y="3669743"/>
                <a:ext cx="35809" cy="5909"/>
              </a:xfrm>
              <a:custGeom>
                <a:avLst/>
                <a:gdLst>
                  <a:gd name="connsiteX0" fmla="*/ 512 w 35809"/>
                  <a:gd name="connsiteY0" fmla="*/ 286 h 5909"/>
                  <a:gd name="connsiteX1" fmla="*/ 36321 w 35809"/>
                  <a:gd name="connsiteY1" fmla="*/ 286 h 5909"/>
                </a:gdLst>
                <a:ahLst/>
                <a:cxnLst>
                  <a:cxn ang="0">
                    <a:pos x="connsiteX0" y="connsiteY0"/>
                  </a:cxn>
                  <a:cxn ang="0">
                    <a:pos x="connsiteX1" y="connsiteY1"/>
                  </a:cxn>
                </a:cxnLst>
                <a:rect l="l" t="t" r="r" b="b"/>
                <a:pathLst>
                  <a:path w="35809" h="5909">
                    <a:moveTo>
                      <a:pt x="512" y="286"/>
                    </a:moveTo>
                    <a:lnTo>
                      <a:pt x="36321" y="286"/>
                    </a:lnTo>
                  </a:path>
                </a:pathLst>
              </a:custGeom>
              <a:solidFill>
                <a:srgbClr val="EC4E44"/>
              </a:solidFill>
              <a:ln w="5965" cap="sq">
                <a:noFill/>
                <a:prstDash val="solid"/>
                <a:miter/>
              </a:ln>
            </p:spPr>
            <p:txBody>
              <a:bodyPr rtlCol="0" anchor="ctr"/>
              <a:lstStyle/>
              <a:p>
                <a:endParaRPr lang="en-US"/>
              </a:p>
            </p:txBody>
          </p:sp>
          <p:sp>
            <p:nvSpPr>
              <p:cNvPr id="2433" name="Freeform: Shape 2432">
                <a:extLst>
                  <a:ext uri="{FF2B5EF4-FFF2-40B4-BE49-F238E27FC236}">
                    <a16:creationId xmlns:a16="http://schemas.microsoft.com/office/drawing/2014/main" id="{5394B4DF-2D63-431C-8514-0A090793DCEE}"/>
                  </a:ext>
                </a:extLst>
              </p:cNvPr>
              <p:cNvSpPr/>
              <p:nvPr/>
            </p:nvSpPr>
            <p:spPr>
              <a:xfrm>
                <a:off x="3369157" y="3669743"/>
                <a:ext cx="35809" cy="5909"/>
              </a:xfrm>
              <a:custGeom>
                <a:avLst/>
                <a:gdLst>
                  <a:gd name="connsiteX0" fmla="*/ 512 w 35809"/>
                  <a:gd name="connsiteY0" fmla="*/ 286 h 5909"/>
                  <a:gd name="connsiteX1" fmla="*/ 36321 w 35809"/>
                  <a:gd name="connsiteY1" fmla="*/ 286 h 5909"/>
                </a:gdLst>
                <a:ahLst/>
                <a:cxnLst>
                  <a:cxn ang="0">
                    <a:pos x="connsiteX0" y="connsiteY0"/>
                  </a:cxn>
                  <a:cxn ang="0">
                    <a:pos x="connsiteX1" y="connsiteY1"/>
                  </a:cxn>
                </a:cxnLst>
                <a:rect l="l" t="t" r="r" b="b"/>
                <a:pathLst>
                  <a:path w="35809" h="5909">
                    <a:moveTo>
                      <a:pt x="512" y="286"/>
                    </a:moveTo>
                    <a:lnTo>
                      <a:pt x="36321" y="286"/>
                    </a:lnTo>
                  </a:path>
                </a:pathLst>
              </a:custGeom>
              <a:noFill/>
              <a:ln w="5965" cap="flat">
                <a:solidFill>
                  <a:srgbClr val="EC4E44"/>
                </a:solidFill>
                <a:prstDash val="solid"/>
                <a:miter/>
              </a:ln>
            </p:spPr>
            <p:txBody>
              <a:bodyPr rtlCol="0" anchor="ctr"/>
              <a:lstStyle/>
              <a:p>
                <a:endParaRPr lang="en-US"/>
              </a:p>
            </p:txBody>
          </p:sp>
          <p:sp>
            <p:nvSpPr>
              <p:cNvPr id="2434" name="Freeform: Shape 2433">
                <a:extLst>
                  <a:ext uri="{FF2B5EF4-FFF2-40B4-BE49-F238E27FC236}">
                    <a16:creationId xmlns:a16="http://schemas.microsoft.com/office/drawing/2014/main" id="{C7B6ACD7-8679-49FA-B09B-3D310C232A37}"/>
                  </a:ext>
                </a:extLst>
              </p:cNvPr>
              <p:cNvSpPr/>
              <p:nvPr/>
            </p:nvSpPr>
            <p:spPr>
              <a:xfrm>
                <a:off x="3006762" y="4030585"/>
                <a:ext cx="35809" cy="5909"/>
              </a:xfrm>
              <a:custGeom>
                <a:avLst/>
                <a:gdLst>
                  <a:gd name="connsiteX0" fmla="*/ 451 w 35809"/>
                  <a:gd name="connsiteY0" fmla="*/ 347 h 5909"/>
                  <a:gd name="connsiteX1" fmla="*/ 36260 w 35809"/>
                  <a:gd name="connsiteY1" fmla="*/ 347 h 5909"/>
                </a:gdLst>
                <a:ahLst/>
                <a:cxnLst>
                  <a:cxn ang="0">
                    <a:pos x="connsiteX0" y="connsiteY0"/>
                  </a:cxn>
                  <a:cxn ang="0">
                    <a:pos x="connsiteX1" y="connsiteY1"/>
                  </a:cxn>
                </a:cxnLst>
                <a:rect l="l" t="t" r="r" b="b"/>
                <a:pathLst>
                  <a:path w="35809" h="5909">
                    <a:moveTo>
                      <a:pt x="451" y="347"/>
                    </a:moveTo>
                    <a:lnTo>
                      <a:pt x="36260" y="347"/>
                    </a:lnTo>
                  </a:path>
                </a:pathLst>
              </a:custGeom>
              <a:solidFill>
                <a:srgbClr val="EC4E44"/>
              </a:solidFill>
              <a:ln w="5965" cap="sq">
                <a:noFill/>
                <a:prstDash val="solid"/>
                <a:miter/>
              </a:ln>
            </p:spPr>
            <p:txBody>
              <a:bodyPr rtlCol="0" anchor="ctr"/>
              <a:lstStyle/>
              <a:p>
                <a:endParaRPr lang="en-US"/>
              </a:p>
            </p:txBody>
          </p:sp>
          <p:sp>
            <p:nvSpPr>
              <p:cNvPr id="2435" name="Freeform: Shape 2434">
                <a:extLst>
                  <a:ext uri="{FF2B5EF4-FFF2-40B4-BE49-F238E27FC236}">
                    <a16:creationId xmlns:a16="http://schemas.microsoft.com/office/drawing/2014/main" id="{FDDB47B0-4320-472F-A821-1E4E33A69B7F}"/>
                  </a:ext>
                </a:extLst>
              </p:cNvPr>
              <p:cNvSpPr/>
              <p:nvPr/>
            </p:nvSpPr>
            <p:spPr>
              <a:xfrm>
                <a:off x="3006762" y="4030585"/>
                <a:ext cx="35809" cy="5909"/>
              </a:xfrm>
              <a:custGeom>
                <a:avLst/>
                <a:gdLst>
                  <a:gd name="connsiteX0" fmla="*/ 451 w 35809"/>
                  <a:gd name="connsiteY0" fmla="*/ 347 h 5909"/>
                  <a:gd name="connsiteX1" fmla="*/ 36260 w 35809"/>
                  <a:gd name="connsiteY1" fmla="*/ 347 h 5909"/>
                </a:gdLst>
                <a:ahLst/>
                <a:cxnLst>
                  <a:cxn ang="0">
                    <a:pos x="connsiteX0" y="connsiteY0"/>
                  </a:cxn>
                  <a:cxn ang="0">
                    <a:pos x="connsiteX1" y="connsiteY1"/>
                  </a:cxn>
                </a:cxnLst>
                <a:rect l="l" t="t" r="r" b="b"/>
                <a:pathLst>
                  <a:path w="35809" h="5909">
                    <a:moveTo>
                      <a:pt x="451" y="347"/>
                    </a:moveTo>
                    <a:lnTo>
                      <a:pt x="36260" y="347"/>
                    </a:lnTo>
                  </a:path>
                </a:pathLst>
              </a:custGeom>
              <a:noFill/>
              <a:ln w="5965" cap="flat">
                <a:solidFill>
                  <a:srgbClr val="EC4E44"/>
                </a:solidFill>
                <a:prstDash val="solid"/>
                <a:miter/>
              </a:ln>
            </p:spPr>
            <p:txBody>
              <a:bodyPr rtlCol="0" anchor="ctr"/>
              <a:lstStyle/>
              <a:p>
                <a:endParaRPr lang="en-US"/>
              </a:p>
            </p:txBody>
          </p:sp>
          <p:sp>
            <p:nvSpPr>
              <p:cNvPr id="2436" name="Freeform: Shape 2435">
                <a:extLst>
                  <a:ext uri="{FF2B5EF4-FFF2-40B4-BE49-F238E27FC236}">
                    <a16:creationId xmlns:a16="http://schemas.microsoft.com/office/drawing/2014/main" id="{1A6A6AB2-1CAB-48D8-8B2A-60A61C200A5A}"/>
                  </a:ext>
                </a:extLst>
              </p:cNvPr>
              <p:cNvSpPr/>
              <p:nvPr/>
            </p:nvSpPr>
            <p:spPr>
              <a:xfrm>
                <a:off x="4126907" y="2959096"/>
                <a:ext cx="35809" cy="5909"/>
              </a:xfrm>
              <a:custGeom>
                <a:avLst/>
                <a:gdLst>
                  <a:gd name="connsiteX0" fmla="*/ 639 w 35809"/>
                  <a:gd name="connsiteY0" fmla="*/ 166 h 5909"/>
                  <a:gd name="connsiteX1" fmla="*/ 36448 w 35809"/>
                  <a:gd name="connsiteY1" fmla="*/ 166 h 5909"/>
                </a:gdLst>
                <a:ahLst/>
                <a:cxnLst>
                  <a:cxn ang="0">
                    <a:pos x="connsiteX0" y="connsiteY0"/>
                  </a:cxn>
                  <a:cxn ang="0">
                    <a:pos x="connsiteX1" y="connsiteY1"/>
                  </a:cxn>
                </a:cxnLst>
                <a:rect l="l" t="t" r="r" b="b"/>
                <a:pathLst>
                  <a:path w="35809" h="5909">
                    <a:moveTo>
                      <a:pt x="639" y="166"/>
                    </a:moveTo>
                    <a:lnTo>
                      <a:pt x="36448" y="166"/>
                    </a:lnTo>
                  </a:path>
                </a:pathLst>
              </a:custGeom>
              <a:solidFill>
                <a:srgbClr val="EC4E44"/>
              </a:solidFill>
              <a:ln w="5965" cap="sq">
                <a:noFill/>
                <a:prstDash val="solid"/>
                <a:miter/>
              </a:ln>
            </p:spPr>
            <p:txBody>
              <a:bodyPr rtlCol="0" anchor="ctr"/>
              <a:lstStyle/>
              <a:p>
                <a:endParaRPr lang="en-US"/>
              </a:p>
            </p:txBody>
          </p:sp>
          <p:sp>
            <p:nvSpPr>
              <p:cNvPr id="2437" name="Freeform: Shape 2436">
                <a:extLst>
                  <a:ext uri="{FF2B5EF4-FFF2-40B4-BE49-F238E27FC236}">
                    <a16:creationId xmlns:a16="http://schemas.microsoft.com/office/drawing/2014/main" id="{63891905-6F72-4E53-815F-6E32E1CE7BE4}"/>
                  </a:ext>
                </a:extLst>
              </p:cNvPr>
              <p:cNvSpPr/>
              <p:nvPr/>
            </p:nvSpPr>
            <p:spPr>
              <a:xfrm>
                <a:off x="4126907" y="2959096"/>
                <a:ext cx="35809" cy="5909"/>
              </a:xfrm>
              <a:custGeom>
                <a:avLst/>
                <a:gdLst>
                  <a:gd name="connsiteX0" fmla="*/ 639 w 35809"/>
                  <a:gd name="connsiteY0" fmla="*/ 166 h 5909"/>
                  <a:gd name="connsiteX1" fmla="*/ 36448 w 35809"/>
                  <a:gd name="connsiteY1" fmla="*/ 166 h 5909"/>
                </a:gdLst>
                <a:ahLst/>
                <a:cxnLst>
                  <a:cxn ang="0">
                    <a:pos x="connsiteX0" y="connsiteY0"/>
                  </a:cxn>
                  <a:cxn ang="0">
                    <a:pos x="connsiteX1" y="connsiteY1"/>
                  </a:cxn>
                </a:cxnLst>
                <a:rect l="l" t="t" r="r" b="b"/>
                <a:pathLst>
                  <a:path w="35809" h="5909">
                    <a:moveTo>
                      <a:pt x="639" y="166"/>
                    </a:moveTo>
                    <a:lnTo>
                      <a:pt x="36448" y="166"/>
                    </a:lnTo>
                  </a:path>
                </a:pathLst>
              </a:custGeom>
              <a:noFill/>
              <a:ln w="5965" cap="flat">
                <a:solidFill>
                  <a:srgbClr val="EC4E44"/>
                </a:solidFill>
                <a:prstDash val="solid"/>
                <a:miter/>
              </a:ln>
            </p:spPr>
            <p:txBody>
              <a:bodyPr rtlCol="0" anchor="ctr"/>
              <a:lstStyle/>
              <a:p>
                <a:endParaRPr lang="en-US"/>
              </a:p>
            </p:txBody>
          </p:sp>
          <p:sp>
            <p:nvSpPr>
              <p:cNvPr id="2438" name="Freeform: Shape 2437">
                <a:extLst>
                  <a:ext uri="{FF2B5EF4-FFF2-40B4-BE49-F238E27FC236}">
                    <a16:creationId xmlns:a16="http://schemas.microsoft.com/office/drawing/2014/main" id="{0142B7B0-5BFB-407E-B0BB-48F746CB0530}"/>
                  </a:ext>
                </a:extLst>
              </p:cNvPr>
              <p:cNvSpPr/>
              <p:nvPr/>
            </p:nvSpPr>
            <p:spPr>
              <a:xfrm>
                <a:off x="2799999" y="4074276"/>
                <a:ext cx="35809" cy="5909"/>
              </a:xfrm>
              <a:custGeom>
                <a:avLst/>
                <a:gdLst>
                  <a:gd name="connsiteX0" fmla="*/ 416 w 35809"/>
                  <a:gd name="connsiteY0" fmla="*/ 355 h 5909"/>
                  <a:gd name="connsiteX1" fmla="*/ 36226 w 35809"/>
                  <a:gd name="connsiteY1" fmla="*/ 355 h 5909"/>
                </a:gdLst>
                <a:ahLst/>
                <a:cxnLst>
                  <a:cxn ang="0">
                    <a:pos x="connsiteX0" y="connsiteY0"/>
                  </a:cxn>
                  <a:cxn ang="0">
                    <a:pos x="connsiteX1" y="connsiteY1"/>
                  </a:cxn>
                </a:cxnLst>
                <a:rect l="l" t="t" r="r" b="b"/>
                <a:pathLst>
                  <a:path w="35809" h="5909">
                    <a:moveTo>
                      <a:pt x="416" y="355"/>
                    </a:moveTo>
                    <a:lnTo>
                      <a:pt x="36226" y="355"/>
                    </a:lnTo>
                  </a:path>
                </a:pathLst>
              </a:custGeom>
              <a:solidFill>
                <a:srgbClr val="EC4E44"/>
              </a:solidFill>
              <a:ln w="5965" cap="sq">
                <a:noFill/>
                <a:prstDash val="solid"/>
                <a:miter/>
              </a:ln>
            </p:spPr>
            <p:txBody>
              <a:bodyPr rtlCol="0" anchor="ctr"/>
              <a:lstStyle/>
              <a:p>
                <a:endParaRPr lang="en-US"/>
              </a:p>
            </p:txBody>
          </p:sp>
          <p:sp>
            <p:nvSpPr>
              <p:cNvPr id="2439" name="Freeform: Shape 2438">
                <a:extLst>
                  <a:ext uri="{FF2B5EF4-FFF2-40B4-BE49-F238E27FC236}">
                    <a16:creationId xmlns:a16="http://schemas.microsoft.com/office/drawing/2014/main" id="{6C6EBCB4-CF2D-49B3-BB6A-E9AFF343D5DF}"/>
                  </a:ext>
                </a:extLst>
              </p:cNvPr>
              <p:cNvSpPr/>
              <p:nvPr/>
            </p:nvSpPr>
            <p:spPr>
              <a:xfrm>
                <a:off x="2799999" y="4074276"/>
                <a:ext cx="35809" cy="5909"/>
              </a:xfrm>
              <a:custGeom>
                <a:avLst/>
                <a:gdLst>
                  <a:gd name="connsiteX0" fmla="*/ 416 w 35809"/>
                  <a:gd name="connsiteY0" fmla="*/ 355 h 5909"/>
                  <a:gd name="connsiteX1" fmla="*/ 36226 w 35809"/>
                  <a:gd name="connsiteY1" fmla="*/ 355 h 5909"/>
                </a:gdLst>
                <a:ahLst/>
                <a:cxnLst>
                  <a:cxn ang="0">
                    <a:pos x="connsiteX0" y="connsiteY0"/>
                  </a:cxn>
                  <a:cxn ang="0">
                    <a:pos x="connsiteX1" y="connsiteY1"/>
                  </a:cxn>
                </a:cxnLst>
                <a:rect l="l" t="t" r="r" b="b"/>
                <a:pathLst>
                  <a:path w="35809" h="5909">
                    <a:moveTo>
                      <a:pt x="416" y="355"/>
                    </a:moveTo>
                    <a:lnTo>
                      <a:pt x="36226" y="355"/>
                    </a:lnTo>
                  </a:path>
                </a:pathLst>
              </a:custGeom>
              <a:noFill/>
              <a:ln w="5965" cap="flat">
                <a:solidFill>
                  <a:srgbClr val="EC4E44"/>
                </a:solidFill>
                <a:prstDash val="solid"/>
                <a:miter/>
              </a:ln>
            </p:spPr>
            <p:txBody>
              <a:bodyPr rtlCol="0" anchor="ctr"/>
              <a:lstStyle/>
              <a:p>
                <a:endParaRPr lang="en-US"/>
              </a:p>
            </p:txBody>
          </p:sp>
          <p:sp>
            <p:nvSpPr>
              <p:cNvPr id="2440" name="Freeform: Shape 2439">
                <a:extLst>
                  <a:ext uri="{FF2B5EF4-FFF2-40B4-BE49-F238E27FC236}">
                    <a16:creationId xmlns:a16="http://schemas.microsoft.com/office/drawing/2014/main" id="{EC1F7EE6-8C58-4549-ABE9-659096999216}"/>
                  </a:ext>
                </a:extLst>
              </p:cNvPr>
              <p:cNvSpPr/>
              <p:nvPr/>
            </p:nvSpPr>
            <p:spPr>
              <a:xfrm>
                <a:off x="2018320" y="4782423"/>
                <a:ext cx="35809" cy="5909"/>
              </a:xfrm>
              <a:custGeom>
                <a:avLst/>
                <a:gdLst>
                  <a:gd name="connsiteX0" fmla="*/ 286 w 35809"/>
                  <a:gd name="connsiteY0" fmla="*/ 475 h 5909"/>
                  <a:gd name="connsiteX1" fmla="*/ 36095 w 35809"/>
                  <a:gd name="connsiteY1" fmla="*/ 475 h 5909"/>
                </a:gdLst>
                <a:ahLst/>
                <a:cxnLst>
                  <a:cxn ang="0">
                    <a:pos x="connsiteX0" y="connsiteY0"/>
                  </a:cxn>
                  <a:cxn ang="0">
                    <a:pos x="connsiteX1" y="connsiteY1"/>
                  </a:cxn>
                </a:cxnLst>
                <a:rect l="l" t="t" r="r" b="b"/>
                <a:pathLst>
                  <a:path w="35809" h="5909">
                    <a:moveTo>
                      <a:pt x="286" y="475"/>
                    </a:moveTo>
                    <a:lnTo>
                      <a:pt x="36095" y="475"/>
                    </a:lnTo>
                  </a:path>
                </a:pathLst>
              </a:custGeom>
              <a:solidFill>
                <a:srgbClr val="EC4E44"/>
              </a:solidFill>
              <a:ln w="5965" cap="sq">
                <a:noFill/>
                <a:prstDash val="solid"/>
                <a:miter/>
              </a:ln>
            </p:spPr>
            <p:txBody>
              <a:bodyPr rtlCol="0" anchor="ctr"/>
              <a:lstStyle/>
              <a:p>
                <a:endParaRPr lang="en-US"/>
              </a:p>
            </p:txBody>
          </p:sp>
          <p:sp>
            <p:nvSpPr>
              <p:cNvPr id="2441" name="Freeform: Shape 2440">
                <a:extLst>
                  <a:ext uri="{FF2B5EF4-FFF2-40B4-BE49-F238E27FC236}">
                    <a16:creationId xmlns:a16="http://schemas.microsoft.com/office/drawing/2014/main" id="{BA36AB5C-A76B-48CE-B1AF-672F611B4784}"/>
                  </a:ext>
                </a:extLst>
              </p:cNvPr>
              <p:cNvSpPr/>
              <p:nvPr/>
            </p:nvSpPr>
            <p:spPr>
              <a:xfrm>
                <a:off x="2018320" y="4782423"/>
                <a:ext cx="35809" cy="5909"/>
              </a:xfrm>
              <a:custGeom>
                <a:avLst/>
                <a:gdLst>
                  <a:gd name="connsiteX0" fmla="*/ 286 w 35809"/>
                  <a:gd name="connsiteY0" fmla="*/ 475 h 5909"/>
                  <a:gd name="connsiteX1" fmla="*/ 36095 w 35809"/>
                  <a:gd name="connsiteY1" fmla="*/ 475 h 5909"/>
                </a:gdLst>
                <a:ahLst/>
                <a:cxnLst>
                  <a:cxn ang="0">
                    <a:pos x="connsiteX0" y="connsiteY0"/>
                  </a:cxn>
                  <a:cxn ang="0">
                    <a:pos x="connsiteX1" y="connsiteY1"/>
                  </a:cxn>
                </a:cxnLst>
                <a:rect l="l" t="t" r="r" b="b"/>
                <a:pathLst>
                  <a:path w="35809" h="5909">
                    <a:moveTo>
                      <a:pt x="286" y="475"/>
                    </a:moveTo>
                    <a:lnTo>
                      <a:pt x="36095" y="475"/>
                    </a:lnTo>
                  </a:path>
                </a:pathLst>
              </a:custGeom>
              <a:noFill/>
              <a:ln w="5965" cap="flat">
                <a:solidFill>
                  <a:srgbClr val="EC4E44"/>
                </a:solidFill>
                <a:prstDash val="solid"/>
                <a:miter/>
              </a:ln>
            </p:spPr>
            <p:txBody>
              <a:bodyPr rtlCol="0" anchor="ctr"/>
              <a:lstStyle/>
              <a:p>
                <a:endParaRPr lang="en-US"/>
              </a:p>
            </p:txBody>
          </p:sp>
          <p:sp>
            <p:nvSpPr>
              <p:cNvPr id="2442" name="Freeform: Shape 2441">
                <a:extLst>
                  <a:ext uri="{FF2B5EF4-FFF2-40B4-BE49-F238E27FC236}">
                    <a16:creationId xmlns:a16="http://schemas.microsoft.com/office/drawing/2014/main" id="{C84533D9-401D-4A3D-B083-9C2941EEB8DF}"/>
                  </a:ext>
                </a:extLst>
              </p:cNvPr>
              <p:cNvSpPr/>
              <p:nvPr/>
            </p:nvSpPr>
            <p:spPr>
              <a:xfrm>
                <a:off x="3258670" y="3683909"/>
                <a:ext cx="35809" cy="5909"/>
              </a:xfrm>
              <a:custGeom>
                <a:avLst/>
                <a:gdLst>
                  <a:gd name="connsiteX0" fmla="*/ 493 w 35809"/>
                  <a:gd name="connsiteY0" fmla="*/ 289 h 5909"/>
                  <a:gd name="connsiteX1" fmla="*/ 36303 w 35809"/>
                  <a:gd name="connsiteY1" fmla="*/ 289 h 5909"/>
                </a:gdLst>
                <a:ahLst/>
                <a:cxnLst>
                  <a:cxn ang="0">
                    <a:pos x="connsiteX0" y="connsiteY0"/>
                  </a:cxn>
                  <a:cxn ang="0">
                    <a:pos x="connsiteX1" y="connsiteY1"/>
                  </a:cxn>
                </a:cxnLst>
                <a:rect l="l" t="t" r="r" b="b"/>
                <a:pathLst>
                  <a:path w="35809" h="5909">
                    <a:moveTo>
                      <a:pt x="493" y="289"/>
                    </a:moveTo>
                    <a:lnTo>
                      <a:pt x="36303" y="289"/>
                    </a:lnTo>
                  </a:path>
                </a:pathLst>
              </a:custGeom>
              <a:solidFill>
                <a:srgbClr val="EC4E44"/>
              </a:solidFill>
              <a:ln w="5965" cap="sq">
                <a:noFill/>
                <a:prstDash val="solid"/>
                <a:miter/>
              </a:ln>
            </p:spPr>
            <p:txBody>
              <a:bodyPr rtlCol="0" anchor="ctr"/>
              <a:lstStyle/>
              <a:p>
                <a:endParaRPr lang="en-US"/>
              </a:p>
            </p:txBody>
          </p:sp>
          <p:sp>
            <p:nvSpPr>
              <p:cNvPr id="2443" name="Freeform: Shape 2442">
                <a:extLst>
                  <a:ext uri="{FF2B5EF4-FFF2-40B4-BE49-F238E27FC236}">
                    <a16:creationId xmlns:a16="http://schemas.microsoft.com/office/drawing/2014/main" id="{F1F46145-F641-4A15-A886-6B7462A86A9E}"/>
                  </a:ext>
                </a:extLst>
              </p:cNvPr>
              <p:cNvSpPr/>
              <p:nvPr/>
            </p:nvSpPr>
            <p:spPr>
              <a:xfrm>
                <a:off x="3258670" y="3683909"/>
                <a:ext cx="35809" cy="5909"/>
              </a:xfrm>
              <a:custGeom>
                <a:avLst/>
                <a:gdLst>
                  <a:gd name="connsiteX0" fmla="*/ 493 w 35809"/>
                  <a:gd name="connsiteY0" fmla="*/ 289 h 5909"/>
                  <a:gd name="connsiteX1" fmla="*/ 36303 w 35809"/>
                  <a:gd name="connsiteY1" fmla="*/ 289 h 5909"/>
                </a:gdLst>
                <a:ahLst/>
                <a:cxnLst>
                  <a:cxn ang="0">
                    <a:pos x="connsiteX0" y="connsiteY0"/>
                  </a:cxn>
                  <a:cxn ang="0">
                    <a:pos x="connsiteX1" y="connsiteY1"/>
                  </a:cxn>
                </a:cxnLst>
                <a:rect l="l" t="t" r="r" b="b"/>
                <a:pathLst>
                  <a:path w="35809" h="5909">
                    <a:moveTo>
                      <a:pt x="493" y="289"/>
                    </a:moveTo>
                    <a:lnTo>
                      <a:pt x="36303" y="289"/>
                    </a:lnTo>
                  </a:path>
                </a:pathLst>
              </a:custGeom>
              <a:noFill/>
              <a:ln w="5965" cap="flat">
                <a:solidFill>
                  <a:srgbClr val="EC4E44"/>
                </a:solidFill>
                <a:prstDash val="solid"/>
                <a:miter/>
              </a:ln>
            </p:spPr>
            <p:txBody>
              <a:bodyPr rtlCol="0" anchor="ctr"/>
              <a:lstStyle/>
              <a:p>
                <a:endParaRPr lang="en-US"/>
              </a:p>
            </p:txBody>
          </p:sp>
          <p:sp>
            <p:nvSpPr>
              <p:cNvPr id="2444" name="Freeform: Shape 2443">
                <a:extLst>
                  <a:ext uri="{FF2B5EF4-FFF2-40B4-BE49-F238E27FC236}">
                    <a16:creationId xmlns:a16="http://schemas.microsoft.com/office/drawing/2014/main" id="{A7E15525-1030-4AA1-9FBA-5C84E0A69ECE}"/>
                  </a:ext>
                </a:extLst>
              </p:cNvPr>
              <p:cNvSpPr/>
              <p:nvPr/>
            </p:nvSpPr>
            <p:spPr>
              <a:xfrm>
                <a:off x="2726022" y="4131184"/>
                <a:ext cx="35809" cy="5909"/>
              </a:xfrm>
              <a:custGeom>
                <a:avLst/>
                <a:gdLst>
                  <a:gd name="connsiteX0" fmla="*/ 404 w 35809"/>
                  <a:gd name="connsiteY0" fmla="*/ 364 h 5909"/>
                  <a:gd name="connsiteX1" fmla="*/ 36213 w 35809"/>
                  <a:gd name="connsiteY1" fmla="*/ 364 h 5909"/>
                </a:gdLst>
                <a:ahLst/>
                <a:cxnLst>
                  <a:cxn ang="0">
                    <a:pos x="connsiteX0" y="connsiteY0"/>
                  </a:cxn>
                  <a:cxn ang="0">
                    <a:pos x="connsiteX1" y="connsiteY1"/>
                  </a:cxn>
                </a:cxnLst>
                <a:rect l="l" t="t" r="r" b="b"/>
                <a:pathLst>
                  <a:path w="35809" h="5909">
                    <a:moveTo>
                      <a:pt x="404" y="364"/>
                    </a:moveTo>
                    <a:lnTo>
                      <a:pt x="36213" y="364"/>
                    </a:lnTo>
                  </a:path>
                </a:pathLst>
              </a:custGeom>
              <a:solidFill>
                <a:srgbClr val="EC4E44"/>
              </a:solidFill>
              <a:ln w="5965" cap="sq">
                <a:noFill/>
                <a:prstDash val="solid"/>
                <a:miter/>
              </a:ln>
            </p:spPr>
            <p:txBody>
              <a:bodyPr rtlCol="0" anchor="ctr"/>
              <a:lstStyle/>
              <a:p>
                <a:endParaRPr lang="en-US"/>
              </a:p>
            </p:txBody>
          </p:sp>
          <p:sp>
            <p:nvSpPr>
              <p:cNvPr id="2445" name="Freeform: Shape 2444">
                <a:extLst>
                  <a:ext uri="{FF2B5EF4-FFF2-40B4-BE49-F238E27FC236}">
                    <a16:creationId xmlns:a16="http://schemas.microsoft.com/office/drawing/2014/main" id="{A8858491-FD7D-4B8E-8993-E250E6111A53}"/>
                  </a:ext>
                </a:extLst>
              </p:cNvPr>
              <p:cNvSpPr/>
              <p:nvPr/>
            </p:nvSpPr>
            <p:spPr>
              <a:xfrm>
                <a:off x="2726022" y="4131184"/>
                <a:ext cx="35809" cy="5909"/>
              </a:xfrm>
              <a:custGeom>
                <a:avLst/>
                <a:gdLst>
                  <a:gd name="connsiteX0" fmla="*/ 404 w 35809"/>
                  <a:gd name="connsiteY0" fmla="*/ 364 h 5909"/>
                  <a:gd name="connsiteX1" fmla="*/ 36213 w 35809"/>
                  <a:gd name="connsiteY1" fmla="*/ 364 h 5909"/>
                </a:gdLst>
                <a:ahLst/>
                <a:cxnLst>
                  <a:cxn ang="0">
                    <a:pos x="connsiteX0" y="connsiteY0"/>
                  </a:cxn>
                  <a:cxn ang="0">
                    <a:pos x="connsiteX1" y="connsiteY1"/>
                  </a:cxn>
                </a:cxnLst>
                <a:rect l="l" t="t" r="r" b="b"/>
                <a:pathLst>
                  <a:path w="35809" h="5909">
                    <a:moveTo>
                      <a:pt x="404" y="364"/>
                    </a:moveTo>
                    <a:lnTo>
                      <a:pt x="36213" y="364"/>
                    </a:lnTo>
                  </a:path>
                </a:pathLst>
              </a:custGeom>
              <a:noFill/>
              <a:ln w="5965" cap="flat">
                <a:solidFill>
                  <a:srgbClr val="EC4E44"/>
                </a:solidFill>
                <a:prstDash val="solid"/>
                <a:miter/>
              </a:ln>
            </p:spPr>
            <p:txBody>
              <a:bodyPr rtlCol="0" anchor="ctr"/>
              <a:lstStyle/>
              <a:p>
                <a:endParaRPr lang="en-US"/>
              </a:p>
            </p:txBody>
          </p:sp>
          <p:sp>
            <p:nvSpPr>
              <p:cNvPr id="2446" name="Freeform: Shape 2445">
                <a:extLst>
                  <a:ext uri="{FF2B5EF4-FFF2-40B4-BE49-F238E27FC236}">
                    <a16:creationId xmlns:a16="http://schemas.microsoft.com/office/drawing/2014/main" id="{6DB719D1-8A04-462D-9EDC-367E5AAC5814}"/>
                  </a:ext>
                </a:extLst>
              </p:cNvPr>
              <p:cNvSpPr/>
              <p:nvPr/>
            </p:nvSpPr>
            <p:spPr>
              <a:xfrm>
                <a:off x="2488722" y="4370922"/>
                <a:ext cx="35809" cy="5909"/>
              </a:xfrm>
              <a:custGeom>
                <a:avLst/>
                <a:gdLst>
                  <a:gd name="connsiteX0" fmla="*/ 364 w 35809"/>
                  <a:gd name="connsiteY0" fmla="*/ 405 h 5909"/>
                  <a:gd name="connsiteX1" fmla="*/ 36174 w 35809"/>
                  <a:gd name="connsiteY1" fmla="*/ 405 h 5909"/>
                </a:gdLst>
                <a:ahLst/>
                <a:cxnLst>
                  <a:cxn ang="0">
                    <a:pos x="connsiteX0" y="connsiteY0"/>
                  </a:cxn>
                  <a:cxn ang="0">
                    <a:pos x="connsiteX1" y="connsiteY1"/>
                  </a:cxn>
                </a:cxnLst>
                <a:rect l="l" t="t" r="r" b="b"/>
                <a:pathLst>
                  <a:path w="35809" h="5909">
                    <a:moveTo>
                      <a:pt x="364" y="405"/>
                    </a:moveTo>
                    <a:lnTo>
                      <a:pt x="36174" y="405"/>
                    </a:lnTo>
                  </a:path>
                </a:pathLst>
              </a:custGeom>
              <a:solidFill>
                <a:srgbClr val="EC4E44"/>
              </a:solidFill>
              <a:ln w="5965" cap="sq">
                <a:noFill/>
                <a:prstDash val="solid"/>
                <a:miter/>
              </a:ln>
            </p:spPr>
            <p:txBody>
              <a:bodyPr rtlCol="0" anchor="ctr"/>
              <a:lstStyle/>
              <a:p>
                <a:endParaRPr lang="en-US"/>
              </a:p>
            </p:txBody>
          </p:sp>
          <p:sp>
            <p:nvSpPr>
              <p:cNvPr id="2447" name="Freeform: Shape 2446">
                <a:extLst>
                  <a:ext uri="{FF2B5EF4-FFF2-40B4-BE49-F238E27FC236}">
                    <a16:creationId xmlns:a16="http://schemas.microsoft.com/office/drawing/2014/main" id="{97AB2BAC-7692-471A-B1D2-5C05B0D112F4}"/>
                  </a:ext>
                </a:extLst>
              </p:cNvPr>
              <p:cNvSpPr/>
              <p:nvPr/>
            </p:nvSpPr>
            <p:spPr>
              <a:xfrm>
                <a:off x="2488722" y="4370922"/>
                <a:ext cx="35809" cy="5909"/>
              </a:xfrm>
              <a:custGeom>
                <a:avLst/>
                <a:gdLst>
                  <a:gd name="connsiteX0" fmla="*/ 364 w 35809"/>
                  <a:gd name="connsiteY0" fmla="*/ 405 h 5909"/>
                  <a:gd name="connsiteX1" fmla="*/ 36174 w 35809"/>
                  <a:gd name="connsiteY1" fmla="*/ 405 h 5909"/>
                </a:gdLst>
                <a:ahLst/>
                <a:cxnLst>
                  <a:cxn ang="0">
                    <a:pos x="connsiteX0" y="connsiteY0"/>
                  </a:cxn>
                  <a:cxn ang="0">
                    <a:pos x="connsiteX1" y="connsiteY1"/>
                  </a:cxn>
                </a:cxnLst>
                <a:rect l="l" t="t" r="r" b="b"/>
                <a:pathLst>
                  <a:path w="35809" h="5909">
                    <a:moveTo>
                      <a:pt x="364" y="405"/>
                    </a:moveTo>
                    <a:lnTo>
                      <a:pt x="36174" y="405"/>
                    </a:lnTo>
                  </a:path>
                </a:pathLst>
              </a:custGeom>
              <a:noFill/>
              <a:ln w="5965" cap="flat">
                <a:solidFill>
                  <a:srgbClr val="EC4E44"/>
                </a:solidFill>
                <a:prstDash val="solid"/>
                <a:miter/>
              </a:ln>
            </p:spPr>
            <p:txBody>
              <a:bodyPr rtlCol="0" anchor="ctr"/>
              <a:lstStyle/>
              <a:p>
                <a:endParaRPr lang="en-US"/>
              </a:p>
            </p:txBody>
          </p:sp>
          <p:sp>
            <p:nvSpPr>
              <p:cNvPr id="2448" name="Freeform: Shape 2447">
                <a:extLst>
                  <a:ext uri="{FF2B5EF4-FFF2-40B4-BE49-F238E27FC236}">
                    <a16:creationId xmlns:a16="http://schemas.microsoft.com/office/drawing/2014/main" id="{84863077-C215-412A-AF71-A28E104C4DF4}"/>
                  </a:ext>
                </a:extLst>
              </p:cNvPr>
              <p:cNvSpPr/>
              <p:nvPr/>
            </p:nvSpPr>
            <p:spPr>
              <a:xfrm>
                <a:off x="1953565" y="4824812"/>
                <a:ext cx="35809" cy="5909"/>
              </a:xfrm>
              <a:custGeom>
                <a:avLst/>
                <a:gdLst>
                  <a:gd name="connsiteX0" fmla="*/ 275 w 35809"/>
                  <a:gd name="connsiteY0" fmla="*/ 482 h 5909"/>
                  <a:gd name="connsiteX1" fmla="*/ 36084 w 35809"/>
                  <a:gd name="connsiteY1" fmla="*/ 482 h 5909"/>
                </a:gdLst>
                <a:ahLst/>
                <a:cxnLst>
                  <a:cxn ang="0">
                    <a:pos x="connsiteX0" y="connsiteY0"/>
                  </a:cxn>
                  <a:cxn ang="0">
                    <a:pos x="connsiteX1" y="connsiteY1"/>
                  </a:cxn>
                </a:cxnLst>
                <a:rect l="l" t="t" r="r" b="b"/>
                <a:pathLst>
                  <a:path w="35809" h="5909">
                    <a:moveTo>
                      <a:pt x="275" y="482"/>
                    </a:moveTo>
                    <a:lnTo>
                      <a:pt x="36084" y="482"/>
                    </a:lnTo>
                  </a:path>
                </a:pathLst>
              </a:custGeom>
              <a:solidFill>
                <a:srgbClr val="EC4E44"/>
              </a:solidFill>
              <a:ln w="5965" cap="sq">
                <a:noFill/>
                <a:prstDash val="solid"/>
                <a:miter/>
              </a:ln>
            </p:spPr>
            <p:txBody>
              <a:bodyPr rtlCol="0" anchor="ctr"/>
              <a:lstStyle/>
              <a:p>
                <a:endParaRPr lang="en-US"/>
              </a:p>
            </p:txBody>
          </p:sp>
          <p:sp>
            <p:nvSpPr>
              <p:cNvPr id="2449" name="Freeform: Shape 2448">
                <a:extLst>
                  <a:ext uri="{FF2B5EF4-FFF2-40B4-BE49-F238E27FC236}">
                    <a16:creationId xmlns:a16="http://schemas.microsoft.com/office/drawing/2014/main" id="{0C31FFE3-1E33-459F-83AA-6CAEC533B08D}"/>
                  </a:ext>
                </a:extLst>
              </p:cNvPr>
              <p:cNvSpPr/>
              <p:nvPr/>
            </p:nvSpPr>
            <p:spPr>
              <a:xfrm>
                <a:off x="1953565" y="4824812"/>
                <a:ext cx="35809" cy="5909"/>
              </a:xfrm>
              <a:custGeom>
                <a:avLst/>
                <a:gdLst>
                  <a:gd name="connsiteX0" fmla="*/ 275 w 35809"/>
                  <a:gd name="connsiteY0" fmla="*/ 482 h 5909"/>
                  <a:gd name="connsiteX1" fmla="*/ 36084 w 35809"/>
                  <a:gd name="connsiteY1" fmla="*/ 482 h 5909"/>
                </a:gdLst>
                <a:ahLst/>
                <a:cxnLst>
                  <a:cxn ang="0">
                    <a:pos x="connsiteX0" y="connsiteY0"/>
                  </a:cxn>
                  <a:cxn ang="0">
                    <a:pos x="connsiteX1" y="connsiteY1"/>
                  </a:cxn>
                </a:cxnLst>
                <a:rect l="l" t="t" r="r" b="b"/>
                <a:pathLst>
                  <a:path w="35809" h="5909">
                    <a:moveTo>
                      <a:pt x="275" y="482"/>
                    </a:moveTo>
                    <a:lnTo>
                      <a:pt x="36084" y="482"/>
                    </a:lnTo>
                  </a:path>
                </a:pathLst>
              </a:custGeom>
              <a:noFill/>
              <a:ln w="5965" cap="flat">
                <a:solidFill>
                  <a:srgbClr val="EC4E44"/>
                </a:solidFill>
                <a:prstDash val="solid"/>
                <a:miter/>
              </a:ln>
            </p:spPr>
            <p:txBody>
              <a:bodyPr rtlCol="0" anchor="ctr"/>
              <a:lstStyle/>
              <a:p>
                <a:endParaRPr lang="en-US"/>
              </a:p>
            </p:txBody>
          </p:sp>
          <p:sp>
            <p:nvSpPr>
              <p:cNvPr id="2450" name="Freeform: Shape 2449">
                <a:extLst>
                  <a:ext uri="{FF2B5EF4-FFF2-40B4-BE49-F238E27FC236}">
                    <a16:creationId xmlns:a16="http://schemas.microsoft.com/office/drawing/2014/main" id="{FBE22EBC-25EA-4D7C-86DF-F49AF446B287}"/>
                  </a:ext>
                </a:extLst>
              </p:cNvPr>
              <p:cNvSpPr/>
              <p:nvPr/>
            </p:nvSpPr>
            <p:spPr>
              <a:xfrm>
                <a:off x="2218794" y="4529239"/>
                <a:ext cx="35809" cy="5909"/>
              </a:xfrm>
              <a:custGeom>
                <a:avLst/>
                <a:gdLst>
                  <a:gd name="connsiteX0" fmla="*/ 319 w 35809"/>
                  <a:gd name="connsiteY0" fmla="*/ 432 h 5909"/>
                  <a:gd name="connsiteX1" fmla="*/ 36128 w 35809"/>
                  <a:gd name="connsiteY1" fmla="*/ 432 h 5909"/>
                </a:gdLst>
                <a:ahLst/>
                <a:cxnLst>
                  <a:cxn ang="0">
                    <a:pos x="connsiteX0" y="connsiteY0"/>
                  </a:cxn>
                  <a:cxn ang="0">
                    <a:pos x="connsiteX1" y="connsiteY1"/>
                  </a:cxn>
                </a:cxnLst>
                <a:rect l="l" t="t" r="r" b="b"/>
                <a:pathLst>
                  <a:path w="35809" h="5909">
                    <a:moveTo>
                      <a:pt x="319" y="432"/>
                    </a:moveTo>
                    <a:lnTo>
                      <a:pt x="36128" y="432"/>
                    </a:lnTo>
                  </a:path>
                </a:pathLst>
              </a:custGeom>
              <a:solidFill>
                <a:srgbClr val="EC4E44"/>
              </a:solidFill>
              <a:ln w="5965" cap="sq">
                <a:noFill/>
                <a:prstDash val="solid"/>
                <a:miter/>
              </a:ln>
            </p:spPr>
            <p:txBody>
              <a:bodyPr rtlCol="0" anchor="ctr"/>
              <a:lstStyle/>
              <a:p>
                <a:endParaRPr lang="en-US"/>
              </a:p>
            </p:txBody>
          </p:sp>
          <p:sp>
            <p:nvSpPr>
              <p:cNvPr id="2451" name="Freeform: Shape 2450">
                <a:extLst>
                  <a:ext uri="{FF2B5EF4-FFF2-40B4-BE49-F238E27FC236}">
                    <a16:creationId xmlns:a16="http://schemas.microsoft.com/office/drawing/2014/main" id="{C3DAF761-D340-4D7D-B1CF-4D3756E95DA6}"/>
                  </a:ext>
                </a:extLst>
              </p:cNvPr>
              <p:cNvSpPr/>
              <p:nvPr/>
            </p:nvSpPr>
            <p:spPr>
              <a:xfrm>
                <a:off x="2218794" y="4529239"/>
                <a:ext cx="35809" cy="5909"/>
              </a:xfrm>
              <a:custGeom>
                <a:avLst/>
                <a:gdLst>
                  <a:gd name="connsiteX0" fmla="*/ 319 w 35809"/>
                  <a:gd name="connsiteY0" fmla="*/ 432 h 5909"/>
                  <a:gd name="connsiteX1" fmla="*/ 36128 w 35809"/>
                  <a:gd name="connsiteY1" fmla="*/ 432 h 5909"/>
                </a:gdLst>
                <a:ahLst/>
                <a:cxnLst>
                  <a:cxn ang="0">
                    <a:pos x="connsiteX0" y="connsiteY0"/>
                  </a:cxn>
                  <a:cxn ang="0">
                    <a:pos x="connsiteX1" y="connsiteY1"/>
                  </a:cxn>
                </a:cxnLst>
                <a:rect l="l" t="t" r="r" b="b"/>
                <a:pathLst>
                  <a:path w="35809" h="5909">
                    <a:moveTo>
                      <a:pt x="319" y="432"/>
                    </a:moveTo>
                    <a:lnTo>
                      <a:pt x="36128" y="432"/>
                    </a:lnTo>
                  </a:path>
                </a:pathLst>
              </a:custGeom>
              <a:noFill/>
              <a:ln w="5965" cap="flat">
                <a:solidFill>
                  <a:srgbClr val="EC4E44"/>
                </a:solidFill>
                <a:prstDash val="solid"/>
                <a:miter/>
              </a:ln>
            </p:spPr>
            <p:txBody>
              <a:bodyPr rtlCol="0" anchor="ctr"/>
              <a:lstStyle/>
              <a:p>
                <a:endParaRPr lang="en-US"/>
              </a:p>
            </p:txBody>
          </p:sp>
          <p:sp>
            <p:nvSpPr>
              <p:cNvPr id="2452" name="Freeform: Shape 2451">
                <a:extLst>
                  <a:ext uri="{FF2B5EF4-FFF2-40B4-BE49-F238E27FC236}">
                    <a16:creationId xmlns:a16="http://schemas.microsoft.com/office/drawing/2014/main" id="{5502DE54-B28A-4EDC-8C3D-1E8767A58F99}"/>
                  </a:ext>
                </a:extLst>
              </p:cNvPr>
              <p:cNvSpPr/>
              <p:nvPr/>
            </p:nvSpPr>
            <p:spPr>
              <a:xfrm>
                <a:off x="2996704" y="3911036"/>
                <a:ext cx="35809" cy="5909"/>
              </a:xfrm>
              <a:custGeom>
                <a:avLst/>
                <a:gdLst>
                  <a:gd name="connsiteX0" fmla="*/ 449 w 35809"/>
                  <a:gd name="connsiteY0" fmla="*/ 327 h 5909"/>
                  <a:gd name="connsiteX1" fmla="*/ 36259 w 35809"/>
                  <a:gd name="connsiteY1" fmla="*/ 327 h 5909"/>
                </a:gdLst>
                <a:ahLst/>
                <a:cxnLst>
                  <a:cxn ang="0">
                    <a:pos x="connsiteX0" y="connsiteY0"/>
                  </a:cxn>
                  <a:cxn ang="0">
                    <a:pos x="connsiteX1" y="connsiteY1"/>
                  </a:cxn>
                </a:cxnLst>
                <a:rect l="l" t="t" r="r" b="b"/>
                <a:pathLst>
                  <a:path w="35809" h="5909">
                    <a:moveTo>
                      <a:pt x="449" y="327"/>
                    </a:moveTo>
                    <a:lnTo>
                      <a:pt x="36259" y="327"/>
                    </a:lnTo>
                  </a:path>
                </a:pathLst>
              </a:custGeom>
              <a:solidFill>
                <a:srgbClr val="EC4E44"/>
              </a:solidFill>
              <a:ln w="5965" cap="sq">
                <a:noFill/>
                <a:prstDash val="solid"/>
                <a:miter/>
              </a:ln>
            </p:spPr>
            <p:txBody>
              <a:bodyPr rtlCol="0" anchor="ctr"/>
              <a:lstStyle/>
              <a:p>
                <a:endParaRPr lang="en-US"/>
              </a:p>
            </p:txBody>
          </p:sp>
          <p:sp>
            <p:nvSpPr>
              <p:cNvPr id="2453" name="Freeform: Shape 2452">
                <a:extLst>
                  <a:ext uri="{FF2B5EF4-FFF2-40B4-BE49-F238E27FC236}">
                    <a16:creationId xmlns:a16="http://schemas.microsoft.com/office/drawing/2014/main" id="{4AA5C09F-B612-4ED8-AF85-DD16CDB9563A}"/>
                  </a:ext>
                </a:extLst>
              </p:cNvPr>
              <p:cNvSpPr/>
              <p:nvPr/>
            </p:nvSpPr>
            <p:spPr>
              <a:xfrm>
                <a:off x="2996704" y="3911036"/>
                <a:ext cx="35809" cy="5909"/>
              </a:xfrm>
              <a:custGeom>
                <a:avLst/>
                <a:gdLst>
                  <a:gd name="connsiteX0" fmla="*/ 449 w 35809"/>
                  <a:gd name="connsiteY0" fmla="*/ 327 h 5909"/>
                  <a:gd name="connsiteX1" fmla="*/ 36259 w 35809"/>
                  <a:gd name="connsiteY1" fmla="*/ 327 h 5909"/>
                </a:gdLst>
                <a:ahLst/>
                <a:cxnLst>
                  <a:cxn ang="0">
                    <a:pos x="connsiteX0" y="connsiteY0"/>
                  </a:cxn>
                  <a:cxn ang="0">
                    <a:pos x="connsiteX1" y="connsiteY1"/>
                  </a:cxn>
                </a:cxnLst>
                <a:rect l="l" t="t" r="r" b="b"/>
                <a:pathLst>
                  <a:path w="35809" h="5909">
                    <a:moveTo>
                      <a:pt x="449" y="327"/>
                    </a:moveTo>
                    <a:lnTo>
                      <a:pt x="36259" y="327"/>
                    </a:lnTo>
                  </a:path>
                </a:pathLst>
              </a:custGeom>
              <a:noFill/>
              <a:ln w="5965" cap="flat">
                <a:solidFill>
                  <a:srgbClr val="EC4E44"/>
                </a:solidFill>
                <a:prstDash val="solid"/>
                <a:miter/>
              </a:ln>
            </p:spPr>
            <p:txBody>
              <a:bodyPr rtlCol="0" anchor="ctr"/>
              <a:lstStyle/>
              <a:p>
                <a:endParaRPr lang="en-US"/>
              </a:p>
            </p:txBody>
          </p:sp>
          <p:sp>
            <p:nvSpPr>
              <p:cNvPr id="2454" name="Freeform: Shape 2453">
                <a:extLst>
                  <a:ext uri="{FF2B5EF4-FFF2-40B4-BE49-F238E27FC236}">
                    <a16:creationId xmlns:a16="http://schemas.microsoft.com/office/drawing/2014/main" id="{095F97CE-F802-45EA-95A6-69E79DBAC097}"/>
                  </a:ext>
                </a:extLst>
              </p:cNvPr>
              <p:cNvSpPr/>
              <p:nvPr/>
            </p:nvSpPr>
            <p:spPr>
              <a:xfrm>
                <a:off x="3261584" y="3682965"/>
                <a:ext cx="35809" cy="5909"/>
              </a:xfrm>
              <a:custGeom>
                <a:avLst/>
                <a:gdLst>
                  <a:gd name="connsiteX0" fmla="*/ 494 w 35809"/>
                  <a:gd name="connsiteY0" fmla="*/ 289 h 5909"/>
                  <a:gd name="connsiteX1" fmla="*/ 36303 w 35809"/>
                  <a:gd name="connsiteY1" fmla="*/ 289 h 5909"/>
                </a:gdLst>
                <a:ahLst/>
                <a:cxnLst>
                  <a:cxn ang="0">
                    <a:pos x="connsiteX0" y="connsiteY0"/>
                  </a:cxn>
                  <a:cxn ang="0">
                    <a:pos x="connsiteX1" y="connsiteY1"/>
                  </a:cxn>
                </a:cxnLst>
                <a:rect l="l" t="t" r="r" b="b"/>
                <a:pathLst>
                  <a:path w="35809" h="5909">
                    <a:moveTo>
                      <a:pt x="494" y="289"/>
                    </a:moveTo>
                    <a:lnTo>
                      <a:pt x="36303" y="289"/>
                    </a:lnTo>
                  </a:path>
                </a:pathLst>
              </a:custGeom>
              <a:solidFill>
                <a:srgbClr val="EC4E44"/>
              </a:solidFill>
              <a:ln w="5965" cap="sq">
                <a:noFill/>
                <a:prstDash val="solid"/>
                <a:miter/>
              </a:ln>
            </p:spPr>
            <p:txBody>
              <a:bodyPr rtlCol="0" anchor="ctr"/>
              <a:lstStyle/>
              <a:p>
                <a:endParaRPr lang="en-US"/>
              </a:p>
            </p:txBody>
          </p:sp>
          <p:sp>
            <p:nvSpPr>
              <p:cNvPr id="2455" name="Freeform: Shape 2454">
                <a:extLst>
                  <a:ext uri="{FF2B5EF4-FFF2-40B4-BE49-F238E27FC236}">
                    <a16:creationId xmlns:a16="http://schemas.microsoft.com/office/drawing/2014/main" id="{52432079-032C-4938-9E12-68960A352281}"/>
                  </a:ext>
                </a:extLst>
              </p:cNvPr>
              <p:cNvSpPr/>
              <p:nvPr/>
            </p:nvSpPr>
            <p:spPr>
              <a:xfrm>
                <a:off x="3261584" y="3682965"/>
                <a:ext cx="35809" cy="5909"/>
              </a:xfrm>
              <a:custGeom>
                <a:avLst/>
                <a:gdLst>
                  <a:gd name="connsiteX0" fmla="*/ 494 w 35809"/>
                  <a:gd name="connsiteY0" fmla="*/ 289 h 5909"/>
                  <a:gd name="connsiteX1" fmla="*/ 36303 w 35809"/>
                  <a:gd name="connsiteY1" fmla="*/ 289 h 5909"/>
                </a:gdLst>
                <a:ahLst/>
                <a:cxnLst>
                  <a:cxn ang="0">
                    <a:pos x="connsiteX0" y="connsiteY0"/>
                  </a:cxn>
                  <a:cxn ang="0">
                    <a:pos x="connsiteX1" y="connsiteY1"/>
                  </a:cxn>
                </a:cxnLst>
                <a:rect l="l" t="t" r="r" b="b"/>
                <a:pathLst>
                  <a:path w="35809" h="5909">
                    <a:moveTo>
                      <a:pt x="494" y="289"/>
                    </a:moveTo>
                    <a:lnTo>
                      <a:pt x="36303" y="289"/>
                    </a:lnTo>
                  </a:path>
                </a:pathLst>
              </a:custGeom>
              <a:noFill/>
              <a:ln w="5965" cap="flat">
                <a:solidFill>
                  <a:srgbClr val="EC4E44"/>
                </a:solidFill>
                <a:prstDash val="solid"/>
                <a:miter/>
              </a:ln>
            </p:spPr>
            <p:txBody>
              <a:bodyPr rtlCol="0" anchor="ctr"/>
              <a:lstStyle/>
              <a:p>
                <a:endParaRPr lang="en-US"/>
              </a:p>
            </p:txBody>
          </p:sp>
          <p:sp>
            <p:nvSpPr>
              <p:cNvPr id="2456" name="Freeform: Shape 2455">
                <a:extLst>
                  <a:ext uri="{FF2B5EF4-FFF2-40B4-BE49-F238E27FC236}">
                    <a16:creationId xmlns:a16="http://schemas.microsoft.com/office/drawing/2014/main" id="{F98F3F81-54FB-4891-9722-535EBFDD47F9}"/>
                  </a:ext>
                </a:extLst>
              </p:cNvPr>
              <p:cNvSpPr/>
              <p:nvPr/>
            </p:nvSpPr>
            <p:spPr>
              <a:xfrm>
                <a:off x="3846505" y="3207643"/>
                <a:ext cx="35809" cy="5909"/>
              </a:xfrm>
              <a:custGeom>
                <a:avLst/>
                <a:gdLst>
                  <a:gd name="connsiteX0" fmla="*/ 592 w 35809"/>
                  <a:gd name="connsiteY0" fmla="*/ 208 h 5909"/>
                  <a:gd name="connsiteX1" fmla="*/ 36401 w 35809"/>
                  <a:gd name="connsiteY1" fmla="*/ 208 h 5909"/>
                </a:gdLst>
                <a:ahLst/>
                <a:cxnLst>
                  <a:cxn ang="0">
                    <a:pos x="connsiteX0" y="connsiteY0"/>
                  </a:cxn>
                  <a:cxn ang="0">
                    <a:pos x="connsiteX1" y="connsiteY1"/>
                  </a:cxn>
                </a:cxnLst>
                <a:rect l="l" t="t" r="r" b="b"/>
                <a:pathLst>
                  <a:path w="35809" h="5909">
                    <a:moveTo>
                      <a:pt x="592" y="208"/>
                    </a:moveTo>
                    <a:lnTo>
                      <a:pt x="36401" y="208"/>
                    </a:lnTo>
                  </a:path>
                </a:pathLst>
              </a:custGeom>
              <a:solidFill>
                <a:srgbClr val="EC4E44"/>
              </a:solidFill>
              <a:ln w="5965" cap="sq">
                <a:noFill/>
                <a:prstDash val="solid"/>
                <a:miter/>
              </a:ln>
            </p:spPr>
            <p:txBody>
              <a:bodyPr rtlCol="0" anchor="ctr"/>
              <a:lstStyle/>
              <a:p>
                <a:endParaRPr lang="en-US"/>
              </a:p>
            </p:txBody>
          </p:sp>
          <p:sp>
            <p:nvSpPr>
              <p:cNvPr id="2457" name="Freeform: Shape 2456">
                <a:extLst>
                  <a:ext uri="{FF2B5EF4-FFF2-40B4-BE49-F238E27FC236}">
                    <a16:creationId xmlns:a16="http://schemas.microsoft.com/office/drawing/2014/main" id="{B5802BA7-CDA3-4BB1-A897-DB3D5F4A7478}"/>
                  </a:ext>
                </a:extLst>
              </p:cNvPr>
              <p:cNvSpPr/>
              <p:nvPr/>
            </p:nvSpPr>
            <p:spPr>
              <a:xfrm>
                <a:off x="3846505" y="3207643"/>
                <a:ext cx="35809" cy="5909"/>
              </a:xfrm>
              <a:custGeom>
                <a:avLst/>
                <a:gdLst>
                  <a:gd name="connsiteX0" fmla="*/ 592 w 35809"/>
                  <a:gd name="connsiteY0" fmla="*/ 208 h 5909"/>
                  <a:gd name="connsiteX1" fmla="*/ 36401 w 35809"/>
                  <a:gd name="connsiteY1" fmla="*/ 208 h 5909"/>
                </a:gdLst>
                <a:ahLst/>
                <a:cxnLst>
                  <a:cxn ang="0">
                    <a:pos x="connsiteX0" y="connsiteY0"/>
                  </a:cxn>
                  <a:cxn ang="0">
                    <a:pos x="connsiteX1" y="connsiteY1"/>
                  </a:cxn>
                </a:cxnLst>
                <a:rect l="l" t="t" r="r" b="b"/>
                <a:pathLst>
                  <a:path w="35809" h="5909">
                    <a:moveTo>
                      <a:pt x="592" y="208"/>
                    </a:moveTo>
                    <a:lnTo>
                      <a:pt x="36401" y="208"/>
                    </a:lnTo>
                  </a:path>
                </a:pathLst>
              </a:custGeom>
              <a:noFill/>
              <a:ln w="5965" cap="flat">
                <a:solidFill>
                  <a:srgbClr val="EC4E44"/>
                </a:solidFill>
                <a:prstDash val="solid"/>
                <a:miter/>
              </a:ln>
            </p:spPr>
            <p:txBody>
              <a:bodyPr rtlCol="0" anchor="ctr"/>
              <a:lstStyle/>
              <a:p>
                <a:endParaRPr lang="en-US"/>
              </a:p>
            </p:txBody>
          </p:sp>
          <p:sp>
            <p:nvSpPr>
              <p:cNvPr id="2458" name="Freeform: Shape 2457">
                <a:extLst>
                  <a:ext uri="{FF2B5EF4-FFF2-40B4-BE49-F238E27FC236}">
                    <a16:creationId xmlns:a16="http://schemas.microsoft.com/office/drawing/2014/main" id="{E4E1ACC6-47EE-47EC-ADA7-E2E72B7398B6}"/>
                  </a:ext>
                </a:extLst>
              </p:cNvPr>
              <p:cNvSpPr/>
              <p:nvPr/>
            </p:nvSpPr>
            <p:spPr>
              <a:xfrm>
                <a:off x="1362682" y="5177597"/>
                <a:ext cx="35809" cy="5909"/>
              </a:xfrm>
              <a:custGeom>
                <a:avLst/>
                <a:gdLst>
                  <a:gd name="connsiteX0" fmla="*/ 176 w 35809"/>
                  <a:gd name="connsiteY0" fmla="*/ 542 h 5909"/>
                  <a:gd name="connsiteX1" fmla="*/ 35985 w 35809"/>
                  <a:gd name="connsiteY1" fmla="*/ 542 h 5909"/>
                </a:gdLst>
                <a:ahLst/>
                <a:cxnLst>
                  <a:cxn ang="0">
                    <a:pos x="connsiteX0" y="connsiteY0"/>
                  </a:cxn>
                  <a:cxn ang="0">
                    <a:pos x="connsiteX1" y="connsiteY1"/>
                  </a:cxn>
                </a:cxnLst>
                <a:rect l="l" t="t" r="r" b="b"/>
                <a:pathLst>
                  <a:path w="35809" h="5909">
                    <a:moveTo>
                      <a:pt x="176" y="542"/>
                    </a:moveTo>
                    <a:lnTo>
                      <a:pt x="35985" y="542"/>
                    </a:lnTo>
                  </a:path>
                </a:pathLst>
              </a:custGeom>
              <a:solidFill>
                <a:srgbClr val="EC4E44"/>
              </a:solidFill>
              <a:ln w="5965" cap="sq">
                <a:noFill/>
                <a:prstDash val="solid"/>
                <a:miter/>
              </a:ln>
            </p:spPr>
            <p:txBody>
              <a:bodyPr rtlCol="0" anchor="ctr"/>
              <a:lstStyle/>
              <a:p>
                <a:endParaRPr lang="en-US"/>
              </a:p>
            </p:txBody>
          </p:sp>
          <p:sp>
            <p:nvSpPr>
              <p:cNvPr id="2459" name="Freeform: Shape 2458">
                <a:extLst>
                  <a:ext uri="{FF2B5EF4-FFF2-40B4-BE49-F238E27FC236}">
                    <a16:creationId xmlns:a16="http://schemas.microsoft.com/office/drawing/2014/main" id="{30B746DC-417F-46E6-B77F-D4B51249DEF7}"/>
                  </a:ext>
                </a:extLst>
              </p:cNvPr>
              <p:cNvSpPr/>
              <p:nvPr/>
            </p:nvSpPr>
            <p:spPr>
              <a:xfrm>
                <a:off x="1362682" y="5177597"/>
                <a:ext cx="35809" cy="5909"/>
              </a:xfrm>
              <a:custGeom>
                <a:avLst/>
                <a:gdLst>
                  <a:gd name="connsiteX0" fmla="*/ 176 w 35809"/>
                  <a:gd name="connsiteY0" fmla="*/ 542 h 5909"/>
                  <a:gd name="connsiteX1" fmla="*/ 35985 w 35809"/>
                  <a:gd name="connsiteY1" fmla="*/ 542 h 5909"/>
                </a:gdLst>
                <a:ahLst/>
                <a:cxnLst>
                  <a:cxn ang="0">
                    <a:pos x="connsiteX0" y="connsiteY0"/>
                  </a:cxn>
                  <a:cxn ang="0">
                    <a:pos x="connsiteX1" y="connsiteY1"/>
                  </a:cxn>
                </a:cxnLst>
                <a:rect l="l" t="t" r="r" b="b"/>
                <a:pathLst>
                  <a:path w="35809" h="5909">
                    <a:moveTo>
                      <a:pt x="176" y="542"/>
                    </a:moveTo>
                    <a:lnTo>
                      <a:pt x="35985" y="542"/>
                    </a:lnTo>
                  </a:path>
                </a:pathLst>
              </a:custGeom>
              <a:noFill/>
              <a:ln w="5965" cap="flat">
                <a:solidFill>
                  <a:srgbClr val="EC4E44"/>
                </a:solidFill>
                <a:prstDash val="solid"/>
                <a:miter/>
              </a:ln>
            </p:spPr>
            <p:txBody>
              <a:bodyPr rtlCol="0" anchor="ctr"/>
              <a:lstStyle/>
              <a:p>
                <a:endParaRPr lang="en-US"/>
              </a:p>
            </p:txBody>
          </p:sp>
          <p:sp>
            <p:nvSpPr>
              <p:cNvPr id="2460" name="Freeform: Shape 2459">
                <a:extLst>
                  <a:ext uri="{FF2B5EF4-FFF2-40B4-BE49-F238E27FC236}">
                    <a16:creationId xmlns:a16="http://schemas.microsoft.com/office/drawing/2014/main" id="{4D3D7973-D46E-4159-AE81-CAC60FE2A967}"/>
                  </a:ext>
                </a:extLst>
              </p:cNvPr>
              <p:cNvSpPr/>
              <p:nvPr/>
            </p:nvSpPr>
            <p:spPr>
              <a:xfrm>
                <a:off x="3173352" y="3766093"/>
                <a:ext cx="35809" cy="5909"/>
              </a:xfrm>
              <a:custGeom>
                <a:avLst/>
                <a:gdLst>
                  <a:gd name="connsiteX0" fmla="*/ 479 w 35809"/>
                  <a:gd name="connsiteY0" fmla="*/ 303 h 5909"/>
                  <a:gd name="connsiteX1" fmla="*/ 36288 w 35809"/>
                  <a:gd name="connsiteY1" fmla="*/ 303 h 5909"/>
                </a:gdLst>
                <a:ahLst/>
                <a:cxnLst>
                  <a:cxn ang="0">
                    <a:pos x="connsiteX0" y="connsiteY0"/>
                  </a:cxn>
                  <a:cxn ang="0">
                    <a:pos x="connsiteX1" y="connsiteY1"/>
                  </a:cxn>
                </a:cxnLst>
                <a:rect l="l" t="t" r="r" b="b"/>
                <a:pathLst>
                  <a:path w="35809" h="5909">
                    <a:moveTo>
                      <a:pt x="479" y="303"/>
                    </a:moveTo>
                    <a:lnTo>
                      <a:pt x="36288" y="303"/>
                    </a:lnTo>
                  </a:path>
                </a:pathLst>
              </a:custGeom>
              <a:solidFill>
                <a:srgbClr val="EC4E44"/>
              </a:solidFill>
              <a:ln w="5965" cap="sq">
                <a:noFill/>
                <a:prstDash val="solid"/>
                <a:miter/>
              </a:ln>
            </p:spPr>
            <p:txBody>
              <a:bodyPr rtlCol="0" anchor="ctr"/>
              <a:lstStyle/>
              <a:p>
                <a:endParaRPr lang="en-US"/>
              </a:p>
            </p:txBody>
          </p:sp>
          <p:sp>
            <p:nvSpPr>
              <p:cNvPr id="2461" name="Freeform: Shape 2460">
                <a:extLst>
                  <a:ext uri="{FF2B5EF4-FFF2-40B4-BE49-F238E27FC236}">
                    <a16:creationId xmlns:a16="http://schemas.microsoft.com/office/drawing/2014/main" id="{646BA3F5-BB1C-4A18-B907-E40027B449D0}"/>
                  </a:ext>
                </a:extLst>
              </p:cNvPr>
              <p:cNvSpPr/>
              <p:nvPr/>
            </p:nvSpPr>
            <p:spPr>
              <a:xfrm>
                <a:off x="3173352" y="3766093"/>
                <a:ext cx="35809" cy="5909"/>
              </a:xfrm>
              <a:custGeom>
                <a:avLst/>
                <a:gdLst>
                  <a:gd name="connsiteX0" fmla="*/ 479 w 35809"/>
                  <a:gd name="connsiteY0" fmla="*/ 303 h 5909"/>
                  <a:gd name="connsiteX1" fmla="*/ 36288 w 35809"/>
                  <a:gd name="connsiteY1" fmla="*/ 303 h 5909"/>
                </a:gdLst>
                <a:ahLst/>
                <a:cxnLst>
                  <a:cxn ang="0">
                    <a:pos x="connsiteX0" y="connsiteY0"/>
                  </a:cxn>
                  <a:cxn ang="0">
                    <a:pos x="connsiteX1" y="connsiteY1"/>
                  </a:cxn>
                </a:cxnLst>
                <a:rect l="l" t="t" r="r" b="b"/>
                <a:pathLst>
                  <a:path w="35809" h="5909">
                    <a:moveTo>
                      <a:pt x="479" y="303"/>
                    </a:moveTo>
                    <a:lnTo>
                      <a:pt x="36288" y="303"/>
                    </a:lnTo>
                  </a:path>
                </a:pathLst>
              </a:custGeom>
              <a:noFill/>
              <a:ln w="5965" cap="flat">
                <a:solidFill>
                  <a:srgbClr val="EC4E44"/>
                </a:solidFill>
                <a:prstDash val="solid"/>
                <a:miter/>
              </a:ln>
            </p:spPr>
            <p:txBody>
              <a:bodyPr rtlCol="0" anchor="ctr"/>
              <a:lstStyle/>
              <a:p>
                <a:endParaRPr lang="en-US"/>
              </a:p>
            </p:txBody>
          </p:sp>
          <p:sp>
            <p:nvSpPr>
              <p:cNvPr id="2462" name="Freeform: Shape 2461">
                <a:extLst>
                  <a:ext uri="{FF2B5EF4-FFF2-40B4-BE49-F238E27FC236}">
                    <a16:creationId xmlns:a16="http://schemas.microsoft.com/office/drawing/2014/main" id="{FCD4D2D8-469C-4716-9697-1A3E397AD8C6}"/>
                  </a:ext>
                </a:extLst>
              </p:cNvPr>
              <p:cNvSpPr/>
              <p:nvPr/>
            </p:nvSpPr>
            <p:spPr>
              <a:xfrm>
                <a:off x="3655702" y="3314156"/>
                <a:ext cx="35809" cy="5909"/>
              </a:xfrm>
              <a:custGeom>
                <a:avLst/>
                <a:gdLst>
                  <a:gd name="connsiteX0" fmla="*/ 560 w 35809"/>
                  <a:gd name="connsiteY0" fmla="*/ 226 h 5909"/>
                  <a:gd name="connsiteX1" fmla="*/ 36369 w 35809"/>
                  <a:gd name="connsiteY1" fmla="*/ 226 h 5909"/>
                </a:gdLst>
                <a:ahLst/>
                <a:cxnLst>
                  <a:cxn ang="0">
                    <a:pos x="connsiteX0" y="connsiteY0"/>
                  </a:cxn>
                  <a:cxn ang="0">
                    <a:pos x="connsiteX1" y="connsiteY1"/>
                  </a:cxn>
                </a:cxnLst>
                <a:rect l="l" t="t" r="r" b="b"/>
                <a:pathLst>
                  <a:path w="35809" h="5909">
                    <a:moveTo>
                      <a:pt x="560" y="226"/>
                    </a:moveTo>
                    <a:lnTo>
                      <a:pt x="36369" y="226"/>
                    </a:lnTo>
                  </a:path>
                </a:pathLst>
              </a:custGeom>
              <a:solidFill>
                <a:srgbClr val="EC4E44"/>
              </a:solidFill>
              <a:ln w="5965" cap="sq">
                <a:noFill/>
                <a:prstDash val="solid"/>
                <a:miter/>
              </a:ln>
            </p:spPr>
            <p:txBody>
              <a:bodyPr rtlCol="0" anchor="ctr"/>
              <a:lstStyle/>
              <a:p>
                <a:endParaRPr lang="en-US"/>
              </a:p>
            </p:txBody>
          </p:sp>
          <p:sp>
            <p:nvSpPr>
              <p:cNvPr id="2463" name="Freeform: Shape 2462">
                <a:extLst>
                  <a:ext uri="{FF2B5EF4-FFF2-40B4-BE49-F238E27FC236}">
                    <a16:creationId xmlns:a16="http://schemas.microsoft.com/office/drawing/2014/main" id="{E2766144-5B66-4A24-B001-EDACF7366FF7}"/>
                  </a:ext>
                </a:extLst>
              </p:cNvPr>
              <p:cNvSpPr/>
              <p:nvPr/>
            </p:nvSpPr>
            <p:spPr>
              <a:xfrm>
                <a:off x="3655702" y="3314156"/>
                <a:ext cx="35809" cy="5909"/>
              </a:xfrm>
              <a:custGeom>
                <a:avLst/>
                <a:gdLst>
                  <a:gd name="connsiteX0" fmla="*/ 560 w 35809"/>
                  <a:gd name="connsiteY0" fmla="*/ 226 h 5909"/>
                  <a:gd name="connsiteX1" fmla="*/ 36369 w 35809"/>
                  <a:gd name="connsiteY1" fmla="*/ 226 h 5909"/>
                </a:gdLst>
                <a:ahLst/>
                <a:cxnLst>
                  <a:cxn ang="0">
                    <a:pos x="connsiteX0" y="connsiteY0"/>
                  </a:cxn>
                  <a:cxn ang="0">
                    <a:pos x="connsiteX1" y="connsiteY1"/>
                  </a:cxn>
                </a:cxnLst>
                <a:rect l="l" t="t" r="r" b="b"/>
                <a:pathLst>
                  <a:path w="35809" h="5909">
                    <a:moveTo>
                      <a:pt x="560" y="226"/>
                    </a:moveTo>
                    <a:lnTo>
                      <a:pt x="36369" y="226"/>
                    </a:lnTo>
                  </a:path>
                </a:pathLst>
              </a:custGeom>
              <a:noFill/>
              <a:ln w="5965" cap="flat">
                <a:solidFill>
                  <a:srgbClr val="EC4E44"/>
                </a:solidFill>
                <a:prstDash val="solid"/>
                <a:miter/>
              </a:ln>
            </p:spPr>
            <p:txBody>
              <a:bodyPr rtlCol="0" anchor="ctr"/>
              <a:lstStyle/>
              <a:p>
                <a:endParaRPr lang="en-US"/>
              </a:p>
            </p:txBody>
          </p:sp>
          <p:sp>
            <p:nvSpPr>
              <p:cNvPr id="2464" name="Freeform: Shape 2463">
                <a:extLst>
                  <a:ext uri="{FF2B5EF4-FFF2-40B4-BE49-F238E27FC236}">
                    <a16:creationId xmlns:a16="http://schemas.microsoft.com/office/drawing/2014/main" id="{D6C4D409-6E72-41E4-B252-E307CD9A4050}"/>
                  </a:ext>
                </a:extLst>
              </p:cNvPr>
              <p:cNvSpPr/>
              <p:nvPr/>
            </p:nvSpPr>
            <p:spPr>
              <a:xfrm>
                <a:off x="3399080" y="3594584"/>
                <a:ext cx="35809" cy="5909"/>
              </a:xfrm>
              <a:custGeom>
                <a:avLst/>
                <a:gdLst>
                  <a:gd name="connsiteX0" fmla="*/ 517 w 35809"/>
                  <a:gd name="connsiteY0" fmla="*/ 274 h 5909"/>
                  <a:gd name="connsiteX1" fmla="*/ 36326 w 35809"/>
                  <a:gd name="connsiteY1" fmla="*/ 274 h 5909"/>
                </a:gdLst>
                <a:ahLst/>
                <a:cxnLst>
                  <a:cxn ang="0">
                    <a:pos x="connsiteX0" y="connsiteY0"/>
                  </a:cxn>
                  <a:cxn ang="0">
                    <a:pos x="connsiteX1" y="connsiteY1"/>
                  </a:cxn>
                </a:cxnLst>
                <a:rect l="l" t="t" r="r" b="b"/>
                <a:pathLst>
                  <a:path w="35809" h="5909">
                    <a:moveTo>
                      <a:pt x="517" y="274"/>
                    </a:moveTo>
                    <a:lnTo>
                      <a:pt x="36326" y="274"/>
                    </a:lnTo>
                  </a:path>
                </a:pathLst>
              </a:custGeom>
              <a:solidFill>
                <a:srgbClr val="EC4E44"/>
              </a:solidFill>
              <a:ln w="5965" cap="sq">
                <a:noFill/>
                <a:prstDash val="solid"/>
                <a:miter/>
              </a:ln>
            </p:spPr>
            <p:txBody>
              <a:bodyPr rtlCol="0" anchor="ctr"/>
              <a:lstStyle/>
              <a:p>
                <a:endParaRPr lang="en-US"/>
              </a:p>
            </p:txBody>
          </p:sp>
          <p:sp>
            <p:nvSpPr>
              <p:cNvPr id="2465" name="Freeform: Shape 2464">
                <a:extLst>
                  <a:ext uri="{FF2B5EF4-FFF2-40B4-BE49-F238E27FC236}">
                    <a16:creationId xmlns:a16="http://schemas.microsoft.com/office/drawing/2014/main" id="{A25650D9-C1A4-49C1-AC26-3A4E4A757AA1}"/>
                  </a:ext>
                </a:extLst>
              </p:cNvPr>
              <p:cNvSpPr/>
              <p:nvPr/>
            </p:nvSpPr>
            <p:spPr>
              <a:xfrm>
                <a:off x="3399080" y="3594584"/>
                <a:ext cx="35809" cy="5909"/>
              </a:xfrm>
              <a:custGeom>
                <a:avLst/>
                <a:gdLst>
                  <a:gd name="connsiteX0" fmla="*/ 517 w 35809"/>
                  <a:gd name="connsiteY0" fmla="*/ 274 h 5909"/>
                  <a:gd name="connsiteX1" fmla="*/ 36326 w 35809"/>
                  <a:gd name="connsiteY1" fmla="*/ 274 h 5909"/>
                </a:gdLst>
                <a:ahLst/>
                <a:cxnLst>
                  <a:cxn ang="0">
                    <a:pos x="connsiteX0" y="connsiteY0"/>
                  </a:cxn>
                  <a:cxn ang="0">
                    <a:pos x="connsiteX1" y="connsiteY1"/>
                  </a:cxn>
                </a:cxnLst>
                <a:rect l="l" t="t" r="r" b="b"/>
                <a:pathLst>
                  <a:path w="35809" h="5909">
                    <a:moveTo>
                      <a:pt x="517" y="274"/>
                    </a:moveTo>
                    <a:lnTo>
                      <a:pt x="36326" y="274"/>
                    </a:lnTo>
                  </a:path>
                </a:pathLst>
              </a:custGeom>
              <a:noFill/>
              <a:ln w="5965" cap="flat">
                <a:solidFill>
                  <a:srgbClr val="EC4E44"/>
                </a:solidFill>
                <a:prstDash val="solid"/>
                <a:miter/>
              </a:ln>
            </p:spPr>
            <p:txBody>
              <a:bodyPr rtlCol="0" anchor="ctr"/>
              <a:lstStyle/>
              <a:p>
                <a:endParaRPr lang="en-US"/>
              </a:p>
            </p:txBody>
          </p:sp>
          <p:sp>
            <p:nvSpPr>
              <p:cNvPr id="2466" name="Freeform: Shape 2465">
                <a:extLst>
                  <a:ext uri="{FF2B5EF4-FFF2-40B4-BE49-F238E27FC236}">
                    <a16:creationId xmlns:a16="http://schemas.microsoft.com/office/drawing/2014/main" id="{7E895690-53A3-42F7-8BDA-C881EE690643}"/>
                  </a:ext>
                </a:extLst>
              </p:cNvPr>
              <p:cNvSpPr/>
              <p:nvPr/>
            </p:nvSpPr>
            <p:spPr>
              <a:xfrm>
                <a:off x="2310647" y="4554639"/>
                <a:ext cx="35809" cy="5909"/>
              </a:xfrm>
              <a:custGeom>
                <a:avLst/>
                <a:gdLst>
                  <a:gd name="connsiteX0" fmla="*/ 334 w 35809"/>
                  <a:gd name="connsiteY0" fmla="*/ 436 h 5909"/>
                  <a:gd name="connsiteX1" fmla="*/ 36144 w 35809"/>
                  <a:gd name="connsiteY1" fmla="*/ 436 h 5909"/>
                </a:gdLst>
                <a:ahLst/>
                <a:cxnLst>
                  <a:cxn ang="0">
                    <a:pos x="connsiteX0" y="connsiteY0"/>
                  </a:cxn>
                  <a:cxn ang="0">
                    <a:pos x="connsiteX1" y="connsiteY1"/>
                  </a:cxn>
                </a:cxnLst>
                <a:rect l="l" t="t" r="r" b="b"/>
                <a:pathLst>
                  <a:path w="35809" h="5909">
                    <a:moveTo>
                      <a:pt x="334" y="436"/>
                    </a:moveTo>
                    <a:lnTo>
                      <a:pt x="36144" y="436"/>
                    </a:lnTo>
                  </a:path>
                </a:pathLst>
              </a:custGeom>
              <a:solidFill>
                <a:srgbClr val="EC4E44"/>
              </a:solidFill>
              <a:ln w="5965" cap="sq">
                <a:noFill/>
                <a:prstDash val="solid"/>
                <a:miter/>
              </a:ln>
            </p:spPr>
            <p:txBody>
              <a:bodyPr rtlCol="0" anchor="ctr"/>
              <a:lstStyle/>
              <a:p>
                <a:endParaRPr lang="en-US"/>
              </a:p>
            </p:txBody>
          </p:sp>
          <p:sp>
            <p:nvSpPr>
              <p:cNvPr id="2467" name="Freeform: Shape 2466">
                <a:extLst>
                  <a:ext uri="{FF2B5EF4-FFF2-40B4-BE49-F238E27FC236}">
                    <a16:creationId xmlns:a16="http://schemas.microsoft.com/office/drawing/2014/main" id="{1BC698D5-5722-453D-A561-1C67A1365AA2}"/>
                  </a:ext>
                </a:extLst>
              </p:cNvPr>
              <p:cNvSpPr/>
              <p:nvPr/>
            </p:nvSpPr>
            <p:spPr>
              <a:xfrm>
                <a:off x="2310647" y="4554639"/>
                <a:ext cx="35809" cy="5909"/>
              </a:xfrm>
              <a:custGeom>
                <a:avLst/>
                <a:gdLst>
                  <a:gd name="connsiteX0" fmla="*/ 334 w 35809"/>
                  <a:gd name="connsiteY0" fmla="*/ 436 h 5909"/>
                  <a:gd name="connsiteX1" fmla="*/ 36144 w 35809"/>
                  <a:gd name="connsiteY1" fmla="*/ 436 h 5909"/>
                </a:gdLst>
                <a:ahLst/>
                <a:cxnLst>
                  <a:cxn ang="0">
                    <a:pos x="connsiteX0" y="connsiteY0"/>
                  </a:cxn>
                  <a:cxn ang="0">
                    <a:pos x="connsiteX1" y="connsiteY1"/>
                  </a:cxn>
                </a:cxnLst>
                <a:rect l="l" t="t" r="r" b="b"/>
                <a:pathLst>
                  <a:path w="35809" h="5909">
                    <a:moveTo>
                      <a:pt x="334" y="436"/>
                    </a:moveTo>
                    <a:lnTo>
                      <a:pt x="36144" y="436"/>
                    </a:lnTo>
                  </a:path>
                </a:pathLst>
              </a:custGeom>
              <a:noFill/>
              <a:ln w="5965" cap="flat">
                <a:solidFill>
                  <a:srgbClr val="EC4E44"/>
                </a:solidFill>
                <a:prstDash val="solid"/>
                <a:miter/>
              </a:ln>
            </p:spPr>
            <p:txBody>
              <a:bodyPr rtlCol="0" anchor="ctr"/>
              <a:lstStyle/>
              <a:p>
                <a:endParaRPr lang="en-US"/>
              </a:p>
            </p:txBody>
          </p:sp>
          <p:sp>
            <p:nvSpPr>
              <p:cNvPr id="2468" name="Freeform: Shape 2467">
                <a:extLst>
                  <a:ext uri="{FF2B5EF4-FFF2-40B4-BE49-F238E27FC236}">
                    <a16:creationId xmlns:a16="http://schemas.microsoft.com/office/drawing/2014/main" id="{80558A6A-CC92-463A-8983-85C74768BA80}"/>
                  </a:ext>
                </a:extLst>
              </p:cNvPr>
              <p:cNvSpPr/>
              <p:nvPr/>
            </p:nvSpPr>
            <p:spPr>
              <a:xfrm>
                <a:off x="3196636" y="3956615"/>
                <a:ext cx="35809" cy="5909"/>
              </a:xfrm>
              <a:custGeom>
                <a:avLst/>
                <a:gdLst>
                  <a:gd name="connsiteX0" fmla="*/ 483 w 35809"/>
                  <a:gd name="connsiteY0" fmla="*/ 335 h 5909"/>
                  <a:gd name="connsiteX1" fmla="*/ 36292 w 35809"/>
                  <a:gd name="connsiteY1" fmla="*/ 335 h 5909"/>
                </a:gdLst>
                <a:ahLst/>
                <a:cxnLst>
                  <a:cxn ang="0">
                    <a:pos x="connsiteX0" y="connsiteY0"/>
                  </a:cxn>
                  <a:cxn ang="0">
                    <a:pos x="connsiteX1" y="connsiteY1"/>
                  </a:cxn>
                </a:cxnLst>
                <a:rect l="l" t="t" r="r" b="b"/>
                <a:pathLst>
                  <a:path w="35809" h="5909">
                    <a:moveTo>
                      <a:pt x="483" y="335"/>
                    </a:moveTo>
                    <a:lnTo>
                      <a:pt x="36292" y="335"/>
                    </a:lnTo>
                  </a:path>
                </a:pathLst>
              </a:custGeom>
              <a:solidFill>
                <a:srgbClr val="EC4E44"/>
              </a:solidFill>
              <a:ln w="5965" cap="sq">
                <a:noFill/>
                <a:prstDash val="solid"/>
                <a:miter/>
              </a:ln>
            </p:spPr>
            <p:txBody>
              <a:bodyPr rtlCol="0" anchor="ctr"/>
              <a:lstStyle/>
              <a:p>
                <a:endParaRPr lang="en-US"/>
              </a:p>
            </p:txBody>
          </p:sp>
          <p:sp>
            <p:nvSpPr>
              <p:cNvPr id="2469" name="Freeform: Shape 2468">
                <a:extLst>
                  <a:ext uri="{FF2B5EF4-FFF2-40B4-BE49-F238E27FC236}">
                    <a16:creationId xmlns:a16="http://schemas.microsoft.com/office/drawing/2014/main" id="{DC83EB33-71FC-417B-B947-BFD9B5CE0415}"/>
                  </a:ext>
                </a:extLst>
              </p:cNvPr>
              <p:cNvSpPr/>
              <p:nvPr/>
            </p:nvSpPr>
            <p:spPr>
              <a:xfrm>
                <a:off x="3196636" y="3956615"/>
                <a:ext cx="35809" cy="5909"/>
              </a:xfrm>
              <a:custGeom>
                <a:avLst/>
                <a:gdLst>
                  <a:gd name="connsiteX0" fmla="*/ 483 w 35809"/>
                  <a:gd name="connsiteY0" fmla="*/ 335 h 5909"/>
                  <a:gd name="connsiteX1" fmla="*/ 36292 w 35809"/>
                  <a:gd name="connsiteY1" fmla="*/ 335 h 5909"/>
                </a:gdLst>
                <a:ahLst/>
                <a:cxnLst>
                  <a:cxn ang="0">
                    <a:pos x="connsiteX0" y="connsiteY0"/>
                  </a:cxn>
                  <a:cxn ang="0">
                    <a:pos x="connsiteX1" y="connsiteY1"/>
                  </a:cxn>
                </a:cxnLst>
                <a:rect l="l" t="t" r="r" b="b"/>
                <a:pathLst>
                  <a:path w="35809" h="5909">
                    <a:moveTo>
                      <a:pt x="483" y="335"/>
                    </a:moveTo>
                    <a:lnTo>
                      <a:pt x="36292" y="335"/>
                    </a:lnTo>
                  </a:path>
                </a:pathLst>
              </a:custGeom>
              <a:noFill/>
              <a:ln w="5965" cap="flat">
                <a:solidFill>
                  <a:srgbClr val="EC4E44"/>
                </a:solidFill>
                <a:prstDash val="solid"/>
                <a:miter/>
              </a:ln>
            </p:spPr>
            <p:txBody>
              <a:bodyPr rtlCol="0" anchor="ctr"/>
              <a:lstStyle/>
              <a:p>
                <a:endParaRPr lang="en-US"/>
              </a:p>
            </p:txBody>
          </p:sp>
          <p:sp>
            <p:nvSpPr>
              <p:cNvPr id="2470" name="Freeform: Shape 2469">
                <a:extLst>
                  <a:ext uri="{FF2B5EF4-FFF2-40B4-BE49-F238E27FC236}">
                    <a16:creationId xmlns:a16="http://schemas.microsoft.com/office/drawing/2014/main" id="{B9C089F7-2502-401E-9BD5-F9177464ECD2}"/>
                  </a:ext>
                </a:extLst>
              </p:cNvPr>
              <p:cNvSpPr/>
              <p:nvPr/>
            </p:nvSpPr>
            <p:spPr>
              <a:xfrm>
                <a:off x="4018041" y="3075013"/>
                <a:ext cx="35809" cy="5909"/>
              </a:xfrm>
              <a:custGeom>
                <a:avLst/>
                <a:gdLst>
                  <a:gd name="connsiteX0" fmla="*/ 621 w 35809"/>
                  <a:gd name="connsiteY0" fmla="*/ 186 h 5909"/>
                  <a:gd name="connsiteX1" fmla="*/ 36430 w 35809"/>
                  <a:gd name="connsiteY1" fmla="*/ 186 h 5909"/>
                </a:gdLst>
                <a:ahLst/>
                <a:cxnLst>
                  <a:cxn ang="0">
                    <a:pos x="connsiteX0" y="connsiteY0"/>
                  </a:cxn>
                  <a:cxn ang="0">
                    <a:pos x="connsiteX1" y="connsiteY1"/>
                  </a:cxn>
                </a:cxnLst>
                <a:rect l="l" t="t" r="r" b="b"/>
                <a:pathLst>
                  <a:path w="35809" h="5909">
                    <a:moveTo>
                      <a:pt x="621" y="186"/>
                    </a:moveTo>
                    <a:lnTo>
                      <a:pt x="36430" y="186"/>
                    </a:lnTo>
                  </a:path>
                </a:pathLst>
              </a:custGeom>
              <a:solidFill>
                <a:srgbClr val="EC4E44"/>
              </a:solidFill>
              <a:ln w="5965" cap="sq">
                <a:noFill/>
                <a:prstDash val="solid"/>
                <a:miter/>
              </a:ln>
            </p:spPr>
            <p:txBody>
              <a:bodyPr rtlCol="0" anchor="ctr"/>
              <a:lstStyle/>
              <a:p>
                <a:endParaRPr lang="en-US"/>
              </a:p>
            </p:txBody>
          </p:sp>
          <p:sp>
            <p:nvSpPr>
              <p:cNvPr id="2471" name="Freeform: Shape 2470">
                <a:extLst>
                  <a:ext uri="{FF2B5EF4-FFF2-40B4-BE49-F238E27FC236}">
                    <a16:creationId xmlns:a16="http://schemas.microsoft.com/office/drawing/2014/main" id="{CA159D14-96C2-493E-B60C-7C358C2B398D}"/>
                  </a:ext>
                </a:extLst>
              </p:cNvPr>
              <p:cNvSpPr/>
              <p:nvPr/>
            </p:nvSpPr>
            <p:spPr>
              <a:xfrm>
                <a:off x="4018041" y="3075013"/>
                <a:ext cx="35809" cy="5909"/>
              </a:xfrm>
              <a:custGeom>
                <a:avLst/>
                <a:gdLst>
                  <a:gd name="connsiteX0" fmla="*/ 621 w 35809"/>
                  <a:gd name="connsiteY0" fmla="*/ 186 h 5909"/>
                  <a:gd name="connsiteX1" fmla="*/ 36430 w 35809"/>
                  <a:gd name="connsiteY1" fmla="*/ 186 h 5909"/>
                </a:gdLst>
                <a:ahLst/>
                <a:cxnLst>
                  <a:cxn ang="0">
                    <a:pos x="connsiteX0" y="connsiteY0"/>
                  </a:cxn>
                  <a:cxn ang="0">
                    <a:pos x="connsiteX1" y="connsiteY1"/>
                  </a:cxn>
                </a:cxnLst>
                <a:rect l="l" t="t" r="r" b="b"/>
                <a:pathLst>
                  <a:path w="35809" h="5909">
                    <a:moveTo>
                      <a:pt x="621" y="186"/>
                    </a:moveTo>
                    <a:lnTo>
                      <a:pt x="36430" y="186"/>
                    </a:lnTo>
                  </a:path>
                </a:pathLst>
              </a:custGeom>
              <a:noFill/>
              <a:ln w="5965" cap="flat">
                <a:solidFill>
                  <a:srgbClr val="EC4E44"/>
                </a:solidFill>
                <a:prstDash val="solid"/>
                <a:miter/>
              </a:ln>
            </p:spPr>
            <p:txBody>
              <a:bodyPr rtlCol="0" anchor="ctr"/>
              <a:lstStyle/>
              <a:p>
                <a:endParaRPr lang="en-US"/>
              </a:p>
            </p:txBody>
          </p:sp>
          <p:sp>
            <p:nvSpPr>
              <p:cNvPr id="2472" name="Freeform: Shape 2471">
                <a:extLst>
                  <a:ext uri="{FF2B5EF4-FFF2-40B4-BE49-F238E27FC236}">
                    <a16:creationId xmlns:a16="http://schemas.microsoft.com/office/drawing/2014/main" id="{0BBDEBC7-7DFB-4132-BB24-2A3C2692E884}"/>
                  </a:ext>
                </a:extLst>
              </p:cNvPr>
              <p:cNvSpPr/>
              <p:nvPr/>
            </p:nvSpPr>
            <p:spPr>
              <a:xfrm>
                <a:off x="3278110" y="3663116"/>
                <a:ext cx="35809" cy="5909"/>
              </a:xfrm>
              <a:custGeom>
                <a:avLst/>
                <a:gdLst>
                  <a:gd name="connsiteX0" fmla="*/ 497 w 35809"/>
                  <a:gd name="connsiteY0" fmla="*/ 285 h 5909"/>
                  <a:gd name="connsiteX1" fmla="*/ 36306 w 35809"/>
                  <a:gd name="connsiteY1" fmla="*/ 285 h 5909"/>
                </a:gdLst>
                <a:ahLst/>
                <a:cxnLst>
                  <a:cxn ang="0">
                    <a:pos x="connsiteX0" y="connsiteY0"/>
                  </a:cxn>
                  <a:cxn ang="0">
                    <a:pos x="connsiteX1" y="connsiteY1"/>
                  </a:cxn>
                </a:cxnLst>
                <a:rect l="l" t="t" r="r" b="b"/>
                <a:pathLst>
                  <a:path w="35809" h="5909">
                    <a:moveTo>
                      <a:pt x="497" y="285"/>
                    </a:moveTo>
                    <a:lnTo>
                      <a:pt x="36306" y="285"/>
                    </a:lnTo>
                  </a:path>
                </a:pathLst>
              </a:custGeom>
              <a:solidFill>
                <a:srgbClr val="EC4E44"/>
              </a:solidFill>
              <a:ln w="5965" cap="sq">
                <a:noFill/>
                <a:prstDash val="solid"/>
                <a:miter/>
              </a:ln>
            </p:spPr>
            <p:txBody>
              <a:bodyPr rtlCol="0" anchor="ctr"/>
              <a:lstStyle/>
              <a:p>
                <a:endParaRPr lang="en-US"/>
              </a:p>
            </p:txBody>
          </p:sp>
          <p:sp>
            <p:nvSpPr>
              <p:cNvPr id="2473" name="Freeform: Shape 2472">
                <a:extLst>
                  <a:ext uri="{FF2B5EF4-FFF2-40B4-BE49-F238E27FC236}">
                    <a16:creationId xmlns:a16="http://schemas.microsoft.com/office/drawing/2014/main" id="{56F2C154-887D-4783-A853-A1340C1B6065}"/>
                  </a:ext>
                </a:extLst>
              </p:cNvPr>
              <p:cNvSpPr/>
              <p:nvPr/>
            </p:nvSpPr>
            <p:spPr>
              <a:xfrm>
                <a:off x="3278110" y="3663116"/>
                <a:ext cx="35809" cy="5909"/>
              </a:xfrm>
              <a:custGeom>
                <a:avLst/>
                <a:gdLst>
                  <a:gd name="connsiteX0" fmla="*/ 497 w 35809"/>
                  <a:gd name="connsiteY0" fmla="*/ 285 h 5909"/>
                  <a:gd name="connsiteX1" fmla="*/ 36306 w 35809"/>
                  <a:gd name="connsiteY1" fmla="*/ 285 h 5909"/>
                </a:gdLst>
                <a:ahLst/>
                <a:cxnLst>
                  <a:cxn ang="0">
                    <a:pos x="connsiteX0" y="connsiteY0"/>
                  </a:cxn>
                  <a:cxn ang="0">
                    <a:pos x="connsiteX1" y="connsiteY1"/>
                  </a:cxn>
                </a:cxnLst>
                <a:rect l="l" t="t" r="r" b="b"/>
                <a:pathLst>
                  <a:path w="35809" h="5909">
                    <a:moveTo>
                      <a:pt x="497" y="285"/>
                    </a:moveTo>
                    <a:lnTo>
                      <a:pt x="36306" y="285"/>
                    </a:lnTo>
                  </a:path>
                </a:pathLst>
              </a:custGeom>
              <a:noFill/>
              <a:ln w="5965" cap="flat">
                <a:solidFill>
                  <a:srgbClr val="EC4E44"/>
                </a:solidFill>
                <a:prstDash val="solid"/>
                <a:miter/>
              </a:ln>
            </p:spPr>
            <p:txBody>
              <a:bodyPr rtlCol="0" anchor="ctr"/>
              <a:lstStyle/>
              <a:p>
                <a:endParaRPr lang="en-US"/>
              </a:p>
            </p:txBody>
          </p:sp>
          <p:sp>
            <p:nvSpPr>
              <p:cNvPr id="2474" name="Freeform: Shape 2473">
                <a:extLst>
                  <a:ext uri="{FF2B5EF4-FFF2-40B4-BE49-F238E27FC236}">
                    <a16:creationId xmlns:a16="http://schemas.microsoft.com/office/drawing/2014/main" id="{38DC3453-27C7-4AB1-94AB-2D9B9E85F783}"/>
                  </a:ext>
                </a:extLst>
              </p:cNvPr>
              <p:cNvSpPr/>
              <p:nvPr/>
            </p:nvSpPr>
            <p:spPr>
              <a:xfrm>
                <a:off x="3298785" y="3705981"/>
                <a:ext cx="35809" cy="5909"/>
              </a:xfrm>
              <a:custGeom>
                <a:avLst/>
                <a:gdLst>
                  <a:gd name="connsiteX0" fmla="*/ 500 w 35809"/>
                  <a:gd name="connsiteY0" fmla="*/ 292 h 5909"/>
                  <a:gd name="connsiteX1" fmla="*/ 36309 w 35809"/>
                  <a:gd name="connsiteY1" fmla="*/ 292 h 5909"/>
                </a:gdLst>
                <a:ahLst/>
                <a:cxnLst>
                  <a:cxn ang="0">
                    <a:pos x="connsiteX0" y="connsiteY0"/>
                  </a:cxn>
                  <a:cxn ang="0">
                    <a:pos x="connsiteX1" y="connsiteY1"/>
                  </a:cxn>
                </a:cxnLst>
                <a:rect l="l" t="t" r="r" b="b"/>
                <a:pathLst>
                  <a:path w="35809" h="5909">
                    <a:moveTo>
                      <a:pt x="500" y="292"/>
                    </a:moveTo>
                    <a:lnTo>
                      <a:pt x="36309" y="292"/>
                    </a:lnTo>
                  </a:path>
                </a:pathLst>
              </a:custGeom>
              <a:solidFill>
                <a:srgbClr val="EC4E44"/>
              </a:solidFill>
              <a:ln w="5965" cap="sq">
                <a:noFill/>
                <a:prstDash val="solid"/>
                <a:miter/>
              </a:ln>
            </p:spPr>
            <p:txBody>
              <a:bodyPr rtlCol="0" anchor="ctr"/>
              <a:lstStyle/>
              <a:p>
                <a:endParaRPr lang="en-US"/>
              </a:p>
            </p:txBody>
          </p:sp>
          <p:sp>
            <p:nvSpPr>
              <p:cNvPr id="2475" name="Freeform: Shape 2474">
                <a:extLst>
                  <a:ext uri="{FF2B5EF4-FFF2-40B4-BE49-F238E27FC236}">
                    <a16:creationId xmlns:a16="http://schemas.microsoft.com/office/drawing/2014/main" id="{4CBA9752-8ADC-44C3-88A8-D5448F6FA2DA}"/>
                  </a:ext>
                </a:extLst>
              </p:cNvPr>
              <p:cNvSpPr/>
              <p:nvPr/>
            </p:nvSpPr>
            <p:spPr>
              <a:xfrm>
                <a:off x="3298785" y="3705981"/>
                <a:ext cx="35809" cy="5909"/>
              </a:xfrm>
              <a:custGeom>
                <a:avLst/>
                <a:gdLst>
                  <a:gd name="connsiteX0" fmla="*/ 500 w 35809"/>
                  <a:gd name="connsiteY0" fmla="*/ 292 h 5909"/>
                  <a:gd name="connsiteX1" fmla="*/ 36309 w 35809"/>
                  <a:gd name="connsiteY1" fmla="*/ 292 h 5909"/>
                </a:gdLst>
                <a:ahLst/>
                <a:cxnLst>
                  <a:cxn ang="0">
                    <a:pos x="connsiteX0" y="connsiteY0"/>
                  </a:cxn>
                  <a:cxn ang="0">
                    <a:pos x="connsiteX1" y="connsiteY1"/>
                  </a:cxn>
                </a:cxnLst>
                <a:rect l="l" t="t" r="r" b="b"/>
                <a:pathLst>
                  <a:path w="35809" h="5909">
                    <a:moveTo>
                      <a:pt x="500" y="292"/>
                    </a:moveTo>
                    <a:lnTo>
                      <a:pt x="36309" y="292"/>
                    </a:lnTo>
                  </a:path>
                </a:pathLst>
              </a:custGeom>
              <a:noFill/>
              <a:ln w="5965" cap="flat">
                <a:solidFill>
                  <a:srgbClr val="EC4E44"/>
                </a:solidFill>
                <a:prstDash val="solid"/>
                <a:miter/>
              </a:ln>
            </p:spPr>
            <p:txBody>
              <a:bodyPr rtlCol="0" anchor="ctr"/>
              <a:lstStyle/>
              <a:p>
                <a:endParaRPr lang="en-US"/>
              </a:p>
            </p:txBody>
          </p:sp>
          <p:sp>
            <p:nvSpPr>
              <p:cNvPr id="2476" name="Freeform: Shape 2475">
                <a:extLst>
                  <a:ext uri="{FF2B5EF4-FFF2-40B4-BE49-F238E27FC236}">
                    <a16:creationId xmlns:a16="http://schemas.microsoft.com/office/drawing/2014/main" id="{7F670483-E5C1-4C06-8840-20C18AE58C59}"/>
                  </a:ext>
                </a:extLst>
              </p:cNvPr>
              <p:cNvSpPr/>
              <p:nvPr/>
            </p:nvSpPr>
            <p:spPr>
              <a:xfrm>
                <a:off x="2099857" y="4791953"/>
                <a:ext cx="35809" cy="5909"/>
              </a:xfrm>
              <a:custGeom>
                <a:avLst/>
                <a:gdLst>
                  <a:gd name="connsiteX0" fmla="*/ 299 w 35809"/>
                  <a:gd name="connsiteY0" fmla="*/ 476 h 5909"/>
                  <a:gd name="connsiteX1" fmla="*/ 36109 w 35809"/>
                  <a:gd name="connsiteY1" fmla="*/ 476 h 5909"/>
                </a:gdLst>
                <a:ahLst/>
                <a:cxnLst>
                  <a:cxn ang="0">
                    <a:pos x="connsiteX0" y="connsiteY0"/>
                  </a:cxn>
                  <a:cxn ang="0">
                    <a:pos x="connsiteX1" y="connsiteY1"/>
                  </a:cxn>
                </a:cxnLst>
                <a:rect l="l" t="t" r="r" b="b"/>
                <a:pathLst>
                  <a:path w="35809" h="5909">
                    <a:moveTo>
                      <a:pt x="299" y="476"/>
                    </a:moveTo>
                    <a:lnTo>
                      <a:pt x="36109" y="476"/>
                    </a:lnTo>
                  </a:path>
                </a:pathLst>
              </a:custGeom>
              <a:solidFill>
                <a:srgbClr val="EC4E44"/>
              </a:solidFill>
              <a:ln w="5965" cap="sq">
                <a:noFill/>
                <a:prstDash val="solid"/>
                <a:miter/>
              </a:ln>
            </p:spPr>
            <p:txBody>
              <a:bodyPr rtlCol="0" anchor="ctr"/>
              <a:lstStyle/>
              <a:p>
                <a:endParaRPr lang="en-US"/>
              </a:p>
            </p:txBody>
          </p:sp>
          <p:sp>
            <p:nvSpPr>
              <p:cNvPr id="2477" name="Freeform: Shape 2476">
                <a:extLst>
                  <a:ext uri="{FF2B5EF4-FFF2-40B4-BE49-F238E27FC236}">
                    <a16:creationId xmlns:a16="http://schemas.microsoft.com/office/drawing/2014/main" id="{E84D7B06-9CFC-4D76-949A-3541AB649375}"/>
                  </a:ext>
                </a:extLst>
              </p:cNvPr>
              <p:cNvSpPr/>
              <p:nvPr/>
            </p:nvSpPr>
            <p:spPr>
              <a:xfrm>
                <a:off x="2099857" y="4791953"/>
                <a:ext cx="35809" cy="5909"/>
              </a:xfrm>
              <a:custGeom>
                <a:avLst/>
                <a:gdLst>
                  <a:gd name="connsiteX0" fmla="*/ 299 w 35809"/>
                  <a:gd name="connsiteY0" fmla="*/ 476 h 5909"/>
                  <a:gd name="connsiteX1" fmla="*/ 36109 w 35809"/>
                  <a:gd name="connsiteY1" fmla="*/ 476 h 5909"/>
                </a:gdLst>
                <a:ahLst/>
                <a:cxnLst>
                  <a:cxn ang="0">
                    <a:pos x="connsiteX0" y="connsiteY0"/>
                  </a:cxn>
                  <a:cxn ang="0">
                    <a:pos x="connsiteX1" y="connsiteY1"/>
                  </a:cxn>
                </a:cxnLst>
                <a:rect l="l" t="t" r="r" b="b"/>
                <a:pathLst>
                  <a:path w="35809" h="5909">
                    <a:moveTo>
                      <a:pt x="299" y="476"/>
                    </a:moveTo>
                    <a:lnTo>
                      <a:pt x="36109" y="476"/>
                    </a:lnTo>
                  </a:path>
                </a:pathLst>
              </a:custGeom>
              <a:noFill/>
              <a:ln w="5965" cap="flat">
                <a:solidFill>
                  <a:srgbClr val="EC4E44"/>
                </a:solidFill>
                <a:prstDash val="solid"/>
                <a:miter/>
              </a:ln>
            </p:spPr>
            <p:txBody>
              <a:bodyPr rtlCol="0" anchor="ctr"/>
              <a:lstStyle/>
              <a:p>
                <a:endParaRPr lang="en-US"/>
              </a:p>
            </p:txBody>
          </p:sp>
          <p:sp>
            <p:nvSpPr>
              <p:cNvPr id="2478" name="Freeform: Shape 2477">
                <a:extLst>
                  <a:ext uri="{FF2B5EF4-FFF2-40B4-BE49-F238E27FC236}">
                    <a16:creationId xmlns:a16="http://schemas.microsoft.com/office/drawing/2014/main" id="{0EB785A1-A5A4-46FE-ADF8-A05EE24086E7}"/>
                  </a:ext>
                </a:extLst>
              </p:cNvPr>
              <p:cNvSpPr/>
              <p:nvPr/>
            </p:nvSpPr>
            <p:spPr>
              <a:xfrm>
                <a:off x="2344769" y="4381898"/>
                <a:ext cx="35809" cy="5909"/>
              </a:xfrm>
              <a:custGeom>
                <a:avLst/>
                <a:gdLst>
                  <a:gd name="connsiteX0" fmla="*/ 340 w 35809"/>
                  <a:gd name="connsiteY0" fmla="*/ 407 h 5909"/>
                  <a:gd name="connsiteX1" fmla="*/ 36150 w 35809"/>
                  <a:gd name="connsiteY1" fmla="*/ 407 h 5909"/>
                </a:gdLst>
                <a:ahLst/>
                <a:cxnLst>
                  <a:cxn ang="0">
                    <a:pos x="connsiteX0" y="connsiteY0"/>
                  </a:cxn>
                  <a:cxn ang="0">
                    <a:pos x="connsiteX1" y="connsiteY1"/>
                  </a:cxn>
                </a:cxnLst>
                <a:rect l="l" t="t" r="r" b="b"/>
                <a:pathLst>
                  <a:path w="35809" h="5909">
                    <a:moveTo>
                      <a:pt x="340" y="407"/>
                    </a:moveTo>
                    <a:lnTo>
                      <a:pt x="36150" y="407"/>
                    </a:lnTo>
                  </a:path>
                </a:pathLst>
              </a:custGeom>
              <a:solidFill>
                <a:srgbClr val="EC4E44"/>
              </a:solidFill>
              <a:ln w="5965" cap="sq">
                <a:noFill/>
                <a:prstDash val="solid"/>
                <a:miter/>
              </a:ln>
            </p:spPr>
            <p:txBody>
              <a:bodyPr rtlCol="0" anchor="ctr"/>
              <a:lstStyle/>
              <a:p>
                <a:endParaRPr lang="en-US"/>
              </a:p>
            </p:txBody>
          </p:sp>
          <p:sp>
            <p:nvSpPr>
              <p:cNvPr id="2479" name="Freeform: Shape 2478">
                <a:extLst>
                  <a:ext uri="{FF2B5EF4-FFF2-40B4-BE49-F238E27FC236}">
                    <a16:creationId xmlns:a16="http://schemas.microsoft.com/office/drawing/2014/main" id="{9450A351-74DA-41F3-906D-8F53D5C2F5A3}"/>
                  </a:ext>
                </a:extLst>
              </p:cNvPr>
              <p:cNvSpPr/>
              <p:nvPr/>
            </p:nvSpPr>
            <p:spPr>
              <a:xfrm>
                <a:off x="2344769" y="4381898"/>
                <a:ext cx="35809" cy="5909"/>
              </a:xfrm>
              <a:custGeom>
                <a:avLst/>
                <a:gdLst>
                  <a:gd name="connsiteX0" fmla="*/ 340 w 35809"/>
                  <a:gd name="connsiteY0" fmla="*/ 407 h 5909"/>
                  <a:gd name="connsiteX1" fmla="*/ 36150 w 35809"/>
                  <a:gd name="connsiteY1" fmla="*/ 407 h 5909"/>
                </a:gdLst>
                <a:ahLst/>
                <a:cxnLst>
                  <a:cxn ang="0">
                    <a:pos x="connsiteX0" y="connsiteY0"/>
                  </a:cxn>
                  <a:cxn ang="0">
                    <a:pos x="connsiteX1" y="connsiteY1"/>
                  </a:cxn>
                </a:cxnLst>
                <a:rect l="l" t="t" r="r" b="b"/>
                <a:pathLst>
                  <a:path w="35809" h="5909">
                    <a:moveTo>
                      <a:pt x="340" y="407"/>
                    </a:moveTo>
                    <a:lnTo>
                      <a:pt x="36150" y="407"/>
                    </a:lnTo>
                  </a:path>
                </a:pathLst>
              </a:custGeom>
              <a:noFill/>
              <a:ln w="5965" cap="flat">
                <a:solidFill>
                  <a:srgbClr val="EC4E44"/>
                </a:solidFill>
                <a:prstDash val="solid"/>
                <a:miter/>
              </a:ln>
            </p:spPr>
            <p:txBody>
              <a:bodyPr rtlCol="0" anchor="ctr"/>
              <a:lstStyle/>
              <a:p>
                <a:endParaRPr lang="en-US"/>
              </a:p>
            </p:txBody>
          </p:sp>
          <p:sp>
            <p:nvSpPr>
              <p:cNvPr id="2480" name="Freeform: Shape 2479">
                <a:extLst>
                  <a:ext uri="{FF2B5EF4-FFF2-40B4-BE49-F238E27FC236}">
                    <a16:creationId xmlns:a16="http://schemas.microsoft.com/office/drawing/2014/main" id="{165DCE24-B2AB-4958-A275-4B2D3133161B}"/>
                  </a:ext>
                </a:extLst>
              </p:cNvPr>
              <p:cNvSpPr/>
              <p:nvPr/>
            </p:nvSpPr>
            <p:spPr>
              <a:xfrm>
                <a:off x="3878552" y="3165645"/>
                <a:ext cx="35809" cy="5909"/>
              </a:xfrm>
              <a:custGeom>
                <a:avLst/>
                <a:gdLst>
                  <a:gd name="connsiteX0" fmla="*/ 597 w 35809"/>
                  <a:gd name="connsiteY0" fmla="*/ 201 h 5909"/>
                  <a:gd name="connsiteX1" fmla="*/ 36407 w 35809"/>
                  <a:gd name="connsiteY1" fmla="*/ 201 h 5909"/>
                </a:gdLst>
                <a:ahLst/>
                <a:cxnLst>
                  <a:cxn ang="0">
                    <a:pos x="connsiteX0" y="connsiteY0"/>
                  </a:cxn>
                  <a:cxn ang="0">
                    <a:pos x="connsiteX1" y="connsiteY1"/>
                  </a:cxn>
                </a:cxnLst>
                <a:rect l="l" t="t" r="r" b="b"/>
                <a:pathLst>
                  <a:path w="35809" h="5909">
                    <a:moveTo>
                      <a:pt x="597" y="201"/>
                    </a:moveTo>
                    <a:lnTo>
                      <a:pt x="36407" y="201"/>
                    </a:lnTo>
                  </a:path>
                </a:pathLst>
              </a:custGeom>
              <a:solidFill>
                <a:srgbClr val="EC4E44"/>
              </a:solidFill>
              <a:ln w="5965" cap="sq">
                <a:noFill/>
                <a:prstDash val="solid"/>
                <a:miter/>
              </a:ln>
            </p:spPr>
            <p:txBody>
              <a:bodyPr rtlCol="0" anchor="ctr"/>
              <a:lstStyle/>
              <a:p>
                <a:endParaRPr lang="en-US"/>
              </a:p>
            </p:txBody>
          </p:sp>
          <p:sp>
            <p:nvSpPr>
              <p:cNvPr id="2481" name="Freeform: Shape 2480">
                <a:extLst>
                  <a:ext uri="{FF2B5EF4-FFF2-40B4-BE49-F238E27FC236}">
                    <a16:creationId xmlns:a16="http://schemas.microsoft.com/office/drawing/2014/main" id="{837B75AE-B14B-47AE-8AE2-B7B3B1C61BE6}"/>
                  </a:ext>
                </a:extLst>
              </p:cNvPr>
              <p:cNvSpPr/>
              <p:nvPr/>
            </p:nvSpPr>
            <p:spPr>
              <a:xfrm>
                <a:off x="3878552" y="3165645"/>
                <a:ext cx="35809" cy="5909"/>
              </a:xfrm>
              <a:custGeom>
                <a:avLst/>
                <a:gdLst>
                  <a:gd name="connsiteX0" fmla="*/ 597 w 35809"/>
                  <a:gd name="connsiteY0" fmla="*/ 201 h 5909"/>
                  <a:gd name="connsiteX1" fmla="*/ 36407 w 35809"/>
                  <a:gd name="connsiteY1" fmla="*/ 201 h 5909"/>
                </a:gdLst>
                <a:ahLst/>
                <a:cxnLst>
                  <a:cxn ang="0">
                    <a:pos x="connsiteX0" y="connsiteY0"/>
                  </a:cxn>
                  <a:cxn ang="0">
                    <a:pos x="connsiteX1" y="connsiteY1"/>
                  </a:cxn>
                </a:cxnLst>
                <a:rect l="l" t="t" r="r" b="b"/>
                <a:pathLst>
                  <a:path w="35809" h="5909">
                    <a:moveTo>
                      <a:pt x="597" y="201"/>
                    </a:moveTo>
                    <a:lnTo>
                      <a:pt x="36407" y="201"/>
                    </a:lnTo>
                  </a:path>
                </a:pathLst>
              </a:custGeom>
              <a:noFill/>
              <a:ln w="5965" cap="flat">
                <a:solidFill>
                  <a:srgbClr val="EC4E44"/>
                </a:solidFill>
                <a:prstDash val="solid"/>
                <a:miter/>
              </a:ln>
            </p:spPr>
            <p:txBody>
              <a:bodyPr rtlCol="0" anchor="ctr"/>
              <a:lstStyle/>
              <a:p>
                <a:endParaRPr lang="en-US"/>
              </a:p>
            </p:txBody>
          </p:sp>
          <p:sp>
            <p:nvSpPr>
              <p:cNvPr id="2482" name="Freeform: Shape 2481">
                <a:extLst>
                  <a:ext uri="{FF2B5EF4-FFF2-40B4-BE49-F238E27FC236}">
                    <a16:creationId xmlns:a16="http://schemas.microsoft.com/office/drawing/2014/main" id="{45A9A587-2A00-4222-8589-46CB919BBE8E}"/>
                  </a:ext>
                </a:extLst>
              </p:cNvPr>
              <p:cNvSpPr/>
              <p:nvPr/>
            </p:nvSpPr>
            <p:spPr>
              <a:xfrm>
                <a:off x="3106728" y="3829834"/>
                <a:ext cx="35809" cy="5909"/>
              </a:xfrm>
              <a:custGeom>
                <a:avLst/>
                <a:gdLst>
                  <a:gd name="connsiteX0" fmla="*/ 468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8" y="313"/>
                    </a:moveTo>
                    <a:lnTo>
                      <a:pt x="36277" y="313"/>
                    </a:lnTo>
                  </a:path>
                </a:pathLst>
              </a:custGeom>
              <a:solidFill>
                <a:srgbClr val="EC4E44"/>
              </a:solidFill>
              <a:ln w="5965" cap="sq">
                <a:noFill/>
                <a:prstDash val="solid"/>
                <a:miter/>
              </a:ln>
            </p:spPr>
            <p:txBody>
              <a:bodyPr rtlCol="0" anchor="ctr"/>
              <a:lstStyle/>
              <a:p>
                <a:endParaRPr lang="en-US"/>
              </a:p>
            </p:txBody>
          </p:sp>
          <p:sp>
            <p:nvSpPr>
              <p:cNvPr id="2483" name="Freeform: Shape 2482">
                <a:extLst>
                  <a:ext uri="{FF2B5EF4-FFF2-40B4-BE49-F238E27FC236}">
                    <a16:creationId xmlns:a16="http://schemas.microsoft.com/office/drawing/2014/main" id="{9DEF10B2-1892-48F7-AAC2-5B8EABEE4D65}"/>
                  </a:ext>
                </a:extLst>
              </p:cNvPr>
              <p:cNvSpPr/>
              <p:nvPr/>
            </p:nvSpPr>
            <p:spPr>
              <a:xfrm>
                <a:off x="3106728" y="3829834"/>
                <a:ext cx="35809" cy="5909"/>
              </a:xfrm>
              <a:custGeom>
                <a:avLst/>
                <a:gdLst>
                  <a:gd name="connsiteX0" fmla="*/ 468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8" y="313"/>
                    </a:moveTo>
                    <a:lnTo>
                      <a:pt x="36277" y="313"/>
                    </a:lnTo>
                  </a:path>
                </a:pathLst>
              </a:custGeom>
              <a:noFill/>
              <a:ln w="5965" cap="flat">
                <a:solidFill>
                  <a:srgbClr val="EC4E44"/>
                </a:solidFill>
                <a:prstDash val="solid"/>
                <a:miter/>
              </a:ln>
            </p:spPr>
            <p:txBody>
              <a:bodyPr rtlCol="0" anchor="ctr"/>
              <a:lstStyle/>
              <a:p>
                <a:endParaRPr lang="en-US"/>
              </a:p>
            </p:txBody>
          </p:sp>
          <p:sp>
            <p:nvSpPr>
              <p:cNvPr id="2484" name="Freeform: Shape 2483">
                <a:extLst>
                  <a:ext uri="{FF2B5EF4-FFF2-40B4-BE49-F238E27FC236}">
                    <a16:creationId xmlns:a16="http://schemas.microsoft.com/office/drawing/2014/main" id="{619A96A1-3F3E-46A1-B07C-3ED4C693791C}"/>
                  </a:ext>
                </a:extLst>
              </p:cNvPr>
              <p:cNvSpPr/>
              <p:nvPr/>
            </p:nvSpPr>
            <p:spPr>
              <a:xfrm>
                <a:off x="2166354" y="4668114"/>
                <a:ext cx="35809" cy="5909"/>
              </a:xfrm>
              <a:custGeom>
                <a:avLst/>
                <a:gdLst>
                  <a:gd name="connsiteX0" fmla="*/ 310 w 35809"/>
                  <a:gd name="connsiteY0" fmla="*/ 455 h 5909"/>
                  <a:gd name="connsiteX1" fmla="*/ 36120 w 35809"/>
                  <a:gd name="connsiteY1" fmla="*/ 455 h 5909"/>
                </a:gdLst>
                <a:ahLst/>
                <a:cxnLst>
                  <a:cxn ang="0">
                    <a:pos x="connsiteX0" y="connsiteY0"/>
                  </a:cxn>
                  <a:cxn ang="0">
                    <a:pos x="connsiteX1" y="connsiteY1"/>
                  </a:cxn>
                </a:cxnLst>
                <a:rect l="l" t="t" r="r" b="b"/>
                <a:pathLst>
                  <a:path w="35809" h="5909">
                    <a:moveTo>
                      <a:pt x="310" y="455"/>
                    </a:moveTo>
                    <a:lnTo>
                      <a:pt x="36120" y="455"/>
                    </a:lnTo>
                  </a:path>
                </a:pathLst>
              </a:custGeom>
              <a:solidFill>
                <a:srgbClr val="EC4E44"/>
              </a:solidFill>
              <a:ln w="5965" cap="sq">
                <a:noFill/>
                <a:prstDash val="solid"/>
                <a:miter/>
              </a:ln>
            </p:spPr>
            <p:txBody>
              <a:bodyPr rtlCol="0" anchor="ctr"/>
              <a:lstStyle/>
              <a:p>
                <a:endParaRPr lang="en-US"/>
              </a:p>
            </p:txBody>
          </p:sp>
          <p:sp>
            <p:nvSpPr>
              <p:cNvPr id="2485" name="Freeform: Shape 2484">
                <a:extLst>
                  <a:ext uri="{FF2B5EF4-FFF2-40B4-BE49-F238E27FC236}">
                    <a16:creationId xmlns:a16="http://schemas.microsoft.com/office/drawing/2014/main" id="{C7E42864-A049-4838-84A4-66F36B0D220D}"/>
                  </a:ext>
                </a:extLst>
              </p:cNvPr>
              <p:cNvSpPr/>
              <p:nvPr/>
            </p:nvSpPr>
            <p:spPr>
              <a:xfrm>
                <a:off x="2166354" y="4668114"/>
                <a:ext cx="35809" cy="5909"/>
              </a:xfrm>
              <a:custGeom>
                <a:avLst/>
                <a:gdLst>
                  <a:gd name="connsiteX0" fmla="*/ 310 w 35809"/>
                  <a:gd name="connsiteY0" fmla="*/ 455 h 5909"/>
                  <a:gd name="connsiteX1" fmla="*/ 36120 w 35809"/>
                  <a:gd name="connsiteY1" fmla="*/ 455 h 5909"/>
                </a:gdLst>
                <a:ahLst/>
                <a:cxnLst>
                  <a:cxn ang="0">
                    <a:pos x="connsiteX0" y="connsiteY0"/>
                  </a:cxn>
                  <a:cxn ang="0">
                    <a:pos x="connsiteX1" y="connsiteY1"/>
                  </a:cxn>
                </a:cxnLst>
                <a:rect l="l" t="t" r="r" b="b"/>
                <a:pathLst>
                  <a:path w="35809" h="5909">
                    <a:moveTo>
                      <a:pt x="310" y="455"/>
                    </a:moveTo>
                    <a:lnTo>
                      <a:pt x="36120" y="455"/>
                    </a:lnTo>
                  </a:path>
                </a:pathLst>
              </a:custGeom>
              <a:noFill/>
              <a:ln w="5965" cap="flat">
                <a:solidFill>
                  <a:srgbClr val="EC4E44"/>
                </a:solidFill>
                <a:prstDash val="solid"/>
                <a:miter/>
              </a:ln>
            </p:spPr>
            <p:txBody>
              <a:bodyPr rtlCol="0" anchor="ctr"/>
              <a:lstStyle/>
              <a:p>
                <a:endParaRPr lang="en-US"/>
              </a:p>
            </p:txBody>
          </p:sp>
          <p:sp>
            <p:nvSpPr>
              <p:cNvPr id="2486" name="Freeform: Shape 2485">
                <a:extLst>
                  <a:ext uri="{FF2B5EF4-FFF2-40B4-BE49-F238E27FC236}">
                    <a16:creationId xmlns:a16="http://schemas.microsoft.com/office/drawing/2014/main" id="{9B36F16C-ECE4-4CCD-8877-E9D5BA5C604E}"/>
                  </a:ext>
                </a:extLst>
              </p:cNvPr>
              <p:cNvSpPr/>
              <p:nvPr/>
            </p:nvSpPr>
            <p:spPr>
              <a:xfrm>
                <a:off x="2879930" y="3997124"/>
                <a:ext cx="35809" cy="5909"/>
              </a:xfrm>
              <a:custGeom>
                <a:avLst/>
                <a:gdLst>
                  <a:gd name="connsiteX0" fmla="*/ 430 w 35809"/>
                  <a:gd name="connsiteY0" fmla="*/ 342 h 5909"/>
                  <a:gd name="connsiteX1" fmla="*/ 36239 w 35809"/>
                  <a:gd name="connsiteY1" fmla="*/ 342 h 5909"/>
                </a:gdLst>
                <a:ahLst/>
                <a:cxnLst>
                  <a:cxn ang="0">
                    <a:pos x="connsiteX0" y="connsiteY0"/>
                  </a:cxn>
                  <a:cxn ang="0">
                    <a:pos x="connsiteX1" y="connsiteY1"/>
                  </a:cxn>
                </a:cxnLst>
                <a:rect l="l" t="t" r="r" b="b"/>
                <a:pathLst>
                  <a:path w="35809" h="5909">
                    <a:moveTo>
                      <a:pt x="430" y="342"/>
                    </a:moveTo>
                    <a:lnTo>
                      <a:pt x="36239" y="342"/>
                    </a:lnTo>
                  </a:path>
                </a:pathLst>
              </a:custGeom>
              <a:solidFill>
                <a:srgbClr val="EC4E44"/>
              </a:solidFill>
              <a:ln w="5965" cap="sq">
                <a:noFill/>
                <a:prstDash val="solid"/>
                <a:miter/>
              </a:ln>
            </p:spPr>
            <p:txBody>
              <a:bodyPr rtlCol="0" anchor="ctr"/>
              <a:lstStyle/>
              <a:p>
                <a:endParaRPr lang="en-US"/>
              </a:p>
            </p:txBody>
          </p:sp>
          <p:sp>
            <p:nvSpPr>
              <p:cNvPr id="2487" name="Freeform: Shape 2486">
                <a:extLst>
                  <a:ext uri="{FF2B5EF4-FFF2-40B4-BE49-F238E27FC236}">
                    <a16:creationId xmlns:a16="http://schemas.microsoft.com/office/drawing/2014/main" id="{E48A9608-8549-4413-A2B8-5254FE9FEBE5}"/>
                  </a:ext>
                </a:extLst>
              </p:cNvPr>
              <p:cNvSpPr/>
              <p:nvPr/>
            </p:nvSpPr>
            <p:spPr>
              <a:xfrm>
                <a:off x="2879930" y="3997124"/>
                <a:ext cx="35809" cy="5909"/>
              </a:xfrm>
              <a:custGeom>
                <a:avLst/>
                <a:gdLst>
                  <a:gd name="connsiteX0" fmla="*/ 430 w 35809"/>
                  <a:gd name="connsiteY0" fmla="*/ 342 h 5909"/>
                  <a:gd name="connsiteX1" fmla="*/ 36239 w 35809"/>
                  <a:gd name="connsiteY1" fmla="*/ 342 h 5909"/>
                </a:gdLst>
                <a:ahLst/>
                <a:cxnLst>
                  <a:cxn ang="0">
                    <a:pos x="connsiteX0" y="connsiteY0"/>
                  </a:cxn>
                  <a:cxn ang="0">
                    <a:pos x="connsiteX1" y="connsiteY1"/>
                  </a:cxn>
                </a:cxnLst>
                <a:rect l="l" t="t" r="r" b="b"/>
                <a:pathLst>
                  <a:path w="35809" h="5909">
                    <a:moveTo>
                      <a:pt x="430" y="342"/>
                    </a:moveTo>
                    <a:lnTo>
                      <a:pt x="36239" y="342"/>
                    </a:lnTo>
                  </a:path>
                </a:pathLst>
              </a:custGeom>
              <a:noFill/>
              <a:ln w="5965" cap="flat">
                <a:solidFill>
                  <a:srgbClr val="EC4E44"/>
                </a:solidFill>
                <a:prstDash val="solid"/>
                <a:miter/>
              </a:ln>
            </p:spPr>
            <p:txBody>
              <a:bodyPr rtlCol="0" anchor="ctr"/>
              <a:lstStyle/>
              <a:p>
                <a:endParaRPr lang="en-US"/>
              </a:p>
            </p:txBody>
          </p:sp>
          <p:sp>
            <p:nvSpPr>
              <p:cNvPr id="2488" name="Freeform: Shape 2487">
                <a:extLst>
                  <a:ext uri="{FF2B5EF4-FFF2-40B4-BE49-F238E27FC236}">
                    <a16:creationId xmlns:a16="http://schemas.microsoft.com/office/drawing/2014/main" id="{604E6274-BF00-447B-9AE9-D6554D0362E8}"/>
                  </a:ext>
                </a:extLst>
              </p:cNvPr>
              <p:cNvSpPr/>
              <p:nvPr/>
            </p:nvSpPr>
            <p:spPr>
              <a:xfrm>
                <a:off x="1892987" y="4742087"/>
                <a:ext cx="35809" cy="5909"/>
              </a:xfrm>
              <a:custGeom>
                <a:avLst/>
                <a:gdLst>
                  <a:gd name="connsiteX0" fmla="*/ 265 w 35809"/>
                  <a:gd name="connsiteY0" fmla="*/ 468 h 5909"/>
                  <a:gd name="connsiteX1" fmla="*/ 36074 w 35809"/>
                  <a:gd name="connsiteY1" fmla="*/ 468 h 5909"/>
                </a:gdLst>
                <a:ahLst/>
                <a:cxnLst>
                  <a:cxn ang="0">
                    <a:pos x="connsiteX0" y="connsiteY0"/>
                  </a:cxn>
                  <a:cxn ang="0">
                    <a:pos x="connsiteX1" y="connsiteY1"/>
                  </a:cxn>
                </a:cxnLst>
                <a:rect l="l" t="t" r="r" b="b"/>
                <a:pathLst>
                  <a:path w="35809" h="5909">
                    <a:moveTo>
                      <a:pt x="265" y="468"/>
                    </a:moveTo>
                    <a:lnTo>
                      <a:pt x="36074" y="468"/>
                    </a:lnTo>
                  </a:path>
                </a:pathLst>
              </a:custGeom>
              <a:solidFill>
                <a:srgbClr val="EC4E44"/>
              </a:solidFill>
              <a:ln w="5965" cap="sq">
                <a:noFill/>
                <a:prstDash val="solid"/>
                <a:miter/>
              </a:ln>
            </p:spPr>
            <p:txBody>
              <a:bodyPr rtlCol="0" anchor="ctr"/>
              <a:lstStyle/>
              <a:p>
                <a:endParaRPr lang="en-US"/>
              </a:p>
            </p:txBody>
          </p:sp>
          <p:sp>
            <p:nvSpPr>
              <p:cNvPr id="2489" name="Freeform: Shape 2488">
                <a:extLst>
                  <a:ext uri="{FF2B5EF4-FFF2-40B4-BE49-F238E27FC236}">
                    <a16:creationId xmlns:a16="http://schemas.microsoft.com/office/drawing/2014/main" id="{068D1AD6-FFF4-4E77-A2F7-2AFAB475A66C}"/>
                  </a:ext>
                </a:extLst>
              </p:cNvPr>
              <p:cNvSpPr/>
              <p:nvPr/>
            </p:nvSpPr>
            <p:spPr>
              <a:xfrm>
                <a:off x="1892987" y="4742087"/>
                <a:ext cx="35809" cy="5909"/>
              </a:xfrm>
              <a:custGeom>
                <a:avLst/>
                <a:gdLst>
                  <a:gd name="connsiteX0" fmla="*/ 265 w 35809"/>
                  <a:gd name="connsiteY0" fmla="*/ 468 h 5909"/>
                  <a:gd name="connsiteX1" fmla="*/ 36074 w 35809"/>
                  <a:gd name="connsiteY1" fmla="*/ 468 h 5909"/>
                </a:gdLst>
                <a:ahLst/>
                <a:cxnLst>
                  <a:cxn ang="0">
                    <a:pos x="connsiteX0" y="connsiteY0"/>
                  </a:cxn>
                  <a:cxn ang="0">
                    <a:pos x="connsiteX1" y="connsiteY1"/>
                  </a:cxn>
                </a:cxnLst>
                <a:rect l="l" t="t" r="r" b="b"/>
                <a:pathLst>
                  <a:path w="35809" h="5909">
                    <a:moveTo>
                      <a:pt x="265" y="468"/>
                    </a:moveTo>
                    <a:lnTo>
                      <a:pt x="36074" y="468"/>
                    </a:lnTo>
                  </a:path>
                </a:pathLst>
              </a:custGeom>
              <a:noFill/>
              <a:ln w="5965" cap="flat">
                <a:solidFill>
                  <a:srgbClr val="EC4E44"/>
                </a:solidFill>
                <a:prstDash val="solid"/>
                <a:miter/>
              </a:ln>
            </p:spPr>
            <p:txBody>
              <a:bodyPr rtlCol="0" anchor="ctr"/>
              <a:lstStyle/>
              <a:p>
                <a:endParaRPr lang="en-US"/>
              </a:p>
            </p:txBody>
          </p:sp>
          <p:sp>
            <p:nvSpPr>
              <p:cNvPr id="2490" name="Freeform: Shape 2489">
                <a:extLst>
                  <a:ext uri="{FF2B5EF4-FFF2-40B4-BE49-F238E27FC236}">
                    <a16:creationId xmlns:a16="http://schemas.microsoft.com/office/drawing/2014/main" id="{ECF7ECC4-B4A1-4FF3-A1A6-4E54654FE7CD}"/>
                  </a:ext>
                </a:extLst>
              </p:cNvPr>
              <p:cNvSpPr/>
              <p:nvPr/>
            </p:nvSpPr>
            <p:spPr>
              <a:xfrm>
                <a:off x="2843737" y="4072145"/>
                <a:ext cx="35809" cy="5909"/>
              </a:xfrm>
              <a:custGeom>
                <a:avLst/>
                <a:gdLst>
                  <a:gd name="connsiteX0" fmla="*/ 424 w 35809"/>
                  <a:gd name="connsiteY0" fmla="*/ 354 h 5909"/>
                  <a:gd name="connsiteX1" fmla="*/ 36233 w 35809"/>
                  <a:gd name="connsiteY1" fmla="*/ 354 h 5909"/>
                </a:gdLst>
                <a:ahLst/>
                <a:cxnLst>
                  <a:cxn ang="0">
                    <a:pos x="connsiteX0" y="connsiteY0"/>
                  </a:cxn>
                  <a:cxn ang="0">
                    <a:pos x="connsiteX1" y="connsiteY1"/>
                  </a:cxn>
                </a:cxnLst>
                <a:rect l="l" t="t" r="r" b="b"/>
                <a:pathLst>
                  <a:path w="35809" h="5909">
                    <a:moveTo>
                      <a:pt x="424" y="354"/>
                    </a:moveTo>
                    <a:lnTo>
                      <a:pt x="36233" y="354"/>
                    </a:lnTo>
                  </a:path>
                </a:pathLst>
              </a:custGeom>
              <a:solidFill>
                <a:srgbClr val="EC4E44"/>
              </a:solidFill>
              <a:ln w="5965" cap="sq">
                <a:noFill/>
                <a:prstDash val="solid"/>
                <a:miter/>
              </a:ln>
            </p:spPr>
            <p:txBody>
              <a:bodyPr rtlCol="0" anchor="ctr"/>
              <a:lstStyle/>
              <a:p>
                <a:endParaRPr lang="en-US"/>
              </a:p>
            </p:txBody>
          </p:sp>
          <p:sp>
            <p:nvSpPr>
              <p:cNvPr id="2491" name="Freeform: Shape 2490">
                <a:extLst>
                  <a:ext uri="{FF2B5EF4-FFF2-40B4-BE49-F238E27FC236}">
                    <a16:creationId xmlns:a16="http://schemas.microsoft.com/office/drawing/2014/main" id="{0325DFDB-6D29-47BB-A54C-B579007F50A2}"/>
                  </a:ext>
                </a:extLst>
              </p:cNvPr>
              <p:cNvSpPr/>
              <p:nvPr/>
            </p:nvSpPr>
            <p:spPr>
              <a:xfrm>
                <a:off x="2843737" y="4072145"/>
                <a:ext cx="35809" cy="5909"/>
              </a:xfrm>
              <a:custGeom>
                <a:avLst/>
                <a:gdLst>
                  <a:gd name="connsiteX0" fmla="*/ 424 w 35809"/>
                  <a:gd name="connsiteY0" fmla="*/ 354 h 5909"/>
                  <a:gd name="connsiteX1" fmla="*/ 36233 w 35809"/>
                  <a:gd name="connsiteY1" fmla="*/ 354 h 5909"/>
                </a:gdLst>
                <a:ahLst/>
                <a:cxnLst>
                  <a:cxn ang="0">
                    <a:pos x="connsiteX0" y="connsiteY0"/>
                  </a:cxn>
                  <a:cxn ang="0">
                    <a:pos x="connsiteX1" y="connsiteY1"/>
                  </a:cxn>
                </a:cxnLst>
                <a:rect l="l" t="t" r="r" b="b"/>
                <a:pathLst>
                  <a:path w="35809" h="5909">
                    <a:moveTo>
                      <a:pt x="424" y="354"/>
                    </a:moveTo>
                    <a:lnTo>
                      <a:pt x="36233" y="354"/>
                    </a:lnTo>
                  </a:path>
                </a:pathLst>
              </a:custGeom>
              <a:noFill/>
              <a:ln w="5965" cap="flat">
                <a:solidFill>
                  <a:srgbClr val="EC4E44"/>
                </a:solidFill>
                <a:prstDash val="solid"/>
                <a:miter/>
              </a:ln>
            </p:spPr>
            <p:txBody>
              <a:bodyPr rtlCol="0" anchor="ctr"/>
              <a:lstStyle/>
              <a:p>
                <a:endParaRPr lang="en-US"/>
              </a:p>
            </p:txBody>
          </p:sp>
          <p:sp>
            <p:nvSpPr>
              <p:cNvPr id="2492" name="Freeform: Shape 2491">
                <a:extLst>
                  <a:ext uri="{FF2B5EF4-FFF2-40B4-BE49-F238E27FC236}">
                    <a16:creationId xmlns:a16="http://schemas.microsoft.com/office/drawing/2014/main" id="{6C9D142C-387E-4B2A-8A43-D4F46B758596}"/>
                  </a:ext>
                </a:extLst>
              </p:cNvPr>
              <p:cNvSpPr/>
              <p:nvPr/>
            </p:nvSpPr>
            <p:spPr>
              <a:xfrm>
                <a:off x="1811059" y="4849553"/>
                <a:ext cx="35809" cy="5909"/>
              </a:xfrm>
              <a:custGeom>
                <a:avLst/>
                <a:gdLst>
                  <a:gd name="connsiteX0" fmla="*/ 251 w 35809"/>
                  <a:gd name="connsiteY0" fmla="*/ 486 h 5909"/>
                  <a:gd name="connsiteX1" fmla="*/ 36060 w 35809"/>
                  <a:gd name="connsiteY1" fmla="*/ 486 h 5909"/>
                </a:gdLst>
                <a:ahLst/>
                <a:cxnLst>
                  <a:cxn ang="0">
                    <a:pos x="connsiteX0" y="connsiteY0"/>
                  </a:cxn>
                  <a:cxn ang="0">
                    <a:pos x="connsiteX1" y="connsiteY1"/>
                  </a:cxn>
                </a:cxnLst>
                <a:rect l="l" t="t" r="r" b="b"/>
                <a:pathLst>
                  <a:path w="35809" h="5909">
                    <a:moveTo>
                      <a:pt x="251" y="486"/>
                    </a:moveTo>
                    <a:lnTo>
                      <a:pt x="36060" y="486"/>
                    </a:lnTo>
                  </a:path>
                </a:pathLst>
              </a:custGeom>
              <a:solidFill>
                <a:srgbClr val="EC4E44"/>
              </a:solidFill>
              <a:ln w="5965" cap="sq">
                <a:noFill/>
                <a:prstDash val="solid"/>
                <a:miter/>
              </a:ln>
            </p:spPr>
            <p:txBody>
              <a:bodyPr rtlCol="0" anchor="ctr"/>
              <a:lstStyle/>
              <a:p>
                <a:endParaRPr lang="en-US"/>
              </a:p>
            </p:txBody>
          </p:sp>
          <p:sp>
            <p:nvSpPr>
              <p:cNvPr id="2493" name="Freeform: Shape 2492">
                <a:extLst>
                  <a:ext uri="{FF2B5EF4-FFF2-40B4-BE49-F238E27FC236}">
                    <a16:creationId xmlns:a16="http://schemas.microsoft.com/office/drawing/2014/main" id="{207429CC-93DE-471D-AB5A-FD00C9A8C2F0}"/>
                  </a:ext>
                </a:extLst>
              </p:cNvPr>
              <p:cNvSpPr/>
              <p:nvPr/>
            </p:nvSpPr>
            <p:spPr>
              <a:xfrm>
                <a:off x="1811059" y="4849553"/>
                <a:ext cx="35809" cy="5909"/>
              </a:xfrm>
              <a:custGeom>
                <a:avLst/>
                <a:gdLst>
                  <a:gd name="connsiteX0" fmla="*/ 251 w 35809"/>
                  <a:gd name="connsiteY0" fmla="*/ 486 h 5909"/>
                  <a:gd name="connsiteX1" fmla="*/ 36060 w 35809"/>
                  <a:gd name="connsiteY1" fmla="*/ 486 h 5909"/>
                </a:gdLst>
                <a:ahLst/>
                <a:cxnLst>
                  <a:cxn ang="0">
                    <a:pos x="connsiteX0" y="connsiteY0"/>
                  </a:cxn>
                  <a:cxn ang="0">
                    <a:pos x="connsiteX1" y="connsiteY1"/>
                  </a:cxn>
                </a:cxnLst>
                <a:rect l="l" t="t" r="r" b="b"/>
                <a:pathLst>
                  <a:path w="35809" h="5909">
                    <a:moveTo>
                      <a:pt x="251" y="486"/>
                    </a:moveTo>
                    <a:lnTo>
                      <a:pt x="36060" y="486"/>
                    </a:lnTo>
                  </a:path>
                </a:pathLst>
              </a:custGeom>
              <a:noFill/>
              <a:ln w="5965" cap="flat">
                <a:solidFill>
                  <a:srgbClr val="EC4E44"/>
                </a:solidFill>
                <a:prstDash val="solid"/>
                <a:miter/>
              </a:ln>
            </p:spPr>
            <p:txBody>
              <a:bodyPr rtlCol="0" anchor="ctr"/>
              <a:lstStyle/>
              <a:p>
                <a:endParaRPr lang="en-US"/>
              </a:p>
            </p:txBody>
          </p:sp>
          <p:sp>
            <p:nvSpPr>
              <p:cNvPr id="2494" name="Freeform: Shape 2493">
                <a:extLst>
                  <a:ext uri="{FF2B5EF4-FFF2-40B4-BE49-F238E27FC236}">
                    <a16:creationId xmlns:a16="http://schemas.microsoft.com/office/drawing/2014/main" id="{08178D45-E2D0-4697-9669-D5F693E0F803}"/>
                  </a:ext>
                </a:extLst>
              </p:cNvPr>
              <p:cNvSpPr/>
              <p:nvPr/>
            </p:nvSpPr>
            <p:spPr>
              <a:xfrm>
                <a:off x="3142144" y="3805425"/>
                <a:ext cx="35809" cy="5909"/>
              </a:xfrm>
              <a:custGeom>
                <a:avLst/>
                <a:gdLst>
                  <a:gd name="connsiteX0" fmla="*/ 474 w 35809"/>
                  <a:gd name="connsiteY0" fmla="*/ 309 h 5909"/>
                  <a:gd name="connsiteX1" fmla="*/ 36283 w 35809"/>
                  <a:gd name="connsiteY1" fmla="*/ 309 h 5909"/>
                </a:gdLst>
                <a:ahLst/>
                <a:cxnLst>
                  <a:cxn ang="0">
                    <a:pos x="connsiteX0" y="connsiteY0"/>
                  </a:cxn>
                  <a:cxn ang="0">
                    <a:pos x="connsiteX1" y="connsiteY1"/>
                  </a:cxn>
                </a:cxnLst>
                <a:rect l="l" t="t" r="r" b="b"/>
                <a:pathLst>
                  <a:path w="35809" h="5909">
                    <a:moveTo>
                      <a:pt x="474" y="309"/>
                    </a:moveTo>
                    <a:lnTo>
                      <a:pt x="36283" y="309"/>
                    </a:lnTo>
                  </a:path>
                </a:pathLst>
              </a:custGeom>
              <a:solidFill>
                <a:srgbClr val="EC4E44"/>
              </a:solidFill>
              <a:ln w="5965" cap="sq">
                <a:noFill/>
                <a:prstDash val="solid"/>
                <a:miter/>
              </a:ln>
            </p:spPr>
            <p:txBody>
              <a:bodyPr rtlCol="0" anchor="ctr"/>
              <a:lstStyle/>
              <a:p>
                <a:endParaRPr lang="en-US"/>
              </a:p>
            </p:txBody>
          </p:sp>
          <p:sp>
            <p:nvSpPr>
              <p:cNvPr id="2495" name="Freeform: Shape 2494">
                <a:extLst>
                  <a:ext uri="{FF2B5EF4-FFF2-40B4-BE49-F238E27FC236}">
                    <a16:creationId xmlns:a16="http://schemas.microsoft.com/office/drawing/2014/main" id="{F0F638E1-C4DE-4A4B-865D-FEA9CDE416D1}"/>
                  </a:ext>
                </a:extLst>
              </p:cNvPr>
              <p:cNvSpPr/>
              <p:nvPr/>
            </p:nvSpPr>
            <p:spPr>
              <a:xfrm>
                <a:off x="3142144" y="3805425"/>
                <a:ext cx="35809" cy="5909"/>
              </a:xfrm>
              <a:custGeom>
                <a:avLst/>
                <a:gdLst>
                  <a:gd name="connsiteX0" fmla="*/ 474 w 35809"/>
                  <a:gd name="connsiteY0" fmla="*/ 309 h 5909"/>
                  <a:gd name="connsiteX1" fmla="*/ 36283 w 35809"/>
                  <a:gd name="connsiteY1" fmla="*/ 309 h 5909"/>
                </a:gdLst>
                <a:ahLst/>
                <a:cxnLst>
                  <a:cxn ang="0">
                    <a:pos x="connsiteX0" y="connsiteY0"/>
                  </a:cxn>
                  <a:cxn ang="0">
                    <a:pos x="connsiteX1" y="connsiteY1"/>
                  </a:cxn>
                </a:cxnLst>
                <a:rect l="l" t="t" r="r" b="b"/>
                <a:pathLst>
                  <a:path w="35809" h="5909">
                    <a:moveTo>
                      <a:pt x="474" y="309"/>
                    </a:moveTo>
                    <a:lnTo>
                      <a:pt x="36283" y="309"/>
                    </a:lnTo>
                  </a:path>
                </a:pathLst>
              </a:custGeom>
              <a:noFill/>
              <a:ln w="5965" cap="flat">
                <a:solidFill>
                  <a:srgbClr val="EC4E44"/>
                </a:solidFill>
                <a:prstDash val="solid"/>
                <a:miter/>
              </a:ln>
            </p:spPr>
            <p:txBody>
              <a:bodyPr rtlCol="0" anchor="ctr"/>
              <a:lstStyle/>
              <a:p>
                <a:endParaRPr lang="en-US"/>
              </a:p>
            </p:txBody>
          </p:sp>
          <p:sp>
            <p:nvSpPr>
              <p:cNvPr id="2496" name="Freeform: Shape 2495">
                <a:extLst>
                  <a:ext uri="{FF2B5EF4-FFF2-40B4-BE49-F238E27FC236}">
                    <a16:creationId xmlns:a16="http://schemas.microsoft.com/office/drawing/2014/main" id="{988C8EB9-C427-4B0B-84E3-6FD0B53C784D}"/>
                  </a:ext>
                </a:extLst>
              </p:cNvPr>
              <p:cNvSpPr/>
              <p:nvPr/>
            </p:nvSpPr>
            <p:spPr>
              <a:xfrm>
                <a:off x="3226128" y="3755502"/>
                <a:ext cx="35809" cy="5909"/>
              </a:xfrm>
              <a:custGeom>
                <a:avLst/>
                <a:gdLst>
                  <a:gd name="connsiteX0" fmla="*/ 488 w 35809"/>
                  <a:gd name="connsiteY0" fmla="*/ 301 h 5909"/>
                  <a:gd name="connsiteX1" fmla="*/ 36297 w 35809"/>
                  <a:gd name="connsiteY1" fmla="*/ 301 h 5909"/>
                </a:gdLst>
                <a:ahLst/>
                <a:cxnLst>
                  <a:cxn ang="0">
                    <a:pos x="connsiteX0" y="connsiteY0"/>
                  </a:cxn>
                  <a:cxn ang="0">
                    <a:pos x="connsiteX1" y="connsiteY1"/>
                  </a:cxn>
                </a:cxnLst>
                <a:rect l="l" t="t" r="r" b="b"/>
                <a:pathLst>
                  <a:path w="35809" h="5909">
                    <a:moveTo>
                      <a:pt x="488" y="301"/>
                    </a:moveTo>
                    <a:lnTo>
                      <a:pt x="36297" y="301"/>
                    </a:lnTo>
                  </a:path>
                </a:pathLst>
              </a:custGeom>
              <a:solidFill>
                <a:srgbClr val="EC4E44"/>
              </a:solidFill>
              <a:ln w="5965" cap="sq">
                <a:noFill/>
                <a:prstDash val="solid"/>
                <a:miter/>
              </a:ln>
            </p:spPr>
            <p:txBody>
              <a:bodyPr rtlCol="0" anchor="ctr"/>
              <a:lstStyle/>
              <a:p>
                <a:endParaRPr lang="en-US"/>
              </a:p>
            </p:txBody>
          </p:sp>
          <p:sp>
            <p:nvSpPr>
              <p:cNvPr id="2497" name="Freeform: Shape 2496">
                <a:extLst>
                  <a:ext uri="{FF2B5EF4-FFF2-40B4-BE49-F238E27FC236}">
                    <a16:creationId xmlns:a16="http://schemas.microsoft.com/office/drawing/2014/main" id="{82B3118A-2535-4683-B918-124086DDEBBB}"/>
                  </a:ext>
                </a:extLst>
              </p:cNvPr>
              <p:cNvSpPr/>
              <p:nvPr/>
            </p:nvSpPr>
            <p:spPr>
              <a:xfrm>
                <a:off x="3226128" y="3755502"/>
                <a:ext cx="35809" cy="5909"/>
              </a:xfrm>
              <a:custGeom>
                <a:avLst/>
                <a:gdLst>
                  <a:gd name="connsiteX0" fmla="*/ 488 w 35809"/>
                  <a:gd name="connsiteY0" fmla="*/ 301 h 5909"/>
                  <a:gd name="connsiteX1" fmla="*/ 36297 w 35809"/>
                  <a:gd name="connsiteY1" fmla="*/ 301 h 5909"/>
                </a:gdLst>
                <a:ahLst/>
                <a:cxnLst>
                  <a:cxn ang="0">
                    <a:pos x="connsiteX0" y="connsiteY0"/>
                  </a:cxn>
                  <a:cxn ang="0">
                    <a:pos x="connsiteX1" y="connsiteY1"/>
                  </a:cxn>
                </a:cxnLst>
                <a:rect l="l" t="t" r="r" b="b"/>
                <a:pathLst>
                  <a:path w="35809" h="5909">
                    <a:moveTo>
                      <a:pt x="488" y="301"/>
                    </a:moveTo>
                    <a:lnTo>
                      <a:pt x="36297" y="301"/>
                    </a:lnTo>
                  </a:path>
                </a:pathLst>
              </a:custGeom>
              <a:noFill/>
              <a:ln w="5965" cap="flat">
                <a:solidFill>
                  <a:srgbClr val="EC4E44"/>
                </a:solidFill>
                <a:prstDash val="solid"/>
                <a:miter/>
              </a:ln>
            </p:spPr>
            <p:txBody>
              <a:bodyPr rtlCol="0" anchor="ctr"/>
              <a:lstStyle/>
              <a:p>
                <a:endParaRPr lang="en-US"/>
              </a:p>
            </p:txBody>
          </p:sp>
          <p:sp>
            <p:nvSpPr>
              <p:cNvPr id="2498" name="Freeform: Shape 2497">
                <a:extLst>
                  <a:ext uri="{FF2B5EF4-FFF2-40B4-BE49-F238E27FC236}">
                    <a16:creationId xmlns:a16="http://schemas.microsoft.com/office/drawing/2014/main" id="{17C19900-0D20-4A4B-8385-22F78A3565FA}"/>
                  </a:ext>
                </a:extLst>
              </p:cNvPr>
              <p:cNvSpPr/>
              <p:nvPr/>
            </p:nvSpPr>
            <p:spPr>
              <a:xfrm>
                <a:off x="3128692" y="3791648"/>
                <a:ext cx="35809" cy="5909"/>
              </a:xfrm>
              <a:custGeom>
                <a:avLst/>
                <a:gdLst>
                  <a:gd name="connsiteX0" fmla="*/ 472 w 35809"/>
                  <a:gd name="connsiteY0" fmla="*/ 307 h 5909"/>
                  <a:gd name="connsiteX1" fmla="*/ 36281 w 35809"/>
                  <a:gd name="connsiteY1" fmla="*/ 307 h 5909"/>
                </a:gdLst>
                <a:ahLst/>
                <a:cxnLst>
                  <a:cxn ang="0">
                    <a:pos x="connsiteX0" y="connsiteY0"/>
                  </a:cxn>
                  <a:cxn ang="0">
                    <a:pos x="connsiteX1" y="connsiteY1"/>
                  </a:cxn>
                </a:cxnLst>
                <a:rect l="l" t="t" r="r" b="b"/>
                <a:pathLst>
                  <a:path w="35809" h="5909">
                    <a:moveTo>
                      <a:pt x="472" y="307"/>
                    </a:moveTo>
                    <a:lnTo>
                      <a:pt x="36281" y="307"/>
                    </a:lnTo>
                  </a:path>
                </a:pathLst>
              </a:custGeom>
              <a:solidFill>
                <a:srgbClr val="EC4E44"/>
              </a:solidFill>
              <a:ln w="5965" cap="sq">
                <a:noFill/>
                <a:prstDash val="solid"/>
                <a:miter/>
              </a:ln>
            </p:spPr>
            <p:txBody>
              <a:bodyPr rtlCol="0" anchor="ctr"/>
              <a:lstStyle/>
              <a:p>
                <a:endParaRPr lang="en-US"/>
              </a:p>
            </p:txBody>
          </p:sp>
          <p:sp>
            <p:nvSpPr>
              <p:cNvPr id="2499" name="Freeform: Shape 2498">
                <a:extLst>
                  <a:ext uri="{FF2B5EF4-FFF2-40B4-BE49-F238E27FC236}">
                    <a16:creationId xmlns:a16="http://schemas.microsoft.com/office/drawing/2014/main" id="{A400312F-187C-42A5-BB2D-BFA76F26E207}"/>
                  </a:ext>
                </a:extLst>
              </p:cNvPr>
              <p:cNvSpPr/>
              <p:nvPr/>
            </p:nvSpPr>
            <p:spPr>
              <a:xfrm>
                <a:off x="3128692" y="3791648"/>
                <a:ext cx="35809" cy="5909"/>
              </a:xfrm>
              <a:custGeom>
                <a:avLst/>
                <a:gdLst>
                  <a:gd name="connsiteX0" fmla="*/ 472 w 35809"/>
                  <a:gd name="connsiteY0" fmla="*/ 307 h 5909"/>
                  <a:gd name="connsiteX1" fmla="*/ 36281 w 35809"/>
                  <a:gd name="connsiteY1" fmla="*/ 307 h 5909"/>
                </a:gdLst>
                <a:ahLst/>
                <a:cxnLst>
                  <a:cxn ang="0">
                    <a:pos x="connsiteX0" y="connsiteY0"/>
                  </a:cxn>
                  <a:cxn ang="0">
                    <a:pos x="connsiteX1" y="connsiteY1"/>
                  </a:cxn>
                </a:cxnLst>
                <a:rect l="l" t="t" r="r" b="b"/>
                <a:pathLst>
                  <a:path w="35809" h="5909">
                    <a:moveTo>
                      <a:pt x="472" y="307"/>
                    </a:moveTo>
                    <a:lnTo>
                      <a:pt x="36281" y="307"/>
                    </a:lnTo>
                  </a:path>
                </a:pathLst>
              </a:custGeom>
              <a:noFill/>
              <a:ln w="5965" cap="flat">
                <a:solidFill>
                  <a:srgbClr val="EC4E44"/>
                </a:solidFill>
                <a:prstDash val="solid"/>
                <a:miter/>
              </a:ln>
            </p:spPr>
            <p:txBody>
              <a:bodyPr rtlCol="0" anchor="ctr"/>
              <a:lstStyle/>
              <a:p>
                <a:endParaRPr lang="en-US"/>
              </a:p>
            </p:txBody>
          </p:sp>
          <p:sp>
            <p:nvSpPr>
              <p:cNvPr id="2500" name="Freeform: Shape 2499">
                <a:extLst>
                  <a:ext uri="{FF2B5EF4-FFF2-40B4-BE49-F238E27FC236}">
                    <a16:creationId xmlns:a16="http://schemas.microsoft.com/office/drawing/2014/main" id="{C13454B7-CA23-4EF2-9B7A-0C9F13C3C2B4}"/>
                  </a:ext>
                </a:extLst>
              </p:cNvPr>
              <p:cNvSpPr/>
              <p:nvPr/>
            </p:nvSpPr>
            <p:spPr>
              <a:xfrm>
                <a:off x="3270885" y="3691030"/>
                <a:ext cx="35809" cy="5909"/>
              </a:xfrm>
              <a:custGeom>
                <a:avLst/>
                <a:gdLst>
                  <a:gd name="connsiteX0" fmla="*/ 495 w 35809"/>
                  <a:gd name="connsiteY0" fmla="*/ 290 h 5909"/>
                  <a:gd name="connsiteX1" fmla="*/ 36305 w 35809"/>
                  <a:gd name="connsiteY1" fmla="*/ 290 h 5909"/>
                </a:gdLst>
                <a:ahLst/>
                <a:cxnLst>
                  <a:cxn ang="0">
                    <a:pos x="connsiteX0" y="connsiteY0"/>
                  </a:cxn>
                  <a:cxn ang="0">
                    <a:pos x="connsiteX1" y="connsiteY1"/>
                  </a:cxn>
                </a:cxnLst>
                <a:rect l="l" t="t" r="r" b="b"/>
                <a:pathLst>
                  <a:path w="35809" h="5909">
                    <a:moveTo>
                      <a:pt x="495" y="290"/>
                    </a:moveTo>
                    <a:lnTo>
                      <a:pt x="36305" y="290"/>
                    </a:lnTo>
                  </a:path>
                </a:pathLst>
              </a:custGeom>
              <a:solidFill>
                <a:srgbClr val="EC4E44"/>
              </a:solidFill>
              <a:ln w="5965" cap="sq">
                <a:noFill/>
                <a:prstDash val="solid"/>
                <a:miter/>
              </a:ln>
            </p:spPr>
            <p:txBody>
              <a:bodyPr rtlCol="0" anchor="ctr"/>
              <a:lstStyle/>
              <a:p>
                <a:endParaRPr lang="en-US"/>
              </a:p>
            </p:txBody>
          </p:sp>
          <p:sp>
            <p:nvSpPr>
              <p:cNvPr id="2501" name="Freeform: Shape 2500">
                <a:extLst>
                  <a:ext uri="{FF2B5EF4-FFF2-40B4-BE49-F238E27FC236}">
                    <a16:creationId xmlns:a16="http://schemas.microsoft.com/office/drawing/2014/main" id="{20CADB0E-0EDB-4364-B097-C616A0890B22}"/>
                  </a:ext>
                </a:extLst>
              </p:cNvPr>
              <p:cNvSpPr/>
              <p:nvPr/>
            </p:nvSpPr>
            <p:spPr>
              <a:xfrm>
                <a:off x="3270885" y="3691030"/>
                <a:ext cx="35809" cy="5909"/>
              </a:xfrm>
              <a:custGeom>
                <a:avLst/>
                <a:gdLst>
                  <a:gd name="connsiteX0" fmla="*/ 495 w 35809"/>
                  <a:gd name="connsiteY0" fmla="*/ 290 h 5909"/>
                  <a:gd name="connsiteX1" fmla="*/ 36305 w 35809"/>
                  <a:gd name="connsiteY1" fmla="*/ 290 h 5909"/>
                </a:gdLst>
                <a:ahLst/>
                <a:cxnLst>
                  <a:cxn ang="0">
                    <a:pos x="connsiteX0" y="connsiteY0"/>
                  </a:cxn>
                  <a:cxn ang="0">
                    <a:pos x="connsiteX1" y="connsiteY1"/>
                  </a:cxn>
                </a:cxnLst>
                <a:rect l="l" t="t" r="r" b="b"/>
                <a:pathLst>
                  <a:path w="35809" h="5909">
                    <a:moveTo>
                      <a:pt x="495" y="290"/>
                    </a:moveTo>
                    <a:lnTo>
                      <a:pt x="36305" y="290"/>
                    </a:lnTo>
                  </a:path>
                </a:pathLst>
              </a:custGeom>
              <a:noFill/>
              <a:ln w="5965" cap="flat">
                <a:solidFill>
                  <a:srgbClr val="EC4E44"/>
                </a:solidFill>
                <a:prstDash val="solid"/>
                <a:miter/>
              </a:ln>
            </p:spPr>
            <p:txBody>
              <a:bodyPr rtlCol="0" anchor="ctr"/>
              <a:lstStyle/>
              <a:p>
                <a:endParaRPr lang="en-US"/>
              </a:p>
            </p:txBody>
          </p:sp>
          <p:sp>
            <p:nvSpPr>
              <p:cNvPr id="2502" name="Freeform: Shape 2501">
                <a:extLst>
                  <a:ext uri="{FF2B5EF4-FFF2-40B4-BE49-F238E27FC236}">
                    <a16:creationId xmlns:a16="http://schemas.microsoft.com/office/drawing/2014/main" id="{469B8E0D-3EDF-482D-B610-213CB91CA633}"/>
                  </a:ext>
                </a:extLst>
              </p:cNvPr>
              <p:cNvSpPr/>
              <p:nvPr/>
            </p:nvSpPr>
            <p:spPr>
              <a:xfrm>
                <a:off x="2779507" y="4114121"/>
                <a:ext cx="35809" cy="5909"/>
              </a:xfrm>
              <a:custGeom>
                <a:avLst/>
                <a:gdLst>
                  <a:gd name="connsiteX0" fmla="*/ 413 w 35809"/>
                  <a:gd name="connsiteY0" fmla="*/ 362 h 5909"/>
                  <a:gd name="connsiteX1" fmla="*/ 36222 w 35809"/>
                  <a:gd name="connsiteY1" fmla="*/ 362 h 5909"/>
                </a:gdLst>
                <a:ahLst/>
                <a:cxnLst>
                  <a:cxn ang="0">
                    <a:pos x="connsiteX0" y="connsiteY0"/>
                  </a:cxn>
                  <a:cxn ang="0">
                    <a:pos x="connsiteX1" y="connsiteY1"/>
                  </a:cxn>
                </a:cxnLst>
                <a:rect l="l" t="t" r="r" b="b"/>
                <a:pathLst>
                  <a:path w="35809" h="5909">
                    <a:moveTo>
                      <a:pt x="413" y="362"/>
                    </a:moveTo>
                    <a:lnTo>
                      <a:pt x="36222" y="362"/>
                    </a:lnTo>
                  </a:path>
                </a:pathLst>
              </a:custGeom>
              <a:solidFill>
                <a:srgbClr val="EC4E44"/>
              </a:solidFill>
              <a:ln w="5965" cap="sq">
                <a:noFill/>
                <a:prstDash val="solid"/>
                <a:miter/>
              </a:ln>
            </p:spPr>
            <p:txBody>
              <a:bodyPr rtlCol="0" anchor="ctr"/>
              <a:lstStyle/>
              <a:p>
                <a:endParaRPr lang="en-US"/>
              </a:p>
            </p:txBody>
          </p:sp>
          <p:sp>
            <p:nvSpPr>
              <p:cNvPr id="2503" name="Freeform: Shape 2502">
                <a:extLst>
                  <a:ext uri="{FF2B5EF4-FFF2-40B4-BE49-F238E27FC236}">
                    <a16:creationId xmlns:a16="http://schemas.microsoft.com/office/drawing/2014/main" id="{F6F34AA4-7170-4C6F-9E3F-9DAEC0733E78}"/>
                  </a:ext>
                </a:extLst>
              </p:cNvPr>
              <p:cNvSpPr/>
              <p:nvPr/>
            </p:nvSpPr>
            <p:spPr>
              <a:xfrm>
                <a:off x="2779507" y="4114121"/>
                <a:ext cx="35809" cy="5909"/>
              </a:xfrm>
              <a:custGeom>
                <a:avLst/>
                <a:gdLst>
                  <a:gd name="connsiteX0" fmla="*/ 413 w 35809"/>
                  <a:gd name="connsiteY0" fmla="*/ 362 h 5909"/>
                  <a:gd name="connsiteX1" fmla="*/ 36222 w 35809"/>
                  <a:gd name="connsiteY1" fmla="*/ 362 h 5909"/>
                </a:gdLst>
                <a:ahLst/>
                <a:cxnLst>
                  <a:cxn ang="0">
                    <a:pos x="connsiteX0" y="connsiteY0"/>
                  </a:cxn>
                  <a:cxn ang="0">
                    <a:pos x="connsiteX1" y="connsiteY1"/>
                  </a:cxn>
                </a:cxnLst>
                <a:rect l="l" t="t" r="r" b="b"/>
                <a:pathLst>
                  <a:path w="35809" h="5909">
                    <a:moveTo>
                      <a:pt x="413" y="362"/>
                    </a:moveTo>
                    <a:lnTo>
                      <a:pt x="36222" y="362"/>
                    </a:lnTo>
                  </a:path>
                </a:pathLst>
              </a:custGeom>
              <a:noFill/>
              <a:ln w="5965" cap="flat">
                <a:solidFill>
                  <a:srgbClr val="EC4E44"/>
                </a:solidFill>
                <a:prstDash val="solid"/>
                <a:miter/>
              </a:ln>
            </p:spPr>
            <p:txBody>
              <a:bodyPr rtlCol="0" anchor="ctr"/>
              <a:lstStyle/>
              <a:p>
                <a:endParaRPr lang="en-US"/>
              </a:p>
            </p:txBody>
          </p:sp>
          <p:sp>
            <p:nvSpPr>
              <p:cNvPr id="2504" name="Freeform: Shape 2503">
                <a:extLst>
                  <a:ext uri="{FF2B5EF4-FFF2-40B4-BE49-F238E27FC236}">
                    <a16:creationId xmlns:a16="http://schemas.microsoft.com/office/drawing/2014/main" id="{45F900BC-9253-4FB3-B390-7192855FF9B2}"/>
                  </a:ext>
                </a:extLst>
              </p:cNvPr>
              <p:cNvSpPr/>
              <p:nvPr/>
            </p:nvSpPr>
            <p:spPr>
              <a:xfrm>
                <a:off x="2089787" y="4726529"/>
                <a:ext cx="35809" cy="5909"/>
              </a:xfrm>
              <a:custGeom>
                <a:avLst/>
                <a:gdLst>
                  <a:gd name="connsiteX0" fmla="*/ 297 w 35809"/>
                  <a:gd name="connsiteY0" fmla="*/ 465 h 5909"/>
                  <a:gd name="connsiteX1" fmla="*/ 36107 w 35809"/>
                  <a:gd name="connsiteY1" fmla="*/ 465 h 5909"/>
                </a:gdLst>
                <a:ahLst/>
                <a:cxnLst>
                  <a:cxn ang="0">
                    <a:pos x="connsiteX0" y="connsiteY0"/>
                  </a:cxn>
                  <a:cxn ang="0">
                    <a:pos x="connsiteX1" y="connsiteY1"/>
                  </a:cxn>
                </a:cxnLst>
                <a:rect l="l" t="t" r="r" b="b"/>
                <a:pathLst>
                  <a:path w="35809" h="5909">
                    <a:moveTo>
                      <a:pt x="297" y="465"/>
                    </a:moveTo>
                    <a:lnTo>
                      <a:pt x="36107" y="465"/>
                    </a:lnTo>
                  </a:path>
                </a:pathLst>
              </a:custGeom>
              <a:solidFill>
                <a:srgbClr val="EC4E44"/>
              </a:solidFill>
              <a:ln w="5965" cap="sq">
                <a:noFill/>
                <a:prstDash val="solid"/>
                <a:miter/>
              </a:ln>
            </p:spPr>
            <p:txBody>
              <a:bodyPr rtlCol="0" anchor="ctr"/>
              <a:lstStyle/>
              <a:p>
                <a:endParaRPr lang="en-US"/>
              </a:p>
            </p:txBody>
          </p:sp>
          <p:sp>
            <p:nvSpPr>
              <p:cNvPr id="2505" name="Freeform: Shape 2504">
                <a:extLst>
                  <a:ext uri="{FF2B5EF4-FFF2-40B4-BE49-F238E27FC236}">
                    <a16:creationId xmlns:a16="http://schemas.microsoft.com/office/drawing/2014/main" id="{4039234F-3D79-4B83-B46D-135E2BD6C700}"/>
                  </a:ext>
                </a:extLst>
              </p:cNvPr>
              <p:cNvSpPr/>
              <p:nvPr/>
            </p:nvSpPr>
            <p:spPr>
              <a:xfrm>
                <a:off x="2089787" y="4726529"/>
                <a:ext cx="35809" cy="5909"/>
              </a:xfrm>
              <a:custGeom>
                <a:avLst/>
                <a:gdLst>
                  <a:gd name="connsiteX0" fmla="*/ 297 w 35809"/>
                  <a:gd name="connsiteY0" fmla="*/ 465 h 5909"/>
                  <a:gd name="connsiteX1" fmla="*/ 36107 w 35809"/>
                  <a:gd name="connsiteY1" fmla="*/ 465 h 5909"/>
                </a:gdLst>
                <a:ahLst/>
                <a:cxnLst>
                  <a:cxn ang="0">
                    <a:pos x="connsiteX0" y="connsiteY0"/>
                  </a:cxn>
                  <a:cxn ang="0">
                    <a:pos x="connsiteX1" y="connsiteY1"/>
                  </a:cxn>
                </a:cxnLst>
                <a:rect l="l" t="t" r="r" b="b"/>
                <a:pathLst>
                  <a:path w="35809" h="5909">
                    <a:moveTo>
                      <a:pt x="297" y="465"/>
                    </a:moveTo>
                    <a:lnTo>
                      <a:pt x="36107" y="465"/>
                    </a:lnTo>
                  </a:path>
                </a:pathLst>
              </a:custGeom>
              <a:noFill/>
              <a:ln w="5965" cap="flat">
                <a:solidFill>
                  <a:srgbClr val="EC4E44"/>
                </a:solidFill>
                <a:prstDash val="solid"/>
                <a:miter/>
              </a:ln>
            </p:spPr>
            <p:txBody>
              <a:bodyPr rtlCol="0" anchor="ctr"/>
              <a:lstStyle/>
              <a:p>
                <a:endParaRPr lang="en-US"/>
              </a:p>
            </p:txBody>
          </p:sp>
          <p:sp>
            <p:nvSpPr>
              <p:cNvPr id="2506" name="Freeform: Shape 2505">
                <a:extLst>
                  <a:ext uri="{FF2B5EF4-FFF2-40B4-BE49-F238E27FC236}">
                    <a16:creationId xmlns:a16="http://schemas.microsoft.com/office/drawing/2014/main" id="{F50BD056-A35F-4C98-A147-39F7000D791F}"/>
                  </a:ext>
                </a:extLst>
              </p:cNvPr>
              <p:cNvSpPr/>
              <p:nvPr/>
            </p:nvSpPr>
            <p:spPr>
              <a:xfrm>
                <a:off x="4097005" y="2961693"/>
                <a:ext cx="35809" cy="5909"/>
              </a:xfrm>
              <a:custGeom>
                <a:avLst/>
                <a:gdLst>
                  <a:gd name="connsiteX0" fmla="*/ 634 w 35809"/>
                  <a:gd name="connsiteY0" fmla="*/ 167 h 5909"/>
                  <a:gd name="connsiteX1" fmla="*/ 36443 w 35809"/>
                  <a:gd name="connsiteY1" fmla="*/ 167 h 5909"/>
                </a:gdLst>
                <a:ahLst/>
                <a:cxnLst>
                  <a:cxn ang="0">
                    <a:pos x="connsiteX0" y="connsiteY0"/>
                  </a:cxn>
                  <a:cxn ang="0">
                    <a:pos x="connsiteX1" y="connsiteY1"/>
                  </a:cxn>
                </a:cxnLst>
                <a:rect l="l" t="t" r="r" b="b"/>
                <a:pathLst>
                  <a:path w="35809" h="5909">
                    <a:moveTo>
                      <a:pt x="634" y="167"/>
                    </a:moveTo>
                    <a:lnTo>
                      <a:pt x="36443" y="167"/>
                    </a:lnTo>
                  </a:path>
                </a:pathLst>
              </a:custGeom>
              <a:solidFill>
                <a:srgbClr val="EC4E44"/>
              </a:solidFill>
              <a:ln w="5965" cap="sq">
                <a:noFill/>
                <a:prstDash val="solid"/>
                <a:miter/>
              </a:ln>
            </p:spPr>
            <p:txBody>
              <a:bodyPr rtlCol="0" anchor="ctr"/>
              <a:lstStyle/>
              <a:p>
                <a:endParaRPr lang="en-US"/>
              </a:p>
            </p:txBody>
          </p:sp>
          <p:sp>
            <p:nvSpPr>
              <p:cNvPr id="2507" name="Freeform: Shape 2506">
                <a:extLst>
                  <a:ext uri="{FF2B5EF4-FFF2-40B4-BE49-F238E27FC236}">
                    <a16:creationId xmlns:a16="http://schemas.microsoft.com/office/drawing/2014/main" id="{52116C1E-0B88-4CE2-B58E-EFF77ECDBB9B}"/>
                  </a:ext>
                </a:extLst>
              </p:cNvPr>
              <p:cNvSpPr/>
              <p:nvPr/>
            </p:nvSpPr>
            <p:spPr>
              <a:xfrm>
                <a:off x="4097005" y="2961693"/>
                <a:ext cx="35809" cy="5909"/>
              </a:xfrm>
              <a:custGeom>
                <a:avLst/>
                <a:gdLst>
                  <a:gd name="connsiteX0" fmla="*/ 634 w 35809"/>
                  <a:gd name="connsiteY0" fmla="*/ 167 h 5909"/>
                  <a:gd name="connsiteX1" fmla="*/ 36443 w 35809"/>
                  <a:gd name="connsiteY1" fmla="*/ 167 h 5909"/>
                </a:gdLst>
                <a:ahLst/>
                <a:cxnLst>
                  <a:cxn ang="0">
                    <a:pos x="connsiteX0" y="connsiteY0"/>
                  </a:cxn>
                  <a:cxn ang="0">
                    <a:pos x="connsiteX1" y="connsiteY1"/>
                  </a:cxn>
                </a:cxnLst>
                <a:rect l="l" t="t" r="r" b="b"/>
                <a:pathLst>
                  <a:path w="35809" h="5909">
                    <a:moveTo>
                      <a:pt x="634" y="167"/>
                    </a:moveTo>
                    <a:lnTo>
                      <a:pt x="36443" y="167"/>
                    </a:lnTo>
                  </a:path>
                </a:pathLst>
              </a:custGeom>
              <a:noFill/>
              <a:ln w="5965" cap="flat">
                <a:solidFill>
                  <a:srgbClr val="EC4E44"/>
                </a:solidFill>
                <a:prstDash val="solid"/>
                <a:miter/>
              </a:ln>
            </p:spPr>
            <p:txBody>
              <a:bodyPr rtlCol="0" anchor="ctr"/>
              <a:lstStyle/>
              <a:p>
                <a:endParaRPr lang="en-US"/>
              </a:p>
            </p:txBody>
          </p:sp>
          <p:sp>
            <p:nvSpPr>
              <p:cNvPr id="2508" name="Freeform: Shape 2507">
                <a:extLst>
                  <a:ext uri="{FF2B5EF4-FFF2-40B4-BE49-F238E27FC236}">
                    <a16:creationId xmlns:a16="http://schemas.microsoft.com/office/drawing/2014/main" id="{F3138A89-10A2-43B7-B5E0-1C14C6DD153B}"/>
                  </a:ext>
                </a:extLst>
              </p:cNvPr>
              <p:cNvSpPr/>
              <p:nvPr/>
            </p:nvSpPr>
            <p:spPr>
              <a:xfrm>
                <a:off x="3737454" y="3261018"/>
                <a:ext cx="35809" cy="5909"/>
              </a:xfrm>
              <a:custGeom>
                <a:avLst/>
                <a:gdLst>
                  <a:gd name="connsiteX0" fmla="*/ 574 w 35809"/>
                  <a:gd name="connsiteY0" fmla="*/ 217 h 5909"/>
                  <a:gd name="connsiteX1" fmla="*/ 36383 w 35809"/>
                  <a:gd name="connsiteY1" fmla="*/ 217 h 5909"/>
                </a:gdLst>
                <a:ahLst/>
                <a:cxnLst>
                  <a:cxn ang="0">
                    <a:pos x="connsiteX0" y="connsiteY0"/>
                  </a:cxn>
                  <a:cxn ang="0">
                    <a:pos x="connsiteX1" y="connsiteY1"/>
                  </a:cxn>
                </a:cxnLst>
                <a:rect l="l" t="t" r="r" b="b"/>
                <a:pathLst>
                  <a:path w="35809" h="5909">
                    <a:moveTo>
                      <a:pt x="574" y="217"/>
                    </a:moveTo>
                    <a:lnTo>
                      <a:pt x="36383" y="217"/>
                    </a:lnTo>
                  </a:path>
                </a:pathLst>
              </a:custGeom>
              <a:solidFill>
                <a:srgbClr val="EC4E44"/>
              </a:solidFill>
              <a:ln w="5965" cap="sq">
                <a:noFill/>
                <a:prstDash val="solid"/>
                <a:miter/>
              </a:ln>
            </p:spPr>
            <p:txBody>
              <a:bodyPr rtlCol="0" anchor="ctr"/>
              <a:lstStyle/>
              <a:p>
                <a:endParaRPr lang="en-US"/>
              </a:p>
            </p:txBody>
          </p:sp>
          <p:sp>
            <p:nvSpPr>
              <p:cNvPr id="2509" name="Freeform: Shape 2508">
                <a:extLst>
                  <a:ext uri="{FF2B5EF4-FFF2-40B4-BE49-F238E27FC236}">
                    <a16:creationId xmlns:a16="http://schemas.microsoft.com/office/drawing/2014/main" id="{0A1D61DA-2FC8-4CE2-940F-5D6E0C616659}"/>
                  </a:ext>
                </a:extLst>
              </p:cNvPr>
              <p:cNvSpPr/>
              <p:nvPr/>
            </p:nvSpPr>
            <p:spPr>
              <a:xfrm>
                <a:off x="3737454" y="3261018"/>
                <a:ext cx="35809" cy="5909"/>
              </a:xfrm>
              <a:custGeom>
                <a:avLst/>
                <a:gdLst>
                  <a:gd name="connsiteX0" fmla="*/ 574 w 35809"/>
                  <a:gd name="connsiteY0" fmla="*/ 217 h 5909"/>
                  <a:gd name="connsiteX1" fmla="*/ 36383 w 35809"/>
                  <a:gd name="connsiteY1" fmla="*/ 217 h 5909"/>
                </a:gdLst>
                <a:ahLst/>
                <a:cxnLst>
                  <a:cxn ang="0">
                    <a:pos x="connsiteX0" y="connsiteY0"/>
                  </a:cxn>
                  <a:cxn ang="0">
                    <a:pos x="connsiteX1" y="connsiteY1"/>
                  </a:cxn>
                </a:cxnLst>
                <a:rect l="l" t="t" r="r" b="b"/>
                <a:pathLst>
                  <a:path w="35809" h="5909">
                    <a:moveTo>
                      <a:pt x="574" y="217"/>
                    </a:moveTo>
                    <a:lnTo>
                      <a:pt x="36383" y="217"/>
                    </a:lnTo>
                  </a:path>
                </a:pathLst>
              </a:custGeom>
              <a:noFill/>
              <a:ln w="5965" cap="flat">
                <a:solidFill>
                  <a:srgbClr val="EC4E44"/>
                </a:solidFill>
                <a:prstDash val="solid"/>
                <a:miter/>
              </a:ln>
            </p:spPr>
            <p:txBody>
              <a:bodyPr rtlCol="0" anchor="ctr"/>
              <a:lstStyle/>
              <a:p>
                <a:endParaRPr lang="en-US"/>
              </a:p>
            </p:txBody>
          </p:sp>
          <p:sp>
            <p:nvSpPr>
              <p:cNvPr id="2510" name="Freeform: Shape 2509">
                <a:extLst>
                  <a:ext uri="{FF2B5EF4-FFF2-40B4-BE49-F238E27FC236}">
                    <a16:creationId xmlns:a16="http://schemas.microsoft.com/office/drawing/2014/main" id="{4E65AE14-5E2B-45EF-AF00-DBD7A2CF64F5}"/>
                  </a:ext>
                </a:extLst>
              </p:cNvPr>
              <p:cNvSpPr/>
              <p:nvPr/>
            </p:nvSpPr>
            <p:spPr>
              <a:xfrm>
                <a:off x="2873945" y="4048356"/>
                <a:ext cx="35809" cy="5909"/>
              </a:xfrm>
              <a:custGeom>
                <a:avLst/>
                <a:gdLst>
                  <a:gd name="connsiteX0" fmla="*/ 429 w 35809"/>
                  <a:gd name="connsiteY0" fmla="*/ 350 h 5909"/>
                  <a:gd name="connsiteX1" fmla="*/ 36238 w 35809"/>
                  <a:gd name="connsiteY1" fmla="*/ 350 h 5909"/>
                </a:gdLst>
                <a:ahLst/>
                <a:cxnLst>
                  <a:cxn ang="0">
                    <a:pos x="connsiteX0" y="connsiteY0"/>
                  </a:cxn>
                  <a:cxn ang="0">
                    <a:pos x="connsiteX1" y="connsiteY1"/>
                  </a:cxn>
                </a:cxnLst>
                <a:rect l="l" t="t" r="r" b="b"/>
                <a:pathLst>
                  <a:path w="35809" h="5909">
                    <a:moveTo>
                      <a:pt x="429" y="350"/>
                    </a:moveTo>
                    <a:lnTo>
                      <a:pt x="36238" y="350"/>
                    </a:lnTo>
                  </a:path>
                </a:pathLst>
              </a:custGeom>
              <a:solidFill>
                <a:srgbClr val="EC4E44"/>
              </a:solidFill>
              <a:ln w="5965" cap="sq">
                <a:noFill/>
                <a:prstDash val="solid"/>
                <a:miter/>
              </a:ln>
            </p:spPr>
            <p:txBody>
              <a:bodyPr rtlCol="0" anchor="ctr"/>
              <a:lstStyle/>
              <a:p>
                <a:endParaRPr lang="en-US"/>
              </a:p>
            </p:txBody>
          </p:sp>
          <p:sp>
            <p:nvSpPr>
              <p:cNvPr id="2511" name="Freeform: Shape 2510">
                <a:extLst>
                  <a:ext uri="{FF2B5EF4-FFF2-40B4-BE49-F238E27FC236}">
                    <a16:creationId xmlns:a16="http://schemas.microsoft.com/office/drawing/2014/main" id="{96D72D1A-5938-4EB6-BC4E-386B9E855798}"/>
                  </a:ext>
                </a:extLst>
              </p:cNvPr>
              <p:cNvSpPr/>
              <p:nvPr/>
            </p:nvSpPr>
            <p:spPr>
              <a:xfrm>
                <a:off x="2873945" y="4048356"/>
                <a:ext cx="35809" cy="5909"/>
              </a:xfrm>
              <a:custGeom>
                <a:avLst/>
                <a:gdLst>
                  <a:gd name="connsiteX0" fmla="*/ 429 w 35809"/>
                  <a:gd name="connsiteY0" fmla="*/ 350 h 5909"/>
                  <a:gd name="connsiteX1" fmla="*/ 36238 w 35809"/>
                  <a:gd name="connsiteY1" fmla="*/ 350 h 5909"/>
                </a:gdLst>
                <a:ahLst/>
                <a:cxnLst>
                  <a:cxn ang="0">
                    <a:pos x="connsiteX0" y="connsiteY0"/>
                  </a:cxn>
                  <a:cxn ang="0">
                    <a:pos x="connsiteX1" y="connsiteY1"/>
                  </a:cxn>
                </a:cxnLst>
                <a:rect l="l" t="t" r="r" b="b"/>
                <a:pathLst>
                  <a:path w="35809" h="5909">
                    <a:moveTo>
                      <a:pt x="429" y="350"/>
                    </a:moveTo>
                    <a:lnTo>
                      <a:pt x="36238" y="350"/>
                    </a:lnTo>
                  </a:path>
                </a:pathLst>
              </a:custGeom>
              <a:noFill/>
              <a:ln w="5965" cap="flat">
                <a:solidFill>
                  <a:srgbClr val="EC4E44"/>
                </a:solidFill>
                <a:prstDash val="solid"/>
                <a:miter/>
              </a:ln>
            </p:spPr>
            <p:txBody>
              <a:bodyPr rtlCol="0" anchor="ctr"/>
              <a:lstStyle/>
              <a:p>
                <a:endParaRPr lang="en-US"/>
              </a:p>
            </p:txBody>
          </p:sp>
          <p:sp>
            <p:nvSpPr>
              <p:cNvPr id="2512" name="Freeform: Shape 2511">
                <a:extLst>
                  <a:ext uri="{FF2B5EF4-FFF2-40B4-BE49-F238E27FC236}">
                    <a16:creationId xmlns:a16="http://schemas.microsoft.com/office/drawing/2014/main" id="{D33B4873-C63C-4B48-ADC9-A694E140EC22}"/>
                  </a:ext>
                </a:extLst>
              </p:cNvPr>
              <p:cNvSpPr/>
              <p:nvPr/>
            </p:nvSpPr>
            <p:spPr>
              <a:xfrm>
                <a:off x="2261178" y="4619405"/>
                <a:ext cx="35809" cy="5909"/>
              </a:xfrm>
              <a:custGeom>
                <a:avLst/>
                <a:gdLst>
                  <a:gd name="connsiteX0" fmla="*/ 326 w 35809"/>
                  <a:gd name="connsiteY0" fmla="*/ 447 h 5909"/>
                  <a:gd name="connsiteX1" fmla="*/ 36136 w 35809"/>
                  <a:gd name="connsiteY1" fmla="*/ 447 h 5909"/>
                </a:gdLst>
                <a:ahLst/>
                <a:cxnLst>
                  <a:cxn ang="0">
                    <a:pos x="connsiteX0" y="connsiteY0"/>
                  </a:cxn>
                  <a:cxn ang="0">
                    <a:pos x="connsiteX1" y="connsiteY1"/>
                  </a:cxn>
                </a:cxnLst>
                <a:rect l="l" t="t" r="r" b="b"/>
                <a:pathLst>
                  <a:path w="35809" h="5909">
                    <a:moveTo>
                      <a:pt x="326" y="447"/>
                    </a:moveTo>
                    <a:lnTo>
                      <a:pt x="36136" y="447"/>
                    </a:lnTo>
                  </a:path>
                </a:pathLst>
              </a:custGeom>
              <a:solidFill>
                <a:srgbClr val="EC4E44"/>
              </a:solidFill>
              <a:ln w="5965" cap="sq">
                <a:noFill/>
                <a:prstDash val="solid"/>
                <a:miter/>
              </a:ln>
            </p:spPr>
            <p:txBody>
              <a:bodyPr rtlCol="0" anchor="ctr"/>
              <a:lstStyle/>
              <a:p>
                <a:endParaRPr lang="en-US"/>
              </a:p>
            </p:txBody>
          </p:sp>
          <p:sp>
            <p:nvSpPr>
              <p:cNvPr id="2513" name="Freeform: Shape 2512">
                <a:extLst>
                  <a:ext uri="{FF2B5EF4-FFF2-40B4-BE49-F238E27FC236}">
                    <a16:creationId xmlns:a16="http://schemas.microsoft.com/office/drawing/2014/main" id="{083E19ED-657E-4E80-BBC8-95D560C19ACB}"/>
                  </a:ext>
                </a:extLst>
              </p:cNvPr>
              <p:cNvSpPr/>
              <p:nvPr/>
            </p:nvSpPr>
            <p:spPr>
              <a:xfrm>
                <a:off x="2261178" y="4619405"/>
                <a:ext cx="35809" cy="5909"/>
              </a:xfrm>
              <a:custGeom>
                <a:avLst/>
                <a:gdLst>
                  <a:gd name="connsiteX0" fmla="*/ 326 w 35809"/>
                  <a:gd name="connsiteY0" fmla="*/ 447 h 5909"/>
                  <a:gd name="connsiteX1" fmla="*/ 36136 w 35809"/>
                  <a:gd name="connsiteY1" fmla="*/ 447 h 5909"/>
                </a:gdLst>
                <a:ahLst/>
                <a:cxnLst>
                  <a:cxn ang="0">
                    <a:pos x="connsiteX0" y="connsiteY0"/>
                  </a:cxn>
                  <a:cxn ang="0">
                    <a:pos x="connsiteX1" y="connsiteY1"/>
                  </a:cxn>
                </a:cxnLst>
                <a:rect l="l" t="t" r="r" b="b"/>
                <a:pathLst>
                  <a:path w="35809" h="5909">
                    <a:moveTo>
                      <a:pt x="326" y="447"/>
                    </a:moveTo>
                    <a:lnTo>
                      <a:pt x="36136" y="447"/>
                    </a:lnTo>
                  </a:path>
                </a:pathLst>
              </a:custGeom>
              <a:noFill/>
              <a:ln w="5965" cap="flat">
                <a:solidFill>
                  <a:srgbClr val="EC4E44"/>
                </a:solidFill>
                <a:prstDash val="solid"/>
                <a:miter/>
              </a:ln>
            </p:spPr>
            <p:txBody>
              <a:bodyPr rtlCol="0" anchor="ctr"/>
              <a:lstStyle/>
              <a:p>
                <a:endParaRPr lang="en-US"/>
              </a:p>
            </p:txBody>
          </p:sp>
          <p:sp>
            <p:nvSpPr>
              <p:cNvPr id="2514" name="Freeform: Shape 2513">
                <a:extLst>
                  <a:ext uri="{FF2B5EF4-FFF2-40B4-BE49-F238E27FC236}">
                    <a16:creationId xmlns:a16="http://schemas.microsoft.com/office/drawing/2014/main" id="{B2A140F3-5178-41D5-B867-53EFE0C8C1B2}"/>
                  </a:ext>
                </a:extLst>
              </p:cNvPr>
              <p:cNvSpPr/>
              <p:nvPr/>
            </p:nvSpPr>
            <p:spPr>
              <a:xfrm>
                <a:off x="1546386" y="5262858"/>
                <a:ext cx="35809" cy="5909"/>
              </a:xfrm>
              <a:custGeom>
                <a:avLst/>
                <a:gdLst>
                  <a:gd name="connsiteX0" fmla="*/ 206 w 35809"/>
                  <a:gd name="connsiteY0" fmla="*/ 556 h 5909"/>
                  <a:gd name="connsiteX1" fmla="*/ 36016 w 35809"/>
                  <a:gd name="connsiteY1" fmla="*/ 556 h 5909"/>
                </a:gdLst>
                <a:ahLst/>
                <a:cxnLst>
                  <a:cxn ang="0">
                    <a:pos x="connsiteX0" y="connsiteY0"/>
                  </a:cxn>
                  <a:cxn ang="0">
                    <a:pos x="connsiteX1" y="connsiteY1"/>
                  </a:cxn>
                </a:cxnLst>
                <a:rect l="l" t="t" r="r" b="b"/>
                <a:pathLst>
                  <a:path w="35809" h="5909">
                    <a:moveTo>
                      <a:pt x="206" y="556"/>
                    </a:moveTo>
                    <a:lnTo>
                      <a:pt x="36016" y="556"/>
                    </a:lnTo>
                  </a:path>
                </a:pathLst>
              </a:custGeom>
              <a:solidFill>
                <a:srgbClr val="EC4E44"/>
              </a:solidFill>
              <a:ln w="5965" cap="sq">
                <a:noFill/>
                <a:prstDash val="solid"/>
                <a:miter/>
              </a:ln>
            </p:spPr>
            <p:txBody>
              <a:bodyPr rtlCol="0" anchor="ctr"/>
              <a:lstStyle/>
              <a:p>
                <a:endParaRPr lang="en-US"/>
              </a:p>
            </p:txBody>
          </p:sp>
          <p:sp>
            <p:nvSpPr>
              <p:cNvPr id="2515" name="Freeform: Shape 2514">
                <a:extLst>
                  <a:ext uri="{FF2B5EF4-FFF2-40B4-BE49-F238E27FC236}">
                    <a16:creationId xmlns:a16="http://schemas.microsoft.com/office/drawing/2014/main" id="{72A6E277-E55A-4F4E-94F1-8B91073B3819}"/>
                  </a:ext>
                </a:extLst>
              </p:cNvPr>
              <p:cNvSpPr/>
              <p:nvPr/>
            </p:nvSpPr>
            <p:spPr>
              <a:xfrm>
                <a:off x="1546386" y="5262858"/>
                <a:ext cx="35809" cy="5909"/>
              </a:xfrm>
              <a:custGeom>
                <a:avLst/>
                <a:gdLst>
                  <a:gd name="connsiteX0" fmla="*/ 206 w 35809"/>
                  <a:gd name="connsiteY0" fmla="*/ 556 h 5909"/>
                  <a:gd name="connsiteX1" fmla="*/ 36016 w 35809"/>
                  <a:gd name="connsiteY1" fmla="*/ 556 h 5909"/>
                </a:gdLst>
                <a:ahLst/>
                <a:cxnLst>
                  <a:cxn ang="0">
                    <a:pos x="connsiteX0" y="connsiteY0"/>
                  </a:cxn>
                  <a:cxn ang="0">
                    <a:pos x="connsiteX1" y="connsiteY1"/>
                  </a:cxn>
                </a:cxnLst>
                <a:rect l="l" t="t" r="r" b="b"/>
                <a:pathLst>
                  <a:path w="35809" h="5909">
                    <a:moveTo>
                      <a:pt x="206" y="556"/>
                    </a:moveTo>
                    <a:lnTo>
                      <a:pt x="36016" y="556"/>
                    </a:lnTo>
                  </a:path>
                </a:pathLst>
              </a:custGeom>
              <a:noFill/>
              <a:ln w="5965" cap="flat">
                <a:solidFill>
                  <a:srgbClr val="EC4E44"/>
                </a:solidFill>
                <a:prstDash val="solid"/>
                <a:miter/>
              </a:ln>
            </p:spPr>
            <p:txBody>
              <a:bodyPr rtlCol="0" anchor="ctr"/>
              <a:lstStyle/>
              <a:p>
                <a:endParaRPr lang="en-US"/>
              </a:p>
            </p:txBody>
          </p:sp>
          <p:sp>
            <p:nvSpPr>
              <p:cNvPr id="2516" name="Freeform: Shape 2515">
                <a:extLst>
                  <a:ext uri="{FF2B5EF4-FFF2-40B4-BE49-F238E27FC236}">
                    <a16:creationId xmlns:a16="http://schemas.microsoft.com/office/drawing/2014/main" id="{DF03A02A-6255-499F-AA13-B3245FF64954}"/>
                  </a:ext>
                </a:extLst>
              </p:cNvPr>
              <p:cNvSpPr/>
              <p:nvPr/>
            </p:nvSpPr>
            <p:spPr>
              <a:xfrm>
                <a:off x="2648092" y="4230425"/>
                <a:ext cx="35809" cy="5909"/>
              </a:xfrm>
              <a:custGeom>
                <a:avLst/>
                <a:gdLst>
                  <a:gd name="connsiteX0" fmla="*/ 391 w 35809"/>
                  <a:gd name="connsiteY0" fmla="*/ 381 h 5909"/>
                  <a:gd name="connsiteX1" fmla="*/ 36200 w 35809"/>
                  <a:gd name="connsiteY1" fmla="*/ 381 h 5909"/>
                </a:gdLst>
                <a:ahLst/>
                <a:cxnLst>
                  <a:cxn ang="0">
                    <a:pos x="connsiteX0" y="connsiteY0"/>
                  </a:cxn>
                  <a:cxn ang="0">
                    <a:pos x="connsiteX1" y="connsiteY1"/>
                  </a:cxn>
                </a:cxnLst>
                <a:rect l="l" t="t" r="r" b="b"/>
                <a:pathLst>
                  <a:path w="35809" h="5909">
                    <a:moveTo>
                      <a:pt x="391" y="381"/>
                    </a:moveTo>
                    <a:lnTo>
                      <a:pt x="36200" y="381"/>
                    </a:lnTo>
                  </a:path>
                </a:pathLst>
              </a:custGeom>
              <a:solidFill>
                <a:srgbClr val="EC4E44"/>
              </a:solidFill>
              <a:ln w="5965" cap="sq">
                <a:noFill/>
                <a:prstDash val="solid"/>
                <a:miter/>
              </a:ln>
            </p:spPr>
            <p:txBody>
              <a:bodyPr rtlCol="0" anchor="ctr"/>
              <a:lstStyle/>
              <a:p>
                <a:endParaRPr lang="en-US"/>
              </a:p>
            </p:txBody>
          </p:sp>
          <p:sp>
            <p:nvSpPr>
              <p:cNvPr id="2517" name="Freeform: Shape 2516">
                <a:extLst>
                  <a:ext uri="{FF2B5EF4-FFF2-40B4-BE49-F238E27FC236}">
                    <a16:creationId xmlns:a16="http://schemas.microsoft.com/office/drawing/2014/main" id="{2F15767F-33D3-4F98-AE90-FC7F58448EF0}"/>
                  </a:ext>
                </a:extLst>
              </p:cNvPr>
              <p:cNvSpPr/>
              <p:nvPr/>
            </p:nvSpPr>
            <p:spPr>
              <a:xfrm>
                <a:off x="2648092" y="4230425"/>
                <a:ext cx="35809" cy="5909"/>
              </a:xfrm>
              <a:custGeom>
                <a:avLst/>
                <a:gdLst>
                  <a:gd name="connsiteX0" fmla="*/ 391 w 35809"/>
                  <a:gd name="connsiteY0" fmla="*/ 381 h 5909"/>
                  <a:gd name="connsiteX1" fmla="*/ 36200 w 35809"/>
                  <a:gd name="connsiteY1" fmla="*/ 381 h 5909"/>
                </a:gdLst>
                <a:ahLst/>
                <a:cxnLst>
                  <a:cxn ang="0">
                    <a:pos x="connsiteX0" y="connsiteY0"/>
                  </a:cxn>
                  <a:cxn ang="0">
                    <a:pos x="connsiteX1" y="connsiteY1"/>
                  </a:cxn>
                </a:cxnLst>
                <a:rect l="l" t="t" r="r" b="b"/>
                <a:pathLst>
                  <a:path w="35809" h="5909">
                    <a:moveTo>
                      <a:pt x="391" y="381"/>
                    </a:moveTo>
                    <a:lnTo>
                      <a:pt x="36200" y="381"/>
                    </a:lnTo>
                  </a:path>
                </a:pathLst>
              </a:custGeom>
              <a:noFill/>
              <a:ln w="5965" cap="flat">
                <a:solidFill>
                  <a:srgbClr val="EC4E44"/>
                </a:solidFill>
                <a:prstDash val="solid"/>
                <a:miter/>
              </a:ln>
            </p:spPr>
            <p:txBody>
              <a:bodyPr rtlCol="0" anchor="ctr"/>
              <a:lstStyle/>
              <a:p>
                <a:endParaRPr lang="en-US"/>
              </a:p>
            </p:txBody>
          </p:sp>
          <p:sp>
            <p:nvSpPr>
              <p:cNvPr id="2518" name="Freeform: Shape 2517">
                <a:extLst>
                  <a:ext uri="{FF2B5EF4-FFF2-40B4-BE49-F238E27FC236}">
                    <a16:creationId xmlns:a16="http://schemas.microsoft.com/office/drawing/2014/main" id="{4FF82737-02E7-4AB1-9F2E-802E437FBCC9}"/>
                  </a:ext>
                </a:extLst>
              </p:cNvPr>
              <p:cNvSpPr/>
              <p:nvPr/>
            </p:nvSpPr>
            <p:spPr>
              <a:xfrm>
                <a:off x="3110803" y="3843151"/>
                <a:ext cx="35809" cy="5909"/>
              </a:xfrm>
              <a:custGeom>
                <a:avLst/>
                <a:gdLst>
                  <a:gd name="connsiteX0" fmla="*/ 469 w 35809"/>
                  <a:gd name="connsiteY0" fmla="*/ 316 h 5909"/>
                  <a:gd name="connsiteX1" fmla="*/ 36278 w 35809"/>
                  <a:gd name="connsiteY1" fmla="*/ 316 h 5909"/>
                </a:gdLst>
                <a:ahLst/>
                <a:cxnLst>
                  <a:cxn ang="0">
                    <a:pos x="connsiteX0" y="connsiteY0"/>
                  </a:cxn>
                  <a:cxn ang="0">
                    <a:pos x="connsiteX1" y="connsiteY1"/>
                  </a:cxn>
                </a:cxnLst>
                <a:rect l="l" t="t" r="r" b="b"/>
                <a:pathLst>
                  <a:path w="35809" h="5909">
                    <a:moveTo>
                      <a:pt x="469" y="316"/>
                    </a:moveTo>
                    <a:lnTo>
                      <a:pt x="36278" y="316"/>
                    </a:lnTo>
                  </a:path>
                </a:pathLst>
              </a:custGeom>
              <a:solidFill>
                <a:srgbClr val="EC4E44"/>
              </a:solidFill>
              <a:ln w="5965" cap="sq">
                <a:noFill/>
                <a:prstDash val="solid"/>
                <a:miter/>
              </a:ln>
            </p:spPr>
            <p:txBody>
              <a:bodyPr rtlCol="0" anchor="ctr"/>
              <a:lstStyle/>
              <a:p>
                <a:endParaRPr lang="en-US"/>
              </a:p>
            </p:txBody>
          </p:sp>
          <p:sp>
            <p:nvSpPr>
              <p:cNvPr id="2519" name="Freeform: Shape 2518">
                <a:extLst>
                  <a:ext uri="{FF2B5EF4-FFF2-40B4-BE49-F238E27FC236}">
                    <a16:creationId xmlns:a16="http://schemas.microsoft.com/office/drawing/2014/main" id="{3AEAAD40-570F-43F1-AA8C-D799D338B864}"/>
                  </a:ext>
                </a:extLst>
              </p:cNvPr>
              <p:cNvSpPr/>
              <p:nvPr/>
            </p:nvSpPr>
            <p:spPr>
              <a:xfrm>
                <a:off x="3110803" y="3843151"/>
                <a:ext cx="35809" cy="5909"/>
              </a:xfrm>
              <a:custGeom>
                <a:avLst/>
                <a:gdLst>
                  <a:gd name="connsiteX0" fmla="*/ 469 w 35809"/>
                  <a:gd name="connsiteY0" fmla="*/ 316 h 5909"/>
                  <a:gd name="connsiteX1" fmla="*/ 36278 w 35809"/>
                  <a:gd name="connsiteY1" fmla="*/ 316 h 5909"/>
                </a:gdLst>
                <a:ahLst/>
                <a:cxnLst>
                  <a:cxn ang="0">
                    <a:pos x="connsiteX0" y="connsiteY0"/>
                  </a:cxn>
                  <a:cxn ang="0">
                    <a:pos x="connsiteX1" y="connsiteY1"/>
                  </a:cxn>
                </a:cxnLst>
                <a:rect l="l" t="t" r="r" b="b"/>
                <a:pathLst>
                  <a:path w="35809" h="5909">
                    <a:moveTo>
                      <a:pt x="469" y="316"/>
                    </a:moveTo>
                    <a:lnTo>
                      <a:pt x="36278" y="316"/>
                    </a:lnTo>
                  </a:path>
                </a:pathLst>
              </a:custGeom>
              <a:noFill/>
              <a:ln w="5965" cap="flat">
                <a:solidFill>
                  <a:srgbClr val="EC4E44"/>
                </a:solidFill>
                <a:prstDash val="solid"/>
                <a:miter/>
              </a:ln>
            </p:spPr>
            <p:txBody>
              <a:bodyPr rtlCol="0" anchor="ctr"/>
              <a:lstStyle/>
              <a:p>
                <a:endParaRPr lang="en-US"/>
              </a:p>
            </p:txBody>
          </p:sp>
          <p:sp>
            <p:nvSpPr>
              <p:cNvPr id="2520" name="Freeform: Shape 2519">
                <a:extLst>
                  <a:ext uri="{FF2B5EF4-FFF2-40B4-BE49-F238E27FC236}">
                    <a16:creationId xmlns:a16="http://schemas.microsoft.com/office/drawing/2014/main" id="{E2D2D05F-BF52-43FD-AF63-C1BE92E94C34}"/>
                  </a:ext>
                </a:extLst>
              </p:cNvPr>
              <p:cNvSpPr/>
              <p:nvPr/>
            </p:nvSpPr>
            <p:spPr>
              <a:xfrm>
                <a:off x="3296840" y="3636378"/>
                <a:ext cx="35809" cy="5909"/>
              </a:xfrm>
              <a:custGeom>
                <a:avLst/>
                <a:gdLst>
                  <a:gd name="connsiteX0" fmla="*/ 500 w 35809"/>
                  <a:gd name="connsiteY0" fmla="*/ 281 h 5909"/>
                  <a:gd name="connsiteX1" fmla="*/ 36309 w 35809"/>
                  <a:gd name="connsiteY1" fmla="*/ 281 h 5909"/>
                </a:gdLst>
                <a:ahLst/>
                <a:cxnLst>
                  <a:cxn ang="0">
                    <a:pos x="connsiteX0" y="connsiteY0"/>
                  </a:cxn>
                  <a:cxn ang="0">
                    <a:pos x="connsiteX1" y="connsiteY1"/>
                  </a:cxn>
                </a:cxnLst>
                <a:rect l="l" t="t" r="r" b="b"/>
                <a:pathLst>
                  <a:path w="35809" h="5909">
                    <a:moveTo>
                      <a:pt x="500" y="281"/>
                    </a:moveTo>
                    <a:lnTo>
                      <a:pt x="36309" y="281"/>
                    </a:lnTo>
                  </a:path>
                </a:pathLst>
              </a:custGeom>
              <a:solidFill>
                <a:srgbClr val="EC4E44"/>
              </a:solidFill>
              <a:ln w="5965" cap="sq">
                <a:noFill/>
                <a:prstDash val="solid"/>
                <a:miter/>
              </a:ln>
            </p:spPr>
            <p:txBody>
              <a:bodyPr rtlCol="0" anchor="ctr"/>
              <a:lstStyle/>
              <a:p>
                <a:endParaRPr lang="en-US"/>
              </a:p>
            </p:txBody>
          </p:sp>
          <p:sp>
            <p:nvSpPr>
              <p:cNvPr id="2521" name="Freeform: Shape 2520">
                <a:extLst>
                  <a:ext uri="{FF2B5EF4-FFF2-40B4-BE49-F238E27FC236}">
                    <a16:creationId xmlns:a16="http://schemas.microsoft.com/office/drawing/2014/main" id="{42BB2E42-51EB-44F6-B0F5-00BC222D4D0A}"/>
                  </a:ext>
                </a:extLst>
              </p:cNvPr>
              <p:cNvSpPr/>
              <p:nvPr/>
            </p:nvSpPr>
            <p:spPr>
              <a:xfrm>
                <a:off x="3296840" y="3636378"/>
                <a:ext cx="35809" cy="5909"/>
              </a:xfrm>
              <a:custGeom>
                <a:avLst/>
                <a:gdLst>
                  <a:gd name="connsiteX0" fmla="*/ 500 w 35809"/>
                  <a:gd name="connsiteY0" fmla="*/ 281 h 5909"/>
                  <a:gd name="connsiteX1" fmla="*/ 36309 w 35809"/>
                  <a:gd name="connsiteY1" fmla="*/ 281 h 5909"/>
                </a:gdLst>
                <a:ahLst/>
                <a:cxnLst>
                  <a:cxn ang="0">
                    <a:pos x="connsiteX0" y="connsiteY0"/>
                  </a:cxn>
                  <a:cxn ang="0">
                    <a:pos x="connsiteX1" y="connsiteY1"/>
                  </a:cxn>
                </a:cxnLst>
                <a:rect l="l" t="t" r="r" b="b"/>
                <a:pathLst>
                  <a:path w="35809" h="5909">
                    <a:moveTo>
                      <a:pt x="500" y="281"/>
                    </a:moveTo>
                    <a:lnTo>
                      <a:pt x="36309" y="281"/>
                    </a:lnTo>
                  </a:path>
                </a:pathLst>
              </a:custGeom>
              <a:noFill/>
              <a:ln w="5965" cap="flat">
                <a:solidFill>
                  <a:srgbClr val="EC4E44"/>
                </a:solidFill>
                <a:prstDash val="solid"/>
                <a:miter/>
              </a:ln>
            </p:spPr>
            <p:txBody>
              <a:bodyPr rtlCol="0" anchor="ctr"/>
              <a:lstStyle/>
              <a:p>
                <a:endParaRPr lang="en-US"/>
              </a:p>
            </p:txBody>
          </p:sp>
          <p:sp>
            <p:nvSpPr>
              <p:cNvPr id="2522" name="Freeform: Shape 2521">
                <a:extLst>
                  <a:ext uri="{FF2B5EF4-FFF2-40B4-BE49-F238E27FC236}">
                    <a16:creationId xmlns:a16="http://schemas.microsoft.com/office/drawing/2014/main" id="{16D24E22-821A-4EF0-8271-9DBAE7B24DA5}"/>
                  </a:ext>
                </a:extLst>
              </p:cNvPr>
              <p:cNvSpPr/>
              <p:nvPr/>
            </p:nvSpPr>
            <p:spPr>
              <a:xfrm>
                <a:off x="2527536" y="4322122"/>
                <a:ext cx="35809" cy="5909"/>
              </a:xfrm>
              <a:custGeom>
                <a:avLst/>
                <a:gdLst>
                  <a:gd name="connsiteX0" fmla="*/ 371 w 35809"/>
                  <a:gd name="connsiteY0" fmla="*/ 397 h 5909"/>
                  <a:gd name="connsiteX1" fmla="*/ 36180 w 35809"/>
                  <a:gd name="connsiteY1" fmla="*/ 397 h 5909"/>
                </a:gdLst>
                <a:ahLst/>
                <a:cxnLst>
                  <a:cxn ang="0">
                    <a:pos x="connsiteX0" y="connsiteY0"/>
                  </a:cxn>
                  <a:cxn ang="0">
                    <a:pos x="connsiteX1" y="connsiteY1"/>
                  </a:cxn>
                </a:cxnLst>
                <a:rect l="l" t="t" r="r" b="b"/>
                <a:pathLst>
                  <a:path w="35809" h="5909">
                    <a:moveTo>
                      <a:pt x="371" y="397"/>
                    </a:moveTo>
                    <a:lnTo>
                      <a:pt x="36180" y="397"/>
                    </a:lnTo>
                  </a:path>
                </a:pathLst>
              </a:custGeom>
              <a:solidFill>
                <a:srgbClr val="EC4E44"/>
              </a:solidFill>
              <a:ln w="5965" cap="sq">
                <a:noFill/>
                <a:prstDash val="solid"/>
                <a:miter/>
              </a:ln>
            </p:spPr>
            <p:txBody>
              <a:bodyPr rtlCol="0" anchor="ctr"/>
              <a:lstStyle/>
              <a:p>
                <a:endParaRPr lang="en-US"/>
              </a:p>
            </p:txBody>
          </p:sp>
          <p:sp>
            <p:nvSpPr>
              <p:cNvPr id="2523" name="Freeform: Shape 2522">
                <a:extLst>
                  <a:ext uri="{FF2B5EF4-FFF2-40B4-BE49-F238E27FC236}">
                    <a16:creationId xmlns:a16="http://schemas.microsoft.com/office/drawing/2014/main" id="{E5AA31FC-3CBC-4ECD-9E9F-AF745927ECE4}"/>
                  </a:ext>
                </a:extLst>
              </p:cNvPr>
              <p:cNvSpPr/>
              <p:nvPr/>
            </p:nvSpPr>
            <p:spPr>
              <a:xfrm>
                <a:off x="2527536" y="4322122"/>
                <a:ext cx="35809" cy="5909"/>
              </a:xfrm>
              <a:custGeom>
                <a:avLst/>
                <a:gdLst>
                  <a:gd name="connsiteX0" fmla="*/ 371 w 35809"/>
                  <a:gd name="connsiteY0" fmla="*/ 397 h 5909"/>
                  <a:gd name="connsiteX1" fmla="*/ 36180 w 35809"/>
                  <a:gd name="connsiteY1" fmla="*/ 397 h 5909"/>
                </a:gdLst>
                <a:ahLst/>
                <a:cxnLst>
                  <a:cxn ang="0">
                    <a:pos x="connsiteX0" y="connsiteY0"/>
                  </a:cxn>
                  <a:cxn ang="0">
                    <a:pos x="connsiteX1" y="connsiteY1"/>
                  </a:cxn>
                </a:cxnLst>
                <a:rect l="l" t="t" r="r" b="b"/>
                <a:pathLst>
                  <a:path w="35809" h="5909">
                    <a:moveTo>
                      <a:pt x="371" y="397"/>
                    </a:moveTo>
                    <a:lnTo>
                      <a:pt x="36180" y="397"/>
                    </a:lnTo>
                  </a:path>
                </a:pathLst>
              </a:custGeom>
              <a:noFill/>
              <a:ln w="5965" cap="flat">
                <a:solidFill>
                  <a:srgbClr val="EC4E44"/>
                </a:solidFill>
                <a:prstDash val="solid"/>
                <a:miter/>
              </a:ln>
            </p:spPr>
            <p:txBody>
              <a:bodyPr rtlCol="0" anchor="ctr"/>
              <a:lstStyle/>
              <a:p>
                <a:endParaRPr lang="en-US"/>
              </a:p>
            </p:txBody>
          </p:sp>
          <p:sp>
            <p:nvSpPr>
              <p:cNvPr id="2524" name="Freeform: Shape 2523">
                <a:extLst>
                  <a:ext uri="{FF2B5EF4-FFF2-40B4-BE49-F238E27FC236}">
                    <a16:creationId xmlns:a16="http://schemas.microsoft.com/office/drawing/2014/main" id="{376593E8-8C64-443D-B758-80CDE4BE0C86}"/>
                  </a:ext>
                </a:extLst>
              </p:cNvPr>
              <p:cNvSpPr/>
              <p:nvPr/>
            </p:nvSpPr>
            <p:spPr>
              <a:xfrm>
                <a:off x="3628973" y="3365971"/>
                <a:ext cx="35809" cy="5909"/>
              </a:xfrm>
              <a:custGeom>
                <a:avLst/>
                <a:gdLst>
                  <a:gd name="connsiteX0" fmla="*/ 555 w 35809"/>
                  <a:gd name="connsiteY0" fmla="*/ 235 h 5909"/>
                  <a:gd name="connsiteX1" fmla="*/ 36365 w 35809"/>
                  <a:gd name="connsiteY1" fmla="*/ 235 h 5909"/>
                </a:gdLst>
                <a:ahLst/>
                <a:cxnLst>
                  <a:cxn ang="0">
                    <a:pos x="connsiteX0" y="connsiteY0"/>
                  </a:cxn>
                  <a:cxn ang="0">
                    <a:pos x="connsiteX1" y="connsiteY1"/>
                  </a:cxn>
                </a:cxnLst>
                <a:rect l="l" t="t" r="r" b="b"/>
                <a:pathLst>
                  <a:path w="35809" h="5909">
                    <a:moveTo>
                      <a:pt x="555" y="235"/>
                    </a:moveTo>
                    <a:lnTo>
                      <a:pt x="36365" y="235"/>
                    </a:lnTo>
                  </a:path>
                </a:pathLst>
              </a:custGeom>
              <a:solidFill>
                <a:srgbClr val="EC4E44"/>
              </a:solidFill>
              <a:ln w="5965" cap="sq">
                <a:noFill/>
                <a:prstDash val="solid"/>
                <a:miter/>
              </a:ln>
            </p:spPr>
            <p:txBody>
              <a:bodyPr rtlCol="0" anchor="ctr"/>
              <a:lstStyle/>
              <a:p>
                <a:endParaRPr lang="en-US"/>
              </a:p>
            </p:txBody>
          </p:sp>
          <p:sp>
            <p:nvSpPr>
              <p:cNvPr id="2525" name="Freeform: Shape 2524">
                <a:extLst>
                  <a:ext uri="{FF2B5EF4-FFF2-40B4-BE49-F238E27FC236}">
                    <a16:creationId xmlns:a16="http://schemas.microsoft.com/office/drawing/2014/main" id="{D758AC37-9629-4B83-A795-B77C8F547002}"/>
                  </a:ext>
                </a:extLst>
              </p:cNvPr>
              <p:cNvSpPr/>
              <p:nvPr/>
            </p:nvSpPr>
            <p:spPr>
              <a:xfrm>
                <a:off x="3628973" y="3365971"/>
                <a:ext cx="35809" cy="5909"/>
              </a:xfrm>
              <a:custGeom>
                <a:avLst/>
                <a:gdLst>
                  <a:gd name="connsiteX0" fmla="*/ 555 w 35809"/>
                  <a:gd name="connsiteY0" fmla="*/ 235 h 5909"/>
                  <a:gd name="connsiteX1" fmla="*/ 36365 w 35809"/>
                  <a:gd name="connsiteY1" fmla="*/ 235 h 5909"/>
                </a:gdLst>
                <a:ahLst/>
                <a:cxnLst>
                  <a:cxn ang="0">
                    <a:pos x="connsiteX0" y="connsiteY0"/>
                  </a:cxn>
                  <a:cxn ang="0">
                    <a:pos x="connsiteX1" y="connsiteY1"/>
                  </a:cxn>
                </a:cxnLst>
                <a:rect l="l" t="t" r="r" b="b"/>
                <a:pathLst>
                  <a:path w="35809" h="5909">
                    <a:moveTo>
                      <a:pt x="555" y="235"/>
                    </a:moveTo>
                    <a:lnTo>
                      <a:pt x="36365" y="235"/>
                    </a:lnTo>
                  </a:path>
                </a:pathLst>
              </a:custGeom>
              <a:noFill/>
              <a:ln w="5965" cap="flat">
                <a:solidFill>
                  <a:srgbClr val="EC4E44"/>
                </a:solidFill>
                <a:prstDash val="solid"/>
                <a:miter/>
              </a:ln>
            </p:spPr>
            <p:txBody>
              <a:bodyPr rtlCol="0" anchor="ctr"/>
              <a:lstStyle/>
              <a:p>
                <a:endParaRPr lang="en-US"/>
              </a:p>
            </p:txBody>
          </p:sp>
          <p:sp>
            <p:nvSpPr>
              <p:cNvPr id="2526" name="Freeform: Shape 2525">
                <a:extLst>
                  <a:ext uri="{FF2B5EF4-FFF2-40B4-BE49-F238E27FC236}">
                    <a16:creationId xmlns:a16="http://schemas.microsoft.com/office/drawing/2014/main" id="{9A734A27-212F-4479-AB76-887C2E5AFC6F}"/>
                  </a:ext>
                </a:extLst>
              </p:cNvPr>
              <p:cNvSpPr/>
              <p:nvPr/>
            </p:nvSpPr>
            <p:spPr>
              <a:xfrm>
                <a:off x="2538974" y="4349401"/>
                <a:ext cx="35809" cy="5909"/>
              </a:xfrm>
              <a:custGeom>
                <a:avLst/>
                <a:gdLst>
                  <a:gd name="connsiteX0" fmla="*/ 373 w 35809"/>
                  <a:gd name="connsiteY0" fmla="*/ 401 h 5909"/>
                  <a:gd name="connsiteX1" fmla="*/ 36182 w 35809"/>
                  <a:gd name="connsiteY1" fmla="*/ 401 h 5909"/>
                </a:gdLst>
                <a:ahLst/>
                <a:cxnLst>
                  <a:cxn ang="0">
                    <a:pos x="connsiteX0" y="connsiteY0"/>
                  </a:cxn>
                  <a:cxn ang="0">
                    <a:pos x="connsiteX1" y="connsiteY1"/>
                  </a:cxn>
                </a:cxnLst>
                <a:rect l="l" t="t" r="r" b="b"/>
                <a:pathLst>
                  <a:path w="35809" h="5909">
                    <a:moveTo>
                      <a:pt x="373" y="401"/>
                    </a:moveTo>
                    <a:lnTo>
                      <a:pt x="36182" y="401"/>
                    </a:lnTo>
                  </a:path>
                </a:pathLst>
              </a:custGeom>
              <a:solidFill>
                <a:srgbClr val="EC4E44"/>
              </a:solidFill>
              <a:ln w="5965" cap="sq">
                <a:noFill/>
                <a:prstDash val="solid"/>
                <a:miter/>
              </a:ln>
            </p:spPr>
            <p:txBody>
              <a:bodyPr rtlCol="0" anchor="ctr"/>
              <a:lstStyle/>
              <a:p>
                <a:endParaRPr lang="en-US"/>
              </a:p>
            </p:txBody>
          </p:sp>
          <p:sp>
            <p:nvSpPr>
              <p:cNvPr id="2527" name="Freeform: Shape 2526">
                <a:extLst>
                  <a:ext uri="{FF2B5EF4-FFF2-40B4-BE49-F238E27FC236}">
                    <a16:creationId xmlns:a16="http://schemas.microsoft.com/office/drawing/2014/main" id="{363B9739-40B6-47F6-BC08-702859857CDB}"/>
                  </a:ext>
                </a:extLst>
              </p:cNvPr>
              <p:cNvSpPr/>
              <p:nvPr/>
            </p:nvSpPr>
            <p:spPr>
              <a:xfrm>
                <a:off x="2538974" y="4349401"/>
                <a:ext cx="35809" cy="5909"/>
              </a:xfrm>
              <a:custGeom>
                <a:avLst/>
                <a:gdLst>
                  <a:gd name="connsiteX0" fmla="*/ 373 w 35809"/>
                  <a:gd name="connsiteY0" fmla="*/ 401 h 5909"/>
                  <a:gd name="connsiteX1" fmla="*/ 36182 w 35809"/>
                  <a:gd name="connsiteY1" fmla="*/ 401 h 5909"/>
                </a:gdLst>
                <a:ahLst/>
                <a:cxnLst>
                  <a:cxn ang="0">
                    <a:pos x="connsiteX0" y="connsiteY0"/>
                  </a:cxn>
                  <a:cxn ang="0">
                    <a:pos x="connsiteX1" y="connsiteY1"/>
                  </a:cxn>
                </a:cxnLst>
                <a:rect l="l" t="t" r="r" b="b"/>
                <a:pathLst>
                  <a:path w="35809" h="5909">
                    <a:moveTo>
                      <a:pt x="373" y="401"/>
                    </a:moveTo>
                    <a:lnTo>
                      <a:pt x="36182" y="401"/>
                    </a:lnTo>
                  </a:path>
                </a:pathLst>
              </a:custGeom>
              <a:noFill/>
              <a:ln w="5965" cap="flat">
                <a:solidFill>
                  <a:srgbClr val="EC4E44"/>
                </a:solidFill>
                <a:prstDash val="solid"/>
                <a:miter/>
              </a:ln>
            </p:spPr>
            <p:txBody>
              <a:bodyPr rtlCol="0" anchor="ctr"/>
              <a:lstStyle/>
              <a:p>
                <a:endParaRPr lang="en-US"/>
              </a:p>
            </p:txBody>
          </p:sp>
          <p:sp>
            <p:nvSpPr>
              <p:cNvPr id="2528" name="Freeform: Shape 2527">
                <a:extLst>
                  <a:ext uri="{FF2B5EF4-FFF2-40B4-BE49-F238E27FC236}">
                    <a16:creationId xmlns:a16="http://schemas.microsoft.com/office/drawing/2014/main" id="{6DAAD86C-468F-409D-B113-A578909A3BA2}"/>
                  </a:ext>
                </a:extLst>
              </p:cNvPr>
              <p:cNvSpPr/>
              <p:nvPr/>
            </p:nvSpPr>
            <p:spPr>
              <a:xfrm>
                <a:off x="2582237" y="4341758"/>
                <a:ext cx="35809" cy="5909"/>
              </a:xfrm>
              <a:custGeom>
                <a:avLst/>
                <a:gdLst>
                  <a:gd name="connsiteX0" fmla="*/ 380 w 35809"/>
                  <a:gd name="connsiteY0" fmla="*/ 400 h 5909"/>
                  <a:gd name="connsiteX1" fmla="*/ 36189 w 35809"/>
                  <a:gd name="connsiteY1" fmla="*/ 400 h 5909"/>
                </a:gdLst>
                <a:ahLst/>
                <a:cxnLst>
                  <a:cxn ang="0">
                    <a:pos x="connsiteX0" y="connsiteY0"/>
                  </a:cxn>
                  <a:cxn ang="0">
                    <a:pos x="connsiteX1" y="connsiteY1"/>
                  </a:cxn>
                </a:cxnLst>
                <a:rect l="l" t="t" r="r" b="b"/>
                <a:pathLst>
                  <a:path w="35809" h="5909">
                    <a:moveTo>
                      <a:pt x="380" y="400"/>
                    </a:moveTo>
                    <a:lnTo>
                      <a:pt x="36189" y="400"/>
                    </a:lnTo>
                  </a:path>
                </a:pathLst>
              </a:custGeom>
              <a:solidFill>
                <a:srgbClr val="EC4E44"/>
              </a:solidFill>
              <a:ln w="5965" cap="sq">
                <a:noFill/>
                <a:prstDash val="solid"/>
                <a:miter/>
              </a:ln>
            </p:spPr>
            <p:txBody>
              <a:bodyPr rtlCol="0" anchor="ctr"/>
              <a:lstStyle/>
              <a:p>
                <a:endParaRPr lang="en-US"/>
              </a:p>
            </p:txBody>
          </p:sp>
          <p:sp>
            <p:nvSpPr>
              <p:cNvPr id="2529" name="Freeform: Shape 2528">
                <a:extLst>
                  <a:ext uri="{FF2B5EF4-FFF2-40B4-BE49-F238E27FC236}">
                    <a16:creationId xmlns:a16="http://schemas.microsoft.com/office/drawing/2014/main" id="{171C68CD-9D3F-48FF-9DBF-61EFACFBA6DF}"/>
                  </a:ext>
                </a:extLst>
              </p:cNvPr>
              <p:cNvSpPr/>
              <p:nvPr/>
            </p:nvSpPr>
            <p:spPr>
              <a:xfrm>
                <a:off x="2582237" y="4341758"/>
                <a:ext cx="35809" cy="5909"/>
              </a:xfrm>
              <a:custGeom>
                <a:avLst/>
                <a:gdLst>
                  <a:gd name="connsiteX0" fmla="*/ 380 w 35809"/>
                  <a:gd name="connsiteY0" fmla="*/ 400 h 5909"/>
                  <a:gd name="connsiteX1" fmla="*/ 36189 w 35809"/>
                  <a:gd name="connsiteY1" fmla="*/ 400 h 5909"/>
                </a:gdLst>
                <a:ahLst/>
                <a:cxnLst>
                  <a:cxn ang="0">
                    <a:pos x="connsiteX0" y="connsiteY0"/>
                  </a:cxn>
                  <a:cxn ang="0">
                    <a:pos x="connsiteX1" y="connsiteY1"/>
                  </a:cxn>
                </a:cxnLst>
                <a:rect l="l" t="t" r="r" b="b"/>
                <a:pathLst>
                  <a:path w="35809" h="5909">
                    <a:moveTo>
                      <a:pt x="380" y="400"/>
                    </a:moveTo>
                    <a:lnTo>
                      <a:pt x="36189" y="400"/>
                    </a:lnTo>
                  </a:path>
                </a:pathLst>
              </a:custGeom>
              <a:noFill/>
              <a:ln w="5965" cap="flat">
                <a:solidFill>
                  <a:srgbClr val="EC4E44"/>
                </a:solidFill>
                <a:prstDash val="solid"/>
                <a:miter/>
              </a:ln>
            </p:spPr>
            <p:txBody>
              <a:bodyPr rtlCol="0" anchor="ctr"/>
              <a:lstStyle/>
              <a:p>
                <a:endParaRPr lang="en-US"/>
              </a:p>
            </p:txBody>
          </p:sp>
          <p:sp>
            <p:nvSpPr>
              <p:cNvPr id="2530" name="Freeform: Shape 2529">
                <a:extLst>
                  <a:ext uri="{FF2B5EF4-FFF2-40B4-BE49-F238E27FC236}">
                    <a16:creationId xmlns:a16="http://schemas.microsoft.com/office/drawing/2014/main" id="{2ADA217E-3834-443D-AAB6-428DAA8CE7A3}"/>
                  </a:ext>
                </a:extLst>
              </p:cNvPr>
              <p:cNvSpPr/>
              <p:nvPr/>
            </p:nvSpPr>
            <p:spPr>
              <a:xfrm>
                <a:off x="2792796" y="4120457"/>
                <a:ext cx="35809" cy="5909"/>
              </a:xfrm>
              <a:custGeom>
                <a:avLst/>
                <a:gdLst>
                  <a:gd name="connsiteX0" fmla="*/ 415 w 35809"/>
                  <a:gd name="connsiteY0" fmla="*/ 363 h 5909"/>
                  <a:gd name="connsiteX1" fmla="*/ 36225 w 35809"/>
                  <a:gd name="connsiteY1" fmla="*/ 363 h 5909"/>
                </a:gdLst>
                <a:ahLst/>
                <a:cxnLst>
                  <a:cxn ang="0">
                    <a:pos x="connsiteX0" y="connsiteY0"/>
                  </a:cxn>
                  <a:cxn ang="0">
                    <a:pos x="connsiteX1" y="connsiteY1"/>
                  </a:cxn>
                </a:cxnLst>
                <a:rect l="l" t="t" r="r" b="b"/>
                <a:pathLst>
                  <a:path w="35809" h="5909">
                    <a:moveTo>
                      <a:pt x="415" y="363"/>
                    </a:moveTo>
                    <a:lnTo>
                      <a:pt x="36225" y="363"/>
                    </a:lnTo>
                  </a:path>
                </a:pathLst>
              </a:custGeom>
              <a:solidFill>
                <a:srgbClr val="EC4E44"/>
              </a:solidFill>
              <a:ln w="5965" cap="sq">
                <a:noFill/>
                <a:prstDash val="solid"/>
                <a:miter/>
              </a:ln>
            </p:spPr>
            <p:txBody>
              <a:bodyPr rtlCol="0" anchor="ctr"/>
              <a:lstStyle/>
              <a:p>
                <a:endParaRPr lang="en-US"/>
              </a:p>
            </p:txBody>
          </p:sp>
          <p:sp>
            <p:nvSpPr>
              <p:cNvPr id="2531" name="Freeform: Shape 2530">
                <a:extLst>
                  <a:ext uri="{FF2B5EF4-FFF2-40B4-BE49-F238E27FC236}">
                    <a16:creationId xmlns:a16="http://schemas.microsoft.com/office/drawing/2014/main" id="{8866671A-F630-45C1-A90F-F25F886C5E96}"/>
                  </a:ext>
                </a:extLst>
              </p:cNvPr>
              <p:cNvSpPr/>
              <p:nvPr/>
            </p:nvSpPr>
            <p:spPr>
              <a:xfrm>
                <a:off x="2792796" y="4120457"/>
                <a:ext cx="35809" cy="5909"/>
              </a:xfrm>
              <a:custGeom>
                <a:avLst/>
                <a:gdLst>
                  <a:gd name="connsiteX0" fmla="*/ 415 w 35809"/>
                  <a:gd name="connsiteY0" fmla="*/ 363 h 5909"/>
                  <a:gd name="connsiteX1" fmla="*/ 36225 w 35809"/>
                  <a:gd name="connsiteY1" fmla="*/ 363 h 5909"/>
                </a:gdLst>
                <a:ahLst/>
                <a:cxnLst>
                  <a:cxn ang="0">
                    <a:pos x="connsiteX0" y="connsiteY0"/>
                  </a:cxn>
                  <a:cxn ang="0">
                    <a:pos x="connsiteX1" y="connsiteY1"/>
                  </a:cxn>
                </a:cxnLst>
                <a:rect l="l" t="t" r="r" b="b"/>
                <a:pathLst>
                  <a:path w="35809" h="5909">
                    <a:moveTo>
                      <a:pt x="415" y="363"/>
                    </a:moveTo>
                    <a:lnTo>
                      <a:pt x="36225" y="363"/>
                    </a:lnTo>
                  </a:path>
                </a:pathLst>
              </a:custGeom>
              <a:noFill/>
              <a:ln w="5965" cap="flat">
                <a:solidFill>
                  <a:srgbClr val="EC4E44"/>
                </a:solidFill>
                <a:prstDash val="solid"/>
                <a:miter/>
              </a:ln>
            </p:spPr>
            <p:txBody>
              <a:bodyPr rtlCol="0" anchor="ctr"/>
              <a:lstStyle/>
              <a:p>
                <a:endParaRPr lang="en-US"/>
              </a:p>
            </p:txBody>
          </p:sp>
          <p:sp>
            <p:nvSpPr>
              <p:cNvPr id="2532" name="Freeform: Shape 2531">
                <a:extLst>
                  <a:ext uri="{FF2B5EF4-FFF2-40B4-BE49-F238E27FC236}">
                    <a16:creationId xmlns:a16="http://schemas.microsoft.com/office/drawing/2014/main" id="{05271163-43A7-44E9-94EF-9C7542E2ADA9}"/>
                  </a:ext>
                </a:extLst>
              </p:cNvPr>
              <p:cNvSpPr/>
              <p:nvPr/>
            </p:nvSpPr>
            <p:spPr>
              <a:xfrm>
                <a:off x="2137504" y="4735974"/>
                <a:ext cx="35809" cy="5909"/>
              </a:xfrm>
              <a:custGeom>
                <a:avLst/>
                <a:gdLst>
                  <a:gd name="connsiteX0" fmla="*/ 305 w 35809"/>
                  <a:gd name="connsiteY0" fmla="*/ 467 h 5909"/>
                  <a:gd name="connsiteX1" fmla="*/ 36115 w 35809"/>
                  <a:gd name="connsiteY1" fmla="*/ 467 h 5909"/>
                </a:gdLst>
                <a:ahLst/>
                <a:cxnLst>
                  <a:cxn ang="0">
                    <a:pos x="connsiteX0" y="connsiteY0"/>
                  </a:cxn>
                  <a:cxn ang="0">
                    <a:pos x="connsiteX1" y="connsiteY1"/>
                  </a:cxn>
                </a:cxnLst>
                <a:rect l="l" t="t" r="r" b="b"/>
                <a:pathLst>
                  <a:path w="35809" h="5909">
                    <a:moveTo>
                      <a:pt x="305" y="467"/>
                    </a:moveTo>
                    <a:lnTo>
                      <a:pt x="36115" y="467"/>
                    </a:lnTo>
                  </a:path>
                </a:pathLst>
              </a:custGeom>
              <a:solidFill>
                <a:srgbClr val="EC4E44"/>
              </a:solidFill>
              <a:ln w="5965" cap="sq">
                <a:noFill/>
                <a:prstDash val="solid"/>
                <a:miter/>
              </a:ln>
            </p:spPr>
            <p:txBody>
              <a:bodyPr rtlCol="0" anchor="ctr"/>
              <a:lstStyle/>
              <a:p>
                <a:endParaRPr lang="en-US"/>
              </a:p>
            </p:txBody>
          </p:sp>
          <p:sp>
            <p:nvSpPr>
              <p:cNvPr id="2533" name="Freeform: Shape 2532">
                <a:extLst>
                  <a:ext uri="{FF2B5EF4-FFF2-40B4-BE49-F238E27FC236}">
                    <a16:creationId xmlns:a16="http://schemas.microsoft.com/office/drawing/2014/main" id="{5EAC625D-4A06-45A4-9456-78D7408DF3E2}"/>
                  </a:ext>
                </a:extLst>
              </p:cNvPr>
              <p:cNvSpPr/>
              <p:nvPr/>
            </p:nvSpPr>
            <p:spPr>
              <a:xfrm>
                <a:off x="2137504" y="4735974"/>
                <a:ext cx="35809" cy="5909"/>
              </a:xfrm>
              <a:custGeom>
                <a:avLst/>
                <a:gdLst>
                  <a:gd name="connsiteX0" fmla="*/ 305 w 35809"/>
                  <a:gd name="connsiteY0" fmla="*/ 467 h 5909"/>
                  <a:gd name="connsiteX1" fmla="*/ 36115 w 35809"/>
                  <a:gd name="connsiteY1" fmla="*/ 467 h 5909"/>
                </a:gdLst>
                <a:ahLst/>
                <a:cxnLst>
                  <a:cxn ang="0">
                    <a:pos x="connsiteX0" y="connsiteY0"/>
                  </a:cxn>
                  <a:cxn ang="0">
                    <a:pos x="connsiteX1" y="connsiteY1"/>
                  </a:cxn>
                </a:cxnLst>
                <a:rect l="l" t="t" r="r" b="b"/>
                <a:pathLst>
                  <a:path w="35809" h="5909">
                    <a:moveTo>
                      <a:pt x="305" y="467"/>
                    </a:moveTo>
                    <a:lnTo>
                      <a:pt x="36115" y="467"/>
                    </a:lnTo>
                  </a:path>
                </a:pathLst>
              </a:custGeom>
              <a:noFill/>
              <a:ln w="5965" cap="flat">
                <a:solidFill>
                  <a:srgbClr val="EC4E44"/>
                </a:solidFill>
                <a:prstDash val="solid"/>
                <a:miter/>
              </a:ln>
            </p:spPr>
            <p:txBody>
              <a:bodyPr rtlCol="0" anchor="ctr"/>
              <a:lstStyle/>
              <a:p>
                <a:endParaRPr lang="en-US"/>
              </a:p>
            </p:txBody>
          </p:sp>
          <p:sp>
            <p:nvSpPr>
              <p:cNvPr id="2534" name="Freeform: Shape 2533">
                <a:extLst>
                  <a:ext uri="{FF2B5EF4-FFF2-40B4-BE49-F238E27FC236}">
                    <a16:creationId xmlns:a16="http://schemas.microsoft.com/office/drawing/2014/main" id="{C4AC90A6-1BAC-4B59-8929-C1C4D9CFB004}"/>
                  </a:ext>
                </a:extLst>
              </p:cNvPr>
              <p:cNvSpPr/>
              <p:nvPr/>
            </p:nvSpPr>
            <p:spPr>
              <a:xfrm>
                <a:off x="2994333" y="3933104"/>
                <a:ext cx="35809" cy="5909"/>
              </a:xfrm>
              <a:custGeom>
                <a:avLst/>
                <a:gdLst>
                  <a:gd name="connsiteX0" fmla="*/ 449 w 35809"/>
                  <a:gd name="connsiteY0" fmla="*/ 331 h 5909"/>
                  <a:gd name="connsiteX1" fmla="*/ 36258 w 35809"/>
                  <a:gd name="connsiteY1" fmla="*/ 331 h 5909"/>
                </a:gdLst>
                <a:ahLst/>
                <a:cxnLst>
                  <a:cxn ang="0">
                    <a:pos x="connsiteX0" y="connsiteY0"/>
                  </a:cxn>
                  <a:cxn ang="0">
                    <a:pos x="connsiteX1" y="connsiteY1"/>
                  </a:cxn>
                </a:cxnLst>
                <a:rect l="l" t="t" r="r" b="b"/>
                <a:pathLst>
                  <a:path w="35809" h="5909">
                    <a:moveTo>
                      <a:pt x="449" y="331"/>
                    </a:moveTo>
                    <a:lnTo>
                      <a:pt x="36258" y="331"/>
                    </a:lnTo>
                  </a:path>
                </a:pathLst>
              </a:custGeom>
              <a:solidFill>
                <a:srgbClr val="EC4E44"/>
              </a:solidFill>
              <a:ln w="5965" cap="sq">
                <a:noFill/>
                <a:prstDash val="solid"/>
                <a:miter/>
              </a:ln>
            </p:spPr>
            <p:txBody>
              <a:bodyPr rtlCol="0" anchor="ctr"/>
              <a:lstStyle/>
              <a:p>
                <a:endParaRPr lang="en-US"/>
              </a:p>
            </p:txBody>
          </p:sp>
          <p:sp>
            <p:nvSpPr>
              <p:cNvPr id="2535" name="Freeform: Shape 2534">
                <a:extLst>
                  <a:ext uri="{FF2B5EF4-FFF2-40B4-BE49-F238E27FC236}">
                    <a16:creationId xmlns:a16="http://schemas.microsoft.com/office/drawing/2014/main" id="{D1D60342-6AA8-4F14-A4C7-53AF670B89EB}"/>
                  </a:ext>
                </a:extLst>
              </p:cNvPr>
              <p:cNvSpPr/>
              <p:nvPr/>
            </p:nvSpPr>
            <p:spPr>
              <a:xfrm>
                <a:off x="2994333" y="3933104"/>
                <a:ext cx="35809" cy="5909"/>
              </a:xfrm>
              <a:custGeom>
                <a:avLst/>
                <a:gdLst>
                  <a:gd name="connsiteX0" fmla="*/ 449 w 35809"/>
                  <a:gd name="connsiteY0" fmla="*/ 331 h 5909"/>
                  <a:gd name="connsiteX1" fmla="*/ 36258 w 35809"/>
                  <a:gd name="connsiteY1" fmla="*/ 331 h 5909"/>
                </a:gdLst>
                <a:ahLst/>
                <a:cxnLst>
                  <a:cxn ang="0">
                    <a:pos x="connsiteX0" y="connsiteY0"/>
                  </a:cxn>
                  <a:cxn ang="0">
                    <a:pos x="connsiteX1" y="connsiteY1"/>
                  </a:cxn>
                </a:cxnLst>
                <a:rect l="l" t="t" r="r" b="b"/>
                <a:pathLst>
                  <a:path w="35809" h="5909">
                    <a:moveTo>
                      <a:pt x="449" y="331"/>
                    </a:moveTo>
                    <a:lnTo>
                      <a:pt x="36258" y="331"/>
                    </a:lnTo>
                  </a:path>
                </a:pathLst>
              </a:custGeom>
              <a:noFill/>
              <a:ln w="5965" cap="flat">
                <a:solidFill>
                  <a:srgbClr val="EC4E44"/>
                </a:solidFill>
                <a:prstDash val="solid"/>
                <a:miter/>
              </a:ln>
            </p:spPr>
            <p:txBody>
              <a:bodyPr rtlCol="0" anchor="ctr"/>
              <a:lstStyle/>
              <a:p>
                <a:endParaRPr lang="en-US"/>
              </a:p>
            </p:txBody>
          </p:sp>
          <p:sp>
            <p:nvSpPr>
              <p:cNvPr id="2536" name="Freeform: Shape 2535">
                <a:extLst>
                  <a:ext uri="{FF2B5EF4-FFF2-40B4-BE49-F238E27FC236}">
                    <a16:creationId xmlns:a16="http://schemas.microsoft.com/office/drawing/2014/main" id="{84F97540-B1EA-4D42-B659-7FCDF536E3C3}"/>
                  </a:ext>
                </a:extLst>
              </p:cNvPr>
              <p:cNvSpPr/>
              <p:nvPr/>
            </p:nvSpPr>
            <p:spPr>
              <a:xfrm>
                <a:off x="3046854" y="3887964"/>
                <a:ext cx="35809" cy="5909"/>
              </a:xfrm>
              <a:custGeom>
                <a:avLst/>
                <a:gdLst>
                  <a:gd name="connsiteX0" fmla="*/ 458 w 35809"/>
                  <a:gd name="connsiteY0" fmla="*/ 323 h 5909"/>
                  <a:gd name="connsiteX1" fmla="*/ 36267 w 35809"/>
                  <a:gd name="connsiteY1" fmla="*/ 323 h 5909"/>
                </a:gdLst>
                <a:ahLst/>
                <a:cxnLst>
                  <a:cxn ang="0">
                    <a:pos x="connsiteX0" y="connsiteY0"/>
                  </a:cxn>
                  <a:cxn ang="0">
                    <a:pos x="connsiteX1" y="connsiteY1"/>
                  </a:cxn>
                </a:cxnLst>
                <a:rect l="l" t="t" r="r" b="b"/>
                <a:pathLst>
                  <a:path w="35809" h="5909">
                    <a:moveTo>
                      <a:pt x="458" y="323"/>
                    </a:moveTo>
                    <a:lnTo>
                      <a:pt x="36267" y="323"/>
                    </a:lnTo>
                  </a:path>
                </a:pathLst>
              </a:custGeom>
              <a:solidFill>
                <a:srgbClr val="EC4E44"/>
              </a:solidFill>
              <a:ln w="5965" cap="sq">
                <a:noFill/>
                <a:prstDash val="solid"/>
                <a:miter/>
              </a:ln>
            </p:spPr>
            <p:txBody>
              <a:bodyPr rtlCol="0" anchor="ctr"/>
              <a:lstStyle/>
              <a:p>
                <a:endParaRPr lang="en-US"/>
              </a:p>
            </p:txBody>
          </p:sp>
          <p:sp>
            <p:nvSpPr>
              <p:cNvPr id="2537" name="Freeform: Shape 2536">
                <a:extLst>
                  <a:ext uri="{FF2B5EF4-FFF2-40B4-BE49-F238E27FC236}">
                    <a16:creationId xmlns:a16="http://schemas.microsoft.com/office/drawing/2014/main" id="{7E5B9366-4A8B-471D-8984-A5B1A7BB43CD}"/>
                  </a:ext>
                </a:extLst>
              </p:cNvPr>
              <p:cNvSpPr/>
              <p:nvPr/>
            </p:nvSpPr>
            <p:spPr>
              <a:xfrm>
                <a:off x="3046854" y="3887964"/>
                <a:ext cx="35809" cy="5909"/>
              </a:xfrm>
              <a:custGeom>
                <a:avLst/>
                <a:gdLst>
                  <a:gd name="connsiteX0" fmla="*/ 458 w 35809"/>
                  <a:gd name="connsiteY0" fmla="*/ 323 h 5909"/>
                  <a:gd name="connsiteX1" fmla="*/ 36267 w 35809"/>
                  <a:gd name="connsiteY1" fmla="*/ 323 h 5909"/>
                </a:gdLst>
                <a:ahLst/>
                <a:cxnLst>
                  <a:cxn ang="0">
                    <a:pos x="connsiteX0" y="connsiteY0"/>
                  </a:cxn>
                  <a:cxn ang="0">
                    <a:pos x="connsiteX1" y="connsiteY1"/>
                  </a:cxn>
                </a:cxnLst>
                <a:rect l="l" t="t" r="r" b="b"/>
                <a:pathLst>
                  <a:path w="35809" h="5909">
                    <a:moveTo>
                      <a:pt x="458" y="323"/>
                    </a:moveTo>
                    <a:lnTo>
                      <a:pt x="36267" y="323"/>
                    </a:lnTo>
                  </a:path>
                </a:pathLst>
              </a:custGeom>
              <a:noFill/>
              <a:ln w="5965" cap="flat">
                <a:solidFill>
                  <a:srgbClr val="EC4E44"/>
                </a:solidFill>
                <a:prstDash val="solid"/>
                <a:miter/>
              </a:ln>
            </p:spPr>
            <p:txBody>
              <a:bodyPr rtlCol="0" anchor="ctr"/>
              <a:lstStyle/>
              <a:p>
                <a:endParaRPr lang="en-US"/>
              </a:p>
            </p:txBody>
          </p:sp>
          <p:sp>
            <p:nvSpPr>
              <p:cNvPr id="2538" name="Freeform: Shape 2537">
                <a:extLst>
                  <a:ext uri="{FF2B5EF4-FFF2-40B4-BE49-F238E27FC236}">
                    <a16:creationId xmlns:a16="http://schemas.microsoft.com/office/drawing/2014/main" id="{55BB403E-0636-45B9-A963-133957DFA72D}"/>
                  </a:ext>
                </a:extLst>
              </p:cNvPr>
              <p:cNvSpPr/>
              <p:nvPr/>
            </p:nvSpPr>
            <p:spPr>
              <a:xfrm>
                <a:off x="3518852" y="3492293"/>
                <a:ext cx="35809" cy="5909"/>
              </a:xfrm>
              <a:custGeom>
                <a:avLst/>
                <a:gdLst>
                  <a:gd name="connsiteX0" fmla="*/ 537 w 35809"/>
                  <a:gd name="connsiteY0" fmla="*/ 256 h 5909"/>
                  <a:gd name="connsiteX1" fmla="*/ 36346 w 35809"/>
                  <a:gd name="connsiteY1" fmla="*/ 256 h 5909"/>
                </a:gdLst>
                <a:ahLst/>
                <a:cxnLst>
                  <a:cxn ang="0">
                    <a:pos x="connsiteX0" y="connsiteY0"/>
                  </a:cxn>
                  <a:cxn ang="0">
                    <a:pos x="connsiteX1" y="connsiteY1"/>
                  </a:cxn>
                </a:cxnLst>
                <a:rect l="l" t="t" r="r" b="b"/>
                <a:pathLst>
                  <a:path w="35809" h="5909">
                    <a:moveTo>
                      <a:pt x="537" y="256"/>
                    </a:moveTo>
                    <a:lnTo>
                      <a:pt x="36346" y="256"/>
                    </a:lnTo>
                  </a:path>
                </a:pathLst>
              </a:custGeom>
              <a:solidFill>
                <a:srgbClr val="EC4E44"/>
              </a:solidFill>
              <a:ln w="5965" cap="sq">
                <a:noFill/>
                <a:prstDash val="solid"/>
                <a:miter/>
              </a:ln>
            </p:spPr>
            <p:txBody>
              <a:bodyPr rtlCol="0" anchor="ctr"/>
              <a:lstStyle/>
              <a:p>
                <a:endParaRPr lang="en-US"/>
              </a:p>
            </p:txBody>
          </p:sp>
          <p:sp>
            <p:nvSpPr>
              <p:cNvPr id="2539" name="Freeform: Shape 2538">
                <a:extLst>
                  <a:ext uri="{FF2B5EF4-FFF2-40B4-BE49-F238E27FC236}">
                    <a16:creationId xmlns:a16="http://schemas.microsoft.com/office/drawing/2014/main" id="{C65D8DB2-8447-4484-BFBC-38E1D59BEF1F}"/>
                  </a:ext>
                </a:extLst>
              </p:cNvPr>
              <p:cNvSpPr/>
              <p:nvPr/>
            </p:nvSpPr>
            <p:spPr>
              <a:xfrm>
                <a:off x="3518852" y="3492293"/>
                <a:ext cx="35809" cy="5909"/>
              </a:xfrm>
              <a:custGeom>
                <a:avLst/>
                <a:gdLst>
                  <a:gd name="connsiteX0" fmla="*/ 537 w 35809"/>
                  <a:gd name="connsiteY0" fmla="*/ 256 h 5909"/>
                  <a:gd name="connsiteX1" fmla="*/ 36346 w 35809"/>
                  <a:gd name="connsiteY1" fmla="*/ 256 h 5909"/>
                </a:gdLst>
                <a:ahLst/>
                <a:cxnLst>
                  <a:cxn ang="0">
                    <a:pos x="connsiteX0" y="connsiteY0"/>
                  </a:cxn>
                  <a:cxn ang="0">
                    <a:pos x="connsiteX1" y="connsiteY1"/>
                  </a:cxn>
                </a:cxnLst>
                <a:rect l="l" t="t" r="r" b="b"/>
                <a:pathLst>
                  <a:path w="35809" h="5909">
                    <a:moveTo>
                      <a:pt x="537" y="256"/>
                    </a:moveTo>
                    <a:lnTo>
                      <a:pt x="36346" y="256"/>
                    </a:lnTo>
                  </a:path>
                </a:pathLst>
              </a:custGeom>
              <a:noFill/>
              <a:ln w="5965" cap="flat">
                <a:solidFill>
                  <a:srgbClr val="EC4E44"/>
                </a:solidFill>
                <a:prstDash val="solid"/>
                <a:miter/>
              </a:ln>
            </p:spPr>
            <p:txBody>
              <a:bodyPr rtlCol="0" anchor="ctr"/>
              <a:lstStyle/>
              <a:p>
                <a:endParaRPr lang="en-US"/>
              </a:p>
            </p:txBody>
          </p:sp>
          <p:sp>
            <p:nvSpPr>
              <p:cNvPr id="2540" name="Freeform: Shape 2539">
                <a:extLst>
                  <a:ext uri="{FF2B5EF4-FFF2-40B4-BE49-F238E27FC236}">
                    <a16:creationId xmlns:a16="http://schemas.microsoft.com/office/drawing/2014/main" id="{51C928EB-9900-492B-AB42-3CACF0EB367E}"/>
                  </a:ext>
                </a:extLst>
              </p:cNvPr>
              <p:cNvSpPr/>
              <p:nvPr/>
            </p:nvSpPr>
            <p:spPr>
              <a:xfrm>
                <a:off x="3148414" y="3800013"/>
                <a:ext cx="35809" cy="5909"/>
              </a:xfrm>
              <a:custGeom>
                <a:avLst/>
                <a:gdLst>
                  <a:gd name="connsiteX0" fmla="*/ 475 w 35809"/>
                  <a:gd name="connsiteY0" fmla="*/ 308 h 5909"/>
                  <a:gd name="connsiteX1" fmla="*/ 36284 w 35809"/>
                  <a:gd name="connsiteY1" fmla="*/ 308 h 5909"/>
                </a:gdLst>
                <a:ahLst/>
                <a:cxnLst>
                  <a:cxn ang="0">
                    <a:pos x="connsiteX0" y="connsiteY0"/>
                  </a:cxn>
                  <a:cxn ang="0">
                    <a:pos x="connsiteX1" y="connsiteY1"/>
                  </a:cxn>
                </a:cxnLst>
                <a:rect l="l" t="t" r="r" b="b"/>
                <a:pathLst>
                  <a:path w="35809" h="5909">
                    <a:moveTo>
                      <a:pt x="475" y="308"/>
                    </a:moveTo>
                    <a:lnTo>
                      <a:pt x="36284" y="308"/>
                    </a:lnTo>
                  </a:path>
                </a:pathLst>
              </a:custGeom>
              <a:solidFill>
                <a:srgbClr val="EC4E44"/>
              </a:solidFill>
              <a:ln w="5965" cap="sq">
                <a:noFill/>
                <a:prstDash val="solid"/>
                <a:miter/>
              </a:ln>
            </p:spPr>
            <p:txBody>
              <a:bodyPr rtlCol="0" anchor="ctr"/>
              <a:lstStyle/>
              <a:p>
                <a:endParaRPr lang="en-US"/>
              </a:p>
            </p:txBody>
          </p:sp>
          <p:sp>
            <p:nvSpPr>
              <p:cNvPr id="2541" name="Freeform: Shape 2540">
                <a:extLst>
                  <a:ext uri="{FF2B5EF4-FFF2-40B4-BE49-F238E27FC236}">
                    <a16:creationId xmlns:a16="http://schemas.microsoft.com/office/drawing/2014/main" id="{7746B6A0-A97B-418C-984D-6BFDF54774C3}"/>
                  </a:ext>
                </a:extLst>
              </p:cNvPr>
              <p:cNvSpPr/>
              <p:nvPr/>
            </p:nvSpPr>
            <p:spPr>
              <a:xfrm>
                <a:off x="3148414" y="3800013"/>
                <a:ext cx="35809" cy="5909"/>
              </a:xfrm>
              <a:custGeom>
                <a:avLst/>
                <a:gdLst>
                  <a:gd name="connsiteX0" fmla="*/ 475 w 35809"/>
                  <a:gd name="connsiteY0" fmla="*/ 308 h 5909"/>
                  <a:gd name="connsiteX1" fmla="*/ 36284 w 35809"/>
                  <a:gd name="connsiteY1" fmla="*/ 308 h 5909"/>
                </a:gdLst>
                <a:ahLst/>
                <a:cxnLst>
                  <a:cxn ang="0">
                    <a:pos x="connsiteX0" y="connsiteY0"/>
                  </a:cxn>
                  <a:cxn ang="0">
                    <a:pos x="connsiteX1" y="connsiteY1"/>
                  </a:cxn>
                </a:cxnLst>
                <a:rect l="l" t="t" r="r" b="b"/>
                <a:pathLst>
                  <a:path w="35809" h="5909">
                    <a:moveTo>
                      <a:pt x="475" y="308"/>
                    </a:moveTo>
                    <a:lnTo>
                      <a:pt x="36284" y="308"/>
                    </a:lnTo>
                  </a:path>
                </a:pathLst>
              </a:custGeom>
              <a:noFill/>
              <a:ln w="5965" cap="flat">
                <a:solidFill>
                  <a:srgbClr val="EC4E44"/>
                </a:solidFill>
                <a:prstDash val="solid"/>
                <a:miter/>
              </a:ln>
            </p:spPr>
            <p:txBody>
              <a:bodyPr rtlCol="0" anchor="ctr"/>
              <a:lstStyle/>
              <a:p>
                <a:endParaRPr lang="en-US"/>
              </a:p>
            </p:txBody>
          </p:sp>
          <p:sp>
            <p:nvSpPr>
              <p:cNvPr id="2542" name="Freeform: Shape 2541">
                <a:extLst>
                  <a:ext uri="{FF2B5EF4-FFF2-40B4-BE49-F238E27FC236}">
                    <a16:creationId xmlns:a16="http://schemas.microsoft.com/office/drawing/2014/main" id="{B4E83132-F56C-4A1A-8EEE-FB66BE47A727}"/>
                  </a:ext>
                </a:extLst>
              </p:cNvPr>
              <p:cNvSpPr/>
              <p:nvPr/>
            </p:nvSpPr>
            <p:spPr>
              <a:xfrm>
                <a:off x="3208840" y="3745252"/>
                <a:ext cx="35809" cy="5909"/>
              </a:xfrm>
              <a:custGeom>
                <a:avLst/>
                <a:gdLst>
                  <a:gd name="connsiteX0" fmla="*/ 485 w 35809"/>
                  <a:gd name="connsiteY0" fmla="*/ 299 h 5909"/>
                  <a:gd name="connsiteX1" fmla="*/ 36294 w 35809"/>
                  <a:gd name="connsiteY1" fmla="*/ 299 h 5909"/>
                </a:gdLst>
                <a:ahLst/>
                <a:cxnLst>
                  <a:cxn ang="0">
                    <a:pos x="connsiteX0" y="connsiteY0"/>
                  </a:cxn>
                  <a:cxn ang="0">
                    <a:pos x="connsiteX1" y="connsiteY1"/>
                  </a:cxn>
                </a:cxnLst>
                <a:rect l="l" t="t" r="r" b="b"/>
                <a:pathLst>
                  <a:path w="35809" h="5909">
                    <a:moveTo>
                      <a:pt x="485" y="299"/>
                    </a:moveTo>
                    <a:lnTo>
                      <a:pt x="36294" y="299"/>
                    </a:lnTo>
                  </a:path>
                </a:pathLst>
              </a:custGeom>
              <a:solidFill>
                <a:srgbClr val="EC4E44"/>
              </a:solidFill>
              <a:ln w="5965" cap="sq">
                <a:noFill/>
                <a:prstDash val="solid"/>
                <a:miter/>
              </a:ln>
            </p:spPr>
            <p:txBody>
              <a:bodyPr rtlCol="0" anchor="ctr"/>
              <a:lstStyle/>
              <a:p>
                <a:endParaRPr lang="en-US"/>
              </a:p>
            </p:txBody>
          </p:sp>
          <p:sp>
            <p:nvSpPr>
              <p:cNvPr id="2543" name="Freeform: Shape 2542">
                <a:extLst>
                  <a:ext uri="{FF2B5EF4-FFF2-40B4-BE49-F238E27FC236}">
                    <a16:creationId xmlns:a16="http://schemas.microsoft.com/office/drawing/2014/main" id="{88020CE3-F43D-4BEA-AEB0-630490F0FFC8}"/>
                  </a:ext>
                </a:extLst>
              </p:cNvPr>
              <p:cNvSpPr/>
              <p:nvPr/>
            </p:nvSpPr>
            <p:spPr>
              <a:xfrm>
                <a:off x="3208840" y="3745252"/>
                <a:ext cx="35809" cy="5909"/>
              </a:xfrm>
              <a:custGeom>
                <a:avLst/>
                <a:gdLst>
                  <a:gd name="connsiteX0" fmla="*/ 485 w 35809"/>
                  <a:gd name="connsiteY0" fmla="*/ 299 h 5909"/>
                  <a:gd name="connsiteX1" fmla="*/ 36294 w 35809"/>
                  <a:gd name="connsiteY1" fmla="*/ 299 h 5909"/>
                </a:gdLst>
                <a:ahLst/>
                <a:cxnLst>
                  <a:cxn ang="0">
                    <a:pos x="connsiteX0" y="connsiteY0"/>
                  </a:cxn>
                  <a:cxn ang="0">
                    <a:pos x="connsiteX1" y="connsiteY1"/>
                  </a:cxn>
                </a:cxnLst>
                <a:rect l="l" t="t" r="r" b="b"/>
                <a:pathLst>
                  <a:path w="35809" h="5909">
                    <a:moveTo>
                      <a:pt x="485" y="299"/>
                    </a:moveTo>
                    <a:lnTo>
                      <a:pt x="36294" y="299"/>
                    </a:lnTo>
                  </a:path>
                </a:pathLst>
              </a:custGeom>
              <a:noFill/>
              <a:ln w="5965" cap="flat">
                <a:solidFill>
                  <a:srgbClr val="EC4E44"/>
                </a:solidFill>
                <a:prstDash val="solid"/>
                <a:miter/>
              </a:ln>
            </p:spPr>
            <p:txBody>
              <a:bodyPr rtlCol="0" anchor="ctr"/>
              <a:lstStyle/>
              <a:p>
                <a:endParaRPr lang="en-US"/>
              </a:p>
            </p:txBody>
          </p:sp>
          <p:sp>
            <p:nvSpPr>
              <p:cNvPr id="2544" name="Freeform: Shape 2543">
                <a:extLst>
                  <a:ext uri="{FF2B5EF4-FFF2-40B4-BE49-F238E27FC236}">
                    <a16:creationId xmlns:a16="http://schemas.microsoft.com/office/drawing/2014/main" id="{A0AD4B92-67DF-4362-96B0-0C6A4A7A71D6}"/>
                  </a:ext>
                </a:extLst>
              </p:cNvPr>
              <p:cNvSpPr/>
              <p:nvPr/>
            </p:nvSpPr>
            <p:spPr>
              <a:xfrm>
                <a:off x="3476157" y="3496376"/>
                <a:ext cx="35809" cy="5909"/>
              </a:xfrm>
              <a:custGeom>
                <a:avLst/>
                <a:gdLst>
                  <a:gd name="connsiteX0" fmla="*/ 530 w 35809"/>
                  <a:gd name="connsiteY0" fmla="*/ 257 h 5909"/>
                  <a:gd name="connsiteX1" fmla="*/ 36339 w 35809"/>
                  <a:gd name="connsiteY1" fmla="*/ 257 h 5909"/>
                </a:gdLst>
                <a:ahLst/>
                <a:cxnLst>
                  <a:cxn ang="0">
                    <a:pos x="connsiteX0" y="connsiteY0"/>
                  </a:cxn>
                  <a:cxn ang="0">
                    <a:pos x="connsiteX1" y="connsiteY1"/>
                  </a:cxn>
                </a:cxnLst>
                <a:rect l="l" t="t" r="r" b="b"/>
                <a:pathLst>
                  <a:path w="35809" h="5909">
                    <a:moveTo>
                      <a:pt x="530" y="257"/>
                    </a:moveTo>
                    <a:lnTo>
                      <a:pt x="36339" y="257"/>
                    </a:lnTo>
                  </a:path>
                </a:pathLst>
              </a:custGeom>
              <a:solidFill>
                <a:srgbClr val="EC4E44"/>
              </a:solidFill>
              <a:ln w="5965" cap="sq">
                <a:noFill/>
                <a:prstDash val="solid"/>
                <a:miter/>
              </a:ln>
            </p:spPr>
            <p:txBody>
              <a:bodyPr rtlCol="0" anchor="ctr"/>
              <a:lstStyle/>
              <a:p>
                <a:endParaRPr lang="en-US"/>
              </a:p>
            </p:txBody>
          </p:sp>
          <p:sp>
            <p:nvSpPr>
              <p:cNvPr id="2545" name="Freeform: Shape 2544">
                <a:extLst>
                  <a:ext uri="{FF2B5EF4-FFF2-40B4-BE49-F238E27FC236}">
                    <a16:creationId xmlns:a16="http://schemas.microsoft.com/office/drawing/2014/main" id="{1F237C2E-CD4E-4062-A9FF-58F5CAE7D5AC}"/>
                  </a:ext>
                </a:extLst>
              </p:cNvPr>
              <p:cNvSpPr/>
              <p:nvPr/>
            </p:nvSpPr>
            <p:spPr>
              <a:xfrm>
                <a:off x="3476157" y="3496376"/>
                <a:ext cx="35809" cy="5909"/>
              </a:xfrm>
              <a:custGeom>
                <a:avLst/>
                <a:gdLst>
                  <a:gd name="connsiteX0" fmla="*/ 530 w 35809"/>
                  <a:gd name="connsiteY0" fmla="*/ 257 h 5909"/>
                  <a:gd name="connsiteX1" fmla="*/ 36339 w 35809"/>
                  <a:gd name="connsiteY1" fmla="*/ 257 h 5909"/>
                </a:gdLst>
                <a:ahLst/>
                <a:cxnLst>
                  <a:cxn ang="0">
                    <a:pos x="connsiteX0" y="connsiteY0"/>
                  </a:cxn>
                  <a:cxn ang="0">
                    <a:pos x="connsiteX1" y="connsiteY1"/>
                  </a:cxn>
                </a:cxnLst>
                <a:rect l="l" t="t" r="r" b="b"/>
                <a:pathLst>
                  <a:path w="35809" h="5909">
                    <a:moveTo>
                      <a:pt x="530" y="257"/>
                    </a:moveTo>
                    <a:lnTo>
                      <a:pt x="36339" y="257"/>
                    </a:lnTo>
                  </a:path>
                </a:pathLst>
              </a:custGeom>
              <a:noFill/>
              <a:ln w="5965" cap="flat">
                <a:solidFill>
                  <a:srgbClr val="EC4E44"/>
                </a:solidFill>
                <a:prstDash val="solid"/>
                <a:miter/>
              </a:ln>
            </p:spPr>
            <p:txBody>
              <a:bodyPr rtlCol="0" anchor="ctr"/>
              <a:lstStyle/>
              <a:p>
                <a:endParaRPr lang="en-US"/>
              </a:p>
            </p:txBody>
          </p:sp>
          <p:sp>
            <p:nvSpPr>
              <p:cNvPr id="2546" name="Freeform: Shape 2545">
                <a:extLst>
                  <a:ext uri="{FF2B5EF4-FFF2-40B4-BE49-F238E27FC236}">
                    <a16:creationId xmlns:a16="http://schemas.microsoft.com/office/drawing/2014/main" id="{6C983CC8-A686-4B3B-8F25-B67463E97C72}"/>
                  </a:ext>
                </a:extLst>
              </p:cNvPr>
              <p:cNvSpPr/>
              <p:nvPr/>
            </p:nvSpPr>
            <p:spPr>
              <a:xfrm>
                <a:off x="3543370" y="3454575"/>
                <a:ext cx="35809" cy="5909"/>
              </a:xfrm>
              <a:custGeom>
                <a:avLst/>
                <a:gdLst>
                  <a:gd name="connsiteX0" fmla="*/ 541 w 35809"/>
                  <a:gd name="connsiteY0" fmla="*/ 250 h 5909"/>
                  <a:gd name="connsiteX1" fmla="*/ 36350 w 35809"/>
                  <a:gd name="connsiteY1" fmla="*/ 250 h 5909"/>
                </a:gdLst>
                <a:ahLst/>
                <a:cxnLst>
                  <a:cxn ang="0">
                    <a:pos x="connsiteX0" y="connsiteY0"/>
                  </a:cxn>
                  <a:cxn ang="0">
                    <a:pos x="connsiteX1" y="connsiteY1"/>
                  </a:cxn>
                </a:cxnLst>
                <a:rect l="l" t="t" r="r" b="b"/>
                <a:pathLst>
                  <a:path w="35809" h="5909">
                    <a:moveTo>
                      <a:pt x="541" y="250"/>
                    </a:moveTo>
                    <a:lnTo>
                      <a:pt x="36350" y="250"/>
                    </a:lnTo>
                  </a:path>
                </a:pathLst>
              </a:custGeom>
              <a:solidFill>
                <a:srgbClr val="EC4E44"/>
              </a:solidFill>
              <a:ln w="5965" cap="sq">
                <a:noFill/>
                <a:prstDash val="solid"/>
                <a:miter/>
              </a:ln>
            </p:spPr>
            <p:txBody>
              <a:bodyPr rtlCol="0" anchor="ctr"/>
              <a:lstStyle/>
              <a:p>
                <a:endParaRPr lang="en-US"/>
              </a:p>
            </p:txBody>
          </p:sp>
          <p:sp>
            <p:nvSpPr>
              <p:cNvPr id="2547" name="Freeform: Shape 2546">
                <a:extLst>
                  <a:ext uri="{FF2B5EF4-FFF2-40B4-BE49-F238E27FC236}">
                    <a16:creationId xmlns:a16="http://schemas.microsoft.com/office/drawing/2014/main" id="{1F2180A8-DF8E-48F5-B73E-3BB195148684}"/>
                  </a:ext>
                </a:extLst>
              </p:cNvPr>
              <p:cNvSpPr/>
              <p:nvPr/>
            </p:nvSpPr>
            <p:spPr>
              <a:xfrm>
                <a:off x="3543370" y="3454575"/>
                <a:ext cx="35809" cy="5909"/>
              </a:xfrm>
              <a:custGeom>
                <a:avLst/>
                <a:gdLst>
                  <a:gd name="connsiteX0" fmla="*/ 541 w 35809"/>
                  <a:gd name="connsiteY0" fmla="*/ 250 h 5909"/>
                  <a:gd name="connsiteX1" fmla="*/ 36350 w 35809"/>
                  <a:gd name="connsiteY1" fmla="*/ 250 h 5909"/>
                </a:gdLst>
                <a:ahLst/>
                <a:cxnLst>
                  <a:cxn ang="0">
                    <a:pos x="connsiteX0" y="connsiteY0"/>
                  </a:cxn>
                  <a:cxn ang="0">
                    <a:pos x="connsiteX1" y="connsiteY1"/>
                  </a:cxn>
                </a:cxnLst>
                <a:rect l="l" t="t" r="r" b="b"/>
                <a:pathLst>
                  <a:path w="35809" h="5909">
                    <a:moveTo>
                      <a:pt x="541" y="250"/>
                    </a:moveTo>
                    <a:lnTo>
                      <a:pt x="36350" y="250"/>
                    </a:lnTo>
                  </a:path>
                </a:pathLst>
              </a:custGeom>
              <a:noFill/>
              <a:ln w="5965" cap="flat">
                <a:solidFill>
                  <a:srgbClr val="EC4E44"/>
                </a:solidFill>
                <a:prstDash val="solid"/>
                <a:miter/>
              </a:ln>
            </p:spPr>
            <p:txBody>
              <a:bodyPr rtlCol="0" anchor="ctr"/>
              <a:lstStyle/>
              <a:p>
                <a:endParaRPr lang="en-US"/>
              </a:p>
            </p:txBody>
          </p:sp>
          <p:sp>
            <p:nvSpPr>
              <p:cNvPr id="2548" name="Freeform: Shape 2547">
                <a:extLst>
                  <a:ext uri="{FF2B5EF4-FFF2-40B4-BE49-F238E27FC236}">
                    <a16:creationId xmlns:a16="http://schemas.microsoft.com/office/drawing/2014/main" id="{B18F6462-B7C2-4FD0-A01E-9F5FEB2D30AC}"/>
                  </a:ext>
                </a:extLst>
              </p:cNvPr>
              <p:cNvSpPr/>
              <p:nvPr/>
            </p:nvSpPr>
            <p:spPr>
              <a:xfrm>
                <a:off x="3114206" y="3826080"/>
                <a:ext cx="35809" cy="5909"/>
              </a:xfrm>
              <a:custGeom>
                <a:avLst/>
                <a:gdLst>
                  <a:gd name="connsiteX0" fmla="*/ 469 w 35809"/>
                  <a:gd name="connsiteY0" fmla="*/ 313 h 5909"/>
                  <a:gd name="connsiteX1" fmla="*/ 36278 w 35809"/>
                  <a:gd name="connsiteY1" fmla="*/ 313 h 5909"/>
                </a:gdLst>
                <a:ahLst/>
                <a:cxnLst>
                  <a:cxn ang="0">
                    <a:pos x="connsiteX0" y="connsiteY0"/>
                  </a:cxn>
                  <a:cxn ang="0">
                    <a:pos x="connsiteX1" y="connsiteY1"/>
                  </a:cxn>
                </a:cxnLst>
                <a:rect l="l" t="t" r="r" b="b"/>
                <a:pathLst>
                  <a:path w="35809" h="5909">
                    <a:moveTo>
                      <a:pt x="469" y="313"/>
                    </a:moveTo>
                    <a:lnTo>
                      <a:pt x="36278" y="313"/>
                    </a:lnTo>
                  </a:path>
                </a:pathLst>
              </a:custGeom>
              <a:solidFill>
                <a:srgbClr val="EC4E44"/>
              </a:solidFill>
              <a:ln w="5965" cap="sq">
                <a:noFill/>
                <a:prstDash val="solid"/>
                <a:miter/>
              </a:ln>
            </p:spPr>
            <p:txBody>
              <a:bodyPr rtlCol="0" anchor="ctr"/>
              <a:lstStyle/>
              <a:p>
                <a:endParaRPr lang="en-US"/>
              </a:p>
            </p:txBody>
          </p:sp>
          <p:sp>
            <p:nvSpPr>
              <p:cNvPr id="2549" name="Freeform: Shape 2548">
                <a:extLst>
                  <a:ext uri="{FF2B5EF4-FFF2-40B4-BE49-F238E27FC236}">
                    <a16:creationId xmlns:a16="http://schemas.microsoft.com/office/drawing/2014/main" id="{2206D6F0-8EF4-41DA-9A23-E30570D3C1AD}"/>
                  </a:ext>
                </a:extLst>
              </p:cNvPr>
              <p:cNvSpPr/>
              <p:nvPr/>
            </p:nvSpPr>
            <p:spPr>
              <a:xfrm>
                <a:off x="3114206" y="3826080"/>
                <a:ext cx="35809" cy="5909"/>
              </a:xfrm>
              <a:custGeom>
                <a:avLst/>
                <a:gdLst>
                  <a:gd name="connsiteX0" fmla="*/ 469 w 35809"/>
                  <a:gd name="connsiteY0" fmla="*/ 313 h 5909"/>
                  <a:gd name="connsiteX1" fmla="*/ 36278 w 35809"/>
                  <a:gd name="connsiteY1" fmla="*/ 313 h 5909"/>
                </a:gdLst>
                <a:ahLst/>
                <a:cxnLst>
                  <a:cxn ang="0">
                    <a:pos x="connsiteX0" y="connsiteY0"/>
                  </a:cxn>
                  <a:cxn ang="0">
                    <a:pos x="connsiteX1" y="connsiteY1"/>
                  </a:cxn>
                </a:cxnLst>
                <a:rect l="l" t="t" r="r" b="b"/>
                <a:pathLst>
                  <a:path w="35809" h="5909">
                    <a:moveTo>
                      <a:pt x="469" y="313"/>
                    </a:moveTo>
                    <a:lnTo>
                      <a:pt x="36278" y="313"/>
                    </a:lnTo>
                  </a:path>
                </a:pathLst>
              </a:custGeom>
              <a:noFill/>
              <a:ln w="5965" cap="flat">
                <a:solidFill>
                  <a:srgbClr val="EC4E44"/>
                </a:solidFill>
                <a:prstDash val="solid"/>
                <a:miter/>
              </a:ln>
            </p:spPr>
            <p:txBody>
              <a:bodyPr rtlCol="0" anchor="ctr"/>
              <a:lstStyle/>
              <a:p>
                <a:endParaRPr lang="en-US"/>
              </a:p>
            </p:txBody>
          </p:sp>
          <p:sp>
            <p:nvSpPr>
              <p:cNvPr id="2550" name="Freeform: Shape 2549">
                <a:extLst>
                  <a:ext uri="{FF2B5EF4-FFF2-40B4-BE49-F238E27FC236}">
                    <a16:creationId xmlns:a16="http://schemas.microsoft.com/office/drawing/2014/main" id="{F7A8C309-4E0B-48FC-965F-EBDFF1D37F58}"/>
                  </a:ext>
                </a:extLst>
              </p:cNvPr>
              <p:cNvSpPr/>
              <p:nvPr/>
            </p:nvSpPr>
            <p:spPr>
              <a:xfrm>
                <a:off x="1333919" y="5279789"/>
                <a:ext cx="35809" cy="5909"/>
              </a:xfrm>
              <a:custGeom>
                <a:avLst/>
                <a:gdLst>
                  <a:gd name="connsiteX0" fmla="*/ 171 w 35809"/>
                  <a:gd name="connsiteY0" fmla="*/ 559 h 5909"/>
                  <a:gd name="connsiteX1" fmla="*/ 35980 w 35809"/>
                  <a:gd name="connsiteY1" fmla="*/ 559 h 5909"/>
                </a:gdLst>
                <a:ahLst/>
                <a:cxnLst>
                  <a:cxn ang="0">
                    <a:pos x="connsiteX0" y="connsiteY0"/>
                  </a:cxn>
                  <a:cxn ang="0">
                    <a:pos x="connsiteX1" y="connsiteY1"/>
                  </a:cxn>
                </a:cxnLst>
                <a:rect l="l" t="t" r="r" b="b"/>
                <a:pathLst>
                  <a:path w="35809" h="5909">
                    <a:moveTo>
                      <a:pt x="171" y="559"/>
                    </a:moveTo>
                    <a:lnTo>
                      <a:pt x="35980" y="559"/>
                    </a:lnTo>
                  </a:path>
                </a:pathLst>
              </a:custGeom>
              <a:solidFill>
                <a:srgbClr val="EC4E44"/>
              </a:solidFill>
              <a:ln w="5965" cap="sq">
                <a:noFill/>
                <a:prstDash val="solid"/>
                <a:miter/>
              </a:ln>
            </p:spPr>
            <p:txBody>
              <a:bodyPr rtlCol="0" anchor="ctr"/>
              <a:lstStyle/>
              <a:p>
                <a:endParaRPr lang="en-US"/>
              </a:p>
            </p:txBody>
          </p:sp>
          <p:sp>
            <p:nvSpPr>
              <p:cNvPr id="2551" name="Freeform: Shape 2550">
                <a:extLst>
                  <a:ext uri="{FF2B5EF4-FFF2-40B4-BE49-F238E27FC236}">
                    <a16:creationId xmlns:a16="http://schemas.microsoft.com/office/drawing/2014/main" id="{2BF22ABE-6F26-44F4-8017-0A060D3041BA}"/>
                  </a:ext>
                </a:extLst>
              </p:cNvPr>
              <p:cNvSpPr/>
              <p:nvPr/>
            </p:nvSpPr>
            <p:spPr>
              <a:xfrm>
                <a:off x="1333919" y="5279789"/>
                <a:ext cx="35809" cy="5909"/>
              </a:xfrm>
              <a:custGeom>
                <a:avLst/>
                <a:gdLst>
                  <a:gd name="connsiteX0" fmla="*/ 171 w 35809"/>
                  <a:gd name="connsiteY0" fmla="*/ 559 h 5909"/>
                  <a:gd name="connsiteX1" fmla="*/ 35980 w 35809"/>
                  <a:gd name="connsiteY1" fmla="*/ 559 h 5909"/>
                </a:gdLst>
                <a:ahLst/>
                <a:cxnLst>
                  <a:cxn ang="0">
                    <a:pos x="connsiteX0" y="connsiteY0"/>
                  </a:cxn>
                  <a:cxn ang="0">
                    <a:pos x="connsiteX1" y="connsiteY1"/>
                  </a:cxn>
                </a:cxnLst>
                <a:rect l="l" t="t" r="r" b="b"/>
                <a:pathLst>
                  <a:path w="35809" h="5909">
                    <a:moveTo>
                      <a:pt x="171" y="559"/>
                    </a:moveTo>
                    <a:lnTo>
                      <a:pt x="35980" y="559"/>
                    </a:lnTo>
                  </a:path>
                </a:pathLst>
              </a:custGeom>
              <a:noFill/>
              <a:ln w="5965" cap="flat">
                <a:solidFill>
                  <a:srgbClr val="EC4E44"/>
                </a:solidFill>
                <a:prstDash val="solid"/>
                <a:miter/>
              </a:ln>
            </p:spPr>
            <p:txBody>
              <a:bodyPr rtlCol="0" anchor="ctr"/>
              <a:lstStyle/>
              <a:p>
                <a:endParaRPr lang="en-US"/>
              </a:p>
            </p:txBody>
          </p:sp>
          <p:sp>
            <p:nvSpPr>
              <p:cNvPr id="2552" name="Freeform: Shape 2551">
                <a:extLst>
                  <a:ext uri="{FF2B5EF4-FFF2-40B4-BE49-F238E27FC236}">
                    <a16:creationId xmlns:a16="http://schemas.microsoft.com/office/drawing/2014/main" id="{A7EADD8F-0168-412A-B996-499329DCDD4B}"/>
                  </a:ext>
                </a:extLst>
              </p:cNvPr>
              <p:cNvSpPr/>
              <p:nvPr/>
            </p:nvSpPr>
            <p:spPr>
              <a:xfrm>
                <a:off x="3180814" y="3744067"/>
                <a:ext cx="35809" cy="5909"/>
              </a:xfrm>
              <a:custGeom>
                <a:avLst/>
                <a:gdLst>
                  <a:gd name="connsiteX0" fmla="*/ 480 w 35809"/>
                  <a:gd name="connsiteY0" fmla="*/ 299 h 5909"/>
                  <a:gd name="connsiteX1" fmla="*/ 36290 w 35809"/>
                  <a:gd name="connsiteY1" fmla="*/ 299 h 5909"/>
                </a:gdLst>
                <a:ahLst/>
                <a:cxnLst>
                  <a:cxn ang="0">
                    <a:pos x="connsiteX0" y="connsiteY0"/>
                  </a:cxn>
                  <a:cxn ang="0">
                    <a:pos x="connsiteX1" y="connsiteY1"/>
                  </a:cxn>
                </a:cxnLst>
                <a:rect l="l" t="t" r="r" b="b"/>
                <a:pathLst>
                  <a:path w="35809" h="5909">
                    <a:moveTo>
                      <a:pt x="480" y="299"/>
                    </a:moveTo>
                    <a:lnTo>
                      <a:pt x="36290" y="299"/>
                    </a:lnTo>
                  </a:path>
                </a:pathLst>
              </a:custGeom>
              <a:solidFill>
                <a:srgbClr val="EC4E44"/>
              </a:solidFill>
              <a:ln w="5965" cap="sq">
                <a:noFill/>
                <a:prstDash val="solid"/>
                <a:miter/>
              </a:ln>
            </p:spPr>
            <p:txBody>
              <a:bodyPr rtlCol="0" anchor="ctr"/>
              <a:lstStyle/>
              <a:p>
                <a:endParaRPr lang="en-US"/>
              </a:p>
            </p:txBody>
          </p:sp>
          <p:sp>
            <p:nvSpPr>
              <p:cNvPr id="2553" name="Freeform: Shape 2552">
                <a:extLst>
                  <a:ext uri="{FF2B5EF4-FFF2-40B4-BE49-F238E27FC236}">
                    <a16:creationId xmlns:a16="http://schemas.microsoft.com/office/drawing/2014/main" id="{65138B8E-4448-4F9C-9BE6-511D775DD495}"/>
                  </a:ext>
                </a:extLst>
              </p:cNvPr>
              <p:cNvSpPr/>
              <p:nvPr/>
            </p:nvSpPr>
            <p:spPr>
              <a:xfrm>
                <a:off x="3180814" y="3744067"/>
                <a:ext cx="35809" cy="5909"/>
              </a:xfrm>
              <a:custGeom>
                <a:avLst/>
                <a:gdLst>
                  <a:gd name="connsiteX0" fmla="*/ 480 w 35809"/>
                  <a:gd name="connsiteY0" fmla="*/ 299 h 5909"/>
                  <a:gd name="connsiteX1" fmla="*/ 36290 w 35809"/>
                  <a:gd name="connsiteY1" fmla="*/ 299 h 5909"/>
                </a:gdLst>
                <a:ahLst/>
                <a:cxnLst>
                  <a:cxn ang="0">
                    <a:pos x="connsiteX0" y="connsiteY0"/>
                  </a:cxn>
                  <a:cxn ang="0">
                    <a:pos x="connsiteX1" y="connsiteY1"/>
                  </a:cxn>
                </a:cxnLst>
                <a:rect l="l" t="t" r="r" b="b"/>
                <a:pathLst>
                  <a:path w="35809" h="5909">
                    <a:moveTo>
                      <a:pt x="480" y="299"/>
                    </a:moveTo>
                    <a:lnTo>
                      <a:pt x="36290" y="299"/>
                    </a:lnTo>
                  </a:path>
                </a:pathLst>
              </a:custGeom>
              <a:noFill/>
              <a:ln w="5965" cap="flat">
                <a:solidFill>
                  <a:srgbClr val="EC4E44"/>
                </a:solidFill>
                <a:prstDash val="solid"/>
                <a:miter/>
              </a:ln>
            </p:spPr>
            <p:txBody>
              <a:bodyPr rtlCol="0" anchor="ctr"/>
              <a:lstStyle/>
              <a:p>
                <a:endParaRPr lang="en-US"/>
              </a:p>
            </p:txBody>
          </p:sp>
          <p:sp>
            <p:nvSpPr>
              <p:cNvPr id="2554" name="Freeform: Shape 2553">
                <a:extLst>
                  <a:ext uri="{FF2B5EF4-FFF2-40B4-BE49-F238E27FC236}">
                    <a16:creationId xmlns:a16="http://schemas.microsoft.com/office/drawing/2014/main" id="{621603D1-A633-4ACA-B5E4-4BF120321662}"/>
                  </a:ext>
                </a:extLst>
              </p:cNvPr>
              <p:cNvSpPr/>
              <p:nvPr/>
            </p:nvSpPr>
            <p:spPr>
              <a:xfrm>
                <a:off x="3592925" y="3399356"/>
                <a:ext cx="35809" cy="5909"/>
              </a:xfrm>
              <a:custGeom>
                <a:avLst/>
                <a:gdLst>
                  <a:gd name="connsiteX0" fmla="*/ 549 w 35809"/>
                  <a:gd name="connsiteY0" fmla="*/ 241 h 5909"/>
                  <a:gd name="connsiteX1" fmla="*/ 36359 w 35809"/>
                  <a:gd name="connsiteY1" fmla="*/ 241 h 5909"/>
                </a:gdLst>
                <a:ahLst/>
                <a:cxnLst>
                  <a:cxn ang="0">
                    <a:pos x="connsiteX0" y="connsiteY0"/>
                  </a:cxn>
                  <a:cxn ang="0">
                    <a:pos x="connsiteX1" y="connsiteY1"/>
                  </a:cxn>
                </a:cxnLst>
                <a:rect l="l" t="t" r="r" b="b"/>
                <a:pathLst>
                  <a:path w="35809" h="5909">
                    <a:moveTo>
                      <a:pt x="549" y="241"/>
                    </a:moveTo>
                    <a:lnTo>
                      <a:pt x="36359" y="241"/>
                    </a:lnTo>
                  </a:path>
                </a:pathLst>
              </a:custGeom>
              <a:solidFill>
                <a:srgbClr val="EC4E44"/>
              </a:solidFill>
              <a:ln w="5965" cap="sq">
                <a:noFill/>
                <a:prstDash val="solid"/>
                <a:miter/>
              </a:ln>
            </p:spPr>
            <p:txBody>
              <a:bodyPr rtlCol="0" anchor="ctr"/>
              <a:lstStyle/>
              <a:p>
                <a:endParaRPr lang="en-US"/>
              </a:p>
            </p:txBody>
          </p:sp>
          <p:sp>
            <p:nvSpPr>
              <p:cNvPr id="2555" name="Freeform: Shape 2554">
                <a:extLst>
                  <a:ext uri="{FF2B5EF4-FFF2-40B4-BE49-F238E27FC236}">
                    <a16:creationId xmlns:a16="http://schemas.microsoft.com/office/drawing/2014/main" id="{8068CDD8-49DF-49B4-941B-CA96FF9A7360}"/>
                  </a:ext>
                </a:extLst>
              </p:cNvPr>
              <p:cNvSpPr/>
              <p:nvPr/>
            </p:nvSpPr>
            <p:spPr>
              <a:xfrm>
                <a:off x="3592925" y="3399356"/>
                <a:ext cx="35809" cy="5909"/>
              </a:xfrm>
              <a:custGeom>
                <a:avLst/>
                <a:gdLst>
                  <a:gd name="connsiteX0" fmla="*/ 549 w 35809"/>
                  <a:gd name="connsiteY0" fmla="*/ 241 h 5909"/>
                  <a:gd name="connsiteX1" fmla="*/ 36359 w 35809"/>
                  <a:gd name="connsiteY1" fmla="*/ 241 h 5909"/>
                </a:gdLst>
                <a:ahLst/>
                <a:cxnLst>
                  <a:cxn ang="0">
                    <a:pos x="connsiteX0" y="connsiteY0"/>
                  </a:cxn>
                  <a:cxn ang="0">
                    <a:pos x="connsiteX1" y="connsiteY1"/>
                  </a:cxn>
                </a:cxnLst>
                <a:rect l="l" t="t" r="r" b="b"/>
                <a:pathLst>
                  <a:path w="35809" h="5909">
                    <a:moveTo>
                      <a:pt x="549" y="241"/>
                    </a:moveTo>
                    <a:lnTo>
                      <a:pt x="36359" y="241"/>
                    </a:lnTo>
                  </a:path>
                </a:pathLst>
              </a:custGeom>
              <a:noFill/>
              <a:ln w="5965" cap="flat">
                <a:solidFill>
                  <a:srgbClr val="EC4E44"/>
                </a:solidFill>
                <a:prstDash val="solid"/>
                <a:miter/>
              </a:ln>
            </p:spPr>
            <p:txBody>
              <a:bodyPr rtlCol="0" anchor="ctr"/>
              <a:lstStyle/>
              <a:p>
                <a:endParaRPr lang="en-US"/>
              </a:p>
            </p:txBody>
          </p:sp>
          <p:sp>
            <p:nvSpPr>
              <p:cNvPr id="2556" name="Freeform: Shape 2555">
                <a:extLst>
                  <a:ext uri="{FF2B5EF4-FFF2-40B4-BE49-F238E27FC236}">
                    <a16:creationId xmlns:a16="http://schemas.microsoft.com/office/drawing/2014/main" id="{DF08330C-1A34-4EEA-9D54-67124A0C785B}"/>
                  </a:ext>
                </a:extLst>
              </p:cNvPr>
              <p:cNvSpPr/>
              <p:nvPr/>
            </p:nvSpPr>
            <p:spPr>
              <a:xfrm>
                <a:off x="3085659" y="3829525"/>
                <a:ext cx="35809" cy="5909"/>
              </a:xfrm>
              <a:custGeom>
                <a:avLst/>
                <a:gdLst>
                  <a:gd name="connsiteX0" fmla="*/ 464 w 35809"/>
                  <a:gd name="connsiteY0" fmla="*/ 313 h 5909"/>
                  <a:gd name="connsiteX1" fmla="*/ 36274 w 35809"/>
                  <a:gd name="connsiteY1" fmla="*/ 313 h 5909"/>
                </a:gdLst>
                <a:ahLst/>
                <a:cxnLst>
                  <a:cxn ang="0">
                    <a:pos x="connsiteX0" y="connsiteY0"/>
                  </a:cxn>
                  <a:cxn ang="0">
                    <a:pos x="connsiteX1" y="connsiteY1"/>
                  </a:cxn>
                </a:cxnLst>
                <a:rect l="l" t="t" r="r" b="b"/>
                <a:pathLst>
                  <a:path w="35809" h="5909">
                    <a:moveTo>
                      <a:pt x="464" y="313"/>
                    </a:moveTo>
                    <a:lnTo>
                      <a:pt x="36274" y="313"/>
                    </a:lnTo>
                  </a:path>
                </a:pathLst>
              </a:custGeom>
              <a:solidFill>
                <a:srgbClr val="EC4E44"/>
              </a:solidFill>
              <a:ln w="5965" cap="sq">
                <a:noFill/>
                <a:prstDash val="solid"/>
                <a:miter/>
              </a:ln>
            </p:spPr>
            <p:txBody>
              <a:bodyPr rtlCol="0" anchor="ctr"/>
              <a:lstStyle/>
              <a:p>
                <a:endParaRPr lang="en-US"/>
              </a:p>
            </p:txBody>
          </p:sp>
          <p:sp>
            <p:nvSpPr>
              <p:cNvPr id="2557" name="Freeform: Shape 2556">
                <a:extLst>
                  <a:ext uri="{FF2B5EF4-FFF2-40B4-BE49-F238E27FC236}">
                    <a16:creationId xmlns:a16="http://schemas.microsoft.com/office/drawing/2014/main" id="{3872F362-E075-4EBF-A1DD-A34D7135F72E}"/>
                  </a:ext>
                </a:extLst>
              </p:cNvPr>
              <p:cNvSpPr/>
              <p:nvPr/>
            </p:nvSpPr>
            <p:spPr>
              <a:xfrm>
                <a:off x="3085659" y="3829525"/>
                <a:ext cx="35809" cy="5909"/>
              </a:xfrm>
              <a:custGeom>
                <a:avLst/>
                <a:gdLst>
                  <a:gd name="connsiteX0" fmla="*/ 464 w 35809"/>
                  <a:gd name="connsiteY0" fmla="*/ 313 h 5909"/>
                  <a:gd name="connsiteX1" fmla="*/ 36274 w 35809"/>
                  <a:gd name="connsiteY1" fmla="*/ 313 h 5909"/>
                </a:gdLst>
                <a:ahLst/>
                <a:cxnLst>
                  <a:cxn ang="0">
                    <a:pos x="connsiteX0" y="connsiteY0"/>
                  </a:cxn>
                  <a:cxn ang="0">
                    <a:pos x="connsiteX1" y="connsiteY1"/>
                  </a:cxn>
                </a:cxnLst>
                <a:rect l="l" t="t" r="r" b="b"/>
                <a:pathLst>
                  <a:path w="35809" h="5909">
                    <a:moveTo>
                      <a:pt x="464" y="313"/>
                    </a:moveTo>
                    <a:lnTo>
                      <a:pt x="36274" y="313"/>
                    </a:lnTo>
                  </a:path>
                </a:pathLst>
              </a:custGeom>
              <a:noFill/>
              <a:ln w="5965" cap="flat">
                <a:solidFill>
                  <a:srgbClr val="EC4E44"/>
                </a:solidFill>
                <a:prstDash val="solid"/>
                <a:miter/>
              </a:ln>
            </p:spPr>
            <p:txBody>
              <a:bodyPr rtlCol="0" anchor="ctr"/>
              <a:lstStyle/>
              <a:p>
                <a:endParaRPr lang="en-US"/>
              </a:p>
            </p:txBody>
          </p:sp>
          <p:sp>
            <p:nvSpPr>
              <p:cNvPr id="2558" name="Freeform: Shape 2557">
                <a:extLst>
                  <a:ext uri="{FF2B5EF4-FFF2-40B4-BE49-F238E27FC236}">
                    <a16:creationId xmlns:a16="http://schemas.microsoft.com/office/drawing/2014/main" id="{699997B9-C3BA-490E-9629-5F9270FCD66C}"/>
                  </a:ext>
                </a:extLst>
              </p:cNvPr>
              <p:cNvSpPr/>
              <p:nvPr/>
            </p:nvSpPr>
            <p:spPr>
              <a:xfrm>
                <a:off x="3205346" y="3699713"/>
                <a:ext cx="35809" cy="5909"/>
              </a:xfrm>
              <a:custGeom>
                <a:avLst/>
                <a:gdLst>
                  <a:gd name="connsiteX0" fmla="*/ 484 w 35809"/>
                  <a:gd name="connsiteY0" fmla="*/ 291 h 5909"/>
                  <a:gd name="connsiteX1" fmla="*/ 36294 w 35809"/>
                  <a:gd name="connsiteY1" fmla="*/ 291 h 5909"/>
                </a:gdLst>
                <a:ahLst/>
                <a:cxnLst>
                  <a:cxn ang="0">
                    <a:pos x="connsiteX0" y="connsiteY0"/>
                  </a:cxn>
                  <a:cxn ang="0">
                    <a:pos x="connsiteX1" y="connsiteY1"/>
                  </a:cxn>
                </a:cxnLst>
                <a:rect l="l" t="t" r="r" b="b"/>
                <a:pathLst>
                  <a:path w="35809" h="5909">
                    <a:moveTo>
                      <a:pt x="484" y="291"/>
                    </a:moveTo>
                    <a:lnTo>
                      <a:pt x="36294" y="291"/>
                    </a:lnTo>
                  </a:path>
                </a:pathLst>
              </a:custGeom>
              <a:solidFill>
                <a:srgbClr val="EC4E44"/>
              </a:solidFill>
              <a:ln w="5965" cap="sq">
                <a:noFill/>
                <a:prstDash val="solid"/>
                <a:miter/>
              </a:ln>
            </p:spPr>
            <p:txBody>
              <a:bodyPr rtlCol="0" anchor="ctr"/>
              <a:lstStyle/>
              <a:p>
                <a:endParaRPr lang="en-US"/>
              </a:p>
            </p:txBody>
          </p:sp>
          <p:sp>
            <p:nvSpPr>
              <p:cNvPr id="2559" name="Freeform: Shape 2558">
                <a:extLst>
                  <a:ext uri="{FF2B5EF4-FFF2-40B4-BE49-F238E27FC236}">
                    <a16:creationId xmlns:a16="http://schemas.microsoft.com/office/drawing/2014/main" id="{774486B0-AC07-4AB6-A92D-A3AAAEEB7263}"/>
                  </a:ext>
                </a:extLst>
              </p:cNvPr>
              <p:cNvSpPr/>
              <p:nvPr/>
            </p:nvSpPr>
            <p:spPr>
              <a:xfrm>
                <a:off x="3205346" y="3699713"/>
                <a:ext cx="35809" cy="5909"/>
              </a:xfrm>
              <a:custGeom>
                <a:avLst/>
                <a:gdLst>
                  <a:gd name="connsiteX0" fmla="*/ 484 w 35809"/>
                  <a:gd name="connsiteY0" fmla="*/ 291 h 5909"/>
                  <a:gd name="connsiteX1" fmla="*/ 36294 w 35809"/>
                  <a:gd name="connsiteY1" fmla="*/ 291 h 5909"/>
                </a:gdLst>
                <a:ahLst/>
                <a:cxnLst>
                  <a:cxn ang="0">
                    <a:pos x="connsiteX0" y="connsiteY0"/>
                  </a:cxn>
                  <a:cxn ang="0">
                    <a:pos x="connsiteX1" y="connsiteY1"/>
                  </a:cxn>
                </a:cxnLst>
                <a:rect l="l" t="t" r="r" b="b"/>
                <a:pathLst>
                  <a:path w="35809" h="5909">
                    <a:moveTo>
                      <a:pt x="484" y="291"/>
                    </a:moveTo>
                    <a:lnTo>
                      <a:pt x="36294" y="291"/>
                    </a:lnTo>
                  </a:path>
                </a:pathLst>
              </a:custGeom>
              <a:noFill/>
              <a:ln w="5965" cap="flat">
                <a:solidFill>
                  <a:srgbClr val="EC4E44"/>
                </a:solidFill>
                <a:prstDash val="solid"/>
                <a:miter/>
              </a:ln>
            </p:spPr>
            <p:txBody>
              <a:bodyPr rtlCol="0" anchor="ctr"/>
              <a:lstStyle/>
              <a:p>
                <a:endParaRPr lang="en-US"/>
              </a:p>
            </p:txBody>
          </p:sp>
          <p:sp>
            <p:nvSpPr>
              <p:cNvPr id="2560" name="Freeform: Shape 2559">
                <a:extLst>
                  <a:ext uri="{FF2B5EF4-FFF2-40B4-BE49-F238E27FC236}">
                    <a16:creationId xmlns:a16="http://schemas.microsoft.com/office/drawing/2014/main" id="{A7864E10-EA8B-4719-8B7D-E1082452F082}"/>
                  </a:ext>
                </a:extLst>
              </p:cNvPr>
              <p:cNvSpPr/>
              <p:nvPr/>
            </p:nvSpPr>
            <p:spPr>
              <a:xfrm>
                <a:off x="3848931" y="3185169"/>
                <a:ext cx="35809" cy="5909"/>
              </a:xfrm>
              <a:custGeom>
                <a:avLst/>
                <a:gdLst>
                  <a:gd name="connsiteX0" fmla="*/ 592 w 35809"/>
                  <a:gd name="connsiteY0" fmla="*/ 204 h 5909"/>
                  <a:gd name="connsiteX1" fmla="*/ 36402 w 35809"/>
                  <a:gd name="connsiteY1" fmla="*/ 204 h 5909"/>
                </a:gdLst>
                <a:ahLst/>
                <a:cxnLst>
                  <a:cxn ang="0">
                    <a:pos x="connsiteX0" y="connsiteY0"/>
                  </a:cxn>
                  <a:cxn ang="0">
                    <a:pos x="connsiteX1" y="connsiteY1"/>
                  </a:cxn>
                </a:cxnLst>
                <a:rect l="l" t="t" r="r" b="b"/>
                <a:pathLst>
                  <a:path w="35809" h="5909">
                    <a:moveTo>
                      <a:pt x="592" y="204"/>
                    </a:moveTo>
                    <a:lnTo>
                      <a:pt x="36402" y="204"/>
                    </a:lnTo>
                  </a:path>
                </a:pathLst>
              </a:custGeom>
              <a:solidFill>
                <a:srgbClr val="EC4E44"/>
              </a:solidFill>
              <a:ln w="5965" cap="sq">
                <a:noFill/>
                <a:prstDash val="solid"/>
                <a:miter/>
              </a:ln>
            </p:spPr>
            <p:txBody>
              <a:bodyPr rtlCol="0" anchor="ctr"/>
              <a:lstStyle/>
              <a:p>
                <a:endParaRPr lang="en-US"/>
              </a:p>
            </p:txBody>
          </p:sp>
          <p:sp>
            <p:nvSpPr>
              <p:cNvPr id="2561" name="Freeform: Shape 2560">
                <a:extLst>
                  <a:ext uri="{FF2B5EF4-FFF2-40B4-BE49-F238E27FC236}">
                    <a16:creationId xmlns:a16="http://schemas.microsoft.com/office/drawing/2014/main" id="{4CC92A91-A675-497E-B239-DF134068033E}"/>
                  </a:ext>
                </a:extLst>
              </p:cNvPr>
              <p:cNvSpPr/>
              <p:nvPr/>
            </p:nvSpPr>
            <p:spPr>
              <a:xfrm>
                <a:off x="3848931" y="3185169"/>
                <a:ext cx="35809" cy="5909"/>
              </a:xfrm>
              <a:custGeom>
                <a:avLst/>
                <a:gdLst>
                  <a:gd name="connsiteX0" fmla="*/ 592 w 35809"/>
                  <a:gd name="connsiteY0" fmla="*/ 204 h 5909"/>
                  <a:gd name="connsiteX1" fmla="*/ 36402 w 35809"/>
                  <a:gd name="connsiteY1" fmla="*/ 204 h 5909"/>
                </a:gdLst>
                <a:ahLst/>
                <a:cxnLst>
                  <a:cxn ang="0">
                    <a:pos x="connsiteX0" y="connsiteY0"/>
                  </a:cxn>
                  <a:cxn ang="0">
                    <a:pos x="connsiteX1" y="connsiteY1"/>
                  </a:cxn>
                </a:cxnLst>
                <a:rect l="l" t="t" r="r" b="b"/>
                <a:pathLst>
                  <a:path w="35809" h="5909">
                    <a:moveTo>
                      <a:pt x="592" y="204"/>
                    </a:moveTo>
                    <a:lnTo>
                      <a:pt x="36402" y="204"/>
                    </a:lnTo>
                  </a:path>
                </a:pathLst>
              </a:custGeom>
              <a:noFill/>
              <a:ln w="5965" cap="flat">
                <a:solidFill>
                  <a:srgbClr val="EC4E44"/>
                </a:solidFill>
                <a:prstDash val="solid"/>
                <a:miter/>
              </a:ln>
            </p:spPr>
            <p:txBody>
              <a:bodyPr rtlCol="0" anchor="ctr"/>
              <a:lstStyle/>
              <a:p>
                <a:endParaRPr lang="en-US"/>
              </a:p>
            </p:txBody>
          </p:sp>
          <p:sp>
            <p:nvSpPr>
              <p:cNvPr id="2562" name="Freeform: Shape 2561">
                <a:extLst>
                  <a:ext uri="{FF2B5EF4-FFF2-40B4-BE49-F238E27FC236}">
                    <a16:creationId xmlns:a16="http://schemas.microsoft.com/office/drawing/2014/main" id="{1685BB3D-58D8-478C-A8AE-E3916073C85C}"/>
                  </a:ext>
                </a:extLst>
              </p:cNvPr>
              <p:cNvSpPr/>
              <p:nvPr/>
            </p:nvSpPr>
            <p:spPr>
              <a:xfrm>
                <a:off x="3878624" y="3121539"/>
                <a:ext cx="35809" cy="5909"/>
              </a:xfrm>
              <a:custGeom>
                <a:avLst/>
                <a:gdLst>
                  <a:gd name="connsiteX0" fmla="*/ 597 w 35809"/>
                  <a:gd name="connsiteY0" fmla="*/ 194 h 5909"/>
                  <a:gd name="connsiteX1" fmla="*/ 36407 w 35809"/>
                  <a:gd name="connsiteY1" fmla="*/ 194 h 5909"/>
                </a:gdLst>
                <a:ahLst/>
                <a:cxnLst>
                  <a:cxn ang="0">
                    <a:pos x="connsiteX0" y="connsiteY0"/>
                  </a:cxn>
                  <a:cxn ang="0">
                    <a:pos x="connsiteX1" y="connsiteY1"/>
                  </a:cxn>
                </a:cxnLst>
                <a:rect l="l" t="t" r="r" b="b"/>
                <a:pathLst>
                  <a:path w="35809" h="5909">
                    <a:moveTo>
                      <a:pt x="597" y="194"/>
                    </a:moveTo>
                    <a:lnTo>
                      <a:pt x="36407" y="194"/>
                    </a:lnTo>
                  </a:path>
                </a:pathLst>
              </a:custGeom>
              <a:solidFill>
                <a:srgbClr val="EC4E44"/>
              </a:solidFill>
              <a:ln w="5965" cap="sq">
                <a:noFill/>
                <a:prstDash val="solid"/>
                <a:miter/>
              </a:ln>
            </p:spPr>
            <p:txBody>
              <a:bodyPr rtlCol="0" anchor="ctr"/>
              <a:lstStyle/>
              <a:p>
                <a:endParaRPr lang="en-US"/>
              </a:p>
            </p:txBody>
          </p:sp>
          <p:sp>
            <p:nvSpPr>
              <p:cNvPr id="2563" name="Freeform: Shape 2562">
                <a:extLst>
                  <a:ext uri="{FF2B5EF4-FFF2-40B4-BE49-F238E27FC236}">
                    <a16:creationId xmlns:a16="http://schemas.microsoft.com/office/drawing/2014/main" id="{7AE83787-1C15-4F99-8320-F622E76F668A}"/>
                  </a:ext>
                </a:extLst>
              </p:cNvPr>
              <p:cNvSpPr/>
              <p:nvPr/>
            </p:nvSpPr>
            <p:spPr>
              <a:xfrm>
                <a:off x="3878624" y="3121539"/>
                <a:ext cx="35809" cy="5909"/>
              </a:xfrm>
              <a:custGeom>
                <a:avLst/>
                <a:gdLst>
                  <a:gd name="connsiteX0" fmla="*/ 597 w 35809"/>
                  <a:gd name="connsiteY0" fmla="*/ 194 h 5909"/>
                  <a:gd name="connsiteX1" fmla="*/ 36407 w 35809"/>
                  <a:gd name="connsiteY1" fmla="*/ 194 h 5909"/>
                </a:gdLst>
                <a:ahLst/>
                <a:cxnLst>
                  <a:cxn ang="0">
                    <a:pos x="connsiteX0" y="connsiteY0"/>
                  </a:cxn>
                  <a:cxn ang="0">
                    <a:pos x="connsiteX1" y="connsiteY1"/>
                  </a:cxn>
                </a:cxnLst>
                <a:rect l="l" t="t" r="r" b="b"/>
                <a:pathLst>
                  <a:path w="35809" h="5909">
                    <a:moveTo>
                      <a:pt x="597" y="194"/>
                    </a:moveTo>
                    <a:lnTo>
                      <a:pt x="36407" y="194"/>
                    </a:lnTo>
                  </a:path>
                </a:pathLst>
              </a:custGeom>
              <a:noFill/>
              <a:ln w="5965" cap="flat">
                <a:solidFill>
                  <a:srgbClr val="EC4E44"/>
                </a:solidFill>
                <a:prstDash val="solid"/>
                <a:miter/>
              </a:ln>
            </p:spPr>
            <p:txBody>
              <a:bodyPr rtlCol="0" anchor="ctr"/>
              <a:lstStyle/>
              <a:p>
                <a:endParaRPr lang="en-US"/>
              </a:p>
            </p:txBody>
          </p:sp>
          <p:sp>
            <p:nvSpPr>
              <p:cNvPr id="2564" name="Freeform: Shape 2563">
                <a:extLst>
                  <a:ext uri="{FF2B5EF4-FFF2-40B4-BE49-F238E27FC236}">
                    <a16:creationId xmlns:a16="http://schemas.microsoft.com/office/drawing/2014/main" id="{F03D76E7-B61D-47B5-9F78-530A93CDFF8B}"/>
                  </a:ext>
                </a:extLst>
              </p:cNvPr>
              <p:cNvSpPr/>
              <p:nvPr/>
            </p:nvSpPr>
            <p:spPr>
              <a:xfrm>
                <a:off x="3076917" y="3847895"/>
                <a:ext cx="35809" cy="5909"/>
              </a:xfrm>
              <a:custGeom>
                <a:avLst/>
                <a:gdLst>
                  <a:gd name="connsiteX0" fmla="*/ 463 w 35809"/>
                  <a:gd name="connsiteY0" fmla="*/ 316 h 5909"/>
                  <a:gd name="connsiteX1" fmla="*/ 36272 w 35809"/>
                  <a:gd name="connsiteY1" fmla="*/ 316 h 5909"/>
                </a:gdLst>
                <a:ahLst/>
                <a:cxnLst>
                  <a:cxn ang="0">
                    <a:pos x="connsiteX0" y="connsiteY0"/>
                  </a:cxn>
                  <a:cxn ang="0">
                    <a:pos x="connsiteX1" y="connsiteY1"/>
                  </a:cxn>
                </a:cxnLst>
                <a:rect l="l" t="t" r="r" b="b"/>
                <a:pathLst>
                  <a:path w="35809" h="5909">
                    <a:moveTo>
                      <a:pt x="463" y="316"/>
                    </a:moveTo>
                    <a:lnTo>
                      <a:pt x="36272" y="316"/>
                    </a:lnTo>
                  </a:path>
                </a:pathLst>
              </a:custGeom>
              <a:solidFill>
                <a:srgbClr val="EC4E44"/>
              </a:solidFill>
              <a:ln w="5965" cap="sq">
                <a:noFill/>
                <a:prstDash val="solid"/>
                <a:miter/>
              </a:ln>
            </p:spPr>
            <p:txBody>
              <a:bodyPr rtlCol="0" anchor="ctr"/>
              <a:lstStyle/>
              <a:p>
                <a:endParaRPr lang="en-US"/>
              </a:p>
            </p:txBody>
          </p:sp>
          <p:sp>
            <p:nvSpPr>
              <p:cNvPr id="2565" name="Freeform: Shape 2564">
                <a:extLst>
                  <a:ext uri="{FF2B5EF4-FFF2-40B4-BE49-F238E27FC236}">
                    <a16:creationId xmlns:a16="http://schemas.microsoft.com/office/drawing/2014/main" id="{7BA416F0-D56E-4457-9F46-6F448CCEEE97}"/>
                  </a:ext>
                </a:extLst>
              </p:cNvPr>
              <p:cNvSpPr/>
              <p:nvPr/>
            </p:nvSpPr>
            <p:spPr>
              <a:xfrm>
                <a:off x="3076917" y="3847895"/>
                <a:ext cx="35809" cy="5909"/>
              </a:xfrm>
              <a:custGeom>
                <a:avLst/>
                <a:gdLst>
                  <a:gd name="connsiteX0" fmla="*/ 463 w 35809"/>
                  <a:gd name="connsiteY0" fmla="*/ 316 h 5909"/>
                  <a:gd name="connsiteX1" fmla="*/ 36272 w 35809"/>
                  <a:gd name="connsiteY1" fmla="*/ 316 h 5909"/>
                </a:gdLst>
                <a:ahLst/>
                <a:cxnLst>
                  <a:cxn ang="0">
                    <a:pos x="connsiteX0" y="connsiteY0"/>
                  </a:cxn>
                  <a:cxn ang="0">
                    <a:pos x="connsiteX1" y="connsiteY1"/>
                  </a:cxn>
                </a:cxnLst>
                <a:rect l="l" t="t" r="r" b="b"/>
                <a:pathLst>
                  <a:path w="35809" h="5909">
                    <a:moveTo>
                      <a:pt x="463" y="316"/>
                    </a:moveTo>
                    <a:lnTo>
                      <a:pt x="36272" y="316"/>
                    </a:lnTo>
                  </a:path>
                </a:pathLst>
              </a:custGeom>
              <a:noFill/>
              <a:ln w="5965" cap="flat">
                <a:solidFill>
                  <a:srgbClr val="EC4E44"/>
                </a:solidFill>
                <a:prstDash val="solid"/>
                <a:miter/>
              </a:ln>
            </p:spPr>
            <p:txBody>
              <a:bodyPr rtlCol="0" anchor="ctr"/>
              <a:lstStyle/>
              <a:p>
                <a:endParaRPr lang="en-US"/>
              </a:p>
            </p:txBody>
          </p:sp>
          <p:sp>
            <p:nvSpPr>
              <p:cNvPr id="2566" name="Freeform: Shape 2565">
                <a:extLst>
                  <a:ext uri="{FF2B5EF4-FFF2-40B4-BE49-F238E27FC236}">
                    <a16:creationId xmlns:a16="http://schemas.microsoft.com/office/drawing/2014/main" id="{0A57916E-15DD-4EA9-B330-9F91C6E1A585}"/>
                  </a:ext>
                </a:extLst>
              </p:cNvPr>
              <p:cNvSpPr/>
              <p:nvPr/>
            </p:nvSpPr>
            <p:spPr>
              <a:xfrm>
                <a:off x="2185053" y="4687317"/>
                <a:ext cx="35809" cy="5909"/>
              </a:xfrm>
              <a:custGeom>
                <a:avLst/>
                <a:gdLst>
                  <a:gd name="connsiteX0" fmla="*/ 313 w 35809"/>
                  <a:gd name="connsiteY0" fmla="*/ 459 h 5909"/>
                  <a:gd name="connsiteX1" fmla="*/ 36123 w 35809"/>
                  <a:gd name="connsiteY1" fmla="*/ 459 h 5909"/>
                </a:gdLst>
                <a:ahLst/>
                <a:cxnLst>
                  <a:cxn ang="0">
                    <a:pos x="connsiteX0" y="connsiteY0"/>
                  </a:cxn>
                  <a:cxn ang="0">
                    <a:pos x="connsiteX1" y="connsiteY1"/>
                  </a:cxn>
                </a:cxnLst>
                <a:rect l="l" t="t" r="r" b="b"/>
                <a:pathLst>
                  <a:path w="35809" h="5909">
                    <a:moveTo>
                      <a:pt x="313" y="459"/>
                    </a:moveTo>
                    <a:lnTo>
                      <a:pt x="36123" y="459"/>
                    </a:lnTo>
                  </a:path>
                </a:pathLst>
              </a:custGeom>
              <a:solidFill>
                <a:srgbClr val="EC4E44"/>
              </a:solidFill>
              <a:ln w="5965" cap="sq">
                <a:noFill/>
                <a:prstDash val="solid"/>
                <a:miter/>
              </a:ln>
            </p:spPr>
            <p:txBody>
              <a:bodyPr rtlCol="0" anchor="ctr"/>
              <a:lstStyle/>
              <a:p>
                <a:endParaRPr lang="en-US"/>
              </a:p>
            </p:txBody>
          </p:sp>
          <p:sp>
            <p:nvSpPr>
              <p:cNvPr id="2567" name="Freeform: Shape 2566">
                <a:extLst>
                  <a:ext uri="{FF2B5EF4-FFF2-40B4-BE49-F238E27FC236}">
                    <a16:creationId xmlns:a16="http://schemas.microsoft.com/office/drawing/2014/main" id="{96592D51-219E-4792-B7D4-B257076B47ED}"/>
                  </a:ext>
                </a:extLst>
              </p:cNvPr>
              <p:cNvSpPr/>
              <p:nvPr/>
            </p:nvSpPr>
            <p:spPr>
              <a:xfrm>
                <a:off x="2185053" y="4687317"/>
                <a:ext cx="35809" cy="5909"/>
              </a:xfrm>
              <a:custGeom>
                <a:avLst/>
                <a:gdLst>
                  <a:gd name="connsiteX0" fmla="*/ 313 w 35809"/>
                  <a:gd name="connsiteY0" fmla="*/ 459 h 5909"/>
                  <a:gd name="connsiteX1" fmla="*/ 36123 w 35809"/>
                  <a:gd name="connsiteY1" fmla="*/ 459 h 5909"/>
                </a:gdLst>
                <a:ahLst/>
                <a:cxnLst>
                  <a:cxn ang="0">
                    <a:pos x="connsiteX0" y="connsiteY0"/>
                  </a:cxn>
                  <a:cxn ang="0">
                    <a:pos x="connsiteX1" y="connsiteY1"/>
                  </a:cxn>
                </a:cxnLst>
                <a:rect l="l" t="t" r="r" b="b"/>
                <a:pathLst>
                  <a:path w="35809" h="5909">
                    <a:moveTo>
                      <a:pt x="313" y="459"/>
                    </a:moveTo>
                    <a:lnTo>
                      <a:pt x="36123" y="459"/>
                    </a:lnTo>
                  </a:path>
                </a:pathLst>
              </a:custGeom>
              <a:noFill/>
              <a:ln w="5965" cap="flat">
                <a:solidFill>
                  <a:srgbClr val="EC4E44"/>
                </a:solidFill>
                <a:prstDash val="solid"/>
                <a:miter/>
              </a:ln>
            </p:spPr>
            <p:txBody>
              <a:bodyPr rtlCol="0" anchor="ctr"/>
              <a:lstStyle/>
              <a:p>
                <a:endParaRPr lang="en-US"/>
              </a:p>
            </p:txBody>
          </p:sp>
          <p:sp>
            <p:nvSpPr>
              <p:cNvPr id="2568" name="Freeform: Shape 2567">
                <a:extLst>
                  <a:ext uri="{FF2B5EF4-FFF2-40B4-BE49-F238E27FC236}">
                    <a16:creationId xmlns:a16="http://schemas.microsoft.com/office/drawing/2014/main" id="{39FA2E90-0324-48D7-914E-C79BE36D4E9C}"/>
                  </a:ext>
                </a:extLst>
              </p:cNvPr>
              <p:cNvSpPr/>
              <p:nvPr/>
            </p:nvSpPr>
            <p:spPr>
              <a:xfrm>
                <a:off x="1461231" y="5232824"/>
                <a:ext cx="35809" cy="5909"/>
              </a:xfrm>
              <a:custGeom>
                <a:avLst/>
                <a:gdLst>
                  <a:gd name="connsiteX0" fmla="*/ 192 w 35809"/>
                  <a:gd name="connsiteY0" fmla="*/ 551 h 5909"/>
                  <a:gd name="connsiteX1" fmla="*/ 36002 w 35809"/>
                  <a:gd name="connsiteY1" fmla="*/ 551 h 5909"/>
                </a:gdLst>
                <a:ahLst/>
                <a:cxnLst>
                  <a:cxn ang="0">
                    <a:pos x="connsiteX0" y="connsiteY0"/>
                  </a:cxn>
                  <a:cxn ang="0">
                    <a:pos x="connsiteX1" y="connsiteY1"/>
                  </a:cxn>
                </a:cxnLst>
                <a:rect l="l" t="t" r="r" b="b"/>
                <a:pathLst>
                  <a:path w="35809" h="5909">
                    <a:moveTo>
                      <a:pt x="192" y="551"/>
                    </a:moveTo>
                    <a:lnTo>
                      <a:pt x="36002" y="551"/>
                    </a:lnTo>
                  </a:path>
                </a:pathLst>
              </a:custGeom>
              <a:solidFill>
                <a:srgbClr val="EC4E44"/>
              </a:solidFill>
              <a:ln w="5965" cap="sq">
                <a:noFill/>
                <a:prstDash val="solid"/>
                <a:miter/>
              </a:ln>
            </p:spPr>
            <p:txBody>
              <a:bodyPr rtlCol="0" anchor="ctr"/>
              <a:lstStyle/>
              <a:p>
                <a:endParaRPr lang="en-US"/>
              </a:p>
            </p:txBody>
          </p:sp>
          <p:sp>
            <p:nvSpPr>
              <p:cNvPr id="2569" name="Freeform: Shape 2568">
                <a:extLst>
                  <a:ext uri="{FF2B5EF4-FFF2-40B4-BE49-F238E27FC236}">
                    <a16:creationId xmlns:a16="http://schemas.microsoft.com/office/drawing/2014/main" id="{FA516085-573F-45D5-AFED-9DB75E759CE2}"/>
                  </a:ext>
                </a:extLst>
              </p:cNvPr>
              <p:cNvSpPr/>
              <p:nvPr/>
            </p:nvSpPr>
            <p:spPr>
              <a:xfrm>
                <a:off x="1461231" y="5232824"/>
                <a:ext cx="35809" cy="5909"/>
              </a:xfrm>
              <a:custGeom>
                <a:avLst/>
                <a:gdLst>
                  <a:gd name="connsiteX0" fmla="*/ 192 w 35809"/>
                  <a:gd name="connsiteY0" fmla="*/ 551 h 5909"/>
                  <a:gd name="connsiteX1" fmla="*/ 36002 w 35809"/>
                  <a:gd name="connsiteY1" fmla="*/ 551 h 5909"/>
                </a:gdLst>
                <a:ahLst/>
                <a:cxnLst>
                  <a:cxn ang="0">
                    <a:pos x="connsiteX0" y="connsiteY0"/>
                  </a:cxn>
                  <a:cxn ang="0">
                    <a:pos x="connsiteX1" y="connsiteY1"/>
                  </a:cxn>
                </a:cxnLst>
                <a:rect l="l" t="t" r="r" b="b"/>
                <a:pathLst>
                  <a:path w="35809" h="5909">
                    <a:moveTo>
                      <a:pt x="192" y="551"/>
                    </a:moveTo>
                    <a:lnTo>
                      <a:pt x="36002" y="551"/>
                    </a:lnTo>
                  </a:path>
                </a:pathLst>
              </a:custGeom>
              <a:noFill/>
              <a:ln w="5965" cap="flat">
                <a:solidFill>
                  <a:srgbClr val="EC4E44"/>
                </a:solidFill>
                <a:prstDash val="solid"/>
                <a:miter/>
              </a:ln>
            </p:spPr>
            <p:txBody>
              <a:bodyPr rtlCol="0" anchor="ctr"/>
              <a:lstStyle/>
              <a:p>
                <a:endParaRPr lang="en-US"/>
              </a:p>
            </p:txBody>
          </p:sp>
          <p:sp>
            <p:nvSpPr>
              <p:cNvPr id="2570" name="Freeform: Shape 2569">
                <a:extLst>
                  <a:ext uri="{FF2B5EF4-FFF2-40B4-BE49-F238E27FC236}">
                    <a16:creationId xmlns:a16="http://schemas.microsoft.com/office/drawing/2014/main" id="{A64E4D31-B1E2-421D-920B-A6A91BBA2F07}"/>
                  </a:ext>
                </a:extLst>
              </p:cNvPr>
              <p:cNvSpPr/>
              <p:nvPr/>
            </p:nvSpPr>
            <p:spPr>
              <a:xfrm>
                <a:off x="4134606" y="2956240"/>
                <a:ext cx="35809" cy="5909"/>
              </a:xfrm>
              <a:custGeom>
                <a:avLst/>
                <a:gdLst>
                  <a:gd name="connsiteX0" fmla="*/ 640 w 35809"/>
                  <a:gd name="connsiteY0" fmla="*/ 166 h 5909"/>
                  <a:gd name="connsiteX1" fmla="*/ 36449 w 35809"/>
                  <a:gd name="connsiteY1" fmla="*/ 166 h 5909"/>
                </a:gdLst>
                <a:ahLst/>
                <a:cxnLst>
                  <a:cxn ang="0">
                    <a:pos x="connsiteX0" y="connsiteY0"/>
                  </a:cxn>
                  <a:cxn ang="0">
                    <a:pos x="connsiteX1" y="connsiteY1"/>
                  </a:cxn>
                </a:cxnLst>
                <a:rect l="l" t="t" r="r" b="b"/>
                <a:pathLst>
                  <a:path w="35809" h="5909">
                    <a:moveTo>
                      <a:pt x="640" y="166"/>
                    </a:moveTo>
                    <a:lnTo>
                      <a:pt x="36449" y="166"/>
                    </a:lnTo>
                  </a:path>
                </a:pathLst>
              </a:custGeom>
              <a:solidFill>
                <a:srgbClr val="EC4E44"/>
              </a:solidFill>
              <a:ln w="5965" cap="sq">
                <a:noFill/>
                <a:prstDash val="solid"/>
                <a:miter/>
              </a:ln>
            </p:spPr>
            <p:txBody>
              <a:bodyPr rtlCol="0" anchor="ctr"/>
              <a:lstStyle/>
              <a:p>
                <a:endParaRPr lang="en-US"/>
              </a:p>
            </p:txBody>
          </p:sp>
          <p:sp>
            <p:nvSpPr>
              <p:cNvPr id="2571" name="Freeform: Shape 2570">
                <a:extLst>
                  <a:ext uri="{FF2B5EF4-FFF2-40B4-BE49-F238E27FC236}">
                    <a16:creationId xmlns:a16="http://schemas.microsoft.com/office/drawing/2014/main" id="{9BB679D5-6E26-4845-B35F-47B883C3D0ED}"/>
                  </a:ext>
                </a:extLst>
              </p:cNvPr>
              <p:cNvSpPr/>
              <p:nvPr/>
            </p:nvSpPr>
            <p:spPr>
              <a:xfrm>
                <a:off x="4134606" y="2956240"/>
                <a:ext cx="35809" cy="5909"/>
              </a:xfrm>
              <a:custGeom>
                <a:avLst/>
                <a:gdLst>
                  <a:gd name="connsiteX0" fmla="*/ 640 w 35809"/>
                  <a:gd name="connsiteY0" fmla="*/ 166 h 5909"/>
                  <a:gd name="connsiteX1" fmla="*/ 36449 w 35809"/>
                  <a:gd name="connsiteY1" fmla="*/ 166 h 5909"/>
                </a:gdLst>
                <a:ahLst/>
                <a:cxnLst>
                  <a:cxn ang="0">
                    <a:pos x="connsiteX0" y="connsiteY0"/>
                  </a:cxn>
                  <a:cxn ang="0">
                    <a:pos x="connsiteX1" y="connsiteY1"/>
                  </a:cxn>
                </a:cxnLst>
                <a:rect l="l" t="t" r="r" b="b"/>
                <a:pathLst>
                  <a:path w="35809" h="5909">
                    <a:moveTo>
                      <a:pt x="640" y="166"/>
                    </a:moveTo>
                    <a:lnTo>
                      <a:pt x="36449" y="166"/>
                    </a:lnTo>
                  </a:path>
                </a:pathLst>
              </a:custGeom>
              <a:noFill/>
              <a:ln w="5965" cap="flat">
                <a:solidFill>
                  <a:srgbClr val="EC4E44"/>
                </a:solidFill>
                <a:prstDash val="solid"/>
                <a:miter/>
              </a:ln>
            </p:spPr>
            <p:txBody>
              <a:bodyPr rtlCol="0" anchor="ctr"/>
              <a:lstStyle/>
              <a:p>
                <a:endParaRPr lang="en-US"/>
              </a:p>
            </p:txBody>
          </p:sp>
          <p:sp>
            <p:nvSpPr>
              <p:cNvPr id="2572" name="Freeform: Shape 2571">
                <a:extLst>
                  <a:ext uri="{FF2B5EF4-FFF2-40B4-BE49-F238E27FC236}">
                    <a16:creationId xmlns:a16="http://schemas.microsoft.com/office/drawing/2014/main" id="{9994E558-BEEF-4672-92C3-C5DEA7C5AAC7}"/>
                  </a:ext>
                </a:extLst>
              </p:cNvPr>
              <p:cNvSpPr/>
              <p:nvPr/>
            </p:nvSpPr>
            <p:spPr>
              <a:xfrm>
                <a:off x="3438616" y="3512878"/>
                <a:ext cx="35809" cy="5909"/>
              </a:xfrm>
              <a:custGeom>
                <a:avLst/>
                <a:gdLst>
                  <a:gd name="connsiteX0" fmla="*/ 523 w 35809"/>
                  <a:gd name="connsiteY0" fmla="*/ 260 h 5909"/>
                  <a:gd name="connsiteX1" fmla="*/ 36333 w 35809"/>
                  <a:gd name="connsiteY1" fmla="*/ 260 h 5909"/>
                </a:gdLst>
                <a:ahLst/>
                <a:cxnLst>
                  <a:cxn ang="0">
                    <a:pos x="connsiteX0" y="connsiteY0"/>
                  </a:cxn>
                  <a:cxn ang="0">
                    <a:pos x="connsiteX1" y="connsiteY1"/>
                  </a:cxn>
                </a:cxnLst>
                <a:rect l="l" t="t" r="r" b="b"/>
                <a:pathLst>
                  <a:path w="35809" h="5909">
                    <a:moveTo>
                      <a:pt x="523" y="260"/>
                    </a:moveTo>
                    <a:lnTo>
                      <a:pt x="36333" y="260"/>
                    </a:lnTo>
                  </a:path>
                </a:pathLst>
              </a:custGeom>
              <a:solidFill>
                <a:srgbClr val="EC4E44"/>
              </a:solidFill>
              <a:ln w="5965" cap="sq">
                <a:noFill/>
                <a:prstDash val="solid"/>
                <a:miter/>
              </a:ln>
            </p:spPr>
            <p:txBody>
              <a:bodyPr rtlCol="0" anchor="ctr"/>
              <a:lstStyle/>
              <a:p>
                <a:endParaRPr lang="en-US"/>
              </a:p>
            </p:txBody>
          </p:sp>
          <p:sp>
            <p:nvSpPr>
              <p:cNvPr id="2573" name="Freeform: Shape 2572">
                <a:extLst>
                  <a:ext uri="{FF2B5EF4-FFF2-40B4-BE49-F238E27FC236}">
                    <a16:creationId xmlns:a16="http://schemas.microsoft.com/office/drawing/2014/main" id="{76761854-0379-477F-906C-3CA6FAD4B687}"/>
                  </a:ext>
                </a:extLst>
              </p:cNvPr>
              <p:cNvSpPr/>
              <p:nvPr/>
            </p:nvSpPr>
            <p:spPr>
              <a:xfrm>
                <a:off x="3438616" y="3512878"/>
                <a:ext cx="35809" cy="5909"/>
              </a:xfrm>
              <a:custGeom>
                <a:avLst/>
                <a:gdLst>
                  <a:gd name="connsiteX0" fmla="*/ 523 w 35809"/>
                  <a:gd name="connsiteY0" fmla="*/ 260 h 5909"/>
                  <a:gd name="connsiteX1" fmla="*/ 36333 w 35809"/>
                  <a:gd name="connsiteY1" fmla="*/ 260 h 5909"/>
                </a:gdLst>
                <a:ahLst/>
                <a:cxnLst>
                  <a:cxn ang="0">
                    <a:pos x="connsiteX0" y="connsiteY0"/>
                  </a:cxn>
                  <a:cxn ang="0">
                    <a:pos x="connsiteX1" y="connsiteY1"/>
                  </a:cxn>
                </a:cxnLst>
                <a:rect l="l" t="t" r="r" b="b"/>
                <a:pathLst>
                  <a:path w="35809" h="5909">
                    <a:moveTo>
                      <a:pt x="523" y="260"/>
                    </a:moveTo>
                    <a:lnTo>
                      <a:pt x="36333" y="260"/>
                    </a:lnTo>
                  </a:path>
                </a:pathLst>
              </a:custGeom>
              <a:noFill/>
              <a:ln w="5965" cap="flat">
                <a:solidFill>
                  <a:srgbClr val="EC4E44"/>
                </a:solidFill>
                <a:prstDash val="solid"/>
                <a:miter/>
              </a:ln>
            </p:spPr>
            <p:txBody>
              <a:bodyPr rtlCol="0" anchor="ctr"/>
              <a:lstStyle/>
              <a:p>
                <a:endParaRPr lang="en-US"/>
              </a:p>
            </p:txBody>
          </p:sp>
          <p:sp>
            <p:nvSpPr>
              <p:cNvPr id="2574" name="Freeform: Shape 2573">
                <a:extLst>
                  <a:ext uri="{FF2B5EF4-FFF2-40B4-BE49-F238E27FC236}">
                    <a16:creationId xmlns:a16="http://schemas.microsoft.com/office/drawing/2014/main" id="{BBE76EDE-8BD7-48C4-B9C7-3A3470DDB488}"/>
                  </a:ext>
                </a:extLst>
              </p:cNvPr>
              <p:cNvSpPr/>
              <p:nvPr/>
            </p:nvSpPr>
            <p:spPr>
              <a:xfrm>
                <a:off x="3717048" y="3260082"/>
                <a:ext cx="35809" cy="5909"/>
              </a:xfrm>
              <a:custGeom>
                <a:avLst/>
                <a:gdLst>
                  <a:gd name="connsiteX0" fmla="*/ 570 w 35809"/>
                  <a:gd name="connsiteY0" fmla="*/ 217 h 5909"/>
                  <a:gd name="connsiteX1" fmla="*/ 36379 w 35809"/>
                  <a:gd name="connsiteY1" fmla="*/ 217 h 5909"/>
                </a:gdLst>
                <a:ahLst/>
                <a:cxnLst>
                  <a:cxn ang="0">
                    <a:pos x="connsiteX0" y="connsiteY0"/>
                  </a:cxn>
                  <a:cxn ang="0">
                    <a:pos x="connsiteX1" y="connsiteY1"/>
                  </a:cxn>
                </a:cxnLst>
                <a:rect l="l" t="t" r="r" b="b"/>
                <a:pathLst>
                  <a:path w="35809" h="5909">
                    <a:moveTo>
                      <a:pt x="570" y="217"/>
                    </a:moveTo>
                    <a:lnTo>
                      <a:pt x="36379" y="217"/>
                    </a:lnTo>
                  </a:path>
                </a:pathLst>
              </a:custGeom>
              <a:solidFill>
                <a:srgbClr val="EC4E44"/>
              </a:solidFill>
              <a:ln w="5965" cap="sq">
                <a:noFill/>
                <a:prstDash val="solid"/>
                <a:miter/>
              </a:ln>
            </p:spPr>
            <p:txBody>
              <a:bodyPr rtlCol="0" anchor="ctr"/>
              <a:lstStyle/>
              <a:p>
                <a:endParaRPr lang="en-US"/>
              </a:p>
            </p:txBody>
          </p:sp>
          <p:sp>
            <p:nvSpPr>
              <p:cNvPr id="2575" name="Freeform: Shape 2574">
                <a:extLst>
                  <a:ext uri="{FF2B5EF4-FFF2-40B4-BE49-F238E27FC236}">
                    <a16:creationId xmlns:a16="http://schemas.microsoft.com/office/drawing/2014/main" id="{514E28C4-5E52-4BA4-A466-FBD1E270C465}"/>
                  </a:ext>
                </a:extLst>
              </p:cNvPr>
              <p:cNvSpPr/>
              <p:nvPr/>
            </p:nvSpPr>
            <p:spPr>
              <a:xfrm>
                <a:off x="3717048" y="3260082"/>
                <a:ext cx="35809" cy="5909"/>
              </a:xfrm>
              <a:custGeom>
                <a:avLst/>
                <a:gdLst>
                  <a:gd name="connsiteX0" fmla="*/ 570 w 35809"/>
                  <a:gd name="connsiteY0" fmla="*/ 217 h 5909"/>
                  <a:gd name="connsiteX1" fmla="*/ 36379 w 35809"/>
                  <a:gd name="connsiteY1" fmla="*/ 217 h 5909"/>
                </a:gdLst>
                <a:ahLst/>
                <a:cxnLst>
                  <a:cxn ang="0">
                    <a:pos x="connsiteX0" y="connsiteY0"/>
                  </a:cxn>
                  <a:cxn ang="0">
                    <a:pos x="connsiteX1" y="connsiteY1"/>
                  </a:cxn>
                </a:cxnLst>
                <a:rect l="l" t="t" r="r" b="b"/>
                <a:pathLst>
                  <a:path w="35809" h="5909">
                    <a:moveTo>
                      <a:pt x="570" y="217"/>
                    </a:moveTo>
                    <a:lnTo>
                      <a:pt x="36379" y="217"/>
                    </a:lnTo>
                  </a:path>
                </a:pathLst>
              </a:custGeom>
              <a:noFill/>
              <a:ln w="5965" cap="flat">
                <a:solidFill>
                  <a:srgbClr val="EC4E44"/>
                </a:solidFill>
                <a:prstDash val="solid"/>
                <a:miter/>
              </a:ln>
            </p:spPr>
            <p:txBody>
              <a:bodyPr rtlCol="0" anchor="ctr"/>
              <a:lstStyle/>
              <a:p>
                <a:endParaRPr lang="en-US"/>
              </a:p>
            </p:txBody>
          </p:sp>
          <p:sp>
            <p:nvSpPr>
              <p:cNvPr id="2576" name="Freeform: Shape 2575">
                <a:extLst>
                  <a:ext uri="{FF2B5EF4-FFF2-40B4-BE49-F238E27FC236}">
                    <a16:creationId xmlns:a16="http://schemas.microsoft.com/office/drawing/2014/main" id="{BA9CC0AF-EB13-4440-BB66-95B202BC8E5E}"/>
                  </a:ext>
                </a:extLst>
              </p:cNvPr>
              <p:cNvSpPr/>
              <p:nvPr/>
            </p:nvSpPr>
            <p:spPr>
              <a:xfrm>
                <a:off x="2955458" y="3970253"/>
                <a:ext cx="35809" cy="5909"/>
              </a:xfrm>
              <a:custGeom>
                <a:avLst/>
                <a:gdLst>
                  <a:gd name="connsiteX0" fmla="*/ 443 w 35809"/>
                  <a:gd name="connsiteY0" fmla="*/ 337 h 5909"/>
                  <a:gd name="connsiteX1" fmla="*/ 36252 w 35809"/>
                  <a:gd name="connsiteY1" fmla="*/ 337 h 5909"/>
                </a:gdLst>
                <a:ahLst/>
                <a:cxnLst>
                  <a:cxn ang="0">
                    <a:pos x="connsiteX0" y="connsiteY0"/>
                  </a:cxn>
                  <a:cxn ang="0">
                    <a:pos x="connsiteX1" y="connsiteY1"/>
                  </a:cxn>
                </a:cxnLst>
                <a:rect l="l" t="t" r="r" b="b"/>
                <a:pathLst>
                  <a:path w="35809" h="5909">
                    <a:moveTo>
                      <a:pt x="443" y="337"/>
                    </a:moveTo>
                    <a:lnTo>
                      <a:pt x="36252" y="337"/>
                    </a:lnTo>
                  </a:path>
                </a:pathLst>
              </a:custGeom>
              <a:solidFill>
                <a:srgbClr val="EC4E44"/>
              </a:solidFill>
              <a:ln w="5965" cap="sq">
                <a:noFill/>
                <a:prstDash val="solid"/>
                <a:miter/>
              </a:ln>
            </p:spPr>
            <p:txBody>
              <a:bodyPr rtlCol="0" anchor="ctr"/>
              <a:lstStyle/>
              <a:p>
                <a:endParaRPr lang="en-US"/>
              </a:p>
            </p:txBody>
          </p:sp>
          <p:sp>
            <p:nvSpPr>
              <p:cNvPr id="2577" name="Freeform: Shape 2576">
                <a:extLst>
                  <a:ext uri="{FF2B5EF4-FFF2-40B4-BE49-F238E27FC236}">
                    <a16:creationId xmlns:a16="http://schemas.microsoft.com/office/drawing/2014/main" id="{D01503CE-5113-4EA2-8830-09BEA1BF0F7F}"/>
                  </a:ext>
                </a:extLst>
              </p:cNvPr>
              <p:cNvSpPr/>
              <p:nvPr/>
            </p:nvSpPr>
            <p:spPr>
              <a:xfrm>
                <a:off x="2955458" y="3970253"/>
                <a:ext cx="35809" cy="5909"/>
              </a:xfrm>
              <a:custGeom>
                <a:avLst/>
                <a:gdLst>
                  <a:gd name="connsiteX0" fmla="*/ 443 w 35809"/>
                  <a:gd name="connsiteY0" fmla="*/ 337 h 5909"/>
                  <a:gd name="connsiteX1" fmla="*/ 36252 w 35809"/>
                  <a:gd name="connsiteY1" fmla="*/ 337 h 5909"/>
                </a:gdLst>
                <a:ahLst/>
                <a:cxnLst>
                  <a:cxn ang="0">
                    <a:pos x="connsiteX0" y="connsiteY0"/>
                  </a:cxn>
                  <a:cxn ang="0">
                    <a:pos x="connsiteX1" y="connsiteY1"/>
                  </a:cxn>
                </a:cxnLst>
                <a:rect l="l" t="t" r="r" b="b"/>
                <a:pathLst>
                  <a:path w="35809" h="5909">
                    <a:moveTo>
                      <a:pt x="443" y="337"/>
                    </a:moveTo>
                    <a:lnTo>
                      <a:pt x="36252" y="337"/>
                    </a:lnTo>
                  </a:path>
                </a:pathLst>
              </a:custGeom>
              <a:noFill/>
              <a:ln w="5965" cap="flat">
                <a:solidFill>
                  <a:srgbClr val="EC4E44"/>
                </a:solidFill>
                <a:prstDash val="solid"/>
                <a:miter/>
              </a:ln>
            </p:spPr>
            <p:txBody>
              <a:bodyPr rtlCol="0" anchor="ctr"/>
              <a:lstStyle/>
              <a:p>
                <a:endParaRPr lang="en-US"/>
              </a:p>
            </p:txBody>
          </p:sp>
          <p:sp>
            <p:nvSpPr>
              <p:cNvPr id="2578" name="Freeform: Shape 2577">
                <a:extLst>
                  <a:ext uri="{FF2B5EF4-FFF2-40B4-BE49-F238E27FC236}">
                    <a16:creationId xmlns:a16="http://schemas.microsoft.com/office/drawing/2014/main" id="{B0A91308-152E-4DD2-8A72-B01A0E625009}"/>
                  </a:ext>
                </a:extLst>
              </p:cNvPr>
              <p:cNvSpPr/>
              <p:nvPr/>
            </p:nvSpPr>
            <p:spPr>
              <a:xfrm>
                <a:off x="4083242" y="2963981"/>
                <a:ext cx="35809" cy="5909"/>
              </a:xfrm>
              <a:custGeom>
                <a:avLst/>
                <a:gdLst>
                  <a:gd name="connsiteX0" fmla="*/ 632 w 35809"/>
                  <a:gd name="connsiteY0" fmla="*/ 167 h 5909"/>
                  <a:gd name="connsiteX1" fmla="*/ 36441 w 35809"/>
                  <a:gd name="connsiteY1" fmla="*/ 167 h 5909"/>
                </a:gdLst>
                <a:ahLst/>
                <a:cxnLst>
                  <a:cxn ang="0">
                    <a:pos x="connsiteX0" y="connsiteY0"/>
                  </a:cxn>
                  <a:cxn ang="0">
                    <a:pos x="connsiteX1" y="connsiteY1"/>
                  </a:cxn>
                </a:cxnLst>
                <a:rect l="l" t="t" r="r" b="b"/>
                <a:pathLst>
                  <a:path w="35809" h="5909">
                    <a:moveTo>
                      <a:pt x="632" y="167"/>
                    </a:moveTo>
                    <a:lnTo>
                      <a:pt x="36441" y="167"/>
                    </a:lnTo>
                  </a:path>
                </a:pathLst>
              </a:custGeom>
              <a:solidFill>
                <a:srgbClr val="EC4E44"/>
              </a:solidFill>
              <a:ln w="5965" cap="sq">
                <a:noFill/>
                <a:prstDash val="solid"/>
                <a:miter/>
              </a:ln>
            </p:spPr>
            <p:txBody>
              <a:bodyPr rtlCol="0" anchor="ctr"/>
              <a:lstStyle/>
              <a:p>
                <a:endParaRPr lang="en-US"/>
              </a:p>
            </p:txBody>
          </p:sp>
          <p:sp>
            <p:nvSpPr>
              <p:cNvPr id="2579" name="Freeform: Shape 2578">
                <a:extLst>
                  <a:ext uri="{FF2B5EF4-FFF2-40B4-BE49-F238E27FC236}">
                    <a16:creationId xmlns:a16="http://schemas.microsoft.com/office/drawing/2014/main" id="{BB908928-505F-40E7-A2A2-25101C9F82DD}"/>
                  </a:ext>
                </a:extLst>
              </p:cNvPr>
              <p:cNvSpPr/>
              <p:nvPr/>
            </p:nvSpPr>
            <p:spPr>
              <a:xfrm>
                <a:off x="4083242" y="2963981"/>
                <a:ext cx="35809" cy="5909"/>
              </a:xfrm>
              <a:custGeom>
                <a:avLst/>
                <a:gdLst>
                  <a:gd name="connsiteX0" fmla="*/ 632 w 35809"/>
                  <a:gd name="connsiteY0" fmla="*/ 167 h 5909"/>
                  <a:gd name="connsiteX1" fmla="*/ 36441 w 35809"/>
                  <a:gd name="connsiteY1" fmla="*/ 167 h 5909"/>
                </a:gdLst>
                <a:ahLst/>
                <a:cxnLst>
                  <a:cxn ang="0">
                    <a:pos x="connsiteX0" y="connsiteY0"/>
                  </a:cxn>
                  <a:cxn ang="0">
                    <a:pos x="connsiteX1" y="connsiteY1"/>
                  </a:cxn>
                </a:cxnLst>
                <a:rect l="l" t="t" r="r" b="b"/>
                <a:pathLst>
                  <a:path w="35809" h="5909">
                    <a:moveTo>
                      <a:pt x="632" y="167"/>
                    </a:moveTo>
                    <a:lnTo>
                      <a:pt x="36441" y="167"/>
                    </a:lnTo>
                  </a:path>
                </a:pathLst>
              </a:custGeom>
              <a:noFill/>
              <a:ln w="5965" cap="flat">
                <a:solidFill>
                  <a:srgbClr val="EC4E44"/>
                </a:solidFill>
                <a:prstDash val="solid"/>
                <a:miter/>
              </a:ln>
            </p:spPr>
            <p:txBody>
              <a:bodyPr rtlCol="0" anchor="ctr"/>
              <a:lstStyle/>
              <a:p>
                <a:endParaRPr lang="en-US"/>
              </a:p>
            </p:txBody>
          </p:sp>
          <p:sp>
            <p:nvSpPr>
              <p:cNvPr id="2580" name="Freeform: Shape 2579">
                <a:extLst>
                  <a:ext uri="{FF2B5EF4-FFF2-40B4-BE49-F238E27FC236}">
                    <a16:creationId xmlns:a16="http://schemas.microsoft.com/office/drawing/2014/main" id="{81711A96-92E8-46DF-9F7B-DF97C73723D6}"/>
                  </a:ext>
                </a:extLst>
              </p:cNvPr>
              <p:cNvSpPr/>
              <p:nvPr/>
            </p:nvSpPr>
            <p:spPr>
              <a:xfrm>
                <a:off x="3555774" y="3424411"/>
                <a:ext cx="35809" cy="5909"/>
              </a:xfrm>
              <a:custGeom>
                <a:avLst/>
                <a:gdLst>
                  <a:gd name="connsiteX0" fmla="*/ 543 w 35809"/>
                  <a:gd name="connsiteY0" fmla="*/ 245 h 5909"/>
                  <a:gd name="connsiteX1" fmla="*/ 36352 w 35809"/>
                  <a:gd name="connsiteY1" fmla="*/ 245 h 5909"/>
                </a:gdLst>
                <a:ahLst/>
                <a:cxnLst>
                  <a:cxn ang="0">
                    <a:pos x="connsiteX0" y="connsiteY0"/>
                  </a:cxn>
                  <a:cxn ang="0">
                    <a:pos x="connsiteX1" y="connsiteY1"/>
                  </a:cxn>
                </a:cxnLst>
                <a:rect l="l" t="t" r="r" b="b"/>
                <a:pathLst>
                  <a:path w="35809" h="5909">
                    <a:moveTo>
                      <a:pt x="543" y="245"/>
                    </a:moveTo>
                    <a:lnTo>
                      <a:pt x="36352" y="245"/>
                    </a:lnTo>
                  </a:path>
                </a:pathLst>
              </a:custGeom>
              <a:solidFill>
                <a:srgbClr val="EC4E44"/>
              </a:solidFill>
              <a:ln w="5965" cap="sq">
                <a:noFill/>
                <a:prstDash val="solid"/>
                <a:miter/>
              </a:ln>
            </p:spPr>
            <p:txBody>
              <a:bodyPr rtlCol="0" anchor="ctr"/>
              <a:lstStyle/>
              <a:p>
                <a:endParaRPr lang="en-US"/>
              </a:p>
            </p:txBody>
          </p:sp>
          <p:sp>
            <p:nvSpPr>
              <p:cNvPr id="2581" name="Freeform: Shape 2580">
                <a:extLst>
                  <a:ext uri="{FF2B5EF4-FFF2-40B4-BE49-F238E27FC236}">
                    <a16:creationId xmlns:a16="http://schemas.microsoft.com/office/drawing/2014/main" id="{C2F5DAE4-C6E1-48AD-BE6A-4433092D87DE}"/>
                  </a:ext>
                </a:extLst>
              </p:cNvPr>
              <p:cNvSpPr/>
              <p:nvPr/>
            </p:nvSpPr>
            <p:spPr>
              <a:xfrm>
                <a:off x="3555774" y="3424411"/>
                <a:ext cx="35809" cy="5909"/>
              </a:xfrm>
              <a:custGeom>
                <a:avLst/>
                <a:gdLst>
                  <a:gd name="connsiteX0" fmla="*/ 543 w 35809"/>
                  <a:gd name="connsiteY0" fmla="*/ 245 h 5909"/>
                  <a:gd name="connsiteX1" fmla="*/ 36352 w 35809"/>
                  <a:gd name="connsiteY1" fmla="*/ 245 h 5909"/>
                </a:gdLst>
                <a:ahLst/>
                <a:cxnLst>
                  <a:cxn ang="0">
                    <a:pos x="connsiteX0" y="connsiteY0"/>
                  </a:cxn>
                  <a:cxn ang="0">
                    <a:pos x="connsiteX1" y="connsiteY1"/>
                  </a:cxn>
                </a:cxnLst>
                <a:rect l="l" t="t" r="r" b="b"/>
                <a:pathLst>
                  <a:path w="35809" h="5909">
                    <a:moveTo>
                      <a:pt x="543" y="245"/>
                    </a:moveTo>
                    <a:lnTo>
                      <a:pt x="36352" y="245"/>
                    </a:lnTo>
                  </a:path>
                </a:pathLst>
              </a:custGeom>
              <a:noFill/>
              <a:ln w="5965" cap="flat">
                <a:solidFill>
                  <a:srgbClr val="EC4E44"/>
                </a:solidFill>
                <a:prstDash val="solid"/>
                <a:miter/>
              </a:ln>
            </p:spPr>
            <p:txBody>
              <a:bodyPr rtlCol="0" anchor="ctr"/>
              <a:lstStyle/>
              <a:p>
                <a:endParaRPr lang="en-US"/>
              </a:p>
            </p:txBody>
          </p:sp>
          <p:sp>
            <p:nvSpPr>
              <p:cNvPr id="2582" name="Freeform: Shape 2581">
                <a:extLst>
                  <a:ext uri="{FF2B5EF4-FFF2-40B4-BE49-F238E27FC236}">
                    <a16:creationId xmlns:a16="http://schemas.microsoft.com/office/drawing/2014/main" id="{2F2C0182-73D6-48A2-B743-8FD897D82BDF}"/>
                  </a:ext>
                </a:extLst>
              </p:cNvPr>
              <p:cNvSpPr/>
              <p:nvPr/>
            </p:nvSpPr>
            <p:spPr>
              <a:xfrm>
                <a:off x="2493086" y="4383742"/>
                <a:ext cx="35809" cy="5909"/>
              </a:xfrm>
              <a:custGeom>
                <a:avLst/>
                <a:gdLst>
                  <a:gd name="connsiteX0" fmla="*/ 365 w 35809"/>
                  <a:gd name="connsiteY0" fmla="*/ 407 h 5909"/>
                  <a:gd name="connsiteX1" fmla="*/ 36174 w 35809"/>
                  <a:gd name="connsiteY1" fmla="*/ 407 h 5909"/>
                </a:gdLst>
                <a:ahLst/>
                <a:cxnLst>
                  <a:cxn ang="0">
                    <a:pos x="connsiteX0" y="connsiteY0"/>
                  </a:cxn>
                  <a:cxn ang="0">
                    <a:pos x="connsiteX1" y="connsiteY1"/>
                  </a:cxn>
                </a:cxnLst>
                <a:rect l="l" t="t" r="r" b="b"/>
                <a:pathLst>
                  <a:path w="35809" h="5909">
                    <a:moveTo>
                      <a:pt x="365" y="407"/>
                    </a:moveTo>
                    <a:lnTo>
                      <a:pt x="36174" y="407"/>
                    </a:lnTo>
                  </a:path>
                </a:pathLst>
              </a:custGeom>
              <a:solidFill>
                <a:srgbClr val="EC4E44"/>
              </a:solidFill>
              <a:ln w="5965" cap="sq">
                <a:noFill/>
                <a:prstDash val="solid"/>
                <a:miter/>
              </a:ln>
            </p:spPr>
            <p:txBody>
              <a:bodyPr rtlCol="0" anchor="ctr"/>
              <a:lstStyle/>
              <a:p>
                <a:endParaRPr lang="en-US"/>
              </a:p>
            </p:txBody>
          </p:sp>
          <p:sp>
            <p:nvSpPr>
              <p:cNvPr id="2583" name="Freeform: Shape 2582">
                <a:extLst>
                  <a:ext uri="{FF2B5EF4-FFF2-40B4-BE49-F238E27FC236}">
                    <a16:creationId xmlns:a16="http://schemas.microsoft.com/office/drawing/2014/main" id="{B2AD7D98-2267-42AA-B046-EA4A4BE8D023}"/>
                  </a:ext>
                </a:extLst>
              </p:cNvPr>
              <p:cNvSpPr/>
              <p:nvPr/>
            </p:nvSpPr>
            <p:spPr>
              <a:xfrm>
                <a:off x="2493086" y="4383742"/>
                <a:ext cx="35809" cy="5909"/>
              </a:xfrm>
              <a:custGeom>
                <a:avLst/>
                <a:gdLst>
                  <a:gd name="connsiteX0" fmla="*/ 365 w 35809"/>
                  <a:gd name="connsiteY0" fmla="*/ 407 h 5909"/>
                  <a:gd name="connsiteX1" fmla="*/ 36174 w 35809"/>
                  <a:gd name="connsiteY1" fmla="*/ 407 h 5909"/>
                </a:gdLst>
                <a:ahLst/>
                <a:cxnLst>
                  <a:cxn ang="0">
                    <a:pos x="connsiteX0" y="connsiteY0"/>
                  </a:cxn>
                  <a:cxn ang="0">
                    <a:pos x="connsiteX1" y="connsiteY1"/>
                  </a:cxn>
                </a:cxnLst>
                <a:rect l="l" t="t" r="r" b="b"/>
                <a:pathLst>
                  <a:path w="35809" h="5909">
                    <a:moveTo>
                      <a:pt x="365" y="407"/>
                    </a:moveTo>
                    <a:lnTo>
                      <a:pt x="36174" y="407"/>
                    </a:lnTo>
                  </a:path>
                </a:pathLst>
              </a:custGeom>
              <a:noFill/>
              <a:ln w="5965" cap="flat">
                <a:solidFill>
                  <a:srgbClr val="EC4E44"/>
                </a:solidFill>
                <a:prstDash val="solid"/>
                <a:miter/>
              </a:ln>
            </p:spPr>
            <p:txBody>
              <a:bodyPr rtlCol="0" anchor="ctr"/>
              <a:lstStyle/>
              <a:p>
                <a:endParaRPr lang="en-US"/>
              </a:p>
            </p:txBody>
          </p:sp>
          <p:sp>
            <p:nvSpPr>
              <p:cNvPr id="2584" name="Freeform: Shape 2583">
                <a:extLst>
                  <a:ext uri="{FF2B5EF4-FFF2-40B4-BE49-F238E27FC236}">
                    <a16:creationId xmlns:a16="http://schemas.microsoft.com/office/drawing/2014/main" id="{1D6D50D1-517E-4941-8E16-6232B7877D3F}"/>
                  </a:ext>
                </a:extLst>
              </p:cNvPr>
              <p:cNvSpPr/>
              <p:nvPr/>
            </p:nvSpPr>
            <p:spPr>
              <a:xfrm>
                <a:off x="3132882" y="3810688"/>
                <a:ext cx="35809" cy="5909"/>
              </a:xfrm>
              <a:custGeom>
                <a:avLst/>
                <a:gdLst>
                  <a:gd name="connsiteX0" fmla="*/ 472 w 35809"/>
                  <a:gd name="connsiteY0" fmla="*/ 310 h 5909"/>
                  <a:gd name="connsiteX1" fmla="*/ 36282 w 35809"/>
                  <a:gd name="connsiteY1" fmla="*/ 310 h 5909"/>
                </a:gdLst>
                <a:ahLst/>
                <a:cxnLst>
                  <a:cxn ang="0">
                    <a:pos x="connsiteX0" y="connsiteY0"/>
                  </a:cxn>
                  <a:cxn ang="0">
                    <a:pos x="connsiteX1" y="connsiteY1"/>
                  </a:cxn>
                </a:cxnLst>
                <a:rect l="l" t="t" r="r" b="b"/>
                <a:pathLst>
                  <a:path w="35809" h="5909">
                    <a:moveTo>
                      <a:pt x="472" y="310"/>
                    </a:moveTo>
                    <a:lnTo>
                      <a:pt x="36282" y="310"/>
                    </a:lnTo>
                  </a:path>
                </a:pathLst>
              </a:custGeom>
              <a:solidFill>
                <a:srgbClr val="EC4E44"/>
              </a:solidFill>
              <a:ln w="5965" cap="sq">
                <a:noFill/>
                <a:prstDash val="solid"/>
                <a:miter/>
              </a:ln>
            </p:spPr>
            <p:txBody>
              <a:bodyPr rtlCol="0" anchor="ctr"/>
              <a:lstStyle/>
              <a:p>
                <a:endParaRPr lang="en-US"/>
              </a:p>
            </p:txBody>
          </p:sp>
          <p:sp>
            <p:nvSpPr>
              <p:cNvPr id="2585" name="Freeform: Shape 2584">
                <a:extLst>
                  <a:ext uri="{FF2B5EF4-FFF2-40B4-BE49-F238E27FC236}">
                    <a16:creationId xmlns:a16="http://schemas.microsoft.com/office/drawing/2014/main" id="{324538D9-368B-4233-A9FC-B44A39FC2D93}"/>
                  </a:ext>
                </a:extLst>
              </p:cNvPr>
              <p:cNvSpPr/>
              <p:nvPr/>
            </p:nvSpPr>
            <p:spPr>
              <a:xfrm>
                <a:off x="3132882" y="3810688"/>
                <a:ext cx="35809" cy="5909"/>
              </a:xfrm>
              <a:custGeom>
                <a:avLst/>
                <a:gdLst>
                  <a:gd name="connsiteX0" fmla="*/ 472 w 35809"/>
                  <a:gd name="connsiteY0" fmla="*/ 310 h 5909"/>
                  <a:gd name="connsiteX1" fmla="*/ 36282 w 35809"/>
                  <a:gd name="connsiteY1" fmla="*/ 310 h 5909"/>
                </a:gdLst>
                <a:ahLst/>
                <a:cxnLst>
                  <a:cxn ang="0">
                    <a:pos x="connsiteX0" y="connsiteY0"/>
                  </a:cxn>
                  <a:cxn ang="0">
                    <a:pos x="connsiteX1" y="connsiteY1"/>
                  </a:cxn>
                </a:cxnLst>
                <a:rect l="l" t="t" r="r" b="b"/>
                <a:pathLst>
                  <a:path w="35809" h="5909">
                    <a:moveTo>
                      <a:pt x="472" y="310"/>
                    </a:moveTo>
                    <a:lnTo>
                      <a:pt x="36282" y="310"/>
                    </a:lnTo>
                  </a:path>
                </a:pathLst>
              </a:custGeom>
              <a:noFill/>
              <a:ln w="5965" cap="flat">
                <a:solidFill>
                  <a:srgbClr val="EC4E44"/>
                </a:solidFill>
                <a:prstDash val="solid"/>
                <a:miter/>
              </a:ln>
            </p:spPr>
            <p:txBody>
              <a:bodyPr rtlCol="0" anchor="ctr"/>
              <a:lstStyle/>
              <a:p>
                <a:endParaRPr lang="en-US"/>
              </a:p>
            </p:txBody>
          </p:sp>
          <p:sp>
            <p:nvSpPr>
              <p:cNvPr id="2586" name="Freeform: Shape 2585">
                <a:extLst>
                  <a:ext uri="{FF2B5EF4-FFF2-40B4-BE49-F238E27FC236}">
                    <a16:creationId xmlns:a16="http://schemas.microsoft.com/office/drawing/2014/main" id="{E6EF9C22-685F-4B4C-A5E7-C82CB591E61D}"/>
                  </a:ext>
                </a:extLst>
              </p:cNvPr>
              <p:cNvSpPr/>
              <p:nvPr/>
            </p:nvSpPr>
            <p:spPr>
              <a:xfrm>
                <a:off x="3713223" y="3282464"/>
                <a:ext cx="35809" cy="5909"/>
              </a:xfrm>
              <a:custGeom>
                <a:avLst/>
                <a:gdLst>
                  <a:gd name="connsiteX0" fmla="*/ 570 w 35809"/>
                  <a:gd name="connsiteY0" fmla="*/ 221 h 5909"/>
                  <a:gd name="connsiteX1" fmla="*/ 36379 w 35809"/>
                  <a:gd name="connsiteY1" fmla="*/ 221 h 5909"/>
                </a:gdLst>
                <a:ahLst/>
                <a:cxnLst>
                  <a:cxn ang="0">
                    <a:pos x="connsiteX0" y="connsiteY0"/>
                  </a:cxn>
                  <a:cxn ang="0">
                    <a:pos x="connsiteX1" y="connsiteY1"/>
                  </a:cxn>
                </a:cxnLst>
                <a:rect l="l" t="t" r="r" b="b"/>
                <a:pathLst>
                  <a:path w="35809" h="5909">
                    <a:moveTo>
                      <a:pt x="570" y="221"/>
                    </a:moveTo>
                    <a:lnTo>
                      <a:pt x="36379" y="221"/>
                    </a:lnTo>
                  </a:path>
                </a:pathLst>
              </a:custGeom>
              <a:solidFill>
                <a:srgbClr val="EC4E44"/>
              </a:solidFill>
              <a:ln w="5965" cap="sq">
                <a:noFill/>
                <a:prstDash val="solid"/>
                <a:miter/>
              </a:ln>
            </p:spPr>
            <p:txBody>
              <a:bodyPr rtlCol="0" anchor="ctr"/>
              <a:lstStyle/>
              <a:p>
                <a:endParaRPr lang="en-US"/>
              </a:p>
            </p:txBody>
          </p:sp>
          <p:sp>
            <p:nvSpPr>
              <p:cNvPr id="2587" name="Freeform: Shape 2586">
                <a:extLst>
                  <a:ext uri="{FF2B5EF4-FFF2-40B4-BE49-F238E27FC236}">
                    <a16:creationId xmlns:a16="http://schemas.microsoft.com/office/drawing/2014/main" id="{20C184AF-384E-46CE-AED5-281F0F7D8FE7}"/>
                  </a:ext>
                </a:extLst>
              </p:cNvPr>
              <p:cNvSpPr/>
              <p:nvPr/>
            </p:nvSpPr>
            <p:spPr>
              <a:xfrm>
                <a:off x="3713223" y="3282464"/>
                <a:ext cx="35809" cy="5909"/>
              </a:xfrm>
              <a:custGeom>
                <a:avLst/>
                <a:gdLst>
                  <a:gd name="connsiteX0" fmla="*/ 570 w 35809"/>
                  <a:gd name="connsiteY0" fmla="*/ 221 h 5909"/>
                  <a:gd name="connsiteX1" fmla="*/ 36379 w 35809"/>
                  <a:gd name="connsiteY1" fmla="*/ 221 h 5909"/>
                </a:gdLst>
                <a:ahLst/>
                <a:cxnLst>
                  <a:cxn ang="0">
                    <a:pos x="connsiteX0" y="connsiteY0"/>
                  </a:cxn>
                  <a:cxn ang="0">
                    <a:pos x="connsiteX1" y="connsiteY1"/>
                  </a:cxn>
                </a:cxnLst>
                <a:rect l="l" t="t" r="r" b="b"/>
                <a:pathLst>
                  <a:path w="35809" h="5909">
                    <a:moveTo>
                      <a:pt x="570" y="221"/>
                    </a:moveTo>
                    <a:lnTo>
                      <a:pt x="36379" y="221"/>
                    </a:lnTo>
                  </a:path>
                </a:pathLst>
              </a:custGeom>
              <a:noFill/>
              <a:ln w="5965" cap="flat">
                <a:solidFill>
                  <a:srgbClr val="EC4E44"/>
                </a:solidFill>
                <a:prstDash val="solid"/>
                <a:miter/>
              </a:ln>
            </p:spPr>
            <p:txBody>
              <a:bodyPr rtlCol="0" anchor="ctr"/>
              <a:lstStyle/>
              <a:p>
                <a:endParaRPr lang="en-US"/>
              </a:p>
            </p:txBody>
          </p:sp>
          <p:sp>
            <p:nvSpPr>
              <p:cNvPr id="2588" name="Freeform: Shape 2587">
                <a:extLst>
                  <a:ext uri="{FF2B5EF4-FFF2-40B4-BE49-F238E27FC236}">
                    <a16:creationId xmlns:a16="http://schemas.microsoft.com/office/drawing/2014/main" id="{9AD48E53-983F-4138-B090-E15E52FC4891}"/>
                  </a:ext>
                </a:extLst>
              </p:cNvPr>
              <p:cNvSpPr/>
              <p:nvPr/>
            </p:nvSpPr>
            <p:spPr>
              <a:xfrm>
                <a:off x="3296011" y="3647231"/>
                <a:ext cx="35809" cy="5909"/>
              </a:xfrm>
              <a:custGeom>
                <a:avLst/>
                <a:gdLst>
                  <a:gd name="connsiteX0" fmla="*/ 500 w 35809"/>
                  <a:gd name="connsiteY0" fmla="*/ 283 h 5909"/>
                  <a:gd name="connsiteX1" fmla="*/ 36309 w 35809"/>
                  <a:gd name="connsiteY1" fmla="*/ 283 h 5909"/>
                </a:gdLst>
                <a:ahLst/>
                <a:cxnLst>
                  <a:cxn ang="0">
                    <a:pos x="connsiteX0" y="connsiteY0"/>
                  </a:cxn>
                  <a:cxn ang="0">
                    <a:pos x="connsiteX1" y="connsiteY1"/>
                  </a:cxn>
                </a:cxnLst>
                <a:rect l="l" t="t" r="r" b="b"/>
                <a:pathLst>
                  <a:path w="35809" h="5909">
                    <a:moveTo>
                      <a:pt x="500" y="283"/>
                    </a:moveTo>
                    <a:lnTo>
                      <a:pt x="36309" y="283"/>
                    </a:lnTo>
                  </a:path>
                </a:pathLst>
              </a:custGeom>
              <a:solidFill>
                <a:srgbClr val="EC4E44"/>
              </a:solidFill>
              <a:ln w="5965" cap="sq">
                <a:noFill/>
                <a:prstDash val="solid"/>
                <a:miter/>
              </a:ln>
            </p:spPr>
            <p:txBody>
              <a:bodyPr rtlCol="0" anchor="ctr"/>
              <a:lstStyle/>
              <a:p>
                <a:endParaRPr lang="en-US"/>
              </a:p>
            </p:txBody>
          </p:sp>
          <p:sp>
            <p:nvSpPr>
              <p:cNvPr id="2589" name="Freeform: Shape 2588">
                <a:extLst>
                  <a:ext uri="{FF2B5EF4-FFF2-40B4-BE49-F238E27FC236}">
                    <a16:creationId xmlns:a16="http://schemas.microsoft.com/office/drawing/2014/main" id="{6FC7564D-E41F-4877-A4E8-5432BFE0ACA7}"/>
                  </a:ext>
                </a:extLst>
              </p:cNvPr>
              <p:cNvSpPr/>
              <p:nvPr/>
            </p:nvSpPr>
            <p:spPr>
              <a:xfrm>
                <a:off x="3296011" y="3647231"/>
                <a:ext cx="35809" cy="5909"/>
              </a:xfrm>
              <a:custGeom>
                <a:avLst/>
                <a:gdLst>
                  <a:gd name="connsiteX0" fmla="*/ 500 w 35809"/>
                  <a:gd name="connsiteY0" fmla="*/ 283 h 5909"/>
                  <a:gd name="connsiteX1" fmla="*/ 36309 w 35809"/>
                  <a:gd name="connsiteY1" fmla="*/ 283 h 5909"/>
                </a:gdLst>
                <a:ahLst/>
                <a:cxnLst>
                  <a:cxn ang="0">
                    <a:pos x="connsiteX0" y="connsiteY0"/>
                  </a:cxn>
                  <a:cxn ang="0">
                    <a:pos x="connsiteX1" y="connsiteY1"/>
                  </a:cxn>
                </a:cxnLst>
                <a:rect l="l" t="t" r="r" b="b"/>
                <a:pathLst>
                  <a:path w="35809" h="5909">
                    <a:moveTo>
                      <a:pt x="500" y="283"/>
                    </a:moveTo>
                    <a:lnTo>
                      <a:pt x="36309" y="283"/>
                    </a:lnTo>
                  </a:path>
                </a:pathLst>
              </a:custGeom>
              <a:noFill/>
              <a:ln w="5965" cap="flat">
                <a:solidFill>
                  <a:srgbClr val="EC4E44"/>
                </a:solidFill>
                <a:prstDash val="solid"/>
                <a:miter/>
              </a:ln>
            </p:spPr>
            <p:txBody>
              <a:bodyPr rtlCol="0" anchor="ctr"/>
              <a:lstStyle/>
              <a:p>
                <a:endParaRPr lang="en-US"/>
              </a:p>
            </p:txBody>
          </p:sp>
          <p:sp>
            <p:nvSpPr>
              <p:cNvPr id="2590" name="Freeform: Shape 2589">
                <a:extLst>
                  <a:ext uri="{FF2B5EF4-FFF2-40B4-BE49-F238E27FC236}">
                    <a16:creationId xmlns:a16="http://schemas.microsoft.com/office/drawing/2014/main" id="{A6248805-A5E6-4F80-B616-547565568025}"/>
                  </a:ext>
                </a:extLst>
              </p:cNvPr>
              <p:cNvSpPr/>
              <p:nvPr/>
            </p:nvSpPr>
            <p:spPr>
              <a:xfrm>
                <a:off x="2962581" y="3947611"/>
                <a:ext cx="35809" cy="5909"/>
              </a:xfrm>
              <a:custGeom>
                <a:avLst/>
                <a:gdLst>
                  <a:gd name="connsiteX0" fmla="*/ 444 w 35809"/>
                  <a:gd name="connsiteY0" fmla="*/ 333 h 5909"/>
                  <a:gd name="connsiteX1" fmla="*/ 36253 w 35809"/>
                  <a:gd name="connsiteY1" fmla="*/ 333 h 5909"/>
                </a:gdLst>
                <a:ahLst/>
                <a:cxnLst>
                  <a:cxn ang="0">
                    <a:pos x="connsiteX0" y="connsiteY0"/>
                  </a:cxn>
                  <a:cxn ang="0">
                    <a:pos x="connsiteX1" y="connsiteY1"/>
                  </a:cxn>
                </a:cxnLst>
                <a:rect l="l" t="t" r="r" b="b"/>
                <a:pathLst>
                  <a:path w="35809" h="5909">
                    <a:moveTo>
                      <a:pt x="444" y="333"/>
                    </a:moveTo>
                    <a:lnTo>
                      <a:pt x="36253" y="333"/>
                    </a:lnTo>
                  </a:path>
                </a:pathLst>
              </a:custGeom>
              <a:solidFill>
                <a:srgbClr val="EC4E44"/>
              </a:solidFill>
              <a:ln w="5965" cap="sq">
                <a:noFill/>
                <a:prstDash val="solid"/>
                <a:miter/>
              </a:ln>
            </p:spPr>
            <p:txBody>
              <a:bodyPr rtlCol="0" anchor="ctr"/>
              <a:lstStyle/>
              <a:p>
                <a:endParaRPr lang="en-US"/>
              </a:p>
            </p:txBody>
          </p:sp>
          <p:sp>
            <p:nvSpPr>
              <p:cNvPr id="2591" name="Freeform: Shape 2590">
                <a:extLst>
                  <a:ext uri="{FF2B5EF4-FFF2-40B4-BE49-F238E27FC236}">
                    <a16:creationId xmlns:a16="http://schemas.microsoft.com/office/drawing/2014/main" id="{390D23AA-9727-435A-B5C6-4EB68C872861}"/>
                  </a:ext>
                </a:extLst>
              </p:cNvPr>
              <p:cNvSpPr/>
              <p:nvPr/>
            </p:nvSpPr>
            <p:spPr>
              <a:xfrm>
                <a:off x="2962581" y="3947611"/>
                <a:ext cx="35809" cy="5909"/>
              </a:xfrm>
              <a:custGeom>
                <a:avLst/>
                <a:gdLst>
                  <a:gd name="connsiteX0" fmla="*/ 444 w 35809"/>
                  <a:gd name="connsiteY0" fmla="*/ 333 h 5909"/>
                  <a:gd name="connsiteX1" fmla="*/ 36253 w 35809"/>
                  <a:gd name="connsiteY1" fmla="*/ 333 h 5909"/>
                </a:gdLst>
                <a:ahLst/>
                <a:cxnLst>
                  <a:cxn ang="0">
                    <a:pos x="connsiteX0" y="connsiteY0"/>
                  </a:cxn>
                  <a:cxn ang="0">
                    <a:pos x="connsiteX1" y="connsiteY1"/>
                  </a:cxn>
                </a:cxnLst>
                <a:rect l="l" t="t" r="r" b="b"/>
                <a:pathLst>
                  <a:path w="35809" h="5909">
                    <a:moveTo>
                      <a:pt x="444" y="333"/>
                    </a:moveTo>
                    <a:lnTo>
                      <a:pt x="36253" y="333"/>
                    </a:lnTo>
                  </a:path>
                </a:pathLst>
              </a:custGeom>
              <a:noFill/>
              <a:ln w="5965" cap="flat">
                <a:solidFill>
                  <a:srgbClr val="EC4E44"/>
                </a:solidFill>
                <a:prstDash val="solid"/>
                <a:miter/>
              </a:ln>
            </p:spPr>
            <p:txBody>
              <a:bodyPr rtlCol="0" anchor="ctr"/>
              <a:lstStyle/>
              <a:p>
                <a:endParaRPr lang="en-US"/>
              </a:p>
            </p:txBody>
          </p:sp>
          <p:sp>
            <p:nvSpPr>
              <p:cNvPr id="2592" name="Freeform: Shape 2591">
                <a:extLst>
                  <a:ext uri="{FF2B5EF4-FFF2-40B4-BE49-F238E27FC236}">
                    <a16:creationId xmlns:a16="http://schemas.microsoft.com/office/drawing/2014/main" id="{046E1A2E-5EDF-4111-B5F9-17935ADDEBEF}"/>
                  </a:ext>
                </a:extLst>
              </p:cNvPr>
              <p:cNvSpPr/>
              <p:nvPr/>
            </p:nvSpPr>
            <p:spPr>
              <a:xfrm>
                <a:off x="2466333" y="4406107"/>
                <a:ext cx="35809" cy="5909"/>
              </a:xfrm>
              <a:custGeom>
                <a:avLst/>
                <a:gdLst>
                  <a:gd name="connsiteX0" fmla="*/ 361 w 35809"/>
                  <a:gd name="connsiteY0" fmla="*/ 411 h 5909"/>
                  <a:gd name="connsiteX1" fmla="*/ 36170 w 35809"/>
                  <a:gd name="connsiteY1" fmla="*/ 411 h 5909"/>
                </a:gdLst>
                <a:ahLst/>
                <a:cxnLst>
                  <a:cxn ang="0">
                    <a:pos x="connsiteX0" y="connsiteY0"/>
                  </a:cxn>
                  <a:cxn ang="0">
                    <a:pos x="connsiteX1" y="connsiteY1"/>
                  </a:cxn>
                </a:cxnLst>
                <a:rect l="l" t="t" r="r" b="b"/>
                <a:pathLst>
                  <a:path w="35809" h="5909">
                    <a:moveTo>
                      <a:pt x="361" y="411"/>
                    </a:moveTo>
                    <a:lnTo>
                      <a:pt x="36170" y="411"/>
                    </a:lnTo>
                  </a:path>
                </a:pathLst>
              </a:custGeom>
              <a:solidFill>
                <a:srgbClr val="EC4E44"/>
              </a:solidFill>
              <a:ln w="5965" cap="sq">
                <a:noFill/>
                <a:prstDash val="solid"/>
                <a:miter/>
              </a:ln>
            </p:spPr>
            <p:txBody>
              <a:bodyPr rtlCol="0" anchor="ctr"/>
              <a:lstStyle/>
              <a:p>
                <a:endParaRPr lang="en-US"/>
              </a:p>
            </p:txBody>
          </p:sp>
          <p:sp>
            <p:nvSpPr>
              <p:cNvPr id="2593" name="Freeform: Shape 2592">
                <a:extLst>
                  <a:ext uri="{FF2B5EF4-FFF2-40B4-BE49-F238E27FC236}">
                    <a16:creationId xmlns:a16="http://schemas.microsoft.com/office/drawing/2014/main" id="{BCA21D6A-81AD-4D53-84A9-38CC18EA540A}"/>
                  </a:ext>
                </a:extLst>
              </p:cNvPr>
              <p:cNvSpPr/>
              <p:nvPr/>
            </p:nvSpPr>
            <p:spPr>
              <a:xfrm>
                <a:off x="2466333" y="4406107"/>
                <a:ext cx="35809" cy="5909"/>
              </a:xfrm>
              <a:custGeom>
                <a:avLst/>
                <a:gdLst>
                  <a:gd name="connsiteX0" fmla="*/ 361 w 35809"/>
                  <a:gd name="connsiteY0" fmla="*/ 411 h 5909"/>
                  <a:gd name="connsiteX1" fmla="*/ 36170 w 35809"/>
                  <a:gd name="connsiteY1" fmla="*/ 411 h 5909"/>
                </a:gdLst>
                <a:ahLst/>
                <a:cxnLst>
                  <a:cxn ang="0">
                    <a:pos x="connsiteX0" y="connsiteY0"/>
                  </a:cxn>
                  <a:cxn ang="0">
                    <a:pos x="connsiteX1" y="connsiteY1"/>
                  </a:cxn>
                </a:cxnLst>
                <a:rect l="l" t="t" r="r" b="b"/>
                <a:pathLst>
                  <a:path w="35809" h="5909">
                    <a:moveTo>
                      <a:pt x="361" y="411"/>
                    </a:moveTo>
                    <a:lnTo>
                      <a:pt x="36170" y="411"/>
                    </a:lnTo>
                  </a:path>
                </a:pathLst>
              </a:custGeom>
              <a:noFill/>
              <a:ln w="5965" cap="flat">
                <a:solidFill>
                  <a:srgbClr val="EC4E44"/>
                </a:solidFill>
                <a:prstDash val="solid"/>
                <a:miter/>
              </a:ln>
            </p:spPr>
            <p:txBody>
              <a:bodyPr rtlCol="0" anchor="ctr"/>
              <a:lstStyle/>
              <a:p>
                <a:endParaRPr lang="en-US"/>
              </a:p>
            </p:txBody>
          </p:sp>
          <p:sp>
            <p:nvSpPr>
              <p:cNvPr id="2594" name="Freeform: Shape 2593">
                <a:extLst>
                  <a:ext uri="{FF2B5EF4-FFF2-40B4-BE49-F238E27FC236}">
                    <a16:creationId xmlns:a16="http://schemas.microsoft.com/office/drawing/2014/main" id="{532F3E70-C7C9-47CA-930C-D3BD1C0CECBE}"/>
                  </a:ext>
                </a:extLst>
              </p:cNvPr>
              <p:cNvSpPr/>
              <p:nvPr/>
            </p:nvSpPr>
            <p:spPr>
              <a:xfrm>
                <a:off x="2287327" y="4638205"/>
                <a:ext cx="35809" cy="5909"/>
              </a:xfrm>
              <a:custGeom>
                <a:avLst/>
                <a:gdLst>
                  <a:gd name="connsiteX0" fmla="*/ 331 w 35809"/>
                  <a:gd name="connsiteY0" fmla="*/ 450 h 5909"/>
                  <a:gd name="connsiteX1" fmla="*/ 36140 w 35809"/>
                  <a:gd name="connsiteY1" fmla="*/ 450 h 5909"/>
                </a:gdLst>
                <a:ahLst/>
                <a:cxnLst>
                  <a:cxn ang="0">
                    <a:pos x="connsiteX0" y="connsiteY0"/>
                  </a:cxn>
                  <a:cxn ang="0">
                    <a:pos x="connsiteX1" y="connsiteY1"/>
                  </a:cxn>
                </a:cxnLst>
                <a:rect l="l" t="t" r="r" b="b"/>
                <a:pathLst>
                  <a:path w="35809" h="5909">
                    <a:moveTo>
                      <a:pt x="331" y="450"/>
                    </a:moveTo>
                    <a:lnTo>
                      <a:pt x="36140" y="450"/>
                    </a:lnTo>
                  </a:path>
                </a:pathLst>
              </a:custGeom>
              <a:solidFill>
                <a:srgbClr val="EC4E44"/>
              </a:solidFill>
              <a:ln w="5965" cap="sq">
                <a:noFill/>
                <a:prstDash val="solid"/>
                <a:miter/>
              </a:ln>
            </p:spPr>
            <p:txBody>
              <a:bodyPr rtlCol="0" anchor="ctr"/>
              <a:lstStyle/>
              <a:p>
                <a:endParaRPr lang="en-US"/>
              </a:p>
            </p:txBody>
          </p:sp>
          <p:sp>
            <p:nvSpPr>
              <p:cNvPr id="2595" name="Freeform: Shape 2594">
                <a:extLst>
                  <a:ext uri="{FF2B5EF4-FFF2-40B4-BE49-F238E27FC236}">
                    <a16:creationId xmlns:a16="http://schemas.microsoft.com/office/drawing/2014/main" id="{E793B66C-5ECA-4C8C-8A42-8CC11FC88E9D}"/>
                  </a:ext>
                </a:extLst>
              </p:cNvPr>
              <p:cNvSpPr/>
              <p:nvPr/>
            </p:nvSpPr>
            <p:spPr>
              <a:xfrm>
                <a:off x="2287327" y="4638205"/>
                <a:ext cx="35809" cy="5909"/>
              </a:xfrm>
              <a:custGeom>
                <a:avLst/>
                <a:gdLst>
                  <a:gd name="connsiteX0" fmla="*/ 331 w 35809"/>
                  <a:gd name="connsiteY0" fmla="*/ 450 h 5909"/>
                  <a:gd name="connsiteX1" fmla="*/ 36140 w 35809"/>
                  <a:gd name="connsiteY1" fmla="*/ 450 h 5909"/>
                </a:gdLst>
                <a:ahLst/>
                <a:cxnLst>
                  <a:cxn ang="0">
                    <a:pos x="connsiteX0" y="connsiteY0"/>
                  </a:cxn>
                  <a:cxn ang="0">
                    <a:pos x="connsiteX1" y="connsiteY1"/>
                  </a:cxn>
                </a:cxnLst>
                <a:rect l="l" t="t" r="r" b="b"/>
                <a:pathLst>
                  <a:path w="35809" h="5909">
                    <a:moveTo>
                      <a:pt x="331" y="450"/>
                    </a:moveTo>
                    <a:lnTo>
                      <a:pt x="36140" y="450"/>
                    </a:lnTo>
                  </a:path>
                </a:pathLst>
              </a:custGeom>
              <a:noFill/>
              <a:ln w="5965" cap="flat">
                <a:solidFill>
                  <a:srgbClr val="EC4E44"/>
                </a:solidFill>
                <a:prstDash val="solid"/>
                <a:miter/>
              </a:ln>
            </p:spPr>
            <p:txBody>
              <a:bodyPr rtlCol="0" anchor="ctr"/>
              <a:lstStyle/>
              <a:p>
                <a:endParaRPr lang="en-US"/>
              </a:p>
            </p:txBody>
          </p:sp>
          <p:sp>
            <p:nvSpPr>
              <p:cNvPr id="2596" name="Freeform: Shape 2595">
                <a:extLst>
                  <a:ext uri="{FF2B5EF4-FFF2-40B4-BE49-F238E27FC236}">
                    <a16:creationId xmlns:a16="http://schemas.microsoft.com/office/drawing/2014/main" id="{D4D2751E-982A-4761-BE38-6E5466E8FD1E}"/>
                  </a:ext>
                </a:extLst>
              </p:cNvPr>
              <p:cNvSpPr/>
              <p:nvPr/>
            </p:nvSpPr>
            <p:spPr>
              <a:xfrm>
                <a:off x="3264202" y="3698407"/>
                <a:ext cx="35809" cy="5909"/>
              </a:xfrm>
              <a:custGeom>
                <a:avLst/>
                <a:gdLst>
                  <a:gd name="connsiteX0" fmla="*/ 494 w 35809"/>
                  <a:gd name="connsiteY0" fmla="*/ 291 h 5909"/>
                  <a:gd name="connsiteX1" fmla="*/ 36304 w 35809"/>
                  <a:gd name="connsiteY1" fmla="*/ 291 h 5909"/>
                </a:gdLst>
                <a:ahLst/>
                <a:cxnLst>
                  <a:cxn ang="0">
                    <a:pos x="connsiteX0" y="connsiteY0"/>
                  </a:cxn>
                  <a:cxn ang="0">
                    <a:pos x="connsiteX1" y="connsiteY1"/>
                  </a:cxn>
                </a:cxnLst>
                <a:rect l="l" t="t" r="r" b="b"/>
                <a:pathLst>
                  <a:path w="35809" h="5909">
                    <a:moveTo>
                      <a:pt x="494" y="291"/>
                    </a:moveTo>
                    <a:lnTo>
                      <a:pt x="36304" y="291"/>
                    </a:lnTo>
                  </a:path>
                </a:pathLst>
              </a:custGeom>
              <a:solidFill>
                <a:srgbClr val="EC4E44"/>
              </a:solidFill>
              <a:ln w="5965" cap="sq">
                <a:noFill/>
                <a:prstDash val="solid"/>
                <a:miter/>
              </a:ln>
            </p:spPr>
            <p:txBody>
              <a:bodyPr rtlCol="0" anchor="ctr"/>
              <a:lstStyle/>
              <a:p>
                <a:endParaRPr lang="en-US"/>
              </a:p>
            </p:txBody>
          </p:sp>
          <p:sp>
            <p:nvSpPr>
              <p:cNvPr id="2597" name="Freeform: Shape 2596">
                <a:extLst>
                  <a:ext uri="{FF2B5EF4-FFF2-40B4-BE49-F238E27FC236}">
                    <a16:creationId xmlns:a16="http://schemas.microsoft.com/office/drawing/2014/main" id="{93AC65AA-FDB3-466D-B050-BAE5A8EE6039}"/>
                  </a:ext>
                </a:extLst>
              </p:cNvPr>
              <p:cNvSpPr/>
              <p:nvPr/>
            </p:nvSpPr>
            <p:spPr>
              <a:xfrm>
                <a:off x="3264202" y="3698407"/>
                <a:ext cx="35809" cy="5909"/>
              </a:xfrm>
              <a:custGeom>
                <a:avLst/>
                <a:gdLst>
                  <a:gd name="connsiteX0" fmla="*/ 494 w 35809"/>
                  <a:gd name="connsiteY0" fmla="*/ 291 h 5909"/>
                  <a:gd name="connsiteX1" fmla="*/ 36304 w 35809"/>
                  <a:gd name="connsiteY1" fmla="*/ 291 h 5909"/>
                </a:gdLst>
                <a:ahLst/>
                <a:cxnLst>
                  <a:cxn ang="0">
                    <a:pos x="connsiteX0" y="connsiteY0"/>
                  </a:cxn>
                  <a:cxn ang="0">
                    <a:pos x="connsiteX1" y="connsiteY1"/>
                  </a:cxn>
                </a:cxnLst>
                <a:rect l="l" t="t" r="r" b="b"/>
                <a:pathLst>
                  <a:path w="35809" h="5909">
                    <a:moveTo>
                      <a:pt x="494" y="291"/>
                    </a:moveTo>
                    <a:lnTo>
                      <a:pt x="36304" y="291"/>
                    </a:lnTo>
                  </a:path>
                </a:pathLst>
              </a:custGeom>
              <a:noFill/>
              <a:ln w="5965" cap="flat">
                <a:solidFill>
                  <a:srgbClr val="EC4E44"/>
                </a:solidFill>
                <a:prstDash val="solid"/>
                <a:miter/>
              </a:ln>
            </p:spPr>
            <p:txBody>
              <a:bodyPr rtlCol="0" anchor="ctr"/>
              <a:lstStyle/>
              <a:p>
                <a:endParaRPr lang="en-US"/>
              </a:p>
            </p:txBody>
          </p:sp>
          <p:sp>
            <p:nvSpPr>
              <p:cNvPr id="2598" name="Freeform: Shape 2597">
                <a:extLst>
                  <a:ext uri="{FF2B5EF4-FFF2-40B4-BE49-F238E27FC236}">
                    <a16:creationId xmlns:a16="http://schemas.microsoft.com/office/drawing/2014/main" id="{B92A3381-737A-4D4A-81FB-D02D6A54769D}"/>
                  </a:ext>
                </a:extLst>
              </p:cNvPr>
              <p:cNvSpPr/>
              <p:nvPr/>
            </p:nvSpPr>
            <p:spPr>
              <a:xfrm>
                <a:off x="2973329" y="3947263"/>
                <a:ext cx="35809" cy="5909"/>
              </a:xfrm>
              <a:custGeom>
                <a:avLst/>
                <a:gdLst>
                  <a:gd name="connsiteX0" fmla="*/ 446 w 35809"/>
                  <a:gd name="connsiteY0" fmla="*/ 333 h 5909"/>
                  <a:gd name="connsiteX1" fmla="*/ 36255 w 35809"/>
                  <a:gd name="connsiteY1" fmla="*/ 333 h 5909"/>
                </a:gdLst>
                <a:ahLst/>
                <a:cxnLst>
                  <a:cxn ang="0">
                    <a:pos x="connsiteX0" y="connsiteY0"/>
                  </a:cxn>
                  <a:cxn ang="0">
                    <a:pos x="connsiteX1" y="connsiteY1"/>
                  </a:cxn>
                </a:cxnLst>
                <a:rect l="l" t="t" r="r" b="b"/>
                <a:pathLst>
                  <a:path w="35809" h="5909">
                    <a:moveTo>
                      <a:pt x="446" y="333"/>
                    </a:moveTo>
                    <a:lnTo>
                      <a:pt x="36255" y="333"/>
                    </a:lnTo>
                  </a:path>
                </a:pathLst>
              </a:custGeom>
              <a:solidFill>
                <a:srgbClr val="EC4E44"/>
              </a:solidFill>
              <a:ln w="5965" cap="sq">
                <a:noFill/>
                <a:prstDash val="solid"/>
                <a:miter/>
              </a:ln>
            </p:spPr>
            <p:txBody>
              <a:bodyPr rtlCol="0" anchor="ctr"/>
              <a:lstStyle/>
              <a:p>
                <a:endParaRPr lang="en-US"/>
              </a:p>
            </p:txBody>
          </p:sp>
          <p:sp>
            <p:nvSpPr>
              <p:cNvPr id="2599" name="Freeform: Shape 2598">
                <a:extLst>
                  <a:ext uri="{FF2B5EF4-FFF2-40B4-BE49-F238E27FC236}">
                    <a16:creationId xmlns:a16="http://schemas.microsoft.com/office/drawing/2014/main" id="{8281A381-EFB1-472A-8AF9-8E8F77E21660}"/>
                  </a:ext>
                </a:extLst>
              </p:cNvPr>
              <p:cNvSpPr/>
              <p:nvPr/>
            </p:nvSpPr>
            <p:spPr>
              <a:xfrm>
                <a:off x="2973329" y="3947263"/>
                <a:ext cx="35809" cy="5909"/>
              </a:xfrm>
              <a:custGeom>
                <a:avLst/>
                <a:gdLst>
                  <a:gd name="connsiteX0" fmla="*/ 446 w 35809"/>
                  <a:gd name="connsiteY0" fmla="*/ 333 h 5909"/>
                  <a:gd name="connsiteX1" fmla="*/ 36255 w 35809"/>
                  <a:gd name="connsiteY1" fmla="*/ 333 h 5909"/>
                </a:gdLst>
                <a:ahLst/>
                <a:cxnLst>
                  <a:cxn ang="0">
                    <a:pos x="connsiteX0" y="connsiteY0"/>
                  </a:cxn>
                  <a:cxn ang="0">
                    <a:pos x="connsiteX1" y="connsiteY1"/>
                  </a:cxn>
                </a:cxnLst>
                <a:rect l="l" t="t" r="r" b="b"/>
                <a:pathLst>
                  <a:path w="35809" h="5909">
                    <a:moveTo>
                      <a:pt x="446" y="333"/>
                    </a:moveTo>
                    <a:lnTo>
                      <a:pt x="36255" y="333"/>
                    </a:lnTo>
                  </a:path>
                </a:pathLst>
              </a:custGeom>
              <a:noFill/>
              <a:ln w="5965" cap="flat">
                <a:solidFill>
                  <a:srgbClr val="EC4E44"/>
                </a:solidFill>
                <a:prstDash val="solid"/>
                <a:miter/>
              </a:ln>
            </p:spPr>
            <p:txBody>
              <a:bodyPr rtlCol="0" anchor="ctr"/>
              <a:lstStyle/>
              <a:p>
                <a:endParaRPr lang="en-US"/>
              </a:p>
            </p:txBody>
          </p:sp>
          <p:sp>
            <p:nvSpPr>
              <p:cNvPr id="2600" name="Freeform: Shape 2599">
                <a:extLst>
                  <a:ext uri="{FF2B5EF4-FFF2-40B4-BE49-F238E27FC236}">
                    <a16:creationId xmlns:a16="http://schemas.microsoft.com/office/drawing/2014/main" id="{663710DE-52CD-4EAF-A9F6-2ACC5D387A36}"/>
                  </a:ext>
                </a:extLst>
              </p:cNvPr>
              <p:cNvSpPr/>
              <p:nvPr/>
            </p:nvSpPr>
            <p:spPr>
              <a:xfrm>
                <a:off x="3132941" y="3789226"/>
                <a:ext cx="35809" cy="5909"/>
              </a:xfrm>
              <a:custGeom>
                <a:avLst/>
                <a:gdLst>
                  <a:gd name="connsiteX0" fmla="*/ 472 w 35809"/>
                  <a:gd name="connsiteY0" fmla="*/ 307 h 5909"/>
                  <a:gd name="connsiteX1" fmla="*/ 36282 w 35809"/>
                  <a:gd name="connsiteY1" fmla="*/ 307 h 5909"/>
                </a:gdLst>
                <a:ahLst/>
                <a:cxnLst>
                  <a:cxn ang="0">
                    <a:pos x="connsiteX0" y="connsiteY0"/>
                  </a:cxn>
                  <a:cxn ang="0">
                    <a:pos x="connsiteX1" y="connsiteY1"/>
                  </a:cxn>
                </a:cxnLst>
                <a:rect l="l" t="t" r="r" b="b"/>
                <a:pathLst>
                  <a:path w="35809" h="5909">
                    <a:moveTo>
                      <a:pt x="472" y="307"/>
                    </a:moveTo>
                    <a:lnTo>
                      <a:pt x="36282" y="307"/>
                    </a:lnTo>
                  </a:path>
                </a:pathLst>
              </a:custGeom>
              <a:solidFill>
                <a:srgbClr val="EC4E44"/>
              </a:solidFill>
              <a:ln w="5965" cap="sq">
                <a:noFill/>
                <a:prstDash val="solid"/>
                <a:miter/>
              </a:ln>
            </p:spPr>
            <p:txBody>
              <a:bodyPr rtlCol="0" anchor="ctr"/>
              <a:lstStyle/>
              <a:p>
                <a:endParaRPr lang="en-US"/>
              </a:p>
            </p:txBody>
          </p:sp>
          <p:sp>
            <p:nvSpPr>
              <p:cNvPr id="2601" name="Freeform: Shape 2600">
                <a:extLst>
                  <a:ext uri="{FF2B5EF4-FFF2-40B4-BE49-F238E27FC236}">
                    <a16:creationId xmlns:a16="http://schemas.microsoft.com/office/drawing/2014/main" id="{A7D4F79F-CABD-4150-94D2-00C472BD09EF}"/>
                  </a:ext>
                </a:extLst>
              </p:cNvPr>
              <p:cNvSpPr/>
              <p:nvPr/>
            </p:nvSpPr>
            <p:spPr>
              <a:xfrm>
                <a:off x="3132941" y="3789226"/>
                <a:ext cx="35809" cy="5909"/>
              </a:xfrm>
              <a:custGeom>
                <a:avLst/>
                <a:gdLst>
                  <a:gd name="connsiteX0" fmla="*/ 472 w 35809"/>
                  <a:gd name="connsiteY0" fmla="*/ 307 h 5909"/>
                  <a:gd name="connsiteX1" fmla="*/ 36282 w 35809"/>
                  <a:gd name="connsiteY1" fmla="*/ 307 h 5909"/>
                </a:gdLst>
                <a:ahLst/>
                <a:cxnLst>
                  <a:cxn ang="0">
                    <a:pos x="connsiteX0" y="connsiteY0"/>
                  </a:cxn>
                  <a:cxn ang="0">
                    <a:pos x="connsiteX1" y="connsiteY1"/>
                  </a:cxn>
                </a:cxnLst>
                <a:rect l="l" t="t" r="r" b="b"/>
                <a:pathLst>
                  <a:path w="35809" h="5909">
                    <a:moveTo>
                      <a:pt x="472" y="307"/>
                    </a:moveTo>
                    <a:lnTo>
                      <a:pt x="36282" y="307"/>
                    </a:lnTo>
                  </a:path>
                </a:pathLst>
              </a:custGeom>
              <a:noFill/>
              <a:ln w="5965" cap="flat">
                <a:solidFill>
                  <a:srgbClr val="EC4E44"/>
                </a:solidFill>
                <a:prstDash val="solid"/>
                <a:miter/>
              </a:ln>
            </p:spPr>
            <p:txBody>
              <a:bodyPr rtlCol="0" anchor="ctr"/>
              <a:lstStyle/>
              <a:p>
                <a:endParaRPr lang="en-US"/>
              </a:p>
            </p:txBody>
          </p:sp>
          <p:sp>
            <p:nvSpPr>
              <p:cNvPr id="2602" name="Freeform: Shape 2601">
                <a:extLst>
                  <a:ext uri="{FF2B5EF4-FFF2-40B4-BE49-F238E27FC236}">
                    <a16:creationId xmlns:a16="http://schemas.microsoft.com/office/drawing/2014/main" id="{1B5D348F-FEC0-4F3E-A950-EE24143C8475}"/>
                  </a:ext>
                </a:extLst>
              </p:cNvPr>
              <p:cNvSpPr/>
              <p:nvPr/>
            </p:nvSpPr>
            <p:spPr>
              <a:xfrm>
                <a:off x="1940300" y="4873367"/>
                <a:ext cx="35809" cy="5909"/>
              </a:xfrm>
              <a:custGeom>
                <a:avLst/>
                <a:gdLst>
                  <a:gd name="connsiteX0" fmla="*/ 272 w 35809"/>
                  <a:gd name="connsiteY0" fmla="*/ 490 h 5909"/>
                  <a:gd name="connsiteX1" fmla="*/ 36082 w 35809"/>
                  <a:gd name="connsiteY1" fmla="*/ 490 h 5909"/>
                </a:gdLst>
                <a:ahLst/>
                <a:cxnLst>
                  <a:cxn ang="0">
                    <a:pos x="connsiteX0" y="connsiteY0"/>
                  </a:cxn>
                  <a:cxn ang="0">
                    <a:pos x="connsiteX1" y="connsiteY1"/>
                  </a:cxn>
                </a:cxnLst>
                <a:rect l="l" t="t" r="r" b="b"/>
                <a:pathLst>
                  <a:path w="35809" h="5909">
                    <a:moveTo>
                      <a:pt x="272" y="490"/>
                    </a:moveTo>
                    <a:lnTo>
                      <a:pt x="36082" y="490"/>
                    </a:lnTo>
                  </a:path>
                </a:pathLst>
              </a:custGeom>
              <a:solidFill>
                <a:srgbClr val="EC4E44"/>
              </a:solidFill>
              <a:ln w="5965" cap="sq">
                <a:noFill/>
                <a:prstDash val="solid"/>
                <a:miter/>
              </a:ln>
            </p:spPr>
            <p:txBody>
              <a:bodyPr rtlCol="0" anchor="ctr"/>
              <a:lstStyle/>
              <a:p>
                <a:endParaRPr lang="en-US"/>
              </a:p>
            </p:txBody>
          </p:sp>
          <p:sp>
            <p:nvSpPr>
              <p:cNvPr id="2603" name="Freeform: Shape 2602">
                <a:extLst>
                  <a:ext uri="{FF2B5EF4-FFF2-40B4-BE49-F238E27FC236}">
                    <a16:creationId xmlns:a16="http://schemas.microsoft.com/office/drawing/2014/main" id="{CAF16AEA-76D3-40F8-B149-5BF452F30119}"/>
                  </a:ext>
                </a:extLst>
              </p:cNvPr>
              <p:cNvSpPr/>
              <p:nvPr/>
            </p:nvSpPr>
            <p:spPr>
              <a:xfrm>
                <a:off x="1940300" y="4873367"/>
                <a:ext cx="35809" cy="5909"/>
              </a:xfrm>
              <a:custGeom>
                <a:avLst/>
                <a:gdLst>
                  <a:gd name="connsiteX0" fmla="*/ 272 w 35809"/>
                  <a:gd name="connsiteY0" fmla="*/ 490 h 5909"/>
                  <a:gd name="connsiteX1" fmla="*/ 36082 w 35809"/>
                  <a:gd name="connsiteY1" fmla="*/ 490 h 5909"/>
                </a:gdLst>
                <a:ahLst/>
                <a:cxnLst>
                  <a:cxn ang="0">
                    <a:pos x="connsiteX0" y="connsiteY0"/>
                  </a:cxn>
                  <a:cxn ang="0">
                    <a:pos x="connsiteX1" y="connsiteY1"/>
                  </a:cxn>
                </a:cxnLst>
                <a:rect l="l" t="t" r="r" b="b"/>
                <a:pathLst>
                  <a:path w="35809" h="5909">
                    <a:moveTo>
                      <a:pt x="272" y="490"/>
                    </a:moveTo>
                    <a:lnTo>
                      <a:pt x="36082" y="490"/>
                    </a:lnTo>
                  </a:path>
                </a:pathLst>
              </a:custGeom>
              <a:noFill/>
              <a:ln w="5965" cap="flat">
                <a:solidFill>
                  <a:srgbClr val="EC4E44"/>
                </a:solidFill>
                <a:prstDash val="solid"/>
                <a:miter/>
              </a:ln>
            </p:spPr>
            <p:txBody>
              <a:bodyPr rtlCol="0" anchor="ctr"/>
              <a:lstStyle/>
              <a:p>
                <a:endParaRPr lang="en-US"/>
              </a:p>
            </p:txBody>
          </p:sp>
          <p:sp>
            <p:nvSpPr>
              <p:cNvPr id="2604" name="Freeform: Shape 2603">
                <a:extLst>
                  <a:ext uri="{FF2B5EF4-FFF2-40B4-BE49-F238E27FC236}">
                    <a16:creationId xmlns:a16="http://schemas.microsoft.com/office/drawing/2014/main" id="{47B5C811-214F-4B33-907C-7A872AD391AD}"/>
                  </a:ext>
                </a:extLst>
              </p:cNvPr>
              <p:cNvSpPr/>
              <p:nvPr/>
            </p:nvSpPr>
            <p:spPr>
              <a:xfrm>
                <a:off x="2821070" y="4102407"/>
                <a:ext cx="35809" cy="5909"/>
              </a:xfrm>
              <a:custGeom>
                <a:avLst/>
                <a:gdLst>
                  <a:gd name="connsiteX0" fmla="*/ 420 w 35809"/>
                  <a:gd name="connsiteY0" fmla="*/ 360 h 5909"/>
                  <a:gd name="connsiteX1" fmla="*/ 36229 w 35809"/>
                  <a:gd name="connsiteY1" fmla="*/ 360 h 5909"/>
                </a:gdLst>
                <a:ahLst/>
                <a:cxnLst>
                  <a:cxn ang="0">
                    <a:pos x="connsiteX0" y="connsiteY0"/>
                  </a:cxn>
                  <a:cxn ang="0">
                    <a:pos x="connsiteX1" y="connsiteY1"/>
                  </a:cxn>
                </a:cxnLst>
                <a:rect l="l" t="t" r="r" b="b"/>
                <a:pathLst>
                  <a:path w="35809" h="5909">
                    <a:moveTo>
                      <a:pt x="420" y="360"/>
                    </a:moveTo>
                    <a:lnTo>
                      <a:pt x="36229" y="360"/>
                    </a:lnTo>
                  </a:path>
                </a:pathLst>
              </a:custGeom>
              <a:solidFill>
                <a:srgbClr val="EC4E44"/>
              </a:solidFill>
              <a:ln w="5965" cap="sq">
                <a:noFill/>
                <a:prstDash val="solid"/>
                <a:miter/>
              </a:ln>
            </p:spPr>
            <p:txBody>
              <a:bodyPr rtlCol="0" anchor="ctr"/>
              <a:lstStyle/>
              <a:p>
                <a:endParaRPr lang="en-US"/>
              </a:p>
            </p:txBody>
          </p:sp>
          <p:sp>
            <p:nvSpPr>
              <p:cNvPr id="2605" name="Freeform: Shape 2604">
                <a:extLst>
                  <a:ext uri="{FF2B5EF4-FFF2-40B4-BE49-F238E27FC236}">
                    <a16:creationId xmlns:a16="http://schemas.microsoft.com/office/drawing/2014/main" id="{8FB9C0B0-5D54-4952-BCF7-0F813BA259AB}"/>
                  </a:ext>
                </a:extLst>
              </p:cNvPr>
              <p:cNvSpPr/>
              <p:nvPr/>
            </p:nvSpPr>
            <p:spPr>
              <a:xfrm>
                <a:off x="2821070" y="4102407"/>
                <a:ext cx="35809" cy="5909"/>
              </a:xfrm>
              <a:custGeom>
                <a:avLst/>
                <a:gdLst>
                  <a:gd name="connsiteX0" fmla="*/ 420 w 35809"/>
                  <a:gd name="connsiteY0" fmla="*/ 360 h 5909"/>
                  <a:gd name="connsiteX1" fmla="*/ 36229 w 35809"/>
                  <a:gd name="connsiteY1" fmla="*/ 360 h 5909"/>
                </a:gdLst>
                <a:ahLst/>
                <a:cxnLst>
                  <a:cxn ang="0">
                    <a:pos x="connsiteX0" y="connsiteY0"/>
                  </a:cxn>
                  <a:cxn ang="0">
                    <a:pos x="connsiteX1" y="connsiteY1"/>
                  </a:cxn>
                </a:cxnLst>
                <a:rect l="l" t="t" r="r" b="b"/>
                <a:pathLst>
                  <a:path w="35809" h="5909">
                    <a:moveTo>
                      <a:pt x="420" y="360"/>
                    </a:moveTo>
                    <a:lnTo>
                      <a:pt x="36229" y="360"/>
                    </a:lnTo>
                  </a:path>
                </a:pathLst>
              </a:custGeom>
              <a:noFill/>
              <a:ln w="5965" cap="flat">
                <a:solidFill>
                  <a:srgbClr val="EC4E44"/>
                </a:solidFill>
                <a:prstDash val="solid"/>
                <a:miter/>
              </a:ln>
            </p:spPr>
            <p:txBody>
              <a:bodyPr rtlCol="0" anchor="ctr"/>
              <a:lstStyle/>
              <a:p>
                <a:endParaRPr lang="en-US"/>
              </a:p>
            </p:txBody>
          </p:sp>
          <p:sp>
            <p:nvSpPr>
              <p:cNvPr id="2606" name="Freeform: Shape 2605">
                <a:extLst>
                  <a:ext uri="{FF2B5EF4-FFF2-40B4-BE49-F238E27FC236}">
                    <a16:creationId xmlns:a16="http://schemas.microsoft.com/office/drawing/2014/main" id="{B092E2F7-C81C-483A-AF1F-0E5933FFB71E}"/>
                  </a:ext>
                </a:extLst>
              </p:cNvPr>
              <p:cNvSpPr/>
              <p:nvPr/>
            </p:nvSpPr>
            <p:spPr>
              <a:xfrm>
                <a:off x="2966932" y="3941497"/>
                <a:ext cx="35809" cy="5909"/>
              </a:xfrm>
              <a:custGeom>
                <a:avLst/>
                <a:gdLst>
                  <a:gd name="connsiteX0" fmla="*/ 444 w 35809"/>
                  <a:gd name="connsiteY0" fmla="*/ 332 h 5909"/>
                  <a:gd name="connsiteX1" fmla="*/ 36254 w 35809"/>
                  <a:gd name="connsiteY1" fmla="*/ 332 h 5909"/>
                </a:gdLst>
                <a:ahLst/>
                <a:cxnLst>
                  <a:cxn ang="0">
                    <a:pos x="connsiteX0" y="connsiteY0"/>
                  </a:cxn>
                  <a:cxn ang="0">
                    <a:pos x="connsiteX1" y="connsiteY1"/>
                  </a:cxn>
                </a:cxnLst>
                <a:rect l="l" t="t" r="r" b="b"/>
                <a:pathLst>
                  <a:path w="35809" h="5909">
                    <a:moveTo>
                      <a:pt x="444" y="332"/>
                    </a:moveTo>
                    <a:lnTo>
                      <a:pt x="36254" y="332"/>
                    </a:lnTo>
                  </a:path>
                </a:pathLst>
              </a:custGeom>
              <a:solidFill>
                <a:srgbClr val="EC4E44"/>
              </a:solidFill>
              <a:ln w="5965" cap="sq">
                <a:noFill/>
                <a:prstDash val="solid"/>
                <a:miter/>
              </a:ln>
            </p:spPr>
            <p:txBody>
              <a:bodyPr rtlCol="0" anchor="ctr"/>
              <a:lstStyle/>
              <a:p>
                <a:endParaRPr lang="en-US"/>
              </a:p>
            </p:txBody>
          </p:sp>
          <p:sp>
            <p:nvSpPr>
              <p:cNvPr id="2607" name="Freeform: Shape 2606">
                <a:extLst>
                  <a:ext uri="{FF2B5EF4-FFF2-40B4-BE49-F238E27FC236}">
                    <a16:creationId xmlns:a16="http://schemas.microsoft.com/office/drawing/2014/main" id="{62D3F462-4C89-49A3-A59E-5855F65F6DF7}"/>
                  </a:ext>
                </a:extLst>
              </p:cNvPr>
              <p:cNvSpPr/>
              <p:nvPr/>
            </p:nvSpPr>
            <p:spPr>
              <a:xfrm>
                <a:off x="2966932" y="3941497"/>
                <a:ext cx="35809" cy="5909"/>
              </a:xfrm>
              <a:custGeom>
                <a:avLst/>
                <a:gdLst>
                  <a:gd name="connsiteX0" fmla="*/ 444 w 35809"/>
                  <a:gd name="connsiteY0" fmla="*/ 332 h 5909"/>
                  <a:gd name="connsiteX1" fmla="*/ 36254 w 35809"/>
                  <a:gd name="connsiteY1" fmla="*/ 332 h 5909"/>
                </a:gdLst>
                <a:ahLst/>
                <a:cxnLst>
                  <a:cxn ang="0">
                    <a:pos x="connsiteX0" y="connsiteY0"/>
                  </a:cxn>
                  <a:cxn ang="0">
                    <a:pos x="connsiteX1" y="connsiteY1"/>
                  </a:cxn>
                </a:cxnLst>
                <a:rect l="l" t="t" r="r" b="b"/>
                <a:pathLst>
                  <a:path w="35809" h="5909">
                    <a:moveTo>
                      <a:pt x="444" y="332"/>
                    </a:moveTo>
                    <a:lnTo>
                      <a:pt x="36254" y="332"/>
                    </a:lnTo>
                  </a:path>
                </a:pathLst>
              </a:custGeom>
              <a:noFill/>
              <a:ln w="5965" cap="flat">
                <a:solidFill>
                  <a:srgbClr val="EC4E44"/>
                </a:solidFill>
                <a:prstDash val="solid"/>
                <a:miter/>
              </a:ln>
            </p:spPr>
            <p:txBody>
              <a:bodyPr rtlCol="0" anchor="ctr"/>
              <a:lstStyle/>
              <a:p>
                <a:endParaRPr lang="en-US"/>
              </a:p>
            </p:txBody>
          </p:sp>
          <p:sp>
            <p:nvSpPr>
              <p:cNvPr id="2608" name="Freeform: Shape 2607">
                <a:extLst>
                  <a:ext uri="{FF2B5EF4-FFF2-40B4-BE49-F238E27FC236}">
                    <a16:creationId xmlns:a16="http://schemas.microsoft.com/office/drawing/2014/main" id="{4FF53EF6-4166-4ABF-968D-974EA783ED21}"/>
                  </a:ext>
                </a:extLst>
              </p:cNvPr>
              <p:cNvSpPr/>
              <p:nvPr/>
            </p:nvSpPr>
            <p:spPr>
              <a:xfrm>
                <a:off x="2283201" y="4550342"/>
                <a:ext cx="35809" cy="5909"/>
              </a:xfrm>
              <a:custGeom>
                <a:avLst/>
                <a:gdLst>
                  <a:gd name="connsiteX0" fmla="*/ 330 w 35809"/>
                  <a:gd name="connsiteY0" fmla="*/ 435 h 5909"/>
                  <a:gd name="connsiteX1" fmla="*/ 36139 w 35809"/>
                  <a:gd name="connsiteY1" fmla="*/ 435 h 5909"/>
                </a:gdLst>
                <a:ahLst/>
                <a:cxnLst>
                  <a:cxn ang="0">
                    <a:pos x="connsiteX0" y="connsiteY0"/>
                  </a:cxn>
                  <a:cxn ang="0">
                    <a:pos x="connsiteX1" y="connsiteY1"/>
                  </a:cxn>
                </a:cxnLst>
                <a:rect l="l" t="t" r="r" b="b"/>
                <a:pathLst>
                  <a:path w="35809" h="5909">
                    <a:moveTo>
                      <a:pt x="330" y="435"/>
                    </a:moveTo>
                    <a:lnTo>
                      <a:pt x="36139" y="435"/>
                    </a:lnTo>
                  </a:path>
                </a:pathLst>
              </a:custGeom>
              <a:solidFill>
                <a:srgbClr val="EC4E44"/>
              </a:solidFill>
              <a:ln w="5965" cap="sq">
                <a:noFill/>
                <a:prstDash val="solid"/>
                <a:miter/>
              </a:ln>
            </p:spPr>
            <p:txBody>
              <a:bodyPr rtlCol="0" anchor="ctr"/>
              <a:lstStyle/>
              <a:p>
                <a:endParaRPr lang="en-US"/>
              </a:p>
            </p:txBody>
          </p:sp>
          <p:sp>
            <p:nvSpPr>
              <p:cNvPr id="2609" name="Freeform: Shape 2608">
                <a:extLst>
                  <a:ext uri="{FF2B5EF4-FFF2-40B4-BE49-F238E27FC236}">
                    <a16:creationId xmlns:a16="http://schemas.microsoft.com/office/drawing/2014/main" id="{123EEDD6-9947-41B5-AFB0-A3547822D41F}"/>
                  </a:ext>
                </a:extLst>
              </p:cNvPr>
              <p:cNvSpPr/>
              <p:nvPr/>
            </p:nvSpPr>
            <p:spPr>
              <a:xfrm>
                <a:off x="2283201" y="4550342"/>
                <a:ext cx="35809" cy="5909"/>
              </a:xfrm>
              <a:custGeom>
                <a:avLst/>
                <a:gdLst>
                  <a:gd name="connsiteX0" fmla="*/ 330 w 35809"/>
                  <a:gd name="connsiteY0" fmla="*/ 435 h 5909"/>
                  <a:gd name="connsiteX1" fmla="*/ 36139 w 35809"/>
                  <a:gd name="connsiteY1" fmla="*/ 435 h 5909"/>
                </a:gdLst>
                <a:ahLst/>
                <a:cxnLst>
                  <a:cxn ang="0">
                    <a:pos x="connsiteX0" y="connsiteY0"/>
                  </a:cxn>
                  <a:cxn ang="0">
                    <a:pos x="connsiteX1" y="connsiteY1"/>
                  </a:cxn>
                </a:cxnLst>
                <a:rect l="l" t="t" r="r" b="b"/>
                <a:pathLst>
                  <a:path w="35809" h="5909">
                    <a:moveTo>
                      <a:pt x="330" y="435"/>
                    </a:moveTo>
                    <a:lnTo>
                      <a:pt x="36139" y="435"/>
                    </a:lnTo>
                  </a:path>
                </a:pathLst>
              </a:custGeom>
              <a:noFill/>
              <a:ln w="5965" cap="flat">
                <a:solidFill>
                  <a:srgbClr val="EC4E44"/>
                </a:solidFill>
                <a:prstDash val="solid"/>
                <a:miter/>
              </a:ln>
            </p:spPr>
            <p:txBody>
              <a:bodyPr rtlCol="0" anchor="ctr"/>
              <a:lstStyle/>
              <a:p>
                <a:endParaRPr lang="en-US"/>
              </a:p>
            </p:txBody>
          </p:sp>
          <p:sp>
            <p:nvSpPr>
              <p:cNvPr id="2610" name="Freeform: Shape 2609">
                <a:extLst>
                  <a:ext uri="{FF2B5EF4-FFF2-40B4-BE49-F238E27FC236}">
                    <a16:creationId xmlns:a16="http://schemas.microsoft.com/office/drawing/2014/main" id="{B9E15D80-FB4E-4944-BB4B-052124EEB999}"/>
                  </a:ext>
                </a:extLst>
              </p:cNvPr>
              <p:cNvSpPr/>
              <p:nvPr/>
            </p:nvSpPr>
            <p:spPr>
              <a:xfrm>
                <a:off x="3409862" y="3561833"/>
                <a:ext cx="35809" cy="5909"/>
              </a:xfrm>
              <a:custGeom>
                <a:avLst/>
                <a:gdLst>
                  <a:gd name="connsiteX0" fmla="*/ 519 w 35809"/>
                  <a:gd name="connsiteY0" fmla="*/ 268 h 5909"/>
                  <a:gd name="connsiteX1" fmla="*/ 36328 w 35809"/>
                  <a:gd name="connsiteY1" fmla="*/ 268 h 5909"/>
                </a:gdLst>
                <a:ahLst/>
                <a:cxnLst>
                  <a:cxn ang="0">
                    <a:pos x="connsiteX0" y="connsiteY0"/>
                  </a:cxn>
                  <a:cxn ang="0">
                    <a:pos x="connsiteX1" y="connsiteY1"/>
                  </a:cxn>
                </a:cxnLst>
                <a:rect l="l" t="t" r="r" b="b"/>
                <a:pathLst>
                  <a:path w="35809" h="5909">
                    <a:moveTo>
                      <a:pt x="519" y="268"/>
                    </a:moveTo>
                    <a:lnTo>
                      <a:pt x="36328" y="268"/>
                    </a:lnTo>
                  </a:path>
                </a:pathLst>
              </a:custGeom>
              <a:solidFill>
                <a:srgbClr val="EC4E44"/>
              </a:solidFill>
              <a:ln w="5965" cap="sq">
                <a:noFill/>
                <a:prstDash val="solid"/>
                <a:miter/>
              </a:ln>
            </p:spPr>
            <p:txBody>
              <a:bodyPr rtlCol="0" anchor="ctr"/>
              <a:lstStyle/>
              <a:p>
                <a:endParaRPr lang="en-US"/>
              </a:p>
            </p:txBody>
          </p:sp>
          <p:sp>
            <p:nvSpPr>
              <p:cNvPr id="2611" name="Freeform: Shape 2610">
                <a:extLst>
                  <a:ext uri="{FF2B5EF4-FFF2-40B4-BE49-F238E27FC236}">
                    <a16:creationId xmlns:a16="http://schemas.microsoft.com/office/drawing/2014/main" id="{EAEBF0CF-EDE5-49EA-B8CF-D6E39CFF46A6}"/>
                  </a:ext>
                </a:extLst>
              </p:cNvPr>
              <p:cNvSpPr/>
              <p:nvPr/>
            </p:nvSpPr>
            <p:spPr>
              <a:xfrm>
                <a:off x="3409862" y="3561833"/>
                <a:ext cx="35809" cy="5909"/>
              </a:xfrm>
              <a:custGeom>
                <a:avLst/>
                <a:gdLst>
                  <a:gd name="connsiteX0" fmla="*/ 519 w 35809"/>
                  <a:gd name="connsiteY0" fmla="*/ 268 h 5909"/>
                  <a:gd name="connsiteX1" fmla="*/ 36328 w 35809"/>
                  <a:gd name="connsiteY1" fmla="*/ 268 h 5909"/>
                </a:gdLst>
                <a:ahLst/>
                <a:cxnLst>
                  <a:cxn ang="0">
                    <a:pos x="connsiteX0" y="connsiteY0"/>
                  </a:cxn>
                  <a:cxn ang="0">
                    <a:pos x="connsiteX1" y="connsiteY1"/>
                  </a:cxn>
                </a:cxnLst>
                <a:rect l="l" t="t" r="r" b="b"/>
                <a:pathLst>
                  <a:path w="35809" h="5909">
                    <a:moveTo>
                      <a:pt x="519" y="268"/>
                    </a:moveTo>
                    <a:lnTo>
                      <a:pt x="36328" y="268"/>
                    </a:lnTo>
                  </a:path>
                </a:pathLst>
              </a:custGeom>
              <a:noFill/>
              <a:ln w="5965" cap="flat">
                <a:solidFill>
                  <a:srgbClr val="EC4E44"/>
                </a:solidFill>
                <a:prstDash val="solid"/>
                <a:miter/>
              </a:ln>
            </p:spPr>
            <p:txBody>
              <a:bodyPr rtlCol="0" anchor="ctr"/>
              <a:lstStyle/>
              <a:p>
                <a:endParaRPr lang="en-US"/>
              </a:p>
            </p:txBody>
          </p:sp>
          <p:sp>
            <p:nvSpPr>
              <p:cNvPr id="2612" name="Freeform: Shape 2611">
                <a:extLst>
                  <a:ext uri="{FF2B5EF4-FFF2-40B4-BE49-F238E27FC236}">
                    <a16:creationId xmlns:a16="http://schemas.microsoft.com/office/drawing/2014/main" id="{BC1B1387-AAA9-4D3F-B122-0F767E2FE999}"/>
                  </a:ext>
                </a:extLst>
              </p:cNvPr>
              <p:cNvSpPr/>
              <p:nvPr/>
            </p:nvSpPr>
            <p:spPr>
              <a:xfrm>
                <a:off x="3470060" y="3570389"/>
                <a:ext cx="35809" cy="5909"/>
              </a:xfrm>
              <a:custGeom>
                <a:avLst/>
                <a:gdLst>
                  <a:gd name="connsiteX0" fmla="*/ 529 w 35809"/>
                  <a:gd name="connsiteY0" fmla="*/ 270 h 5909"/>
                  <a:gd name="connsiteX1" fmla="*/ 36338 w 35809"/>
                  <a:gd name="connsiteY1" fmla="*/ 270 h 5909"/>
                </a:gdLst>
                <a:ahLst/>
                <a:cxnLst>
                  <a:cxn ang="0">
                    <a:pos x="connsiteX0" y="connsiteY0"/>
                  </a:cxn>
                  <a:cxn ang="0">
                    <a:pos x="connsiteX1" y="connsiteY1"/>
                  </a:cxn>
                </a:cxnLst>
                <a:rect l="l" t="t" r="r" b="b"/>
                <a:pathLst>
                  <a:path w="35809" h="5909">
                    <a:moveTo>
                      <a:pt x="529" y="270"/>
                    </a:moveTo>
                    <a:lnTo>
                      <a:pt x="36338" y="270"/>
                    </a:lnTo>
                  </a:path>
                </a:pathLst>
              </a:custGeom>
              <a:solidFill>
                <a:srgbClr val="EC4E44"/>
              </a:solidFill>
              <a:ln w="5965" cap="sq">
                <a:noFill/>
                <a:prstDash val="solid"/>
                <a:miter/>
              </a:ln>
            </p:spPr>
            <p:txBody>
              <a:bodyPr rtlCol="0" anchor="ctr"/>
              <a:lstStyle/>
              <a:p>
                <a:endParaRPr lang="en-US"/>
              </a:p>
            </p:txBody>
          </p:sp>
          <p:sp>
            <p:nvSpPr>
              <p:cNvPr id="2613" name="Freeform: Shape 2612">
                <a:extLst>
                  <a:ext uri="{FF2B5EF4-FFF2-40B4-BE49-F238E27FC236}">
                    <a16:creationId xmlns:a16="http://schemas.microsoft.com/office/drawing/2014/main" id="{A565822F-721B-4BA3-9855-D8053C0D1173}"/>
                  </a:ext>
                </a:extLst>
              </p:cNvPr>
              <p:cNvSpPr/>
              <p:nvPr/>
            </p:nvSpPr>
            <p:spPr>
              <a:xfrm>
                <a:off x="3470060" y="3570389"/>
                <a:ext cx="35809" cy="5909"/>
              </a:xfrm>
              <a:custGeom>
                <a:avLst/>
                <a:gdLst>
                  <a:gd name="connsiteX0" fmla="*/ 529 w 35809"/>
                  <a:gd name="connsiteY0" fmla="*/ 270 h 5909"/>
                  <a:gd name="connsiteX1" fmla="*/ 36338 w 35809"/>
                  <a:gd name="connsiteY1" fmla="*/ 270 h 5909"/>
                </a:gdLst>
                <a:ahLst/>
                <a:cxnLst>
                  <a:cxn ang="0">
                    <a:pos x="connsiteX0" y="connsiteY0"/>
                  </a:cxn>
                  <a:cxn ang="0">
                    <a:pos x="connsiteX1" y="connsiteY1"/>
                  </a:cxn>
                </a:cxnLst>
                <a:rect l="l" t="t" r="r" b="b"/>
                <a:pathLst>
                  <a:path w="35809" h="5909">
                    <a:moveTo>
                      <a:pt x="529" y="270"/>
                    </a:moveTo>
                    <a:lnTo>
                      <a:pt x="36338" y="270"/>
                    </a:lnTo>
                  </a:path>
                </a:pathLst>
              </a:custGeom>
              <a:noFill/>
              <a:ln w="5965" cap="flat">
                <a:solidFill>
                  <a:srgbClr val="EC4E44"/>
                </a:solidFill>
                <a:prstDash val="solid"/>
                <a:miter/>
              </a:ln>
            </p:spPr>
            <p:txBody>
              <a:bodyPr rtlCol="0" anchor="ctr"/>
              <a:lstStyle/>
              <a:p>
                <a:endParaRPr lang="en-US"/>
              </a:p>
            </p:txBody>
          </p:sp>
          <p:sp>
            <p:nvSpPr>
              <p:cNvPr id="2614" name="Freeform: Shape 2613">
                <a:extLst>
                  <a:ext uri="{FF2B5EF4-FFF2-40B4-BE49-F238E27FC236}">
                    <a16:creationId xmlns:a16="http://schemas.microsoft.com/office/drawing/2014/main" id="{D70A4DC3-CBFC-406E-B764-CC494B939E4D}"/>
                  </a:ext>
                </a:extLst>
              </p:cNvPr>
              <p:cNvSpPr/>
              <p:nvPr/>
            </p:nvSpPr>
            <p:spPr>
              <a:xfrm>
                <a:off x="2732569" y="4191060"/>
                <a:ext cx="35809" cy="5909"/>
              </a:xfrm>
              <a:custGeom>
                <a:avLst/>
                <a:gdLst>
                  <a:gd name="connsiteX0" fmla="*/ 405 w 35809"/>
                  <a:gd name="connsiteY0" fmla="*/ 375 h 5909"/>
                  <a:gd name="connsiteX1" fmla="*/ 36215 w 35809"/>
                  <a:gd name="connsiteY1" fmla="*/ 375 h 5909"/>
                </a:gdLst>
                <a:ahLst/>
                <a:cxnLst>
                  <a:cxn ang="0">
                    <a:pos x="connsiteX0" y="connsiteY0"/>
                  </a:cxn>
                  <a:cxn ang="0">
                    <a:pos x="connsiteX1" y="connsiteY1"/>
                  </a:cxn>
                </a:cxnLst>
                <a:rect l="l" t="t" r="r" b="b"/>
                <a:pathLst>
                  <a:path w="35809" h="5909">
                    <a:moveTo>
                      <a:pt x="405" y="375"/>
                    </a:moveTo>
                    <a:lnTo>
                      <a:pt x="36215" y="375"/>
                    </a:lnTo>
                  </a:path>
                </a:pathLst>
              </a:custGeom>
              <a:solidFill>
                <a:srgbClr val="EC4E44"/>
              </a:solidFill>
              <a:ln w="5965" cap="sq">
                <a:noFill/>
                <a:prstDash val="solid"/>
                <a:miter/>
              </a:ln>
            </p:spPr>
            <p:txBody>
              <a:bodyPr rtlCol="0" anchor="ctr"/>
              <a:lstStyle/>
              <a:p>
                <a:endParaRPr lang="en-US"/>
              </a:p>
            </p:txBody>
          </p:sp>
          <p:sp>
            <p:nvSpPr>
              <p:cNvPr id="2615" name="Freeform: Shape 2614">
                <a:extLst>
                  <a:ext uri="{FF2B5EF4-FFF2-40B4-BE49-F238E27FC236}">
                    <a16:creationId xmlns:a16="http://schemas.microsoft.com/office/drawing/2014/main" id="{B0E06A5B-287E-4CD0-BC3B-F96193EE269F}"/>
                  </a:ext>
                </a:extLst>
              </p:cNvPr>
              <p:cNvSpPr/>
              <p:nvPr/>
            </p:nvSpPr>
            <p:spPr>
              <a:xfrm>
                <a:off x="2732569" y="4191060"/>
                <a:ext cx="35809" cy="5909"/>
              </a:xfrm>
              <a:custGeom>
                <a:avLst/>
                <a:gdLst>
                  <a:gd name="connsiteX0" fmla="*/ 405 w 35809"/>
                  <a:gd name="connsiteY0" fmla="*/ 375 h 5909"/>
                  <a:gd name="connsiteX1" fmla="*/ 36215 w 35809"/>
                  <a:gd name="connsiteY1" fmla="*/ 375 h 5909"/>
                </a:gdLst>
                <a:ahLst/>
                <a:cxnLst>
                  <a:cxn ang="0">
                    <a:pos x="connsiteX0" y="connsiteY0"/>
                  </a:cxn>
                  <a:cxn ang="0">
                    <a:pos x="connsiteX1" y="connsiteY1"/>
                  </a:cxn>
                </a:cxnLst>
                <a:rect l="l" t="t" r="r" b="b"/>
                <a:pathLst>
                  <a:path w="35809" h="5909">
                    <a:moveTo>
                      <a:pt x="405" y="375"/>
                    </a:moveTo>
                    <a:lnTo>
                      <a:pt x="36215" y="375"/>
                    </a:lnTo>
                  </a:path>
                </a:pathLst>
              </a:custGeom>
              <a:noFill/>
              <a:ln w="5965" cap="flat">
                <a:solidFill>
                  <a:srgbClr val="EC4E44"/>
                </a:solidFill>
                <a:prstDash val="solid"/>
                <a:miter/>
              </a:ln>
            </p:spPr>
            <p:txBody>
              <a:bodyPr rtlCol="0" anchor="ctr"/>
              <a:lstStyle/>
              <a:p>
                <a:endParaRPr lang="en-US"/>
              </a:p>
            </p:txBody>
          </p:sp>
          <p:sp>
            <p:nvSpPr>
              <p:cNvPr id="2616" name="Freeform: Shape 2615">
                <a:extLst>
                  <a:ext uri="{FF2B5EF4-FFF2-40B4-BE49-F238E27FC236}">
                    <a16:creationId xmlns:a16="http://schemas.microsoft.com/office/drawing/2014/main" id="{C18EDBE4-D1C3-4A62-A693-449E3D36505E}"/>
                  </a:ext>
                </a:extLst>
              </p:cNvPr>
              <p:cNvSpPr/>
              <p:nvPr/>
            </p:nvSpPr>
            <p:spPr>
              <a:xfrm>
                <a:off x="2124928" y="4722041"/>
                <a:ext cx="35809" cy="5909"/>
              </a:xfrm>
              <a:custGeom>
                <a:avLst/>
                <a:gdLst>
                  <a:gd name="connsiteX0" fmla="*/ 303 w 35809"/>
                  <a:gd name="connsiteY0" fmla="*/ 464 h 5909"/>
                  <a:gd name="connsiteX1" fmla="*/ 36113 w 35809"/>
                  <a:gd name="connsiteY1" fmla="*/ 464 h 5909"/>
                </a:gdLst>
                <a:ahLst/>
                <a:cxnLst>
                  <a:cxn ang="0">
                    <a:pos x="connsiteX0" y="connsiteY0"/>
                  </a:cxn>
                  <a:cxn ang="0">
                    <a:pos x="connsiteX1" y="connsiteY1"/>
                  </a:cxn>
                </a:cxnLst>
                <a:rect l="l" t="t" r="r" b="b"/>
                <a:pathLst>
                  <a:path w="35809" h="5909">
                    <a:moveTo>
                      <a:pt x="303" y="464"/>
                    </a:moveTo>
                    <a:lnTo>
                      <a:pt x="36113" y="464"/>
                    </a:lnTo>
                  </a:path>
                </a:pathLst>
              </a:custGeom>
              <a:solidFill>
                <a:srgbClr val="EC4E44"/>
              </a:solidFill>
              <a:ln w="5965" cap="sq">
                <a:noFill/>
                <a:prstDash val="solid"/>
                <a:miter/>
              </a:ln>
            </p:spPr>
            <p:txBody>
              <a:bodyPr rtlCol="0" anchor="ctr"/>
              <a:lstStyle/>
              <a:p>
                <a:endParaRPr lang="en-US"/>
              </a:p>
            </p:txBody>
          </p:sp>
          <p:sp>
            <p:nvSpPr>
              <p:cNvPr id="2617" name="Freeform: Shape 2616">
                <a:extLst>
                  <a:ext uri="{FF2B5EF4-FFF2-40B4-BE49-F238E27FC236}">
                    <a16:creationId xmlns:a16="http://schemas.microsoft.com/office/drawing/2014/main" id="{2010260F-32C2-475B-8697-8C29E394E282}"/>
                  </a:ext>
                </a:extLst>
              </p:cNvPr>
              <p:cNvSpPr/>
              <p:nvPr/>
            </p:nvSpPr>
            <p:spPr>
              <a:xfrm>
                <a:off x="2124928" y="4722041"/>
                <a:ext cx="35809" cy="5909"/>
              </a:xfrm>
              <a:custGeom>
                <a:avLst/>
                <a:gdLst>
                  <a:gd name="connsiteX0" fmla="*/ 303 w 35809"/>
                  <a:gd name="connsiteY0" fmla="*/ 464 h 5909"/>
                  <a:gd name="connsiteX1" fmla="*/ 36113 w 35809"/>
                  <a:gd name="connsiteY1" fmla="*/ 464 h 5909"/>
                </a:gdLst>
                <a:ahLst/>
                <a:cxnLst>
                  <a:cxn ang="0">
                    <a:pos x="connsiteX0" y="connsiteY0"/>
                  </a:cxn>
                  <a:cxn ang="0">
                    <a:pos x="connsiteX1" y="connsiteY1"/>
                  </a:cxn>
                </a:cxnLst>
                <a:rect l="l" t="t" r="r" b="b"/>
                <a:pathLst>
                  <a:path w="35809" h="5909">
                    <a:moveTo>
                      <a:pt x="303" y="464"/>
                    </a:moveTo>
                    <a:lnTo>
                      <a:pt x="36113" y="464"/>
                    </a:lnTo>
                  </a:path>
                </a:pathLst>
              </a:custGeom>
              <a:noFill/>
              <a:ln w="5965" cap="flat">
                <a:solidFill>
                  <a:srgbClr val="EC4E44"/>
                </a:solidFill>
                <a:prstDash val="solid"/>
                <a:miter/>
              </a:ln>
            </p:spPr>
            <p:txBody>
              <a:bodyPr rtlCol="0" anchor="ctr"/>
              <a:lstStyle/>
              <a:p>
                <a:endParaRPr lang="en-US"/>
              </a:p>
            </p:txBody>
          </p:sp>
          <p:sp>
            <p:nvSpPr>
              <p:cNvPr id="2618" name="Freeform: Shape 2617">
                <a:extLst>
                  <a:ext uri="{FF2B5EF4-FFF2-40B4-BE49-F238E27FC236}">
                    <a16:creationId xmlns:a16="http://schemas.microsoft.com/office/drawing/2014/main" id="{4DED50BD-DE21-4C6A-ADFD-DC5C22884229}"/>
                  </a:ext>
                </a:extLst>
              </p:cNvPr>
              <p:cNvSpPr/>
              <p:nvPr/>
            </p:nvSpPr>
            <p:spPr>
              <a:xfrm>
                <a:off x="2350793" y="4521297"/>
                <a:ext cx="35809" cy="5909"/>
              </a:xfrm>
              <a:custGeom>
                <a:avLst/>
                <a:gdLst>
                  <a:gd name="connsiteX0" fmla="*/ 341 w 35809"/>
                  <a:gd name="connsiteY0" fmla="*/ 430 h 5909"/>
                  <a:gd name="connsiteX1" fmla="*/ 36151 w 35809"/>
                  <a:gd name="connsiteY1" fmla="*/ 430 h 5909"/>
                </a:gdLst>
                <a:ahLst/>
                <a:cxnLst>
                  <a:cxn ang="0">
                    <a:pos x="connsiteX0" y="connsiteY0"/>
                  </a:cxn>
                  <a:cxn ang="0">
                    <a:pos x="connsiteX1" y="connsiteY1"/>
                  </a:cxn>
                </a:cxnLst>
                <a:rect l="l" t="t" r="r" b="b"/>
                <a:pathLst>
                  <a:path w="35809" h="5909">
                    <a:moveTo>
                      <a:pt x="341" y="430"/>
                    </a:moveTo>
                    <a:lnTo>
                      <a:pt x="36151" y="430"/>
                    </a:lnTo>
                  </a:path>
                </a:pathLst>
              </a:custGeom>
              <a:solidFill>
                <a:srgbClr val="EC4E44"/>
              </a:solidFill>
              <a:ln w="5965" cap="sq">
                <a:noFill/>
                <a:prstDash val="solid"/>
                <a:miter/>
              </a:ln>
            </p:spPr>
            <p:txBody>
              <a:bodyPr rtlCol="0" anchor="ctr"/>
              <a:lstStyle/>
              <a:p>
                <a:endParaRPr lang="en-US"/>
              </a:p>
            </p:txBody>
          </p:sp>
          <p:sp>
            <p:nvSpPr>
              <p:cNvPr id="2619" name="Freeform: Shape 2618">
                <a:extLst>
                  <a:ext uri="{FF2B5EF4-FFF2-40B4-BE49-F238E27FC236}">
                    <a16:creationId xmlns:a16="http://schemas.microsoft.com/office/drawing/2014/main" id="{9917FB22-BA75-46B8-BFCD-FA3D8983D3CC}"/>
                  </a:ext>
                </a:extLst>
              </p:cNvPr>
              <p:cNvSpPr/>
              <p:nvPr/>
            </p:nvSpPr>
            <p:spPr>
              <a:xfrm>
                <a:off x="2350793" y="4521297"/>
                <a:ext cx="35809" cy="5909"/>
              </a:xfrm>
              <a:custGeom>
                <a:avLst/>
                <a:gdLst>
                  <a:gd name="connsiteX0" fmla="*/ 341 w 35809"/>
                  <a:gd name="connsiteY0" fmla="*/ 430 h 5909"/>
                  <a:gd name="connsiteX1" fmla="*/ 36151 w 35809"/>
                  <a:gd name="connsiteY1" fmla="*/ 430 h 5909"/>
                </a:gdLst>
                <a:ahLst/>
                <a:cxnLst>
                  <a:cxn ang="0">
                    <a:pos x="connsiteX0" y="connsiteY0"/>
                  </a:cxn>
                  <a:cxn ang="0">
                    <a:pos x="connsiteX1" y="connsiteY1"/>
                  </a:cxn>
                </a:cxnLst>
                <a:rect l="l" t="t" r="r" b="b"/>
                <a:pathLst>
                  <a:path w="35809" h="5909">
                    <a:moveTo>
                      <a:pt x="341" y="430"/>
                    </a:moveTo>
                    <a:lnTo>
                      <a:pt x="36151" y="430"/>
                    </a:lnTo>
                  </a:path>
                </a:pathLst>
              </a:custGeom>
              <a:noFill/>
              <a:ln w="5965" cap="flat">
                <a:solidFill>
                  <a:srgbClr val="EC4E44"/>
                </a:solidFill>
                <a:prstDash val="solid"/>
                <a:miter/>
              </a:ln>
            </p:spPr>
            <p:txBody>
              <a:bodyPr rtlCol="0" anchor="ctr"/>
              <a:lstStyle/>
              <a:p>
                <a:endParaRPr lang="en-US"/>
              </a:p>
            </p:txBody>
          </p:sp>
          <p:sp>
            <p:nvSpPr>
              <p:cNvPr id="2620" name="Freeform: Shape 2619">
                <a:extLst>
                  <a:ext uri="{FF2B5EF4-FFF2-40B4-BE49-F238E27FC236}">
                    <a16:creationId xmlns:a16="http://schemas.microsoft.com/office/drawing/2014/main" id="{27CD60CF-7C32-47C6-A1CD-56DC92BE5C26}"/>
                  </a:ext>
                </a:extLst>
              </p:cNvPr>
              <p:cNvSpPr/>
              <p:nvPr/>
            </p:nvSpPr>
            <p:spPr>
              <a:xfrm>
                <a:off x="3464317" y="3499751"/>
                <a:ext cx="35809" cy="5909"/>
              </a:xfrm>
              <a:custGeom>
                <a:avLst/>
                <a:gdLst>
                  <a:gd name="connsiteX0" fmla="*/ 528 w 35809"/>
                  <a:gd name="connsiteY0" fmla="*/ 258 h 5909"/>
                  <a:gd name="connsiteX1" fmla="*/ 36337 w 35809"/>
                  <a:gd name="connsiteY1" fmla="*/ 258 h 5909"/>
                </a:gdLst>
                <a:ahLst/>
                <a:cxnLst>
                  <a:cxn ang="0">
                    <a:pos x="connsiteX0" y="connsiteY0"/>
                  </a:cxn>
                  <a:cxn ang="0">
                    <a:pos x="connsiteX1" y="connsiteY1"/>
                  </a:cxn>
                </a:cxnLst>
                <a:rect l="l" t="t" r="r" b="b"/>
                <a:pathLst>
                  <a:path w="35809" h="5909">
                    <a:moveTo>
                      <a:pt x="528" y="258"/>
                    </a:moveTo>
                    <a:lnTo>
                      <a:pt x="36337" y="258"/>
                    </a:lnTo>
                  </a:path>
                </a:pathLst>
              </a:custGeom>
              <a:solidFill>
                <a:srgbClr val="EC4E44"/>
              </a:solidFill>
              <a:ln w="5965" cap="sq">
                <a:noFill/>
                <a:prstDash val="solid"/>
                <a:miter/>
              </a:ln>
            </p:spPr>
            <p:txBody>
              <a:bodyPr rtlCol="0" anchor="ctr"/>
              <a:lstStyle/>
              <a:p>
                <a:endParaRPr lang="en-US"/>
              </a:p>
            </p:txBody>
          </p:sp>
          <p:sp>
            <p:nvSpPr>
              <p:cNvPr id="2621" name="Freeform: Shape 2620">
                <a:extLst>
                  <a:ext uri="{FF2B5EF4-FFF2-40B4-BE49-F238E27FC236}">
                    <a16:creationId xmlns:a16="http://schemas.microsoft.com/office/drawing/2014/main" id="{954142F3-4AFB-4EE7-8363-47C7B9CFFBBC}"/>
                  </a:ext>
                </a:extLst>
              </p:cNvPr>
              <p:cNvSpPr/>
              <p:nvPr/>
            </p:nvSpPr>
            <p:spPr>
              <a:xfrm>
                <a:off x="3464317" y="3499751"/>
                <a:ext cx="35809" cy="5909"/>
              </a:xfrm>
              <a:custGeom>
                <a:avLst/>
                <a:gdLst>
                  <a:gd name="connsiteX0" fmla="*/ 528 w 35809"/>
                  <a:gd name="connsiteY0" fmla="*/ 258 h 5909"/>
                  <a:gd name="connsiteX1" fmla="*/ 36337 w 35809"/>
                  <a:gd name="connsiteY1" fmla="*/ 258 h 5909"/>
                </a:gdLst>
                <a:ahLst/>
                <a:cxnLst>
                  <a:cxn ang="0">
                    <a:pos x="connsiteX0" y="connsiteY0"/>
                  </a:cxn>
                  <a:cxn ang="0">
                    <a:pos x="connsiteX1" y="connsiteY1"/>
                  </a:cxn>
                </a:cxnLst>
                <a:rect l="l" t="t" r="r" b="b"/>
                <a:pathLst>
                  <a:path w="35809" h="5909">
                    <a:moveTo>
                      <a:pt x="528" y="258"/>
                    </a:moveTo>
                    <a:lnTo>
                      <a:pt x="36337" y="258"/>
                    </a:lnTo>
                  </a:path>
                </a:pathLst>
              </a:custGeom>
              <a:noFill/>
              <a:ln w="5965" cap="flat">
                <a:solidFill>
                  <a:srgbClr val="EC4E44"/>
                </a:solidFill>
                <a:prstDash val="solid"/>
                <a:miter/>
              </a:ln>
            </p:spPr>
            <p:txBody>
              <a:bodyPr rtlCol="0" anchor="ctr"/>
              <a:lstStyle/>
              <a:p>
                <a:endParaRPr lang="en-US"/>
              </a:p>
            </p:txBody>
          </p:sp>
          <p:sp>
            <p:nvSpPr>
              <p:cNvPr id="2622" name="Freeform: Shape 2621">
                <a:extLst>
                  <a:ext uri="{FF2B5EF4-FFF2-40B4-BE49-F238E27FC236}">
                    <a16:creationId xmlns:a16="http://schemas.microsoft.com/office/drawing/2014/main" id="{91C5ABA9-BC2E-4E47-B99B-B92F6D8134E4}"/>
                  </a:ext>
                </a:extLst>
              </p:cNvPr>
              <p:cNvSpPr/>
              <p:nvPr/>
            </p:nvSpPr>
            <p:spPr>
              <a:xfrm>
                <a:off x="2391098" y="4493127"/>
                <a:ext cx="35809" cy="5909"/>
              </a:xfrm>
              <a:custGeom>
                <a:avLst/>
                <a:gdLst>
                  <a:gd name="connsiteX0" fmla="*/ 348 w 35809"/>
                  <a:gd name="connsiteY0" fmla="*/ 426 h 5909"/>
                  <a:gd name="connsiteX1" fmla="*/ 36157 w 35809"/>
                  <a:gd name="connsiteY1" fmla="*/ 426 h 5909"/>
                </a:gdLst>
                <a:ahLst/>
                <a:cxnLst>
                  <a:cxn ang="0">
                    <a:pos x="connsiteX0" y="connsiteY0"/>
                  </a:cxn>
                  <a:cxn ang="0">
                    <a:pos x="connsiteX1" y="connsiteY1"/>
                  </a:cxn>
                </a:cxnLst>
                <a:rect l="l" t="t" r="r" b="b"/>
                <a:pathLst>
                  <a:path w="35809" h="5909">
                    <a:moveTo>
                      <a:pt x="348" y="426"/>
                    </a:moveTo>
                    <a:lnTo>
                      <a:pt x="36157" y="426"/>
                    </a:lnTo>
                  </a:path>
                </a:pathLst>
              </a:custGeom>
              <a:solidFill>
                <a:srgbClr val="EC4E44"/>
              </a:solidFill>
              <a:ln w="5965" cap="sq">
                <a:noFill/>
                <a:prstDash val="solid"/>
                <a:miter/>
              </a:ln>
            </p:spPr>
            <p:txBody>
              <a:bodyPr rtlCol="0" anchor="ctr"/>
              <a:lstStyle/>
              <a:p>
                <a:endParaRPr lang="en-US"/>
              </a:p>
            </p:txBody>
          </p:sp>
          <p:sp>
            <p:nvSpPr>
              <p:cNvPr id="2623" name="Freeform: Shape 2622">
                <a:extLst>
                  <a:ext uri="{FF2B5EF4-FFF2-40B4-BE49-F238E27FC236}">
                    <a16:creationId xmlns:a16="http://schemas.microsoft.com/office/drawing/2014/main" id="{C9ED9C64-52AD-4E9E-989F-E30790BCCE1A}"/>
                  </a:ext>
                </a:extLst>
              </p:cNvPr>
              <p:cNvSpPr/>
              <p:nvPr/>
            </p:nvSpPr>
            <p:spPr>
              <a:xfrm>
                <a:off x="2391098" y="4493127"/>
                <a:ext cx="35809" cy="5909"/>
              </a:xfrm>
              <a:custGeom>
                <a:avLst/>
                <a:gdLst>
                  <a:gd name="connsiteX0" fmla="*/ 348 w 35809"/>
                  <a:gd name="connsiteY0" fmla="*/ 426 h 5909"/>
                  <a:gd name="connsiteX1" fmla="*/ 36157 w 35809"/>
                  <a:gd name="connsiteY1" fmla="*/ 426 h 5909"/>
                </a:gdLst>
                <a:ahLst/>
                <a:cxnLst>
                  <a:cxn ang="0">
                    <a:pos x="connsiteX0" y="connsiteY0"/>
                  </a:cxn>
                  <a:cxn ang="0">
                    <a:pos x="connsiteX1" y="connsiteY1"/>
                  </a:cxn>
                </a:cxnLst>
                <a:rect l="l" t="t" r="r" b="b"/>
                <a:pathLst>
                  <a:path w="35809" h="5909">
                    <a:moveTo>
                      <a:pt x="348" y="426"/>
                    </a:moveTo>
                    <a:lnTo>
                      <a:pt x="36157" y="426"/>
                    </a:lnTo>
                  </a:path>
                </a:pathLst>
              </a:custGeom>
              <a:noFill/>
              <a:ln w="5965" cap="flat">
                <a:solidFill>
                  <a:srgbClr val="EC4E44"/>
                </a:solidFill>
                <a:prstDash val="solid"/>
                <a:miter/>
              </a:ln>
            </p:spPr>
            <p:txBody>
              <a:bodyPr rtlCol="0" anchor="ctr"/>
              <a:lstStyle/>
              <a:p>
                <a:endParaRPr lang="en-US"/>
              </a:p>
            </p:txBody>
          </p:sp>
          <p:sp>
            <p:nvSpPr>
              <p:cNvPr id="2624" name="Freeform: Shape 2623">
                <a:extLst>
                  <a:ext uri="{FF2B5EF4-FFF2-40B4-BE49-F238E27FC236}">
                    <a16:creationId xmlns:a16="http://schemas.microsoft.com/office/drawing/2014/main" id="{53E9482C-C622-44DC-8D4E-7543F6DA8A67}"/>
                  </a:ext>
                </a:extLst>
              </p:cNvPr>
              <p:cNvSpPr/>
              <p:nvPr/>
            </p:nvSpPr>
            <p:spPr>
              <a:xfrm>
                <a:off x="3444586" y="3658944"/>
                <a:ext cx="35809" cy="5909"/>
              </a:xfrm>
              <a:custGeom>
                <a:avLst/>
                <a:gdLst>
                  <a:gd name="connsiteX0" fmla="*/ 524 w 35809"/>
                  <a:gd name="connsiteY0" fmla="*/ 285 h 5909"/>
                  <a:gd name="connsiteX1" fmla="*/ 36334 w 35809"/>
                  <a:gd name="connsiteY1" fmla="*/ 285 h 5909"/>
                </a:gdLst>
                <a:ahLst/>
                <a:cxnLst>
                  <a:cxn ang="0">
                    <a:pos x="connsiteX0" y="connsiteY0"/>
                  </a:cxn>
                  <a:cxn ang="0">
                    <a:pos x="connsiteX1" y="connsiteY1"/>
                  </a:cxn>
                </a:cxnLst>
                <a:rect l="l" t="t" r="r" b="b"/>
                <a:pathLst>
                  <a:path w="35809" h="5909">
                    <a:moveTo>
                      <a:pt x="524" y="285"/>
                    </a:moveTo>
                    <a:lnTo>
                      <a:pt x="36334" y="285"/>
                    </a:lnTo>
                  </a:path>
                </a:pathLst>
              </a:custGeom>
              <a:solidFill>
                <a:srgbClr val="EC4E44"/>
              </a:solidFill>
              <a:ln w="5965" cap="sq">
                <a:noFill/>
                <a:prstDash val="solid"/>
                <a:miter/>
              </a:ln>
            </p:spPr>
            <p:txBody>
              <a:bodyPr rtlCol="0" anchor="ctr"/>
              <a:lstStyle/>
              <a:p>
                <a:endParaRPr lang="en-US"/>
              </a:p>
            </p:txBody>
          </p:sp>
          <p:sp>
            <p:nvSpPr>
              <p:cNvPr id="2625" name="Freeform: Shape 2624">
                <a:extLst>
                  <a:ext uri="{FF2B5EF4-FFF2-40B4-BE49-F238E27FC236}">
                    <a16:creationId xmlns:a16="http://schemas.microsoft.com/office/drawing/2014/main" id="{F667168E-5C7D-473A-99A9-C725E3B79C58}"/>
                  </a:ext>
                </a:extLst>
              </p:cNvPr>
              <p:cNvSpPr/>
              <p:nvPr/>
            </p:nvSpPr>
            <p:spPr>
              <a:xfrm>
                <a:off x="3444586" y="3658944"/>
                <a:ext cx="35809" cy="5909"/>
              </a:xfrm>
              <a:custGeom>
                <a:avLst/>
                <a:gdLst>
                  <a:gd name="connsiteX0" fmla="*/ 524 w 35809"/>
                  <a:gd name="connsiteY0" fmla="*/ 285 h 5909"/>
                  <a:gd name="connsiteX1" fmla="*/ 36334 w 35809"/>
                  <a:gd name="connsiteY1" fmla="*/ 285 h 5909"/>
                </a:gdLst>
                <a:ahLst/>
                <a:cxnLst>
                  <a:cxn ang="0">
                    <a:pos x="connsiteX0" y="connsiteY0"/>
                  </a:cxn>
                  <a:cxn ang="0">
                    <a:pos x="connsiteX1" y="connsiteY1"/>
                  </a:cxn>
                </a:cxnLst>
                <a:rect l="l" t="t" r="r" b="b"/>
                <a:pathLst>
                  <a:path w="35809" h="5909">
                    <a:moveTo>
                      <a:pt x="524" y="285"/>
                    </a:moveTo>
                    <a:lnTo>
                      <a:pt x="36334" y="285"/>
                    </a:lnTo>
                  </a:path>
                </a:pathLst>
              </a:custGeom>
              <a:noFill/>
              <a:ln w="5965" cap="flat">
                <a:solidFill>
                  <a:srgbClr val="EC4E44"/>
                </a:solidFill>
                <a:prstDash val="solid"/>
                <a:miter/>
              </a:ln>
            </p:spPr>
            <p:txBody>
              <a:bodyPr rtlCol="0" anchor="ctr"/>
              <a:lstStyle/>
              <a:p>
                <a:endParaRPr lang="en-US"/>
              </a:p>
            </p:txBody>
          </p:sp>
          <p:sp>
            <p:nvSpPr>
              <p:cNvPr id="2626" name="Freeform: Shape 2625">
                <a:extLst>
                  <a:ext uri="{FF2B5EF4-FFF2-40B4-BE49-F238E27FC236}">
                    <a16:creationId xmlns:a16="http://schemas.microsoft.com/office/drawing/2014/main" id="{E18C90F0-4433-45FF-87F3-52F7CC5ADCAA}"/>
                  </a:ext>
                </a:extLst>
              </p:cNvPr>
              <p:cNvSpPr/>
              <p:nvPr/>
            </p:nvSpPr>
            <p:spPr>
              <a:xfrm>
                <a:off x="2142085" y="4715363"/>
                <a:ext cx="35809" cy="5909"/>
              </a:xfrm>
              <a:custGeom>
                <a:avLst/>
                <a:gdLst>
                  <a:gd name="connsiteX0" fmla="*/ 306 w 35809"/>
                  <a:gd name="connsiteY0" fmla="*/ 463 h 5909"/>
                  <a:gd name="connsiteX1" fmla="*/ 36116 w 35809"/>
                  <a:gd name="connsiteY1" fmla="*/ 463 h 5909"/>
                </a:gdLst>
                <a:ahLst/>
                <a:cxnLst>
                  <a:cxn ang="0">
                    <a:pos x="connsiteX0" y="connsiteY0"/>
                  </a:cxn>
                  <a:cxn ang="0">
                    <a:pos x="connsiteX1" y="connsiteY1"/>
                  </a:cxn>
                </a:cxnLst>
                <a:rect l="l" t="t" r="r" b="b"/>
                <a:pathLst>
                  <a:path w="35809" h="5909">
                    <a:moveTo>
                      <a:pt x="306" y="463"/>
                    </a:moveTo>
                    <a:lnTo>
                      <a:pt x="36116" y="463"/>
                    </a:lnTo>
                  </a:path>
                </a:pathLst>
              </a:custGeom>
              <a:solidFill>
                <a:srgbClr val="EC4E44"/>
              </a:solidFill>
              <a:ln w="5965" cap="sq">
                <a:noFill/>
                <a:prstDash val="solid"/>
                <a:miter/>
              </a:ln>
            </p:spPr>
            <p:txBody>
              <a:bodyPr rtlCol="0" anchor="ctr"/>
              <a:lstStyle/>
              <a:p>
                <a:endParaRPr lang="en-US"/>
              </a:p>
            </p:txBody>
          </p:sp>
          <p:sp>
            <p:nvSpPr>
              <p:cNvPr id="2627" name="Freeform: Shape 2626">
                <a:extLst>
                  <a:ext uri="{FF2B5EF4-FFF2-40B4-BE49-F238E27FC236}">
                    <a16:creationId xmlns:a16="http://schemas.microsoft.com/office/drawing/2014/main" id="{CCCD0EE7-7C30-4C51-A53E-BD09873FD1CD}"/>
                  </a:ext>
                </a:extLst>
              </p:cNvPr>
              <p:cNvSpPr/>
              <p:nvPr/>
            </p:nvSpPr>
            <p:spPr>
              <a:xfrm>
                <a:off x="2142085" y="4715363"/>
                <a:ext cx="35809" cy="5909"/>
              </a:xfrm>
              <a:custGeom>
                <a:avLst/>
                <a:gdLst>
                  <a:gd name="connsiteX0" fmla="*/ 306 w 35809"/>
                  <a:gd name="connsiteY0" fmla="*/ 463 h 5909"/>
                  <a:gd name="connsiteX1" fmla="*/ 36116 w 35809"/>
                  <a:gd name="connsiteY1" fmla="*/ 463 h 5909"/>
                </a:gdLst>
                <a:ahLst/>
                <a:cxnLst>
                  <a:cxn ang="0">
                    <a:pos x="connsiteX0" y="connsiteY0"/>
                  </a:cxn>
                  <a:cxn ang="0">
                    <a:pos x="connsiteX1" y="connsiteY1"/>
                  </a:cxn>
                </a:cxnLst>
                <a:rect l="l" t="t" r="r" b="b"/>
                <a:pathLst>
                  <a:path w="35809" h="5909">
                    <a:moveTo>
                      <a:pt x="306" y="463"/>
                    </a:moveTo>
                    <a:lnTo>
                      <a:pt x="36116" y="463"/>
                    </a:lnTo>
                  </a:path>
                </a:pathLst>
              </a:custGeom>
              <a:noFill/>
              <a:ln w="5965" cap="flat">
                <a:solidFill>
                  <a:srgbClr val="EC4E44"/>
                </a:solidFill>
                <a:prstDash val="solid"/>
                <a:miter/>
              </a:ln>
            </p:spPr>
            <p:txBody>
              <a:bodyPr rtlCol="0" anchor="ctr"/>
              <a:lstStyle/>
              <a:p>
                <a:endParaRPr lang="en-US"/>
              </a:p>
            </p:txBody>
          </p:sp>
          <p:sp>
            <p:nvSpPr>
              <p:cNvPr id="2628" name="Freeform: Shape 2627">
                <a:extLst>
                  <a:ext uri="{FF2B5EF4-FFF2-40B4-BE49-F238E27FC236}">
                    <a16:creationId xmlns:a16="http://schemas.microsoft.com/office/drawing/2014/main" id="{9F88D74D-5E6E-4027-94D1-9F56DA0CAFE1}"/>
                  </a:ext>
                </a:extLst>
              </p:cNvPr>
              <p:cNvSpPr/>
              <p:nvPr/>
            </p:nvSpPr>
            <p:spPr>
              <a:xfrm>
                <a:off x="3485398" y="3497556"/>
                <a:ext cx="35809" cy="5909"/>
              </a:xfrm>
              <a:custGeom>
                <a:avLst/>
                <a:gdLst>
                  <a:gd name="connsiteX0" fmla="*/ 531 w 35809"/>
                  <a:gd name="connsiteY0" fmla="*/ 257 h 5909"/>
                  <a:gd name="connsiteX1" fmla="*/ 36341 w 35809"/>
                  <a:gd name="connsiteY1" fmla="*/ 257 h 5909"/>
                </a:gdLst>
                <a:ahLst/>
                <a:cxnLst>
                  <a:cxn ang="0">
                    <a:pos x="connsiteX0" y="connsiteY0"/>
                  </a:cxn>
                  <a:cxn ang="0">
                    <a:pos x="connsiteX1" y="connsiteY1"/>
                  </a:cxn>
                </a:cxnLst>
                <a:rect l="l" t="t" r="r" b="b"/>
                <a:pathLst>
                  <a:path w="35809" h="5909">
                    <a:moveTo>
                      <a:pt x="531" y="257"/>
                    </a:moveTo>
                    <a:lnTo>
                      <a:pt x="36341" y="257"/>
                    </a:lnTo>
                  </a:path>
                </a:pathLst>
              </a:custGeom>
              <a:solidFill>
                <a:srgbClr val="EC4E44"/>
              </a:solidFill>
              <a:ln w="5965" cap="sq">
                <a:noFill/>
                <a:prstDash val="solid"/>
                <a:miter/>
              </a:ln>
            </p:spPr>
            <p:txBody>
              <a:bodyPr rtlCol="0" anchor="ctr"/>
              <a:lstStyle/>
              <a:p>
                <a:endParaRPr lang="en-US"/>
              </a:p>
            </p:txBody>
          </p:sp>
          <p:sp>
            <p:nvSpPr>
              <p:cNvPr id="2629" name="Freeform: Shape 2628">
                <a:extLst>
                  <a:ext uri="{FF2B5EF4-FFF2-40B4-BE49-F238E27FC236}">
                    <a16:creationId xmlns:a16="http://schemas.microsoft.com/office/drawing/2014/main" id="{4B94840D-DB1D-42CD-BC73-AF0706682B9C}"/>
                  </a:ext>
                </a:extLst>
              </p:cNvPr>
              <p:cNvSpPr/>
              <p:nvPr/>
            </p:nvSpPr>
            <p:spPr>
              <a:xfrm>
                <a:off x="3485398" y="3497556"/>
                <a:ext cx="35809" cy="5909"/>
              </a:xfrm>
              <a:custGeom>
                <a:avLst/>
                <a:gdLst>
                  <a:gd name="connsiteX0" fmla="*/ 531 w 35809"/>
                  <a:gd name="connsiteY0" fmla="*/ 257 h 5909"/>
                  <a:gd name="connsiteX1" fmla="*/ 36341 w 35809"/>
                  <a:gd name="connsiteY1" fmla="*/ 257 h 5909"/>
                </a:gdLst>
                <a:ahLst/>
                <a:cxnLst>
                  <a:cxn ang="0">
                    <a:pos x="connsiteX0" y="connsiteY0"/>
                  </a:cxn>
                  <a:cxn ang="0">
                    <a:pos x="connsiteX1" y="connsiteY1"/>
                  </a:cxn>
                </a:cxnLst>
                <a:rect l="l" t="t" r="r" b="b"/>
                <a:pathLst>
                  <a:path w="35809" h="5909">
                    <a:moveTo>
                      <a:pt x="531" y="257"/>
                    </a:moveTo>
                    <a:lnTo>
                      <a:pt x="36341" y="257"/>
                    </a:lnTo>
                  </a:path>
                </a:pathLst>
              </a:custGeom>
              <a:noFill/>
              <a:ln w="5965" cap="flat">
                <a:solidFill>
                  <a:srgbClr val="EC4E44"/>
                </a:solidFill>
                <a:prstDash val="solid"/>
                <a:miter/>
              </a:ln>
            </p:spPr>
            <p:txBody>
              <a:bodyPr rtlCol="0" anchor="ctr"/>
              <a:lstStyle/>
              <a:p>
                <a:endParaRPr lang="en-US"/>
              </a:p>
            </p:txBody>
          </p:sp>
          <p:sp>
            <p:nvSpPr>
              <p:cNvPr id="2630" name="Freeform: Shape 2629">
                <a:extLst>
                  <a:ext uri="{FF2B5EF4-FFF2-40B4-BE49-F238E27FC236}">
                    <a16:creationId xmlns:a16="http://schemas.microsoft.com/office/drawing/2014/main" id="{81F23E52-F5A4-443B-B728-135C7093A015}"/>
                  </a:ext>
                </a:extLst>
              </p:cNvPr>
              <p:cNvSpPr/>
              <p:nvPr/>
            </p:nvSpPr>
            <p:spPr>
              <a:xfrm>
                <a:off x="2001469" y="4863857"/>
                <a:ext cx="35809" cy="5909"/>
              </a:xfrm>
              <a:custGeom>
                <a:avLst/>
                <a:gdLst>
                  <a:gd name="connsiteX0" fmla="*/ 283 w 35809"/>
                  <a:gd name="connsiteY0" fmla="*/ 488 h 5909"/>
                  <a:gd name="connsiteX1" fmla="*/ 36092 w 35809"/>
                  <a:gd name="connsiteY1" fmla="*/ 488 h 5909"/>
                </a:gdLst>
                <a:ahLst/>
                <a:cxnLst>
                  <a:cxn ang="0">
                    <a:pos x="connsiteX0" y="connsiteY0"/>
                  </a:cxn>
                  <a:cxn ang="0">
                    <a:pos x="connsiteX1" y="connsiteY1"/>
                  </a:cxn>
                </a:cxnLst>
                <a:rect l="l" t="t" r="r" b="b"/>
                <a:pathLst>
                  <a:path w="35809" h="5909">
                    <a:moveTo>
                      <a:pt x="283" y="488"/>
                    </a:moveTo>
                    <a:lnTo>
                      <a:pt x="36092" y="488"/>
                    </a:lnTo>
                  </a:path>
                </a:pathLst>
              </a:custGeom>
              <a:solidFill>
                <a:srgbClr val="EC4E44"/>
              </a:solidFill>
              <a:ln w="5965" cap="sq">
                <a:noFill/>
                <a:prstDash val="solid"/>
                <a:miter/>
              </a:ln>
            </p:spPr>
            <p:txBody>
              <a:bodyPr rtlCol="0" anchor="ctr"/>
              <a:lstStyle/>
              <a:p>
                <a:endParaRPr lang="en-US"/>
              </a:p>
            </p:txBody>
          </p:sp>
          <p:sp>
            <p:nvSpPr>
              <p:cNvPr id="2631" name="Freeform: Shape 2630">
                <a:extLst>
                  <a:ext uri="{FF2B5EF4-FFF2-40B4-BE49-F238E27FC236}">
                    <a16:creationId xmlns:a16="http://schemas.microsoft.com/office/drawing/2014/main" id="{8114788A-7B53-4433-99CE-CE1C1246FD5E}"/>
                  </a:ext>
                </a:extLst>
              </p:cNvPr>
              <p:cNvSpPr/>
              <p:nvPr/>
            </p:nvSpPr>
            <p:spPr>
              <a:xfrm>
                <a:off x="2001469" y="4863857"/>
                <a:ext cx="35809" cy="5909"/>
              </a:xfrm>
              <a:custGeom>
                <a:avLst/>
                <a:gdLst>
                  <a:gd name="connsiteX0" fmla="*/ 283 w 35809"/>
                  <a:gd name="connsiteY0" fmla="*/ 488 h 5909"/>
                  <a:gd name="connsiteX1" fmla="*/ 36092 w 35809"/>
                  <a:gd name="connsiteY1" fmla="*/ 488 h 5909"/>
                </a:gdLst>
                <a:ahLst/>
                <a:cxnLst>
                  <a:cxn ang="0">
                    <a:pos x="connsiteX0" y="connsiteY0"/>
                  </a:cxn>
                  <a:cxn ang="0">
                    <a:pos x="connsiteX1" y="connsiteY1"/>
                  </a:cxn>
                </a:cxnLst>
                <a:rect l="l" t="t" r="r" b="b"/>
                <a:pathLst>
                  <a:path w="35809" h="5909">
                    <a:moveTo>
                      <a:pt x="283" y="488"/>
                    </a:moveTo>
                    <a:lnTo>
                      <a:pt x="36092" y="488"/>
                    </a:lnTo>
                  </a:path>
                </a:pathLst>
              </a:custGeom>
              <a:noFill/>
              <a:ln w="5965" cap="flat">
                <a:solidFill>
                  <a:srgbClr val="EC4E44"/>
                </a:solidFill>
                <a:prstDash val="solid"/>
                <a:miter/>
              </a:ln>
            </p:spPr>
            <p:txBody>
              <a:bodyPr rtlCol="0" anchor="ctr"/>
              <a:lstStyle/>
              <a:p>
                <a:endParaRPr lang="en-US"/>
              </a:p>
            </p:txBody>
          </p:sp>
          <p:sp>
            <p:nvSpPr>
              <p:cNvPr id="2632" name="Freeform: Shape 2631">
                <a:extLst>
                  <a:ext uri="{FF2B5EF4-FFF2-40B4-BE49-F238E27FC236}">
                    <a16:creationId xmlns:a16="http://schemas.microsoft.com/office/drawing/2014/main" id="{04D8F2F6-AB63-4585-8960-D4975382638C}"/>
                  </a:ext>
                </a:extLst>
              </p:cNvPr>
              <p:cNvSpPr/>
              <p:nvPr/>
            </p:nvSpPr>
            <p:spPr>
              <a:xfrm>
                <a:off x="3092942" y="3860170"/>
                <a:ext cx="35809" cy="5909"/>
              </a:xfrm>
              <a:custGeom>
                <a:avLst/>
                <a:gdLst>
                  <a:gd name="connsiteX0" fmla="*/ 466 w 35809"/>
                  <a:gd name="connsiteY0" fmla="*/ 319 h 5909"/>
                  <a:gd name="connsiteX1" fmla="*/ 36275 w 35809"/>
                  <a:gd name="connsiteY1" fmla="*/ 319 h 5909"/>
                </a:gdLst>
                <a:ahLst/>
                <a:cxnLst>
                  <a:cxn ang="0">
                    <a:pos x="connsiteX0" y="connsiteY0"/>
                  </a:cxn>
                  <a:cxn ang="0">
                    <a:pos x="connsiteX1" y="connsiteY1"/>
                  </a:cxn>
                </a:cxnLst>
                <a:rect l="l" t="t" r="r" b="b"/>
                <a:pathLst>
                  <a:path w="35809" h="5909">
                    <a:moveTo>
                      <a:pt x="466" y="319"/>
                    </a:moveTo>
                    <a:lnTo>
                      <a:pt x="36275" y="319"/>
                    </a:lnTo>
                  </a:path>
                </a:pathLst>
              </a:custGeom>
              <a:solidFill>
                <a:srgbClr val="EC4E44"/>
              </a:solidFill>
              <a:ln w="5965" cap="sq">
                <a:noFill/>
                <a:prstDash val="solid"/>
                <a:miter/>
              </a:ln>
            </p:spPr>
            <p:txBody>
              <a:bodyPr rtlCol="0" anchor="ctr"/>
              <a:lstStyle/>
              <a:p>
                <a:endParaRPr lang="en-US"/>
              </a:p>
            </p:txBody>
          </p:sp>
          <p:sp>
            <p:nvSpPr>
              <p:cNvPr id="2633" name="Freeform: Shape 2632">
                <a:extLst>
                  <a:ext uri="{FF2B5EF4-FFF2-40B4-BE49-F238E27FC236}">
                    <a16:creationId xmlns:a16="http://schemas.microsoft.com/office/drawing/2014/main" id="{B55F19CC-2719-41D1-A55B-CC0194A4F509}"/>
                  </a:ext>
                </a:extLst>
              </p:cNvPr>
              <p:cNvSpPr/>
              <p:nvPr/>
            </p:nvSpPr>
            <p:spPr>
              <a:xfrm>
                <a:off x="3092942" y="3860170"/>
                <a:ext cx="35809" cy="5909"/>
              </a:xfrm>
              <a:custGeom>
                <a:avLst/>
                <a:gdLst>
                  <a:gd name="connsiteX0" fmla="*/ 466 w 35809"/>
                  <a:gd name="connsiteY0" fmla="*/ 319 h 5909"/>
                  <a:gd name="connsiteX1" fmla="*/ 36275 w 35809"/>
                  <a:gd name="connsiteY1" fmla="*/ 319 h 5909"/>
                </a:gdLst>
                <a:ahLst/>
                <a:cxnLst>
                  <a:cxn ang="0">
                    <a:pos x="connsiteX0" y="connsiteY0"/>
                  </a:cxn>
                  <a:cxn ang="0">
                    <a:pos x="connsiteX1" y="connsiteY1"/>
                  </a:cxn>
                </a:cxnLst>
                <a:rect l="l" t="t" r="r" b="b"/>
                <a:pathLst>
                  <a:path w="35809" h="5909">
                    <a:moveTo>
                      <a:pt x="466" y="319"/>
                    </a:moveTo>
                    <a:lnTo>
                      <a:pt x="36275" y="319"/>
                    </a:lnTo>
                  </a:path>
                </a:pathLst>
              </a:custGeom>
              <a:noFill/>
              <a:ln w="5965" cap="flat">
                <a:solidFill>
                  <a:srgbClr val="EC4E44"/>
                </a:solidFill>
                <a:prstDash val="solid"/>
                <a:miter/>
              </a:ln>
            </p:spPr>
            <p:txBody>
              <a:bodyPr rtlCol="0" anchor="ctr"/>
              <a:lstStyle/>
              <a:p>
                <a:endParaRPr lang="en-US"/>
              </a:p>
            </p:txBody>
          </p:sp>
          <p:sp>
            <p:nvSpPr>
              <p:cNvPr id="2634" name="Freeform: Shape 2633">
                <a:extLst>
                  <a:ext uri="{FF2B5EF4-FFF2-40B4-BE49-F238E27FC236}">
                    <a16:creationId xmlns:a16="http://schemas.microsoft.com/office/drawing/2014/main" id="{DEB86164-E9FE-407C-82E9-BBA8DC95A5F9}"/>
                  </a:ext>
                </a:extLst>
              </p:cNvPr>
              <p:cNvSpPr/>
              <p:nvPr/>
            </p:nvSpPr>
            <p:spPr>
              <a:xfrm>
                <a:off x="3253851" y="3717241"/>
                <a:ext cx="35809" cy="5909"/>
              </a:xfrm>
              <a:custGeom>
                <a:avLst/>
                <a:gdLst>
                  <a:gd name="connsiteX0" fmla="*/ 493 w 35809"/>
                  <a:gd name="connsiteY0" fmla="*/ 294 h 5909"/>
                  <a:gd name="connsiteX1" fmla="*/ 36302 w 35809"/>
                  <a:gd name="connsiteY1" fmla="*/ 294 h 5909"/>
                </a:gdLst>
                <a:ahLst/>
                <a:cxnLst>
                  <a:cxn ang="0">
                    <a:pos x="connsiteX0" y="connsiteY0"/>
                  </a:cxn>
                  <a:cxn ang="0">
                    <a:pos x="connsiteX1" y="connsiteY1"/>
                  </a:cxn>
                </a:cxnLst>
                <a:rect l="l" t="t" r="r" b="b"/>
                <a:pathLst>
                  <a:path w="35809" h="5909">
                    <a:moveTo>
                      <a:pt x="493" y="294"/>
                    </a:moveTo>
                    <a:lnTo>
                      <a:pt x="36302" y="294"/>
                    </a:lnTo>
                  </a:path>
                </a:pathLst>
              </a:custGeom>
              <a:solidFill>
                <a:srgbClr val="EC4E44"/>
              </a:solidFill>
              <a:ln w="5965" cap="sq">
                <a:noFill/>
                <a:prstDash val="solid"/>
                <a:miter/>
              </a:ln>
            </p:spPr>
            <p:txBody>
              <a:bodyPr rtlCol="0" anchor="ctr"/>
              <a:lstStyle/>
              <a:p>
                <a:endParaRPr lang="en-US"/>
              </a:p>
            </p:txBody>
          </p:sp>
          <p:sp>
            <p:nvSpPr>
              <p:cNvPr id="2635" name="Freeform: Shape 2634">
                <a:extLst>
                  <a:ext uri="{FF2B5EF4-FFF2-40B4-BE49-F238E27FC236}">
                    <a16:creationId xmlns:a16="http://schemas.microsoft.com/office/drawing/2014/main" id="{59802E1E-D4C1-4808-A446-3F8F49ACA063}"/>
                  </a:ext>
                </a:extLst>
              </p:cNvPr>
              <p:cNvSpPr/>
              <p:nvPr/>
            </p:nvSpPr>
            <p:spPr>
              <a:xfrm>
                <a:off x="3253851" y="3717241"/>
                <a:ext cx="35809" cy="5909"/>
              </a:xfrm>
              <a:custGeom>
                <a:avLst/>
                <a:gdLst>
                  <a:gd name="connsiteX0" fmla="*/ 493 w 35809"/>
                  <a:gd name="connsiteY0" fmla="*/ 294 h 5909"/>
                  <a:gd name="connsiteX1" fmla="*/ 36302 w 35809"/>
                  <a:gd name="connsiteY1" fmla="*/ 294 h 5909"/>
                </a:gdLst>
                <a:ahLst/>
                <a:cxnLst>
                  <a:cxn ang="0">
                    <a:pos x="connsiteX0" y="connsiteY0"/>
                  </a:cxn>
                  <a:cxn ang="0">
                    <a:pos x="connsiteX1" y="connsiteY1"/>
                  </a:cxn>
                </a:cxnLst>
                <a:rect l="l" t="t" r="r" b="b"/>
                <a:pathLst>
                  <a:path w="35809" h="5909">
                    <a:moveTo>
                      <a:pt x="493" y="294"/>
                    </a:moveTo>
                    <a:lnTo>
                      <a:pt x="36302" y="294"/>
                    </a:lnTo>
                  </a:path>
                </a:pathLst>
              </a:custGeom>
              <a:noFill/>
              <a:ln w="5965" cap="flat">
                <a:solidFill>
                  <a:srgbClr val="EC4E44"/>
                </a:solidFill>
                <a:prstDash val="solid"/>
                <a:miter/>
              </a:ln>
            </p:spPr>
            <p:txBody>
              <a:bodyPr rtlCol="0" anchor="ctr"/>
              <a:lstStyle/>
              <a:p>
                <a:endParaRPr lang="en-US"/>
              </a:p>
            </p:txBody>
          </p:sp>
          <p:sp>
            <p:nvSpPr>
              <p:cNvPr id="2636" name="Freeform: Shape 2635">
                <a:extLst>
                  <a:ext uri="{FF2B5EF4-FFF2-40B4-BE49-F238E27FC236}">
                    <a16:creationId xmlns:a16="http://schemas.microsoft.com/office/drawing/2014/main" id="{2BCE858C-CDD8-494C-8CC1-6A9AFED68FB7}"/>
                  </a:ext>
                </a:extLst>
              </p:cNvPr>
              <p:cNvSpPr/>
              <p:nvPr/>
            </p:nvSpPr>
            <p:spPr>
              <a:xfrm>
                <a:off x="2493069" y="4407342"/>
                <a:ext cx="35809" cy="5909"/>
              </a:xfrm>
              <a:custGeom>
                <a:avLst/>
                <a:gdLst>
                  <a:gd name="connsiteX0" fmla="*/ 365 w 35809"/>
                  <a:gd name="connsiteY0" fmla="*/ 411 h 5909"/>
                  <a:gd name="connsiteX1" fmla="*/ 36174 w 35809"/>
                  <a:gd name="connsiteY1" fmla="*/ 411 h 5909"/>
                </a:gdLst>
                <a:ahLst/>
                <a:cxnLst>
                  <a:cxn ang="0">
                    <a:pos x="connsiteX0" y="connsiteY0"/>
                  </a:cxn>
                  <a:cxn ang="0">
                    <a:pos x="connsiteX1" y="connsiteY1"/>
                  </a:cxn>
                </a:cxnLst>
                <a:rect l="l" t="t" r="r" b="b"/>
                <a:pathLst>
                  <a:path w="35809" h="5909">
                    <a:moveTo>
                      <a:pt x="365" y="411"/>
                    </a:moveTo>
                    <a:lnTo>
                      <a:pt x="36174" y="411"/>
                    </a:lnTo>
                  </a:path>
                </a:pathLst>
              </a:custGeom>
              <a:solidFill>
                <a:srgbClr val="EC4E44"/>
              </a:solidFill>
              <a:ln w="5965" cap="sq">
                <a:noFill/>
                <a:prstDash val="solid"/>
                <a:miter/>
              </a:ln>
            </p:spPr>
            <p:txBody>
              <a:bodyPr rtlCol="0" anchor="ctr"/>
              <a:lstStyle/>
              <a:p>
                <a:endParaRPr lang="en-US"/>
              </a:p>
            </p:txBody>
          </p:sp>
          <p:sp>
            <p:nvSpPr>
              <p:cNvPr id="2637" name="Freeform: Shape 2636">
                <a:extLst>
                  <a:ext uri="{FF2B5EF4-FFF2-40B4-BE49-F238E27FC236}">
                    <a16:creationId xmlns:a16="http://schemas.microsoft.com/office/drawing/2014/main" id="{3F535972-5F17-4C3B-AD13-D49719DB8745}"/>
                  </a:ext>
                </a:extLst>
              </p:cNvPr>
              <p:cNvSpPr/>
              <p:nvPr/>
            </p:nvSpPr>
            <p:spPr>
              <a:xfrm>
                <a:off x="2493069" y="4407342"/>
                <a:ext cx="35809" cy="5909"/>
              </a:xfrm>
              <a:custGeom>
                <a:avLst/>
                <a:gdLst>
                  <a:gd name="connsiteX0" fmla="*/ 365 w 35809"/>
                  <a:gd name="connsiteY0" fmla="*/ 411 h 5909"/>
                  <a:gd name="connsiteX1" fmla="*/ 36174 w 35809"/>
                  <a:gd name="connsiteY1" fmla="*/ 411 h 5909"/>
                </a:gdLst>
                <a:ahLst/>
                <a:cxnLst>
                  <a:cxn ang="0">
                    <a:pos x="connsiteX0" y="connsiteY0"/>
                  </a:cxn>
                  <a:cxn ang="0">
                    <a:pos x="connsiteX1" y="connsiteY1"/>
                  </a:cxn>
                </a:cxnLst>
                <a:rect l="l" t="t" r="r" b="b"/>
                <a:pathLst>
                  <a:path w="35809" h="5909">
                    <a:moveTo>
                      <a:pt x="365" y="411"/>
                    </a:moveTo>
                    <a:lnTo>
                      <a:pt x="36174" y="411"/>
                    </a:lnTo>
                  </a:path>
                </a:pathLst>
              </a:custGeom>
              <a:noFill/>
              <a:ln w="5965" cap="flat">
                <a:solidFill>
                  <a:srgbClr val="EC4E44"/>
                </a:solidFill>
                <a:prstDash val="solid"/>
                <a:miter/>
              </a:ln>
            </p:spPr>
            <p:txBody>
              <a:bodyPr rtlCol="0" anchor="ctr"/>
              <a:lstStyle/>
              <a:p>
                <a:endParaRPr lang="en-US"/>
              </a:p>
            </p:txBody>
          </p:sp>
          <p:sp>
            <p:nvSpPr>
              <p:cNvPr id="2638" name="Freeform: Shape 2637">
                <a:extLst>
                  <a:ext uri="{FF2B5EF4-FFF2-40B4-BE49-F238E27FC236}">
                    <a16:creationId xmlns:a16="http://schemas.microsoft.com/office/drawing/2014/main" id="{7428E032-7193-40EE-9DAC-F902AD78BB41}"/>
                  </a:ext>
                </a:extLst>
              </p:cNvPr>
              <p:cNvSpPr/>
              <p:nvPr/>
            </p:nvSpPr>
            <p:spPr>
              <a:xfrm>
                <a:off x="3103367" y="3830208"/>
                <a:ext cx="35809" cy="5909"/>
              </a:xfrm>
              <a:custGeom>
                <a:avLst/>
                <a:gdLst>
                  <a:gd name="connsiteX0" fmla="*/ 467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7" y="313"/>
                    </a:moveTo>
                    <a:lnTo>
                      <a:pt x="36277" y="313"/>
                    </a:lnTo>
                  </a:path>
                </a:pathLst>
              </a:custGeom>
              <a:solidFill>
                <a:srgbClr val="EC4E44"/>
              </a:solidFill>
              <a:ln w="5965" cap="sq">
                <a:noFill/>
                <a:prstDash val="solid"/>
                <a:miter/>
              </a:ln>
            </p:spPr>
            <p:txBody>
              <a:bodyPr rtlCol="0" anchor="ctr"/>
              <a:lstStyle/>
              <a:p>
                <a:endParaRPr lang="en-US"/>
              </a:p>
            </p:txBody>
          </p:sp>
          <p:sp>
            <p:nvSpPr>
              <p:cNvPr id="2639" name="Freeform: Shape 2638">
                <a:extLst>
                  <a:ext uri="{FF2B5EF4-FFF2-40B4-BE49-F238E27FC236}">
                    <a16:creationId xmlns:a16="http://schemas.microsoft.com/office/drawing/2014/main" id="{DF3B8224-26B3-4AD3-B4FA-EB1A7E845710}"/>
                  </a:ext>
                </a:extLst>
              </p:cNvPr>
              <p:cNvSpPr/>
              <p:nvPr/>
            </p:nvSpPr>
            <p:spPr>
              <a:xfrm>
                <a:off x="3103367" y="3830208"/>
                <a:ext cx="35809" cy="5909"/>
              </a:xfrm>
              <a:custGeom>
                <a:avLst/>
                <a:gdLst>
                  <a:gd name="connsiteX0" fmla="*/ 467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7" y="313"/>
                    </a:moveTo>
                    <a:lnTo>
                      <a:pt x="36277" y="313"/>
                    </a:lnTo>
                  </a:path>
                </a:pathLst>
              </a:custGeom>
              <a:noFill/>
              <a:ln w="5965" cap="flat">
                <a:solidFill>
                  <a:srgbClr val="EC4E44"/>
                </a:solidFill>
                <a:prstDash val="solid"/>
                <a:miter/>
              </a:ln>
            </p:spPr>
            <p:txBody>
              <a:bodyPr rtlCol="0" anchor="ctr"/>
              <a:lstStyle/>
              <a:p>
                <a:endParaRPr lang="en-US"/>
              </a:p>
            </p:txBody>
          </p:sp>
          <p:sp>
            <p:nvSpPr>
              <p:cNvPr id="2640" name="Freeform: Shape 2639">
                <a:extLst>
                  <a:ext uri="{FF2B5EF4-FFF2-40B4-BE49-F238E27FC236}">
                    <a16:creationId xmlns:a16="http://schemas.microsoft.com/office/drawing/2014/main" id="{A2CCCB3F-737E-498D-88EB-410D3CBADE0C}"/>
                  </a:ext>
                </a:extLst>
              </p:cNvPr>
              <p:cNvSpPr/>
              <p:nvPr/>
            </p:nvSpPr>
            <p:spPr>
              <a:xfrm>
                <a:off x="3219155" y="3726865"/>
                <a:ext cx="35809" cy="5909"/>
              </a:xfrm>
              <a:custGeom>
                <a:avLst/>
                <a:gdLst>
                  <a:gd name="connsiteX0" fmla="*/ 487 w 35809"/>
                  <a:gd name="connsiteY0" fmla="*/ 296 h 5909"/>
                  <a:gd name="connsiteX1" fmla="*/ 36296 w 35809"/>
                  <a:gd name="connsiteY1" fmla="*/ 296 h 5909"/>
                </a:gdLst>
                <a:ahLst/>
                <a:cxnLst>
                  <a:cxn ang="0">
                    <a:pos x="connsiteX0" y="connsiteY0"/>
                  </a:cxn>
                  <a:cxn ang="0">
                    <a:pos x="connsiteX1" y="connsiteY1"/>
                  </a:cxn>
                </a:cxnLst>
                <a:rect l="l" t="t" r="r" b="b"/>
                <a:pathLst>
                  <a:path w="35809" h="5909">
                    <a:moveTo>
                      <a:pt x="487" y="296"/>
                    </a:moveTo>
                    <a:lnTo>
                      <a:pt x="36296" y="296"/>
                    </a:lnTo>
                  </a:path>
                </a:pathLst>
              </a:custGeom>
              <a:solidFill>
                <a:srgbClr val="EC4E44"/>
              </a:solidFill>
              <a:ln w="5965" cap="sq">
                <a:noFill/>
                <a:prstDash val="solid"/>
                <a:miter/>
              </a:ln>
            </p:spPr>
            <p:txBody>
              <a:bodyPr rtlCol="0" anchor="ctr"/>
              <a:lstStyle/>
              <a:p>
                <a:endParaRPr lang="en-US"/>
              </a:p>
            </p:txBody>
          </p:sp>
          <p:sp>
            <p:nvSpPr>
              <p:cNvPr id="2641" name="Freeform: Shape 2640">
                <a:extLst>
                  <a:ext uri="{FF2B5EF4-FFF2-40B4-BE49-F238E27FC236}">
                    <a16:creationId xmlns:a16="http://schemas.microsoft.com/office/drawing/2014/main" id="{E7CE2EC4-4F61-460F-B7E5-318B7A73B943}"/>
                  </a:ext>
                </a:extLst>
              </p:cNvPr>
              <p:cNvSpPr/>
              <p:nvPr/>
            </p:nvSpPr>
            <p:spPr>
              <a:xfrm>
                <a:off x="3219155" y="3726865"/>
                <a:ext cx="35809" cy="5909"/>
              </a:xfrm>
              <a:custGeom>
                <a:avLst/>
                <a:gdLst>
                  <a:gd name="connsiteX0" fmla="*/ 487 w 35809"/>
                  <a:gd name="connsiteY0" fmla="*/ 296 h 5909"/>
                  <a:gd name="connsiteX1" fmla="*/ 36296 w 35809"/>
                  <a:gd name="connsiteY1" fmla="*/ 296 h 5909"/>
                </a:gdLst>
                <a:ahLst/>
                <a:cxnLst>
                  <a:cxn ang="0">
                    <a:pos x="connsiteX0" y="connsiteY0"/>
                  </a:cxn>
                  <a:cxn ang="0">
                    <a:pos x="connsiteX1" y="connsiteY1"/>
                  </a:cxn>
                </a:cxnLst>
                <a:rect l="l" t="t" r="r" b="b"/>
                <a:pathLst>
                  <a:path w="35809" h="5909">
                    <a:moveTo>
                      <a:pt x="487" y="296"/>
                    </a:moveTo>
                    <a:lnTo>
                      <a:pt x="36296" y="296"/>
                    </a:lnTo>
                  </a:path>
                </a:pathLst>
              </a:custGeom>
              <a:noFill/>
              <a:ln w="5965" cap="flat">
                <a:solidFill>
                  <a:srgbClr val="EC4E44"/>
                </a:solidFill>
                <a:prstDash val="solid"/>
                <a:miter/>
              </a:ln>
            </p:spPr>
            <p:txBody>
              <a:bodyPr rtlCol="0" anchor="ctr"/>
              <a:lstStyle/>
              <a:p>
                <a:endParaRPr lang="en-US"/>
              </a:p>
            </p:txBody>
          </p:sp>
          <p:sp>
            <p:nvSpPr>
              <p:cNvPr id="2642" name="Freeform: Shape 2641">
                <a:extLst>
                  <a:ext uri="{FF2B5EF4-FFF2-40B4-BE49-F238E27FC236}">
                    <a16:creationId xmlns:a16="http://schemas.microsoft.com/office/drawing/2014/main" id="{43BF7246-C70E-4E73-A6F4-468D0D70B6DB}"/>
                  </a:ext>
                </a:extLst>
              </p:cNvPr>
              <p:cNvSpPr/>
              <p:nvPr/>
            </p:nvSpPr>
            <p:spPr>
              <a:xfrm>
                <a:off x="3233258" y="3726831"/>
                <a:ext cx="35809" cy="5909"/>
              </a:xfrm>
              <a:custGeom>
                <a:avLst/>
                <a:gdLst>
                  <a:gd name="connsiteX0" fmla="*/ 489 w 35809"/>
                  <a:gd name="connsiteY0" fmla="*/ 296 h 5909"/>
                  <a:gd name="connsiteX1" fmla="*/ 36298 w 35809"/>
                  <a:gd name="connsiteY1" fmla="*/ 296 h 5909"/>
                </a:gdLst>
                <a:ahLst/>
                <a:cxnLst>
                  <a:cxn ang="0">
                    <a:pos x="connsiteX0" y="connsiteY0"/>
                  </a:cxn>
                  <a:cxn ang="0">
                    <a:pos x="connsiteX1" y="connsiteY1"/>
                  </a:cxn>
                </a:cxnLst>
                <a:rect l="l" t="t" r="r" b="b"/>
                <a:pathLst>
                  <a:path w="35809" h="5909">
                    <a:moveTo>
                      <a:pt x="489" y="296"/>
                    </a:moveTo>
                    <a:lnTo>
                      <a:pt x="36298" y="296"/>
                    </a:lnTo>
                  </a:path>
                </a:pathLst>
              </a:custGeom>
              <a:solidFill>
                <a:srgbClr val="EC4E44"/>
              </a:solidFill>
              <a:ln w="5965" cap="sq">
                <a:noFill/>
                <a:prstDash val="solid"/>
                <a:miter/>
              </a:ln>
            </p:spPr>
            <p:txBody>
              <a:bodyPr rtlCol="0" anchor="ctr"/>
              <a:lstStyle/>
              <a:p>
                <a:endParaRPr lang="en-US"/>
              </a:p>
            </p:txBody>
          </p:sp>
          <p:sp>
            <p:nvSpPr>
              <p:cNvPr id="2643" name="Freeform: Shape 2642">
                <a:extLst>
                  <a:ext uri="{FF2B5EF4-FFF2-40B4-BE49-F238E27FC236}">
                    <a16:creationId xmlns:a16="http://schemas.microsoft.com/office/drawing/2014/main" id="{1990A191-D49E-4EB1-BC2B-9847DDC29EEE}"/>
                  </a:ext>
                </a:extLst>
              </p:cNvPr>
              <p:cNvSpPr/>
              <p:nvPr/>
            </p:nvSpPr>
            <p:spPr>
              <a:xfrm>
                <a:off x="3233258" y="3726831"/>
                <a:ext cx="35809" cy="5909"/>
              </a:xfrm>
              <a:custGeom>
                <a:avLst/>
                <a:gdLst>
                  <a:gd name="connsiteX0" fmla="*/ 489 w 35809"/>
                  <a:gd name="connsiteY0" fmla="*/ 296 h 5909"/>
                  <a:gd name="connsiteX1" fmla="*/ 36298 w 35809"/>
                  <a:gd name="connsiteY1" fmla="*/ 296 h 5909"/>
                </a:gdLst>
                <a:ahLst/>
                <a:cxnLst>
                  <a:cxn ang="0">
                    <a:pos x="connsiteX0" y="connsiteY0"/>
                  </a:cxn>
                  <a:cxn ang="0">
                    <a:pos x="connsiteX1" y="connsiteY1"/>
                  </a:cxn>
                </a:cxnLst>
                <a:rect l="l" t="t" r="r" b="b"/>
                <a:pathLst>
                  <a:path w="35809" h="5909">
                    <a:moveTo>
                      <a:pt x="489" y="296"/>
                    </a:moveTo>
                    <a:lnTo>
                      <a:pt x="36298" y="296"/>
                    </a:lnTo>
                  </a:path>
                </a:pathLst>
              </a:custGeom>
              <a:noFill/>
              <a:ln w="5965" cap="flat">
                <a:solidFill>
                  <a:srgbClr val="EC4E44"/>
                </a:solidFill>
                <a:prstDash val="solid"/>
                <a:miter/>
              </a:ln>
            </p:spPr>
            <p:txBody>
              <a:bodyPr rtlCol="0" anchor="ctr"/>
              <a:lstStyle/>
              <a:p>
                <a:endParaRPr lang="en-US"/>
              </a:p>
            </p:txBody>
          </p:sp>
          <p:sp>
            <p:nvSpPr>
              <p:cNvPr id="2644" name="Freeform: Shape 2643">
                <a:extLst>
                  <a:ext uri="{FF2B5EF4-FFF2-40B4-BE49-F238E27FC236}">
                    <a16:creationId xmlns:a16="http://schemas.microsoft.com/office/drawing/2014/main" id="{726A1F50-E2D1-41BA-9200-A6EBC664EB57}"/>
                  </a:ext>
                </a:extLst>
              </p:cNvPr>
              <p:cNvSpPr/>
              <p:nvPr/>
            </p:nvSpPr>
            <p:spPr>
              <a:xfrm>
                <a:off x="2649722" y="4232464"/>
                <a:ext cx="35809" cy="5909"/>
              </a:xfrm>
              <a:custGeom>
                <a:avLst/>
                <a:gdLst>
                  <a:gd name="connsiteX0" fmla="*/ 391 w 35809"/>
                  <a:gd name="connsiteY0" fmla="*/ 382 h 5909"/>
                  <a:gd name="connsiteX1" fmla="*/ 36201 w 35809"/>
                  <a:gd name="connsiteY1" fmla="*/ 382 h 5909"/>
                </a:gdLst>
                <a:ahLst/>
                <a:cxnLst>
                  <a:cxn ang="0">
                    <a:pos x="connsiteX0" y="connsiteY0"/>
                  </a:cxn>
                  <a:cxn ang="0">
                    <a:pos x="connsiteX1" y="connsiteY1"/>
                  </a:cxn>
                </a:cxnLst>
                <a:rect l="l" t="t" r="r" b="b"/>
                <a:pathLst>
                  <a:path w="35809" h="5909">
                    <a:moveTo>
                      <a:pt x="391" y="382"/>
                    </a:moveTo>
                    <a:lnTo>
                      <a:pt x="36201" y="382"/>
                    </a:lnTo>
                  </a:path>
                </a:pathLst>
              </a:custGeom>
              <a:solidFill>
                <a:srgbClr val="EC4E44"/>
              </a:solidFill>
              <a:ln w="5965" cap="sq">
                <a:noFill/>
                <a:prstDash val="solid"/>
                <a:miter/>
              </a:ln>
            </p:spPr>
            <p:txBody>
              <a:bodyPr rtlCol="0" anchor="ctr"/>
              <a:lstStyle/>
              <a:p>
                <a:endParaRPr lang="en-US"/>
              </a:p>
            </p:txBody>
          </p:sp>
          <p:sp>
            <p:nvSpPr>
              <p:cNvPr id="2645" name="Freeform: Shape 2644">
                <a:extLst>
                  <a:ext uri="{FF2B5EF4-FFF2-40B4-BE49-F238E27FC236}">
                    <a16:creationId xmlns:a16="http://schemas.microsoft.com/office/drawing/2014/main" id="{5F5F4A09-F6AA-4DDF-8FBD-93ECF46B277C}"/>
                  </a:ext>
                </a:extLst>
              </p:cNvPr>
              <p:cNvSpPr/>
              <p:nvPr/>
            </p:nvSpPr>
            <p:spPr>
              <a:xfrm>
                <a:off x="2649722" y="4232464"/>
                <a:ext cx="35809" cy="5909"/>
              </a:xfrm>
              <a:custGeom>
                <a:avLst/>
                <a:gdLst>
                  <a:gd name="connsiteX0" fmla="*/ 391 w 35809"/>
                  <a:gd name="connsiteY0" fmla="*/ 382 h 5909"/>
                  <a:gd name="connsiteX1" fmla="*/ 36201 w 35809"/>
                  <a:gd name="connsiteY1" fmla="*/ 382 h 5909"/>
                </a:gdLst>
                <a:ahLst/>
                <a:cxnLst>
                  <a:cxn ang="0">
                    <a:pos x="connsiteX0" y="connsiteY0"/>
                  </a:cxn>
                  <a:cxn ang="0">
                    <a:pos x="connsiteX1" y="connsiteY1"/>
                  </a:cxn>
                </a:cxnLst>
                <a:rect l="l" t="t" r="r" b="b"/>
                <a:pathLst>
                  <a:path w="35809" h="5909">
                    <a:moveTo>
                      <a:pt x="391" y="382"/>
                    </a:moveTo>
                    <a:lnTo>
                      <a:pt x="36201" y="382"/>
                    </a:lnTo>
                  </a:path>
                </a:pathLst>
              </a:custGeom>
              <a:noFill/>
              <a:ln w="5965" cap="flat">
                <a:solidFill>
                  <a:srgbClr val="EC4E44"/>
                </a:solidFill>
                <a:prstDash val="solid"/>
                <a:miter/>
              </a:ln>
            </p:spPr>
            <p:txBody>
              <a:bodyPr rtlCol="0" anchor="ctr"/>
              <a:lstStyle/>
              <a:p>
                <a:endParaRPr lang="en-US"/>
              </a:p>
            </p:txBody>
          </p:sp>
          <p:sp>
            <p:nvSpPr>
              <p:cNvPr id="2646" name="Freeform: Shape 2645">
                <a:extLst>
                  <a:ext uri="{FF2B5EF4-FFF2-40B4-BE49-F238E27FC236}">
                    <a16:creationId xmlns:a16="http://schemas.microsoft.com/office/drawing/2014/main" id="{6182B38D-FB39-40C7-9D49-2CC14DA250AB}"/>
                  </a:ext>
                </a:extLst>
              </p:cNvPr>
              <p:cNvSpPr/>
              <p:nvPr/>
            </p:nvSpPr>
            <p:spPr>
              <a:xfrm>
                <a:off x="2210308" y="4667853"/>
                <a:ext cx="35809" cy="5909"/>
              </a:xfrm>
              <a:custGeom>
                <a:avLst/>
                <a:gdLst>
                  <a:gd name="connsiteX0" fmla="*/ 318 w 35809"/>
                  <a:gd name="connsiteY0" fmla="*/ 455 h 5909"/>
                  <a:gd name="connsiteX1" fmla="*/ 36127 w 35809"/>
                  <a:gd name="connsiteY1" fmla="*/ 455 h 5909"/>
                </a:gdLst>
                <a:ahLst/>
                <a:cxnLst>
                  <a:cxn ang="0">
                    <a:pos x="connsiteX0" y="connsiteY0"/>
                  </a:cxn>
                  <a:cxn ang="0">
                    <a:pos x="connsiteX1" y="connsiteY1"/>
                  </a:cxn>
                </a:cxnLst>
                <a:rect l="l" t="t" r="r" b="b"/>
                <a:pathLst>
                  <a:path w="35809" h="5909">
                    <a:moveTo>
                      <a:pt x="318" y="455"/>
                    </a:moveTo>
                    <a:lnTo>
                      <a:pt x="36127" y="455"/>
                    </a:lnTo>
                  </a:path>
                </a:pathLst>
              </a:custGeom>
              <a:solidFill>
                <a:srgbClr val="EC4E44"/>
              </a:solidFill>
              <a:ln w="5965" cap="sq">
                <a:noFill/>
                <a:prstDash val="solid"/>
                <a:miter/>
              </a:ln>
            </p:spPr>
            <p:txBody>
              <a:bodyPr rtlCol="0" anchor="ctr"/>
              <a:lstStyle/>
              <a:p>
                <a:endParaRPr lang="en-US"/>
              </a:p>
            </p:txBody>
          </p:sp>
          <p:sp>
            <p:nvSpPr>
              <p:cNvPr id="2647" name="Freeform: Shape 2646">
                <a:extLst>
                  <a:ext uri="{FF2B5EF4-FFF2-40B4-BE49-F238E27FC236}">
                    <a16:creationId xmlns:a16="http://schemas.microsoft.com/office/drawing/2014/main" id="{DA84B7C0-825A-4915-AA4B-4612E39D95B7}"/>
                  </a:ext>
                </a:extLst>
              </p:cNvPr>
              <p:cNvSpPr/>
              <p:nvPr/>
            </p:nvSpPr>
            <p:spPr>
              <a:xfrm>
                <a:off x="2210308" y="4667853"/>
                <a:ext cx="35809" cy="5909"/>
              </a:xfrm>
              <a:custGeom>
                <a:avLst/>
                <a:gdLst>
                  <a:gd name="connsiteX0" fmla="*/ 318 w 35809"/>
                  <a:gd name="connsiteY0" fmla="*/ 455 h 5909"/>
                  <a:gd name="connsiteX1" fmla="*/ 36127 w 35809"/>
                  <a:gd name="connsiteY1" fmla="*/ 455 h 5909"/>
                </a:gdLst>
                <a:ahLst/>
                <a:cxnLst>
                  <a:cxn ang="0">
                    <a:pos x="connsiteX0" y="connsiteY0"/>
                  </a:cxn>
                  <a:cxn ang="0">
                    <a:pos x="connsiteX1" y="connsiteY1"/>
                  </a:cxn>
                </a:cxnLst>
                <a:rect l="l" t="t" r="r" b="b"/>
                <a:pathLst>
                  <a:path w="35809" h="5909">
                    <a:moveTo>
                      <a:pt x="318" y="455"/>
                    </a:moveTo>
                    <a:lnTo>
                      <a:pt x="36127" y="455"/>
                    </a:lnTo>
                  </a:path>
                </a:pathLst>
              </a:custGeom>
              <a:noFill/>
              <a:ln w="5965" cap="flat">
                <a:solidFill>
                  <a:srgbClr val="EC4E44"/>
                </a:solidFill>
                <a:prstDash val="solid"/>
                <a:miter/>
              </a:ln>
            </p:spPr>
            <p:txBody>
              <a:bodyPr rtlCol="0" anchor="ctr"/>
              <a:lstStyle/>
              <a:p>
                <a:endParaRPr lang="en-US"/>
              </a:p>
            </p:txBody>
          </p:sp>
          <p:sp>
            <p:nvSpPr>
              <p:cNvPr id="2648" name="Freeform: Shape 2647">
                <a:extLst>
                  <a:ext uri="{FF2B5EF4-FFF2-40B4-BE49-F238E27FC236}">
                    <a16:creationId xmlns:a16="http://schemas.microsoft.com/office/drawing/2014/main" id="{5ED882F7-FFE9-4CDD-AA8B-229A02587885}"/>
                  </a:ext>
                </a:extLst>
              </p:cNvPr>
              <p:cNvSpPr/>
              <p:nvPr/>
            </p:nvSpPr>
            <p:spPr>
              <a:xfrm>
                <a:off x="2592066" y="4284891"/>
                <a:ext cx="35809" cy="5909"/>
              </a:xfrm>
              <a:custGeom>
                <a:avLst/>
                <a:gdLst>
                  <a:gd name="connsiteX0" fmla="*/ 382 w 35809"/>
                  <a:gd name="connsiteY0" fmla="*/ 390 h 5909"/>
                  <a:gd name="connsiteX1" fmla="*/ 36191 w 35809"/>
                  <a:gd name="connsiteY1" fmla="*/ 390 h 5909"/>
                </a:gdLst>
                <a:ahLst/>
                <a:cxnLst>
                  <a:cxn ang="0">
                    <a:pos x="connsiteX0" y="connsiteY0"/>
                  </a:cxn>
                  <a:cxn ang="0">
                    <a:pos x="connsiteX1" y="connsiteY1"/>
                  </a:cxn>
                </a:cxnLst>
                <a:rect l="l" t="t" r="r" b="b"/>
                <a:pathLst>
                  <a:path w="35809" h="5909">
                    <a:moveTo>
                      <a:pt x="382" y="390"/>
                    </a:moveTo>
                    <a:lnTo>
                      <a:pt x="36191" y="390"/>
                    </a:lnTo>
                  </a:path>
                </a:pathLst>
              </a:custGeom>
              <a:solidFill>
                <a:srgbClr val="EC4E44"/>
              </a:solidFill>
              <a:ln w="5965" cap="sq">
                <a:noFill/>
                <a:prstDash val="solid"/>
                <a:miter/>
              </a:ln>
            </p:spPr>
            <p:txBody>
              <a:bodyPr rtlCol="0" anchor="ctr"/>
              <a:lstStyle/>
              <a:p>
                <a:endParaRPr lang="en-US"/>
              </a:p>
            </p:txBody>
          </p:sp>
          <p:sp>
            <p:nvSpPr>
              <p:cNvPr id="2649" name="Freeform: Shape 2648">
                <a:extLst>
                  <a:ext uri="{FF2B5EF4-FFF2-40B4-BE49-F238E27FC236}">
                    <a16:creationId xmlns:a16="http://schemas.microsoft.com/office/drawing/2014/main" id="{8095BC8E-468B-4769-88A1-D4B3493B8E71}"/>
                  </a:ext>
                </a:extLst>
              </p:cNvPr>
              <p:cNvSpPr/>
              <p:nvPr/>
            </p:nvSpPr>
            <p:spPr>
              <a:xfrm>
                <a:off x="2592066" y="4284891"/>
                <a:ext cx="35809" cy="5909"/>
              </a:xfrm>
              <a:custGeom>
                <a:avLst/>
                <a:gdLst>
                  <a:gd name="connsiteX0" fmla="*/ 382 w 35809"/>
                  <a:gd name="connsiteY0" fmla="*/ 390 h 5909"/>
                  <a:gd name="connsiteX1" fmla="*/ 36191 w 35809"/>
                  <a:gd name="connsiteY1" fmla="*/ 390 h 5909"/>
                </a:gdLst>
                <a:ahLst/>
                <a:cxnLst>
                  <a:cxn ang="0">
                    <a:pos x="connsiteX0" y="connsiteY0"/>
                  </a:cxn>
                  <a:cxn ang="0">
                    <a:pos x="connsiteX1" y="connsiteY1"/>
                  </a:cxn>
                </a:cxnLst>
                <a:rect l="l" t="t" r="r" b="b"/>
                <a:pathLst>
                  <a:path w="35809" h="5909">
                    <a:moveTo>
                      <a:pt x="382" y="390"/>
                    </a:moveTo>
                    <a:lnTo>
                      <a:pt x="36191" y="390"/>
                    </a:lnTo>
                  </a:path>
                </a:pathLst>
              </a:custGeom>
              <a:noFill/>
              <a:ln w="5965" cap="flat">
                <a:solidFill>
                  <a:srgbClr val="EC4E44"/>
                </a:solidFill>
                <a:prstDash val="solid"/>
                <a:miter/>
              </a:ln>
            </p:spPr>
            <p:txBody>
              <a:bodyPr rtlCol="0" anchor="ctr"/>
              <a:lstStyle/>
              <a:p>
                <a:endParaRPr lang="en-US"/>
              </a:p>
            </p:txBody>
          </p:sp>
          <p:sp>
            <p:nvSpPr>
              <p:cNvPr id="2650" name="Freeform: Shape 2649">
                <a:extLst>
                  <a:ext uri="{FF2B5EF4-FFF2-40B4-BE49-F238E27FC236}">
                    <a16:creationId xmlns:a16="http://schemas.microsoft.com/office/drawing/2014/main" id="{57129A74-93C1-49D3-9FE1-D264DF9810DE}"/>
                  </a:ext>
                </a:extLst>
              </p:cNvPr>
              <p:cNvSpPr/>
              <p:nvPr/>
            </p:nvSpPr>
            <p:spPr>
              <a:xfrm>
                <a:off x="2680216" y="4204312"/>
                <a:ext cx="35809" cy="5909"/>
              </a:xfrm>
              <a:custGeom>
                <a:avLst/>
                <a:gdLst>
                  <a:gd name="connsiteX0" fmla="*/ 396 w 35809"/>
                  <a:gd name="connsiteY0" fmla="*/ 377 h 5909"/>
                  <a:gd name="connsiteX1" fmla="*/ 36206 w 35809"/>
                  <a:gd name="connsiteY1" fmla="*/ 377 h 5909"/>
                </a:gdLst>
                <a:ahLst/>
                <a:cxnLst>
                  <a:cxn ang="0">
                    <a:pos x="connsiteX0" y="connsiteY0"/>
                  </a:cxn>
                  <a:cxn ang="0">
                    <a:pos x="connsiteX1" y="connsiteY1"/>
                  </a:cxn>
                </a:cxnLst>
                <a:rect l="l" t="t" r="r" b="b"/>
                <a:pathLst>
                  <a:path w="35809" h="5909">
                    <a:moveTo>
                      <a:pt x="396" y="377"/>
                    </a:moveTo>
                    <a:lnTo>
                      <a:pt x="36206" y="377"/>
                    </a:lnTo>
                  </a:path>
                </a:pathLst>
              </a:custGeom>
              <a:solidFill>
                <a:srgbClr val="EC4E44"/>
              </a:solidFill>
              <a:ln w="5965" cap="sq">
                <a:noFill/>
                <a:prstDash val="solid"/>
                <a:miter/>
              </a:ln>
            </p:spPr>
            <p:txBody>
              <a:bodyPr rtlCol="0" anchor="ctr"/>
              <a:lstStyle/>
              <a:p>
                <a:endParaRPr lang="en-US"/>
              </a:p>
            </p:txBody>
          </p:sp>
          <p:sp>
            <p:nvSpPr>
              <p:cNvPr id="2651" name="Freeform: Shape 2650">
                <a:extLst>
                  <a:ext uri="{FF2B5EF4-FFF2-40B4-BE49-F238E27FC236}">
                    <a16:creationId xmlns:a16="http://schemas.microsoft.com/office/drawing/2014/main" id="{00D1D39B-B6ED-437F-82B4-39AED43131D6}"/>
                  </a:ext>
                </a:extLst>
              </p:cNvPr>
              <p:cNvSpPr/>
              <p:nvPr/>
            </p:nvSpPr>
            <p:spPr>
              <a:xfrm>
                <a:off x="2680216" y="4204312"/>
                <a:ext cx="35809" cy="5909"/>
              </a:xfrm>
              <a:custGeom>
                <a:avLst/>
                <a:gdLst>
                  <a:gd name="connsiteX0" fmla="*/ 396 w 35809"/>
                  <a:gd name="connsiteY0" fmla="*/ 377 h 5909"/>
                  <a:gd name="connsiteX1" fmla="*/ 36206 w 35809"/>
                  <a:gd name="connsiteY1" fmla="*/ 377 h 5909"/>
                </a:gdLst>
                <a:ahLst/>
                <a:cxnLst>
                  <a:cxn ang="0">
                    <a:pos x="connsiteX0" y="connsiteY0"/>
                  </a:cxn>
                  <a:cxn ang="0">
                    <a:pos x="connsiteX1" y="connsiteY1"/>
                  </a:cxn>
                </a:cxnLst>
                <a:rect l="l" t="t" r="r" b="b"/>
                <a:pathLst>
                  <a:path w="35809" h="5909">
                    <a:moveTo>
                      <a:pt x="396" y="377"/>
                    </a:moveTo>
                    <a:lnTo>
                      <a:pt x="36206" y="377"/>
                    </a:lnTo>
                  </a:path>
                </a:pathLst>
              </a:custGeom>
              <a:noFill/>
              <a:ln w="5965" cap="flat">
                <a:solidFill>
                  <a:srgbClr val="EC4E44"/>
                </a:solidFill>
                <a:prstDash val="solid"/>
                <a:miter/>
              </a:ln>
            </p:spPr>
            <p:txBody>
              <a:bodyPr rtlCol="0" anchor="ctr"/>
              <a:lstStyle/>
              <a:p>
                <a:endParaRPr lang="en-US"/>
              </a:p>
            </p:txBody>
          </p:sp>
          <p:sp>
            <p:nvSpPr>
              <p:cNvPr id="2652" name="Freeform: Shape 2651">
                <a:extLst>
                  <a:ext uri="{FF2B5EF4-FFF2-40B4-BE49-F238E27FC236}">
                    <a16:creationId xmlns:a16="http://schemas.microsoft.com/office/drawing/2014/main" id="{45BE56D1-28B0-4BFD-B4D7-F63EEB49B03E}"/>
                  </a:ext>
                </a:extLst>
              </p:cNvPr>
              <p:cNvSpPr/>
              <p:nvPr/>
            </p:nvSpPr>
            <p:spPr>
              <a:xfrm>
                <a:off x="1494016" y="5179524"/>
                <a:ext cx="35809" cy="5909"/>
              </a:xfrm>
              <a:custGeom>
                <a:avLst/>
                <a:gdLst>
                  <a:gd name="connsiteX0" fmla="*/ 198 w 35809"/>
                  <a:gd name="connsiteY0" fmla="*/ 542 h 5909"/>
                  <a:gd name="connsiteX1" fmla="*/ 36007 w 35809"/>
                  <a:gd name="connsiteY1" fmla="*/ 542 h 5909"/>
                </a:gdLst>
                <a:ahLst/>
                <a:cxnLst>
                  <a:cxn ang="0">
                    <a:pos x="connsiteX0" y="connsiteY0"/>
                  </a:cxn>
                  <a:cxn ang="0">
                    <a:pos x="connsiteX1" y="connsiteY1"/>
                  </a:cxn>
                </a:cxnLst>
                <a:rect l="l" t="t" r="r" b="b"/>
                <a:pathLst>
                  <a:path w="35809" h="5909">
                    <a:moveTo>
                      <a:pt x="198" y="542"/>
                    </a:moveTo>
                    <a:lnTo>
                      <a:pt x="36007" y="542"/>
                    </a:lnTo>
                  </a:path>
                </a:pathLst>
              </a:custGeom>
              <a:solidFill>
                <a:srgbClr val="EC4E44"/>
              </a:solidFill>
              <a:ln w="5965" cap="sq">
                <a:noFill/>
                <a:prstDash val="solid"/>
                <a:miter/>
              </a:ln>
            </p:spPr>
            <p:txBody>
              <a:bodyPr rtlCol="0" anchor="ctr"/>
              <a:lstStyle/>
              <a:p>
                <a:endParaRPr lang="en-US"/>
              </a:p>
            </p:txBody>
          </p:sp>
          <p:sp>
            <p:nvSpPr>
              <p:cNvPr id="2653" name="Freeform: Shape 2652">
                <a:extLst>
                  <a:ext uri="{FF2B5EF4-FFF2-40B4-BE49-F238E27FC236}">
                    <a16:creationId xmlns:a16="http://schemas.microsoft.com/office/drawing/2014/main" id="{50375E4E-CA07-43DA-9D79-88634982AD73}"/>
                  </a:ext>
                </a:extLst>
              </p:cNvPr>
              <p:cNvSpPr/>
              <p:nvPr/>
            </p:nvSpPr>
            <p:spPr>
              <a:xfrm>
                <a:off x="1494016" y="5179524"/>
                <a:ext cx="35809" cy="5909"/>
              </a:xfrm>
              <a:custGeom>
                <a:avLst/>
                <a:gdLst>
                  <a:gd name="connsiteX0" fmla="*/ 198 w 35809"/>
                  <a:gd name="connsiteY0" fmla="*/ 542 h 5909"/>
                  <a:gd name="connsiteX1" fmla="*/ 36007 w 35809"/>
                  <a:gd name="connsiteY1" fmla="*/ 542 h 5909"/>
                </a:gdLst>
                <a:ahLst/>
                <a:cxnLst>
                  <a:cxn ang="0">
                    <a:pos x="connsiteX0" y="connsiteY0"/>
                  </a:cxn>
                  <a:cxn ang="0">
                    <a:pos x="connsiteX1" y="connsiteY1"/>
                  </a:cxn>
                </a:cxnLst>
                <a:rect l="l" t="t" r="r" b="b"/>
                <a:pathLst>
                  <a:path w="35809" h="5909">
                    <a:moveTo>
                      <a:pt x="198" y="542"/>
                    </a:moveTo>
                    <a:lnTo>
                      <a:pt x="36007" y="542"/>
                    </a:lnTo>
                  </a:path>
                </a:pathLst>
              </a:custGeom>
              <a:noFill/>
              <a:ln w="5965" cap="flat">
                <a:solidFill>
                  <a:srgbClr val="EC4E44"/>
                </a:solidFill>
                <a:prstDash val="solid"/>
                <a:miter/>
              </a:ln>
            </p:spPr>
            <p:txBody>
              <a:bodyPr rtlCol="0" anchor="ctr"/>
              <a:lstStyle/>
              <a:p>
                <a:endParaRPr lang="en-US"/>
              </a:p>
            </p:txBody>
          </p:sp>
          <p:sp>
            <p:nvSpPr>
              <p:cNvPr id="2654" name="Freeform: Shape 2653">
                <a:extLst>
                  <a:ext uri="{FF2B5EF4-FFF2-40B4-BE49-F238E27FC236}">
                    <a16:creationId xmlns:a16="http://schemas.microsoft.com/office/drawing/2014/main" id="{8F162900-08D1-4576-B8DE-AFCE8DC1251B}"/>
                  </a:ext>
                </a:extLst>
              </p:cNvPr>
              <p:cNvSpPr/>
              <p:nvPr/>
            </p:nvSpPr>
            <p:spPr>
              <a:xfrm>
                <a:off x="3077900" y="3854788"/>
                <a:ext cx="35809" cy="5909"/>
              </a:xfrm>
              <a:custGeom>
                <a:avLst/>
                <a:gdLst>
                  <a:gd name="connsiteX0" fmla="*/ 463 w 35809"/>
                  <a:gd name="connsiteY0" fmla="*/ 318 h 5909"/>
                  <a:gd name="connsiteX1" fmla="*/ 36272 w 35809"/>
                  <a:gd name="connsiteY1" fmla="*/ 318 h 5909"/>
                </a:gdLst>
                <a:ahLst/>
                <a:cxnLst>
                  <a:cxn ang="0">
                    <a:pos x="connsiteX0" y="connsiteY0"/>
                  </a:cxn>
                  <a:cxn ang="0">
                    <a:pos x="connsiteX1" y="connsiteY1"/>
                  </a:cxn>
                </a:cxnLst>
                <a:rect l="l" t="t" r="r" b="b"/>
                <a:pathLst>
                  <a:path w="35809" h="5909">
                    <a:moveTo>
                      <a:pt x="463" y="318"/>
                    </a:moveTo>
                    <a:lnTo>
                      <a:pt x="36272" y="318"/>
                    </a:lnTo>
                  </a:path>
                </a:pathLst>
              </a:custGeom>
              <a:solidFill>
                <a:srgbClr val="EC4E44"/>
              </a:solidFill>
              <a:ln w="5965" cap="sq">
                <a:noFill/>
                <a:prstDash val="solid"/>
                <a:miter/>
              </a:ln>
            </p:spPr>
            <p:txBody>
              <a:bodyPr rtlCol="0" anchor="ctr"/>
              <a:lstStyle/>
              <a:p>
                <a:endParaRPr lang="en-US"/>
              </a:p>
            </p:txBody>
          </p:sp>
          <p:sp>
            <p:nvSpPr>
              <p:cNvPr id="2655" name="Freeform: Shape 2654">
                <a:extLst>
                  <a:ext uri="{FF2B5EF4-FFF2-40B4-BE49-F238E27FC236}">
                    <a16:creationId xmlns:a16="http://schemas.microsoft.com/office/drawing/2014/main" id="{8CE7FE38-6E56-4DB8-AADC-CBBC0E9FBFEE}"/>
                  </a:ext>
                </a:extLst>
              </p:cNvPr>
              <p:cNvSpPr/>
              <p:nvPr/>
            </p:nvSpPr>
            <p:spPr>
              <a:xfrm>
                <a:off x="3077900" y="3854788"/>
                <a:ext cx="35809" cy="5909"/>
              </a:xfrm>
              <a:custGeom>
                <a:avLst/>
                <a:gdLst>
                  <a:gd name="connsiteX0" fmla="*/ 463 w 35809"/>
                  <a:gd name="connsiteY0" fmla="*/ 318 h 5909"/>
                  <a:gd name="connsiteX1" fmla="*/ 36272 w 35809"/>
                  <a:gd name="connsiteY1" fmla="*/ 318 h 5909"/>
                </a:gdLst>
                <a:ahLst/>
                <a:cxnLst>
                  <a:cxn ang="0">
                    <a:pos x="connsiteX0" y="connsiteY0"/>
                  </a:cxn>
                  <a:cxn ang="0">
                    <a:pos x="connsiteX1" y="connsiteY1"/>
                  </a:cxn>
                </a:cxnLst>
                <a:rect l="l" t="t" r="r" b="b"/>
                <a:pathLst>
                  <a:path w="35809" h="5909">
                    <a:moveTo>
                      <a:pt x="463" y="318"/>
                    </a:moveTo>
                    <a:lnTo>
                      <a:pt x="36272" y="318"/>
                    </a:lnTo>
                  </a:path>
                </a:pathLst>
              </a:custGeom>
              <a:noFill/>
              <a:ln w="5965" cap="flat">
                <a:solidFill>
                  <a:srgbClr val="EC4E44"/>
                </a:solidFill>
                <a:prstDash val="solid"/>
                <a:miter/>
              </a:ln>
            </p:spPr>
            <p:txBody>
              <a:bodyPr rtlCol="0" anchor="ctr"/>
              <a:lstStyle/>
              <a:p>
                <a:endParaRPr lang="en-US"/>
              </a:p>
            </p:txBody>
          </p:sp>
          <p:sp>
            <p:nvSpPr>
              <p:cNvPr id="2656" name="Freeform: Shape 2655">
                <a:extLst>
                  <a:ext uri="{FF2B5EF4-FFF2-40B4-BE49-F238E27FC236}">
                    <a16:creationId xmlns:a16="http://schemas.microsoft.com/office/drawing/2014/main" id="{80859755-6BEB-41B6-9267-4A06FC1A7DA3}"/>
                  </a:ext>
                </a:extLst>
              </p:cNvPr>
              <p:cNvSpPr/>
              <p:nvPr/>
            </p:nvSpPr>
            <p:spPr>
              <a:xfrm>
                <a:off x="2839858" y="4068000"/>
                <a:ext cx="35809" cy="5909"/>
              </a:xfrm>
              <a:custGeom>
                <a:avLst/>
                <a:gdLst>
                  <a:gd name="connsiteX0" fmla="*/ 423 w 35809"/>
                  <a:gd name="connsiteY0" fmla="*/ 354 h 5909"/>
                  <a:gd name="connsiteX1" fmla="*/ 36232 w 35809"/>
                  <a:gd name="connsiteY1" fmla="*/ 354 h 5909"/>
                </a:gdLst>
                <a:ahLst/>
                <a:cxnLst>
                  <a:cxn ang="0">
                    <a:pos x="connsiteX0" y="connsiteY0"/>
                  </a:cxn>
                  <a:cxn ang="0">
                    <a:pos x="connsiteX1" y="connsiteY1"/>
                  </a:cxn>
                </a:cxnLst>
                <a:rect l="l" t="t" r="r" b="b"/>
                <a:pathLst>
                  <a:path w="35809" h="5909">
                    <a:moveTo>
                      <a:pt x="423" y="354"/>
                    </a:moveTo>
                    <a:lnTo>
                      <a:pt x="36232" y="354"/>
                    </a:lnTo>
                  </a:path>
                </a:pathLst>
              </a:custGeom>
              <a:solidFill>
                <a:srgbClr val="EC4E44"/>
              </a:solidFill>
              <a:ln w="5965" cap="sq">
                <a:noFill/>
                <a:prstDash val="solid"/>
                <a:miter/>
              </a:ln>
            </p:spPr>
            <p:txBody>
              <a:bodyPr rtlCol="0" anchor="ctr"/>
              <a:lstStyle/>
              <a:p>
                <a:endParaRPr lang="en-US"/>
              </a:p>
            </p:txBody>
          </p:sp>
          <p:sp>
            <p:nvSpPr>
              <p:cNvPr id="2657" name="Freeform: Shape 2656">
                <a:extLst>
                  <a:ext uri="{FF2B5EF4-FFF2-40B4-BE49-F238E27FC236}">
                    <a16:creationId xmlns:a16="http://schemas.microsoft.com/office/drawing/2014/main" id="{257F66B0-52A7-4C8D-A881-118674452423}"/>
                  </a:ext>
                </a:extLst>
              </p:cNvPr>
              <p:cNvSpPr/>
              <p:nvPr/>
            </p:nvSpPr>
            <p:spPr>
              <a:xfrm>
                <a:off x="2839858" y="4068000"/>
                <a:ext cx="35809" cy="5909"/>
              </a:xfrm>
              <a:custGeom>
                <a:avLst/>
                <a:gdLst>
                  <a:gd name="connsiteX0" fmla="*/ 423 w 35809"/>
                  <a:gd name="connsiteY0" fmla="*/ 354 h 5909"/>
                  <a:gd name="connsiteX1" fmla="*/ 36232 w 35809"/>
                  <a:gd name="connsiteY1" fmla="*/ 354 h 5909"/>
                </a:gdLst>
                <a:ahLst/>
                <a:cxnLst>
                  <a:cxn ang="0">
                    <a:pos x="connsiteX0" y="connsiteY0"/>
                  </a:cxn>
                  <a:cxn ang="0">
                    <a:pos x="connsiteX1" y="connsiteY1"/>
                  </a:cxn>
                </a:cxnLst>
                <a:rect l="l" t="t" r="r" b="b"/>
                <a:pathLst>
                  <a:path w="35809" h="5909">
                    <a:moveTo>
                      <a:pt x="423" y="354"/>
                    </a:moveTo>
                    <a:lnTo>
                      <a:pt x="36232" y="354"/>
                    </a:lnTo>
                  </a:path>
                </a:pathLst>
              </a:custGeom>
              <a:noFill/>
              <a:ln w="5965" cap="flat">
                <a:solidFill>
                  <a:srgbClr val="EC4E44"/>
                </a:solidFill>
                <a:prstDash val="solid"/>
                <a:miter/>
              </a:ln>
            </p:spPr>
            <p:txBody>
              <a:bodyPr rtlCol="0" anchor="ctr"/>
              <a:lstStyle/>
              <a:p>
                <a:endParaRPr lang="en-US"/>
              </a:p>
            </p:txBody>
          </p:sp>
          <p:sp>
            <p:nvSpPr>
              <p:cNvPr id="2658" name="Freeform: Shape 2657">
                <a:extLst>
                  <a:ext uri="{FF2B5EF4-FFF2-40B4-BE49-F238E27FC236}">
                    <a16:creationId xmlns:a16="http://schemas.microsoft.com/office/drawing/2014/main" id="{E7D826CD-63FD-4C96-9B1D-7991452D89FC}"/>
                  </a:ext>
                </a:extLst>
              </p:cNvPr>
              <p:cNvSpPr/>
              <p:nvPr/>
            </p:nvSpPr>
            <p:spPr>
              <a:xfrm>
                <a:off x="2345957" y="4526039"/>
                <a:ext cx="35809" cy="5909"/>
              </a:xfrm>
              <a:custGeom>
                <a:avLst/>
                <a:gdLst>
                  <a:gd name="connsiteX0" fmla="*/ 340 w 35809"/>
                  <a:gd name="connsiteY0" fmla="*/ 431 h 5909"/>
                  <a:gd name="connsiteX1" fmla="*/ 36150 w 35809"/>
                  <a:gd name="connsiteY1" fmla="*/ 431 h 5909"/>
                </a:gdLst>
                <a:ahLst/>
                <a:cxnLst>
                  <a:cxn ang="0">
                    <a:pos x="connsiteX0" y="connsiteY0"/>
                  </a:cxn>
                  <a:cxn ang="0">
                    <a:pos x="connsiteX1" y="connsiteY1"/>
                  </a:cxn>
                </a:cxnLst>
                <a:rect l="l" t="t" r="r" b="b"/>
                <a:pathLst>
                  <a:path w="35809" h="5909">
                    <a:moveTo>
                      <a:pt x="340" y="431"/>
                    </a:moveTo>
                    <a:lnTo>
                      <a:pt x="36150" y="431"/>
                    </a:lnTo>
                  </a:path>
                </a:pathLst>
              </a:custGeom>
              <a:solidFill>
                <a:srgbClr val="EC4E44"/>
              </a:solidFill>
              <a:ln w="5965" cap="sq">
                <a:noFill/>
                <a:prstDash val="solid"/>
                <a:miter/>
              </a:ln>
            </p:spPr>
            <p:txBody>
              <a:bodyPr rtlCol="0" anchor="ctr"/>
              <a:lstStyle/>
              <a:p>
                <a:endParaRPr lang="en-US"/>
              </a:p>
            </p:txBody>
          </p:sp>
          <p:sp>
            <p:nvSpPr>
              <p:cNvPr id="2659" name="Freeform: Shape 2658">
                <a:extLst>
                  <a:ext uri="{FF2B5EF4-FFF2-40B4-BE49-F238E27FC236}">
                    <a16:creationId xmlns:a16="http://schemas.microsoft.com/office/drawing/2014/main" id="{67F22BE8-4887-4A3C-9287-8E41483230B4}"/>
                  </a:ext>
                </a:extLst>
              </p:cNvPr>
              <p:cNvSpPr/>
              <p:nvPr/>
            </p:nvSpPr>
            <p:spPr>
              <a:xfrm>
                <a:off x="2345957" y="4526039"/>
                <a:ext cx="35809" cy="5909"/>
              </a:xfrm>
              <a:custGeom>
                <a:avLst/>
                <a:gdLst>
                  <a:gd name="connsiteX0" fmla="*/ 340 w 35809"/>
                  <a:gd name="connsiteY0" fmla="*/ 431 h 5909"/>
                  <a:gd name="connsiteX1" fmla="*/ 36150 w 35809"/>
                  <a:gd name="connsiteY1" fmla="*/ 431 h 5909"/>
                </a:gdLst>
                <a:ahLst/>
                <a:cxnLst>
                  <a:cxn ang="0">
                    <a:pos x="connsiteX0" y="connsiteY0"/>
                  </a:cxn>
                  <a:cxn ang="0">
                    <a:pos x="connsiteX1" y="connsiteY1"/>
                  </a:cxn>
                </a:cxnLst>
                <a:rect l="l" t="t" r="r" b="b"/>
                <a:pathLst>
                  <a:path w="35809" h="5909">
                    <a:moveTo>
                      <a:pt x="340" y="431"/>
                    </a:moveTo>
                    <a:lnTo>
                      <a:pt x="36150" y="431"/>
                    </a:lnTo>
                  </a:path>
                </a:pathLst>
              </a:custGeom>
              <a:noFill/>
              <a:ln w="5965" cap="flat">
                <a:solidFill>
                  <a:srgbClr val="EC4E44"/>
                </a:solidFill>
                <a:prstDash val="solid"/>
                <a:miter/>
              </a:ln>
            </p:spPr>
            <p:txBody>
              <a:bodyPr rtlCol="0" anchor="ctr"/>
              <a:lstStyle/>
              <a:p>
                <a:endParaRPr lang="en-US"/>
              </a:p>
            </p:txBody>
          </p:sp>
          <p:sp>
            <p:nvSpPr>
              <p:cNvPr id="2660" name="Freeform: Shape 2659">
                <a:extLst>
                  <a:ext uri="{FF2B5EF4-FFF2-40B4-BE49-F238E27FC236}">
                    <a16:creationId xmlns:a16="http://schemas.microsoft.com/office/drawing/2014/main" id="{99E7A5CA-14F4-4A82-A272-5B18F1A3E2EE}"/>
                  </a:ext>
                </a:extLst>
              </p:cNvPr>
              <p:cNvSpPr/>
              <p:nvPr/>
            </p:nvSpPr>
            <p:spPr>
              <a:xfrm>
                <a:off x="2294277" y="4555297"/>
                <a:ext cx="35809" cy="5909"/>
              </a:xfrm>
              <a:custGeom>
                <a:avLst/>
                <a:gdLst>
                  <a:gd name="connsiteX0" fmla="*/ 332 w 35809"/>
                  <a:gd name="connsiteY0" fmla="*/ 436 h 5909"/>
                  <a:gd name="connsiteX1" fmla="*/ 36141 w 35809"/>
                  <a:gd name="connsiteY1" fmla="*/ 436 h 5909"/>
                </a:gdLst>
                <a:ahLst/>
                <a:cxnLst>
                  <a:cxn ang="0">
                    <a:pos x="connsiteX0" y="connsiteY0"/>
                  </a:cxn>
                  <a:cxn ang="0">
                    <a:pos x="connsiteX1" y="connsiteY1"/>
                  </a:cxn>
                </a:cxnLst>
                <a:rect l="l" t="t" r="r" b="b"/>
                <a:pathLst>
                  <a:path w="35809" h="5909">
                    <a:moveTo>
                      <a:pt x="332" y="436"/>
                    </a:moveTo>
                    <a:lnTo>
                      <a:pt x="36141" y="436"/>
                    </a:lnTo>
                  </a:path>
                </a:pathLst>
              </a:custGeom>
              <a:solidFill>
                <a:srgbClr val="EC4E44"/>
              </a:solidFill>
              <a:ln w="5965" cap="sq">
                <a:noFill/>
                <a:prstDash val="solid"/>
                <a:miter/>
              </a:ln>
            </p:spPr>
            <p:txBody>
              <a:bodyPr rtlCol="0" anchor="ctr"/>
              <a:lstStyle/>
              <a:p>
                <a:endParaRPr lang="en-US"/>
              </a:p>
            </p:txBody>
          </p:sp>
          <p:sp>
            <p:nvSpPr>
              <p:cNvPr id="2661" name="Freeform: Shape 2660">
                <a:extLst>
                  <a:ext uri="{FF2B5EF4-FFF2-40B4-BE49-F238E27FC236}">
                    <a16:creationId xmlns:a16="http://schemas.microsoft.com/office/drawing/2014/main" id="{726B37CB-1DA7-466A-9C99-D9400DB0BD17}"/>
                  </a:ext>
                </a:extLst>
              </p:cNvPr>
              <p:cNvSpPr/>
              <p:nvPr/>
            </p:nvSpPr>
            <p:spPr>
              <a:xfrm>
                <a:off x="2294277" y="4555297"/>
                <a:ext cx="35809" cy="5909"/>
              </a:xfrm>
              <a:custGeom>
                <a:avLst/>
                <a:gdLst>
                  <a:gd name="connsiteX0" fmla="*/ 332 w 35809"/>
                  <a:gd name="connsiteY0" fmla="*/ 436 h 5909"/>
                  <a:gd name="connsiteX1" fmla="*/ 36141 w 35809"/>
                  <a:gd name="connsiteY1" fmla="*/ 436 h 5909"/>
                </a:gdLst>
                <a:ahLst/>
                <a:cxnLst>
                  <a:cxn ang="0">
                    <a:pos x="connsiteX0" y="connsiteY0"/>
                  </a:cxn>
                  <a:cxn ang="0">
                    <a:pos x="connsiteX1" y="connsiteY1"/>
                  </a:cxn>
                </a:cxnLst>
                <a:rect l="l" t="t" r="r" b="b"/>
                <a:pathLst>
                  <a:path w="35809" h="5909">
                    <a:moveTo>
                      <a:pt x="332" y="436"/>
                    </a:moveTo>
                    <a:lnTo>
                      <a:pt x="36141" y="436"/>
                    </a:lnTo>
                  </a:path>
                </a:pathLst>
              </a:custGeom>
              <a:noFill/>
              <a:ln w="5965" cap="flat">
                <a:solidFill>
                  <a:srgbClr val="EC4E44"/>
                </a:solidFill>
                <a:prstDash val="solid"/>
                <a:miter/>
              </a:ln>
            </p:spPr>
            <p:txBody>
              <a:bodyPr rtlCol="0" anchor="ctr"/>
              <a:lstStyle/>
              <a:p>
                <a:endParaRPr lang="en-US"/>
              </a:p>
            </p:txBody>
          </p:sp>
          <p:sp>
            <p:nvSpPr>
              <p:cNvPr id="2662" name="Freeform: Shape 2661">
                <a:extLst>
                  <a:ext uri="{FF2B5EF4-FFF2-40B4-BE49-F238E27FC236}">
                    <a16:creationId xmlns:a16="http://schemas.microsoft.com/office/drawing/2014/main" id="{F37905BF-1438-4ACA-BC44-AE18E1B69622}"/>
                  </a:ext>
                </a:extLst>
              </p:cNvPr>
              <p:cNvSpPr/>
              <p:nvPr/>
            </p:nvSpPr>
            <p:spPr>
              <a:xfrm>
                <a:off x="2407128" y="4353892"/>
                <a:ext cx="35809" cy="5909"/>
              </a:xfrm>
              <a:custGeom>
                <a:avLst/>
                <a:gdLst>
                  <a:gd name="connsiteX0" fmla="*/ 351 w 35809"/>
                  <a:gd name="connsiteY0" fmla="*/ 402 h 5909"/>
                  <a:gd name="connsiteX1" fmla="*/ 36160 w 35809"/>
                  <a:gd name="connsiteY1" fmla="*/ 402 h 5909"/>
                </a:gdLst>
                <a:ahLst/>
                <a:cxnLst>
                  <a:cxn ang="0">
                    <a:pos x="connsiteX0" y="connsiteY0"/>
                  </a:cxn>
                  <a:cxn ang="0">
                    <a:pos x="connsiteX1" y="connsiteY1"/>
                  </a:cxn>
                </a:cxnLst>
                <a:rect l="l" t="t" r="r" b="b"/>
                <a:pathLst>
                  <a:path w="35809" h="5909">
                    <a:moveTo>
                      <a:pt x="351" y="402"/>
                    </a:moveTo>
                    <a:lnTo>
                      <a:pt x="36160" y="402"/>
                    </a:lnTo>
                  </a:path>
                </a:pathLst>
              </a:custGeom>
              <a:solidFill>
                <a:srgbClr val="EC4E44"/>
              </a:solidFill>
              <a:ln w="5965" cap="sq">
                <a:noFill/>
                <a:prstDash val="solid"/>
                <a:miter/>
              </a:ln>
            </p:spPr>
            <p:txBody>
              <a:bodyPr rtlCol="0" anchor="ctr"/>
              <a:lstStyle/>
              <a:p>
                <a:endParaRPr lang="en-US"/>
              </a:p>
            </p:txBody>
          </p:sp>
          <p:sp>
            <p:nvSpPr>
              <p:cNvPr id="2663" name="Freeform: Shape 2662">
                <a:extLst>
                  <a:ext uri="{FF2B5EF4-FFF2-40B4-BE49-F238E27FC236}">
                    <a16:creationId xmlns:a16="http://schemas.microsoft.com/office/drawing/2014/main" id="{7D7F62F7-66B2-4BBF-83A2-1618CADEF5B2}"/>
                  </a:ext>
                </a:extLst>
              </p:cNvPr>
              <p:cNvSpPr/>
              <p:nvPr/>
            </p:nvSpPr>
            <p:spPr>
              <a:xfrm>
                <a:off x="2407128" y="4353892"/>
                <a:ext cx="35809" cy="5909"/>
              </a:xfrm>
              <a:custGeom>
                <a:avLst/>
                <a:gdLst>
                  <a:gd name="connsiteX0" fmla="*/ 351 w 35809"/>
                  <a:gd name="connsiteY0" fmla="*/ 402 h 5909"/>
                  <a:gd name="connsiteX1" fmla="*/ 36160 w 35809"/>
                  <a:gd name="connsiteY1" fmla="*/ 402 h 5909"/>
                </a:gdLst>
                <a:ahLst/>
                <a:cxnLst>
                  <a:cxn ang="0">
                    <a:pos x="connsiteX0" y="connsiteY0"/>
                  </a:cxn>
                  <a:cxn ang="0">
                    <a:pos x="connsiteX1" y="connsiteY1"/>
                  </a:cxn>
                </a:cxnLst>
                <a:rect l="l" t="t" r="r" b="b"/>
                <a:pathLst>
                  <a:path w="35809" h="5909">
                    <a:moveTo>
                      <a:pt x="351" y="402"/>
                    </a:moveTo>
                    <a:lnTo>
                      <a:pt x="36160" y="402"/>
                    </a:lnTo>
                  </a:path>
                </a:pathLst>
              </a:custGeom>
              <a:noFill/>
              <a:ln w="5965" cap="flat">
                <a:solidFill>
                  <a:srgbClr val="EC4E44"/>
                </a:solidFill>
                <a:prstDash val="solid"/>
                <a:miter/>
              </a:ln>
            </p:spPr>
            <p:txBody>
              <a:bodyPr rtlCol="0" anchor="ctr"/>
              <a:lstStyle/>
              <a:p>
                <a:endParaRPr lang="en-US"/>
              </a:p>
            </p:txBody>
          </p:sp>
          <p:sp>
            <p:nvSpPr>
              <p:cNvPr id="2664" name="Freeform: Shape 2663">
                <a:extLst>
                  <a:ext uri="{FF2B5EF4-FFF2-40B4-BE49-F238E27FC236}">
                    <a16:creationId xmlns:a16="http://schemas.microsoft.com/office/drawing/2014/main" id="{E58A51B9-4C73-4DF5-A9CB-F4A64520BF9D}"/>
                  </a:ext>
                </a:extLst>
              </p:cNvPr>
              <p:cNvSpPr/>
              <p:nvPr/>
            </p:nvSpPr>
            <p:spPr>
              <a:xfrm>
                <a:off x="2205763" y="4656224"/>
                <a:ext cx="35809" cy="5909"/>
              </a:xfrm>
              <a:custGeom>
                <a:avLst/>
                <a:gdLst>
                  <a:gd name="connsiteX0" fmla="*/ 317 w 35809"/>
                  <a:gd name="connsiteY0" fmla="*/ 453 h 5909"/>
                  <a:gd name="connsiteX1" fmla="*/ 36126 w 35809"/>
                  <a:gd name="connsiteY1" fmla="*/ 453 h 5909"/>
                </a:gdLst>
                <a:ahLst/>
                <a:cxnLst>
                  <a:cxn ang="0">
                    <a:pos x="connsiteX0" y="connsiteY0"/>
                  </a:cxn>
                  <a:cxn ang="0">
                    <a:pos x="connsiteX1" y="connsiteY1"/>
                  </a:cxn>
                </a:cxnLst>
                <a:rect l="l" t="t" r="r" b="b"/>
                <a:pathLst>
                  <a:path w="35809" h="5909">
                    <a:moveTo>
                      <a:pt x="317" y="453"/>
                    </a:moveTo>
                    <a:lnTo>
                      <a:pt x="36126" y="453"/>
                    </a:lnTo>
                  </a:path>
                </a:pathLst>
              </a:custGeom>
              <a:solidFill>
                <a:srgbClr val="EC4E44"/>
              </a:solidFill>
              <a:ln w="5965" cap="sq">
                <a:noFill/>
                <a:prstDash val="solid"/>
                <a:miter/>
              </a:ln>
            </p:spPr>
            <p:txBody>
              <a:bodyPr rtlCol="0" anchor="ctr"/>
              <a:lstStyle/>
              <a:p>
                <a:endParaRPr lang="en-US"/>
              </a:p>
            </p:txBody>
          </p:sp>
          <p:sp>
            <p:nvSpPr>
              <p:cNvPr id="2665" name="Freeform: Shape 2664">
                <a:extLst>
                  <a:ext uri="{FF2B5EF4-FFF2-40B4-BE49-F238E27FC236}">
                    <a16:creationId xmlns:a16="http://schemas.microsoft.com/office/drawing/2014/main" id="{4692F334-5971-45ED-8A52-E4D57F64CC00}"/>
                  </a:ext>
                </a:extLst>
              </p:cNvPr>
              <p:cNvSpPr/>
              <p:nvPr/>
            </p:nvSpPr>
            <p:spPr>
              <a:xfrm>
                <a:off x="2205763" y="4656224"/>
                <a:ext cx="35809" cy="5909"/>
              </a:xfrm>
              <a:custGeom>
                <a:avLst/>
                <a:gdLst>
                  <a:gd name="connsiteX0" fmla="*/ 317 w 35809"/>
                  <a:gd name="connsiteY0" fmla="*/ 453 h 5909"/>
                  <a:gd name="connsiteX1" fmla="*/ 36126 w 35809"/>
                  <a:gd name="connsiteY1" fmla="*/ 453 h 5909"/>
                </a:gdLst>
                <a:ahLst/>
                <a:cxnLst>
                  <a:cxn ang="0">
                    <a:pos x="connsiteX0" y="connsiteY0"/>
                  </a:cxn>
                  <a:cxn ang="0">
                    <a:pos x="connsiteX1" y="connsiteY1"/>
                  </a:cxn>
                </a:cxnLst>
                <a:rect l="l" t="t" r="r" b="b"/>
                <a:pathLst>
                  <a:path w="35809" h="5909">
                    <a:moveTo>
                      <a:pt x="317" y="453"/>
                    </a:moveTo>
                    <a:lnTo>
                      <a:pt x="36126" y="453"/>
                    </a:lnTo>
                  </a:path>
                </a:pathLst>
              </a:custGeom>
              <a:noFill/>
              <a:ln w="5965" cap="flat">
                <a:solidFill>
                  <a:srgbClr val="EC4E44"/>
                </a:solidFill>
                <a:prstDash val="solid"/>
                <a:miter/>
              </a:ln>
            </p:spPr>
            <p:txBody>
              <a:bodyPr rtlCol="0" anchor="ctr"/>
              <a:lstStyle/>
              <a:p>
                <a:endParaRPr lang="en-US"/>
              </a:p>
            </p:txBody>
          </p:sp>
          <p:sp>
            <p:nvSpPr>
              <p:cNvPr id="2666" name="Freeform: Shape 2665">
                <a:extLst>
                  <a:ext uri="{FF2B5EF4-FFF2-40B4-BE49-F238E27FC236}">
                    <a16:creationId xmlns:a16="http://schemas.microsoft.com/office/drawing/2014/main" id="{2597FF41-85F2-4BB3-AF73-471BF22FF6AC}"/>
                  </a:ext>
                </a:extLst>
              </p:cNvPr>
              <p:cNvSpPr/>
              <p:nvPr/>
            </p:nvSpPr>
            <p:spPr>
              <a:xfrm>
                <a:off x="3111558" y="3837221"/>
                <a:ext cx="35809" cy="5909"/>
              </a:xfrm>
              <a:custGeom>
                <a:avLst/>
                <a:gdLst>
                  <a:gd name="connsiteX0" fmla="*/ 469 w 35809"/>
                  <a:gd name="connsiteY0" fmla="*/ 315 h 5909"/>
                  <a:gd name="connsiteX1" fmla="*/ 36278 w 35809"/>
                  <a:gd name="connsiteY1" fmla="*/ 315 h 5909"/>
                </a:gdLst>
                <a:ahLst/>
                <a:cxnLst>
                  <a:cxn ang="0">
                    <a:pos x="connsiteX0" y="connsiteY0"/>
                  </a:cxn>
                  <a:cxn ang="0">
                    <a:pos x="connsiteX1" y="connsiteY1"/>
                  </a:cxn>
                </a:cxnLst>
                <a:rect l="l" t="t" r="r" b="b"/>
                <a:pathLst>
                  <a:path w="35809" h="5909">
                    <a:moveTo>
                      <a:pt x="469" y="315"/>
                    </a:moveTo>
                    <a:lnTo>
                      <a:pt x="36278" y="315"/>
                    </a:lnTo>
                  </a:path>
                </a:pathLst>
              </a:custGeom>
              <a:solidFill>
                <a:srgbClr val="EC4E44"/>
              </a:solidFill>
              <a:ln w="5965" cap="sq">
                <a:noFill/>
                <a:prstDash val="solid"/>
                <a:miter/>
              </a:ln>
            </p:spPr>
            <p:txBody>
              <a:bodyPr rtlCol="0" anchor="ctr"/>
              <a:lstStyle/>
              <a:p>
                <a:endParaRPr lang="en-US"/>
              </a:p>
            </p:txBody>
          </p:sp>
          <p:sp>
            <p:nvSpPr>
              <p:cNvPr id="2667" name="Freeform: Shape 2666">
                <a:extLst>
                  <a:ext uri="{FF2B5EF4-FFF2-40B4-BE49-F238E27FC236}">
                    <a16:creationId xmlns:a16="http://schemas.microsoft.com/office/drawing/2014/main" id="{0D3426C0-E07B-4E9E-8D4C-BD37CF65746F}"/>
                  </a:ext>
                </a:extLst>
              </p:cNvPr>
              <p:cNvSpPr/>
              <p:nvPr/>
            </p:nvSpPr>
            <p:spPr>
              <a:xfrm>
                <a:off x="3111558" y="3837221"/>
                <a:ext cx="35809" cy="5909"/>
              </a:xfrm>
              <a:custGeom>
                <a:avLst/>
                <a:gdLst>
                  <a:gd name="connsiteX0" fmla="*/ 469 w 35809"/>
                  <a:gd name="connsiteY0" fmla="*/ 315 h 5909"/>
                  <a:gd name="connsiteX1" fmla="*/ 36278 w 35809"/>
                  <a:gd name="connsiteY1" fmla="*/ 315 h 5909"/>
                </a:gdLst>
                <a:ahLst/>
                <a:cxnLst>
                  <a:cxn ang="0">
                    <a:pos x="connsiteX0" y="connsiteY0"/>
                  </a:cxn>
                  <a:cxn ang="0">
                    <a:pos x="connsiteX1" y="connsiteY1"/>
                  </a:cxn>
                </a:cxnLst>
                <a:rect l="l" t="t" r="r" b="b"/>
                <a:pathLst>
                  <a:path w="35809" h="5909">
                    <a:moveTo>
                      <a:pt x="469" y="315"/>
                    </a:moveTo>
                    <a:lnTo>
                      <a:pt x="36278" y="315"/>
                    </a:lnTo>
                  </a:path>
                </a:pathLst>
              </a:custGeom>
              <a:noFill/>
              <a:ln w="5965" cap="flat">
                <a:solidFill>
                  <a:srgbClr val="EC4E44"/>
                </a:solidFill>
                <a:prstDash val="solid"/>
                <a:miter/>
              </a:ln>
            </p:spPr>
            <p:txBody>
              <a:bodyPr rtlCol="0" anchor="ctr"/>
              <a:lstStyle/>
              <a:p>
                <a:endParaRPr lang="en-US"/>
              </a:p>
            </p:txBody>
          </p:sp>
          <p:sp>
            <p:nvSpPr>
              <p:cNvPr id="2668" name="Freeform: Shape 2667">
                <a:extLst>
                  <a:ext uri="{FF2B5EF4-FFF2-40B4-BE49-F238E27FC236}">
                    <a16:creationId xmlns:a16="http://schemas.microsoft.com/office/drawing/2014/main" id="{D90D60C5-E575-4B36-B9F8-217489D798E8}"/>
                  </a:ext>
                </a:extLst>
              </p:cNvPr>
              <p:cNvSpPr/>
              <p:nvPr/>
            </p:nvSpPr>
            <p:spPr>
              <a:xfrm>
                <a:off x="2969261" y="3997533"/>
                <a:ext cx="35809" cy="5909"/>
              </a:xfrm>
              <a:custGeom>
                <a:avLst/>
                <a:gdLst>
                  <a:gd name="connsiteX0" fmla="*/ 445 w 35809"/>
                  <a:gd name="connsiteY0" fmla="*/ 342 h 5909"/>
                  <a:gd name="connsiteX1" fmla="*/ 36254 w 35809"/>
                  <a:gd name="connsiteY1" fmla="*/ 342 h 5909"/>
                </a:gdLst>
                <a:ahLst/>
                <a:cxnLst>
                  <a:cxn ang="0">
                    <a:pos x="connsiteX0" y="connsiteY0"/>
                  </a:cxn>
                  <a:cxn ang="0">
                    <a:pos x="connsiteX1" y="connsiteY1"/>
                  </a:cxn>
                </a:cxnLst>
                <a:rect l="l" t="t" r="r" b="b"/>
                <a:pathLst>
                  <a:path w="35809" h="5909">
                    <a:moveTo>
                      <a:pt x="445" y="342"/>
                    </a:moveTo>
                    <a:lnTo>
                      <a:pt x="36254" y="342"/>
                    </a:lnTo>
                  </a:path>
                </a:pathLst>
              </a:custGeom>
              <a:solidFill>
                <a:srgbClr val="EC4E44"/>
              </a:solidFill>
              <a:ln w="5965" cap="sq">
                <a:noFill/>
                <a:prstDash val="solid"/>
                <a:miter/>
              </a:ln>
            </p:spPr>
            <p:txBody>
              <a:bodyPr rtlCol="0" anchor="ctr"/>
              <a:lstStyle/>
              <a:p>
                <a:endParaRPr lang="en-US"/>
              </a:p>
            </p:txBody>
          </p:sp>
          <p:sp>
            <p:nvSpPr>
              <p:cNvPr id="2669" name="Freeform: Shape 2668">
                <a:extLst>
                  <a:ext uri="{FF2B5EF4-FFF2-40B4-BE49-F238E27FC236}">
                    <a16:creationId xmlns:a16="http://schemas.microsoft.com/office/drawing/2014/main" id="{D2FDFE8B-AB53-49E8-9618-0CB1B4318F5E}"/>
                  </a:ext>
                </a:extLst>
              </p:cNvPr>
              <p:cNvSpPr/>
              <p:nvPr/>
            </p:nvSpPr>
            <p:spPr>
              <a:xfrm>
                <a:off x="2969261" y="3997533"/>
                <a:ext cx="35809" cy="5909"/>
              </a:xfrm>
              <a:custGeom>
                <a:avLst/>
                <a:gdLst>
                  <a:gd name="connsiteX0" fmla="*/ 445 w 35809"/>
                  <a:gd name="connsiteY0" fmla="*/ 342 h 5909"/>
                  <a:gd name="connsiteX1" fmla="*/ 36254 w 35809"/>
                  <a:gd name="connsiteY1" fmla="*/ 342 h 5909"/>
                </a:gdLst>
                <a:ahLst/>
                <a:cxnLst>
                  <a:cxn ang="0">
                    <a:pos x="connsiteX0" y="connsiteY0"/>
                  </a:cxn>
                  <a:cxn ang="0">
                    <a:pos x="connsiteX1" y="connsiteY1"/>
                  </a:cxn>
                </a:cxnLst>
                <a:rect l="l" t="t" r="r" b="b"/>
                <a:pathLst>
                  <a:path w="35809" h="5909">
                    <a:moveTo>
                      <a:pt x="445" y="342"/>
                    </a:moveTo>
                    <a:lnTo>
                      <a:pt x="36254" y="342"/>
                    </a:lnTo>
                  </a:path>
                </a:pathLst>
              </a:custGeom>
              <a:noFill/>
              <a:ln w="5965" cap="flat">
                <a:solidFill>
                  <a:srgbClr val="EC4E44"/>
                </a:solidFill>
                <a:prstDash val="solid"/>
                <a:miter/>
              </a:ln>
            </p:spPr>
            <p:txBody>
              <a:bodyPr rtlCol="0" anchor="ctr"/>
              <a:lstStyle/>
              <a:p>
                <a:endParaRPr lang="en-US"/>
              </a:p>
            </p:txBody>
          </p:sp>
          <p:sp>
            <p:nvSpPr>
              <p:cNvPr id="2670" name="Freeform: Shape 2669">
                <a:extLst>
                  <a:ext uri="{FF2B5EF4-FFF2-40B4-BE49-F238E27FC236}">
                    <a16:creationId xmlns:a16="http://schemas.microsoft.com/office/drawing/2014/main" id="{8ACD5529-80A0-4013-9A54-A64B9683018A}"/>
                  </a:ext>
                </a:extLst>
              </p:cNvPr>
              <p:cNvSpPr/>
              <p:nvPr/>
            </p:nvSpPr>
            <p:spPr>
              <a:xfrm>
                <a:off x="2932248" y="3974710"/>
                <a:ext cx="35809" cy="5909"/>
              </a:xfrm>
              <a:custGeom>
                <a:avLst/>
                <a:gdLst>
                  <a:gd name="connsiteX0" fmla="*/ 439 w 35809"/>
                  <a:gd name="connsiteY0" fmla="*/ 338 h 5909"/>
                  <a:gd name="connsiteX1" fmla="*/ 36248 w 35809"/>
                  <a:gd name="connsiteY1" fmla="*/ 338 h 5909"/>
                </a:gdLst>
                <a:ahLst/>
                <a:cxnLst>
                  <a:cxn ang="0">
                    <a:pos x="connsiteX0" y="connsiteY0"/>
                  </a:cxn>
                  <a:cxn ang="0">
                    <a:pos x="connsiteX1" y="connsiteY1"/>
                  </a:cxn>
                </a:cxnLst>
                <a:rect l="l" t="t" r="r" b="b"/>
                <a:pathLst>
                  <a:path w="35809" h="5909">
                    <a:moveTo>
                      <a:pt x="439" y="338"/>
                    </a:moveTo>
                    <a:lnTo>
                      <a:pt x="36248" y="338"/>
                    </a:lnTo>
                  </a:path>
                </a:pathLst>
              </a:custGeom>
              <a:solidFill>
                <a:srgbClr val="EC4E44"/>
              </a:solidFill>
              <a:ln w="5965" cap="sq">
                <a:noFill/>
                <a:prstDash val="solid"/>
                <a:miter/>
              </a:ln>
            </p:spPr>
            <p:txBody>
              <a:bodyPr rtlCol="0" anchor="ctr"/>
              <a:lstStyle/>
              <a:p>
                <a:endParaRPr lang="en-US"/>
              </a:p>
            </p:txBody>
          </p:sp>
          <p:sp>
            <p:nvSpPr>
              <p:cNvPr id="2671" name="Freeform: Shape 2670">
                <a:extLst>
                  <a:ext uri="{FF2B5EF4-FFF2-40B4-BE49-F238E27FC236}">
                    <a16:creationId xmlns:a16="http://schemas.microsoft.com/office/drawing/2014/main" id="{FB57BA88-8CD9-4CC4-8190-F0E10374E7C4}"/>
                  </a:ext>
                </a:extLst>
              </p:cNvPr>
              <p:cNvSpPr/>
              <p:nvPr/>
            </p:nvSpPr>
            <p:spPr>
              <a:xfrm>
                <a:off x="2932248" y="3974710"/>
                <a:ext cx="35809" cy="5909"/>
              </a:xfrm>
              <a:custGeom>
                <a:avLst/>
                <a:gdLst>
                  <a:gd name="connsiteX0" fmla="*/ 439 w 35809"/>
                  <a:gd name="connsiteY0" fmla="*/ 338 h 5909"/>
                  <a:gd name="connsiteX1" fmla="*/ 36248 w 35809"/>
                  <a:gd name="connsiteY1" fmla="*/ 338 h 5909"/>
                </a:gdLst>
                <a:ahLst/>
                <a:cxnLst>
                  <a:cxn ang="0">
                    <a:pos x="connsiteX0" y="connsiteY0"/>
                  </a:cxn>
                  <a:cxn ang="0">
                    <a:pos x="connsiteX1" y="connsiteY1"/>
                  </a:cxn>
                </a:cxnLst>
                <a:rect l="l" t="t" r="r" b="b"/>
                <a:pathLst>
                  <a:path w="35809" h="5909">
                    <a:moveTo>
                      <a:pt x="439" y="338"/>
                    </a:moveTo>
                    <a:lnTo>
                      <a:pt x="36248" y="338"/>
                    </a:lnTo>
                  </a:path>
                </a:pathLst>
              </a:custGeom>
              <a:noFill/>
              <a:ln w="5965" cap="flat">
                <a:solidFill>
                  <a:srgbClr val="EC4E44"/>
                </a:solidFill>
                <a:prstDash val="solid"/>
                <a:miter/>
              </a:ln>
            </p:spPr>
            <p:txBody>
              <a:bodyPr rtlCol="0" anchor="ctr"/>
              <a:lstStyle/>
              <a:p>
                <a:endParaRPr lang="en-US"/>
              </a:p>
            </p:txBody>
          </p:sp>
          <p:sp>
            <p:nvSpPr>
              <p:cNvPr id="2672" name="Freeform: Shape 2671">
                <a:extLst>
                  <a:ext uri="{FF2B5EF4-FFF2-40B4-BE49-F238E27FC236}">
                    <a16:creationId xmlns:a16="http://schemas.microsoft.com/office/drawing/2014/main" id="{1A592FCB-54F7-4E6D-BB4F-2D2FC52CA073}"/>
                  </a:ext>
                </a:extLst>
              </p:cNvPr>
              <p:cNvSpPr/>
              <p:nvPr/>
            </p:nvSpPr>
            <p:spPr>
              <a:xfrm>
                <a:off x="2479675" y="4381131"/>
                <a:ext cx="35809" cy="5909"/>
              </a:xfrm>
              <a:custGeom>
                <a:avLst/>
                <a:gdLst>
                  <a:gd name="connsiteX0" fmla="*/ 363 w 35809"/>
                  <a:gd name="connsiteY0" fmla="*/ 407 h 5909"/>
                  <a:gd name="connsiteX1" fmla="*/ 36172 w 35809"/>
                  <a:gd name="connsiteY1" fmla="*/ 407 h 5909"/>
                </a:gdLst>
                <a:ahLst/>
                <a:cxnLst>
                  <a:cxn ang="0">
                    <a:pos x="connsiteX0" y="connsiteY0"/>
                  </a:cxn>
                  <a:cxn ang="0">
                    <a:pos x="connsiteX1" y="connsiteY1"/>
                  </a:cxn>
                </a:cxnLst>
                <a:rect l="l" t="t" r="r" b="b"/>
                <a:pathLst>
                  <a:path w="35809" h="5909">
                    <a:moveTo>
                      <a:pt x="363" y="407"/>
                    </a:moveTo>
                    <a:lnTo>
                      <a:pt x="36172" y="407"/>
                    </a:lnTo>
                  </a:path>
                </a:pathLst>
              </a:custGeom>
              <a:solidFill>
                <a:srgbClr val="EC4E44"/>
              </a:solidFill>
              <a:ln w="5965" cap="sq">
                <a:noFill/>
                <a:prstDash val="solid"/>
                <a:miter/>
              </a:ln>
            </p:spPr>
            <p:txBody>
              <a:bodyPr rtlCol="0" anchor="ctr"/>
              <a:lstStyle/>
              <a:p>
                <a:endParaRPr lang="en-US"/>
              </a:p>
            </p:txBody>
          </p:sp>
          <p:sp>
            <p:nvSpPr>
              <p:cNvPr id="2673" name="Freeform: Shape 2672">
                <a:extLst>
                  <a:ext uri="{FF2B5EF4-FFF2-40B4-BE49-F238E27FC236}">
                    <a16:creationId xmlns:a16="http://schemas.microsoft.com/office/drawing/2014/main" id="{4DFB6BA4-B450-4AC4-8B90-9E6CF50A10B6}"/>
                  </a:ext>
                </a:extLst>
              </p:cNvPr>
              <p:cNvSpPr/>
              <p:nvPr/>
            </p:nvSpPr>
            <p:spPr>
              <a:xfrm>
                <a:off x="2479675" y="4381131"/>
                <a:ext cx="35809" cy="5909"/>
              </a:xfrm>
              <a:custGeom>
                <a:avLst/>
                <a:gdLst>
                  <a:gd name="connsiteX0" fmla="*/ 363 w 35809"/>
                  <a:gd name="connsiteY0" fmla="*/ 407 h 5909"/>
                  <a:gd name="connsiteX1" fmla="*/ 36172 w 35809"/>
                  <a:gd name="connsiteY1" fmla="*/ 407 h 5909"/>
                </a:gdLst>
                <a:ahLst/>
                <a:cxnLst>
                  <a:cxn ang="0">
                    <a:pos x="connsiteX0" y="connsiteY0"/>
                  </a:cxn>
                  <a:cxn ang="0">
                    <a:pos x="connsiteX1" y="connsiteY1"/>
                  </a:cxn>
                </a:cxnLst>
                <a:rect l="l" t="t" r="r" b="b"/>
                <a:pathLst>
                  <a:path w="35809" h="5909">
                    <a:moveTo>
                      <a:pt x="363" y="407"/>
                    </a:moveTo>
                    <a:lnTo>
                      <a:pt x="36172" y="407"/>
                    </a:lnTo>
                  </a:path>
                </a:pathLst>
              </a:custGeom>
              <a:noFill/>
              <a:ln w="5965" cap="flat">
                <a:solidFill>
                  <a:srgbClr val="EC4E44"/>
                </a:solidFill>
                <a:prstDash val="solid"/>
                <a:miter/>
              </a:ln>
            </p:spPr>
            <p:txBody>
              <a:bodyPr rtlCol="0" anchor="ctr"/>
              <a:lstStyle/>
              <a:p>
                <a:endParaRPr lang="en-US"/>
              </a:p>
            </p:txBody>
          </p:sp>
          <p:sp>
            <p:nvSpPr>
              <p:cNvPr id="2674" name="Freeform: Shape 2673">
                <a:extLst>
                  <a:ext uri="{FF2B5EF4-FFF2-40B4-BE49-F238E27FC236}">
                    <a16:creationId xmlns:a16="http://schemas.microsoft.com/office/drawing/2014/main" id="{2D58650B-1752-4F95-8F27-028E892DF110}"/>
                  </a:ext>
                </a:extLst>
              </p:cNvPr>
              <p:cNvSpPr/>
              <p:nvPr/>
            </p:nvSpPr>
            <p:spPr>
              <a:xfrm>
                <a:off x="1986378" y="4795429"/>
                <a:ext cx="35809" cy="5909"/>
              </a:xfrm>
              <a:custGeom>
                <a:avLst/>
                <a:gdLst>
                  <a:gd name="connsiteX0" fmla="*/ 280 w 35809"/>
                  <a:gd name="connsiteY0" fmla="*/ 477 h 5909"/>
                  <a:gd name="connsiteX1" fmla="*/ 36089 w 35809"/>
                  <a:gd name="connsiteY1" fmla="*/ 477 h 5909"/>
                </a:gdLst>
                <a:ahLst/>
                <a:cxnLst>
                  <a:cxn ang="0">
                    <a:pos x="connsiteX0" y="connsiteY0"/>
                  </a:cxn>
                  <a:cxn ang="0">
                    <a:pos x="connsiteX1" y="connsiteY1"/>
                  </a:cxn>
                </a:cxnLst>
                <a:rect l="l" t="t" r="r" b="b"/>
                <a:pathLst>
                  <a:path w="35809" h="5909">
                    <a:moveTo>
                      <a:pt x="280" y="477"/>
                    </a:moveTo>
                    <a:lnTo>
                      <a:pt x="36089" y="477"/>
                    </a:lnTo>
                  </a:path>
                </a:pathLst>
              </a:custGeom>
              <a:solidFill>
                <a:srgbClr val="EC4E44"/>
              </a:solidFill>
              <a:ln w="5965" cap="sq">
                <a:noFill/>
                <a:prstDash val="solid"/>
                <a:miter/>
              </a:ln>
            </p:spPr>
            <p:txBody>
              <a:bodyPr rtlCol="0" anchor="ctr"/>
              <a:lstStyle/>
              <a:p>
                <a:endParaRPr lang="en-US"/>
              </a:p>
            </p:txBody>
          </p:sp>
          <p:sp>
            <p:nvSpPr>
              <p:cNvPr id="2675" name="Freeform: Shape 2674">
                <a:extLst>
                  <a:ext uri="{FF2B5EF4-FFF2-40B4-BE49-F238E27FC236}">
                    <a16:creationId xmlns:a16="http://schemas.microsoft.com/office/drawing/2014/main" id="{9FFD8AE3-8C6D-4263-B40B-6DD831DB9A1E}"/>
                  </a:ext>
                </a:extLst>
              </p:cNvPr>
              <p:cNvSpPr/>
              <p:nvPr/>
            </p:nvSpPr>
            <p:spPr>
              <a:xfrm>
                <a:off x="1986378" y="4795429"/>
                <a:ext cx="35809" cy="5909"/>
              </a:xfrm>
              <a:custGeom>
                <a:avLst/>
                <a:gdLst>
                  <a:gd name="connsiteX0" fmla="*/ 280 w 35809"/>
                  <a:gd name="connsiteY0" fmla="*/ 477 h 5909"/>
                  <a:gd name="connsiteX1" fmla="*/ 36089 w 35809"/>
                  <a:gd name="connsiteY1" fmla="*/ 477 h 5909"/>
                </a:gdLst>
                <a:ahLst/>
                <a:cxnLst>
                  <a:cxn ang="0">
                    <a:pos x="connsiteX0" y="connsiteY0"/>
                  </a:cxn>
                  <a:cxn ang="0">
                    <a:pos x="connsiteX1" y="connsiteY1"/>
                  </a:cxn>
                </a:cxnLst>
                <a:rect l="l" t="t" r="r" b="b"/>
                <a:pathLst>
                  <a:path w="35809" h="5909">
                    <a:moveTo>
                      <a:pt x="280" y="477"/>
                    </a:moveTo>
                    <a:lnTo>
                      <a:pt x="36089" y="477"/>
                    </a:lnTo>
                  </a:path>
                </a:pathLst>
              </a:custGeom>
              <a:noFill/>
              <a:ln w="5965" cap="flat">
                <a:solidFill>
                  <a:srgbClr val="EC4E44"/>
                </a:solidFill>
                <a:prstDash val="solid"/>
                <a:miter/>
              </a:ln>
            </p:spPr>
            <p:txBody>
              <a:bodyPr rtlCol="0" anchor="ctr"/>
              <a:lstStyle/>
              <a:p>
                <a:endParaRPr lang="en-US"/>
              </a:p>
            </p:txBody>
          </p:sp>
          <p:sp>
            <p:nvSpPr>
              <p:cNvPr id="2676" name="Freeform: Shape 2675">
                <a:extLst>
                  <a:ext uri="{FF2B5EF4-FFF2-40B4-BE49-F238E27FC236}">
                    <a16:creationId xmlns:a16="http://schemas.microsoft.com/office/drawing/2014/main" id="{4BAA0E3A-AB2F-4ED8-935F-C0B43E5BFC27}"/>
                  </a:ext>
                </a:extLst>
              </p:cNvPr>
              <p:cNvSpPr/>
              <p:nvPr/>
            </p:nvSpPr>
            <p:spPr>
              <a:xfrm>
                <a:off x="2375245" y="4506841"/>
                <a:ext cx="35809" cy="5909"/>
              </a:xfrm>
              <a:custGeom>
                <a:avLst/>
                <a:gdLst>
                  <a:gd name="connsiteX0" fmla="*/ 345 w 35809"/>
                  <a:gd name="connsiteY0" fmla="*/ 428 h 5909"/>
                  <a:gd name="connsiteX1" fmla="*/ 36155 w 35809"/>
                  <a:gd name="connsiteY1" fmla="*/ 428 h 5909"/>
                </a:gdLst>
                <a:ahLst/>
                <a:cxnLst>
                  <a:cxn ang="0">
                    <a:pos x="connsiteX0" y="connsiteY0"/>
                  </a:cxn>
                  <a:cxn ang="0">
                    <a:pos x="connsiteX1" y="connsiteY1"/>
                  </a:cxn>
                </a:cxnLst>
                <a:rect l="l" t="t" r="r" b="b"/>
                <a:pathLst>
                  <a:path w="35809" h="5909">
                    <a:moveTo>
                      <a:pt x="345" y="428"/>
                    </a:moveTo>
                    <a:lnTo>
                      <a:pt x="36155" y="428"/>
                    </a:lnTo>
                  </a:path>
                </a:pathLst>
              </a:custGeom>
              <a:solidFill>
                <a:srgbClr val="EC4E44"/>
              </a:solidFill>
              <a:ln w="5965" cap="sq">
                <a:noFill/>
                <a:prstDash val="solid"/>
                <a:miter/>
              </a:ln>
            </p:spPr>
            <p:txBody>
              <a:bodyPr rtlCol="0" anchor="ctr"/>
              <a:lstStyle/>
              <a:p>
                <a:endParaRPr lang="en-US"/>
              </a:p>
            </p:txBody>
          </p:sp>
          <p:sp>
            <p:nvSpPr>
              <p:cNvPr id="2677" name="Freeform: Shape 2676">
                <a:extLst>
                  <a:ext uri="{FF2B5EF4-FFF2-40B4-BE49-F238E27FC236}">
                    <a16:creationId xmlns:a16="http://schemas.microsoft.com/office/drawing/2014/main" id="{F9101978-29B7-425A-B1DA-4D13742A25C2}"/>
                  </a:ext>
                </a:extLst>
              </p:cNvPr>
              <p:cNvSpPr/>
              <p:nvPr/>
            </p:nvSpPr>
            <p:spPr>
              <a:xfrm>
                <a:off x="2375245" y="4506841"/>
                <a:ext cx="35809" cy="5909"/>
              </a:xfrm>
              <a:custGeom>
                <a:avLst/>
                <a:gdLst>
                  <a:gd name="connsiteX0" fmla="*/ 345 w 35809"/>
                  <a:gd name="connsiteY0" fmla="*/ 428 h 5909"/>
                  <a:gd name="connsiteX1" fmla="*/ 36155 w 35809"/>
                  <a:gd name="connsiteY1" fmla="*/ 428 h 5909"/>
                </a:gdLst>
                <a:ahLst/>
                <a:cxnLst>
                  <a:cxn ang="0">
                    <a:pos x="connsiteX0" y="connsiteY0"/>
                  </a:cxn>
                  <a:cxn ang="0">
                    <a:pos x="connsiteX1" y="connsiteY1"/>
                  </a:cxn>
                </a:cxnLst>
                <a:rect l="l" t="t" r="r" b="b"/>
                <a:pathLst>
                  <a:path w="35809" h="5909">
                    <a:moveTo>
                      <a:pt x="345" y="428"/>
                    </a:moveTo>
                    <a:lnTo>
                      <a:pt x="36155" y="428"/>
                    </a:lnTo>
                  </a:path>
                </a:pathLst>
              </a:custGeom>
              <a:noFill/>
              <a:ln w="5965" cap="flat">
                <a:solidFill>
                  <a:srgbClr val="EC4E44"/>
                </a:solidFill>
                <a:prstDash val="solid"/>
                <a:miter/>
              </a:ln>
            </p:spPr>
            <p:txBody>
              <a:bodyPr rtlCol="0" anchor="ctr"/>
              <a:lstStyle/>
              <a:p>
                <a:endParaRPr lang="en-US"/>
              </a:p>
            </p:txBody>
          </p:sp>
          <p:sp>
            <p:nvSpPr>
              <p:cNvPr id="2678" name="Freeform: Shape 2677">
                <a:extLst>
                  <a:ext uri="{FF2B5EF4-FFF2-40B4-BE49-F238E27FC236}">
                    <a16:creationId xmlns:a16="http://schemas.microsoft.com/office/drawing/2014/main" id="{75EA6C2A-6BF8-47D2-A4F6-CBCF0D493D41}"/>
                  </a:ext>
                </a:extLst>
              </p:cNvPr>
              <p:cNvSpPr/>
              <p:nvPr/>
            </p:nvSpPr>
            <p:spPr>
              <a:xfrm>
                <a:off x="2899680" y="3998447"/>
                <a:ext cx="35809" cy="5909"/>
              </a:xfrm>
              <a:custGeom>
                <a:avLst/>
                <a:gdLst>
                  <a:gd name="connsiteX0" fmla="*/ 433 w 35809"/>
                  <a:gd name="connsiteY0" fmla="*/ 342 h 5909"/>
                  <a:gd name="connsiteX1" fmla="*/ 36243 w 35809"/>
                  <a:gd name="connsiteY1" fmla="*/ 342 h 5909"/>
                </a:gdLst>
                <a:ahLst/>
                <a:cxnLst>
                  <a:cxn ang="0">
                    <a:pos x="connsiteX0" y="connsiteY0"/>
                  </a:cxn>
                  <a:cxn ang="0">
                    <a:pos x="connsiteX1" y="connsiteY1"/>
                  </a:cxn>
                </a:cxnLst>
                <a:rect l="l" t="t" r="r" b="b"/>
                <a:pathLst>
                  <a:path w="35809" h="5909">
                    <a:moveTo>
                      <a:pt x="433" y="342"/>
                    </a:moveTo>
                    <a:lnTo>
                      <a:pt x="36243" y="342"/>
                    </a:lnTo>
                  </a:path>
                </a:pathLst>
              </a:custGeom>
              <a:solidFill>
                <a:srgbClr val="EC4E44"/>
              </a:solidFill>
              <a:ln w="5965" cap="sq">
                <a:noFill/>
                <a:prstDash val="solid"/>
                <a:miter/>
              </a:ln>
            </p:spPr>
            <p:txBody>
              <a:bodyPr rtlCol="0" anchor="ctr"/>
              <a:lstStyle/>
              <a:p>
                <a:endParaRPr lang="en-US"/>
              </a:p>
            </p:txBody>
          </p:sp>
          <p:sp>
            <p:nvSpPr>
              <p:cNvPr id="2679" name="Freeform: Shape 2678">
                <a:extLst>
                  <a:ext uri="{FF2B5EF4-FFF2-40B4-BE49-F238E27FC236}">
                    <a16:creationId xmlns:a16="http://schemas.microsoft.com/office/drawing/2014/main" id="{7ADFA6AD-8056-4FFD-93B4-A41D32CF88A2}"/>
                  </a:ext>
                </a:extLst>
              </p:cNvPr>
              <p:cNvSpPr/>
              <p:nvPr/>
            </p:nvSpPr>
            <p:spPr>
              <a:xfrm>
                <a:off x="2899680" y="3998447"/>
                <a:ext cx="35809" cy="5909"/>
              </a:xfrm>
              <a:custGeom>
                <a:avLst/>
                <a:gdLst>
                  <a:gd name="connsiteX0" fmla="*/ 433 w 35809"/>
                  <a:gd name="connsiteY0" fmla="*/ 342 h 5909"/>
                  <a:gd name="connsiteX1" fmla="*/ 36243 w 35809"/>
                  <a:gd name="connsiteY1" fmla="*/ 342 h 5909"/>
                </a:gdLst>
                <a:ahLst/>
                <a:cxnLst>
                  <a:cxn ang="0">
                    <a:pos x="connsiteX0" y="connsiteY0"/>
                  </a:cxn>
                  <a:cxn ang="0">
                    <a:pos x="connsiteX1" y="connsiteY1"/>
                  </a:cxn>
                </a:cxnLst>
                <a:rect l="l" t="t" r="r" b="b"/>
                <a:pathLst>
                  <a:path w="35809" h="5909">
                    <a:moveTo>
                      <a:pt x="433" y="342"/>
                    </a:moveTo>
                    <a:lnTo>
                      <a:pt x="36243" y="342"/>
                    </a:lnTo>
                  </a:path>
                </a:pathLst>
              </a:custGeom>
              <a:noFill/>
              <a:ln w="5965" cap="flat">
                <a:solidFill>
                  <a:srgbClr val="EC4E44"/>
                </a:solidFill>
                <a:prstDash val="solid"/>
                <a:miter/>
              </a:ln>
            </p:spPr>
            <p:txBody>
              <a:bodyPr rtlCol="0" anchor="ctr"/>
              <a:lstStyle/>
              <a:p>
                <a:endParaRPr lang="en-US"/>
              </a:p>
            </p:txBody>
          </p:sp>
          <p:sp>
            <p:nvSpPr>
              <p:cNvPr id="2680" name="Freeform: Shape 2679">
                <a:extLst>
                  <a:ext uri="{FF2B5EF4-FFF2-40B4-BE49-F238E27FC236}">
                    <a16:creationId xmlns:a16="http://schemas.microsoft.com/office/drawing/2014/main" id="{780A8984-2E00-4C87-A86C-A1BAD257C44F}"/>
                  </a:ext>
                </a:extLst>
              </p:cNvPr>
              <p:cNvSpPr/>
              <p:nvPr/>
            </p:nvSpPr>
            <p:spPr>
              <a:xfrm>
                <a:off x="3659926" y="3347946"/>
                <a:ext cx="35809" cy="5909"/>
              </a:xfrm>
              <a:custGeom>
                <a:avLst/>
                <a:gdLst>
                  <a:gd name="connsiteX0" fmla="*/ 561 w 35809"/>
                  <a:gd name="connsiteY0" fmla="*/ 232 h 5909"/>
                  <a:gd name="connsiteX1" fmla="*/ 36370 w 35809"/>
                  <a:gd name="connsiteY1" fmla="*/ 232 h 5909"/>
                </a:gdLst>
                <a:ahLst/>
                <a:cxnLst>
                  <a:cxn ang="0">
                    <a:pos x="connsiteX0" y="connsiteY0"/>
                  </a:cxn>
                  <a:cxn ang="0">
                    <a:pos x="connsiteX1" y="connsiteY1"/>
                  </a:cxn>
                </a:cxnLst>
                <a:rect l="l" t="t" r="r" b="b"/>
                <a:pathLst>
                  <a:path w="35809" h="5909">
                    <a:moveTo>
                      <a:pt x="561" y="232"/>
                    </a:moveTo>
                    <a:lnTo>
                      <a:pt x="36370" y="232"/>
                    </a:lnTo>
                  </a:path>
                </a:pathLst>
              </a:custGeom>
              <a:solidFill>
                <a:srgbClr val="EC4E44"/>
              </a:solidFill>
              <a:ln w="5965" cap="sq">
                <a:noFill/>
                <a:prstDash val="solid"/>
                <a:miter/>
              </a:ln>
            </p:spPr>
            <p:txBody>
              <a:bodyPr rtlCol="0" anchor="ctr"/>
              <a:lstStyle/>
              <a:p>
                <a:endParaRPr lang="en-US"/>
              </a:p>
            </p:txBody>
          </p:sp>
          <p:sp>
            <p:nvSpPr>
              <p:cNvPr id="2681" name="Freeform: Shape 2680">
                <a:extLst>
                  <a:ext uri="{FF2B5EF4-FFF2-40B4-BE49-F238E27FC236}">
                    <a16:creationId xmlns:a16="http://schemas.microsoft.com/office/drawing/2014/main" id="{A13EE5BC-5299-4B34-953E-B444CCB5E17B}"/>
                  </a:ext>
                </a:extLst>
              </p:cNvPr>
              <p:cNvSpPr/>
              <p:nvPr/>
            </p:nvSpPr>
            <p:spPr>
              <a:xfrm>
                <a:off x="3659926" y="3347946"/>
                <a:ext cx="35809" cy="5909"/>
              </a:xfrm>
              <a:custGeom>
                <a:avLst/>
                <a:gdLst>
                  <a:gd name="connsiteX0" fmla="*/ 561 w 35809"/>
                  <a:gd name="connsiteY0" fmla="*/ 232 h 5909"/>
                  <a:gd name="connsiteX1" fmla="*/ 36370 w 35809"/>
                  <a:gd name="connsiteY1" fmla="*/ 232 h 5909"/>
                </a:gdLst>
                <a:ahLst/>
                <a:cxnLst>
                  <a:cxn ang="0">
                    <a:pos x="connsiteX0" y="connsiteY0"/>
                  </a:cxn>
                  <a:cxn ang="0">
                    <a:pos x="connsiteX1" y="connsiteY1"/>
                  </a:cxn>
                </a:cxnLst>
                <a:rect l="l" t="t" r="r" b="b"/>
                <a:pathLst>
                  <a:path w="35809" h="5909">
                    <a:moveTo>
                      <a:pt x="561" y="232"/>
                    </a:moveTo>
                    <a:lnTo>
                      <a:pt x="36370" y="232"/>
                    </a:lnTo>
                  </a:path>
                </a:pathLst>
              </a:custGeom>
              <a:noFill/>
              <a:ln w="5965" cap="flat">
                <a:solidFill>
                  <a:srgbClr val="EC4E44"/>
                </a:solidFill>
                <a:prstDash val="solid"/>
                <a:miter/>
              </a:ln>
            </p:spPr>
            <p:txBody>
              <a:bodyPr rtlCol="0" anchor="ctr"/>
              <a:lstStyle/>
              <a:p>
                <a:endParaRPr lang="en-US"/>
              </a:p>
            </p:txBody>
          </p:sp>
          <p:sp>
            <p:nvSpPr>
              <p:cNvPr id="2682" name="Freeform: Shape 2681">
                <a:extLst>
                  <a:ext uri="{FF2B5EF4-FFF2-40B4-BE49-F238E27FC236}">
                    <a16:creationId xmlns:a16="http://schemas.microsoft.com/office/drawing/2014/main" id="{A45C3E83-F1FF-46A5-A5DD-9E7ADAD2A456}"/>
                  </a:ext>
                </a:extLst>
              </p:cNvPr>
              <p:cNvSpPr/>
              <p:nvPr/>
            </p:nvSpPr>
            <p:spPr>
              <a:xfrm>
                <a:off x="3428029" y="3555707"/>
                <a:ext cx="35809" cy="5909"/>
              </a:xfrm>
              <a:custGeom>
                <a:avLst/>
                <a:gdLst>
                  <a:gd name="connsiteX0" fmla="*/ 522 w 35809"/>
                  <a:gd name="connsiteY0" fmla="*/ 267 h 5909"/>
                  <a:gd name="connsiteX1" fmla="*/ 36331 w 35809"/>
                  <a:gd name="connsiteY1" fmla="*/ 267 h 5909"/>
                </a:gdLst>
                <a:ahLst/>
                <a:cxnLst>
                  <a:cxn ang="0">
                    <a:pos x="connsiteX0" y="connsiteY0"/>
                  </a:cxn>
                  <a:cxn ang="0">
                    <a:pos x="connsiteX1" y="connsiteY1"/>
                  </a:cxn>
                </a:cxnLst>
                <a:rect l="l" t="t" r="r" b="b"/>
                <a:pathLst>
                  <a:path w="35809" h="5909">
                    <a:moveTo>
                      <a:pt x="522" y="267"/>
                    </a:moveTo>
                    <a:lnTo>
                      <a:pt x="36331" y="267"/>
                    </a:lnTo>
                  </a:path>
                </a:pathLst>
              </a:custGeom>
              <a:solidFill>
                <a:srgbClr val="EC4E44"/>
              </a:solidFill>
              <a:ln w="5965" cap="sq">
                <a:noFill/>
                <a:prstDash val="solid"/>
                <a:miter/>
              </a:ln>
            </p:spPr>
            <p:txBody>
              <a:bodyPr rtlCol="0" anchor="ctr"/>
              <a:lstStyle/>
              <a:p>
                <a:endParaRPr lang="en-US"/>
              </a:p>
            </p:txBody>
          </p:sp>
          <p:sp>
            <p:nvSpPr>
              <p:cNvPr id="2683" name="Freeform: Shape 2682">
                <a:extLst>
                  <a:ext uri="{FF2B5EF4-FFF2-40B4-BE49-F238E27FC236}">
                    <a16:creationId xmlns:a16="http://schemas.microsoft.com/office/drawing/2014/main" id="{D8C20FB1-7FC2-4B53-A36C-3394415E3231}"/>
                  </a:ext>
                </a:extLst>
              </p:cNvPr>
              <p:cNvSpPr/>
              <p:nvPr/>
            </p:nvSpPr>
            <p:spPr>
              <a:xfrm>
                <a:off x="3428029" y="3555707"/>
                <a:ext cx="35809" cy="5909"/>
              </a:xfrm>
              <a:custGeom>
                <a:avLst/>
                <a:gdLst>
                  <a:gd name="connsiteX0" fmla="*/ 522 w 35809"/>
                  <a:gd name="connsiteY0" fmla="*/ 267 h 5909"/>
                  <a:gd name="connsiteX1" fmla="*/ 36331 w 35809"/>
                  <a:gd name="connsiteY1" fmla="*/ 267 h 5909"/>
                </a:gdLst>
                <a:ahLst/>
                <a:cxnLst>
                  <a:cxn ang="0">
                    <a:pos x="connsiteX0" y="connsiteY0"/>
                  </a:cxn>
                  <a:cxn ang="0">
                    <a:pos x="connsiteX1" y="connsiteY1"/>
                  </a:cxn>
                </a:cxnLst>
                <a:rect l="l" t="t" r="r" b="b"/>
                <a:pathLst>
                  <a:path w="35809" h="5909">
                    <a:moveTo>
                      <a:pt x="522" y="267"/>
                    </a:moveTo>
                    <a:lnTo>
                      <a:pt x="36331" y="267"/>
                    </a:lnTo>
                  </a:path>
                </a:pathLst>
              </a:custGeom>
              <a:noFill/>
              <a:ln w="5965" cap="flat">
                <a:solidFill>
                  <a:srgbClr val="EC4E44"/>
                </a:solidFill>
                <a:prstDash val="solid"/>
                <a:miter/>
              </a:ln>
            </p:spPr>
            <p:txBody>
              <a:bodyPr rtlCol="0" anchor="ctr"/>
              <a:lstStyle/>
              <a:p>
                <a:endParaRPr lang="en-US"/>
              </a:p>
            </p:txBody>
          </p:sp>
          <p:sp>
            <p:nvSpPr>
              <p:cNvPr id="2684" name="Freeform: Shape 2683">
                <a:extLst>
                  <a:ext uri="{FF2B5EF4-FFF2-40B4-BE49-F238E27FC236}">
                    <a16:creationId xmlns:a16="http://schemas.microsoft.com/office/drawing/2014/main" id="{FCD29B5E-99F6-4F6D-96FE-0AEA7A2BC28D}"/>
                  </a:ext>
                </a:extLst>
              </p:cNvPr>
              <p:cNvSpPr/>
              <p:nvPr/>
            </p:nvSpPr>
            <p:spPr>
              <a:xfrm>
                <a:off x="2997925" y="3947214"/>
                <a:ext cx="35809" cy="5909"/>
              </a:xfrm>
              <a:custGeom>
                <a:avLst/>
                <a:gdLst>
                  <a:gd name="connsiteX0" fmla="*/ 450 w 35809"/>
                  <a:gd name="connsiteY0" fmla="*/ 333 h 5909"/>
                  <a:gd name="connsiteX1" fmla="*/ 36259 w 35809"/>
                  <a:gd name="connsiteY1" fmla="*/ 333 h 5909"/>
                </a:gdLst>
                <a:ahLst/>
                <a:cxnLst>
                  <a:cxn ang="0">
                    <a:pos x="connsiteX0" y="connsiteY0"/>
                  </a:cxn>
                  <a:cxn ang="0">
                    <a:pos x="connsiteX1" y="connsiteY1"/>
                  </a:cxn>
                </a:cxnLst>
                <a:rect l="l" t="t" r="r" b="b"/>
                <a:pathLst>
                  <a:path w="35809" h="5909">
                    <a:moveTo>
                      <a:pt x="450" y="333"/>
                    </a:moveTo>
                    <a:lnTo>
                      <a:pt x="36259" y="333"/>
                    </a:lnTo>
                  </a:path>
                </a:pathLst>
              </a:custGeom>
              <a:solidFill>
                <a:srgbClr val="EC4E44"/>
              </a:solidFill>
              <a:ln w="5965" cap="sq">
                <a:noFill/>
                <a:prstDash val="solid"/>
                <a:miter/>
              </a:ln>
            </p:spPr>
            <p:txBody>
              <a:bodyPr rtlCol="0" anchor="ctr"/>
              <a:lstStyle/>
              <a:p>
                <a:endParaRPr lang="en-US"/>
              </a:p>
            </p:txBody>
          </p:sp>
          <p:sp>
            <p:nvSpPr>
              <p:cNvPr id="2685" name="Freeform: Shape 2684">
                <a:extLst>
                  <a:ext uri="{FF2B5EF4-FFF2-40B4-BE49-F238E27FC236}">
                    <a16:creationId xmlns:a16="http://schemas.microsoft.com/office/drawing/2014/main" id="{0129FDF5-3715-4C42-9752-633029D35576}"/>
                  </a:ext>
                </a:extLst>
              </p:cNvPr>
              <p:cNvSpPr/>
              <p:nvPr/>
            </p:nvSpPr>
            <p:spPr>
              <a:xfrm>
                <a:off x="2997925" y="3947214"/>
                <a:ext cx="35809" cy="5909"/>
              </a:xfrm>
              <a:custGeom>
                <a:avLst/>
                <a:gdLst>
                  <a:gd name="connsiteX0" fmla="*/ 450 w 35809"/>
                  <a:gd name="connsiteY0" fmla="*/ 333 h 5909"/>
                  <a:gd name="connsiteX1" fmla="*/ 36259 w 35809"/>
                  <a:gd name="connsiteY1" fmla="*/ 333 h 5909"/>
                </a:gdLst>
                <a:ahLst/>
                <a:cxnLst>
                  <a:cxn ang="0">
                    <a:pos x="connsiteX0" y="connsiteY0"/>
                  </a:cxn>
                  <a:cxn ang="0">
                    <a:pos x="connsiteX1" y="connsiteY1"/>
                  </a:cxn>
                </a:cxnLst>
                <a:rect l="l" t="t" r="r" b="b"/>
                <a:pathLst>
                  <a:path w="35809" h="5909">
                    <a:moveTo>
                      <a:pt x="450" y="333"/>
                    </a:moveTo>
                    <a:lnTo>
                      <a:pt x="36259" y="333"/>
                    </a:lnTo>
                  </a:path>
                </a:pathLst>
              </a:custGeom>
              <a:noFill/>
              <a:ln w="5965" cap="flat">
                <a:solidFill>
                  <a:srgbClr val="EC4E44"/>
                </a:solidFill>
                <a:prstDash val="solid"/>
                <a:miter/>
              </a:ln>
            </p:spPr>
            <p:txBody>
              <a:bodyPr rtlCol="0" anchor="ctr"/>
              <a:lstStyle/>
              <a:p>
                <a:endParaRPr lang="en-US"/>
              </a:p>
            </p:txBody>
          </p:sp>
          <p:sp>
            <p:nvSpPr>
              <p:cNvPr id="2686" name="Freeform: Shape 2685">
                <a:extLst>
                  <a:ext uri="{FF2B5EF4-FFF2-40B4-BE49-F238E27FC236}">
                    <a16:creationId xmlns:a16="http://schemas.microsoft.com/office/drawing/2014/main" id="{6ED5E97B-93DB-4F3F-BCC5-6C827CC681FB}"/>
                  </a:ext>
                </a:extLst>
              </p:cNvPr>
              <p:cNvSpPr/>
              <p:nvPr/>
            </p:nvSpPr>
            <p:spPr>
              <a:xfrm>
                <a:off x="2135508" y="4727638"/>
                <a:ext cx="35809" cy="5909"/>
              </a:xfrm>
              <a:custGeom>
                <a:avLst/>
                <a:gdLst>
                  <a:gd name="connsiteX0" fmla="*/ 305 w 35809"/>
                  <a:gd name="connsiteY0" fmla="*/ 465 h 5909"/>
                  <a:gd name="connsiteX1" fmla="*/ 36114 w 35809"/>
                  <a:gd name="connsiteY1" fmla="*/ 465 h 5909"/>
                </a:gdLst>
                <a:ahLst/>
                <a:cxnLst>
                  <a:cxn ang="0">
                    <a:pos x="connsiteX0" y="connsiteY0"/>
                  </a:cxn>
                  <a:cxn ang="0">
                    <a:pos x="connsiteX1" y="connsiteY1"/>
                  </a:cxn>
                </a:cxnLst>
                <a:rect l="l" t="t" r="r" b="b"/>
                <a:pathLst>
                  <a:path w="35809" h="5909">
                    <a:moveTo>
                      <a:pt x="305" y="465"/>
                    </a:moveTo>
                    <a:lnTo>
                      <a:pt x="36114" y="465"/>
                    </a:lnTo>
                  </a:path>
                </a:pathLst>
              </a:custGeom>
              <a:solidFill>
                <a:srgbClr val="EC4E44"/>
              </a:solidFill>
              <a:ln w="5965" cap="sq">
                <a:noFill/>
                <a:prstDash val="solid"/>
                <a:miter/>
              </a:ln>
            </p:spPr>
            <p:txBody>
              <a:bodyPr rtlCol="0" anchor="ctr"/>
              <a:lstStyle/>
              <a:p>
                <a:endParaRPr lang="en-US"/>
              </a:p>
            </p:txBody>
          </p:sp>
          <p:sp>
            <p:nvSpPr>
              <p:cNvPr id="2687" name="Freeform: Shape 2686">
                <a:extLst>
                  <a:ext uri="{FF2B5EF4-FFF2-40B4-BE49-F238E27FC236}">
                    <a16:creationId xmlns:a16="http://schemas.microsoft.com/office/drawing/2014/main" id="{04DFD19E-8628-4D10-B253-1E947A053387}"/>
                  </a:ext>
                </a:extLst>
              </p:cNvPr>
              <p:cNvSpPr/>
              <p:nvPr/>
            </p:nvSpPr>
            <p:spPr>
              <a:xfrm>
                <a:off x="2135508" y="4727638"/>
                <a:ext cx="35809" cy="5909"/>
              </a:xfrm>
              <a:custGeom>
                <a:avLst/>
                <a:gdLst>
                  <a:gd name="connsiteX0" fmla="*/ 305 w 35809"/>
                  <a:gd name="connsiteY0" fmla="*/ 465 h 5909"/>
                  <a:gd name="connsiteX1" fmla="*/ 36114 w 35809"/>
                  <a:gd name="connsiteY1" fmla="*/ 465 h 5909"/>
                </a:gdLst>
                <a:ahLst/>
                <a:cxnLst>
                  <a:cxn ang="0">
                    <a:pos x="connsiteX0" y="connsiteY0"/>
                  </a:cxn>
                  <a:cxn ang="0">
                    <a:pos x="connsiteX1" y="connsiteY1"/>
                  </a:cxn>
                </a:cxnLst>
                <a:rect l="l" t="t" r="r" b="b"/>
                <a:pathLst>
                  <a:path w="35809" h="5909">
                    <a:moveTo>
                      <a:pt x="305" y="465"/>
                    </a:moveTo>
                    <a:lnTo>
                      <a:pt x="36114" y="465"/>
                    </a:lnTo>
                  </a:path>
                </a:pathLst>
              </a:custGeom>
              <a:noFill/>
              <a:ln w="5965" cap="flat">
                <a:solidFill>
                  <a:srgbClr val="EC4E44"/>
                </a:solidFill>
                <a:prstDash val="solid"/>
                <a:miter/>
              </a:ln>
            </p:spPr>
            <p:txBody>
              <a:bodyPr rtlCol="0" anchor="ctr"/>
              <a:lstStyle/>
              <a:p>
                <a:endParaRPr lang="en-US"/>
              </a:p>
            </p:txBody>
          </p:sp>
          <p:sp>
            <p:nvSpPr>
              <p:cNvPr id="2688" name="Freeform: Shape 2687">
                <a:extLst>
                  <a:ext uri="{FF2B5EF4-FFF2-40B4-BE49-F238E27FC236}">
                    <a16:creationId xmlns:a16="http://schemas.microsoft.com/office/drawing/2014/main" id="{D3A8C1A6-062E-4650-B317-9C794F16B663}"/>
                  </a:ext>
                </a:extLst>
              </p:cNvPr>
              <p:cNvSpPr/>
              <p:nvPr/>
            </p:nvSpPr>
            <p:spPr>
              <a:xfrm>
                <a:off x="2170338" y="4708256"/>
                <a:ext cx="35809" cy="5909"/>
              </a:xfrm>
              <a:custGeom>
                <a:avLst/>
                <a:gdLst>
                  <a:gd name="connsiteX0" fmla="*/ 311 w 35809"/>
                  <a:gd name="connsiteY0" fmla="*/ 462 h 5909"/>
                  <a:gd name="connsiteX1" fmla="*/ 36120 w 35809"/>
                  <a:gd name="connsiteY1" fmla="*/ 462 h 5909"/>
                </a:gdLst>
                <a:ahLst/>
                <a:cxnLst>
                  <a:cxn ang="0">
                    <a:pos x="connsiteX0" y="connsiteY0"/>
                  </a:cxn>
                  <a:cxn ang="0">
                    <a:pos x="connsiteX1" y="connsiteY1"/>
                  </a:cxn>
                </a:cxnLst>
                <a:rect l="l" t="t" r="r" b="b"/>
                <a:pathLst>
                  <a:path w="35809" h="5909">
                    <a:moveTo>
                      <a:pt x="311" y="462"/>
                    </a:moveTo>
                    <a:lnTo>
                      <a:pt x="36120" y="462"/>
                    </a:lnTo>
                  </a:path>
                </a:pathLst>
              </a:custGeom>
              <a:solidFill>
                <a:srgbClr val="EC4E44"/>
              </a:solidFill>
              <a:ln w="5965" cap="sq">
                <a:noFill/>
                <a:prstDash val="solid"/>
                <a:miter/>
              </a:ln>
            </p:spPr>
            <p:txBody>
              <a:bodyPr rtlCol="0" anchor="ctr"/>
              <a:lstStyle/>
              <a:p>
                <a:endParaRPr lang="en-US"/>
              </a:p>
            </p:txBody>
          </p:sp>
          <p:sp>
            <p:nvSpPr>
              <p:cNvPr id="2689" name="Freeform: Shape 2688">
                <a:extLst>
                  <a:ext uri="{FF2B5EF4-FFF2-40B4-BE49-F238E27FC236}">
                    <a16:creationId xmlns:a16="http://schemas.microsoft.com/office/drawing/2014/main" id="{D444444A-06BE-4F10-B824-492930D5132C}"/>
                  </a:ext>
                </a:extLst>
              </p:cNvPr>
              <p:cNvSpPr/>
              <p:nvPr/>
            </p:nvSpPr>
            <p:spPr>
              <a:xfrm>
                <a:off x="2170338" y="4708256"/>
                <a:ext cx="35809" cy="5909"/>
              </a:xfrm>
              <a:custGeom>
                <a:avLst/>
                <a:gdLst>
                  <a:gd name="connsiteX0" fmla="*/ 311 w 35809"/>
                  <a:gd name="connsiteY0" fmla="*/ 462 h 5909"/>
                  <a:gd name="connsiteX1" fmla="*/ 36120 w 35809"/>
                  <a:gd name="connsiteY1" fmla="*/ 462 h 5909"/>
                </a:gdLst>
                <a:ahLst/>
                <a:cxnLst>
                  <a:cxn ang="0">
                    <a:pos x="connsiteX0" y="connsiteY0"/>
                  </a:cxn>
                  <a:cxn ang="0">
                    <a:pos x="connsiteX1" y="connsiteY1"/>
                  </a:cxn>
                </a:cxnLst>
                <a:rect l="l" t="t" r="r" b="b"/>
                <a:pathLst>
                  <a:path w="35809" h="5909">
                    <a:moveTo>
                      <a:pt x="311" y="462"/>
                    </a:moveTo>
                    <a:lnTo>
                      <a:pt x="36120" y="462"/>
                    </a:lnTo>
                  </a:path>
                </a:pathLst>
              </a:custGeom>
              <a:noFill/>
              <a:ln w="5965" cap="flat">
                <a:solidFill>
                  <a:srgbClr val="EC4E44"/>
                </a:solidFill>
                <a:prstDash val="solid"/>
                <a:miter/>
              </a:ln>
            </p:spPr>
            <p:txBody>
              <a:bodyPr rtlCol="0" anchor="ctr"/>
              <a:lstStyle/>
              <a:p>
                <a:endParaRPr lang="en-US"/>
              </a:p>
            </p:txBody>
          </p:sp>
          <p:sp>
            <p:nvSpPr>
              <p:cNvPr id="2690" name="Freeform: Shape 2689">
                <a:extLst>
                  <a:ext uri="{FF2B5EF4-FFF2-40B4-BE49-F238E27FC236}">
                    <a16:creationId xmlns:a16="http://schemas.microsoft.com/office/drawing/2014/main" id="{6EFCA562-6F0D-4DD1-9938-88D40384D885}"/>
                  </a:ext>
                </a:extLst>
              </p:cNvPr>
              <p:cNvSpPr/>
              <p:nvPr/>
            </p:nvSpPr>
            <p:spPr>
              <a:xfrm>
                <a:off x="3668661" y="3391485"/>
                <a:ext cx="35809" cy="5909"/>
              </a:xfrm>
              <a:custGeom>
                <a:avLst/>
                <a:gdLst>
                  <a:gd name="connsiteX0" fmla="*/ 562 w 35809"/>
                  <a:gd name="connsiteY0" fmla="*/ 239 h 5909"/>
                  <a:gd name="connsiteX1" fmla="*/ 36371 w 35809"/>
                  <a:gd name="connsiteY1" fmla="*/ 239 h 5909"/>
                </a:gdLst>
                <a:ahLst/>
                <a:cxnLst>
                  <a:cxn ang="0">
                    <a:pos x="connsiteX0" y="connsiteY0"/>
                  </a:cxn>
                  <a:cxn ang="0">
                    <a:pos x="connsiteX1" y="connsiteY1"/>
                  </a:cxn>
                </a:cxnLst>
                <a:rect l="l" t="t" r="r" b="b"/>
                <a:pathLst>
                  <a:path w="35809" h="5909">
                    <a:moveTo>
                      <a:pt x="562" y="239"/>
                    </a:moveTo>
                    <a:lnTo>
                      <a:pt x="36371" y="239"/>
                    </a:lnTo>
                  </a:path>
                </a:pathLst>
              </a:custGeom>
              <a:solidFill>
                <a:srgbClr val="EC4E44"/>
              </a:solidFill>
              <a:ln w="5965" cap="sq">
                <a:noFill/>
                <a:prstDash val="solid"/>
                <a:miter/>
              </a:ln>
            </p:spPr>
            <p:txBody>
              <a:bodyPr rtlCol="0" anchor="ctr"/>
              <a:lstStyle/>
              <a:p>
                <a:endParaRPr lang="en-US"/>
              </a:p>
            </p:txBody>
          </p:sp>
          <p:sp>
            <p:nvSpPr>
              <p:cNvPr id="2691" name="Freeform: Shape 2690">
                <a:extLst>
                  <a:ext uri="{FF2B5EF4-FFF2-40B4-BE49-F238E27FC236}">
                    <a16:creationId xmlns:a16="http://schemas.microsoft.com/office/drawing/2014/main" id="{6C47F0CD-4A1B-49AE-A9A7-882F1EE744F9}"/>
                  </a:ext>
                </a:extLst>
              </p:cNvPr>
              <p:cNvSpPr/>
              <p:nvPr/>
            </p:nvSpPr>
            <p:spPr>
              <a:xfrm>
                <a:off x="3668661" y="3391485"/>
                <a:ext cx="35809" cy="5909"/>
              </a:xfrm>
              <a:custGeom>
                <a:avLst/>
                <a:gdLst>
                  <a:gd name="connsiteX0" fmla="*/ 562 w 35809"/>
                  <a:gd name="connsiteY0" fmla="*/ 239 h 5909"/>
                  <a:gd name="connsiteX1" fmla="*/ 36371 w 35809"/>
                  <a:gd name="connsiteY1" fmla="*/ 239 h 5909"/>
                </a:gdLst>
                <a:ahLst/>
                <a:cxnLst>
                  <a:cxn ang="0">
                    <a:pos x="connsiteX0" y="connsiteY0"/>
                  </a:cxn>
                  <a:cxn ang="0">
                    <a:pos x="connsiteX1" y="connsiteY1"/>
                  </a:cxn>
                </a:cxnLst>
                <a:rect l="l" t="t" r="r" b="b"/>
                <a:pathLst>
                  <a:path w="35809" h="5909">
                    <a:moveTo>
                      <a:pt x="562" y="239"/>
                    </a:moveTo>
                    <a:lnTo>
                      <a:pt x="36371" y="239"/>
                    </a:lnTo>
                  </a:path>
                </a:pathLst>
              </a:custGeom>
              <a:noFill/>
              <a:ln w="5965" cap="flat">
                <a:solidFill>
                  <a:srgbClr val="EC4E44"/>
                </a:solidFill>
                <a:prstDash val="solid"/>
                <a:miter/>
              </a:ln>
            </p:spPr>
            <p:txBody>
              <a:bodyPr rtlCol="0" anchor="ctr"/>
              <a:lstStyle/>
              <a:p>
                <a:endParaRPr lang="en-US"/>
              </a:p>
            </p:txBody>
          </p:sp>
          <p:sp>
            <p:nvSpPr>
              <p:cNvPr id="2692" name="Freeform: Shape 2691">
                <a:extLst>
                  <a:ext uri="{FF2B5EF4-FFF2-40B4-BE49-F238E27FC236}">
                    <a16:creationId xmlns:a16="http://schemas.microsoft.com/office/drawing/2014/main" id="{D76ED5D1-8DEF-4F6E-9F33-455810E82B87}"/>
                  </a:ext>
                </a:extLst>
              </p:cNvPr>
              <p:cNvSpPr/>
              <p:nvPr/>
            </p:nvSpPr>
            <p:spPr>
              <a:xfrm>
                <a:off x="3631911" y="3370727"/>
                <a:ext cx="35809" cy="5909"/>
              </a:xfrm>
              <a:custGeom>
                <a:avLst/>
                <a:gdLst>
                  <a:gd name="connsiteX0" fmla="*/ 556 w 35809"/>
                  <a:gd name="connsiteY0" fmla="*/ 236 h 5909"/>
                  <a:gd name="connsiteX1" fmla="*/ 36365 w 35809"/>
                  <a:gd name="connsiteY1" fmla="*/ 236 h 5909"/>
                </a:gdLst>
                <a:ahLst/>
                <a:cxnLst>
                  <a:cxn ang="0">
                    <a:pos x="connsiteX0" y="connsiteY0"/>
                  </a:cxn>
                  <a:cxn ang="0">
                    <a:pos x="connsiteX1" y="connsiteY1"/>
                  </a:cxn>
                </a:cxnLst>
                <a:rect l="l" t="t" r="r" b="b"/>
                <a:pathLst>
                  <a:path w="35809" h="5909">
                    <a:moveTo>
                      <a:pt x="556" y="236"/>
                    </a:moveTo>
                    <a:lnTo>
                      <a:pt x="36365" y="236"/>
                    </a:lnTo>
                  </a:path>
                </a:pathLst>
              </a:custGeom>
              <a:solidFill>
                <a:srgbClr val="EC4E44"/>
              </a:solidFill>
              <a:ln w="5965" cap="sq">
                <a:noFill/>
                <a:prstDash val="solid"/>
                <a:miter/>
              </a:ln>
            </p:spPr>
            <p:txBody>
              <a:bodyPr rtlCol="0" anchor="ctr"/>
              <a:lstStyle/>
              <a:p>
                <a:endParaRPr lang="en-US"/>
              </a:p>
            </p:txBody>
          </p:sp>
          <p:sp>
            <p:nvSpPr>
              <p:cNvPr id="2693" name="Freeform: Shape 2692">
                <a:extLst>
                  <a:ext uri="{FF2B5EF4-FFF2-40B4-BE49-F238E27FC236}">
                    <a16:creationId xmlns:a16="http://schemas.microsoft.com/office/drawing/2014/main" id="{19BE8BCA-D20B-45F3-86CD-F112C9516731}"/>
                  </a:ext>
                </a:extLst>
              </p:cNvPr>
              <p:cNvSpPr/>
              <p:nvPr/>
            </p:nvSpPr>
            <p:spPr>
              <a:xfrm>
                <a:off x="3631911" y="3370727"/>
                <a:ext cx="35809" cy="5909"/>
              </a:xfrm>
              <a:custGeom>
                <a:avLst/>
                <a:gdLst>
                  <a:gd name="connsiteX0" fmla="*/ 556 w 35809"/>
                  <a:gd name="connsiteY0" fmla="*/ 236 h 5909"/>
                  <a:gd name="connsiteX1" fmla="*/ 36365 w 35809"/>
                  <a:gd name="connsiteY1" fmla="*/ 236 h 5909"/>
                </a:gdLst>
                <a:ahLst/>
                <a:cxnLst>
                  <a:cxn ang="0">
                    <a:pos x="connsiteX0" y="connsiteY0"/>
                  </a:cxn>
                  <a:cxn ang="0">
                    <a:pos x="connsiteX1" y="connsiteY1"/>
                  </a:cxn>
                </a:cxnLst>
                <a:rect l="l" t="t" r="r" b="b"/>
                <a:pathLst>
                  <a:path w="35809" h="5909">
                    <a:moveTo>
                      <a:pt x="556" y="236"/>
                    </a:moveTo>
                    <a:lnTo>
                      <a:pt x="36365" y="236"/>
                    </a:lnTo>
                  </a:path>
                </a:pathLst>
              </a:custGeom>
              <a:noFill/>
              <a:ln w="5965" cap="flat">
                <a:solidFill>
                  <a:srgbClr val="EC4E44"/>
                </a:solidFill>
                <a:prstDash val="solid"/>
                <a:miter/>
              </a:ln>
            </p:spPr>
            <p:txBody>
              <a:bodyPr rtlCol="0" anchor="ctr"/>
              <a:lstStyle/>
              <a:p>
                <a:endParaRPr lang="en-US"/>
              </a:p>
            </p:txBody>
          </p:sp>
          <p:sp>
            <p:nvSpPr>
              <p:cNvPr id="2694" name="Freeform: Shape 2693">
                <a:extLst>
                  <a:ext uri="{FF2B5EF4-FFF2-40B4-BE49-F238E27FC236}">
                    <a16:creationId xmlns:a16="http://schemas.microsoft.com/office/drawing/2014/main" id="{66ABDBB5-218E-4DCD-9B40-8A6BA8617DEC}"/>
                  </a:ext>
                </a:extLst>
              </p:cNvPr>
              <p:cNvSpPr/>
              <p:nvPr/>
            </p:nvSpPr>
            <p:spPr>
              <a:xfrm>
                <a:off x="2787779" y="4077661"/>
                <a:ext cx="35809" cy="5909"/>
              </a:xfrm>
              <a:custGeom>
                <a:avLst/>
                <a:gdLst>
                  <a:gd name="connsiteX0" fmla="*/ 414 w 35809"/>
                  <a:gd name="connsiteY0" fmla="*/ 355 h 5909"/>
                  <a:gd name="connsiteX1" fmla="*/ 36224 w 35809"/>
                  <a:gd name="connsiteY1" fmla="*/ 355 h 5909"/>
                </a:gdLst>
                <a:ahLst/>
                <a:cxnLst>
                  <a:cxn ang="0">
                    <a:pos x="connsiteX0" y="connsiteY0"/>
                  </a:cxn>
                  <a:cxn ang="0">
                    <a:pos x="connsiteX1" y="connsiteY1"/>
                  </a:cxn>
                </a:cxnLst>
                <a:rect l="l" t="t" r="r" b="b"/>
                <a:pathLst>
                  <a:path w="35809" h="5909">
                    <a:moveTo>
                      <a:pt x="414" y="355"/>
                    </a:moveTo>
                    <a:lnTo>
                      <a:pt x="36224" y="355"/>
                    </a:lnTo>
                  </a:path>
                </a:pathLst>
              </a:custGeom>
              <a:solidFill>
                <a:srgbClr val="EC4E44"/>
              </a:solidFill>
              <a:ln w="5965" cap="sq">
                <a:noFill/>
                <a:prstDash val="solid"/>
                <a:miter/>
              </a:ln>
            </p:spPr>
            <p:txBody>
              <a:bodyPr rtlCol="0" anchor="ctr"/>
              <a:lstStyle/>
              <a:p>
                <a:endParaRPr lang="en-US"/>
              </a:p>
            </p:txBody>
          </p:sp>
          <p:sp>
            <p:nvSpPr>
              <p:cNvPr id="2695" name="Freeform: Shape 2694">
                <a:extLst>
                  <a:ext uri="{FF2B5EF4-FFF2-40B4-BE49-F238E27FC236}">
                    <a16:creationId xmlns:a16="http://schemas.microsoft.com/office/drawing/2014/main" id="{2D43A895-DFD1-4961-B2BB-A6A263920227}"/>
                  </a:ext>
                </a:extLst>
              </p:cNvPr>
              <p:cNvSpPr/>
              <p:nvPr/>
            </p:nvSpPr>
            <p:spPr>
              <a:xfrm>
                <a:off x="2787779" y="4077661"/>
                <a:ext cx="35809" cy="5909"/>
              </a:xfrm>
              <a:custGeom>
                <a:avLst/>
                <a:gdLst>
                  <a:gd name="connsiteX0" fmla="*/ 414 w 35809"/>
                  <a:gd name="connsiteY0" fmla="*/ 355 h 5909"/>
                  <a:gd name="connsiteX1" fmla="*/ 36224 w 35809"/>
                  <a:gd name="connsiteY1" fmla="*/ 355 h 5909"/>
                </a:gdLst>
                <a:ahLst/>
                <a:cxnLst>
                  <a:cxn ang="0">
                    <a:pos x="connsiteX0" y="connsiteY0"/>
                  </a:cxn>
                  <a:cxn ang="0">
                    <a:pos x="connsiteX1" y="connsiteY1"/>
                  </a:cxn>
                </a:cxnLst>
                <a:rect l="l" t="t" r="r" b="b"/>
                <a:pathLst>
                  <a:path w="35809" h="5909">
                    <a:moveTo>
                      <a:pt x="414" y="355"/>
                    </a:moveTo>
                    <a:lnTo>
                      <a:pt x="36224" y="355"/>
                    </a:lnTo>
                  </a:path>
                </a:pathLst>
              </a:custGeom>
              <a:noFill/>
              <a:ln w="5965" cap="flat">
                <a:solidFill>
                  <a:srgbClr val="EC4E44"/>
                </a:solidFill>
                <a:prstDash val="solid"/>
                <a:miter/>
              </a:ln>
            </p:spPr>
            <p:txBody>
              <a:bodyPr rtlCol="0" anchor="ctr"/>
              <a:lstStyle/>
              <a:p>
                <a:endParaRPr lang="en-US"/>
              </a:p>
            </p:txBody>
          </p:sp>
          <p:sp>
            <p:nvSpPr>
              <p:cNvPr id="2696" name="Freeform: Shape 2695">
                <a:extLst>
                  <a:ext uri="{FF2B5EF4-FFF2-40B4-BE49-F238E27FC236}">
                    <a16:creationId xmlns:a16="http://schemas.microsoft.com/office/drawing/2014/main" id="{462E7588-AE34-4AF7-8664-BA4274C33F84}"/>
                  </a:ext>
                </a:extLst>
              </p:cNvPr>
              <p:cNvSpPr/>
              <p:nvPr/>
            </p:nvSpPr>
            <p:spPr>
              <a:xfrm>
                <a:off x="3754612" y="3235324"/>
                <a:ext cx="35809" cy="5909"/>
              </a:xfrm>
              <a:custGeom>
                <a:avLst/>
                <a:gdLst>
                  <a:gd name="connsiteX0" fmla="*/ 576 w 35809"/>
                  <a:gd name="connsiteY0" fmla="*/ 213 h 5909"/>
                  <a:gd name="connsiteX1" fmla="*/ 36386 w 35809"/>
                  <a:gd name="connsiteY1" fmla="*/ 213 h 5909"/>
                </a:gdLst>
                <a:ahLst/>
                <a:cxnLst>
                  <a:cxn ang="0">
                    <a:pos x="connsiteX0" y="connsiteY0"/>
                  </a:cxn>
                  <a:cxn ang="0">
                    <a:pos x="connsiteX1" y="connsiteY1"/>
                  </a:cxn>
                </a:cxnLst>
                <a:rect l="l" t="t" r="r" b="b"/>
                <a:pathLst>
                  <a:path w="35809" h="5909">
                    <a:moveTo>
                      <a:pt x="576" y="213"/>
                    </a:moveTo>
                    <a:lnTo>
                      <a:pt x="36386" y="213"/>
                    </a:lnTo>
                  </a:path>
                </a:pathLst>
              </a:custGeom>
              <a:solidFill>
                <a:srgbClr val="EC4E44"/>
              </a:solidFill>
              <a:ln w="5965" cap="sq">
                <a:noFill/>
                <a:prstDash val="solid"/>
                <a:miter/>
              </a:ln>
            </p:spPr>
            <p:txBody>
              <a:bodyPr rtlCol="0" anchor="ctr"/>
              <a:lstStyle/>
              <a:p>
                <a:endParaRPr lang="en-US"/>
              </a:p>
            </p:txBody>
          </p:sp>
          <p:sp>
            <p:nvSpPr>
              <p:cNvPr id="2697" name="Freeform: Shape 2696">
                <a:extLst>
                  <a:ext uri="{FF2B5EF4-FFF2-40B4-BE49-F238E27FC236}">
                    <a16:creationId xmlns:a16="http://schemas.microsoft.com/office/drawing/2014/main" id="{69A85C17-2B8E-462C-BC28-A504A87C8F35}"/>
                  </a:ext>
                </a:extLst>
              </p:cNvPr>
              <p:cNvSpPr/>
              <p:nvPr/>
            </p:nvSpPr>
            <p:spPr>
              <a:xfrm>
                <a:off x="3754612" y="3235324"/>
                <a:ext cx="35809" cy="5909"/>
              </a:xfrm>
              <a:custGeom>
                <a:avLst/>
                <a:gdLst>
                  <a:gd name="connsiteX0" fmla="*/ 576 w 35809"/>
                  <a:gd name="connsiteY0" fmla="*/ 213 h 5909"/>
                  <a:gd name="connsiteX1" fmla="*/ 36386 w 35809"/>
                  <a:gd name="connsiteY1" fmla="*/ 213 h 5909"/>
                </a:gdLst>
                <a:ahLst/>
                <a:cxnLst>
                  <a:cxn ang="0">
                    <a:pos x="connsiteX0" y="connsiteY0"/>
                  </a:cxn>
                  <a:cxn ang="0">
                    <a:pos x="connsiteX1" y="connsiteY1"/>
                  </a:cxn>
                </a:cxnLst>
                <a:rect l="l" t="t" r="r" b="b"/>
                <a:pathLst>
                  <a:path w="35809" h="5909">
                    <a:moveTo>
                      <a:pt x="576" y="213"/>
                    </a:moveTo>
                    <a:lnTo>
                      <a:pt x="36386" y="213"/>
                    </a:lnTo>
                  </a:path>
                </a:pathLst>
              </a:custGeom>
              <a:noFill/>
              <a:ln w="5965" cap="flat">
                <a:solidFill>
                  <a:srgbClr val="EC4E44"/>
                </a:solidFill>
                <a:prstDash val="solid"/>
                <a:miter/>
              </a:ln>
            </p:spPr>
            <p:txBody>
              <a:bodyPr rtlCol="0" anchor="ctr"/>
              <a:lstStyle/>
              <a:p>
                <a:endParaRPr lang="en-US"/>
              </a:p>
            </p:txBody>
          </p:sp>
          <p:sp>
            <p:nvSpPr>
              <p:cNvPr id="2698" name="Freeform: Shape 2697">
                <a:extLst>
                  <a:ext uri="{FF2B5EF4-FFF2-40B4-BE49-F238E27FC236}">
                    <a16:creationId xmlns:a16="http://schemas.microsoft.com/office/drawing/2014/main" id="{869BFB69-9B16-4403-8B70-D4B324C112A2}"/>
                  </a:ext>
                </a:extLst>
              </p:cNvPr>
              <p:cNvSpPr/>
              <p:nvPr/>
            </p:nvSpPr>
            <p:spPr>
              <a:xfrm>
                <a:off x="2337364" y="4560996"/>
                <a:ext cx="35809" cy="5909"/>
              </a:xfrm>
              <a:custGeom>
                <a:avLst/>
                <a:gdLst>
                  <a:gd name="connsiteX0" fmla="*/ 339 w 35809"/>
                  <a:gd name="connsiteY0" fmla="*/ 437 h 5909"/>
                  <a:gd name="connsiteX1" fmla="*/ 36148 w 35809"/>
                  <a:gd name="connsiteY1" fmla="*/ 437 h 5909"/>
                </a:gdLst>
                <a:ahLst/>
                <a:cxnLst>
                  <a:cxn ang="0">
                    <a:pos x="connsiteX0" y="connsiteY0"/>
                  </a:cxn>
                  <a:cxn ang="0">
                    <a:pos x="connsiteX1" y="connsiteY1"/>
                  </a:cxn>
                </a:cxnLst>
                <a:rect l="l" t="t" r="r" b="b"/>
                <a:pathLst>
                  <a:path w="35809" h="5909">
                    <a:moveTo>
                      <a:pt x="339" y="437"/>
                    </a:moveTo>
                    <a:lnTo>
                      <a:pt x="36148" y="437"/>
                    </a:lnTo>
                  </a:path>
                </a:pathLst>
              </a:custGeom>
              <a:solidFill>
                <a:srgbClr val="EC4E44"/>
              </a:solidFill>
              <a:ln w="5965" cap="sq">
                <a:noFill/>
                <a:prstDash val="solid"/>
                <a:miter/>
              </a:ln>
            </p:spPr>
            <p:txBody>
              <a:bodyPr rtlCol="0" anchor="ctr"/>
              <a:lstStyle/>
              <a:p>
                <a:endParaRPr lang="en-US"/>
              </a:p>
            </p:txBody>
          </p:sp>
          <p:sp>
            <p:nvSpPr>
              <p:cNvPr id="2699" name="Freeform: Shape 2698">
                <a:extLst>
                  <a:ext uri="{FF2B5EF4-FFF2-40B4-BE49-F238E27FC236}">
                    <a16:creationId xmlns:a16="http://schemas.microsoft.com/office/drawing/2014/main" id="{FC55DACD-E3C7-49FB-8411-E030D3EAD28C}"/>
                  </a:ext>
                </a:extLst>
              </p:cNvPr>
              <p:cNvSpPr/>
              <p:nvPr/>
            </p:nvSpPr>
            <p:spPr>
              <a:xfrm>
                <a:off x="2337364" y="4560996"/>
                <a:ext cx="35809" cy="5909"/>
              </a:xfrm>
              <a:custGeom>
                <a:avLst/>
                <a:gdLst>
                  <a:gd name="connsiteX0" fmla="*/ 339 w 35809"/>
                  <a:gd name="connsiteY0" fmla="*/ 437 h 5909"/>
                  <a:gd name="connsiteX1" fmla="*/ 36148 w 35809"/>
                  <a:gd name="connsiteY1" fmla="*/ 437 h 5909"/>
                </a:gdLst>
                <a:ahLst/>
                <a:cxnLst>
                  <a:cxn ang="0">
                    <a:pos x="connsiteX0" y="connsiteY0"/>
                  </a:cxn>
                  <a:cxn ang="0">
                    <a:pos x="connsiteX1" y="connsiteY1"/>
                  </a:cxn>
                </a:cxnLst>
                <a:rect l="l" t="t" r="r" b="b"/>
                <a:pathLst>
                  <a:path w="35809" h="5909">
                    <a:moveTo>
                      <a:pt x="339" y="437"/>
                    </a:moveTo>
                    <a:lnTo>
                      <a:pt x="36148" y="437"/>
                    </a:lnTo>
                  </a:path>
                </a:pathLst>
              </a:custGeom>
              <a:noFill/>
              <a:ln w="5965" cap="flat">
                <a:solidFill>
                  <a:srgbClr val="EC4E44"/>
                </a:solidFill>
                <a:prstDash val="solid"/>
                <a:miter/>
              </a:ln>
            </p:spPr>
            <p:txBody>
              <a:bodyPr rtlCol="0" anchor="ctr"/>
              <a:lstStyle/>
              <a:p>
                <a:endParaRPr lang="en-US"/>
              </a:p>
            </p:txBody>
          </p:sp>
          <p:sp>
            <p:nvSpPr>
              <p:cNvPr id="2700" name="Freeform: Shape 2699">
                <a:extLst>
                  <a:ext uri="{FF2B5EF4-FFF2-40B4-BE49-F238E27FC236}">
                    <a16:creationId xmlns:a16="http://schemas.microsoft.com/office/drawing/2014/main" id="{9CB07E46-C070-471C-930A-CBC4CDBF9532}"/>
                  </a:ext>
                </a:extLst>
              </p:cNvPr>
              <p:cNvSpPr/>
              <p:nvPr/>
            </p:nvSpPr>
            <p:spPr>
              <a:xfrm>
                <a:off x="2754734" y="4141430"/>
                <a:ext cx="35809" cy="5909"/>
              </a:xfrm>
              <a:custGeom>
                <a:avLst/>
                <a:gdLst>
                  <a:gd name="connsiteX0" fmla="*/ 409 w 35809"/>
                  <a:gd name="connsiteY0" fmla="*/ 366 h 5909"/>
                  <a:gd name="connsiteX1" fmla="*/ 36218 w 35809"/>
                  <a:gd name="connsiteY1" fmla="*/ 366 h 5909"/>
                </a:gdLst>
                <a:ahLst/>
                <a:cxnLst>
                  <a:cxn ang="0">
                    <a:pos x="connsiteX0" y="connsiteY0"/>
                  </a:cxn>
                  <a:cxn ang="0">
                    <a:pos x="connsiteX1" y="connsiteY1"/>
                  </a:cxn>
                </a:cxnLst>
                <a:rect l="l" t="t" r="r" b="b"/>
                <a:pathLst>
                  <a:path w="35809" h="5909">
                    <a:moveTo>
                      <a:pt x="409" y="366"/>
                    </a:moveTo>
                    <a:lnTo>
                      <a:pt x="36218" y="366"/>
                    </a:lnTo>
                  </a:path>
                </a:pathLst>
              </a:custGeom>
              <a:solidFill>
                <a:srgbClr val="EC4E44"/>
              </a:solidFill>
              <a:ln w="5965" cap="sq">
                <a:noFill/>
                <a:prstDash val="solid"/>
                <a:miter/>
              </a:ln>
            </p:spPr>
            <p:txBody>
              <a:bodyPr rtlCol="0" anchor="ctr"/>
              <a:lstStyle/>
              <a:p>
                <a:endParaRPr lang="en-US"/>
              </a:p>
            </p:txBody>
          </p:sp>
          <p:sp>
            <p:nvSpPr>
              <p:cNvPr id="2701" name="Freeform: Shape 2700">
                <a:extLst>
                  <a:ext uri="{FF2B5EF4-FFF2-40B4-BE49-F238E27FC236}">
                    <a16:creationId xmlns:a16="http://schemas.microsoft.com/office/drawing/2014/main" id="{C2C6EBF7-6859-44DE-B021-D6B8A1CEE7E7}"/>
                  </a:ext>
                </a:extLst>
              </p:cNvPr>
              <p:cNvSpPr/>
              <p:nvPr/>
            </p:nvSpPr>
            <p:spPr>
              <a:xfrm>
                <a:off x="2754734" y="4141430"/>
                <a:ext cx="35809" cy="5909"/>
              </a:xfrm>
              <a:custGeom>
                <a:avLst/>
                <a:gdLst>
                  <a:gd name="connsiteX0" fmla="*/ 409 w 35809"/>
                  <a:gd name="connsiteY0" fmla="*/ 366 h 5909"/>
                  <a:gd name="connsiteX1" fmla="*/ 36218 w 35809"/>
                  <a:gd name="connsiteY1" fmla="*/ 366 h 5909"/>
                </a:gdLst>
                <a:ahLst/>
                <a:cxnLst>
                  <a:cxn ang="0">
                    <a:pos x="connsiteX0" y="connsiteY0"/>
                  </a:cxn>
                  <a:cxn ang="0">
                    <a:pos x="connsiteX1" y="connsiteY1"/>
                  </a:cxn>
                </a:cxnLst>
                <a:rect l="l" t="t" r="r" b="b"/>
                <a:pathLst>
                  <a:path w="35809" h="5909">
                    <a:moveTo>
                      <a:pt x="409" y="366"/>
                    </a:moveTo>
                    <a:lnTo>
                      <a:pt x="36218" y="366"/>
                    </a:lnTo>
                  </a:path>
                </a:pathLst>
              </a:custGeom>
              <a:noFill/>
              <a:ln w="5965" cap="flat">
                <a:solidFill>
                  <a:srgbClr val="EC4E44"/>
                </a:solidFill>
                <a:prstDash val="solid"/>
                <a:miter/>
              </a:ln>
            </p:spPr>
            <p:txBody>
              <a:bodyPr rtlCol="0" anchor="ctr"/>
              <a:lstStyle/>
              <a:p>
                <a:endParaRPr lang="en-US"/>
              </a:p>
            </p:txBody>
          </p:sp>
          <p:sp>
            <p:nvSpPr>
              <p:cNvPr id="2702" name="Freeform: Shape 2701">
                <a:extLst>
                  <a:ext uri="{FF2B5EF4-FFF2-40B4-BE49-F238E27FC236}">
                    <a16:creationId xmlns:a16="http://schemas.microsoft.com/office/drawing/2014/main" id="{A057CE49-06F6-45A0-B60D-78E02129948B}"/>
                  </a:ext>
                </a:extLst>
              </p:cNvPr>
              <p:cNvSpPr/>
              <p:nvPr/>
            </p:nvSpPr>
            <p:spPr>
              <a:xfrm>
                <a:off x="3444931" y="3534080"/>
                <a:ext cx="35809" cy="5909"/>
              </a:xfrm>
              <a:custGeom>
                <a:avLst/>
                <a:gdLst>
                  <a:gd name="connsiteX0" fmla="*/ 525 w 35809"/>
                  <a:gd name="connsiteY0" fmla="*/ 263 h 5909"/>
                  <a:gd name="connsiteX1" fmla="*/ 36334 w 35809"/>
                  <a:gd name="connsiteY1" fmla="*/ 263 h 5909"/>
                </a:gdLst>
                <a:ahLst/>
                <a:cxnLst>
                  <a:cxn ang="0">
                    <a:pos x="connsiteX0" y="connsiteY0"/>
                  </a:cxn>
                  <a:cxn ang="0">
                    <a:pos x="connsiteX1" y="connsiteY1"/>
                  </a:cxn>
                </a:cxnLst>
                <a:rect l="l" t="t" r="r" b="b"/>
                <a:pathLst>
                  <a:path w="35809" h="5909">
                    <a:moveTo>
                      <a:pt x="525" y="263"/>
                    </a:moveTo>
                    <a:lnTo>
                      <a:pt x="36334" y="263"/>
                    </a:lnTo>
                  </a:path>
                </a:pathLst>
              </a:custGeom>
              <a:solidFill>
                <a:srgbClr val="EC4E44"/>
              </a:solidFill>
              <a:ln w="5965" cap="sq">
                <a:noFill/>
                <a:prstDash val="solid"/>
                <a:miter/>
              </a:ln>
            </p:spPr>
            <p:txBody>
              <a:bodyPr rtlCol="0" anchor="ctr"/>
              <a:lstStyle/>
              <a:p>
                <a:endParaRPr lang="en-US"/>
              </a:p>
            </p:txBody>
          </p:sp>
          <p:sp>
            <p:nvSpPr>
              <p:cNvPr id="2703" name="Freeform: Shape 2702">
                <a:extLst>
                  <a:ext uri="{FF2B5EF4-FFF2-40B4-BE49-F238E27FC236}">
                    <a16:creationId xmlns:a16="http://schemas.microsoft.com/office/drawing/2014/main" id="{E466454C-4B37-422F-ADF2-08B45FFCDA88}"/>
                  </a:ext>
                </a:extLst>
              </p:cNvPr>
              <p:cNvSpPr/>
              <p:nvPr/>
            </p:nvSpPr>
            <p:spPr>
              <a:xfrm>
                <a:off x="3444931" y="3534080"/>
                <a:ext cx="35809" cy="5909"/>
              </a:xfrm>
              <a:custGeom>
                <a:avLst/>
                <a:gdLst>
                  <a:gd name="connsiteX0" fmla="*/ 525 w 35809"/>
                  <a:gd name="connsiteY0" fmla="*/ 263 h 5909"/>
                  <a:gd name="connsiteX1" fmla="*/ 36334 w 35809"/>
                  <a:gd name="connsiteY1" fmla="*/ 263 h 5909"/>
                </a:gdLst>
                <a:ahLst/>
                <a:cxnLst>
                  <a:cxn ang="0">
                    <a:pos x="connsiteX0" y="connsiteY0"/>
                  </a:cxn>
                  <a:cxn ang="0">
                    <a:pos x="connsiteX1" y="connsiteY1"/>
                  </a:cxn>
                </a:cxnLst>
                <a:rect l="l" t="t" r="r" b="b"/>
                <a:pathLst>
                  <a:path w="35809" h="5909">
                    <a:moveTo>
                      <a:pt x="525" y="263"/>
                    </a:moveTo>
                    <a:lnTo>
                      <a:pt x="36334" y="263"/>
                    </a:lnTo>
                  </a:path>
                </a:pathLst>
              </a:custGeom>
              <a:noFill/>
              <a:ln w="5965" cap="flat">
                <a:solidFill>
                  <a:srgbClr val="EC4E44"/>
                </a:solidFill>
                <a:prstDash val="solid"/>
                <a:miter/>
              </a:ln>
            </p:spPr>
            <p:txBody>
              <a:bodyPr rtlCol="0" anchor="ctr"/>
              <a:lstStyle/>
              <a:p>
                <a:endParaRPr lang="en-US"/>
              </a:p>
            </p:txBody>
          </p:sp>
          <p:sp>
            <p:nvSpPr>
              <p:cNvPr id="2704" name="Freeform: Shape 2703">
                <a:extLst>
                  <a:ext uri="{FF2B5EF4-FFF2-40B4-BE49-F238E27FC236}">
                    <a16:creationId xmlns:a16="http://schemas.microsoft.com/office/drawing/2014/main" id="{46E667B2-2A03-438B-BAE9-56C647001541}"/>
                  </a:ext>
                </a:extLst>
              </p:cNvPr>
              <p:cNvSpPr/>
              <p:nvPr/>
            </p:nvSpPr>
            <p:spPr>
              <a:xfrm>
                <a:off x="2115565" y="4735453"/>
                <a:ext cx="35809" cy="5909"/>
              </a:xfrm>
              <a:custGeom>
                <a:avLst/>
                <a:gdLst>
                  <a:gd name="connsiteX0" fmla="*/ 302 w 35809"/>
                  <a:gd name="connsiteY0" fmla="*/ 467 h 5909"/>
                  <a:gd name="connsiteX1" fmla="*/ 36111 w 35809"/>
                  <a:gd name="connsiteY1" fmla="*/ 467 h 5909"/>
                </a:gdLst>
                <a:ahLst/>
                <a:cxnLst>
                  <a:cxn ang="0">
                    <a:pos x="connsiteX0" y="connsiteY0"/>
                  </a:cxn>
                  <a:cxn ang="0">
                    <a:pos x="connsiteX1" y="connsiteY1"/>
                  </a:cxn>
                </a:cxnLst>
                <a:rect l="l" t="t" r="r" b="b"/>
                <a:pathLst>
                  <a:path w="35809" h="5909">
                    <a:moveTo>
                      <a:pt x="302" y="467"/>
                    </a:moveTo>
                    <a:lnTo>
                      <a:pt x="36111" y="467"/>
                    </a:lnTo>
                  </a:path>
                </a:pathLst>
              </a:custGeom>
              <a:solidFill>
                <a:srgbClr val="EC4E44"/>
              </a:solidFill>
              <a:ln w="5965" cap="sq">
                <a:noFill/>
                <a:prstDash val="solid"/>
                <a:miter/>
              </a:ln>
            </p:spPr>
            <p:txBody>
              <a:bodyPr rtlCol="0" anchor="ctr"/>
              <a:lstStyle/>
              <a:p>
                <a:endParaRPr lang="en-US"/>
              </a:p>
            </p:txBody>
          </p:sp>
          <p:sp>
            <p:nvSpPr>
              <p:cNvPr id="2705" name="Freeform: Shape 2704">
                <a:extLst>
                  <a:ext uri="{FF2B5EF4-FFF2-40B4-BE49-F238E27FC236}">
                    <a16:creationId xmlns:a16="http://schemas.microsoft.com/office/drawing/2014/main" id="{DF926AE0-DF49-4F11-A3D6-7ED2FAC55179}"/>
                  </a:ext>
                </a:extLst>
              </p:cNvPr>
              <p:cNvSpPr/>
              <p:nvPr/>
            </p:nvSpPr>
            <p:spPr>
              <a:xfrm>
                <a:off x="2115565" y="4735453"/>
                <a:ext cx="35809" cy="5909"/>
              </a:xfrm>
              <a:custGeom>
                <a:avLst/>
                <a:gdLst>
                  <a:gd name="connsiteX0" fmla="*/ 302 w 35809"/>
                  <a:gd name="connsiteY0" fmla="*/ 467 h 5909"/>
                  <a:gd name="connsiteX1" fmla="*/ 36111 w 35809"/>
                  <a:gd name="connsiteY1" fmla="*/ 467 h 5909"/>
                </a:gdLst>
                <a:ahLst/>
                <a:cxnLst>
                  <a:cxn ang="0">
                    <a:pos x="connsiteX0" y="connsiteY0"/>
                  </a:cxn>
                  <a:cxn ang="0">
                    <a:pos x="connsiteX1" y="connsiteY1"/>
                  </a:cxn>
                </a:cxnLst>
                <a:rect l="l" t="t" r="r" b="b"/>
                <a:pathLst>
                  <a:path w="35809" h="5909">
                    <a:moveTo>
                      <a:pt x="302" y="467"/>
                    </a:moveTo>
                    <a:lnTo>
                      <a:pt x="36111" y="467"/>
                    </a:lnTo>
                  </a:path>
                </a:pathLst>
              </a:custGeom>
              <a:noFill/>
              <a:ln w="5965" cap="flat">
                <a:solidFill>
                  <a:srgbClr val="EC4E44"/>
                </a:solidFill>
                <a:prstDash val="solid"/>
                <a:miter/>
              </a:ln>
            </p:spPr>
            <p:txBody>
              <a:bodyPr rtlCol="0" anchor="ctr"/>
              <a:lstStyle/>
              <a:p>
                <a:endParaRPr lang="en-US"/>
              </a:p>
            </p:txBody>
          </p:sp>
          <p:sp>
            <p:nvSpPr>
              <p:cNvPr id="2706" name="Freeform: Shape 2705">
                <a:extLst>
                  <a:ext uri="{FF2B5EF4-FFF2-40B4-BE49-F238E27FC236}">
                    <a16:creationId xmlns:a16="http://schemas.microsoft.com/office/drawing/2014/main" id="{A5E94B30-5C1B-41D5-B041-F8CF572BA277}"/>
                  </a:ext>
                </a:extLst>
              </p:cNvPr>
              <p:cNvSpPr/>
              <p:nvPr/>
            </p:nvSpPr>
            <p:spPr>
              <a:xfrm>
                <a:off x="3076797" y="3853675"/>
                <a:ext cx="35809" cy="5909"/>
              </a:xfrm>
              <a:custGeom>
                <a:avLst/>
                <a:gdLst>
                  <a:gd name="connsiteX0" fmla="*/ 463 w 35809"/>
                  <a:gd name="connsiteY0" fmla="*/ 317 h 5909"/>
                  <a:gd name="connsiteX1" fmla="*/ 36272 w 35809"/>
                  <a:gd name="connsiteY1" fmla="*/ 317 h 5909"/>
                </a:gdLst>
                <a:ahLst/>
                <a:cxnLst>
                  <a:cxn ang="0">
                    <a:pos x="connsiteX0" y="connsiteY0"/>
                  </a:cxn>
                  <a:cxn ang="0">
                    <a:pos x="connsiteX1" y="connsiteY1"/>
                  </a:cxn>
                </a:cxnLst>
                <a:rect l="l" t="t" r="r" b="b"/>
                <a:pathLst>
                  <a:path w="35809" h="5909">
                    <a:moveTo>
                      <a:pt x="463" y="317"/>
                    </a:moveTo>
                    <a:lnTo>
                      <a:pt x="36272" y="317"/>
                    </a:lnTo>
                  </a:path>
                </a:pathLst>
              </a:custGeom>
              <a:solidFill>
                <a:srgbClr val="EC4E44"/>
              </a:solidFill>
              <a:ln w="5965" cap="sq">
                <a:noFill/>
                <a:prstDash val="solid"/>
                <a:miter/>
              </a:ln>
            </p:spPr>
            <p:txBody>
              <a:bodyPr rtlCol="0" anchor="ctr"/>
              <a:lstStyle/>
              <a:p>
                <a:endParaRPr lang="en-US"/>
              </a:p>
            </p:txBody>
          </p:sp>
          <p:sp>
            <p:nvSpPr>
              <p:cNvPr id="2707" name="Freeform: Shape 2706">
                <a:extLst>
                  <a:ext uri="{FF2B5EF4-FFF2-40B4-BE49-F238E27FC236}">
                    <a16:creationId xmlns:a16="http://schemas.microsoft.com/office/drawing/2014/main" id="{62F3F69E-506A-4116-9224-70AE4881552B}"/>
                  </a:ext>
                </a:extLst>
              </p:cNvPr>
              <p:cNvSpPr/>
              <p:nvPr/>
            </p:nvSpPr>
            <p:spPr>
              <a:xfrm>
                <a:off x="3076797" y="3853675"/>
                <a:ext cx="35809" cy="5909"/>
              </a:xfrm>
              <a:custGeom>
                <a:avLst/>
                <a:gdLst>
                  <a:gd name="connsiteX0" fmla="*/ 463 w 35809"/>
                  <a:gd name="connsiteY0" fmla="*/ 317 h 5909"/>
                  <a:gd name="connsiteX1" fmla="*/ 36272 w 35809"/>
                  <a:gd name="connsiteY1" fmla="*/ 317 h 5909"/>
                </a:gdLst>
                <a:ahLst/>
                <a:cxnLst>
                  <a:cxn ang="0">
                    <a:pos x="connsiteX0" y="connsiteY0"/>
                  </a:cxn>
                  <a:cxn ang="0">
                    <a:pos x="connsiteX1" y="connsiteY1"/>
                  </a:cxn>
                </a:cxnLst>
                <a:rect l="l" t="t" r="r" b="b"/>
                <a:pathLst>
                  <a:path w="35809" h="5909">
                    <a:moveTo>
                      <a:pt x="463" y="317"/>
                    </a:moveTo>
                    <a:lnTo>
                      <a:pt x="36272" y="317"/>
                    </a:lnTo>
                  </a:path>
                </a:pathLst>
              </a:custGeom>
              <a:noFill/>
              <a:ln w="5965" cap="flat">
                <a:solidFill>
                  <a:srgbClr val="EC4E44"/>
                </a:solidFill>
                <a:prstDash val="solid"/>
                <a:miter/>
              </a:ln>
            </p:spPr>
            <p:txBody>
              <a:bodyPr rtlCol="0" anchor="ctr"/>
              <a:lstStyle/>
              <a:p>
                <a:endParaRPr lang="en-US"/>
              </a:p>
            </p:txBody>
          </p:sp>
          <p:sp>
            <p:nvSpPr>
              <p:cNvPr id="2708" name="Freeform: Shape 2707">
                <a:extLst>
                  <a:ext uri="{FF2B5EF4-FFF2-40B4-BE49-F238E27FC236}">
                    <a16:creationId xmlns:a16="http://schemas.microsoft.com/office/drawing/2014/main" id="{09D1393D-FBDE-4609-AF6A-9C89EDA6AD1D}"/>
                  </a:ext>
                </a:extLst>
              </p:cNvPr>
              <p:cNvSpPr/>
              <p:nvPr/>
            </p:nvSpPr>
            <p:spPr>
              <a:xfrm>
                <a:off x="3350749" y="3620653"/>
                <a:ext cx="35809" cy="5909"/>
              </a:xfrm>
              <a:custGeom>
                <a:avLst/>
                <a:gdLst>
                  <a:gd name="connsiteX0" fmla="*/ 509 w 35809"/>
                  <a:gd name="connsiteY0" fmla="*/ 278 h 5909"/>
                  <a:gd name="connsiteX1" fmla="*/ 36318 w 35809"/>
                  <a:gd name="connsiteY1" fmla="*/ 278 h 5909"/>
                </a:gdLst>
                <a:ahLst/>
                <a:cxnLst>
                  <a:cxn ang="0">
                    <a:pos x="connsiteX0" y="connsiteY0"/>
                  </a:cxn>
                  <a:cxn ang="0">
                    <a:pos x="connsiteX1" y="connsiteY1"/>
                  </a:cxn>
                </a:cxnLst>
                <a:rect l="l" t="t" r="r" b="b"/>
                <a:pathLst>
                  <a:path w="35809" h="5909">
                    <a:moveTo>
                      <a:pt x="509" y="278"/>
                    </a:moveTo>
                    <a:lnTo>
                      <a:pt x="36318" y="278"/>
                    </a:lnTo>
                  </a:path>
                </a:pathLst>
              </a:custGeom>
              <a:solidFill>
                <a:srgbClr val="EC4E44"/>
              </a:solidFill>
              <a:ln w="5965" cap="sq">
                <a:noFill/>
                <a:prstDash val="solid"/>
                <a:miter/>
              </a:ln>
            </p:spPr>
            <p:txBody>
              <a:bodyPr rtlCol="0" anchor="ctr"/>
              <a:lstStyle/>
              <a:p>
                <a:endParaRPr lang="en-US"/>
              </a:p>
            </p:txBody>
          </p:sp>
          <p:sp>
            <p:nvSpPr>
              <p:cNvPr id="2709" name="Freeform: Shape 2708">
                <a:extLst>
                  <a:ext uri="{FF2B5EF4-FFF2-40B4-BE49-F238E27FC236}">
                    <a16:creationId xmlns:a16="http://schemas.microsoft.com/office/drawing/2014/main" id="{E8AD7020-8347-46AB-91F5-551CEDEBA9F8}"/>
                  </a:ext>
                </a:extLst>
              </p:cNvPr>
              <p:cNvSpPr/>
              <p:nvPr/>
            </p:nvSpPr>
            <p:spPr>
              <a:xfrm>
                <a:off x="3350749" y="3620653"/>
                <a:ext cx="35809" cy="5909"/>
              </a:xfrm>
              <a:custGeom>
                <a:avLst/>
                <a:gdLst>
                  <a:gd name="connsiteX0" fmla="*/ 509 w 35809"/>
                  <a:gd name="connsiteY0" fmla="*/ 278 h 5909"/>
                  <a:gd name="connsiteX1" fmla="*/ 36318 w 35809"/>
                  <a:gd name="connsiteY1" fmla="*/ 278 h 5909"/>
                </a:gdLst>
                <a:ahLst/>
                <a:cxnLst>
                  <a:cxn ang="0">
                    <a:pos x="connsiteX0" y="connsiteY0"/>
                  </a:cxn>
                  <a:cxn ang="0">
                    <a:pos x="connsiteX1" y="connsiteY1"/>
                  </a:cxn>
                </a:cxnLst>
                <a:rect l="l" t="t" r="r" b="b"/>
                <a:pathLst>
                  <a:path w="35809" h="5909">
                    <a:moveTo>
                      <a:pt x="509" y="278"/>
                    </a:moveTo>
                    <a:lnTo>
                      <a:pt x="36318" y="278"/>
                    </a:lnTo>
                  </a:path>
                </a:pathLst>
              </a:custGeom>
              <a:noFill/>
              <a:ln w="5965" cap="flat">
                <a:solidFill>
                  <a:srgbClr val="EC4E44"/>
                </a:solidFill>
                <a:prstDash val="solid"/>
                <a:miter/>
              </a:ln>
            </p:spPr>
            <p:txBody>
              <a:bodyPr rtlCol="0" anchor="ctr"/>
              <a:lstStyle/>
              <a:p>
                <a:endParaRPr lang="en-US"/>
              </a:p>
            </p:txBody>
          </p:sp>
          <p:sp>
            <p:nvSpPr>
              <p:cNvPr id="2710" name="Freeform: Shape 2709">
                <a:extLst>
                  <a:ext uri="{FF2B5EF4-FFF2-40B4-BE49-F238E27FC236}">
                    <a16:creationId xmlns:a16="http://schemas.microsoft.com/office/drawing/2014/main" id="{471FE892-34F9-4912-9D2C-5A64018ED2CC}"/>
                  </a:ext>
                </a:extLst>
              </p:cNvPr>
              <p:cNvSpPr/>
              <p:nvPr/>
            </p:nvSpPr>
            <p:spPr>
              <a:xfrm>
                <a:off x="2449623" y="4420742"/>
                <a:ext cx="35809" cy="5909"/>
              </a:xfrm>
              <a:custGeom>
                <a:avLst/>
                <a:gdLst>
                  <a:gd name="connsiteX0" fmla="*/ 358 w 35809"/>
                  <a:gd name="connsiteY0" fmla="*/ 413 h 5909"/>
                  <a:gd name="connsiteX1" fmla="*/ 36167 w 35809"/>
                  <a:gd name="connsiteY1" fmla="*/ 413 h 5909"/>
                </a:gdLst>
                <a:ahLst/>
                <a:cxnLst>
                  <a:cxn ang="0">
                    <a:pos x="connsiteX0" y="connsiteY0"/>
                  </a:cxn>
                  <a:cxn ang="0">
                    <a:pos x="connsiteX1" y="connsiteY1"/>
                  </a:cxn>
                </a:cxnLst>
                <a:rect l="l" t="t" r="r" b="b"/>
                <a:pathLst>
                  <a:path w="35809" h="5909">
                    <a:moveTo>
                      <a:pt x="358" y="413"/>
                    </a:moveTo>
                    <a:lnTo>
                      <a:pt x="36167" y="413"/>
                    </a:lnTo>
                  </a:path>
                </a:pathLst>
              </a:custGeom>
              <a:solidFill>
                <a:srgbClr val="EC4E44"/>
              </a:solidFill>
              <a:ln w="5965" cap="sq">
                <a:noFill/>
                <a:prstDash val="solid"/>
                <a:miter/>
              </a:ln>
            </p:spPr>
            <p:txBody>
              <a:bodyPr rtlCol="0" anchor="ctr"/>
              <a:lstStyle/>
              <a:p>
                <a:endParaRPr lang="en-US"/>
              </a:p>
            </p:txBody>
          </p:sp>
          <p:sp>
            <p:nvSpPr>
              <p:cNvPr id="2711" name="Freeform: Shape 2710">
                <a:extLst>
                  <a:ext uri="{FF2B5EF4-FFF2-40B4-BE49-F238E27FC236}">
                    <a16:creationId xmlns:a16="http://schemas.microsoft.com/office/drawing/2014/main" id="{7CE12A33-3B3F-4FA2-8F64-1E1E2108148A}"/>
                  </a:ext>
                </a:extLst>
              </p:cNvPr>
              <p:cNvSpPr/>
              <p:nvPr/>
            </p:nvSpPr>
            <p:spPr>
              <a:xfrm>
                <a:off x="2449623" y="4420742"/>
                <a:ext cx="35809" cy="5909"/>
              </a:xfrm>
              <a:custGeom>
                <a:avLst/>
                <a:gdLst>
                  <a:gd name="connsiteX0" fmla="*/ 358 w 35809"/>
                  <a:gd name="connsiteY0" fmla="*/ 413 h 5909"/>
                  <a:gd name="connsiteX1" fmla="*/ 36167 w 35809"/>
                  <a:gd name="connsiteY1" fmla="*/ 413 h 5909"/>
                </a:gdLst>
                <a:ahLst/>
                <a:cxnLst>
                  <a:cxn ang="0">
                    <a:pos x="connsiteX0" y="connsiteY0"/>
                  </a:cxn>
                  <a:cxn ang="0">
                    <a:pos x="connsiteX1" y="connsiteY1"/>
                  </a:cxn>
                </a:cxnLst>
                <a:rect l="l" t="t" r="r" b="b"/>
                <a:pathLst>
                  <a:path w="35809" h="5909">
                    <a:moveTo>
                      <a:pt x="358" y="413"/>
                    </a:moveTo>
                    <a:lnTo>
                      <a:pt x="36167" y="413"/>
                    </a:lnTo>
                  </a:path>
                </a:pathLst>
              </a:custGeom>
              <a:noFill/>
              <a:ln w="5965" cap="flat">
                <a:solidFill>
                  <a:srgbClr val="EC4E44"/>
                </a:solidFill>
                <a:prstDash val="solid"/>
                <a:miter/>
              </a:ln>
            </p:spPr>
            <p:txBody>
              <a:bodyPr rtlCol="0" anchor="ctr"/>
              <a:lstStyle/>
              <a:p>
                <a:endParaRPr lang="en-US"/>
              </a:p>
            </p:txBody>
          </p:sp>
          <p:sp>
            <p:nvSpPr>
              <p:cNvPr id="2712" name="Freeform: Shape 2711">
                <a:extLst>
                  <a:ext uri="{FF2B5EF4-FFF2-40B4-BE49-F238E27FC236}">
                    <a16:creationId xmlns:a16="http://schemas.microsoft.com/office/drawing/2014/main" id="{0FF34C31-A6B0-46B8-9422-E1743A155C1E}"/>
                  </a:ext>
                </a:extLst>
              </p:cNvPr>
              <p:cNvSpPr/>
              <p:nvPr/>
            </p:nvSpPr>
            <p:spPr>
              <a:xfrm>
                <a:off x="3418498" y="3548029"/>
                <a:ext cx="35809" cy="5909"/>
              </a:xfrm>
              <a:custGeom>
                <a:avLst/>
                <a:gdLst>
                  <a:gd name="connsiteX0" fmla="*/ 520 w 35809"/>
                  <a:gd name="connsiteY0" fmla="*/ 266 h 5909"/>
                  <a:gd name="connsiteX1" fmla="*/ 36329 w 35809"/>
                  <a:gd name="connsiteY1" fmla="*/ 266 h 5909"/>
                </a:gdLst>
                <a:ahLst/>
                <a:cxnLst>
                  <a:cxn ang="0">
                    <a:pos x="connsiteX0" y="connsiteY0"/>
                  </a:cxn>
                  <a:cxn ang="0">
                    <a:pos x="connsiteX1" y="connsiteY1"/>
                  </a:cxn>
                </a:cxnLst>
                <a:rect l="l" t="t" r="r" b="b"/>
                <a:pathLst>
                  <a:path w="35809" h="5909">
                    <a:moveTo>
                      <a:pt x="520" y="266"/>
                    </a:moveTo>
                    <a:lnTo>
                      <a:pt x="36329" y="266"/>
                    </a:lnTo>
                  </a:path>
                </a:pathLst>
              </a:custGeom>
              <a:solidFill>
                <a:srgbClr val="EC4E44"/>
              </a:solidFill>
              <a:ln w="5965" cap="sq">
                <a:noFill/>
                <a:prstDash val="solid"/>
                <a:miter/>
              </a:ln>
            </p:spPr>
            <p:txBody>
              <a:bodyPr rtlCol="0" anchor="ctr"/>
              <a:lstStyle/>
              <a:p>
                <a:endParaRPr lang="en-US"/>
              </a:p>
            </p:txBody>
          </p:sp>
          <p:sp>
            <p:nvSpPr>
              <p:cNvPr id="2713" name="Freeform: Shape 2712">
                <a:extLst>
                  <a:ext uri="{FF2B5EF4-FFF2-40B4-BE49-F238E27FC236}">
                    <a16:creationId xmlns:a16="http://schemas.microsoft.com/office/drawing/2014/main" id="{E6203E8F-7246-44C9-B769-B250847BF0EC}"/>
                  </a:ext>
                </a:extLst>
              </p:cNvPr>
              <p:cNvSpPr/>
              <p:nvPr/>
            </p:nvSpPr>
            <p:spPr>
              <a:xfrm>
                <a:off x="3418498" y="3548029"/>
                <a:ext cx="35809" cy="5909"/>
              </a:xfrm>
              <a:custGeom>
                <a:avLst/>
                <a:gdLst>
                  <a:gd name="connsiteX0" fmla="*/ 520 w 35809"/>
                  <a:gd name="connsiteY0" fmla="*/ 266 h 5909"/>
                  <a:gd name="connsiteX1" fmla="*/ 36329 w 35809"/>
                  <a:gd name="connsiteY1" fmla="*/ 266 h 5909"/>
                </a:gdLst>
                <a:ahLst/>
                <a:cxnLst>
                  <a:cxn ang="0">
                    <a:pos x="connsiteX0" y="connsiteY0"/>
                  </a:cxn>
                  <a:cxn ang="0">
                    <a:pos x="connsiteX1" y="connsiteY1"/>
                  </a:cxn>
                </a:cxnLst>
                <a:rect l="l" t="t" r="r" b="b"/>
                <a:pathLst>
                  <a:path w="35809" h="5909">
                    <a:moveTo>
                      <a:pt x="520" y="266"/>
                    </a:moveTo>
                    <a:lnTo>
                      <a:pt x="36329" y="266"/>
                    </a:lnTo>
                  </a:path>
                </a:pathLst>
              </a:custGeom>
              <a:noFill/>
              <a:ln w="5965" cap="flat">
                <a:solidFill>
                  <a:srgbClr val="EC4E44"/>
                </a:solidFill>
                <a:prstDash val="solid"/>
                <a:miter/>
              </a:ln>
            </p:spPr>
            <p:txBody>
              <a:bodyPr rtlCol="0" anchor="ctr"/>
              <a:lstStyle/>
              <a:p>
                <a:endParaRPr lang="en-US"/>
              </a:p>
            </p:txBody>
          </p:sp>
          <p:sp>
            <p:nvSpPr>
              <p:cNvPr id="2714" name="Freeform: Shape 2713">
                <a:extLst>
                  <a:ext uri="{FF2B5EF4-FFF2-40B4-BE49-F238E27FC236}">
                    <a16:creationId xmlns:a16="http://schemas.microsoft.com/office/drawing/2014/main" id="{B99502C0-2A0A-4EB1-9D0D-CF45645D9BE2}"/>
                  </a:ext>
                </a:extLst>
              </p:cNvPr>
              <p:cNvSpPr/>
              <p:nvPr/>
            </p:nvSpPr>
            <p:spPr>
              <a:xfrm>
                <a:off x="2319254" y="4581679"/>
                <a:ext cx="35809" cy="5909"/>
              </a:xfrm>
              <a:custGeom>
                <a:avLst/>
                <a:gdLst>
                  <a:gd name="connsiteX0" fmla="*/ 336 w 35809"/>
                  <a:gd name="connsiteY0" fmla="*/ 441 h 5909"/>
                  <a:gd name="connsiteX1" fmla="*/ 36145 w 35809"/>
                  <a:gd name="connsiteY1" fmla="*/ 441 h 5909"/>
                </a:gdLst>
                <a:ahLst/>
                <a:cxnLst>
                  <a:cxn ang="0">
                    <a:pos x="connsiteX0" y="connsiteY0"/>
                  </a:cxn>
                  <a:cxn ang="0">
                    <a:pos x="connsiteX1" y="connsiteY1"/>
                  </a:cxn>
                </a:cxnLst>
                <a:rect l="l" t="t" r="r" b="b"/>
                <a:pathLst>
                  <a:path w="35809" h="5909">
                    <a:moveTo>
                      <a:pt x="336" y="441"/>
                    </a:moveTo>
                    <a:lnTo>
                      <a:pt x="36145" y="441"/>
                    </a:lnTo>
                  </a:path>
                </a:pathLst>
              </a:custGeom>
              <a:solidFill>
                <a:srgbClr val="EC4E44"/>
              </a:solidFill>
              <a:ln w="5965" cap="sq">
                <a:noFill/>
                <a:prstDash val="solid"/>
                <a:miter/>
              </a:ln>
            </p:spPr>
            <p:txBody>
              <a:bodyPr rtlCol="0" anchor="ctr"/>
              <a:lstStyle/>
              <a:p>
                <a:endParaRPr lang="en-US"/>
              </a:p>
            </p:txBody>
          </p:sp>
          <p:sp>
            <p:nvSpPr>
              <p:cNvPr id="2715" name="Freeform: Shape 2714">
                <a:extLst>
                  <a:ext uri="{FF2B5EF4-FFF2-40B4-BE49-F238E27FC236}">
                    <a16:creationId xmlns:a16="http://schemas.microsoft.com/office/drawing/2014/main" id="{AA458870-BAB7-488B-8780-1C8EDB6CE825}"/>
                  </a:ext>
                </a:extLst>
              </p:cNvPr>
              <p:cNvSpPr/>
              <p:nvPr/>
            </p:nvSpPr>
            <p:spPr>
              <a:xfrm>
                <a:off x="2319254" y="4581679"/>
                <a:ext cx="35809" cy="5909"/>
              </a:xfrm>
              <a:custGeom>
                <a:avLst/>
                <a:gdLst>
                  <a:gd name="connsiteX0" fmla="*/ 336 w 35809"/>
                  <a:gd name="connsiteY0" fmla="*/ 441 h 5909"/>
                  <a:gd name="connsiteX1" fmla="*/ 36145 w 35809"/>
                  <a:gd name="connsiteY1" fmla="*/ 441 h 5909"/>
                </a:gdLst>
                <a:ahLst/>
                <a:cxnLst>
                  <a:cxn ang="0">
                    <a:pos x="connsiteX0" y="connsiteY0"/>
                  </a:cxn>
                  <a:cxn ang="0">
                    <a:pos x="connsiteX1" y="connsiteY1"/>
                  </a:cxn>
                </a:cxnLst>
                <a:rect l="l" t="t" r="r" b="b"/>
                <a:pathLst>
                  <a:path w="35809" h="5909">
                    <a:moveTo>
                      <a:pt x="336" y="441"/>
                    </a:moveTo>
                    <a:lnTo>
                      <a:pt x="36145" y="441"/>
                    </a:lnTo>
                  </a:path>
                </a:pathLst>
              </a:custGeom>
              <a:noFill/>
              <a:ln w="5965" cap="flat">
                <a:solidFill>
                  <a:srgbClr val="EC4E44"/>
                </a:solidFill>
                <a:prstDash val="solid"/>
                <a:miter/>
              </a:ln>
            </p:spPr>
            <p:txBody>
              <a:bodyPr rtlCol="0" anchor="ctr"/>
              <a:lstStyle/>
              <a:p>
                <a:endParaRPr lang="en-US"/>
              </a:p>
            </p:txBody>
          </p:sp>
          <p:sp>
            <p:nvSpPr>
              <p:cNvPr id="2716" name="Freeform: Shape 2715">
                <a:extLst>
                  <a:ext uri="{FF2B5EF4-FFF2-40B4-BE49-F238E27FC236}">
                    <a16:creationId xmlns:a16="http://schemas.microsoft.com/office/drawing/2014/main" id="{11832416-793A-4138-8124-E5C40433AEEB}"/>
                  </a:ext>
                </a:extLst>
              </p:cNvPr>
              <p:cNvSpPr/>
              <p:nvPr/>
            </p:nvSpPr>
            <p:spPr>
              <a:xfrm>
                <a:off x="2435543" y="4368216"/>
                <a:ext cx="35809" cy="5909"/>
              </a:xfrm>
              <a:custGeom>
                <a:avLst/>
                <a:gdLst>
                  <a:gd name="connsiteX0" fmla="*/ 355 w 35809"/>
                  <a:gd name="connsiteY0" fmla="*/ 405 h 5909"/>
                  <a:gd name="connsiteX1" fmla="*/ 36165 w 35809"/>
                  <a:gd name="connsiteY1" fmla="*/ 405 h 5909"/>
                </a:gdLst>
                <a:ahLst/>
                <a:cxnLst>
                  <a:cxn ang="0">
                    <a:pos x="connsiteX0" y="connsiteY0"/>
                  </a:cxn>
                  <a:cxn ang="0">
                    <a:pos x="connsiteX1" y="connsiteY1"/>
                  </a:cxn>
                </a:cxnLst>
                <a:rect l="l" t="t" r="r" b="b"/>
                <a:pathLst>
                  <a:path w="35809" h="5909">
                    <a:moveTo>
                      <a:pt x="355" y="405"/>
                    </a:moveTo>
                    <a:lnTo>
                      <a:pt x="36165" y="405"/>
                    </a:lnTo>
                  </a:path>
                </a:pathLst>
              </a:custGeom>
              <a:solidFill>
                <a:srgbClr val="EC4E44"/>
              </a:solidFill>
              <a:ln w="5965" cap="sq">
                <a:noFill/>
                <a:prstDash val="solid"/>
                <a:miter/>
              </a:ln>
            </p:spPr>
            <p:txBody>
              <a:bodyPr rtlCol="0" anchor="ctr"/>
              <a:lstStyle/>
              <a:p>
                <a:endParaRPr lang="en-US"/>
              </a:p>
            </p:txBody>
          </p:sp>
          <p:sp>
            <p:nvSpPr>
              <p:cNvPr id="2717" name="Freeform: Shape 2716">
                <a:extLst>
                  <a:ext uri="{FF2B5EF4-FFF2-40B4-BE49-F238E27FC236}">
                    <a16:creationId xmlns:a16="http://schemas.microsoft.com/office/drawing/2014/main" id="{FD1DEB69-8742-41CE-8E63-980E8170CF55}"/>
                  </a:ext>
                </a:extLst>
              </p:cNvPr>
              <p:cNvSpPr/>
              <p:nvPr/>
            </p:nvSpPr>
            <p:spPr>
              <a:xfrm>
                <a:off x="2435543" y="4368216"/>
                <a:ext cx="35809" cy="5909"/>
              </a:xfrm>
              <a:custGeom>
                <a:avLst/>
                <a:gdLst>
                  <a:gd name="connsiteX0" fmla="*/ 355 w 35809"/>
                  <a:gd name="connsiteY0" fmla="*/ 405 h 5909"/>
                  <a:gd name="connsiteX1" fmla="*/ 36165 w 35809"/>
                  <a:gd name="connsiteY1" fmla="*/ 405 h 5909"/>
                </a:gdLst>
                <a:ahLst/>
                <a:cxnLst>
                  <a:cxn ang="0">
                    <a:pos x="connsiteX0" y="connsiteY0"/>
                  </a:cxn>
                  <a:cxn ang="0">
                    <a:pos x="connsiteX1" y="connsiteY1"/>
                  </a:cxn>
                </a:cxnLst>
                <a:rect l="l" t="t" r="r" b="b"/>
                <a:pathLst>
                  <a:path w="35809" h="5909">
                    <a:moveTo>
                      <a:pt x="355" y="405"/>
                    </a:moveTo>
                    <a:lnTo>
                      <a:pt x="36165" y="405"/>
                    </a:lnTo>
                  </a:path>
                </a:pathLst>
              </a:custGeom>
              <a:noFill/>
              <a:ln w="5965" cap="flat">
                <a:solidFill>
                  <a:srgbClr val="EC4E44"/>
                </a:solidFill>
                <a:prstDash val="solid"/>
                <a:miter/>
              </a:ln>
            </p:spPr>
            <p:txBody>
              <a:bodyPr rtlCol="0" anchor="ctr"/>
              <a:lstStyle/>
              <a:p>
                <a:endParaRPr lang="en-US"/>
              </a:p>
            </p:txBody>
          </p:sp>
          <p:sp>
            <p:nvSpPr>
              <p:cNvPr id="2718" name="Freeform: Shape 2717">
                <a:extLst>
                  <a:ext uri="{FF2B5EF4-FFF2-40B4-BE49-F238E27FC236}">
                    <a16:creationId xmlns:a16="http://schemas.microsoft.com/office/drawing/2014/main" id="{F412E88B-7584-4817-92BB-4C52CCB1BA2D}"/>
                  </a:ext>
                </a:extLst>
              </p:cNvPr>
              <p:cNvSpPr/>
              <p:nvPr/>
            </p:nvSpPr>
            <p:spPr>
              <a:xfrm>
                <a:off x="3037577" y="3872288"/>
                <a:ext cx="35809" cy="5909"/>
              </a:xfrm>
              <a:custGeom>
                <a:avLst/>
                <a:gdLst>
                  <a:gd name="connsiteX0" fmla="*/ 456 w 35809"/>
                  <a:gd name="connsiteY0" fmla="*/ 321 h 5909"/>
                  <a:gd name="connsiteX1" fmla="*/ 36266 w 35809"/>
                  <a:gd name="connsiteY1" fmla="*/ 321 h 5909"/>
                </a:gdLst>
                <a:ahLst/>
                <a:cxnLst>
                  <a:cxn ang="0">
                    <a:pos x="connsiteX0" y="connsiteY0"/>
                  </a:cxn>
                  <a:cxn ang="0">
                    <a:pos x="connsiteX1" y="connsiteY1"/>
                  </a:cxn>
                </a:cxnLst>
                <a:rect l="l" t="t" r="r" b="b"/>
                <a:pathLst>
                  <a:path w="35809" h="5909">
                    <a:moveTo>
                      <a:pt x="456" y="321"/>
                    </a:moveTo>
                    <a:lnTo>
                      <a:pt x="36266" y="321"/>
                    </a:lnTo>
                  </a:path>
                </a:pathLst>
              </a:custGeom>
              <a:solidFill>
                <a:srgbClr val="EC4E44"/>
              </a:solidFill>
              <a:ln w="5965" cap="sq">
                <a:noFill/>
                <a:prstDash val="solid"/>
                <a:miter/>
              </a:ln>
            </p:spPr>
            <p:txBody>
              <a:bodyPr rtlCol="0" anchor="ctr"/>
              <a:lstStyle/>
              <a:p>
                <a:endParaRPr lang="en-US"/>
              </a:p>
            </p:txBody>
          </p:sp>
          <p:sp>
            <p:nvSpPr>
              <p:cNvPr id="2719" name="Freeform: Shape 2718">
                <a:extLst>
                  <a:ext uri="{FF2B5EF4-FFF2-40B4-BE49-F238E27FC236}">
                    <a16:creationId xmlns:a16="http://schemas.microsoft.com/office/drawing/2014/main" id="{4595BCFF-5B13-419D-8F86-22031152E31C}"/>
                  </a:ext>
                </a:extLst>
              </p:cNvPr>
              <p:cNvSpPr/>
              <p:nvPr/>
            </p:nvSpPr>
            <p:spPr>
              <a:xfrm>
                <a:off x="3037577" y="3872288"/>
                <a:ext cx="35809" cy="5909"/>
              </a:xfrm>
              <a:custGeom>
                <a:avLst/>
                <a:gdLst>
                  <a:gd name="connsiteX0" fmla="*/ 456 w 35809"/>
                  <a:gd name="connsiteY0" fmla="*/ 321 h 5909"/>
                  <a:gd name="connsiteX1" fmla="*/ 36266 w 35809"/>
                  <a:gd name="connsiteY1" fmla="*/ 321 h 5909"/>
                </a:gdLst>
                <a:ahLst/>
                <a:cxnLst>
                  <a:cxn ang="0">
                    <a:pos x="connsiteX0" y="connsiteY0"/>
                  </a:cxn>
                  <a:cxn ang="0">
                    <a:pos x="connsiteX1" y="connsiteY1"/>
                  </a:cxn>
                </a:cxnLst>
                <a:rect l="l" t="t" r="r" b="b"/>
                <a:pathLst>
                  <a:path w="35809" h="5909">
                    <a:moveTo>
                      <a:pt x="456" y="321"/>
                    </a:moveTo>
                    <a:lnTo>
                      <a:pt x="36266" y="321"/>
                    </a:lnTo>
                  </a:path>
                </a:pathLst>
              </a:custGeom>
              <a:noFill/>
              <a:ln w="5965" cap="flat">
                <a:solidFill>
                  <a:srgbClr val="EC4E44"/>
                </a:solidFill>
                <a:prstDash val="solid"/>
                <a:miter/>
              </a:ln>
            </p:spPr>
            <p:txBody>
              <a:bodyPr rtlCol="0" anchor="ctr"/>
              <a:lstStyle/>
              <a:p>
                <a:endParaRPr lang="en-US"/>
              </a:p>
            </p:txBody>
          </p:sp>
          <p:sp>
            <p:nvSpPr>
              <p:cNvPr id="2720" name="Freeform: Shape 2719">
                <a:extLst>
                  <a:ext uri="{FF2B5EF4-FFF2-40B4-BE49-F238E27FC236}">
                    <a16:creationId xmlns:a16="http://schemas.microsoft.com/office/drawing/2014/main" id="{B4D2E336-0B5E-450D-B81A-DF64B9A2AA2F}"/>
                  </a:ext>
                </a:extLst>
              </p:cNvPr>
              <p:cNvSpPr/>
              <p:nvPr/>
            </p:nvSpPr>
            <p:spPr>
              <a:xfrm>
                <a:off x="1970521" y="4826790"/>
                <a:ext cx="35809" cy="5909"/>
              </a:xfrm>
              <a:custGeom>
                <a:avLst/>
                <a:gdLst>
                  <a:gd name="connsiteX0" fmla="*/ 278 w 35809"/>
                  <a:gd name="connsiteY0" fmla="*/ 482 h 5909"/>
                  <a:gd name="connsiteX1" fmla="*/ 36087 w 35809"/>
                  <a:gd name="connsiteY1" fmla="*/ 482 h 5909"/>
                </a:gdLst>
                <a:ahLst/>
                <a:cxnLst>
                  <a:cxn ang="0">
                    <a:pos x="connsiteX0" y="connsiteY0"/>
                  </a:cxn>
                  <a:cxn ang="0">
                    <a:pos x="connsiteX1" y="connsiteY1"/>
                  </a:cxn>
                </a:cxnLst>
                <a:rect l="l" t="t" r="r" b="b"/>
                <a:pathLst>
                  <a:path w="35809" h="5909">
                    <a:moveTo>
                      <a:pt x="278" y="482"/>
                    </a:moveTo>
                    <a:lnTo>
                      <a:pt x="36087" y="482"/>
                    </a:lnTo>
                  </a:path>
                </a:pathLst>
              </a:custGeom>
              <a:solidFill>
                <a:srgbClr val="EC4E44"/>
              </a:solidFill>
              <a:ln w="5965" cap="sq">
                <a:noFill/>
                <a:prstDash val="solid"/>
                <a:miter/>
              </a:ln>
            </p:spPr>
            <p:txBody>
              <a:bodyPr rtlCol="0" anchor="ctr"/>
              <a:lstStyle/>
              <a:p>
                <a:endParaRPr lang="en-US"/>
              </a:p>
            </p:txBody>
          </p:sp>
          <p:sp>
            <p:nvSpPr>
              <p:cNvPr id="2721" name="Freeform: Shape 2720">
                <a:extLst>
                  <a:ext uri="{FF2B5EF4-FFF2-40B4-BE49-F238E27FC236}">
                    <a16:creationId xmlns:a16="http://schemas.microsoft.com/office/drawing/2014/main" id="{BF417BD4-3278-42EA-BA9A-93A85FB8F38A}"/>
                  </a:ext>
                </a:extLst>
              </p:cNvPr>
              <p:cNvSpPr/>
              <p:nvPr/>
            </p:nvSpPr>
            <p:spPr>
              <a:xfrm>
                <a:off x="1970521" y="4826790"/>
                <a:ext cx="35809" cy="5909"/>
              </a:xfrm>
              <a:custGeom>
                <a:avLst/>
                <a:gdLst>
                  <a:gd name="connsiteX0" fmla="*/ 278 w 35809"/>
                  <a:gd name="connsiteY0" fmla="*/ 482 h 5909"/>
                  <a:gd name="connsiteX1" fmla="*/ 36087 w 35809"/>
                  <a:gd name="connsiteY1" fmla="*/ 482 h 5909"/>
                </a:gdLst>
                <a:ahLst/>
                <a:cxnLst>
                  <a:cxn ang="0">
                    <a:pos x="connsiteX0" y="connsiteY0"/>
                  </a:cxn>
                  <a:cxn ang="0">
                    <a:pos x="connsiteX1" y="connsiteY1"/>
                  </a:cxn>
                </a:cxnLst>
                <a:rect l="l" t="t" r="r" b="b"/>
                <a:pathLst>
                  <a:path w="35809" h="5909">
                    <a:moveTo>
                      <a:pt x="278" y="482"/>
                    </a:moveTo>
                    <a:lnTo>
                      <a:pt x="36087" y="482"/>
                    </a:lnTo>
                  </a:path>
                </a:pathLst>
              </a:custGeom>
              <a:noFill/>
              <a:ln w="5965" cap="flat">
                <a:solidFill>
                  <a:srgbClr val="EC4E44"/>
                </a:solidFill>
                <a:prstDash val="solid"/>
                <a:miter/>
              </a:ln>
            </p:spPr>
            <p:txBody>
              <a:bodyPr rtlCol="0" anchor="ctr"/>
              <a:lstStyle/>
              <a:p>
                <a:endParaRPr lang="en-US"/>
              </a:p>
            </p:txBody>
          </p:sp>
          <p:sp>
            <p:nvSpPr>
              <p:cNvPr id="2722" name="Freeform: Shape 2721">
                <a:extLst>
                  <a:ext uri="{FF2B5EF4-FFF2-40B4-BE49-F238E27FC236}">
                    <a16:creationId xmlns:a16="http://schemas.microsoft.com/office/drawing/2014/main" id="{CC4FF63A-D291-4CB4-B201-E47B5DDB6FB0}"/>
                  </a:ext>
                </a:extLst>
              </p:cNvPr>
              <p:cNvSpPr/>
              <p:nvPr/>
            </p:nvSpPr>
            <p:spPr>
              <a:xfrm>
                <a:off x="2548026" y="4343606"/>
                <a:ext cx="35809" cy="5909"/>
              </a:xfrm>
              <a:custGeom>
                <a:avLst/>
                <a:gdLst>
                  <a:gd name="connsiteX0" fmla="*/ 374 w 35809"/>
                  <a:gd name="connsiteY0" fmla="*/ 400 h 5909"/>
                  <a:gd name="connsiteX1" fmla="*/ 36184 w 35809"/>
                  <a:gd name="connsiteY1" fmla="*/ 400 h 5909"/>
                </a:gdLst>
                <a:ahLst/>
                <a:cxnLst>
                  <a:cxn ang="0">
                    <a:pos x="connsiteX0" y="connsiteY0"/>
                  </a:cxn>
                  <a:cxn ang="0">
                    <a:pos x="connsiteX1" y="connsiteY1"/>
                  </a:cxn>
                </a:cxnLst>
                <a:rect l="l" t="t" r="r" b="b"/>
                <a:pathLst>
                  <a:path w="35809" h="5909">
                    <a:moveTo>
                      <a:pt x="374" y="400"/>
                    </a:moveTo>
                    <a:lnTo>
                      <a:pt x="36184" y="400"/>
                    </a:lnTo>
                  </a:path>
                </a:pathLst>
              </a:custGeom>
              <a:solidFill>
                <a:srgbClr val="EC4E44"/>
              </a:solidFill>
              <a:ln w="5965" cap="sq">
                <a:noFill/>
                <a:prstDash val="solid"/>
                <a:miter/>
              </a:ln>
            </p:spPr>
            <p:txBody>
              <a:bodyPr rtlCol="0" anchor="ctr"/>
              <a:lstStyle/>
              <a:p>
                <a:endParaRPr lang="en-US"/>
              </a:p>
            </p:txBody>
          </p:sp>
          <p:sp>
            <p:nvSpPr>
              <p:cNvPr id="2723" name="Freeform: Shape 2722">
                <a:extLst>
                  <a:ext uri="{FF2B5EF4-FFF2-40B4-BE49-F238E27FC236}">
                    <a16:creationId xmlns:a16="http://schemas.microsoft.com/office/drawing/2014/main" id="{8D0D1B53-A045-40F5-B1F2-E25A7B04E19C}"/>
                  </a:ext>
                </a:extLst>
              </p:cNvPr>
              <p:cNvSpPr/>
              <p:nvPr/>
            </p:nvSpPr>
            <p:spPr>
              <a:xfrm>
                <a:off x="2548026" y="4343606"/>
                <a:ext cx="35809" cy="5909"/>
              </a:xfrm>
              <a:custGeom>
                <a:avLst/>
                <a:gdLst>
                  <a:gd name="connsiteX0" fmla="*/ 374 w 35809"/>
                  <a:gd name="connsiteY0" fmla="*/ 400 h 5909"/>
                  <a:gd name="connsiteX1" fmla="*/ 36184 w 35809"/>
                  <a:gd name="connsiteY1" fmla="*/ 400 h 5909"/>
                </a:gdLst>
                <a:ahLst/>
                <a:cxnLst>
                  <a:cxn ang="0">
                    <a:pos x="connsiteX0" y="connsiteY0"/>
                  </a:cxn>
                  <a:cxn ang="0">
                    <a:pos x="connsiteX1" y="connsiteY1"/>
                  </a:cxn>
                </a:cxnLst>
                <a:rect l="l" t="t" r="r" b="b"/>
                <a:pathLst>
                  <a:path w="35809" h="5909">
                    <a:moveTo>
                      <a:pt x="374" y="400"/>
                    </a:moveTo>
                    <a:lnTo>
                      <a:pt x="36184" y="400"/>
                    </a:lnTo>
                  </a:path>
                </a:pathLst>
              </a:custGeom>
              <a:noFill/>
              <a:ln w="5965" cap="flat">
                <a:solidFill>
                  <a:srgbClr val="EC4E44"/>
                </a:solidFill>
                <a:prstDash val="solid"/>
                <a:miter/>
              </a:ln>
            </p:spPr>
            <p:txBody>
              <a:bodyPr rtlCol="0" anchor="ctr"/>
              <a:lstStyle/>
              <a:p>
                <a:endParaRPr lang="en-US"/>
              </a:p>
            </p:txBody>
          </p:sp>
          <p:sp>
            <p:nvSpPr>
              <p:cNvPr id="2724" name="Freeform: Shape 2723">
                <a:extLst>
                  <a:ext uri="{FF2B5EF4-FFF2-40B4-BE49-F238E27FC236}">
                    <a16:creationId xmlns:a16="http://schemas.microsoft.com/office/drawing/2014/main" id="{12907621-1781-4773-8B75-59884300E8E9}"/>
                  </a:ext>
                </a:extLst>
              </p:cNvPr>
              <p:cNvSpPr/>
              <p:nvPr/>
            </p:nvSpPr>
            <p:spPr>
              <a:xfrm>
                <a:off x="2793413" y="4133182"/>
                <a:ext cx="35809" cy="5909"/>
              </a:xfrm>
              <a:custGeom>
                <a:avLst/>
                <a:gdLst>
                  <a:gd name="connsiteX0" fmla="*/ 415 w 35809"/>
                  <a:gd name="connsiteY0" fmla="*/ 365 h 5909"/>
                  <a:gd name="connsiteX1" fmla="*/ 36225 w 35809"/>
                  <a:gd name="connsiteY1" fmla="*/ 365 h 5909"/>
                </a:gdLst>
                <a:ahLst/>
                <a:cxnLst>
                  <a:cxn ang="0">
                    <a:pos x="connsiteX0" y="connsiteY0"/>
                  </a:cxn>
                  <a:cxn ang="0">
                    <a:pos x="connsiteX1" y="connsiteY1"/>
                  </a:cxn>
                </a:cxnLst>
                <a:rect l="l" t="t" r="r" b="b"/>
                <a:pathLst>
                  <a:path w="35809" h="5909">
                    <a:moveTo>
                      <a:pt x="415" y="365"/>
                    </a:moveTo>
                    <a:lnTo>
                      <a:pt x="36225" y="365"/>
                    </a:lnTo>
                  </a:path>
                </a:pathLst>
              </a:custGeom>
              <a:solidFill>
                <a:srgbClr val="EC4E44"/>
              </a:solidFill>
              <a:ln w="5965" cap="sq">
                <a:noFill/>
                <a:prstDash val="solid"/>
                <a:miter/>
              </a:ln>
            </p:spPr>
            <p:txBody>
              <a:bodyPr rtlCol="0" anchor="ctr"/>
              <a:lstStyle/>
              <a:p>
                <a:endParaRPr lang="en-US"/>
              </a:p>
            </p:txBody>
          </p:sp>
          <p:sp>
            <p:nvSpPr>
              <p:cNvPr id="2725" name="Freeform: Shape 2724">
                <a:extLst>
                  <a:ext uri="{FF2B5EF4-FFF2-40B4-BE49-F238E27FC236}">
                    <a16:creationId xmlns:a16="http://schemas.microsoft.com/office/drawing/2014/main" id="{D6BC51DB-A00C-4154-A784-7B06014691E1}"/>
                  </a:ext>
                </a:extLst>
              </p:cNvPr>
              <p:cNvSpPr/>
              <p:nvPr/>
            </p:nvSpPr>
            <p:spPr>
              <a:xfrm>
                <a:off x="2793413" y="4133182"/>
                <a:ext cx="35809" cy="5909"/>
              </a:xfrm>
              <a:custGeom>
                <a:avLst/>
                <a:gdLst>
                  <a:gd name="connsiteX0" fmla="*/ 415 w 35809"/>
                  <a:gd name="connsiteY0" fmla="*/ 365 h 5909"/>
                  <a:gd name="connsiteX1" fmla="*/ 36225 w 35809"/>
                  <a:gd name="connsiteY1" fmla="*/ 365 h 5909"/>
                </a:gdLst>
                <a:ahLst/>
                <a:cxnLst>
                  <a:cxn ang="0">
                    <a:pos x="connsiteX0" y="connsiteY0"/>
                  </a:cxn>
                  <a:cxn ang="0">
                    <a:pos x="connsiteX1" y="connsiteY1"/>
                  </a:cxn>
                </a:cxnLst>
                <a:rect l="l" t="t" r="r" b="b"/>
                <a:pathLst>
                  <a:path w="35809" h="5909">
                    <a:moveTo>
                      <a:pt x="415" y="365"/>
                    </a:moveTo>
                    <a:lnTo>
                      <a:pt x="36225" y="365"/>
                    </a:lnTo>
                  </a:path>
                </a:pathLst>
              </a:custGeom>
              <a:noFill/>
              <a:ln w="5965" cap="flat">
                <a:solidFill>
                  <a:srgbClr val="EC4E44"/>
                </a:solidFill>
                <a:prstDash val="solid"/>
                <a:miter/>
              </a:ln>
            </p:spPr>
            <p:txBody>
              <a:bodyPr rtlCol="0" anchor="ctr"/>
              <a:lstStyle/>
              <a:p>
                <a:endParaRPr lang="en-US"/>
              </a:p>
            </p:txBody>
          </p:sp>
          <p:sp>
            <p:nvSpPr>
              <p:cNvPr id="2726" name="Freeform: Shape 2725">
                <a:extLst>
                  <a:ext uri="{FF2B5EF4-FFF2-40B4-BE49-F238E27FC236}">
                    <a16:creationId xmlns:a16="http://schemas.microsoft.com/office/drawing/2014/main" id="{2833FF35-01D8-450B-ADB6-5AD5C07617DD}"/>
                  </a:ext>
                </a:extLst>
              </p:cNvPr>
              <p:cNvSpPr/>
              <p:nvPr/>
            </p:nvSpPr>
            <p:spPr>
              <a:xfrm>
                <a:off x="2984453" y="3950294"/>
                <a:ext cx="35809" cy="5909"/>
              </a:xfrm>
              <a:custGeom>
                <a:avLst/>
                <a:gdLst>
                  <a:gd name="connsiteX0" fmla="*/ 447 w 35809"/>
                  <a:gd name="connsiteY0" fmla="*/ 334 h 5909"/>
                  <a:gd name="connsiteX1" fmla="*/ 36257 w 35809"/>
                  <a:gd name="connsiteY1" fmla="*/ 334 h 5909"/>
                </a:gdLst>
                <a:ahLst/>
                <a:cxnLst>
                  <a:cxn ang="0">
                    <a:pos x="connsiteX0" y="connsiteY0"/>
                  </a:cxn>
                  <a:cxn ang="0">
                    <a:pos x="connsiteX1" y="connsiteY1"/>
                  </a:cxn>
                </a:cxnLst>
                <a:rect l="l" t="t" r="r" b="b"/>
                <a:pathLst>
                  <a:path w="35809" h="5909">
                    <a:moveTo>
                      <a:pt x="447" y="334"/>
                    </a:moveTo>
                    <a:lnTo>
                      <a:pt x="36257" y="334"/>
                    </a:lnTo>
                  </a:path>
                </a:pathLst>
              </a:custGeom>
              <a:solidFill>
                <a:srgbClr val="EC4E44"/>
              </a:solidFill>
              <a:ln w="5965" cap="sq">
                <a:noFill/>
                <a:prstDash val="solid"/>
                <a:miter/>
              </a:ln>
            </p:spPr>
            <p:txBody>
              <a:bodyPr rtlCol="0" anchor="ctr"/>
              <a:lstStyle/>
              <a:p>
                <a:endParaRPr lang="en-US"/>
              </a:p>
            </p:txBody>
          </p:sp>
          <p:sp>
            <p:nvSpPr>
              <p:cNvPr id="2727" name="Freeform: Shape 2726">
                <a:extLst>
                  <a:ext uri="{FF2B5EF4-FFF2-40B4-BE49-F238E27FC236}">
                    <a16:creationId xmlns:a16="http://schemas.microsoft.com/office/drawing/2014/main" id="{BC485E25-426D-4CEE-A1A8-F59507FF21C7}"/>
                  </a:ext>
                </a:extLst>
              </p:cNvPr>
              <p:cNvSpPr/>
              <p:nvPr/>
            </p:nvSpPr>
            <p:spPr>
              <a:xfrm>
                <a:off x="2984453" y="3950294"/>
                <a:ext cx="35809" cy="5909"/>
              </a:xfrm>
              <a:custGeom>
                <a:avLst/>
                <a:gdLst>
                  <a:gd name="connsiteX0" fmla="*/ 447 w 35809"/>
                  <a:gd name="connsiteY0" fmla="*/ 334 h 5909"/>
                  <a:gd name="connsiteX1" fmla="*/ 36257 w 35809"/>
                  <a:gd name="connsiteY1" fmla="*/ 334 h 5909"/>
                </a:gdLst>
                <a:ahLst/>
                <a:cxnLst>
                  <a:cxn ang="0">
                    <a:pos x="connsiteX0" y="connsiteY0"/>
                  </a:cxn>
                  <a:cxn ang="0">
                    <a:pos x="connsiteX1" y="connsiteY1"/>
                  </a:cxn>
                </a:cxnLst>
                <a:rect l="l" t="t" r="r" b="b"/>
                <a:pathLst>
                  <a:path w="35809" h="5909">
                    <a:moveTo>
                      <a:pt x="447" y="334"/>
                    </a:moveTo>
                    <a:lnTo>
                      <a:pt x="36257" y="334"/>
                    </a:lnTo>
                  </a:path>
                </a:pathLst>
              </a:custGeom>
              <a:noFill/>
              <a:ln w="5965" cap="flat">
                <a:solidFill>
                  <a:srgbClr val="EC4E44"/>
                </a:solidFill>
                <a:prstDash val="solid"/>
                <a:miter/>
              </a:ln>
            </p:spPr>
            <p:txBody>
              <a:bodyPr rtlCol="0" anchor="ctr"/>
              <a:lstStyle/>
              <a:p>
                <a:endParaRPr lang="en-US"/>
              </a:p>
            </p:txBody>
          </p:sp>
          <p:sp>
            <p:nvSpPr>
              <p:cNvPr id="2728" name="Freeform: Shape 2727">
                <a:extLst>
                  <a:ext uri="{FF2B5EF4-FFF2-40B4-BE49-F238E27FC236}">
                    <a16:creationId xmlns:a16="http://schemas.microsoft.com/office/drawing/2014/main" id="{57E498AC-16D1-4DF6-A8B9-2EEFA5C20DE3}"/>
                  </a:ext>
                </a:extLst>
              </p:cNvPr>
              <p:cNvSpPr/>
              <p:nvPr/>
            </p:nvSpPr>
            <p:spPr>
              <a:xfrm>
                <a:off x="3530743" y="3476998"/>
                <a:ext cx="35809" cy="5909"/>
              </a:xfrm>
              <a:custGeom>
                <a:avLst/>
                <a:gdLst>
                  <a:gd name="connsiteX0" fmla="*/ 539 w 35809"/>
                  <a:gd name="connsiteY0" fmla="*/ 254 h 5909"/>
                  <a:gd name="connsiteX1" fmla="*/ 36348 w 35809"/>
                  <a:gd name="connsiteY1" fmla="*/ 254 h 5909"/>
                </a:gdLst>
                <a:ahLst/>
                <a:cxnLst>
                  <a:cxn ang="0">
                    <a:pos x="connsiteX0" y="connsiteY0"/>
                  </a:cxn>
                  <a:cxn ang="0">
                    <a:pos x="connsiteX1" y="connsiteY1"/>
                  </a:cxn>
                </a:cxnLst>
                <a:rect l="l" t="t" r="r" b="b"/>
                <a:pathLst>
                  <a:path w="35809" h="5909">
                    <a:moveTo>
                      <a:pt x="539" y="254"/>
                    </a:moveTo>
                    <a:lnTo>
                      <a:pt x="36348" y="254"/>
                    </a:lnTo>
                  </a:path>
                </a:pathLst>
              </a:custGeom>
              <a:solidFill>
                <a:srgbClr val="EC4E44"/>
              </a:solidFill>
              <a:ln w="5965" cap="sq">
                <a:noFill/>
                <a:prstDash val="solid"/>
                <a:miter/>
              </a:ln>
            </p:spPr>
            <p:txBody>
              <a:bodyPr rtlCol="0" anchor="ctr"/>
              <a:lstStyle/>
              <a:p>
                <a:endParaRPr lang="en-US"/>
              </a:p>
            </p:txBody>
          </p:sp>
          <p:sp>
            <p:nvSpPr>
              <p:cNvPr id="2729" name="Freeform: Shape 2728">
                <a:extLst>
                  <a:ext uri="{FF2B5EF4-FFF2-40B4-BE49-F238E27FC236}">
                    <a16:creationId xmlns:a16="http://schemas.microsoft.com/office/drawing/2014/main" id="{3B640F7D-7B34-42E1-B3E9-D52CC6249745}"/>
                  </a:ext>
                </a:extLst>
              </p:cNvPr>
              <p:cNvSpPr/>
              <p:nvPr/>
            </p:nvSpPr>
            <p:spPr>
              <a:xfrm>
                <a:off x="3530743" y="3476998"/>
                <a:ext cx="35809" cy="5909"/>
              </a:xfrm>
              <a:custGeom>
                <a:avLst/>
                <a:gdLst>
                  <a:gd name="connsiteX0" fmla="*/ 539 w 35809"/>
                  <a:gd name="connsiteY0" fmla="*/ 254 h 5909"/>
                  <a:gd name="connsiteX1" fmla="*/ 36348 w 35809"/>
                  <a:gd name="connsiteY1" fmla="*/ 254 h 5909"/>
                </a:gdLst>
                <a:ahLst/>
                <a:cxnLst>
                  <a:cxn ang="0">
                    <a:pos x="connsiteX0" y="connsiteY0"/>
                  </a:cxn>
                  <a:cxn ang="0">
                    <a:pos x="connsiteX1" y="connsiteY1"/>
                  </a:cxn>
                </a:cxnLst>
                <a:rect l="l" t="t" r="r" b="b"/>
                <a:pathLst>
                  <a:path w="35809" h="5909">
                    <a:moveTo>
                      <a:pt x="539" y="254"/>
                    </a:moveTo>
                    <a:lnTo>
                      <a:pt x="36348" y="254"/>
                    </a:lnTo>
                  </a:path>
                </a:pathLst>
              </a:custGeom>
              <a:noFill/>
              <a:ln w="5965" cap="flat">
                <a:solidFill>
                  <a:srgbClr val="EC4E44"/>
                </a:solidFill>
                <a:prstDash val="solid"/>
                <a:miter/>
              </a:ln>
            </p:spPr>
            <p:txBody>
              <a:bodyPr rtlCol="0" anchor="ctr"/>
              <a:lstStyle/>
              <a:p>
                <a:endParaRPr lang="en-US"/>
              </a:p>
            </p:txBody>
          </p:sp>
          <p:sp>
            <p:nvSpPr>
              <p:cNvPr id="2730" name="Freeform: Shape 2729">
                <a:extLst>
                  <a:ext uri="{FF2B5EF4-FFF2-40B4-BE49-F238E27FC236}">
                    <a16:creationId xmlns:a16="http://schemas.microsoft.com/office/drawing/2014/main" id="{8377AF97-1CBB-4AE7-A65A-4E2EB76899B7}"/>
                  </a:ext>
                </a:extLst>
              </p:cNvPr>
              <p:cNvSpPr/>
              <p:nvPr/>
            </p:nvSpPr>
            <p:spPr>
              <a:xfrm>
                <a:off x="3267333" y="3671735"/>
                <a:ext cx="35809" cy="5909"/>
              </a:xfrm>
              <a:custGeom>
                <a:avLst/>
                <a:gdLst>
                  <a:gd name="connsiteX0" fmla="*/ 495 w 35809"/>
                  <a:gd name="connsiteY0" fmla="*/ 287 h 5909"/>
                  <a:gd name="connsiteX1" fmla="*/ 36304 w 35809"/>
                  <a:gd name="connsiteY1" fmla="*/ 287 h 5909"/>
                </a:gdLst>
                <a:ahLst/>
                <a:cxnLst>
                  <a:cxn ang="0">
                    <a:pos x="connsiteX0" y="connsiteY0"/>
                  </a:cxn>
                  <a:cxn ang="0">
                    <a:pos x="connsiteX1" y="connsiteY1"/>
                  </a:cxn>
                </a:cxnLst>
                <a:rect l="l" t="t" r="r" b="b"/>
                <a:pathLst>
                  <a:path w="35809" h="5909">
                    <a:moveTo>
                      <a:pt x="495" y="287"/>
                    </a:moveTo>
                    <a:lnTo>
                      <a:pt x="36304" y="287"/>
                    </a:lnTo>
                  </a:path>
                </a:pathLst>
              </a:custGeom>
              <a:solidFill>
                <a:srgbClr val="EC4E44"/>
              </a:solidFill>
              <a:ln w="5965" cap="sq">
                <a:noFill/>
                <a:prstDash val="solid"/>
                <a:miter/>
              </a:ln>
            </p:spPr>
            <p:txBody>
              <a:bodyPr rtlCol="0" anchor="ctr"/>
              <a:lstStyle/>
              <a:p>
                <a:endParaRPr lang="en-US"/>
              </a:p>
            </p:txBody>
          </p:sp>
          <p:sp>
            <p:nvSpPr>
              <p:cNvPr id="2731" name="Freeform: Shape 2730">
                <a:extLst>
                  <a:ext uri="{FF2B5EF4-FFF2-40B4-BE49-F238E27FC236}">
                    <a16:creationId xmlns:a16="http://schemas.microsoft.com/office/drawing/2014/main" id="{8744CE82-C47E-426D-8671-FA61B45F0C5B}"/>
                  </a:ext>
                </a:extLst>
              </p:cNvPr>
              <p:cNvSpPr/>
              <p:nvPr/>
            </p:nvSpPr>
            <p:spPr>
              <a:xfrm>
                <a:off x="3267333" y="3671735"/>
                <a:ext cx="35809" cy="5909"/>
              </a:xfrm>
              <a:custGeom>
                <a:avLst/>
                <a:gdLst>
                  <a:gd name="connsiteX0" fmla="*/ 495 w 35809"/>
                  <a:gd name="connsiteY0" fmla="*/ 287 h 5909"/>
                  <a:gd name="connsiteX1" fmla="*/ 36304 w 35809"/>
                  <a:gd name="connsiteY1" fmla="*/ 287 h 5909"/>
                </a:gdLst>
                <a:ahLst/>
                <a:cxnLst>
                  <a:cxn ang="0">
                    <a:pos x="connsiteX0" y="connsiteY0"/>
                  </a:cxn>
                  <a:cxn ang="0">
                    <a:pos x="connsiteX1" y="connsiteY1"/>
                  </a:cxn>
                </a:cxnLst>
                <a:rect l="l" t="t" r="r" b="b"/>
                <a:pathLst>
                  <a:path w="35809" h="5909">
                    <a:moveTo>
                      <a:pt x="495" y="287"/>
                    </a:moveTo>
                    <a:lnTo>
                      <a:pt x="36304" y="287"/>
                    </a:lnTo>
                  </a:path>
                </a:pathLst>
              </a:custGeom>
              <a:noFill/>
              <a:ln w="5965" cap="flat">
                <a:solidFill>
                  <a:srgbClr val="EC4E44"/>
                </a:solidFill>
                <a:prstDash val="solid"/>
                <a:miter/>
              </a:ln>
            </p:spPr>
            <p:txBody>
              <a:bodyPr rtlCol="0" anchor="ctr"/>
              <a:lstStyle/>
              <a:p>
                <a:endParaRPr lang="en-US"/>
              </a:p>
            </p:txBody>
          </p:sp>
          <p:sp>
            <p:nvSpPr>
              <p:cNvPr id="2732" name="Freeform: Shape 2731">
                <a:extLst>
                  <a:ext uri="{FF2B5EF4-FFF2-40B4-BE49-F238E27FC236}">
                    <a16:creationId xmlns:a16="http://schemas.microsoft.com/office/drawing/2014/main" id="{9997ECE6-F204-4573-9A48-8F56131A986E}"/>
                  </a:ext>
                </a:extLst>
              </p:cNvPr>
              <p:cNvSpPr/>
              <p:nvPr/>
            </p:nvSpPr>
            <p:spPr>
              <a:xfrm>
                <a:off x="2739440" y="4160374"/>
                <a:ext cx="35809" cy="5909"/>
              </a:xfrm>
              <a:custGeom>
                <a:avLst/>
                <a:gdLst>
                  <a:gd name="connsiteX0" fmla="*/ 406 w 35809"/>
                  <a:gd name="connsiteY0" fmla="*/ 369 h 5909"/>
                  <a:gd name="connsiteX1" fmla="*/ 36216 w 35809"/>
                  <a:gd name="connsiteY1" fmla="*/ 369 h 5909"/>
                </a:gdLst>
                <a:ahLst/>
                <a:cxnLst>
                  <a:cxn ang="0">
                    <a:pos x="connsiteX0" y="connsiteY0"/>
                  </a:cxn>
                  <a:cxn ang="0">
                    <a:pos x="connsiteX1" y="connsiteY1"/>
                  </a:cxn>
                </a:cxnLst>
                <a:rect l="l" t="t" r="r" b="b"/>
                <a:pathLst>
                  <a:path w="35809" h="5909">
                    <a:moveTo>
                      <a:pt x="406" y="369"/>
                    </a:moveTo>
                    <a:lnTo>
                      <a:pt x="36216" y="369"/>
                    </a:lnTo>
                  </a:path>
                </a:pathLst>
              </a:custGeom>
              <a:solidFill>
                <a:srgbClr val="EC4E44"/>
              </a:solidFill>
              <a:ln w="5965" cap="sq">
                <a:noFill/>
                <a:prstDash val="solid"/>
                <a:miter/>
              </a:ln>
            </p:spPr>
            <p:txBody>
              <a:bodyPr rtlCol="0" anchor="ctr"/>
              <a:lstStyle/>
              <a:p>
                <a:endParaRPr lang="en-US"/>
              </a:p>
            </p:txBody>
          </p:sp>
          <p:sp>
            <p:nvSpPr>
              <p:cNvPr id="2733" name="Freeform: Shape 2732">
                <a:extLst>
                  <a:ext uri="{FF2B5EF4-FFF2-40B4-BE49-F238E27FC236}">
                    <a16:creationId xmlns:a16="http://schemas.microsoft.com/office/drawing/2014/main" id="{49CEC6D5-C8C7-46CD-88C7-4C5C9437ECBF}"/>
                  </a:ext>
                </a:extLst>
              </p:cNvPr>
              <p:cNvSpPr/>
              <p:nvPr/>
            </p:nvSpPr>
            <p:spPr>
              <a:xfrm>
                <a:off x="2739440" y="4160374"/>
                <a:ext cx="35809" cy="5909"/>
              </a:xfrm>
              <a:custGeom>
                <a:avLst/>
                <a:gdLst>
                  <a:gd name="connsiteX0" fmla="*/ 406 w 35809"/>
                  <a:gd name="connsiteY0" fmla="*/ 369 h 5909"/>
                  <a:gd name="connsiteX1" fmla="*/ 36216 w 35809"/>
                  <a:gd name="connsiteY1" fmla="*/ 369 h 5909"/>
                </a:gdLst>
                <a:ahLst/>
                <a:cxnLst>
                  <a:cxn ang="0">
                    <a:pos x="connsiteX0" y="connsiteY0"/>
                  </a:cxn>
                  <a:cxn ang="0">
                    <a:pos x="connsiteX1" y="connsiteY1"/>
                  </a:cxn>
                </a:cxnLst>
                <a:rect l="l" t="t" r="r" b="b"/>
                <a:pathLst>
                  <a:path w="35809" h="5909">
                    <a:moveTo>
                      <a:pt x="406" y="369"/>
                    </a:moveTo>
                    <a:lnTo>
                      <a:pt x="36216" y="369"/>
                    </a:lnTo>
                  </a:path>
                </a:pathLst>
              </a:custGeom>
              <a:noFill/>
              <a:ln w="5965" cap="flat">
                <a:solidFill>
                  <a:srgbClr val="EC4E44"/>
                </a:solidFill>
                <a:prstDash val="solid"/>
                <a:miter/>
              </a:ln>
            </p:spPr>
            <p:txBody>
              <a:bodyPr rtlCol="0" anchor="ctr"/>
              <a:lstStyle/>
              <a:p>
                <a:endParaRPr lang="en-US"/>
              </a:p>
            </p:txBody>
          </p:sp>
          <p:sp>
            <p:nvSpPr>
              <p:cNvPr id="2734" name="Freeform: Shape 2733">
                <a:extLst>
                  <a:ext uri="{FF2B5EF4-FFF2-40B4-BE49-F238E27FC236}">
                    <a16:creationId xmlns:a16="http://schemas.microsoft.com/office/drawing/2014/main" id="{05AE892F-56C9-4FE1-B67A-8C8C11A2BB7A}"/>
                  </a:ext>
                </a:extLst>
              </p:cNvPr>
              <p:cNvSpPr/>
              <p:nvPr/>
            </p:nvSpPr>
            <p:spPr>
              <a:xfrm>
                <a:off x="2201832" y="4651909"/>
                <a:ext cx="35809" cy="5909"/>
              </a:xfrm>
              <a:custGeom>
                <a:avLst/>
                <a:gdLst>
                  <a:gd name="connsiteX0" fmla="*/ 316 w 35809"/>
                  <a:gd name="connsiteY0" fmla="*/ 453 h 5909"/>
                  <a:gd name="connsiteX1" fmla="*/ 36126 w 35809"/>
                  <a:gd name="connsiteY1" fmla="*/ 453 h 5909"/>
                </a:gdLst>
                <a:ahLst/>
                <a:cxnLst>
                  <a:cxn ang="0">
                    <a:pos x="connsiteX0" y="connsiteY0"/>
                  </a:cxn>
                  <a:cxn ang="0">
                    <a:pos x="connsiteX1" y="connsiteY1"/>
                  </a:cxn>
                </a:cxnLst>
                <a:rect l="l" t="t" r="r" b="b"/>
                <a:pathLst>
                  <a:path w="35809" h="5909">
                    <a:moveTo>
                      <a:pt x="316" y="453"/>
                    </a:moveTo>
                    <a:lnTo>
                      <a:pt x="36126" y="453"/>
                    </a:lnTo>
                  </a:path>
                </a:pathLst>
              </a:custGeom>
              <a:solidFill>
                <a:srgbClr val="EC4E44"/>
              </a:solidFill>
              <a:ln w="5965" cap="sq">
                <a:noFill/>
                <a:prstDash val="solid"/>
                <a:miter/>
              </a:ln>
            </p:spPr>
            <p:txBody>
              <a:bodyPr rtlCol="0" anchor="ctr"/>
              <a:lstStyle/>
              <a:p>
                <a:endParaRPr lang="en-US"/>
              </a:p>
            </p:txBody>
          </p:sp>
          <p:sp>
            <p:nvSpPr>
              <p:cNvPr id="2735" name="Freeform: Shape 2734">
                <a:extLst>
                  <a:ext uri="{FF2B5EF4-FFF2-40B4-BE49-F238E27FC236}">
                    <a16:creationId xmlns:a16="http://schemas.microsoft.com/office/drawing/2014/main" id="{103DC118-FD3E-43BB-95E2-FB1C5C62D571}"/>
                  </a:ext>
                </a:extLst>
              </p:cNvPr>
              <p:cNvSpPr/>
              <p:nvPr/>
            </p:nvSpPr>
            <p:spPr>
              <a:xfrm>
                <a:off x="2201832" y="4651909"/>
                <a:ext cx="35809" cy="5909"/>
              </a:xfrm>
              <a:custGeom>
                <a:avLst/>
                <a:gdLst>
                  <a:gd name="connsiteX0" fmla="*/ 316 w 35809"/>
                  <a:gd name="connsiteY0" fmla="*/ 453 h 5909"/>
                  <a:gd name="connsiteX1" fmla="*/ 36126 w 35809"/>
                  <a:gd name="connsiteY1" fmla="*/ 453 h 5909"/>
                </a:gdLst>
                <a:ahLst/>
                <a:cxnLst>
                  <a:cxn ang="0">
                    <a:pos x="connsiteX0" y="connsiteY0"/>
                  </a:cxn>
                  <a:cxn ang="0">
                    <a:pos x="connsiteX1" y="connsiteY1"/>
                  </a:cxn>
                </a:cxnLst>
                <a:rect l="l" t="t" r="r" b="b"/>
                <a:pathLst>
                  <a:path w="35809" h="5909">
                    <a:moveTo>
                      <a:pt x="316" y="453"/>
                    </a:moveTo>
                    <a:lnTo>
                      <a:pt x="36126" y="453"/>
                    </a:lnTo>
                  </a:path>
                </a:pathLst>
              </a:custGeom>
              <a:noFill/>
              <a:ln w="5965" cap="flat">
                <a:solidFill>
                  <a:srgbClr val="EC4E44"/>
                </a:solidFill>
                <a:prstDash val="solid"/>
                <a:miter/>
              </a:ln>
            </p:spPr>
            <p:txBody>
              <a:bodyPr rtlCol="0" anchor="ctr"/>
              <a:lstStyle/>
              <a:p>
                <a:endParaRPr lang="en-US"/>
              </a:p>
            </p:txBody>
          </p:sp>
          <p:sp>
            <p:nvSpPr>
              <p:cNvPr id="2736" name="Freeform: Shape 2735">
                <a:extLst>
                  <a:ext uri="{FF2B5EF4-FFF2-40B4-BE49-F238E27FC236}">
                    <a16:creationId xmlns:a16="http://schemas.microsoft.com/office/drawing/2014/main" id="{86A7D50A-F538-4967-8579-2F62E9AE1D95}"/>
                  </a:ext>
                </a:extLst>
              </p:cNvPr>
              <p:cNvSpPr/>
              <p:nvPr/>
            </p:nvSpPr>
            <p:spPr>
              <a:xfrm>
                <a:off x="3811985" y="3249973"/>
                <a:ext cx="35809" cy="5909"/>
              </a:xfrm>
              <a:custGeom>
                <a:avLst/>
                <a:gdLst>
                  <a:gd name="connsiteX0" fmla="*/ 586 w 35809"/>
                  <a:gd name="connsiteY0" fmla="*/ 215 h 5909"/>
                  <a:gd name="connsiteX1" fmla="*/ 36395 w 35809"/>
                  <a:gd name="connsiteY1" fmla="*/ 215 h 5909"/>
                </a:gdLst>
                <a:ahLst/>
                <a:cxnLst>
                  <a:cxn ang="0">
                    <a:pos x="connsiteX0" y="connsiteY0"/>
                  </a:cxn>
                  <a:cxn ang="0">
                    <a:pos x="connsiteX1" y="connsiteY1"/>
                  </a:cxn>
                </a:cxnLst>
                <a:rect l="l" t="t" r="r" b="b"/>
                <a:pathLst>
                  <a:path w="35809" h="5909">
                    <a:moveTo>
                      <a:pt x="586" y="215"/>
                    </a:moveTo>
                    <a:lnTo>
                      <a:pt x="36395" y="215"/>
                    </a:lnTo>
                  </a:path>
                </a:pathLst>
              </a:custGeom>
              <a:solidFill>
                <a:srgbClr val="EC4E44"/>
              </a:solidFill>
              <a:ln w="5965" cap="sq">
                <a:noFill/>
                <a:prstDash val="solid"/>
                <a:miter/>
              </a:ln>
            </p:spPr>
            <p:txBody>
              <a:bodyPr rtlCol="0" anchor="ctr"/>
              <a:lstStyle/>
              <a:p>
                <a:endParaRPr lang="en-US"/>
              </a:p>
            </p:txBody>
          </p:sp>
          <p:sp>
            <p:nvSpPr>
              <p:cNvPr id="2737" name="Freeform: Shape 2736">
                <a:extLst>
                  <a:ext uri="{FF2B5EF4-FFF2-40B4-BE49-F238E27FC236}">
                    <a16:creationId xmlns:a16="http://schemas.microsoft.com/office/drawing/2014/main" id="{D8EBB01D-5D86-47CB-8905-239B5C290D7A}"/>
                  </a:ext>
                </a:extLst>
              </p:cNvPr>
              <p:cNvSpPr/>
              <p:nvPr/>
            </p:nvSpPr>
            <p:spPr>
              <a:xfrm>
                <a:off x="3811985" y="3249973"/>
                <a:ext cx="35809" cy="5909"/>
              </a:xfrm>
              <a:custGeom>
                <a:avLst/>
                <a:gdLst>
                  <a:gd name="connsiteX0" fmla="*/ 586 w 35809"/>
                  <a:gd name="connsiteY0" fmla="*/ 215 h 5909"/>
                  <a:gd name="connsiteX1" fmla="*/ 36395 w 35809"/>
                  <a:gd name="connsiteY1" fmla="*/ 215 h 5909"/>
                </a:gdLst>
                <a:ahLst/>
                <a:cxnLst>
                  <a:cxn ang="0">
                    <a:pos x="connsiteX0" y="connsiteY0"/>
                  </a:cxn>
                  <a:cxn ang="0">
                    <a:pos x="connsiteX1" y="connsiteY1"/>
                  </a:cxn>
                </a:cxnLst>
                <a:rect l="l" t="t" r="r" b="b"/>
                <a:pathLst>
                  <a:path w="35809" h="5909">
                    <a:moveTo>
                      <a:pt x="586" y="215"/>
                    </a:moveTo>
                    <a:lnTo>
                      <a:pt x="36395" y="215"/>
                    </a:lnTo>
                  </a:path>
                </a:pathLst>
              </a:custGeom>
              <a:noFill/>
              <a:ln w="5965" cap="flat">
                <a:solidFill>
                  <a:srgbClr val="EC4E44"/>
                </a:solidFill>
                <a:prstDash val="solid"/>
                <a:miter/>
              </a:ln>
            </p:spPr>
            <p:txBody>
              <a:bodyPr rtlCol="0" anchor="ctr"/>
              <a:lstStyle/>
              <a:p>
                <a:endParaRPr lang="en-US"/>
              </a:p>
            </p:txBody>
          </p:sp>
          <p:sp>
            <p:nvSpPr>
              <p:cNvPr id="2738" name="Freeform: Shape 2737">
                <a:extLst>
                  <a:ext uri="{FF2B5EF4-FFF2-40B4-BE49-F238E27FC236}">
                    <a16:creationId xmlns:a16="http://schemas.microsoft.com/office/drawing/2014/main" id="{5182DF93-EA90-42D8-9DA3-522119C5F802}"/>
                  </a:ext>
                </a:extLst>
              </p:cNvPr>
              <p:cNvSpPr/>
              <p:nvPr/>
            </p:nvSpPr>
            <p:spPr>
              <a:xfrm>
                <a:off x="3534552" y="3492114"/>
                <a:ext cx="35809" cy="5909"/>
              </a:xfrm>
              <a:custGeom>
                <a:avLst/>
                <a:gdLst>
                  <a:gd name="connsiteX0" fmla="*/ 540 w 35809"/>
                  <a:gd name="connsiteY0" fmla="*/ 256 h 5909"/>
                  <a:gd name="connsiteX1" fmla="*/ 36349 w 35809"/>
                  <a:gd name="connsiteY1" fmla="*/ 256 h 5909"/>
                </a:gdLst>
                <a:ahLst/>
                <a:cxnLst>
                  <a:cxn ang="0">
                    <a:pos x="connsiteX0" y="connsiteY0"/>
                  </a:cxn>
                  <a:cxn ang="0">
                    <a:pos x="connsiteX1" y="connsiteY1"/>
                  </a:cxn>
                </a:cxnLst>
                <a:rect l="l" t="t" r="r" b="b"/>
                <a:pathLst>
                  <a:path w="35809" h="5909">
                    <a:moveTo>
                      <a:pt x="540" y="256"/>
                    </a:moveTo>
                    <a:lnTo>
                      <a:pt x="36349" y="256"/>
                    </a:lnTo>
                  </a:path>
                </a:pathLst>
              </a:custGeom>
              <a:solidFill>
                <a:srgbClr val="EC4E44"/>
              </a:solidFill>
              <a:ln w="5965" cap="sq">
                <a:noFill/>
                <a:prstDash val="solid"/>
                <a:miter/>
              </a:ln>
            </p:spPr>
            <p:txBody>
              <a:bodyPr rtlCol="0" anchor="ctr"/>
              <a:lstStyle/>
              <a:p>
                <a:endParaRPr lang="en-US"/>
              </a:p>
            </p:txBody>
          </p:sp>
          <p:sp>
            <p:nvSpPr>
              <p:cNvPr id="2739" name="Freeform: Shape 2738">
                <a:extLst>
                  <a:ext uri="{FF2B5EF4-FFF2-40B4-BE49-F238E27FC236}">
                    <a16:creationId xmlns:a16="http://schemas.microsoft.com/office/drawing/2014/main" id="{B696A546-6CF9-44E0-96DE-B785E5292828}"/>
                  </a:ext>
                </a:extLst>
              </p:cNvPr>
              <p:cNvSpPr/>
              <p:nvPr/>
            </p:nvSpPr>
            <p:spPr>
              <a:xfrm>
                <a:off x="3534552" y="3492114"/>
                <a:ext cx="35809" cy="5909"/>
              </a:xfrm>
              <a:custGeom>
                <a:avLst/>
                <a:gdLst>
                  <a:gd name="connsiteX0" fmla="*/ 540 w 35809"/>
                  <a:gd name="connsiteY0" fmla="*/ 256 h 5909"/>
                  <a:gd name="connsiteX1" fmla="*/ 36349 w 35809"/>
                  <a:gd name="connsiteY1" fmla="*/ 256 h 5909"/>
                </a:gdLst>
                <a:ahLst/>
                <a:cxnLst>
                  <a:cxn ang="0">
                    <a:pos x="connsiteX0" y="connsiteY0"/>
                  </a:cxn>
                  <a:cxn ang="0">
                    <a:pos x="connsiteX1" y="connsiteY1"/>
                  </a:cxn>
                </a:cxnLst>
                <a:rect l="l" t="t" r="r" b="b"/>
                <a:pathLst>
                  <a:path w="35809" h="5909">
                    <a:moveTo>
                      <a:pt x="540" y="256"/>
                    </a:moveTo>
                    <a:lnTo>
                      <a:pt x="36349" y="256"/>
                    </a:lnTo>
                  </a:path>
                </a:pathLst>
              </a:custGeom>
              <a:noFill/>
              <a:ln w="5965" cap="flat">
                <a:solidFill>
                  <a:srgbClr val="EC4E44"/>
                </a:solidFill>
                <a:prstDash val="solid"/>
                <a:miter/>
              </a:ln>
            </p:spPr>
            <p:txBody>
              <a:bodyPr rtlCol="0" anchor="ctr"/>
              <a:lstStyle/>
              <a:p>
                <a:endParaRPr lang="en-US"/>
              </a:p>
            </p:txBody>
          </p:sp>
          <p:sp>
            <p:nvSpPr>
              <p:cNvPr id="2740" name="Freeform: Shape 2739">
                <a:extLst>
                  <a:ext uri="{FF2B5EF4-FFF2-40B4-BE49-F238E27FC236}">
                    <a16:creationId xmlns:a16="http://schemas.microsoft.com/office/drawing/2014/main" id="{7EAC5DED-D57D-475D-AF0F-5552EBB39F36}"/>
                  </a:ext>
                </a:extLst>
              </p:cNvPr>
              <p:cNvSpPr/>
              <p:nvPr/>
            </p:nvSpPr>
            <p:spPr>
              <a:xfrm>
                <a:off x="3535086" y="3403344"/>
                <a:ext cx="35809" cy="5909"/>
              </a:xfrm>
              <a:custGeom>
                <a:avLst/>
                <a:gdLst>
                  <a:gd name="connsiteX0" fmla="*/ 540 w 35809"/>
                  <a:gd name="connsiteY0" fmla="*/ 241 h 5909"/>
                  <a:gd name="connsiteX1" fmla="*/ 36349 w 35809"/>
                  <a:gd name="connsiteY1" fmla="*/ 241 h 5909"/>
                </a:gdLst>
                <a:ahLst/>
                <a:cxnLst>
                  <a:cxn ang="0">
                    <a:pos x="connsiteX0" y="connsiteY0"/>
                  </a:cxn>
                  <a:cxn ang="0">
                    <a:pos x="connsiteX1" y="connsiteY1"/>
                  </a:cxn>
                </a:cxnLst>
                <a:rect l="l" t="t" r="r" b="b"/>
                <a:pathLst>
                  <a:path w="35809" h="5909">
                    <a:moveTo>
                      <a:pt x="540" y="241"/>
                    </a:moveTo>
                    <a:lnTo>
                      <a:pt x="36349" y="241"/>
                    </a:lnTo>
                  </a:path>
                </a:pathLst>
              </a:custGeom>
              <a:solidFill>
                <a:srgbClr val="EC4E44"/>
              </a:solidFill>
              <a:ln w="5965" cap="sq">
                <a:noFill/>
                <a:prstDash val="solid"/>
                <a:miter/>
              </a:ln>
            </p:spPr>
            <p:txBody>
              <a:bodyPr rtlCol="0" anchor="ctr"/>
              <a:lstStyle/>
              <a:p>
                <a:endParaRPr lang="en-US"/>
              </a:p>
            </p:txBody>
          </p:sp>
          <p:sp>
            <p:nvSpPr>
              <p:cNvPr id="2741" name="Freeform: Shape 2740">
                <a:extLst>
                  <a:ext uri="{FF2B5EF4-FFF2-40B4-BE49-F238E27FC236}">
                    <a16:creationId xmlns:a16="http://schemas.microsoft.com/office/drawing/2014/main" id="{2757BB9A-91F6-4997-B484-041EA866BC70}"/>
                  </a:ext>
                </a:extLst>
              </p:cNvPr>
              <p:cNvSpPr/>
              <p:nvPr/>
            </p:nvSpPr>
            <p:spPr>
              <a:xfrm>
                <a:off x="3535086" y="3403344"/>
                <a:ext cx="35809" cy="5909"/>
              </a:xfrm>
              <a:custGeom>
                <a:avLst/>
                <a:gdLst>
                  <a:gd name="connsiteX0" fmla="*/ 540 w 35809"/>
                  <a:gd name="connsiteY0" fmla="*/ 241 h 5909"/>
                  <a:gd name="connsiteX1" fmla="*/ 36349 w 35809"/>
                  <a:gd name="connsiteY1" fmla="*/ 241 h 5909"/>
                </a:gdLst>
                <a:ahLst/>
                <a:cxnLst>
                  <a:cxn ang="0">
                    <a:pos x="connsiteX0" y="connsiteY0"/>
                  </a:cxn>
                  <a:cxn ang="0">
                    <a:pos x="connsiteX1" y="connsiteY1"/>
                  </a:cxn>
                </a:cxnLst>
                <a:rect l="l" t="t" r="r" b="b"/>
                <a:pathLst>
                  <a:path w="35809" h="5909">
                    <a:moveTo>
                      <a:pt x="540" y="241"/>
                    </a:moveTo>
                    <a:lnTo>
                      <a:pt x="36349" y="241"/>
                    </a:lnTo>
                  </a:path>
                </a:pathLst>
              </a:custGeom>
              <a:noFill/>
              <a:ln w="5965" cap="flat">
                <a:solidFill>
                  <a:srgbClr val="EC4E44"/>
                </a:solidFill>
                <a:prstDash val="solid"/>
                <a:miter/>
              </a:ln>
            </p:spPr>
            <p:txBody>
              <a:bodyPr rtlCol="0" anchor="ctr"/>
              <a:lstStyle/>
              <a:p>
                <a:endParaRPr lang="en-US"/>
              </a:p>
            </p:txBody>
          </p:sp>
          <p:sp>
            <p:nvSpPr>
              <p:cNvPr id="2742" name="Freeform: Shape 2741">
                <a:extLst>
                  <a:ext uri="{FF2B5EF4-FFF2-40B4-BE49-F238E27FC236}">
                    <a16:creationId xmlns:a16="http://schemas.microsoft.com/office/drawing/2014/main" id="{FE018D3A-C4FF-4D1C-97F9-282C6A9D51D3}"/>
                  </a:ext>
                </a:extLst>
              </p:cNvPr>
              <p:cNvSpPr/>
              <p:nvPr/>
            </p:nvSpPr>
            <p:spPr>
              <a:xfrm>
                <a:off x="2043383" y="4764213"/>
                <a:ext cx="35809" cy="5909"/>
              </a:xfrm>
              <a:custGeom>
                <a:avLst/>
                <a:gdLst>
                  <a:gd name="connsiteX0" fmla="*/ 290 w 35809"/>
                  <a:gd name="connsiteY0" fmla="*/ 472 h 5909"/>
                  <a:gd name="connsiteX1" fmla="*/ 36099 w 35809"/>
                  <a:gd name="connsiteY1" fmla="*/ 472 h 5909"/>
                </a:gdLst>
                <a:ahLst/>
                <a:cxnLst>
                  <a:cxn ang="0">
                    <a:pos x="connsiteX0" y="connsiteY0"/>
                  </a:cxn>
                  <a:cxn ang="0">
                    <a:pos x="connsiteX1" y="connsiteY1"/>
                  </a:cxn>
                </a:cxnLst>
                <a:rect l="l" t="t" r="r" b="b"/>
                <a:pathLst>
                  <a:path w="35809" h="5909">
                    <a:moveTo>
                      <a:pt x="290" y="472"/>
                    </a:moveTo>
                    <a:lnTo>
                      <a:pt x="36099" y="472"/>
                    </a:lnTo>
                  </a:path>
                </a:pathLst>
              </a:custGeom>
              <a:solidFill>
                <a:srgbClr val="EC4E44"/>
              </a:solidFill>
              <a:ln w="5965" cap="sq">
                <a:noFill/>
                <a:prstDash val="solid"/>
                <a:miter/>
              </a:ln>
            </p:spPr>
            <p:txBody>
              <a:bodyPr rtlCol="0" anchor="ctr"/>
              <a:lstStyle/>
              <a:p>
                <a:endParaRPr lang="en-US"/>
              </a:p>
            </p:txBody>
          </p:sp>
          <p:sp>
            <p:nvSpPr>
              <p:cNvPr id="2743" name="Freeform: Shape 2742">
                <a:extLst>
                  <a:ext uri="{FF2B5EF4-FFF2-40B4-BE49-F238E27FC236}">
                    <a16:creationId xmlns:a16="http://schemas.microsoft.com/office/drawing/2014/main" id="{9D0D3AA3-F1B5-4EBA-8995-F1EBD304E515}"/>
                  </a:ext>
                </a:extLst>
              </p:cNvPr>
              <p:cNvSpPr/>
              <p:nvPr/>
            </p:nvSpPr>
            <p:spPr>
              <a:xfrm>
                <a:off x="2043383" y="4764213"/>
                <a:ext cx="35809" cy="5909"/>
              </a:xfrm>
              <a:custGeom>
                <a:avLst/>
                <a:gdLst>
                  <a:gd name="connsiteX0" fmla="*/ 290 w 35809"/>
                  <a:gd name="connsiteY0" fmla="*/ 472 h 5909"/>
                  <a:gd name="connsiteX1" fmla="*/ 36099 w 35809"/>
                  <a:gd name="connsiteY1" fmla="*/ 472 h 5909"/>
                </a:gdLst>
                <a:ahLst/>
                <a:cxnLst>
                  <a:cxn ang="0">
                    <a:pos x="connsiteX0" y="connsiteY0"/>
                  </a:cxn>
                  <a:cxn ang="0">
                    <a:pos x="connsiteX1" y="connsiteY1"/>
                  </a:cxn>
                </a:cxnLst>
                <a:rect l="l" t="t" r="r" b="b"/>
                <a:pathLst>
                  <a:path w="35809" h="5909">
                    <a:moveTo>
                      <a:pt x="290" y="472"/>
                    </a:moveTo>
                    <a:lnTo>
                      <a:pt x="36099" y="472"/>
                    </a:lnTo>
                  </a:path>
                </a:pathLst>
              </a:custGeom>
              <a:noFill/>
              <a:ln w="5965" cap="flat">
                <a:solidFill>
                  <a:srgbClr val="EC4E44"/>
                </a:solidFill>
                <a:prstDash val="solid"/>
                <a:miter/>
              </a:ln>
            </p:spPr>
            <p:txBody>
              <a:bodyPr rtlCol="0" anchor="ctr"/>
              <a:lstStyle/>
              <a:p>
                <a:endParaRPr lang="en-US"/>
              </a:p>
            </p:txBody>
          </p:sp>
          <p:sp>
            <p:nvSpPr>
              <p:cNvPr id="2744" name="Freeform: Shape 2743">
                <a:extLst>
                  <a:ext uri="{FF2B5EF4-FFF2-40B4-BE49-F238E27FC236}">
                    <a16:creationId xmlns:a16="http://schemas.microsoft.com/office/drawing/2014/main" id="{4958C983-D687-45E8-9C15-4BA715737FEC}"/>
                  </a:ext>
                </a:extLst>
              </p:cNvPr>
              <p:cNvSpPr/>
              <p:nvPr/>
            </p:nvSpPr>
            <p:spPr>
              <a:xfrm>
                <a:off x="2614818" y="4286391"/>
                <a:ext cx="35809" cy="5909"/>
              </a:xfrm>
              <a:custGeom>
                <a:avLst/>
                <a:gdLst>
                  <a:gd name="connsiteX0" fmla="*/ 385 w 35809"/>
                  <a:gd name="connsiteY0" fmla="*/ 391 h 5909"/>
                  <a:gd name="connsiteX1" fmla="*/ 36195 w 35809"/>
                  <a:gd name="connsiteY1" fmla="*/ 391 h 5909"/>
                </a:gdLst>
                <a:ahLst/>
                <a:cxnLst>
                  <a:cxn ang="0">
                    <a:pos x="connsiteX0" y="connsiteY0"/>
                  </a:cxn>
                  <a:cxn ang="0">
                    <a:pos x="connsiteX1" y="connsiteY1"/>
                  </a:cxn>
                </a:cxnLst>
                <a:rect l="l" t="t" r="r" b="b"/>
                <a:pathLst>
                  <a:path w="35809" h="5909">
                    <a:moveTo>
                      <a:pt x="385" y="391"/>
                    </a:moveTo>
                    <a:lnTo>
                      <a:pt x="36195" y="391"/>
                    </a:lnTo>
                  </a:path>
                </a:pathLst>
              </a:custGeom>
              <a:solidFill>
                <a:srgbClr val="EC4E44"/>
              </a:solidFill>
              <a:ln w="5965" cap="sq">
                <a:noFill/>
                <a:prstDash val="solid"/>
                <a:miter/>
              </a:ln>
            </p:spPr>
            <p:txBody>
              <a:bodyPr rtlCol="0" anchor="ctr"/>
              <a:lstStyle/>
              <a:p>
                <a:endParaRPr lang="en-US"/>
              </a:p>
            </p:txBody>
          </p:sp>
          <p:sp>
            <p:nvSpPr>
              <p:cNvPr id="2745" name="Freeform: Shape 2744">
                <a:extLst>
                  <a:ext uri="{FF2B5EF4-FFF2-40B4-BE49-F238E27FC236}">
                    <a16:creationId xmlns:a16="http://schemas.microsoft.com/office/drawing/2014/main" id="{D3FF63E0-2155-4502-AF47-536D47E080D1}"/>
                  </a:ext>
                </a:extLst>
              </p:cNvPr>
              <p:cNvSpPr/>
              <p:nvPr/>
            </p:nvSpPr>
            <p:spPr>
              <a:xfrm>
                <a:off x="2614818" y="4286391"/>
                <a:ext cx="35809" cy="5909"/>
              </a:xfrm>
              <a:custGeom>
                <a:avLst/>
                <a:gdLst>
                  <a:gd name="connsiteX0" fmla="*/ 385 w 35809"/>
                  <a:gd name="connsiteY0" fmla="*/ 391 h 5909"/>
                  <a:gd name="connsiteX1" fmla="*/ 36195 w 35809"/>
                  <a:gd name="connsiteY1" fmla="*/ 391 h 5909"/>
                </a:gdLst>
                <a:ahLst/>
                <a:cxnLst>
                  <a:cxn ang="0">
                    <a:pos x="connsiteX0" y="connsiteY0"/>
                  </a:cxn>
                  <a:cxn ang="0">
                    <a:pos x="connsiteX1" y="connsiteY1"/>
                  </a:cxn>
                </a:cxnLst>
                <a:rect l="l" t="t" r="r" b="b"/>
                <a:pathLst>
                  <a:path w="35809" h="5909">
                    <a:moveTo>
                      <a:pt x="385" y="391"/>
                    </a:moveTo>
                    <a:lnTo>
                      <a:pt x="36195" y="391"/>
                    </a:lnTo>
                  </a:path>
                </a:pathLst>
              </a:custGeom>
              <a:noFill/>
              <a:ln w="5965" cap="flat">
                <a:solidFill>
                  <a:srgbClr val="EC4E44"/>
                </a:solidFill>
                <a:prstDash val="solid"/>
                <a:miter/>
              </a:ln>
            </p:spPr>
            <p:txBody>
              <a:bodyPr rtlCol="0" anchor="ctr"/>
              <a:lstStyle/>
              <a:p>
                <a:endParaRPr lang="en-US"/>
              </a:p>
            </p:txBody>
          </p:sp>
          <p:sp>
            <p:nvSpPr>
              <p:cNvPr id="2746" name="Freeform: Shape 2745">
                <a:extLst>
                  <a:ext uri="{FF2B5EF4-FFF2-40B4-BE49-F238E27FC236}">
                    <a16:creationId xmlns:a16="http://schemas.microsoft.com/office/drawing/2014/main" id="{48D832F9-4EE1-4CA8-9E09-087309D0B98B}"/>
                  </a:ext>
                </a:extLst>
              </p:cNvPr>
              <p:cNvSpPr/>
              <p:nvPr/>
            </p:nvSpPr>
            <p:spPr>
              <a:xfrm>
                <a:off x="2577228" y="4320656"/>
                <a:ext cx="35809" cy="5909"/>
              </a:xfrm>
              <a:custGeom>
                <a:avLst/>
                <a:gdLst>
                  <a:gd name="connsiteX0" fmla="*/ 379 w 35809"/>
                  <a:gd name="connsiteY0" fmla="*/ 396 h 5909"/>
                  <a:gd name="connsiteX1" fmla="*/ 36188 w 35809"/>
                  <a:gd name="connsiteY1" fmla="*/ 396 h 5909"/>
                </a:gdLst>
                <a:ahLst/>
                <a:cxnLst>
                  <a:cxn ang="0">
                    <a:pos x="connsiteX0" y="connsiteY0"/>
                  </a:cxn>
                  <a:cxn ang="0">
                    <a:pos x="connsiteX1" y="connsiteY1"/>
                  </a:cxn>
                </a:cxnLst>
                <a:rect l="l" t="t" r="r" b="b"/>
                <a:pathLst>
                  <a:path w="35809" h="5909">
                    <a:moveTo>
                      <a:pt x="379" y="396"/>
                    </a:moveTo>
                    <a:lnTo>
                      <a:pt x="36188" y="396"/>
                    </a:lnTo>
                  </a:path>
                </a:pathLst>
              </a:custGeom>
              <a:solidFill>
                <a:srgbClr val="EC4E44"/>
              </a:solidFill>
              <a:ln w="5965" cap="sq">
                <a:noFill/>
                <a:prstDash val="solid"/>
                <a:miter/>
              </a:ln>
            </p:spPr>
            <p:txBody>
              <a:bodyPr rtlCol="0" anchor="ctr"/>
              <a:lstStyle/>
              <a:p>
                <a:endParaRPr lang="en-US"/>
              </a:p>
            </p:txBody>
          </p:sp>
          <p:sp>
            <p:nvSpPr>
              <p:cNvPr id="2747" name="Freeform: Shape 2746">
                <a:extLst>
                  <a:ext uri="{FF2B5EF4-FFF2-40B4-BE49-F238E27FC236}">
                    <a16:creationId xmlns:a16="http://schemas.microsoft.com/office/drawing/2014/main" id="{EF7E51AE-C7F1-40E5-9D6A-B9097370F054}"/>
                  </a:ext>
                </a:extLst>
              </p:cNvPr>
              <p:cNvSpPr/>
              <p:nvPr/>
            </p:nvSpPr>
            <p:spPr>
              <a:xfrm>
                <a:off x="2577228" y="4320656"/>
                <a:ext cx="35809" cy="5909"/>
              </a:xfrm>
              <a:custGeom>
                <a:avLst/>
                <a:gdLst>
                  <a:gd name="connsiteX0" fmla="*/ 379 w 35809"/>
                  <a:gd name="connsiteY0" fmla="*/ 396 h 5909"/>
                  <a:gd name="connsiteX1" fmla="*/ 36188 w 35809"/>
                  <a:gd name="connsiteY1" fmla="*/ 396 h 5909"/>
                </a:gdLst>
                <a:ahLst/>
                <a:cxnLst>
                  <a:cxn ang="0">
                    <a:pos x="connsiteX0" y="connsiteY0"/>
                  </a:cxn>
                  <a:cxn ang="0">
                    <a:pos x="connsiteX1" y="connsiteY1"/>
                  </a:cxn>
                </a:cxnLst>
                <a:rect l="l" t="t" r="r" b="b"/>
                <a:pathLst>
                  <a:path w="35809" h="5909">
                    <a:moveTo>
                      <a:pt x="379" y="396"/>
                    </a:moveTo>
                    <a:lnTo>
                      <a:pt x="36188" y="396"/>
                    </a:lnTo>
                  </a:path>
                </a:pathLst>
              </a:custGeom>
              <a:noFill/>
              <a:ln w="5965" cap="flat">
                <a:solidFill>
                  <a:srgbClr val="EC4E44"/>
                </a:solidFill>
                <a:prstDash val="solid"/>
                <a:miter/>
              </a:ln>
            </p:spPr>
            <p:txBody>
              <a:bodyPr rtlCol="0" anchor="ctr"/>
              <a:lstStyle/>
              <a:p>
                <a:endParaRPr lang="en-US"/>
              </a:p>
            </p:txBody>
          </p:sp>
          <p:sp>
            <p:nvSpPr>
              <p:cNvPr id="2748" name="Freeform: Shape 2747">
                <a:extLst>
                  <a:ext uri="{FF2B5EF4-FFF2-40B4-BE49-F238E27FC236}">
                    <a16:creationId xmlns:a16="http://schemas.microsoft.com/office/drawing/2014/main" id="{5A5CA577-71AF-406B-B0EF-EBFCB3A38B80}"/>
                  </a:ext>
                </a:extLst>
              </p:cNvPr>
              <p:cNvSpPr/>
              <p:nvPr/>
            </p:nvSpPr>
            <p:spPr>
              <a:xfrm>
                <a:off x="3408455" y="3544145"/>
                <a:ext cx="35809" cy="5909"/>
              </a:xfrm>
              <a:custGeom>
                <a:avLst/>
                <a:gdLst>
                  <a:gd name="connsiteX0" fmla="*/ 518 w 35809"/>
                  <a:gd name="connsiteY0" fmla="*/ 265 h 5909"/>
                  <a:gd name="connsiteX1" fmla="*/ 36328 w 35809"/>
                  <a:gd name="connsiteY1" fmla="*/ 265 h 5909"/>
                </a:gdLst>
                <a:ahLst/>
                <a:cxnLst>
                  <a:cxn ang="0">
                    <a:pos x="connsiteX0" y="connsiteY0"/>
                  </a:cxn>
                  <a:cxn ang="0">
                    <a:pos x="connsiteX1" y="connsiteY1"/>
                  </a:cxn>
                </a:cxnLst>
                <a:rect l="l" t="t" r="r" b="b"/>
                <a:pathLst>
                  <a:path w="35809" h="5909">
                    <a:moveTo>
                      <a:pt x="518" y="265"/>
                    </a:moveTo>
                    <a:lnTo>
                      <a:pt x="36328" y="265"/>
                    </a:lnTo>
                  </a:path>
                </a:pathLst>
              </a:custGeom>
              <a:solidFill>
                <a:srgbClr val="EC4E44"/>
              </a:solidFill>
              <a:ln w="5965" cap="sq">
                <a:noFill/>
                <a:prstDash val="solid"/>
                <a:miter/>
              </a:ln>
            </p:spPr>
            <p:txBody>
              <a:bodyPr rtlCol="0" anchor="ctr"/>
              <a:lstStyle/>
              <a:p>
                <a:endParaRPr lang="en-US"/>
              </a:p>
            </p:txBody>
          </p:sp>
          <p:sp>
            <p:nvSpPr>
              <p:cNvPr id="2749" name="Freeform: Shape 2748">
                <a:extLst>
                  <a:ext uri="{FF2B5EF4-FFF2-40B4-BE49-F238E27FC236}">
                    <a16:creationId xmlns:a16="http://schemas.microsoft.com/office/drawing/2014/main" id="{6E1A38C8-007D-4518-AE22-C22AEB016837}"/>
                  </a:ext>
                </a:extLst>
              </p:cNvPr>
              <p:cNvSpPr/>
              <p:nvPr/>
            </p:nvSpPr>
            <p:spPr>
              <a:xfrm>
                <a:off x="3408455" y="3544145"/>
                <a:ext cx="35809" cy="5909"/>
              </a:xfrm>
              <a:custGeom>
                <a:avLst/>
                <a:gdLst>
                  <a:gd name="connsiteX0" fmla="*/ 518 w 35809"/>
                  <a:gd name="connsiteY0" fmla="*/ 265 h 5909"/>
                  <a:gd name="connsiteX1" fmla="*/ 36328 w 35809"/>
                  <a:gd name="connsiteY1" fmla="*/ 265 h 5909"/>
                </a:gdLst>
                <a:ahLst/>
                <a:cxnLst>
                  <a:cxn ang="0">
                    <a:pos x="connsiteX0" y="connsiteY0"/>
                  </a:cxn>
                  <a:cxn ang="0">
                    <a:pos x="connsiteX1" y="connsiteY1"/>
                  </a:cxn>
                </a:cxnLst>
                <a:rect l="l" t="t" r="r" b="b"/>
                <a:pathLst>
                  <a:path w="35809" h="5909">
                    <a:moveTo>
                      <a:pt x="518" y="265"/>
                    </a:moveTo>
                    <a:lnTo>
                      <a:pt x="36328" y="265"/>
                    </a:lnTo>
                  </a:path>
                </a:pathLst>
              </a:custGeom>
              <a:noFill/>
              <a:ln w="5965" cap="flat">
                <a:solidFill>
                  <a:srgbClr val="EC4E44"/>
                </a:solidFill>
                <a:prstDash val="solid"/>
                <a:miter/>
              </a:ln>
            </p:spPr>
            <p:txBody>
              <a:bodyPr rtlCol="0" anchor="ctr"/>
              <a:lstStyle/>
              <a:p>
                <a:endParaRPr lang="en-US"/>
              </a:p>
            </p:txBody>
          </p:sp>
          <p:sp>
            <p:nvSpPr>
              <p:cNvPr id="2750" name="Freeform: Shape 2749">
                <a:extLst>
                  <a:ext uri="{FF2B5EF4-FFF2-40B4-BE49-F238E27FC236}">
                    <a16:creationId xmlns:a16="http://schemas.microsoft.com/office/drawing/2014/main" id="{00D54254-FB12-4ABC-B458-234C68254D3F}"/>
                  </a:ext>
                </a:extLst>
              </p:cNvPr>
              <p:cNvSpPr/>
              <p:nvPr/>
            </p:nvSpPr>
            <p:spPr>
              <a:xfrm>
                <a:off x="3954411" y="3069269"/>
                <a:ext cx="35809" cy="5909"/>
              </a:xfrm>
              <a:custGeom>
                <a:avLst/>
                <a:gdLst>
                  <a:gd name="connsiteX0" fmla="*/ 610 w 35809"/>
                  <a:gd name="connsiteY0" fmla="*/ 185 h 5909"/>
                  <a:gd name="connsiteX1" fmla="*/ 36419 w 35809"/>
                  <a:gd name="connsiteY1" fmla="*/ 185 h 5909"/>
                </a:gdLst>
                <a:ahLst/>
                <a:cxnLst>
                  <a:cxn ang="0">
                    <a:pos x="connsiteX0" y="connsiteY0"/>
                  </a:cxn>
                  <a:cxn ang="0">
                    <a:pos x="connsiteX1" y="connsiteY1"/>
                  </a:cxn>
                </a:cxnLst>
                <a:rect l="l" t="t" r="r" b="b"/>
                <a:pathLst>
                  <a:path w="35809" h="5909">
                    <a:moveTo>
                      <a:pt x="610" y="185"/>
                    </a:moveTo>
                    <a:lnTo>
                      <a:pt x="36419" y="185"/>
                    </a:lnTo>
                  </a:path>
                </a:pathLst>
              </a:custGeom>
              <a:solidFill>
                <a:srgbClr val="EC4E44"/>
              </a:solidFill>
              <a:ln w="5965" cap="sq">
                <a:noFill/>
                <a:prstDash val="solid"/>
                <a:miter/>
              </a:ln>
            </p:spPr>
            <p:txBody>
              <a:bodyPr rtlCol="0" anchor="ctr"/>
              <a:lstStyle/>
              <a:p>
                <a:endParaRPr lang="en-US"/>
              </a:p>
            </p:txBody>
          </p:sp>
          <p:sp>
            <p:nvSpPr>
              <p:cNvPr id="2751" name="Freeform: Shape 2750">
                <a:extLst>
                  <a:ext uri="{FF2B5EF4-FFF2-40B4-BE49-F238E27FC236}">
                    <a16:creationId xmlns:a16="http://schemas.microsoft.com/office/drawing/2014/main" id="{D4BF8ACF-7EA1-4DD9-85CC-B26543653F42}"/>
                  </a:ext>
                </a:extLst>
              </p:cNvPr>
              <p:cNvSpPr/>
              <p:nvPr/>
            </p:nvSpPr>
            <p:spPr>
              <a:xfrm>
                <a:off x="3954411" y="3069269"/>
                <a:ext cx="35809" cy="5909"/>
              </a:xfrm>
              <a:custGeom>
                <a:avLst/>
                <a:gdLst>
                  <a:gd name="connsiteX0" fmla="*/ 610 w 35809"/>
                  <a:gd name="connsiteY0" fmla="*/ 185 h 5909"/>
                  <a:gd name="connsiteX1" fmla="*/ 36419 w 35809"/>
                  <a:gd name="connsiteY1" fmla="*/ 185 h 5909"/>
                </a:gdLst>
                <a:ahLst/>
                <a:cxnLst>
                  <a:cxn ang="0">
                    <a:pos x="connsiteX0" y="connsiteY0"/>
                  </a:cxn>
                  <a:cxn ang="0">
                    <a:pos x="connsiteX1" y="connsiteY1"/>
                  </a:cxn>
                </a:cxnLst>
                <a:rect l="l" t="t" r="r" b="b"/>
                <a:pathLst>
                  <a:path w="35809" h="5909">
                    <a:moveTo>
                      <a:pt x="610" y="185"/>
                    </a:moveTo>
                    <a:lnTo>
                      <a:pt x="36419" y="185"/>
                    </a:lnTo>
                  </a:path>
                </a:pathLst>
              </a:custGeom>
              <a:noFill/>
              <a:ln w="5965" cap="flat">
                <a:solidFill>
                  <a:srgbClr val="EC4E44"/>
                </a:solidFill>
                <a:prstDash val="solid"/>
                <a:miter/>
              </a:ln>
            </p:spPr>
            <p:txBody>
              <a:bodyPr rtlCol="0" anchor="ctr"/>
              <a:lstStyle/>
              <a:p>
                <a:endParaRPr lang="en-US"/>
              </a:p>
            </p:txBody>
          </p:sp>
          <p:sp>
            <p:nvSpPr>
              <p:cNvPr id="2752" name="Freeform: Shape 2751">
                <a:extLst>
                  <a:ext uri="{FF2B5EF4-FFF2-40B4-BE49-F238E27FC236}">
                    <a16:creationId xmlns:a16="http://schemas.microsoft.com/office/drawing/2014/main" id="{C00FAC19-9A77-429C-BD3D-3659CCB99450}"/>
                  </a:ext>
                </a:extLst>
              </p:cNvPr>
              <p:cNvSpPr/>
              <p:nvPr/>
            </p:nvSpPr>
            <p:spPr>
              <a:xfrm>
                <a:off x="1950819" y="4875701"/>
                <a:ext cx="35809" cy="5909"/>
              </a:xfrm>
              <a:custGeom>
                <a:avLst/>
                <a:gdLst>
                  <a:gd name="connsiteX0" fmla="*/ 274 w 35809"/>
                  <a:gd name="connsiteY0" fmla="*/ 490 h 5909"/>
                  <a:gd name="connsiteX1" fmla="*/ 36084 w 35809"/>
                  <a:gd name="connsiteY1" fmla="*/ 490 h 5909"/>
                </a:gdLst>
                <a:ahLst/>
                <a:cxnLst>
                  <a:cxn ang="0">
                    <a:pos x="connsiteX0" y="connsiteY0"/>
                  </a:cxn>
                  <a:cxn ang="0">
                    <a:pos x="connsiteX1" y="connsiteY1"/>
                  </a:cxn>
                </a:cxnLst>
                <a:rect l="l" t="t" r="r" b="b"/>
                <a:pathLst>
                  <a:path w="35809" h="5909">
                    <a:moveTo>
                      <a:pt x="274" y="490"/>
                    </a:moveTo>
                    <a:lnTo>
                      <a:pt x="36084" y="490"/>
                    </a:lnTo>
                  </a:path>
                </a:pathLst>
              </a:custGeom>
              <a:solidFill>
                <a:srgbClr val="EC4E44"/>
              </a:solidFill>
              <a:ln w="5965" cap="sq">
                <a:noFill/>
                <a:prstDash val="solid"/>
                <a:miter/>
              </a:ln>
            </p:spPr>
            <p:txBody>
              <a:bodyPr rtlCol="0" anchor="ctr"/>
              <a:lstStyle/>
              <a:p>
                <a:endParaRPr lang="en-US"/>
              </a:p>
            </p:txBody>
          </p:sp>
          <p:sp>
            <p:nvSpPr>
              <p:cNvPr id="2753" name="Freeform: Shape 2752">
                <a:extLst>
                  <a:ext uri="{FF2B5EF4-FFF2-40B4-BE49-F238E27FC236}">
                    <a16:creationId xmlns:a16="http://schemas.microsoft.com/office/drawing/2014/main" id="{2C0DD97A-A51E-4760-A32D-2B36B70A8888}"/>
                  </a:ext>
                </a:extLst>
              </p:cNvPr>
              <p:cNvSpPr/>
              <p:nvPr/>
            </p:nvSpPr>
            <p:spPr>
              <a:xfrm>
                <a:off x="1950819" y="4875701"/>
                <a:ext cx="35809" cy="5909"/>
              </a:xfrm>
              <a:custGeom>
                <a:avLst/>
                <a:gdLst>
                  <a:gd name="connsiteX0" fmla="*/ 274 w 35809"/>
                  <a:gd name="connsiteY0" fmla="*/ 490 h 5909"/>
                  <a:gd name="connsiteX1" fmla="*/ 36084 w 35809"/>
                  <a:gd name="connsiteY1" fmla="*/ 490 h 5909"/>
                </a:gdLst>
                <a:ahLst/>
                <a:cxnLst>
                  <a:cxn ang="0">
                    <a:pos x="connsiteX0" y="connsiteY0"/>
                  </a:cxn>
                  <a:cxn ang="0">
                    <a:pos x="connsiteX1" y="connsiteY1"/>
                  </a:cxn>
                </a:cxnLst>
                <a:rect l="l" t="t" r="r" b="b"/>
                <a:pathLst>
                  <a:path w="35809" h="5909">
                    <a:moveTo>
                      <a:pt x="274" y="490"/>
                    </a:moveTo>
                    <a:lnTo>
                      <a:pt x="36084" y="490"/>
                    </a:lnTo>
                  </a:path>
                </a:pathLst>
              </a:custGeom>
              <a:noFill/>
              <a:ln w="5965" cap="flat">
                <a:solidFill>
                  <a:srgbClr val="EC4E44"/>
                </a:solidFill>
                <a:prstDash val="solid"/>
                <a:miter/>
              </a:ln>
            </p:spPr>
            <p:txBody>
              <a:bodyPr rtlCol="0" anchor="ctr"/>
              <a:lstStyle/>
              <a:p>
                <a:endParaRPr lang="en-US"/>
              </a:p>
            </p:txBody>
          </p:sp>
          <p:sp>
            <p:nvSpPr>
              <p:cNvPr id="2754" name="Freeform: Shape 2753">
                <a:extLst>
                  <a:ext uri="{FF2B5EF4-FFF2-40B4-BE49-F238E27FC236}">
                    <a16:creationId xmlns:a16="http://schemas.microsoft.com/office/drawing/2014/main" id="{31BC929E-C070-43A9-95C1-13539135FE70}"/>
                  </a:ext>
                </a:extLst>
              </p:cNvPr>
              <p:cNvSpPr/>
              <p:nvPr/>
            </p:nvSpPr>
            <p:spPr>
              <a:xfrm>
                <a:off x="2617786" y="4283817"/>
                <a:ext cx="35809" cy="5909"/>
              </a:xfrm>
              <a:custGeom>
                <a:avLst/>
                <a:gdLst>
                  <a:gd name="connsiteX0" fmla="*/ 386 w 35809"/>
                  <a:gd name="connsiteY0" fmla="*/ 390 h 5909"/>
                  <a:gd name="connsiteX1" fmla="*/ 36195 w 35809"/>
                  <a:gd name="connsiteY1" fmla="*/ 390 h 5909"/>
                </a:gdLst>
                <a:ahLst/>
                <a:cxnLst>
                  <a:cxn ang="0">
                    <a:pos x="connsiteX0" y="connsiteY0"/>
                  </a:cxn>
                  <a:cxn ang="0">
                    <a:pos x="connsiteX1" y="connsiteY1"/>
                  </a:cxn>
                </a:cxnLst>
                <a:rect l="l" t="t" r="r" b="b"/>
                <a:pathLst>
                  <a:path w="35809" h="5909">
                    <a:moveTo>
                      <a:pt x="386" y="390"/>
                    </a:moveTo>
                    <a:lnTo>
                      <a:pt x="36195" y="390"/>
                    </a:lnTo>
                  </a:path>
                </a:pathLst>
              </a:custGeom>
              <a:solidFill>
                <a:srgbClr val="EC4E44"/>
              </a:solidFill>
              <a:ln w="5965" cap="sq">
                <a:noFill/>
                <a:prstDash val="solid"/>
                <a:miter/>
              </a:ln>
            </p:spPr>
            <p:txBody>
              <a:bodyPr rtlCol="0" anchor="ctr"/>
              <a:lstStyle/>
              <a:p>
                <a:endParaRPr lang="en-US"/>
              </a:p>
            </p:txBody>
          </p:sp>
          <p:sp>
            <p:nvSpPr>
              <p:cNvPr id="2755" name="Freeform: Shape 2754">
                <a:extLst>
                  <a:ext uri="{FF2B5EF4-FFF2-40B4-BE49-F238E27FC236}">
                    <a16:creationId xmlns:a16="http://schemas.microsoft.com/office/drawing/2014/main" id="{B29A47AB-8124-48A6-965B-F9D89D7F4D41}"/>
                  </a:ext>
                </a:extLst>
              </p:cNvPr>
              <p:cNvSpPr/>
              <p:nvPr/>
            </p:nvSpPr>
            <p:spPr>
              <a:xfrm>
                <a:off x="2617786" y="4283817"/>
                <a:ext cx="35809" cy="5909"/>
              </a:xfrm>
              <a:custGeom>
                <a:avLst/>
                <a:gdLst>
                  <a:gd name="connsiteX0" fmla="*/ 386 w 35809"/>
                  <a:gd name="connsiteY0" fmla="*/ 390 h 5909"/>
                  <a:gd name="connsiteX1" fmla="*/ 36195 w 35809"/>
                  <a:gd name="connsiteY1" fmla="*/ 390 h 5909"/>
                </a:gdLst>
                <a:ahLst/>
                <a:cxnLst>
                  <a:cxn ang="0">
                    <a:pos x="connsiteX0" y="connsiteY0"/>
                  </a:cxn>
                  <a:cxn ang="0">
                    <a:pos x="connsiteX1" y="connsiteY1"/>
                  </a:cxn>
                </a:cxnLst>
                <a:rect l="l" t="t" r="r" b="b"/>
                <a:pathLst>
                  <a:path w="35809" h="5909">
                    <a:moveTo>
                      <a:pt x="386" y="390"/>
                    </a:moveTo>
                    <a:lnTo>
                      <a:pt x="36195" y="390"/>
                    </a:lnTo>
                  </a:path>
                </a:pathLst>
              </a:custGeom>
              <a:noFill/>
              <a:ln w="5965" cap="flat">
                <a:solidFill>
                  <a:srgbClr val="EC4E44"/>
                </a:solidFill>
                <a:prstDash val="solid"/>
                <a:miter/>
              </a:ln>
            </p:spPr>
            <p:txBody>
              <a:bodyPr rtlCol="0" anchor="ctr"/>
              <a:lstStyle/>
              <a:p>
                <a:endParaRPr lang="en-US"/>
              </a:p>
            </p:txBody>
          </p:sp>
          <p:sp>
            <p:nvSpPr>
              <p:cNvPr id="2756" name="Freeform: Shape 2755">
                <a:extLst>
                  <a:ext uri="{FF2B5EF4-FFF2-40B4-BE49-F238E27FC236}">
                    <a16:creationId xmlns:a16="http://schemas.microsoft.com/office/drawing/2014/main" id="{5A793C5E-D7C5-419D-BCEB-77885E609BD7}"/>
                  </a:ext>
                </a:extLst>
              </p:cNvPr>
              <p:cNvSpPr/>
              <p:nvPr/>
            </p:nvSpPr>
            <p:spPr>
              <a:xfrm>
                <a:off x="2817195" y="4096328"/>
                <a:ext cx="35809" cy="5909"/>
              </a:xfrm>
              <a:custGeom>
                <a:avLst/>
                <a:gdLst>
                  <a:gd name="connsiteX0" fmla="*/ 419 w 35809"/>
                  <a:gd name="connsiteY0" fmla="*/ 359 h 5909"/>
                  <a:gd name="connsiteX1" fmla="*/ 36229 w 35809"/>
                  <a:gd name="connsiteY1" fmla="*/ 359 h 5909"/>
                </a:gdLst>
                <a:ahLst/>
                <a:cxnLst>
                  <a:cxn ang="0">
                    <a:pos x="connsiteX0" y="connsiteY0"/>
                  </a:cxn>
                  <a:cxn ang="0">
                    <a:pos x="connsiteX1" y="connsiteY1"/>
                  </a:cxn>
                </a:cxnLst>
                <a:rect l="l" t="t" r="r" b="b"/>
                <a:pathLst>
                  <a:path w="35809" h="5909">
                    <a:moveTo>
                      <a:pt x="419" y="359"/>
                    </a:moveTo>
                    <a:lnTo>
                      <a:pt x="36229" y="359"/>
                    </a:lnTo>
                  </a:path>
                </a:pathLst>
              </a:custGeom>
              <a:solidFill>
                <a:srgbClr val="EC4E44"/>
              </a:solidFill>
              <a:ln w="5965" cap="sq">
                <a:noFill/>
                <a:prstDash val="solid"/>
                <a:miter/>
              </a:ln>
            </p:spPr>
            <p:txBody>
              <a:bodyPr rtlCol="0" anchor="ctr"/>
              <a:lstStyle/>
              <a:p>
                <a:endParaRPr lang="en-US"/>
              </a:p>
            </p:txBody>
          </p:sp>
          <p:sp>
            <p:nvSpPr>
              <p:cNvPr id="2757" name="Freeform: Shape 2756">
                <a:extLst>
                  <a:ext uri="{FF2B5EF4-FFF2-40B4-BE49-F238E27FC236}">
                    <a16:creationId xmlns:a16="http://schemas.microsoft.com/office/drawing/2014/main" id="{4F040E80-6485-4F31-A13E-9DAF50F78719}"/>
                  </a:ext>
                </a:extLst>
              </p:cNvPr>
              <p:cNvSpPr/>
              <p:nvPr/>
            </p:nvSpPr>
            <p:spPr>
              <a:xfrm>
                <a:off x="2817195" y="4096328"/>
                <a:ext cx="35809" cy="5909"/>
              </a:xfrm>
              <a:custGeom>
                <a:avLst/>
                <a:gdLst>
                  <a:gd name="connsiteX0" fmla="*/ 419 w 35809"/>
                  <a:gd name="connsiteY0" fmla="*/ 359 h 5909"/>
                  <a:gd name="connsiteX1" fmla="*/ 36229 w 35809"/>
                  <a:gd name="connsiteY1" fmla="*/ 359 h 5909"/>
                </a:gdLst>
                <a:ahLst/>
                <a:cxnLst>
                  <a:cxn ang="0">
                    <a:pos x="connsiteX0" y="connsiteY0"/>
                  </a:cxn>
                  <a:cxn ang="0">
                    <a:pos x="connsiteX1" y="connsiteY1"/>
                  </a:cxn>
                </a:cxnLst>
                <a:rect l="l" t="t" r="r" b="b"/>
                <a:pathLst>
                  <a:path w="35809" h="5909">
                    <a:moveTo>
                      <a:pt x="419" y="359"/>
                    </a:moveTo>
                    <a:lnTo>
                      <a:pt x="36229" y="359"/>
                    </a:lnTo>
                  </a:path>
                </a:pathLst>
              </a:custGeom>
              <a:noFill/>
              <a:ln w="5965" cap="flat">
                <a:solidFill>
                  <a:srgbClr val="EC4E44"/>
                </a:solidFill>
                <a:prstDash val="solid"/>
                <a:miter/>
              </a:ln>
            </p:spPr>
            <p:txBody>
              <a:bodyPr rtlCol="0" anchor="ctr"/>
              <a:lstStyle/>
              <a:p>
                <a:endParaRPr lang="en-US"/>
              </a:p>
            </p:txBody>
          </p:sp>
          <p:sp>
            <p:nvSpPr>
              <p:cNvPr id="2758" name="Freeform: Shape 2757">
                <a:extLst>
                  <a:ext uri="{FF2B5EF4-FFF2-40B4-BE49-F238E27FC236}">
                    <a16:creationId xmlns:a16="http://schemas.microsoft.com/office/drawing/2014/main" id="{5E81B633-B1D1-4CD9-A2A0-C639E12D165F}"/>
                  </a:ext>
                </a:extLst>
              </p:cNvPr>
              <p:cNvSpPr/>
              <p:nvPr/>
            </p:nvSpPr>
            <p:spPr>
              <a:xfrm>
                <a:off x="2610328" y="4261570"/>
                <a:ext cx="35809" cy="5909"/>
              </a:xfrm>
              <a:custGeom>
                <a:avLst/>
                <a:gdLst>
                  <a:gd name="connsiteX0" fmla="*/ 385 w 35809"/>
                  <a:gd name="connsiteY0" fmla="*/ 386 h 5909"/>
                  <a:gd name="connsiteX1" fmla="*/ 36194 w 35809"/>
                  <a:gd name="connsiteY1" fmla="*/ 386 h 5909"/>
                </a:gdLst>
                <a:ahLst/>
                <a:cxnLst>
                  <a:cxn ang="0">
                    <a:pos x="connsiteX0" y="connsiteY0"/>
                  </a:cxn>
                  <a:cxn ang="0">
                    <a:pos x="connsiteX1" y="connsiteY1"/>
                  </a:cxn>
                </a:cxnLst>
                <a:rect l="l" t="t" r="r" b="b"/>
                <a:pathLst>
                  <a:path w="35809" h="5909">
                    <a:moveTo>
                      <a:pt x="385" y="386"/>
                    </a:moveTo>
                    <a:lnTo>
                      <a:pt x="36194" y="386"/>
                    </a:lnTo>
                  </a:path>
                </a:pathLst>
              </a:custGeom>
              <a:solidFill>
                <a:srgbClr val="EC4E44"/>
              </a:solidFill>
              <a:ln w="5965" cap="sq">
                <a:noFill/>
                <a:prstDash val="solid"/>
                <a:miter/>
              </a:ln>
            </p:spPr>
            <p:txBody>
              <a:bodyPr rtlCol="0" anchor="ctr"/>
              <a:lstStyle/>
              <a:p>
                <a:endParaRPr lang="en-US"/>
              </a:p>
            </p:txBody>
          </p:sp>
          <p:sp>
            <p:nvSpPr>
              <p:cNvPr id="2759" name="Freeform: Shape 2758">
                <a:extLst>
                  <a:ext uri="{FF2B5EF4-FFF2-40B4-BE49-F238E27FC236}">
                    <a16:creationId xmlns:a16="http://schemas.microsoft.com/office/drawing/2014/main" id="{7EC3FBD9-4FD6-4B38-A1B7-3B9522380222}"/>
                  </a:ext>
                </a:extLst>
              </p:cNvPr>
              <p:cNvSpPr/>
              <p:nvPr/>
            </p:nvSpPr>
            <p:spPr>
              <a:xfrm>
                <a:off x="2610328" y="4261570"/>
                <a:ext cx="35809" cy="5909"/>
              </a:xfrm>
              <a:custGeom>
                <a:avLst/>
                <a:gdLst>
                  <a:gd name="connsiteX0" fmla="*/ 385 w 35809"/>
                  <a:gd name="connsiteY0" fmla="*/ 386 h 5909"/>
                  <a:gd name="connsiteX1" fmla="*/ 36194 w 35809"/>
                  <a:gd name="connsiteY1" fmla="*/ 386 h 5909"/>
                </a:gdLst>
                <a:ahLst/>
                <a:cxnLst>
                  <a:cxn ang="0">
                    <a:pos x="connsiteX0" y="connsiteY0"/>
                  </a:cxn>
                  <a:cxn ang="0">
                    <a:pos x="connsiteX1" y="connsiteY1"/>
                  </a:cxn>
                </a:cxnLst>
                <a:rect l="l" t="t" r="r" b="b"/>
                <a:pathLst>
                  <a:path w="35809" h="5909">
                    <a:moveTo>
                      <a:pt x="385" y="386"/>
                    </a:moveTo>
                    <a:lnTo>
                      <a:pt x="36194" y="386"/>
                    </a:lnTo>
                  </a:path>
                </a:pathLst>
              </a:custGeom>
              <a:noFill/>
              <a:ln w="5965" cap="flat">
                <a:solidFill>
                  <a:srgbClr val="EC4E44"/>
                </a:solidFill>
                <a:prstDash val="solid"/>
                <a:miter/>
              </a:ln>
            </p:spPr>
            <p:txBody>
              <a:bodyPr rtlCol="0" anchor="ctr"/>
              <a:lstStyle/>
              <a:p>
                <a:endParaRPr lang="en-US"/>
              </a:p>
            </p:txBody>
          </p:sp>
          <p:sp>
            <p:nvSpPr>
              <p:cNvPr id="2760" name="Freeform: Shape 2759">
                <a:extLst>
                  <a:ext uri="{FF2B5EF4-FFF2-40B4-BE49-F238E27FC236}">
                    <a16:creationId xmlns:a16="http://schemas.microsoft.com/office/drawing/2014/main" id="{7AC96F0E-1BD8-4BCB-A255-509C780F4CE0}"/>
                  </a:ext>
                </a:extLst>
              </p:cNvPr>
              <p:cNvSpPr/>
              <p:nvPr/>
            </p:nvSpPr>
            <p:spPr>
              <a:xfrm>
                <a:off x="3481401" y="3509591"/>
                <a:ext cx="35809" cy="5909"/>
              </a:xfrm>
              <a:custGeom>
                <a:avLst/>
                <a:gdLst>
                  <a:gd name="connsiteX0" fmla="*/ 531 w 35809"/>
                  <a:gd name="connsiteY0" fmla="*/ 259 h 5909"/>
                  <a:gd name="connsiteX1" fmla="*/ 36340 w 35809"/>
                  <a:gd name="connsiteY1" fmla="*/ 259 h 5909"/>
                </a:gdLst>
                <a:ahLst/>
                <a:cxnLst>
                  <a:cxn ang="0">
                    <a:pos x="connsiteX0" y="connsiteY0"/>
                  </a:cxn>
                  <a:cxn ang="0">
                    <a:pos x="connsiteX1" y="connsiteY1"/>
                  </a:cxn>
                </a:cxnLst>
                <a:rect l="l" t="t" r="r" b="b"/>
                <a:pathLst>
                  <a:path w="35809" h="5909">
                    <a:moveTo>
                      <a:pt x="531" y="259"/>
                    </a:moveTo>
                    <a:lnTo>
                      <a:pt x="36340" y="259"/>
                    </a:lnTo>
                  </a:path>
                </a:pathLst>
              </a:custGeom>
              <a:solidFill>
                <a:srgbClr val="EC4E44"/>
              </a:solidFill>
              <a:ln w="5965" cap="sq">
                <a:noFill/>
                <a:prstDash val="solid"/>
                <a:miter/>
              </a:ln>
            </p:spPr>
            <p:txBody>
              <a:bodyPr rtlCol="0" anchor="ctr"/>
              <a:lstStyle/>
              <a:p>
                <a:endParaRPr lang="en-US"/>
              </a:p>
            </p:txBody>
          </p:sp>
          <p:sp>
            <p:nvSpPr>
              <p:cNvPr id="2761" name="Freeform: Shape 2760">
                <a:extLst>
                  <a:ext uri="{FF2B5EF4-FFF2-40B4-BE49-F238E27FC236}">
                    <a16:creationId xmlns:a16="http://schemas.microsoft.com/office/drawing/2014/main" id="{0A5D345D-55EA-44C4-BF6F-0F12F68CB1E3}"/>
                  </a:ext>
                </a:extLst>
              </p:cNvPr>
              <p:cNvSpPr/>
              <p:nvPr/>
            </p:nvSpPr>
            <p:spPr>
              <a:xfrm>
                <a:off x="3481401" y="3509591"/>
                <a:ext cx="35809" cy="5909"/>
              </a:xfrm>
              <a:custGeom>
                <a:avLst/>
                <a:gdLst>
                  <a:gd name="connsiteX0" fmla="*/ 531 w 35809"/>
                  <a:gd name="connsiteY0" fmla="*/ 259 h 5909"/>
                  <a:gd name="connsiteX1" fmla="*/ 36340 w 35809"/>
                  <a:gd name="connsiteY1" fmla="*/ 259 h 5909"/>
                </a:gdLst>
                <a:ahLst/>
                <a:cxnLst>
                  <a:cxn ang="0">
                    <a:pos x="connsiteX0" y="connsiteY0"/>
                  </a:cxn>
                  <a:cxn ang="0">
                    <a:pos x="connsiteX1" y="connsiteY1"/>
                  </a:cxn>
                </a:cxnLst>
                <a:rect l="l" t="t" r="r" b="b"/>
                <a:pathLst>
                  <a:path w="35809" h="5909">
                    <a:moveTo>
                      <a:pt x="531" y="259"/>
                    </a:moveTo>
                    <a:lnTo>
                      <a:pt x="36340" y="259"/>
                    </a:lnTo>
                  </a:path>
                </a:pathLst>
              </a:custGeom>
              <a:noFill/>
              <a:ln w="5965" cap="flat">
                <a:solidFill>
                  <a:srgbClr val="EC4E44"/>
                </a:solidFill>
                <a:prstDash val="solid"/>
                <a:miter/>
              </a:ln>
            </p:spPr>
            <p:txBody>
              <a:bodyPr rtlCol="0" anchor="ctr"/>
              <a:lstStyle/>
              <a:p>
                <a:endParaRPr lang="en-US"/>
              </a:p>
            </p:txBody>
          </p:sp>
          <p:sp>
            <p:nvSpPr>
              <p:cNvPr id="2762" name="Freeform: Shape 2761">
                <a:extLst>
                  <a:ext uri="{FF2B5EF4-FFF2-40B4-BE49-F238E27FC236}">
                    <a16:creationId xmlns:a16="http://schemas.microsoft.com/office/drawing/2014/main" id="{DFEA014F-D787-4AC0-8EE5-6F584C22F95A}"/>
                  </a:ext>
                </a:extLst>
              </p:cNvPr>
              <p:cNvSpPr/>
              <p:nvPr/>
            </p:nvSpPr>
            <p:spPr>
              <a:xfrm>
                <a:off x="2365958" y="4500290"/>
                <a:ext cx="35809" cy="5909"/>
              </a:xfrm>
              <a:custGeom>
                <a:avLst/>
                <a:gdLst>
                  <a:gd name="connsiteX0" fmla="*/ 344 w 35809"/>
                  <a:gd name="connsiteY0" fmla="*/ 427 h 5909"/>
                  <a:gd name="connsiteX1" fmla="*/ 36153 w 35809"/>
                  <a:gd name="connsiteY1" fmla="*/ 427 h 5909"/>
                </a:gdLst>
                <a:ahLst/>
                <a:cxnLst>
                  <a:cxn ang="0">
                    <a:pos x="connsiteX0" y="connsiteY0"/>
                  </a:cxn>
                  <a:cxn ang="0">
                    <a:pos x="connsiteX1" y="connsiteY1"/>
                  </a:cxn>
                </a:cxnLst>
                <a:rect l="l" t="t" r="r" b="b"/>
                <a:pathLst>
                  <a:path w="35809" h="5909">
                    <a:moveTo>
                      <a:pt x="344" y="427"/>
                    </a:moveTo>
                    <a:lnTo>
                      <a:pt x="36153" y="427"/>
                    </a:lnTo>
                  </a:path>
                </a:pathLst>
              </a:custGeom>
              <a:solidFill>
                <a:srgbClr val="EC4E44"/>
              </a:solidFill>
              <a:ln w="5965" cap="sq">
                <a:noFill/>
                <a:prstDash val="solid"/>
                <a:miter/>
              </a:ln>
            </p:spPr>
            <p:txBody>
              <a:bodyPr rtlCol="0" anchor="ctr"/>
              <a:lstStyle/>
              <a:p>
                <a:endParaRPr lang="en-US"/>
              </a:p>
            </p:txBody>
          </p:sp>
          <p:sp>
            <p:nvSpPr>
              <p:cNvPr id="2763" name="Freeform: Shape 2762">
                <a:extLst>
                  <a:ext uri="{FF2B5EF4-FFF2-40B4-BE49-F238E27FC236}">
                    <a16:creationId xmlns:a16="http://schemas.microsoft.com/office/drawing/2014/main" id="{88B7A250-93D0-443E-BAC6-6C55CA63CB06}"/>
                  </a:ext>
                </a:extLst>
              </p:cNvPr>
              <p:cNvSpPr/>
              <p:nvPr/>
            </p:nvSpPr>
            <p:spPr>
              <a:xfrm>
                <a:off x="2365958" y="4500290"/>
                <a:ext cx="35809" cy="5909"/>
              </a:xfrm>
              <a:custGeom>
                <a:avLst/>
                <a:gdLst>
                  <a:gd name="connsiteX0" fmla="*/ 344 w 35809"/>
                  <a:gd name="connsiteY0" fmla="*/ 427 h 5909"/>
                  <a:gd name="connsiteX1" fmla="*/ 36153 w 35809"/>
                  <a:gd name="connsiteY1" fmla="*/ 427 h 5909"/>
                </a:gdLst>
                <a:ahLst/>
                <a:cxnLst>
                  <a:cxn ang="0">
                    <a:pos x="connsiteX0" y="connsiteY0"/>
                  </a:cxn>
                  <a:cxn ang="0">
                    <a:pos x="connsiteX1" y="connsiteY1"/>
                  </a:cxn>
                </a:cxnLst>
                <a:rect l="l" t="t" r="r" b="b"/>
                <a:pathLst>
                  <a:path w="35809" h="5909">
                    <a:moveTo>
                      <a:pt x="344" y="427"/>
                    </a:moveTo>
                    <a:lnTo>
                      <a:pt x="36153" y="427"/>
                    </a:lnTo>
                  </a:path>
                </a:pathLst>
              </a:custGeom>
              <a:noFill/>
              <a:ln w="5965" cap="flat">
                <a:solidFill>
                  <a:srgbClr val="EC4E44"/>
                </a:solidFill>
                <a:prstDash val="solid"/>
                <a:miter/>
              </a:ln>
            </p:spPr>
            <p:txBody>
              <a:bodyPr rtlCol="0" anchor="ctr"/>
              <a:lstStyle/>
              <a:p>
                <a:endParaRPr lang="en-US"/>
              </a:p>
            </p:txBody>
          </p:sp>
          <p:sp>
            <p:nvSpPr>
              <p:cNvPr id="2764" name="Freeform: Shape 2763">
                <a:extLst>
                  <a:ext uri="{FF2B5EF4-FFF2-40B4-BE49-F238E27FC236}">
                    <a16:creationId xmlns:a16="http://schemas.microsoft.com/office/drawing/2014/main" id="{0A9AF797-4797-4AF8-B988-DCA41E6E6240}"/>
                  </a:ext>
                </a:extLst>
              </p:cNvPr>
              <p:cNvSpPr/>
              <p:nvPr/>
            </p:nvSpPr>
            <p:spPr>
              <a:xfrm>
                <a:off x="2078053" y="4757623"/>
                <a:ext cx="35809" cy="5909"/>
              </a:xfrm>
              <a:custGeom>
                <a:avLst/>
                <a:gdLst>
                  <a:gd name="connsiteX0" fmla="*/ 296 w 35809"/>
                  <a:gd name="connsiteY0" fmla="*/ 470 h 5909"/>
                  <a:gd name="connsiteX1" fmla="*/ 36105 w 35809"/>
                  <a:gd name="connsiteY1" fmla="*/ 470 h 5909"/>
                </a:gdLst>
                <a:ahLst/>
                <a:cxnLst>
                  <a:cxn ang="0">
                    <a:pos x="connsiteX0" y="connsiteY0"/>
                  </a:cxn>
                  <a:cxn ang="0">
                    <a:pos x="connsiteX1" y="connsiteY1"/>
                  </a:cxn>
                </a:cxnLst>
                <a:rect l="l" t="t" r="r" b="b"/>
                <a:pathLst>
                  <a:path w="35809" h="5909">
                    <a:moveTo>
                      <a:pt x="296" y="470"/>
                    </a:moveTo>
                    <a:lnTo>
                      <a:pt x="36105" y="470"/>
                    </a:lnTo>
                  </a:path>
                </a:pathLst>
              </a:custGeom>
              <a:solidFill>
                <a:srgbClr val="EC4E44"/>
              </a:solidFill>
              <a:ln w="5965" cap="sq">
                <a:noFill/>
                <a:prstDash val="solid"/>
                <a:miter/>
              </a:ln>
            </p:spPr>
            <p:txBody>
              <a:bodyPr rtlCol="0" anchor="ctr"/>
              <a:lstStyle/>
              <a:p>
                <a:endParaRPr lang="en-US"/>
              </a:p>
            </p:txBody>
          </p:sp>
          <p:sp>
            <p:nvSpPr>
              <p:cNvPr id="2765" name="Freeform: Shape 2764">
                <a:extLst>
                  <a:ext uri="{FF2B5EF4-FFF2-40B4-BE49-F238E27FC236}">
                    <a16:creationId xmlns:a16="http://schemas.microsoft.com/office/drawing/2014/main" id="{C0EF8B05-4A79-40D8-A0A4-8E7E18BC3EA8}"/>
                  </a:ext>
                </a:extLst>
              </p:cNvPr>
              <p:cNvSpPr/>
              <p:nvPr/>
            </p:nvSpPr>
            <p:spPr>
              <a:xfrm>
                <a:off x="2078053" y="4757623"/>
                <a:ext cx="35809" cy="5909"/>
              </a:xfrm>
              <a:custGeom>
                <a:avLst/>
                <a:gdLst>
                  <a:gd name="connsiteX0" fmla="*/ 296 w 35809"/>
                  <a:gd name="connsiteY0" fmla="*/ 470 h 5909"/>
                  <a:gd name="connsiteX1" fmla="*/ 36105 w 35809"/>
                  <a:gd name="connsiteY1" fmla="*/ 470 h 5909"/>
                </a:gdLst>
                <a:ahLst/>
                <a:cxnLst>
                  <a:cxn ang="0">
                    <a:pos x="connsiteX0" y="connsiteY0"/>
                  </a:cxn>
                  <a:cxn ang="0">
                    <a:pos x="connsiteX1" y="connsiteY1"/>
                  </a:cxn>
                </a:cxnLst>
                <a:rect l="l" t="t" r="r" b="b"/>
                <a:pathLst>
                  <a:path w="35809" h="5909">
                    <a:moveTo>
                      <a:pt x="296" y="470"/>
                    </a:moveTo>
                    <a:lnTo>
                      <a:pt x="36105" y="470"/>
                    </a:lnTo>
                  </a:path>
                </a:pathLst>
              </a:custGeom>
              <a:noFill/>
              <a:ln w="5965" cap="flat">
                <a:solidFill>
                  <a:srgbClr val="EC4E44"/>
                </a:solidFill>
                <a:prstDash val="solid"/>
                <a:miter/>
              </a:ln>
            </p:spPr>
            <p:txBody>
              <a:bodyPr rtlCol="0" anchor="ctr"/>
              <a:lstStyle/>
              <a:p>
                <a:endParaRPr lang="en-US"/>
              </a:p>
            </p:txBody>
          </p:sp>
          <p:sp>
            <p:nvSpPr>
              <p:cNvPr id="2766" name="Freeform: Shape 2765">
                <a:extLst>
                  <a:ext uri="{FF2B5EF4-FFF2-40B4-BE49-F238E27FC236}">
                    <a16:creationId xmlns:a16="http://schemas.microsoft.com/office/drawing/2014/main" id="{DD5EE56B-71F1-47E3-B083-455C17823A6D}"/>
                  </a:ext>
                </a:extLst>
              </p:cNvPr>
              <p:cNvSpPr/>
              <p:nvPr/>
            </p:nvSpPr>
            <p:spPr>
              <a:xfrm>
                <a:off x="3729810" y="3267853"/>
                <a:ext cx="35809" cy="5909"/>
              </a:xfrm>
              <a:custGeom>
                <a:avLst/>
                <a:gdLst>
                  <a:gd name="connsiteX0" fmla="*/ 572 w 35809"/>
                  <a:gd name="connsiteY0" fmla="*/ 218 h 5909"/>
                  <a:gd name="connsiteX1" fmla="*/ 36382 w 35809"/>
                  <a:gd name="connsiteY1" fmla="*/ 218 h 5909"/>
                </a:gdLst>
                <a:ahLst/>
                <a:cxnLst>
                  <a:cxn ang="0">
                    <a:pos x="connsiteX0" y="connsiteY0"/>
                  </a:cxn>
                  <a:cxn ang="0">
                    <a:pos x="connsiteX1" y="connsiteY1"/>
                  </a:cxn>
                </a:cxnLst>
                <a:rect l="l" t="t" r="r" b="b"/>
                <a:pathLst>
                  <a:path w="35809" h="5909">
                    <a:moveTo>
                      <a:pt x="572" y="218"/>
                    </a:moveTo>
                    <a:lnTo>
                      <a:pt x="36382" y="218"/>
                    </a:lnTo>
                  </a:path>
                </a:pathLst>
              </a:custGeom>
              <a:solidFill>
                <a:srgbClr val="EC4E44"/>
              </a:solidFill>
              <a:ln w="5965" cap="sq">
                <a:noFill/>
                <a:prstDash val="solid"/>
                <a:miter/>
              </a:ln>
            </p:spPr>
            <p:txBody>
              <a:bodyPr rtlCol="0" anchor="ctr"/>
              <a:lstStyle/>
              <a:p>
                <a:endParaRPr lang="en-US"/>
              </a:p>
            </p:txBody>
          </p:sp>
          <p:sp>
            <p:nvSpPr>
              <p:cNvPr id="2767" name="Freeform: Shape 2766">
                <a:extLst>
                  <a:ext uri="{FF2B5EF4-FFF2-40B4-BE49-F238E27FC236}">
                    <a16:creationId xmlns:a16="http://schemas.microsoft.com/office/drawing/2014/main" id="{EBE38431-0859-4EAF-BD03-156D54859037}"/>
                  </a:ext>
                </a:extLst>
              </p:cNvPr>
              <p:cNvSpPr/>
              <p:nvPr/>
            </p:nvSpPr>
            <p:spPr>
              <a:xfrm>
                <a:off x="3729810" y="3267853"/>
                <a:ext cx="35809" cy="5909"/>
              </a:xfrm>
              <a:custGeom>
                <a:avLst/>
                <a:gdLst>
                  <a:gd name="connsiteX0" fmla="*/ 572 w 35809"/>
                  <a:gd name="connsiteY0" fmla="*/ 218 h 5909"/>
                  <a:gd name="connsiteX1" fmla="*/ 36382 w 35809"/>
                  <a:gd name="connsiteY1" fmla="*/ 218 h 5909"/>
                </a:gdLst>
                <a:ahLst/>
                <a:cxnLst>
                  <a:cxn ang="0">
                    <a:pos x="connsiteX0" y="connsiteY0"/>
                  </a:cxn>
                  <a:cxn ang="0">
                    <a:pos x="connsiteX1" y="connsiteY1"/>
                  </a:cxn>
                </a:cxnLst>
                <a:rect l="l" t="t" r="r" b="b"/>
                <a:pathLst>
                  <a:path w="35809" h="5909">
                    <a:moveTo>
                      <a:pt x="572" y="218"/>
                    </a:moveTo>
                    <a:lnTo>
                      <a:pt x="36382" y="218"/>
                    </a:lnTo>
                  </a:path>
                </a:pathLst>
              </a:custGeom>
              <a:noFill/>
              <a:ln w="5965" cap="flat">
                <a:solidFill>
                  <a:srgbClr val="EC4E44"/>
                </a:solidFill>
                <a:prstDash val="solid"/>
                <a:miter/>
              </a:ln>
            </p:spPr>
            <p:txBody>
              <a:bodyPr rtlCol="0" anchor="ctr"/>
              <a:lstStyle/>
              <a:p>
                <a:endParaRPr lang="en-US"/>
              </a:p>
            </p:txBody>
          </p:sp>
          <p:sp>
            <p:nvSpPr>
              <p:cNvPr id="2768" name="Freeform: Shape 2767">
                <a:extLst>
                  <a:ext uri="{FF2B5EF4-FFF2-40B4-BE49-F238E27FC236}">
                    <a16:creationId xmlns:a16="http://schemas.microsoft.com/office/drawing/2014/main" id="{87291E2E-20BE-4177-AC37-44F248EA0F4B}"/>
                  </a:ext>
                </a:extLst>
              </p:cNvPr>
              <p:cNvSpPr/>
              <p:nvPr/>
            </p:nvSpPr>
            <p:spPr>
              <a:xfrm>
                <a:off x="2974550" y="3949495"/>
                <a:ext cx="35809" cy="5909"/>
              </a:xfrm>
              <a:custGeom>
                <a:avLst/>
                <a:gdLst>
                  <a:gd name="connsiteX0" fmla="*/ 446 w 35809"/>
                  <a:gd name="connsiteY0" fmla="*/ 334 h 5909"/>
                  <a:gd name="connsiteX1" fmla="*/ 36255 w 35809"/>
                  <a:gd name="connsiteY1" fmla="*/ 334 h 5909"/>
                </a:gdLst>
                <a:ahLst/>
                <a:cxnLst>
                  <a:cxn ang="0">
                    <a:pos x="connsiteX0" y="connsiteY0"/>
                  </a:cxn>
                  <a:cxn ang="0">
                    <a:pos x="connsiteX1" y="connsiteY1"/>
                  </a:cxn>
                </a:cxnLst>
                <a:rect l="l" t="t" r="r" b="b"/>
                <a:pathLst>
                  <a:path w="35809" h="5909">
                    <a:moveTo>
                      <a:pt x="446" y="334"/>
                    </a:moveTo>
                    <a:lnTo>
                      <a:pt x="36255" y="334"/>
                    </a:lnTo>
                  </a:path>
                </a:pathLst>
              </a:custGeom>
              <a:solidFill>
                <a:srgbClr val="EC4E44"/>
              </a:solidFill>
              <a:ln w="5965" cap="sq">
                <a:noFill/>
                <a:prstDash val="solid"/>
                <a:miter/>
              </a:ln>
            </p:spPr>
            <p:txBody>
              <a:bodyPr rtlCol="0" anchor="ctr"/>
              <a:lstStyle/>
              <a:p>
                <a:endParaRPr lang="en-US"/>
              </a:p>
            </p:txBody>
          </p:sp>
          <p:sp>
            <p:nvSpPr>
              <p:cNvPr id="2769" name="Freeform: Shape 2768">
                <a:extLst>
                  <a:ext uri="{FF2B5EF4-FFF2-40B4-BE49-F238E27FC236}">
                    <a16:creationId xmlns:a16="http://schemas.microsoft.com/office/drawing/2014/main" id="{09765672-AA01-4B4F-B144-73EB67B26B6C}"/>
                  </a:ext>
                </a:extLst>
              </p:cNvPr>
              <p:cNvSpPr/>
              <p:nvPr/>
            </p:nvSpPr>
            <p:spPr>
              <a:xfrm>
                <a:off x="2974550" y="3949495"/>
                <a:ext cx="35809" cy="5909"/>
              </a:xfrm>
              <a:custGeom>
                <a:avLst/>
                <a:gdLst>
                  <a:gd name="connsiteX0" fmla="*/ 446 w 35809"/>
                  <a:gd name="connsiteY0" fmla="*/ 334 h 5909"/>
                  <a:gd name="connsiteX1" fmla="*/ 36255 w 35809"/>
                  <a:gd name="connsiteY1" fmla="*/ 334 h 5909"/>
                </a:gdLst>
                <a:ahLst/>
                <a:cxnLst>
                  <a:cxn ang="0">
                    <a:pos x="connsiteX0" y="connsiteY0"/>
                  </a:cxn>
                  <a:cxn ang="0">
                    <a:pos x="connsiteX1" y="connsiteY1"/>
                  </a:cxn>
                </a:cxnLst>
                <a:rect l="l" t="t" r="r" b="b"/>
                <a:pathLst>
                  <a:path w="35809" h="5909">
                    <a:moveTo>
                      <a:pt x="446" y="334"/>
                    </a:moveTo>
                    <a:lnTo>
                      <a:pt x="36255" y="334"/>
                    </a:lnTo>
                  </a:path>
                </a:pathLst>
              </a:custGeom>
              <a:noFill/>
              <a:ln w="5965" cap="flat">
                <a:solidFill>
                  <a:srgbClr val="EC4E44"/>
                </a:solidFill>
                <a:prstDash val="solid"/>
                <a:miter/>
              </a:ln>
            </p:spPr>
            <p:txBody>
              <a:bodyPr rtlCol="0" anchor="ctr"/>
              <a:lstStyle/>
              <a:p>
                <a:endParaRPr lang="en-US"/>
              </a:p>
            </p:txBody>
          </p:sp>
          <p:sp>
            <p:nvSpPr>
              <p:cNvPr id="2770" name="Freeform: Shape 2769">
                <a:extLst>
                  <a:ext uri="{FF2B5EF4-FFF2-40B4-BE49-F238E27FC236}">
                    <a16:creationId xmlns:a16="http://schemas.microsoft.com/office/drawing/2014/main" id="{A03DFE31-BDC7-49C6-875D-641967BCE794}"/>
                  </a:ext>
                </a:extLst>
              </p:cNvPr>
              <p:cNvSpPr/>
              <p:nvPr/>
            </p:nvSpPr>
            <p:spPr>
              <a:xfrm>
                <a:off x="2936996" y="3966804"/>
                <a:ext cx="35809" cy="5909"/>
              </a:xfrm>
              <a:custGeom>
                <a:avLst/>
                <a:gdLst>
                  <a:gd name="connsiteX0" fmla="*/ 439 w 35809"/>
                  <a:gd name="connsiteY0" fmla="*/ 337 h 5909"/>
                  <a:gd name="connsiteX1" fmla="*/ 36249 w 35809"/>
                  <a:gd name="connsiteY1" fmla="*/ 337 h 5909"/>
                </a:gdLst>
                <a:ahLst/>
                <a:cxnLst>
                  <a:cxn ang="0">
                    <a:pos x="connsiteX0" y="connsiteY0"/>
                  </a:cxn>
                  <a:cxn ang="0">
                    <a:pos x="connsiteX1" y="connsiteY1"/>
                  </a:cxn>
                </a:cxnLst>
                <a:rect l="l" t="t" r="r" b="b"/>
                <a:pathLst>
                  <a:path w="35809" h="5909">
                    <a:moveTo>
                      <a:pt x="439" y="337"/>
                    </a:moveTo>
                    <a:lnTo>
                      <a:pt x="36249" y="337"/>
                    </a:lnTo>
                  </a:path>
                </a:pathLst>
              </a:custGeom>
              <a:solidFill>
                <a:srgbClr val="EC4E44"/>
              </a:solidFill>
              <a:ln w="5965" cap="sq">
                <a:noFill/>
                <a:prstDash val="solid"/>
                <a:miter/>
              </a:ln>
            </p:spPr>
            <p:txBody>
              <a:bodyPr rtlCol="0" anchor="ctr"/>
              <a:lstStyle/>
              <a:p>
                <a:endParaRPr lang="en-US"/>
              </a:p>
            </p:txBody>
          </p:sp>
          <p:sp>
            <p:nvSpPr>
              <p:cNvPr id="2771" name="Freeform: Shape 2770">
                <a:extLst>
                  <a:ext uri="{FF2B5EF4-FFF2-40B4-BE49-F238E27FC236}">
                    <a16:creationId xmlns:a16="http://schemas.microsoft.com/office/drawing/2014/main" id="{EDABAD7C-0BDC-454E-8EFB-2541AC78E61A}"/>
                  </a:ext>
                </a:extLst>
              </p:cNvPr>
              <p:cNvSpPr/>
              <p:nvPr/>
            </p:nvSpPr>
            <p:spPr>
              <a:xfrm>
                <a:off x="2936996" y="3966804"/>
                <a:ext cx="35809" cy="5909"/>
              </a:xfrm>
              <a:custGeom>
                <a:avLst/>
                <a:gdLst>
                  <a:gd name="connsiteX0" fmla="*/ 439 w 35809"/>
                  <a:gd name="connsiteY0" fmla="*/ 337 h 5909"/>
                  <a:gd name="connsiteX1" fmla="*/ 36249 w 35809"/>
                  <a:gd name="connsiteY1" fmla="*/ 337 h 5909"/>
                </a:gdLst>
                <a:ahLst/>
                <a:cxnLst>
                  <a:cxn ang="0">
                    <a:pos x="connsiteX0" y="connsiteY0"/>
                  </a:cxn>
                  <a:cxn ang="0">
                    <a:pos x="connsiteX1" y="connsiteY1"/>
                  </a:cxn>
                </a:cxnLst>
                <a:rect l="l" t="t" r="r" b="b"/>
                <a:pathLst>
                  <a:path w="35809" h="5909">
                    <a:moveTo>
                      <a:pt x="439" y="337"/>
                    </a:moveTo>
                    <a:lnTo>
                      <a:pt x="36249" y="337"/>
                    </a:lnTo>
                  </a:path>
                </a:pathLst>
              </a:custGeom>
              <a:noFill/>
              <a:ln w="5965" cap="flat">
                <a:solidFill>
                  <a:srgbClr val="EC4E44"/>
                </a:solidFill>
                <a:prstDash val="solid"/>
                <a:miter/>
              </a:ln>
            </p:spPr>
            <p:txBody>
              <a:bodyPr rtlCol="0" anchor="ctr"/>
              <a:lstStyle/>
              <a:p>
                <a:endParaRPr lang="en-US"/>
              </a:p>
            </p:txBody>
          </p:sp>
          <p:sp>
            <p:nvSpPr>
              <p:cNvPr id="2772" name="Freeform: Shape 2771">
                <a:extLst>
                  <a:ext uri="{FF2B5EF4-FFF2-40B4-BE49-F238E27FC236}">
                    <a16:creationId xmlns:a16="http://schemas.microsoft.com/office/drawing/2014/main" id="{A9A0E642-22B1-441C-A511-FD3F54508885}"/>
                  </a:ext>
                </a:extLst>
              </p:cNvPr>
              <p:cNvSpPr/>
              <p:nvPr/>
            </p:nvSpPr>
            <p:spPr>
              <a:xfrm>
                <a:off x="3577757" y="3416173"/>
                <a:ext cx="35809" cy="5909"/>
              </a:xfrm>
              <a:custGeom>
                <a:avLst/>
                <a:gdLst>
                  <a:gd name="connsiteX0" fmla="*/ 547 w 35809"/>
                  <a:gd name="connsiteY0" fmla="*/ 243 h 5909"/>
                  <a:gd name="connsiteX1" fmla="*/ 36356 w 35809"/>
                  <a:gd name="connsiteY1" fmla="*/ 243 h 5909"/>
                </a:gdLst>
                <a:ahLst/>
                <a:cxnLst>
                  <a:cxn ang="0">
                    <a:pos x="connsiteX0" y="connsiteY0"/>
                  </a:cxn>
                  <a:cxn ang="0">
                    <a:pos x="connsiteX1" y="connsiteY1"/>
                  </a:cxn>
                </a:cxnLst>
                <a:rect l="l" t="t" r="r" b="b"/>
                <a:pathLst>
                  <a:path w="35809" h="5909">
                    <a:moveTo>
                      <a:pt x="547" y="243"/>
                    </a:moveTo>
                    <a:lnTo>
                      <a:pt x="36356" y="243"/>
                    </a:lnTo>
                  </a:path>
                </a:pathLst>
              </a:custGeom>
              <a:solidFill>
                <a:srgbClr val="EC4E44"/>
              </a:solidFill>
              <a:ln w="5965" cap="sq">
                <a:noFill/>
                <a:prstDash val="solid"/>
                <a:miter/>
              </a:ln>
            </p:spPr>
            <p:txBody>
              <a:bodyPr rtlCol="0" anchor="ctr"/>
              <a:lstStyle/>
              <a:p>
                <a:endParaRPr lang="en-US"/>
              </a:p>
            </p:txBody>
          </p:sp>
          <p:sp>
            <p:nvSpPr>
              <p:cNvPr id="2773" name="Freeform: Shape 2772">
                <a:extLst>
                  <a:ext uri="{FF2B5EF4-FFF2-40B4-BE49-F238E27FC236}">
                    <a16:creationId xmlns:a16="http://schemas.microsoft.com/office/drawing/2014/main" id="{84A4E9DC-3D6C-4DC8-B74E-032B1843F6CB}"/>
                  </a:ext>
                </a:extLst>
              </p:cNvPr>
              <p:cNvSpPr/>
              <p:nvPr/>
            </p:nvSpPr>
            <p:spPr>
              <a:xfrm>
                <a:off x="3577757" y="3416173"/>
                <a:ext cx="35809" cy="5909"/>
              </a:xfrm>
              <a:custGeom>
                <a:avLst/>
                <a:gdLst>
                  <a:gd name="connsiteX0" fmla="*/ 547 w 35809"/>
                  <a:gd name="connsiteY0" fmla="*/ 243 h 5909"/>
                  <a:gd name="connsiteX1" fmla="*/ 36356 w 35809"/>
                  <a:gd name="connsiteY1" fmla="*/ 243 h 5909"/>
                </a:gdLst>
                <a:ahLst/>
                <a:cxnLst>
                  <a:cxn ang="0">
                    <a:pos x="connsiteX0" y="connsiteY0"/>
                  </a:cxn>
                  <a:cxn ang="0">
                    <a:pos x="connsiteX1" y="connsiteY1"/>
                  </a:cxn>
                </a:cxnLst>
                <a:rect l="l" t="t" r="r" b="b"/>
                <a:pathLst>
                  <a:path w="35809" h="5909">
                    <a:moveTo>
                      <a:pt x="547" y="243"/>
                    </a:moveTo>
                    <a:lnTo>
                      <a:pt x="36356" y="243"/>
                    </a:lnTo>
                  </a:path>
                </a:pathLst>
              </a:custGeom>
              <a:noFill/>
              <a:ln w="5965" cap="flat">
                <a:solidFill>
                  <a:srgbClr val="EC4E44"/>
                </a:solidFill>
                <a:prstDash val="solid"/>
                <a:miter/>
              </a:ln>
            </p:spPr>
            <p:txBody>
              <a:bodyPr rtlCol="0" anchor="ctr"/>
              <a:lstStyle/>
              <a:p>
                <a:endParaRPr lang="en-US"/>
              </a:p>
            </p:txBody>
          </p:sp>
          <p:sp>
            <p:nvSpPr>
              <p:cNvPr id="2774" name="Freeform: Shape 2773">
                <a:extLst>
                  <a:ext uri="{FF2B5EF4-FFF2-40B4-BE49-F238E27FC236}">
                    <a16:creationId xmlns:a16="http://schemas.microsoft.com/office/drawing/2014/main" id="{A2699FF1-16F8-4111-8E7E-F57DCE55A74B}"/>
                  </a:ext>
                </a:extLst>
              </p:cNvPr>
              <p:cNvSpPr/>
              <p:nvPr/>
            </p:nvSpPr>
            <p:spPr>
              <a:xfrm>
                <a:off x="2971036" y="3963038"/>
                <a:ext cx="35809" cy="5909"/>
              </a:xfrm>
              <a:custGeom>
                <a:avLst/>
                <a:gdLst>
                  <a:gd name="connsiteX0" fmla="*/ 445 w 35809"/>
                  <a:gd name="connsiteY0" fmla="*/ 336 h 5909"/>
                  <a:gd name="connsiteX1" fmla="*/ 36254 w 35809"/>
                  <a:gd name="connsiteY1" fmla="*/ 336 h 5909"/>
                </a:gdLst>
                <a:ahLst/>
                <a:cxnLst>
                  <a:cxn ang="0">
                    <a:pos x="connsiteX0" y="connsiteY0"/>
                  </a:cxn>
                  <a:cxn ang="0">
                    <a:pos x="connsiteX1" y="connsiteY1"/>
                  </a:cxn>
                </a:cxnLst>
                <a:rect l="l" t="t" r="r" b="b"/>
                <a:pathLst>
                  <a:path w="35809" h="5909">
                    <a:moveTo>
                      <a:pt x="445" y="336"/>
                    </a:moveTo>
                    <a:lnTo>
                      <a:pt x="36254" y="336"/>
                    </a:lnTo>
                  </a:path>
                </a:pathLst>
              </a:custGeom>
              <a:solidFill>
                <a:srgbClr val="EC4E44"/>
              </a:solidFill>
              <a:ln w="5965" cap="sq">
                <a:noFill/>
                <a:prstDash val="solid"/>
                <a:miter/>
              </a:ln>
            </p:spPr>
            <p:txBody>
              <a:bodyPr rtlCol="0" anchor="ctr"/>
              <a:lstStyle/>
              <a:p>
                <a:endParaRPr lang="en-US"/>
              </a:p>
            </p:txBody>
          </p:sp>
          <p:sp>
            <p:nvSpPr>
              <p:cNvPr id="2775" name="Freeform: Shape 2774">
                <a:extLst>
                  <a:ext uri="{FF2B5EF4-FFF2-40B4-BE49-F238E27FC236}">
                    <a16:creationId xmlns:a16="http://schemas.microsoft.com/office/drawing/2014/main" id="{A0247B64-1DB4-4EDF-8B0D-8BBAAD832DB5}"/>
                  </a:ext>
                </a:extLst>
              </p:cNvPr>
              <p:cNvSpPr/>
              <p:nvPr/>
            </p:nvSpPr>
            <p:spPr>
              <a:xfrm>
                <a:off x="2971036" y="3963038"/>
                <a:ext cx="35809" cy="5909"/>
              </a:xfrm>
              <a:custGeom>
                <a:avLst/>
                <a:gdLst>
                  <a:gd name="connsiteX0" fmla="*/ 445 w 35809"/>
                  <a:gd name="connsiteY0" fmla="*/ 336 h 5909"/>
                  <a:gd name="connsiteX1" fmla="*/ 36254 w 35809"/>
                  <a:gd name="connsiteY1" fmla="*/ 336 h 5909"/>
                </a:gdLst>
                <a:ahLst/>
                <a:cxnLst>
                  <a:cxn ang="0">
                    <a:pos x="connsiteX0" y="connsiteY0"/>
                  </a:cxn>
                  <a:cxn ang="0">
                    <a:pos x="connsiteX1" y="connsiteY1"/>
                  </a:cxn>
                </a:cxnLst>
                <a:rect l="l" t="t" r="r" b="b"/>
                <a:pathLst>
                  <a:path w="35809" h="5909">
                    <a:moveTo>
                      <a:pt x="445" y="336"/>
                    </a:moveTo>
                    <a:lnTo>
                      <a:pt x="36254" y="336"/>
                    </a:lnTo>
                  </a:path>
                </a:pathLst>
              </a:custGeom>
              <a:noFill/>
              <a:ln w="5965" cap="flat">
                <a:solidFill>
                  <a:srgbClr val="EC4E44"/>
                </a:solidFill>
                <a:prstDash val="solid"/>
                <a:miter/>
              </a:ln>
            </p:spPr>
            <p:txBody>
              <a:bodyPr rtlCol="0" anchor="ctr"/>
              <a:lstStyle/>
              <a:p>
                <a:endParaRPr lang="en-US"/>
              </a:p>
            </p:txBody>
          </p:sp>
          <p:sp>
            <p:nvSpPr>
              <p:cNvPr id="2776" name="Freeform: Shape 2775">
                <a:extLst>
                  <a:ext uri="{FF2B5EF4-FFF2-40B4-BE49-F238E27FC236}">
                    <a16:creationId xmlns:a16="http://schemas.microsoft.com/office/drawing/2014/main" id="{BE57055D-6691-4ECE-97C6-1808E978480F}"/>
                  </a:ext>
                </a:extLst>
              </p:cNvPr>
              <p:cNvSpPr/>
              <p:nvPr/>
            </p:nvSpPr>
            <p:spPr>
              <a:xfrm>
                <a:off x="3596975" y="3396928"/>
                <a:ext cx="35809" cy="5909"/>
              </a:xfrm>
              <a:custGeom>
                <a:avLst/>
                <a:gdLst>
                  <a:gd name="connsiteX0" fmla="*/ 550 w 35809"/>
                  <a:gd name="connsiteY0" fmla="*/ 240 h 5909"/>
                  <a:gd name="connsiteX1" fmla="*/ 36359 w 35809"/>
                  <a:gd name="connsiteY1" fmla="*/ 240 h 5909"/>
                </a:gdLst>
                <a:ahLst/>
                <a:cxnLst>
                  <a:cxn ang="0">
                    <a:pos x="connsiteX0" y="connsiteY0"/>
                  </a:cxn>
                  <a:cxn ang="0">
                    <a:pos x="connsiteX1" y="connsiteY1"/>
                  </a:cxn>
                </a:cxnLst>
                <a:rect l="l" t="t" r="r" b="b"/>
                <a:pathLst>
                  <a:path w="35809" h="5909">
                    <a:moveTo>
                      <a:pt x="550" y="240"/>
                    </a:moveTo>
                    <a:lnTo>
                      <a:pt x="36359" y="240"/>
                    </a:lnTo>
                  </a:path>
                </a:pathLst>
              </a:custGeom>
              <a:solidFill>
                <a:srgbClr val="EC4E44"/>
              </a:solidFill>
              <a:ln w="5965" cap="sq">
                <a:noFill/>
                <a:prstDash val="solid"/>
                <a:miter/>
              </a:ln>
            </p:spPr>
            <p:txBody>
              <a:bodyPr rtlCol="0" anchor="ctr"/>
              <a:lstStyle/>
              <a:p>
                <a:endParaRPr lang="en-US"/>
              </a:p>
            </p:txBody>
          </p:sp>
          <p:sp>
            <p:nvSpPr>
              <p:cNvPr id="2777" name="Freeform: Shape 2776">
                <a:extLst>
                  <a:ext uri="{FF2B5EF4-FFF2-40B4-BE49-F238E27FC236}">
                    <a16:creationId xmlns:a16="http://schemas.microsoft.com/office/drawing/2014/main" id="{E2DCEE8E-8D80-4B2A-9C95-A69D47613717}"/>
                  </a:ext>
                </a:extLst>
              </p:cNvPr>
              <p:cNvSpPr/>
              <p:nvPr/>
            </p:nvSpPr>
            <p:spPr>
              <a:xfrm>
                <a:off x="3596975" y="3396928"/>
                <a:ext cx="35809" cy="5909"/>
              </a:xfrm>
              <a:custGeom>
                <a:avLst/>
                <a:gdLst>
                  <a:gd name="connsiteX0" fmla="*/ 550 w 35809"/>
                  <a:gd name="connsiteY0" fmla="*/ 240 h 5909"/>
                  <a:gd name="connsiteX1" fmla="*/ 36359 w 35809"/>
                  <a:gd name="connsiteY1" fmla="*/ 240 h 5909"/>
                </a:gdLst>
                <a:ahLst/>
                <a:cxnLst>
                  <a:cxn ang="0">
                    <a:pos x="connsiteX0" y="connsiteY0"/>
                  </a:cxn>
                  <a:cxn ang="0">
                    <a:pos x="connsiteX1" y="connsiteY1"/>
                  </a:cxn>
                </a:cxnLst>
                <a:rect l="l" t="t" r="r" b="b"/>
                <a:pathLst>
                  <a:path w="35809" h="5909">
                    <a:moveTo>
                      <a:pt x="550" y="240"/>
                    </a:moveTo>
                    <a:lnTo>
                      <a:pt x="36359" y="240"/>
                    </a:lnTo>
                  </a:path>
                </a:pathLst>
              </a:custGeom>
              <a:noFill/>
              <a:ln w="5965" cap="flat">
                <a:solidFill>
                  <a:srgbClr val="EC4E44"/>
                </a:solidFill>
                <a:prstDash val="solid"/>
                <a:miter/>
              </a:ln>
            </p:spPr>
            <p:txBody>
              <a:bodyPr rtlCol="0" anchor="ctr"/>
              <a:lstStyle/>
              <a:p>
                <a:endParaRPr lang="en-US"/>
              </a:p>
            </p:txBody>
          </p:sp>
          <p:sp>
            <p:nvSpPr>
              <p:cNvPr id="2778" name="Freeform: Shape 2777">
                <a:extLst>
                  <a:ext uri="{FF2B5EF4-FFF2-40B4-BE49-F238E27FC236}">
                    <a16:creationId xmlns:a16="http://schemas.microsoft.com/office/drawing/2014/main" id="{F714EC7E-6509-4168-951D-92120A3C8995}"/>
                  </a:ext>
                </a:extLst>
              </p:cNvPr>
              <p:cNvSpPr/>
              <p:nvPr/>
            </p:nvSpPr>
            <p:spPr>
              <a:xfrm>
                <a:off x="2463220" y="4393301"/>
                <a:ext cx="35809" cy="5909"/>
              </a:xfrm>
              <a:custGeom>
                <a:avLst/>
                <a:gdLst>
                  <a:gd name="connsiteX0" fmla="*/ 360 w 35809"/>
                  <a:gd name="connsiteY0" fmla="*/ 409 h 5909"/>
                  <a:gd name="connsiteX1" fmla="*/ 36169 w 35809"/>
                  <a:gd name="connsiteY1" fmla="*/ 409 h 5909"/>
                </a:gdLst>
                <a:ahLst/>
                <a:cxnLst>
                  <a:cxn ang="0">
                    <a:pos x="connsiteX0" y="connsiteY0"/>
                  </a:cxn>
                  <a:cxn ang="0">
                    <a:pos x="connsiteX1" y="connsiteY1"/>
                  </a:cxn>
                </a:cxnLst>
                <a:rect l="l" t="t" r="r" b="b"/>
                <a:pathLst>
                  <a:path w="35809" h="5909">
                    <a:moveTo>
                      <a:pt x="360" y="409"/>
                    </a:moveTo>
                    <a:lnTo>
                      <a:pt x="36169" y="409"/>
                    </a:lnTo>
                  </a:path>
                </a:pathLst>
              </a:custGeom>
              <a:solidFill>
                <a:srgbClr val="EC4E44"/>
              </a:solidFill>
              <a:ln w="5965" cap="sq">
                <a:noFill/>
                <a:prstDash val="solid"/>
                <a:miter/>
              </a:ln>
            </p:spPr>
            <p:txBody>
              <a:bodyPr rtlCol="0" anchor="ctr"/>
              <a:lstStyle/>
              <a:p>
                <a:endParaRPr lang="en-US"/>
              </a:p>
            </p:txBody>
          </p:sp>
          <p:sp>
            <p:nvSpPr>
              <p:cNvPr id="2779" name="Freeform: Shape 2778">
                <a:extLst>
                  <a:ext uri="{FF2B5EF4-FFF2-40B4-BE49-F238E27FC236}">
                    <a16:creationId xmlns:a16="http://schemas.microsoft.com/office/drawing/2014/main" id="{5BD940FE-104B-4710-A3B1-CDB1C58D83E2}"/>
                  </a:ext>
                </a:extLst>
              </p:cNvPr>
              <p:cNvSpPr/>
              <p:nvPr/>
            </p:nvSpPr>
            <p:spPr>
              <a:xfrm>
                <a:off x="2463220" y="4393301"/>
                <a:ext cx="35809" cy="5909"/>
              </a:xfrm>
              <a:custGeom>
                <a:avLst/>
                <a:gdLst>
                  <a:gd name="connsiteX0" fmla="*/ 360 w 35809"/>
                  <a:gd name="connsiteY0" fmla="*/ 409 h 5909"/>
                  <a:gd name="connsiteX1" fmla="*/ 36169 w 35809"/>
                  <a:gd name="connsiteY1" fmla="*/ 409 h 5909"/>
                </a:gdLst>
                <a:ahLst/>
                <a:cxnLst>
                  <a:cxn ang="0">
                    <a:pos x="connsiteX0" y="connsiteY0"/>
                  </a:cxn>
                  <a:cxn ang="0">
                    <a:pos x="connsiteX1" y="connsiteY1"/>
                  </a:cxn>
                </a:cxnLst>
                <a:rect l="l" t="t" r="r" b="b"/>
                <a:pathLst>
                  <a:path w="35809" h="5909">
                    <a:moveTo>
                      <a:pt x="360" y="409"/>
                    </a:moveTo>
                    <a:lnTo>
                      <a:pt x="36169" y="409"/>
                    </a:lnTo>
                  </a:path>
                </a:pathLst>
              </a:custGeom>
              <a:noFill/>
              <a:ln w="5965" cap="flat">
                <a:solidFill>
                  <a:srgbClr val="EC4E44"/>
                </a:solidFill>
                <a:prstDash val="solid"/>
                <a:miter/>
              </a:ln>
            </p:spPr>
            <p:txBody>
              <a:bodyPr rtlCol="0" anchor="ctr"/>
              <a:lstStyle/>
              <a:p>
                <a:endParaRPr lang="en-US"/>
              </a:p>
            </p:txBody>
          </p:sp>
          <p:sp>
            <p:nvSpPr>
              <p:cNvPr id="2780" name="Freeform: Shape 2779">
                <a:extLst>
                  <a:ext uri="{FF2B5EF4-FFF2-40B4-BE49-F238E27FC236}">
                    <a16:creationId xmlns:a16="http://schemas.microsoft.com/office/drawing/2014/main" id="{43031A56-BF53-4E97-9620-03E75198E42D}"/>
                  </a:ext>
                </a:extLst>
              </p:cNvPr>
              <p:cNvSpPr/>
              <p:nvPr/>
            </p:nvSpPr>
            <p:spPr>
              <a:xfrm>
                <a:off x="3011130" y="3937043"/>
                <a:ext cx="35809" cy="5909"/>
              </a:xfrm>
              <a:custGeom>
                <a:avLst/>
                <a:gdLst>
                  <a:gd name="connsiteX0" fmla="*/ 452 w 35809"/>
                  <a:gd name="connsiteY0" fmla="*/ 332 h 5909"/>
                  <a:gd name="connsiteX1" fmla="*/ 36261 w 35809"/>
                  <a:gd name="connsiteY1" fmla="*/ 332 h 5909"/>
                </a:gdLst>
                <a:ahLst/>
                <a:cxnLst>
                  <a:cxn ang="0">
                    <a:pos x="connsiteX0" y="connsiteY0"/>
                  </a:cxn>
                  <a:cxn ang="0">
                    <a:pos x="connsiteX1" y="connsiteY1"/>
                  </a:cxn>
                </a:cxnLst>
                <a:rect l="l" t="t" r="r" b="b"/>
                <a:pathLst>
                  <a:path w="35809" h="5909">
                    <a:moveTo>
                      <a:pt x="452" y="332"/>
                    </a:moveTo>
                    <a:lnTo>
                      <a:pt x="36261" y="332"/>
                    </a:lnTo>
                  </a:path>
                </a:pathLst>
              </a:custGeom>
              <a:solidFill>
                <a:srgbClr val="EC4E44"/>
              </a:solidFill>
              <a:ln w="5965" cap="sq">
                <a:noFill/>
                <a:prstDash val="solid"/>
                <a:miter/>
              </a:ln>
            </p:spPr>
            <p:txBody>
              <a:bodyPr rtlCol="0" anchor="ctr"/>
              <a:lstStyle/>
              <a:p>
                <a:endParaRPr lang="en-US"/>
              </a:p>
            </p:txBody>
          </p:sp>
          <p:sp>
            <p:nvSpPr>
              <p:cNvPr id="2781" name="Freeform: Shape 2780">
                <a:extLst>
                  <a:ext uri="{FF2B5EF4-FFF2-40B4-BE49-F238E27FC236}">
                    <a16:creationId xmlns:a16="http://schemas.microsoft.com/office/drawing/2014/main" id="{4D546151-13AA-453E-99A4-3C8777479EC5}"/>
                  </a:ext>
                </a:extLst>
              </p:cNvPr>
              <p:cNvSpPr/>
              <p:nvPr/>
            </p:nvSpPr>
            <p:spPr>
              <a:xfrm>
                <a:off x="3011130" y="3937043"/>
                <a:ext cx="35809" cy="5909"/>
              </a:xfrm>
              <a:custGeom>
                <a:avLst/>
                <a:gdLst>
                  <a:gd name="connsiteX0" fmla="*/ 452 w 35809"/>
                  <a:gd name="connsiteY0" fmla="*/ 332 h 5909"/>
                  <a:gd name="connsiteX1" fmla="*/ 36261 w 35809"/>
                  <a:gd name="connsiteY1" fmla="*/ 332 h 5909"/>
                </a:gdLst>
                <a:ahLst/>
                <a:cxnLst>
                  <a:cxn ang="0">
                    <a:pos x="connsiteX0" y="connsiteY0"/>
                  </a:cxn>
                  <a:cxn ang="0">
                    <a:pos x="connsiteX1" y="connsiteY1"/>
                  </a:cxn>
                </a:cxnLst>
                <a:rect l="l" t="t" r="r" b="b"/>
                <a:pathLst>
                  <a:path w="35809" h="5909">
                    <a:moveTo>
                      <a:pt x="452" y="332"/>
                    </a:moveTo>
                    <a:lnTo>
                      <a:pt x="36261" y="332"/>
                    </a:lnTo>
                  </a:path>
                </a:pathLst>
              </a:custGeom>
              <a:noFill/>
              <a:ln w="5965" cap="flat">
                <a:solidFill>
                  <a:srgbClr val="EC4E44"/>
                </a:solidFill>
                <a:prstDash val="solid"/>
                <a:miter/>
              </a:ln>
            </p:spPr>
            <p:txBody>
              <a:bodyPr rtlCol="0" anchor="ctr"/>
              <a:lstStyle/>
              <a:p>
                <a:endParaRPr lang="en-US"/>
              </a:p>
            </p:txBody>
          </p:sp>
          <p:sp>
            <p:nvSpPr>
              <p:cNvPr id="2782" name="Freeform: Shape 2781">
                <a:extLst>
                  <a:ext uri="{FF2B5EF4-FFF2-40B4-BE49-F238E27FC236}">
                    <a16:creationId xmlns:a16="http://schemas.microsoft.com/office/drawing/2014/main" id="{E399A14A-FABA-43B3-9139-57CF265812A7}"/>
                  </a:ext>
                </a:extLst>
              </p:cNvPr>
              <p:cNvSpPr/>
              <p:nvPr/>
            </p:nvSpPr>
            <p:spPr>
              <a:xfrm>
                <a:off x="3003825" y="3922469"/>
                <a:ext cx="35809" cy="5909"/>
              </a:xfrm>
              <a:custGeom>
                <a:avLst/>
                <a:gdLst>
                  <a:gd name="connsiteX0" fmla="*/ 451 w 35809"/>
                  <a:gd name="connsiteY0" fmla="*/ 329 h 5909"/>
                  <a:gd name="connsiteX1" fmla="*/ 36260 w 35809"/>
                  <a:gd name="connsiteY1" fmla="*/ 329 h 5909"/>
                </a:gdLst>
                <a:ahLst/>
                <a:cxnLst>
                  <a:cxn ang="0">
                    <a:pos x="connsiteX0" y="connsiteY0"/>
                  </a:cxn>
                  <a:cxn ang="0">
                    <a:pos x="connsiteX1" y="connsiteY1"/>
                  </a:cxn>
                </a:cxnLst>
                <a:rect l="l" t="t" r="r" b="b"/>
                <a:pathLst>
                  <a:path w="35809" h="5909">
                    <a:moveTo>
                      <a:pt x="451" y="329"/>
                    </a:moveTo>
                    <a:lnTo>
                      <a:pt x="36260" y="329"/>
                    </a:lnTo>
                  </a:path>
                </a:pathLst>
              </a:custGeom>
              <a:solidFill>
                <a:srgbClr val="EC4E44"/>
              </a:solidFill>
              <a:ln w="5965" cap="sq">
                <a:noFill/>
                <a:prstDash val="solid"/>
                <a:miter/>
              </a:ln>
            </p:spPr>
            <p:txBody>
              <a:bodyPr rtlCol="0" anchor="ctr"/>
              <a:lstStyle/>
              <a:p>
                <a:endParaRPr lang="en-US"/>
              </a:p>
            </p:txBody>
          </p:sp>
          <p:sp>
            <p:nvSpPr>
              <p:cNvPr id="2783" name="Freeform: Shape 2782">
                <a:extLst>
                  <a:ext uri="{FF2B5EF4-FFF2-40B4-BE49-F238E27FC236}">
                    <a16:creationId xmlns:a16="http://schemas.microsoft.com/office/drawing/2014/main" id="{82AE3B36-7602-4D28-9D4D-7239834A9B62}"/>
                  </a:ext>
                </a:extLst>
              </p:cNvPr>
              <p:cNvSpPr/>
              <p:nvPr/>
            </p:nvSpPr>
            <p:spPr>
              <a:xfrm>
                <a:off x="3003825" y="3922469"/>
                <a:ext cx="35809" cy="5909"/>
              </a:xfrm>
              <a:custGeom>
                <a:avLst/>
                <a:gdLst>
                  <a:gd name="connsiteX0" fmla="*/ 451 w 35809"/>
                  <a:gd name="connsiteY0" fmla="*/ 329 h 5909"/>
                  <a:gd name="connsiteX1" fmla="*/ 36260 w 35809"/>
                  <a:gd name="connsiteY1" fmla="*/ 329 h 5909"/>
                </a:gdLst>
                <a:ahLst/>
                <a:cxnLst>
                  <a:cxn ang="0">
                    <a:pos x="connsiteX0" y="connsiteY0"/>
                  </a:cxn>
                  <a:cxn ang="0">
                    <a:pos x="connsiteX1" y="connsiteY1"/>
                  </a:cxn>
                </a:cxnLst>
                <a:rect l="l" t="t" r="r" b="b"/>
                <a:pathLst>
                  <a:path w="35809" h="5909">
                    <a:moveTo>
                      <a:pt x="451" y="329"/>
                    </a:moveTo>
                    <a:lnTo>
                      <a:pt x="36260" y="329"/>
                    </a:lnTo>
                  </a:path>
                </a:pathLst>
              </a:custGeom>
              <a:noFill/>
              <a:ln w="5965" cap="flat">
                <a:solidFill>
                  <a:srgbClr val="EC4E44"/>
                </a:solidFill>
                <a:prstDash val="solid"/>
                <a:miter/>
              </a:ln>
            </p:spPr>
            <p:txBody>
              <a:bodyPr rtlCol="0" anchor="ctr"/>
              <a:lstStyle/>
              <a:p>
                <a:endParaRPr lang="en-US"/>
              </a:p>
            </p:txBody>
          </p:sp>
          <p:sp>
            <p:nvSpPr>
              <p:cNvPr id="2784" name="Freeform: Shape 2783">
                <a:extLst>
                  <a:ext uri="{FF2B5EF4-FFF2-40B4-BE49-F238E27FC236}">
                    <a16:creationId xmlns:a16="http://schemas.microsoft.com/office/drawing/2014/main" id="{AE6BC4D3-69FA-418C-A6EE-9E3596EFE6A7}"/>
                  </a:ext>
                </a:extLst>
              </p:cNvPr>
              <p:cNvSpPr/>
              <p:nvPr/>
            </p:nvSpPr>
            <p:spPr>
              <a:xfrm>
                <a:off x="2555205" y="4390811"/>
                <a:ext cx="35809" cy="5909"/>
              </a:xfrm>
              <a:custGeom>
                <a:avLst/>
                <a:gdLst>
                  <a:gd name="connsiteX0" fmla="*/ 375 w 35809"/>
                  <a:gd name="connsiteY0" fmla="*/ 408 h 5909"/>
                  <a:gd name="connsiteX1" fmla="*/ 36185 w 35809"/>
                  <a:gd name="connsiteY1" fmla="*/ 408 h 5909"/>
                </a:gdLst>
                <a:ahLst/>
                <a:cxnLst>
                  <a:cxn ang="0">
                    <a:pos x="connsiteX0" y="connsiteY0"/>
                  </a:cxn>
                  <a:cxn ang="0">
                    <a:pos x="connsiteX1" y="connsiteY1"/>
                  </a:cxn>
                </a:cxnLst>
                <a:rect l="l" t="t" r="r" b="b"/>
                <a:pathLst>
                  <a:path w="35809" h="5909">
                    <a:moveTo>
                      <a:pt x="375" y="408"/>
                    </a:moveTo>
                    <a:lnTo>
                      <a:pt x="36185" y="408"/>
                    </a:lnTo>
                  </a:path>
                </a:pathLst>
              </a:custGeom>
              <a:solidFill>
                <a:srgbClr val="EC4E44"/>
              </a:solidFill>
              <a:ln w="5965" cap="sq">
                <a:noFill/>
                <a:prstDash val="solid"/>
                <a:miter/>
              </a:ln>
            </p:spPr>
            <p:txBody>
              <a:bodyPr rtlCol="0" anchor="ctr"/>
              <a:lstStyle/>
              <a:p>
                <a:endParaRPr lang="en-US"/>
              </a:p>
            </p:txBody>
          </p:sp>
          <p:sp>
            <p:nvSpPr>
              <p:cNvPr id="2785" name="Freeform: Shape 2784">
                <a:extLst>
                  <a:ext uri="{FF2B5EF4-FFF2-40B4-BE49-F238E27FC236}">
                    <a16:creationId xmlns:a16="http://schemas.microsoft.com/office/drawing/2014/main" id="{61B80591-1BE8-46E8-AB35-BB062EF875F0}"/>
                  </a:ext>
                </a:extLst>
              </p:cNvPr>
              <p:cNvSpPr/>
              <p:nvPr/>
            </p:nvSpPr>
            <p:spPr>
              <a:xfrm>
                <a:off x="2555205" y="4390811"/>
                <a:ext cx="35809" cy="5909"/>
              </a:xfrm>
              <a:custGeom>
                <a:avLst/>
                <a:gdLst>
                  <a:gd name="connsiteX0" fmla="*/ 375 w 35809"/>
                  <a:gd name="connsiteY0" fmla="*/ 408 h 5909"/>
                  <a:gd name="connsiteX1" fmla="*/ 36185 w 35809"/>
                  <a:gd name="connsiteY1" fmla="*/ 408 h 5909"/>
                </a:gdLst>
                <a:ahLst/>
                <a:cxnLst>
                  <a:cxn ang="0">
                    <a:pos x="connsiteX0" y="connsiteY0"/>
                  </a:cxn>
                  <a:cxn ang="0">
                    <a:pos x="connsiteX1" y="connsiteY1"/>
                  </a:cxn>
                </a:cxnLst>
                <a:rect l="l" t="t" r="r" b="b"/>
                <a:pathLst>
                  <a:path w="35809" h="5909">
                    <a:moveTo>
                      <a:pt x="375" y="408"/>
                    </a:moveTo>
                    <a:lnTo>
                      <a:pt x="36185" y="408"/>
                    </a:lnTo>
                  </a:path>
                </a:pathLst>
              </a:custGeom>
              <a:noFill/>
              <a:ln w="5965" cap="flat">
                <a:solidFill>
                  <a:srgbClr val="EC4E44"/>
                </a:solidFill>
                <a:prstDash val="solid"/>
                <a:miter/>
              </a:ln>
            </p:spPr>
            <p:txBody>
              <a:bodyPr rtlCol="0" anchor="ctr"/>
              <a:lstStyle/>
              <a:p>
                <a:endParaRPr lang="en-US"/>
              </a:p>
            </p:txBody>
          </p:sp>
          <p:sp>
            <p:nvSpPr>
              <p:cNvPr id="2786" name="Freeform: Shape 2785">
                <a:extLst>
                  <a:ext uri="{FF2B5EF4-FFF2-40B4-BE49-F238E27FC236}">
                    <a16:creationId xmlns:a16="http://schemas.microsoft.com/office/drawing/2014/main" id="{DCEEF80E-F3B5-45A8-AF26-9B26FE81B085}"/>
                  </a:ext>
                </a:extLst>
              </p:cNvPr>
              <p:cNvSpPr/>
              <p:nvPr/>
            </p:nvSpPr>
            <p:spPr>
              <a:xfrm>
                <a:off x="3042743" y="3868307"/>
                <a:ext cx="35809" cy="5909"/>
              </a:xfrm>
              <a:custGeom>
                <a:avLst/>
                <a:gdLst>
                  <a:gd name="connsiteX0" fmla="*/ 457 w 35809"/>
                  <a:gd name="connsiteY0" fmla="*/ 320 h 5909"/>
                  <a:gd name="connsiteX1" fmla="*/ 36266 w 35809"/>
                  <a:gd name="connsiteY1" fmla="*/ 320 h 5909"/>
                </a:gdLst>
                <a:ahLst/>
                <a:cxnLst>
                  <a:cxn ang="0">
                    <a:pos x="connsiteX0" y="connsiteY0"/>
                  </a:cxn>
                  <a:cxn ang="0">
                    <a:pos x="connsiteX1" y="connsiteY1"/>
                  </a:cxn>
                </a:cxnLst>
                <a:rect l="l" t="t" r="r" b="b"/>
                <a:pathLst>
                  <a:path w="35809" h="5909">
                    <a:moveTo>
                      <a:pt x="457" y="320"/>
                    </a:moveTo>
                    <a:lnTo>
                      <a:pt x="36266" y="320"/>
                    </a:lnTo>
                  </a:path>
                </a:pathLst>
              </a:custGeom>
              <a:solidFill>
                <a:srgbClr val="EC4E44"/>
              </a:solidFill>
              <a:ln w="5965" cap="sq">
                <a:noFill/>
                <a:prstDash val="solid"/>
                <a:miter/>
              </a:ln>
            </p:spPr>
            <p:txBody>
              <a:bodyPr rtlCol="0" anchor="ctr"/>
              <a:lstStyle/>
              <a:p>
                <a:endParaRPr lang="en-US"/>
              </a:p>
            </p:txBody>
          </p:sp>
          <p:sp>
            <p:nvSpPr>
              <p:cNvPr id="2787" name="Freeform: Shape 2786">
                <a:extLst>
                  <a:ext uri="{FF2B5EF4-FFF2-40B4-BE49-F238E27FC236}">
                    <a16:creationId xmlns:a16="http://schemas.microsoft.com/office/drawing/2014/main" id="{0E888597-2CBC-4852-9F44-118A5FF81FAD}"/>
                  </a:ext>
                </a:extLst>
              </p:cNvPr>
              <p:cNvSpPr/>
              <p:nvPr/>
            </p:nvSpPr>
            <p:spPr>
              <a:xfrm>
                <a:off x="3042743" y="3868307"/>
                <a:ext cx="35809" cy="5909"/>
              </a:xfrm>
              <a:custGeom>
                <a:avLst/>
                <a:gdLst>
                  <a:gd name="connsiteX0" fmla="*/ 457 w 35809"/>
                  <a:gd name="connsiteY0" fmla="*/ 320 h 5909"/>
                  <a:gd name="connsiteX1" fmla="*/ 36266 w 35809"/>
                  <a:gd name="connsiteY1" fmla="*/ 320 h 5909"/>
                </a:gdLst>
                <a:ahLst/>
                <a:cxnLst>
                  <a:cxn ang="0">
                    <a:pos x="connsiteX0" y="connsiteY0"/>
                  </a:cxn>
                  <a:cxn ang="0">
                    <a:pos x="connsiteX1" y="connsiteY1"/>
                  </a:cxn>
                </a:cxnLst>
                <a:rect l="l" t="t" r="r" b="b"/>
                <a:pathLst>
                  <a:path w="35809" h="5909">
                    <a:moveTo>
                      <a:pt x="457" y="320"/>
                    </a:moveTo>
                    <a:lnTo>
                      <a:pt x="36266" y="320"/>
                    </a:lnTo>
                  </a:path>
                </a:pathLst>
              </a:custGeom>
              <a:noFill/>
              <a:ln w="5965" cap="flat">
                <a:solidFill>
                  <a:srgbClr val="EC4E44"/>
                </a:solidFill>
                <a:prstDash val="solid"/>
                <a:miter/>
              </a:ln>
            </p:spPr>
            <p:txBody>
              <a:bodyPr rtlCol="0" anchor="ctr"/>
              <a:lstStyle/>
              <a:p>
                <a:endParaRPr lang="en-US"/>
              </a:p>
            </p:txBody>
          </p:sp>
          <p:sp>
            <p:nvSpPr>
              <p:cNvPr id="2788" name="Freeform: Shape 2787">
                <a:extLst>
                  <a:ext uri="{FF2B5EF4-FFF2-40B4-BE49-F238E27FC236}">
                    <a16:creationId xmlns:a16="http://schemas.microsoft.com/office/drawing/2014/main" id="{3C968ECC-B0CC-4166-8F0B-57E54A115209}"/>
                  </a:ext>
                </a:extLst>
              </p:cNvPr>
              <p:cNvSpPr/>
              <p:nvPr/>
            </p:nvSpPr>
            <p:spPr>
              <a:xfrm>
                <a:off x="3450778" y="3535039"/>
                <a:ext cx="35809" cy="5909"/>
              </a:xfrm>
              <a:custGeom>
                <a:avLst/>
                <a:gdLst>
                  <a:gd name="connsiteX0" fmla="*/ 526 w 35809"/>
                  <a:gd name="connsiteY0" fmla="*/ 264 h 5909"/>
                  <a:gd name="connsiteX1" fmla="*/ 36335 w 35809"/>
                  <a:gd name="connsiteY1" fmla="*/ 264 h 5909"/>
                </a:gdLst>
                <a:ahLst/>
                <a:cxnLst>
                  <a:cxn ang="0">
                    <a:pos x="connsiteX0" y="connsiteY0"/>
                  </a:cxn>
                  <a:cxn ang="0">
                    <a:pos x="connsiteX1" y="connsiteY1"/>
                  </a:cxn>
                </a:cxnLst>
                <a:rect l="l" t="t" r="r" b="b"/>
                <a:pathLst>
                  <a:path w="35809" h="5909">
                    <a:moveTo>
                      <a:pt x="526" y="264"/>
                    </a:moveTo>
                    <a:lnTo>
                      <a:pt x="36335" y="264"/>
                    </a:lnTo>
                  </a:path>
                </a:pathLst>
              </a:custGeom>
              <a:solidFill>
                <a:srgbClr val="EC4E44"/>
              </a:solidFill>
              <a:ln w="5965" cap="sq">
                <a:noFill/>
                <a:prstDash val="solid"/>
                <a:miter/>
              </a:ln>
            </p:spPr>
            <p:txBody>
              <a:bodyPr rtlCol="0" anchor="ctr"/>
              <a:lstStyle/>
              <a:p>
                <a:endParaRPr lang="en-US"/>
              </a:p>
            </p:txBody>
          </p:sp>
          <p:sp>
            <p:nvSpPr>
              <p:cNvPr id="2789" name="Freeform: Shape 2788">
                <a:extLst>
                  <a:ext uri="{FF2B5EF4-FFF2-40B4-BE49-F238E27FC236}">
                    <a16:creationId xmlns:a16="http://schemas.microsoft.com/office/drawing/2014/main" id="{A85649E3-9310-4E42-AB91-2D86EA15A098}"/>
                  </a:ext>
                </a:extLst>
              </p:cNvPr>
              <p:cNvSpPr/>
              <p:nvPr/>
            </p:nvSpPr>
            <p:spPr>
              <a:xfrm>
                <a:off x="3450778" y="3535039"/>
                <a:ext cx="35809" cy="5909"/>
              </a:xfrm>
              <a:custGeom>
                <a:avLst/>
                <a:gdLst>
                  <a:gd name="connsiteX0" fmla="*/ 526 w 35809"/>
                  <a:gd name="connsiteY0" fmla="*/ 264 h 5909"/>
                  <a:gd name="connsiteX1" fmla="*/ 36335 w 35809"/>
                  <a:gd name="connsiteY1" fmla="*/ 264 h 5909"/>
                </a:gdLst>
                <a:ahLst/>
                <a:cxnLst>
                  <a:cxn ang="0">
                    <a:pos x="connsiteX0" y="connsiteY0"/>
                  </a:cxn>
                  <a:cxn ang="0">
                    <a:pos x="connsiteX1" y="connsiteY1"/>
                  </a:cxn>
                </a:cxnLst>
                <a:rect l="l" t="t" r="r" b="b"/>
                <a:pathLst>
                  <a:path w="35809" h="5909">
                    <a:moveTo>
                      <a:pt x="526" y="264"/>
                    </a:moveTo>
                    <a:lnTo>
                      <a:pt x="36335" y="264"/>
                    </a:lnTo>
                  </a:path>
                </a:pathLst>
              </a:custGeom>
              <a:noFill/>
              <a:ln w="5965" cap="flat">
                <a:solidFill>
                  <a:srgbClr val="EC4E44"/>
                </a:solidFill>
                <a:prstDash val="solid"/>
                <a:miter/>
              </a:ln>
            </p:spPr>
            <p:txBody>
              <a:bodyPr rtlCol="0" anchor="ctr"/>
              <a:lstStyle/>
              <a:p>
                <a:endParaRPr lang="en-US"/>
              </a:p>
            </p:txBody>
          </p:sp>
          <p:sp>
            <p:nvSpPr>
              <p:cNvPr id="2790" name="Freeform: Shape 2789">
                <a:extLst>
                  <a:ext uri="{FF2B5EF4-FFF2-40B4-BE49-F238E27FC236}">
                    <a16:creationId xmlns:a16="http://schemas.microsoft.com/office/drawing/2014/main" id="{402268D7-445E-46D7-8D96-2559343DC905}"/>
                  </a:ext>
                </a:extLst>
              </p:cNvPr>
              <p:cNvSpPr/>
              <p:nvPr/>
            </p:nvSpPr>
            <p:spPr>
              <a:xfrm>
                <a:off x="3249407" y="3731162"/>
                <a:ext cx="35809" cy="5909"/>
              </a:xfrm>
              <a:custGeom>
                <a:avLst/>
                <a:gdLst>
                  <a:gd name="connsiteX0" fmla="*/ 492 w 35809"/>
                  <a:gd name="connsiteY0" fmla="*/ 297 h 5909"/>
                  <a:gd name="connsiteX1" fmla="*/ 36301 w 35809"/>
                  <a:gd name="connsiteY1" fmla="*/ 297 h 5909"/>
                </a:gdLst>
                <a:ahLst/>
                <a:cxnLst>
                  <a:cxn ang="0">
                    <a:pos x="connsiteX0" y="connsiteY0"/>
                  </a:cxn>
                  <a:cxn ang="0">
                    <a:pos x="connsiteX1" y="connsiteY1"/>
                  </a:cxn>
                </a:cxnLst>
                <a:rect l="l" t="t" r="r" b="b"/>
                <a:pathLst>
                  <a:path w="35809" h="5909">
                    <a:moveTo>
                      <a:pt x="492" y="297"/>
                    </a:moveTo>
                    <a:lnTo>
                      <a:pt x="36301" y="297"/>
                    </a:lnTo>
                  </a:path>
                </a:pathLst>
              </a:custGeom>
              <a:solidFill>
                <a:srgbClr val="EC4E44"/>
              </a:solidFill>
              <a:ln w="5965" cap="sq">
                <a:noFill/>
                <a:prstDash val="solid"/>
                <a:miter/>
              </a:ln>
            </p:spPr>
            <p:txBody>
              <a:bodyPr rtlCol="0" anchor="ctr"/>
              <a:lstStyle/>
              <a:p>
                <a:endParaRPr lang="en-US"/>
              </a:p>
            </p:txBody>
          </p:sp>
          <p:sp>
            <p:nvSpPr>
              <p:cNvPr id="2791" name="Freeform: Shape 2790">
                <a:extLst>
                  <a:ext uri="{FF2B5EF4-FFF2-40B4-BE49-F238E27FC236}">
                    <a16:creationId xmlns:a16="http://schemas.microsoft.com/office/drawing/2014/main" id="{D3E6E84D-886A-4A2C-A878-3E00A4EE0288}"/>
                  </a:ext>
                </a:extLst>
              </p:cNvPr>
              <p:cNvSpPr/>
              <p:nvPr/>
            </p:nvSpPr>
            <p:spPr>
              <a:xfrm>
                <a:off x="3249407" y="3731162"/>
                <a:ext cx="35809" cy="5909"/>
              </a:xfrm>
              <a:custGeom>
                <a:avLst/>
                <a:gdLst>
                  <a:gd name="connsiteX0" fmla="*/ 492 w 35809"/>
                  <a:gd name="connsiteY0" fmla="*/ 297 h 5909"/>
                  <a:gd name="connsiteX1" fmla="*/ 36301 w 35809"/>
                  <a:gd name="connsiteY1" fmla="*/ 297 h 5909"/>
                </a:gdLst>
                <a:ahLst/>
                <a:cxnLst>
                  <a:cxn ang="0">
                    <a:pos x="connsiteX0" y="connsiteY0"/>
                  </a:cxn>
                  <a:cxn ang="0">
                    <a:pos x="connsiteX1" y="connsiteY1"/>
                  </a:cxn>
                </a:cxnLst>
                <a:rect l="l" t="t" r="r" b="b"/>
                <a:pathLst>
                  <a:path w="35809" h="5909">
                    <a:moveTo>
                      <a:pt x="492" y="297"/>
                    </a:moveTo>
                    <a:lnTo>
                      <a:pt x="36301" y="297"/>
                    </a:lnTo>
                  </a:path>
                </a:pathLst>
              </a:custGeom>
              <a:noFill/>
              <a:ln w="5965" cap="flat">
                <a:solidFill>
                  <a:srgbClr val="EC4E44"/>
                </a:solidFill>
                <a:prstDash val="solid"/>
                <a:miter/>
              </a:ln>
            </p:spPr>
            <p:txBody>
              <a:bodyPr rtlCol="0" anchor="ctr"/>
              <a:lstStyle/>
              <a:p>
                <a:endParaRPr lang="en-US"/>
              </a:p>
            </p:txBody>
          </p:sp>
          <p:sp>
            <p:nvSpPr>
              <p:cNvPr id="2792" name="Freeform: Shape 2791">
                <a:extLst>
                  <a:ext uri="{FF2B5EF4-FFF2-40B4-BE49-F238E27FC236}">
                    <a16:creationId xmlns:a16="http://schemas.microsoft.com/office/drawing/2014/main" id="{5BF1AAC1-765C-4BA1-BC5A-DA975501D161}"/>
                  </a:ext>
                </a:extLst>
              </p:cNvPr>
              <p:cNvSpPr/>
              <p:nvPr/>
            </p:nvSpPr>
            <p:spPr>
              <a:xfrm>
                <a:off x="4113310" y="2945851"/>
                <a:ext cx="35809" cy="5909"/>
              </a:xfrm>
              <a:custGeom>
                <a:avLst/>
                <a:gdLst>
                  <a:gd name="connsiteX0" fmla="*/ 637 w 35809"/>
                  <a:gd name="connsiteY0" fmla="*/ 164 h 5909"/>
                  <a:gd name="connsiteX1" fmla="*/ 36446 w 35809"/>
                  <a:gd name="connsiteY1" fmla="*/ 164 h 5909"/>
                </a:gdLst>
                <a:ahLst/>
                <a:cxnLst>
                  <a:cxn ang="0">
                    <a:pos x="connsiteX0" y="connsiteY0"/>
                  </a:cxn>
                  <a:cxn ang="0">
                    <a:pos x="connsiteX1" y="connsiteY1"/>
                  </a:cxn>
                </a:cxnLst>
                <a:rect l="l" t="t" r="r" b="b"/>
                <a:pathLst>
                  <a:path w="35809" h="5909">
                    <a:moveTo>
                      <a:pt x="637" y="164"/>
                    </a:moveTo>
                    <a:lnTo>
                      <a:pt x="36446" y="164"/>
                    </a:lnTo>
                  </a:path>
                </a:pathLst>
              </a:custGeom>
              <a:solidFill>
                <a:srgbClr val="EC4E44"/>
              </a:solidFill>
              <a:ln w="5965" cap="sq">
                <a:noFill/>
                <a:prstDash val="solid"/>
                <a:miter/>
              </a:ln>
            </p:spPr>
            <p:txBody>
              <a:bodyPr rtlCol="0" anchor="ctr"/>
              <a:lstStyle/>
              <a:p>
                <a:endParaRPr lang="en-US"/>
              </a:p>
            </p:txBody>
          </p:sp>
          <p:sp>
            <p:nvSpPr>
              <p:cNvPr id="2793" name="Freeform: Shape 2792">
                <a:extLst>
                  <a:ext uri="{FF2B5EF4-FFF2-40B4-BE49-F238E27FC236}">
                    <a16:creationId xmlns:a16="http://schemas.microsoft.com/office/drawing/2014/main" id="{83F0B657-2BEC-4311-9C4C-9C6C17EED236}"/>
                  </a:ext>
                </a:extLst>
              </p:cNvPr>
              <p:cNvSpPr/>
              <p:nvPr/>
            </p:nvSpPr>
            <p:spPr>
              <a:xfrm>
                <a:off x="4113310" y="2945851"/>
                <a:ext cx="35809" cy="5909"/>
              </a:xfrm>
              <a:custGeom>
                <a:avLst/>
                <a:gdLst>
                  <a:gd name="connsiteX0" fmla="*/ 637 w 35809"/>
                  <a:gd name="connsiteY0" fmla="*/ 164 h 5909"/>
                  <a:gd name="connsiteX1" fmla="*/ 36446 w 35809"/>
                  <a:gd name="connsiteY1" fmla="*/ 164 h 5909"/>
                </a:gdLst>
                <a:ahLst/>
                <a:cxnLst>
                  <a:cxn ang="0">
                    <a:pos x="connsiteX0" y="connsiteY0"/>
                  </a:cxn>
                  <a:cxn ang="0">
                    <a:pos x="connsiteX1" y="connsiteY1"/>
                  </a:cxn>
                </a:cxnLst>
                <a:rect l="l" t="t" r="r" b="b"/>
                <a:pathLst>
                  <a:path w="35809" h="5909">
                    <a:moveTo>
                      <a:pt x="637" y="164"/>
                    </a:moveTo>
                    <a:lnTo>
                      <a:pt x="36446" y="164"/>
                    </a:lnTo>
                  </a:path>
                </a:pathLst>
              </a:custGeom>
              <a:noFill/>
              <a:ln w="5965" cap="flat">
                <a:solidFill>
                  <a:srgbClr val="EC4E44"/>
                </a:solidFill>
                <a:prstDash val="solid"/>
                <a:miter/>
              </a:ln>
            </p:spPr>
            <p:txBody>
              <a:bodyPr rtlCol="0" anchor="ctr"/>
              <a:lstStyle/>
              <a:p>
                <a:endParaRPr lang="en-US"/>
              </a:p>
            </p:txBody>
          </p:sp>
          <p:sp>
            <p:nvSpPr>
              <p:cNvPr id="2794" name="Freeform: Shape 2793">
                <a:extLst>
                  <a:ext uri="{FF2B5EF4-FFF2-40B4-BE49-F238E27FC236}">
                    <a16:creationId xmlns:a16="http://schemas.microsoft.com/office/drawing/2014/main" id="{BAE9E8F8-2AE9-49E8-8F86-0181CEB239F6}"/>
                  </a:ext>
                </a:extLst>
              </p:cNvPr>
              <p:cNvSpPr/>
              <p:nvPr/>
            </p:nvSpPr>
            <p:spPr>
              <a:xfrm>
                <a:off x="1980764" y="4826791"/>
                <a:ext cx="35809" cy="5909"/>
              </a:xfrm>
              <a:custGeom>
                <a:avLst/>
                <a:gdLst>
                  <a:gd name="connsiteX0" fmla="*/ 279 w 35809"/>
                  <a:gd name="connsiteY0" fmla="*/ 482 h 5909"/>
                  <a:gd name="connsiteX1" fmla="*/ 36089 w 35809"/>
                  <a:gd name="connsiteY1" fmla="*/ 482 h 5909"/>
                </a:gdLst>
                <a:ahLst/>
                <a:cxnLst>
                  <a:cxn ang="0">
                    <a:pos x="connsiteX0" y="connsiteY0"/>
                  </a:cxn>
                  <a:cxn ang="0">
                    <a:pos x="connsiteX1" y="connsiteY1"/>
                  </a:cxn>
                </a:cxnLst>
                <a:rect l="l" t="t" r="r" b="b"/>
                <a:pathLst>
                  <a:path w="35809" h="5909">
                    <a:moveTo>
                      <a:pt x="279" y="482"/>
                    </a:moveTo>
                    <a:lnTo>
                      <a:pt x="36089" y="482"/>
                    </a:lnTo>
                  </a:path>
                </a:pathLst>
              </a:custGeom>
              <a:solidFill>
                <a:srgbClr val="EC4E44"/>
              </a:solidFill>
              <a:ln w="5965" cap="sq">
                <a:noFill/>
                <a:prstDash val="solid"/>
                <a:miter/>
              </a:ln>
            </p:spPr>
            <p:txBody>
              <a:bodyPr rtlCol="0" anchor="ctr"/>
              <a:lstStyle/>
              <a:p>
                <a:endParaRPr lang="en-US"/>
              </a:p>
            </p:txBody>
          </p:sp>
          <p:sp>
            <p:nvSpPr>
              <p:cNvPr id="2795" name="Freeform: Shape 2794">
                <a:extLst>
                  <a:ext uri="{FF2B5EF4-FFF2-40B4-BE49-F238E27FC236}">
                    <a16:creationId xmlns:a16="http://schemas.microsoft.com/office/drawing/2014/main" id="{F7379664-E317-4002-AC34-B8E0E4DF927E}"/>
                  </a:ext>
                </a:extLst>
              </p:cNvPr>
              <p:cNvSpPr/>
              <p:nvPr/>
            </p:nvSpPr>
            <p:spPr>
              <a:xfrm>
                <a:off x="1980764" y="4826791"/>
                <a:ext cx="35809" cy="5909"/>
              </a:xfrm>
              <a:custGeom>
                <a:avLst/>
                <a:gdLst>
                  <a:gd name="connsiteX0" fmla="*/ 279 w 35809"/>
                  <a:gd name="connsiteY0" fmla="*/ 482 h 5909"/>
                  <a:gd name="connsiteX1" fmla="*/ 36089 w 35809"/>
                  <a:gd name="connsiteY1" fmla="*/ 482 h 5909"/>
                </a:gdLst>
                <a:ahLst/>
                <a:cxnLst>
                  <a:cxn ang="0">
                    <a:pos x="connsiteX0" y="connsiteY0"/>
                  </a:cxn>
                  <a:cxn ang="0">
                    <a:pos x="connsiteX1" y="connsiteY1"/>
                  </a:cxn>
                </a:cxnLst>
                <a:rect l="l" t="t" r="r" b="b"/>
                <a:pathLst>
                  <a:path w="35809" h="5909">
                    <a:moveTo>
                      <a:pt x="279" y="482"/>
                    </a:moveTo>
                    <a:lnTo>
                      <a:pt x="36089" y="482"/>
                    </a:lnTo>
                  </a:path>
                </a:pathLst>
              </a:custGeom>
              <a:noFill/>
              <a:ln w="5965" cap="flat">
                <a:solidFill>
                  <a:srgbClr val="EC4E44"/>
                </a:solidFill>
                <a:prstDash val="solid"/>
                <a:miter/>
              </a:ln>
            </p:spPr>
            <p:txBody>
              <a:bodyPr rtlCol="0" anchor="ctr"/>
              <a:lstStyle/>
              <a:p>
                <a:endParaRPr lang="en-US"/>
              </a:p>
            </p:txBody>
          </p:sp>
          <p:sp>
            <p:nvSpPr>
              <p:cNvPr id="2796" name="Freeform: Shape 2795">
                <a:extLst>
                  <a:ext uri="{FF2B5EF4-FFF2-40B4-BE49-F238E27FC236}">
                    <a16:creationId xmlns:a16="http://schemas.microsoft.com/office/drawing/2014/main" id="{71BA4938-284D-467A-B3F8-E24B8594AE13}"/>
                  </a:ext>
                </a:extLst>
              </p:cNvPr>
              <p:cNvSpPr/>
              <p:nvPr/>
            </p:nvSpPr>
            <p:spPr>
              <a:xfrm>
                <a:off x="3268047" y="3710509"/>
                <a:ext cx="35809" cy="5909"/>
              </a:xfrm>
              <a:custGeom>
                <a:avLst/>
                <a:gdLst>
                  <a:gd name="connsiteX0" fmla="*/ 495 w 35809"/>
                  <a:gd name="connsiteY0" fmla="*/ 293 h 5909"/>
                  <a:gd name="connsiteX1" fmla="*/ 36304 w 35809"/>
                  <a:gd name="connsiteY1" fmla="*/ 293 h 5909"/>
                </a:gdLst>
                <a:ahLst/>
                <a:cxnLst>
                  <a:cxn ang="0">
                    <a:pos x="connsiteX0" y="connsiteY0"/>
                  </a:cxn>
                  <a:cxn ang="0">
                    <a:pos x="connsiteX1" y="connsiteY1"/>
                  </a:cxn>
                </a:cxnLst>
                <a:rect l="l" t="t" r="r" b="b"/>
                <a:pathLst>
                  <a:path w="35809" h="5909">
                    <a:moveTo>
                      <a:pt x="495" y="293"/>
                    </a:moveTo>
                    <a:lnTo>
                      <a:pt x="36304" y="293"/>
                    </a:lnTo>
                  </a:path>
                </a:pathLst>
              </a:custGeom>
              <a:solidFill>
                <a:srgbClr val="EC4E44"/>
              </a:solidFill>
              <a:ln w="5965" cap="sq">
                <a:noFill/>
                <a:prstDash val="solid"/>
                <a:miter/>
              </a:ln>
            </p:spPr>
            <p:txBody>
              <a:bodyPr rtlCol="0" anchor="ctr"/>
              <a:lstStyle/>
              <a:p>
                <a:endParaRPr lang="en-US"/>
              </a:p>
            </p:txBody>
          </p:sp>
          <p:sp>
            <p:nvSpPr>
              <p:cNvPr id="2797" name="Freeform: Shape 2796">
                <a:extLst>
                  <a:ext uri="{FF2B5EF4-FFF2-40B4-BE49-F238E27FC236}">
                    <a16:creationId xmlns:a16="http://schemas.microsoft.com/office/drawing/2014/main" id="{C378CAF2-1E99-4CC9-9345-0CF276A50EE3}"/>
                  </a:ext>
                </a:extLst>
              </p:cNvPr>
              <p:cNvSpPr/>
              <p:nvPr/>
            </p:nvSpPr>
            <p:spPr>
              <a:xfrm>
                <a:off x="3268047" y="3710509"/>
                <a:ext cx="35809" cy="5909"/>
              </a:xfrm>
              <a:custGeom>
                <a:avLst/>
                <a:gdLst>
                  <a:gd name="connsiteX0" fmla="*/ 495 w 35809"/>
                  <a:gd name="connsiteY0" fmla="*/ 293 h 5909"/>
                  <a:gd name="connsiteX1" fmla="*/ 36304 w 35809"/>
                  <a:gd name="connsiteY1" fmla="*/ 293 h 5909"/>
                </a:gdLst>
                <a:ahLst/>
                <a:cxnLst>
                  <a:cxn ang="0">
                    <a:pos x="connsiteX0" y="connsiteY0"/>
                  </a:cxn>
                  <a:cxn ang="0">
                    <a:pos x="connsiteX1" y="connsiteY1"/>
                  </a:cxn>
                </a:cxnLst>
                <a:rect l="l" t="t" r="r" b="b"/>
                <a:pathLst>
                  <a:path w="35809" h="5909">
                    <a:moveTo>
                      <a:pt x="495" y="293"/>
                    </a:moveTo>
                    <a:lnTo>
                      <a:pt x="36304" y="293"/>
                    </a:lnTo>
                  </a:path>
                </a:pathLst>
              </a:custGeom>
              <a:noFill/>
              <a:ln w="5965" cap="flat">
                <a:solidFill>
                  <a:srgbClr val="EC4E44"/>
                </a:solidFill>
                <a:prstDash val="solid"/>
                <a:miter/>
              </a:ln>
            </p:spPr>
            <p:txBody>
              <a:bodyPr rtlCol="0" anchor="ctr"/>
              <a:lstStyle/>
              <a:p>
                <a:endParaRPr lang="en-US"/>
              </a:p>
            </p:txBody>
          </p:sp>
          <p:sp>
            <p:nvSpPr>
              <p:cNvPr id="2798" name="Freeform: Shape 2797">
                <a:extLst>
                  <a:ext uri="{FF2B5EF4-FFF2-40B4-BE49-F238E27FC236}">
                    <a16:creationId xmlns:a16="http://schemas.microsoft.com/office/drawing/2014/main" id="{AA191C25-9ED4-4987-B7CB-54EB87DD310A}"/>
                  </a:ext>
                </a:extLst>
              </p:cNvPr>
              <p:cNvSpPr/>
              <p:nvPr/>
            </p:nvSpPr>
            <p:spPr>
              <a:xfrm>
                <a:off x="4057324" y="3000479"/>
                <a:ext cx="35809" cy="5909"/>
              </a:xfrm>
              <a:custGeom>
                <a:avLst/>
                <a:gdLst>
                  <a:gd name="connsiteX0" fmla="*/ 627 w 35809"/>
                  <a:gd name="connsiteY0" fmla="*/ 173 h 5909"/>
                  <a:gd name="connsiteX1" fmla="*/ 36436 w 35809"/>
                  <a:gd name="connsiteY1" fmla="*/ 173 h 5909"/>
                </a:gdLst>
                <a:ahLst/>
                <a:cxnLst>
                  <a:cxn ang="0">
                    <a:pos x="connsiteX0" y="connsiteY0"/>
                  </a:cxn>
                  <a:cxn ang="0">
                    <a:pos x="connsiteX1" y="connsiteY1"/>
                  </a:cxn>
                </a:cxnLst>
                <a:rect l="l" t="t" r="r" b="b"/>
                <a:pathLst>
                  <a:path w="35809" h="5909">
                    <a:moveTo>
                      <a:pt x="627" y="173"/>
                    </a:moveTo>
                    <a:lnTo>
                      <a:pt x="36436" y="173"/>
                    </a:lnTo>
                  </a:path>
                </a:pathLst>
              </a:custGeom>
              <a:solidFill>
                <a:srgbClr val="EC4E44"/>
              </a:solidFill>
              <a:ln w="5965" cap="sq">
                <a:noFill/>
                <a:prstDash val="solid"/>
                <a:miter/>
              </a:ln>
            </p:spPr>
            <p:txBody>
              <a:bodyPr rtlCol="0" anchor="ctr"/>
              <a:lstStyle/>
              <a:p>
                <a:endParaRPr lang="en-US"/>
              </a:p>
            </p:txBody>
          </p:sp>
          <p:sp>
            <p:nvSpPr>
              <p:cNvPr id="2799" name="Freeform: Shape 2798">
                <a:extLst>
                  <a:ext uri="{FF2B5EF4-FFF2-40B4-BE49-F238E27FC236}">
                    <a16:creationId xmlns:a16="http://schemas.microsoft.com/office/drawing/2014/main" id="{65CEF7E4-ED82-4DCF-B37A-1CF165ED22A9}"/>
                  </a:ext>
                </a:extLst>
              </p:cNvPr>
              <p:cNvSpPr/>
              <p:nvPr/>
            </p:nvSpPr>
            <p:spPr>
              <a:xfrm>
                <a:off x="4057324" y="3000479"/>
                <a:ext cx="35809" cy="5909"/>
              </a:xfrm>
              <a:custGeom>
                <a:avLst/>
                <a:gdLst>
                  <a:gd name="connsiteX0" fmla="*/ 627 w 35809"/>
                  <a:gd name="connsiteY0" fmla="*/ 173 h 5909"/>
                  <a:gd name="connsiteX1" fmla="*/ 36436 w 35809"/>
                  <a:gd name="connsiteY1" fmla="*/ 173 h 5909"/>
                </a:gdLst>
                <a:ahLst/>
                <a:cxnLst>
                  <a:cxn ang="0">
                    <a:pos x="connsiteX0" y="connsiteY0"/>
                  </a:cxn>
                  <a:cxn ang="0">
                    <a:pos x="connsiteX1" y="connsiteY1"/>
                  </a:cxn>
                </a:cxnLst>
                <a:rect l="l" t="t" r="r" b="b"/>
                <a:pathLst>
                  <a:path w="35809" h="5909">
                    <a:moveTo>
                      <a:pt x="627" y="173"/>
                    </a:moveTo>
                    <a:lnTo>
                      <a:pt x="36436" y="173"/>
                    </a:lnTo>
                  </a:path>
                </a:pathLst>
              </a:custGeom>
              <a:noFill/>
              <a:ln w="5965" cap="flat">
                <a:solidFill>
                  <a:srgbClr val="EC4E44"/>
                </a:solidFill>
                <a:prstDash val="solid"/>
                <a:miter/>
              </a:ln>
            </p:spPr>
            <p:txBody>
              <a:bodyPr rtlCol="0" anchor="ctr"/>
              <a:lstStyle/>
              <a:p>
                <a:endParaRPr lang="en-US"/>
              </a:p>
            </p:txBody>
          </p:sp>
          <p:sp>
            <p:nvSpPr>
              <p:cNvPr id="2800" name="Freeform: Shape 2799">
                <a:extLst>
                  <a:ext uri="{FF2B5EF4-FFF2-40B4-BE49-F238E27FC236}">
                    <a16:creationId xmlns:a16="http://schemas.microsoft.com/office/drawing/2014/main" id="{5EA2AA9F-5995-413C-AD70-7DF49C21300C}"/>
                  </a:ext>
                </a:extLst>
              </p:cNvPr>
              <p:cNvSpPr/>
              <p:nvPr/>
            </p:nvSpPr>
            <p:spPr>
              <a:xfrm>
                <a:off x="2189938" y="4706332"/>
                <a:ext cx="35809" cy="5909"/>
              </a:xfrm>
              <a:custGeom>
                <a:avLst/>
                <a:gdLst>
                  <a:gd name="connsiteX0" fmla="*/ 314 w 35809"/>
                  <a:gd name="connsiteY0" fmla="*/ 462 h 5909"/>
                  <a:gd name="connsiteX1" fmla="*/ 36124 w 35809"/>
                  <a:gd name="connsiteY1" fmla="*/ 462 h 5909"/>
                </a:gdLst>
                <a:ahLst/>
                <a:cxnLst>
                  <a:cxn ang="0">
                    <a:pos x="connsiteX0" y="connsiteY0"/>
                  </a:cxn>
                  <a:cxn ang="0">
                    <a:pos x="connsiteX1" y="connsiteY1"/>
                  </a:cxn>
                </a:cxnLst>
                <a:rect l="l" t="t" r="r" b="b"/>
                <a:pathLst>
                  <a:path w="35809" h="5909">
                    <a:moveTo>
                      <a:pt x="314" y="462"/>
                    </a:moveTo>
                    <a:lnTo>
                      <a:pt x="36124" y="462"/>
                    </a:lnTo>
                  </a:path>
                </a:pathLst>
              </a:custGeom>
              <a:solidFill>
                <a:srgbClr val="EC4E44"/>
              </a:solidFill>
              <a:ln w="5965" cap="sq">
                <a:noFill/>
                <a:prstDash val="solid"/>
                <a:miter/>
              </a:ln>
            </p:spPr>
            <p:txBody>
              <a:bodyPr rtlCol="0" anchor="ctr"/>
              <a:lstStyle/>
              <a:p>
                <a:endParaRPr lang="en-US"/>
              </a:p>
            </p:txBody>
          </p:sp>
          <p:sp>
            <p:nvSpPr>
              <p:cNvPr id="2801" name="Freeform: Shape 2800">
                <a:extLst>
                  <a:ext uri="{FF2B5EF4-FFF2-40B4-BE49-F238E27FC236}">
                    <a16:creationId xmlns:a16="http://schemas.microsoft.com/office/drawing/2014/main" id="{A6FDA7FE-09F1-4A81-BDE7-0D1A966375BF}"/>
                  </a:ext>
                </a:extLst>
              </p:cNvPr>
              <p:cNvSpPr/>
              <p:nvPr/>
            </p:nvSpPr>
            <p:spPr>
              <a:xfrm>
                <a:off x="2189938" y="4706332"/>
                <a:ext cx="35809" cy="5909"/>
              </a:xfrm>
              <a:custGeom>
                <a:avLst/>
                <a:gdLst>
                  <a:gd name="connsiteX0" fmla="*/ 314 w 35809"/>
                  <a:gd name="connsiteY0" fmla="*/ 462 h 5909"/>
                  <a:gd name="connsiteX1" fmla="*/ 36124 w 35809"/>
                  <a:gd name="connsiteY1" fmla="*/ 462 h 5909"/>
                </a:gdLst>
                <a:ahLst/>
                <a:cxnLst>
                  <a:cxn ang="0">
                    <a:pos x="connsiteX0" y="connsiteY0"/>
                  </a:cxn>
                  <a:cxn ang="0">
                    <a:pos x="connsiteX1" y="connsiteY1"/>
                  </a:cxn>
                </a:cxnLst>
                <a:rect l="l" t="t" r="r" b="b"/>
                <a:pathLst>
                  <a:path w="35809" h="5909">
                    <a:moveTo>
                      <a:pt x="314" y="462"/>
                    </a:moveTo>
                    <a:lnTo>
                      <a:pt x="36124" y="462"/>
                    </a:lnTo>
                  </a:path>
                </a:pathLst>
              </a:custGeom>
              <a:noFill/>
              <a:ln w="5965" cap="flat">
                <a:solidFill>
                  <a:srgbClr val="EC4E44"/>
                </a:solidFill>
                <a:prstDash val="solid"/>
                <a:miter/>
              </a:ln>
            </p:spPr>
            <p:txBody>
              <a:bodyPr rtlCol="0" anchor="ctr"/>
              <a:lstStyle/>
              <a:p>
                <a:endParaRPr lang="en-US"/>
              </a:p>
            </p:txBody>
          </p:sp>
          <p:sp>
            <p:nvSpPr>
              <p:cNvPr id="2802" name="Freeform: Shape 2801">
                <a:extLst>
                  <a:ext uri="{FF2B5EF4-FFF2-40B4-BE49-F238E27FC236}">
                    <a16:creationId xmlns:a16="http://schemas.microsoft.com/office/drawing/2014/main" id="{00851C2E-0E35-4453-A8E2-11401BCB83EE}"/>
                  </a:ext>
                </a:extLst>
              </p:cNvPr>
              <p:cNvSpPr/>
              <p:nvPr/>
            </p:nvSpPr>
            <p:spPr>
              <a:xfrm>
                <a:off x="3744369" y="3260607"/>
                <a:ext cx="35809" cy="5909"/>
              </a:xfrm>
              <a:custGeom>
                <a:avLst/>
                <a:gdLst>
                  <a:gd name="connsiteX0" fmla="*/ 575 w 35809"/>
                  <a:gd name="connsiteY0" fmla="*/ 217 h 5909"/>
                  <a:gd name="connsiteX1" fmla="*/ 36384 w 35809"/>
                  <a:gd name="connsiteY1" fmla="*/ 217 h 5909"/>
                </a:gdLst>
                <a:ahLst/>
                <a:cxnLst>
                  <a:cxn ang="0">
                    <a:pos x="connsiteX0" y="connsiteY0"/>
                  </a:cxn>
                  <a:cxn ang="0">
                    <a:pos x="connsiteX1" y="connsiteY1"/>
                  </a:cxn>
                </a:cxnLst>
                <a:rect l="l" t="t" r="r" b="b"/>
                <a:pathLst>
                  <a:path w="35809" h="5909">
                    <a:moveTo>
                      <a:pt x="575" y="217"/>
                    </a:moveTo>
                    <a:lnTo>
                      <a:pt x="36384" y="217"/>
                    </a:lnTo>
                  </a:path>
                </a:pathLst>
              </a:custGeom>
              <a:solidFill>
                <a:srgbClr val="EC4E44"/>
              </a:solidFill>
              <a:ln w="5965" cap="sq">
                <a:noFill/>
                <a:prstDash val="solid"/>
                <a:miter/>
              </a:ln>
            </p:spPr>
            <p:txBody>
              <a:bodyPr rtlCol="0" anchor="ctr"/>
              <a:lstStyle/>
              <a:p>
                <a:endParaRPr lang="en-US"/>
              </a:p>
            </p:txBody>
          </p:sp>
          <p:sp>
            <p:nvSpPr>
              <p:cNvPr id="2803" name="Freeform: Shape 2802">
                <a:extLst>
                  <a:ext uri="{FF2B5EF4-FFF2-40B4-BE49-F238E27FC236}">
                    <a16:creationId xmlns:a16="http://schemas.microsoft.com/office/drawing/2014/main" id="{8781CAA6-AB7D-4680-A78D-ED29FD7977E6}"/>
                  </a:ext>
                </a:extLst>
              </p:cNvPr>
              <p:cNvSpPr/>
              <p:nvPr/>
            </p:nvSpPr>
            <p:spPr>
              <a:xfrm>
                <a:off x="3744369" y="3260607"/>
                <a:ext cx="35809" cy="5909"/>
              </a:xfrm>
              <a:custGeom>
                <a:avLst/>
                <a:gdLst>
                  <a:gd name="connsiteX0" fmla="*/ 575 w 35809"/>
                  <a:gd name="connsiteY0" fmla="*/ 217 h 5909"/>
                  <a:gd name="connsiteX1" fmla="*/ 36384 w 35809"/>
                  <a:gd name="connsiteY1" fmla="*/ 217 h 5909"/>
                </a:gdLst>
                <a:ahLst/>
                <a:cxnLst>
                  <a:cxn ang="0">
                    <a:pos x="connsiteX0" y="connsiteY0"/>
                  </a:cxn>
                  <a:cxn ang="0">
                    <a:pos x="connsiteX1" y="connsiteY1"/>
                  </a:cxn>
                </a:cxnLst>
                <a:rect l="l" t="t" r="r" b="b"/>
                <a:pathLst>
                  <a:path w="35809" h="5909">
                    <a:moveTo>
                      <a:pt x="575" y="217"/>
                    </a:moveTo>
                    <a:lnTo>
                      <a:pt x="36384" y="217"/>
                    </a:lnTo>
                  </a:path>
                </a:pathLst>
              </a:custGeom>
              <a:noFill/>
              <a:ln w="5965" cap="flat">
                <a:solidFill>
                  <a:srgbClr val="EC4E44"/>
                </a:solidFill>
                <a:prstDash val="solid"/>
                <a:miter/>
              </a:ln>
            </p:spPr>
            <p:txBody>
              <a:bodyPr rtlCol="0" anchor="ctr"/>
              <a:lstStyle/>
              <a:p>
                <a:endParaRPr lang="en-US"/>
              </a:p>
            </p:txBody>
          </p:sp>
          <p:sp>
            <p:nvSpPr>
              <p:cNvPr id="2804" name="Freeform: Shape 2803">
                <a:extLst>
                  <a:ext uri="{FF2B5EF4-FFF2-40B4-BE49-F238E27FC236}">
                    <a16:creationId xmlns:a16="http://schemas.microsoft.com/office/drawing/2014/main" id="{7DF642A4-F28C-4915-924A-BA71075DDAF4}"/>
                  </a:ext>
                </a:extLst>
              </p:cNvPr>
              <p:cNvSpPr/>
              <p:nvPr/>
            </p:nvSpPr>
            <p:spPr>
              <a:xfrm>
                <a:off x="3584380" y="3432646"/>
                <a:ext cx="35809" cy="5909"/>
              </a:xfrm>
              <a:custGeom>
                <a:avLst/>
                <a:gdLst>
                  <a:gd name="connsiteX0" fmla="*/ 548 w 35809"/>
                  <a:gd name="connsiteY0" fmla="*/ 246 h 5909"/>
                  <a:gd name="connsiteX1" fmla="*/ 36357 w 35809"/>
                  <a:gd name="connsiteY1" fmla="*/ 246 h 5909"/>
                </a:gdLst>
                <a:ahLst/>
                <a:cxnLst>
                  <a:cxn ang="0">
                    <a:pos x="connsiteX0" y="connsiteY0"/>
                  </a:cxn>
                  <a:cxn ang="0">
                    <a:pos x="connsiteX1" y="connsiteY1"/>
                  </a:cxn>
                </a:cxnLst>
                <a:rect l="l" t="t" r="r" b="b"/>
                <a:pathLst>
                  <a:path w="35809" h="5909">
                    <a:moveTo>
                      <a:pt x="548" y="246"/>
                    </a:moveTo>
                    <a:lnTo>
                      <a:pt x="36357" y="246"/>
                    </a:lnTo>
                  </a:path>
                </a:pathLst>
              </a:custGeom>
              <a:solidFill>
                <a:srgbClr val="EC4E44"/>
              </a:solidFill>
              <a:ln w="5965" cap="sq">
                <a:noFill/>
                <a:prstDash val="solid"/>
                <a:miter/>
              </a:ln>
            </p:spPr>
            <p:txBody>
              <a:bodyPr rtlCol="0" anchor="ctr"/>
              <a:lstStyle/>
              <a:p>
                <a:endParaRPr lang="en-US"/>
              </a:p>
            </p:txBody>
          </p:sp>
          <p:sp>
            <p:nvSpPr>
              <p:cNvPr id="2805" name="Freeform: Shape 2804">
                <a:extLst>
                  <a:ext uri="{FF2B5EF4-FFF2-40B4-BE49-F238E27FC236}">
                    <a16:creationId xmlns:a16="http://schemas.microsoft.com/office/drawing/2014/main" id="{4238D8A2-F00C-4DC8-BD82-B0DD0F4F63F9}"/>
                  </a:ext>
                </a:extLst>
              </p:cNvPr>
              <p:cNvSpPr/>
              <p:nvPr/>
            </p:nvSpPr>
            <p:spPr>
              <a:xfrm>
                <a:off x="3584380" y="3432646"/>
                <a:ext cx="35809" cy="5909"/>
              </a:xfrm>
              <a:custGeom>
                <a:avLst/>
                <a:gdLst>
                  <a:gd name="connsiteX0" fmla="*/ 548 w 35809"/>
                  <a:gd name="connsiteY0" fmla="*/ 246 h 5909"/>
                  <a:gd name="connsiteX1" fmla="*/ 36357 w 35809"/>
                  <a:gd name="connsiteY1" fmla="*/ 246 h 5909"/>
                </a:gdLst>
                <a:ahLst/>
                <a:cxnLst>
                  <a:cxn ang="0">
                    <a:pos x="connsiteX0" y="connsiteY0"/>
                  </a:cxn>
                  <a:cxn ang="0">
                    <a:pos x="connsiteX1" y="connsiteY1"/>
                  </a:cxn>
                </a:cxnLst>
                <a:rect l="l" t="t" r="r" b="b"/>
                <a:pathLst>
                  <a:path w="35809" h="5909">
                    <a:moveTo>
                      <a:pt x="548" y="246"/>
                    </a:moveTo>
                    <a:lnTo>
                      <a:pt x="36357" y="246"/>
                    </a:lnTo>
                  </a:path>
                </a:pathLst>
              </a:custGeom>
              <a:noFill/>
              <a:ln w="5965" cap="flat">
                <a:solidFill>
                  <a:srgbClr val="EC4E44"/>
                </a:solidFill>
                <a:prstDash val="solid"/>
                <a:miter/>
              </a:ln>
            </p:spPr>
            <p:txBody>
              <a:bodyPr rtlCol="0" anchor="ctr"/>
              <a:lstStyle/>
              <a:p>
                <a:endParaRPr lang="en-US"/>
              </a:p>
            </p:txBody>
          </p:sp>
          <p:sp>
            <p:nvSpPr>
              <p:cNvPr id="2806" name="Freeform: Shape 2805">
                <a:extLst>
                  <a:ext uri="{FF2B5EF4-FFF2-40B4-BE49-F238E27FC236}">
                    <a16:creationId xmlns:a16="http://schemas.microsoft.com/office/drawing/2014/main" id="{F7460235-9E7C-45C8-8133-23FC16BABBF9}"/>
                  </a:ext>
                </a:extLst>
              </p:cNvPr>
              <p:cNvSpPr/>
              <p:nvPr/>
            </p:nvSpPr>
            <p:spPr>
              <a:xfrm>
                <a:off x="2472177" y="4387396"/>
                <a:ext cx="35809" cy="5909"/>
              </a:xfrm>
              <a:custGeom>
                <a:avLst/>
                <a:gdLst>
                  <a:gd name="connsiteX0" fmla="*/ 362 w 35809"/>
                  <a:gd name="connsiteY0" fmla="*/ 408 h 5909"/>
                  <a:gd name="connsiteX1" fmla="*/ 36171 w 35809"/>
                  <a:gd name="connsiteY1" fmla="*/ 408 h 5909"/>
                </a:gdLst>
                <a:ahLst/>
                <a:cxnLst>
                  <a:cxn ang="0">
                    <a:pos x="connsiteX0" y="connsiteY0"/>
                  </a:cxn>
                  <a:cxn ang="0">
                    <a:pos x="connsiteX1" y="connsiteY1"/>
                  </a:cxn>
                </a:cxnLst>
                <a:rect l="l" t="t" r="r" b="b"/>
                <a:pathLst>
                  <a:path w="35809" h="5909">
                    <a:moveTo>
                      <a:pt x="362" y="408"/>
                    </a:moveTo>
                    <a:lnTo>
                      <a:pt x="36171" y="408"/>
                    </a:lnTo>
                  </a:path>
                </a:pathLst>
              </a:custGeom>
              <a:solidFill>
                <a:srgbClr val="EC4E44"/>
              </a:solidFill>
              <a:ln w="5965" cap="sq">
                <a:noFill/>
                <a:prstDash val="solid"/>
                <a:miter/>
              </a:ln>
            </p:spPr>
            <p:txBody>
              <a:bodyPr rtlCol="0" anchor="ctr"/>
              <a:lstStyle/>
              <a:p>
                <a:endParaRPr lang="en-US"/>
              </a:p>
            </p:txBody>
          </p:sp>
          <p:sp>
            <p:nvSpPr>
              <p:cNvPr id="2807" name="Freeform: Shape 2806">
                <a:extLst>
                  <a:ext uri="{FF2B5EF4-FFF2-40B4-BE49-F238E27FC236}">
                    <a16:creationId xmlns:a16="http://schemas.microsoft.com/office/drawing/2014/main" id="{F1594F0F-1C15-48D0-B56D-6D1FB4F449B2}"/>
                  </a:ext>
                </a:extLst>
              </p:cNvPr>
              <p:cNvSpPr/>
              <p:nvPr/>
            </p:nvSpPr>
            <p:spPr>
              <a:xfrm>
                <a:off x="2472177" y="4387396"/>
                <a:ext cx="35809" cy="5909"/>
              </a:xfrm>
              <a:custGeom>
                <a:avLst/>
                <a:gdLst>
                  <a:gd name="connsiteX0" fmla="*/ 362 w 35809"/>
                  <a:gd name="connsiteY0" fmla="*/ 408 h 5909"/>
                  <a:gd name="connsiteX1" fmla="*/ 36171 w 35809"/>
                  <a:gd name="connsiteY1" fmla="*/ 408 h 5909"/>
                </a:gdLst>
                <a:ahLst/>
                <a:cxnLst>
                  <a:cxn ang="0">
                    <a:pos x="connsiteX0" y="connsiteY0"/>
                  </a:cxn>
                  <a:cxn ang="0">
                    <a:pos x="connsiteX1" y="connsiteY1"/>
                  </a:cxn>
                </a:cxnLst>
                <a:rect l="l" t="t" r="r" b="b"/>
                <a:pathLst>
                  <a:path w="35809" h="5909">
                    <a:moveTo>
                      <a:pt x="362" y="408"/>
                    </a:moveTo>
                    <a:lnTo>
                      <a:pt x="36171" y="408"/>
                    </a:lnTo>
                  </a:path>
                </a:pathLst>
              </a:custGeom>
              <a:noFill/>
              <a:ln w="5965" cap="flat">
                <a:solidFill>
                  <a:srgbClr val="EC4E44"/>
                </a:solidFill>
                <a:prstDash val="solid"/>
                <a:miter/>
              </a:ln>
            </p:spPr>
            <p:txBody>
              <a:bodyPr rtlCol="0" anchor="ctr"/>
              <a:lstStyle/>
              <a:p>
                <a:endParaRPr lang="en-US"/>
              </a:p>
            </p:txBody>
          </p:sp>
          <p:sp>
            <p:nvSpPr>
              <p:cNvPr id="2808" name="Freeform: Shape 2807">
                <a:extLst>
                  <a:ext uri="{FF2B5EF4-FFF2-40B4-BE49-F238E27FC236}">
                    <a16:creationId xmlns:a16="http://schemas.microsoft.com/office/drawing/2014/main" id="{1BD243D7-9A64-48F4-B30B-11EA59F6C91A}"/>
                  </a:ext>
                </a:extLst>
              </p:cNvPr>
              <p:cNvSpPr/>
              <p:nvPr/>
            </p:nvSpPr>
            <p:spPr>
              <a:xfrm>
                <a:off x="2472859" y="4440502"/>
                <a:ext cx="35809" cy="5909"/>
              </a:xfrm>
              <a:custGeom>
                <a:avLst/>
                <a:gdLst>
                  <a:gd name="connsiteX0" fmla="*/ 362 w 35809"/>
                  <a:gd name="connsiteY0" fmla="*/ 417 h 5909"/>
                  <a:gd name="connsiteX1" fmla="*/ 36171 w 35809"/>
                  <a:gd name="connsiteY1" fmla="*/ 417 h 5909"/>
                </a:gdLst>
                <a:ahLst/>
                <a:cxnLst>
                  <a:cxn ang="0">
                    <a:pos x="connsiteX0" y="connsiteY0"/>
                  </a:cxn>
                  <a:cxn ang="0">
                    <a:pos x="connsiteX1" y="connsiteY1"/>
                  </a:cxn>
                </a:cxnLst>
                <a:rect l="l" t="t" r="r" b="b"/>
                <a:pathLst>
                  <a:path w="35809" h="5909">
                    <a:moveTo>
                      <a:pt x="362" y="417"/>
                    </a:moveTo>
                    <a:lnTo>
                      <a:pt x="36171" y="417"/>
                    </a:lnTo>
                  </a:path>
                </a:pathLst>
              </a:custGeom>
              <a:solidFill>
                <a:srgbClr val="EC4E44"/>
              </a:solidFill>
              <a:ln w="5965" cap="sq">
                <a:noFill/>
                <a:prstDash val="solid"/>
                <a:miter/>
              </a:ln>
            </p:spPr>
            <p:txBody>
              <a:bodyPr rtlCol="0" anchor="ctr"/>
              <a:lstStyle/>
              <a:p>
                <a:endParaRPr lang="en-US"/>
              </a:p>
            </p:txBody>
          </p:sp>
          <p:sp>
            <p:nvSpPr>
              <p:cNvPr id="2809" name="Freeform: Shape 2808">
                <a:extLst>
                  <a:ext uri="{FF2B5EF4-FFF2-40B4-BE49-F238E27FC236}">
                    <a16:creationId xmlns:a16="http://schemas.microsoft.com/office/drawing/2014/main" id="{AC5FE911-C87A-427C-9C8B-9D5D893CC634}"/>
                  </a:ext>
                </a:extLst>
              </p:cNvPr>
              <p:cNvSpPr/>
              <p:nvPr/>
            </p:nvSpPr>
            <p:spPr>
              <a:xfrm>
                <a:off x="2472859" y="4440502"/>
                <a:ext cx="35809" cy="5909"/>
              </a:xfrm>
              <a:custGeom>
                <a:avLst/>
                <a:gdLst>
                  <a:gd name="connsiteX0" fmla="*/ 362 w 35809"/>
                  <a:gd name="connsiteY0" fmla="*/ 417 h 5909"/>
                  <a:gd name="connsiteX1" fmla="*/ 36171 w 35809"/>
                  <a:gd name="connsiteY1" fmla="*/ 417 h 5909"/>
                </a:gdLst>
                <a:ahLst/>
                <a:cxnLst>
                  <a:cxn ang="0">
                    <a:pos x="connsiteX0" y="connsiteY0"/>
                  </a:cxn>
                  <a:cxn ang="0">
                    <a:pos x="connsiteX1" y="connsiteY1"/>
                  </a:cxn>
                </a:cxnLst>
                <a:rect l="l" t="t" r="r" b="b"/>
                <a:pathLst>
                  <a:path w="35809" h="5909">
                    <a:moveTo>
                      <a:pt x="362" y="417"/>
                    </a:moveTo>
                    <a:lnTo>
                      <a:pt x="36171" y="417"/>
                    </a:lnTo>
                  </a:path>
                </a:pathLst>
              </a:custGeom>
              <a:noFill/>
              <a:ln w="5965" cap="flat">
                <a:solidFill>
                  <a:srgbClr val="EC4E44"/>
                </a:solidFill>
                <a:prstDash val="solid"/>
                <a:miter/>
              </a:ln>
            </p:spPr>
            <p:txBody>
              <a:bodyPr rtlCol="0" anchor="ctr"/>
              <a:lstStyle/>
              <a:p>
                <a:endParaRPr lang="en-US"/>
              </a:p>
            </p:txBody>
          </p:sp>
          <p:sp>
            <p:nvSpPr>
              <p:cNvPr id="2810" name="Freeform: Shape 2809">
                <a:extLst>
                  <a:ext uri="{FF2B5EF4-FFF2-40B4-BE49-F238E27FC236}">
                    <a16:creationId xmlns:a16="http://schemas.microsoft.com/office/drawing/2014/main" id="{14020013-0C9B-451C-81CA-856E110FDFED}"/>
                  </a:ext>
                </a:extLst>
              </p:cNvPr>
              <p:cNvSpPr/>
              <p:nvPr/>
            </p:nvSpPr>
            <p:spPr>
              <a:xfrm>
                <a:off x="2489266" y="4411638"/>
                <a:ext cx="35809" cy="5909"/>
              </a:xfrm>
              <a:custGeom>
                <a:avLst/>
                <a:gdLst>
                  <a:gd name="connsiteX0" fmla="*/ 364 w 35809"/>
                  <a:gd name="connsiteY0" fmla="*/ 412 h 5909"/>
                  <a:gd name="connsiteX1" fmla="*/ 36174 w 35809"/>
                  <a:gd name="connsiteY1" fmla="*/ 412 h 5909"/>
                </a:gdLst>
                <a:ahLst/>
                <a:cxnLst>
                  <a:cxn ang="0">
                    <a:pos x="connsiteX0" y="connsiteY0"/>
                  </a:cxn>
                  <a:cxn ang="0">
                    <a:pos x="connsiteX1" y="connsiteY1"/>
                  </a:cxn>
                </a:cxnLst>
                <a:rect l="l" t="t" r="r" b="b"/>
                <a:pathLst>
                  <a:path w="35809" h="5909">
                    <a:moveTo>
                      <a:pt x="364" y="412"/>
                    </a:moveTo>
                    <a:lnTo>
                      <a:pt x="36174" y="412"/>
                    </a:lnTo>
                  </a:path>
                </a:pathLst>
              </a:custGeom>
              <a:solidFill>
                <a:srgbClr val="EC4E44"/>
              </a:solidFill>
              <a:ln w="5965" cap="sq">
                <a:noFill/>
                <a:prstDash val="solid"/>
                <a:miter/>
              </a:ln>
            </p:spPr>
            <p:txBody>
              <a:bodyPr rtlCol="0" anchor="ctr"/>
              <a:lstStyle/>
              <a:p>
                <a:endParaRPr lang="en-US"/>
              </a:p>
            </p:txBody>
          </p:sp>
          <p:sp>
            <p:nvSpPr>
              <p:cNvPr id="2811" name="Freeform: Shape 2810">
                <a:extLst>
                  <a:ext uri="{FF2B5EF4-FFF2-40B4-BE49-F238E27FC236}">
                    <a16:creationId xmlns:a16="http://schemas.microsoft.com/office/drawing/2014/main" id="{85B9105B-AF8C-4EB1-9333-2FCFFD4726A9}"/>
                  </a:ext>
                </a:extLst>
              </p:cNvPr>
              <p:cNvSpPr/>
              <p:nvPr/>
            </p:nvSpPr>
            <p:spPr>
              <a:xfrm>
                <a:off x="2489266" y="4411638"/>
                <a:ext cx="35809" cy="5909"/>
              </a:xfrm>
              <a:custGeom>
                <a:avLst/>
                <a:gdLst>
                  <a:gd name="connsiteX0" fmla="*/ 364 w 35809"/>
                  <a:gd name="connsiteY0" fmla="*/ 412 h 5909"/>
                  <a:gd name="connsiteX1" fmla="*/ 36174 w 35809"/>
                  <a:gd name="connsiteY1" fmla="*/ 412 h 5909"/>
                </a:gdLst>
                <a:ahLst/>
                <a:cxnLst>
                  <a:cxn ang="0">
                    <a:pos x="connsiteX0" y="connsiteY0"/>
                  </a:cxn>
                  <a:cxn ang="0">
                    <a:pos x="connsiteX1" y="connsiteY1"/>
                  </a:cxn>
                </a:cxnLst>
                <a:rect l="l" t="t" r="r" b="b"/>
                <a:pathLst>
                  <a:path w="35809" h="5909">
                    <a:moveTo>
                      <a:pt x="364" y="412"/>
                    </a:moveTo>
                    <a:lnTo>
                      <a:pt x="36174" y="412"/>
                    </a:lnTo>
                  </a:path>
                </a:pathLst>
              </a:custGeom>
              <a:noFill/>
              <a:ln w="5965" cap="flat">
                <a:solidFill>
                  <a:srgbClr val="EC4E44"/>
                </a:solidFill>
                <a:prstDash val="solid"/>
                <a:miter/>
              </a:ln>
            </p:spPr>
            <p:txBody>
              <a:bodyPr rtlCol="0" anchor="ctr"/>
              <a:lstStyle/>
              <a:p>
                <a:endParaRPr lang="en-US"/>
              </a:p>
            </p:txBody>
          </p:sp>
          <p:sp>
            <p:nvSpPr>
              <p:cNvPr id="2812" name="Freeform: Shape 2811">
                <a:extLst>
                  <a:ext uri="{FF2B5EF4-FFF2-40B4-BE49-F238E27FC236}">
                    <a16:creationId xmlns:a16="http://schemas.microsoft.com/office/drawing/2014/main" id="{7B4305A0-2F54-4079-8267-E26E62EDE180}"/>
                  </a:ext>
                </a:extLst>
              </p:cNvPr>
              <p:cNvSpPr/>
              <p:nvPr/>
            </p:nvSpPr>
            <p:spPr>
              <a:xfrm>
                <a:off x="2681490" y="4206277"/>
                <a:ext cx="35809" cy="5909"/>
              </a:xfrm>
              <a:custGeom>
                <a:avLst/>
                <a:gdLst>
                  <a:gd name="connsiteX0" fmla="*/ 397 w 35809"/>
                  <a:gd name="connsiteY0" fmla="*/ 377 h 5909"/>
                  <a:gd name="connsiteX1" fmla="*/ 36206 w 35809"/>
                  <a:gd name="connsiteY1" fmla="*/ 377 h 5909"/>
                </a:gdLst>
                <a:ahLst/>
                <a:cxnLst>
                  <a:cxn ang="0">
                    <a:pos x="connsiteX0" y="connsiteY0"/>
                  </a:cxn>
                  <a:cxn ang="0">
                    <a:pos x="connsiteX1" y="connsiteY1"/>
                  </a:cxn>
                </a:cxnLst>
                <a:rect l="l" t="t" r="r" b="b"/>
                <a:pathLst>
                  <a:path w="35809" h="5909">
                    <a:moveTo>
                      <a:pt x="397" y="377"/>
                    </a:moveTo>
                    <a:lnTo>
                      <a:pt x="36206" y="377"/>
                    </a:lnTo>
                  </a:path>
                </a:pathLst>
              </a:custGeom>
              <a:solidFill>
                <a:srgbClr val="EC4E44"/>
              </a:solidFill>
              <a:ln w="5965" cap="sq">
                <a:noFill/>
                <a:prstDash val="solid"/>
                <a:miter/>
              </a:ln>
            </p:spPr>
            <p:txBody>
              <a:bodyPr rtlCol="0" anchor="ctr"/>
              <a:lstStyle/>
              <a:p>
                <a:endParaRPr lang="en-US"/>
              </a:p>
            </p:txBody>
          </p:sp>
          <p:sp>
            <p:nvSpPr>
              <p:cNvPr id="2813" name="Freeform: Shape 2812">
                <a:extLst>
                  <a:ext uri="{FF2B5EF4-FFF2-40B4-BE49-F238E27FC236}">
                    <a16:creationId xmlns:a16="http://schemas.microsoft.com/office/drawing/2014/main" id="{0970EFFC-C8B2-45EA-9BF6-B337E906C0B6}"/>
                  </a:ext>
                </a:extLst>
              </p:cNvPr>
              <p:cNvSpPr/>
              <p:nvPr/>
            </p:nvSpPr>
            <p:spPr>
              <a:xfrm>
                <a:off x="2681490" y="4206277"/>
                <a:ext cx="35809" cy="5909"/>
              </a:xfrm>
              <a:custGeom>
                <a:avLst/>
                <a:gdLst>
                  <a:gd name="connsiteX0" fmla="*/ 397 w 35809"/>
                  <a:gd name="connsiteY0" fmla="*/ 377 h 5909"/>
                  <a:gd name="connsiteX1" fmla="*/ 36206 w 35809"/>
                  <a:gd name="connsiteY1" fmla="*/ 377 h 5909"/>
                </a:gdLst>
                <a:ahLst/>
                <a:cxnLst>
                  <a:cxn ang="0">
                    <a:pos x="connsiteX0" y="connsiteY0"/>
                  </a:cxn>
                  <a:cxn ang="0">
                    <a:pos x="connsiteX1" y="connsiteY1"/>
                  </a:cxn>
                </a:cxnLst>
                <a:rect l="l" t="t" r="r" b="b"/>
                <a:pathLst>
                  <a:path w="35809" h="5909">
                    <a:moveTo>
                      <a:pt x="397" y="377"/>
                    </a:moveTo>
                    <a:lnTo>
                      <a:pt x="36206" y="377"/>
                    </a:lnTo>
                  </a:path>
                </a:pathLst>
              </a:custGeom>
              <a:noFill/>
              <a:ln w="5965" cap="flat">
                <a:solidFill>
                  <a:srgbClr val="EC4E44"/>
                </a:solidFill>
                <a:prstDash val="solid"/>
                <a:miter/>
              </a:ln>
            </p:spPr>
            <p:txBody>
              <a:bodyPr rtlCol="0" anchor="ctr"/>
              <a:lstStyle/>
              <a:p>
                <a:endParaRPr lang="en-US"/>
              </a:p>
            </p:txBody>
          </p:sp>
          <p:sp>
            <p:nvSpPr>
              <p:cNvPr id="2814" name="Freeform: Shape 2813">
                <a:extLst>
                  <a:ext uri="{FF2B5EF4-FFF2-40B4-BE49-F238E27FC236}">
                    <a16:creationId xmlns:a16="http://schemas.microsoft.com/office/drawing/2014/main" id="{0E638A0D-36BC-4294-9160-82F4CFAECE51}"/>
                  </a:ext>
                </a:extLst>
              </p:cNvPr>
              <p:cNvSpPr/>
              <p:nvPr/>
            </p:nvSpPr>
            <p:spPr>
              <a:xfrm>
                <a:off x="2958341" y="3959233"/>
                <a:ext cx="35809" cy="5909"/>
              </a:xfrm>
              <a:custGeom>
                <a:avLst/>
                <a:gdLst>
                  <a:gd name="connsiteX0" fmla="*/ 443 w 35809"/>
                  <a:gd name="connsiteY0" fmla="*/ 335 h 5909"/>
                  <a:gd name="connsiteX1" fmla="*/ 36252 w 35809"/>
                  <a:gd name="connsiteY1" fmla="*/ 335 h 5909"/>
                </a:gdLst>
                <a:ahLst/>
                <a:cxnLst>
                  <a:cxn ang="0">
                    <a:pos x="connsiteX0" y="connsiteY0"/>
                  </a:cxn>
                  <a:cxn ang="0">
                    <a:pos x="connsiteX1" y="connsiteY1"/>
                  </a:cxn>
                </a:cxnLst>
                <a:rect l="l" t="t" r="r" b="b"/>
                <a:pathLst>
                  <a:path w="35809" h="5909">
                    <a:moveTo>
                      <a:pt x="443" y="335"/>
                    </a:moveTo>
                    <a:lnTo>
                      <a:pt x="36252" y="335"/>
                    </a:lnTo>
                  </a:path>
                </a:pathLst>
              </a:custGeom>
              <a:solidFill>
                <a:srgbClr val="EC4E44"/>
              </a:solidFill>
              <a:ln w="5965" cap="sq">
                <a:noFill/>
                <a:prstDash val="solid"/>
                <a:miter/>
              </a:ln>
            </p:spPr>
            <p:txBody>
              <a:bodyPr rtlCol="0" anchor="ctr"/>
              <a:lstStyle/>
              <a:p>
                <a:endParaRPr lang="en-US"/>
              </a:p>
            </p:txBody>
          </p:sp>
          <p:sp>
            <p:nvSpPr>
              <p:cNvPr id="2815" name="Freeform: Shape 2814">
                <a:extLst>
                  <a:ext uri="{FF2B5EF4-FFF2-40B4-BE49-F238E27FC236}">
                    <a16:creationId xmlns:a16="http://schemas.microsoft.com/office/drawing/2014/main" id="{D9931828-5D63-48DA-8CB0-32B9A45AAF3F}"/>
                  </a:ext>
                </a:extLst>
              </p:cNvPr>
              <p:cNvSpPr/>
              <p:nvPr/>
            </p:nvSpPr>
            <p:spPr>
              <a:xfrm>
                <a:off x="2958341" y="3959233"/>
                <a:ext cx="35809" cy="5909"/>
              </a:xfrm>
              <a:custGeom>
                <a:avLst/>
                <a:gdLst>
                  <a:gd name="connsiteX0" fmla="*/ 443 w 35809"/>
                  <a:gd name="connsiteY0" fmla="*/ 335 h 5909"/>
                  <a:gd name="connsiteX1" fmla="*/ 36252 w 35809"/>
                  <a:gd name="connsiteY1" fmla="*/ 335 h 5909"/>
                </a:gdLst>
                <a:ahLst/>
                <a:cxnLst>
                  <a:cxn ang="0">
                    <a:pos x="connsiteX0" y="connsiteY0"/>
                  </a:cxn>
                  <a:cxn ang="0">
                    <a:pos x="connsiteX1" y="connsiteY1"/>
                  </a:cxn>
                </a:cxnLst>
                <a:rect l="l" t="t" r="r" b="b"/>
                <a:pathLst>
                  <a:path w="35809" h="5909">
                    <a:moveTo>
                      <a:pt x="443" y="335"/>
                    </a:moveTo>
                    <a:lnTo>
                      <a:pt x="36252" y="335"/>
                    </a:lnTo>
                  </a:path>
                </a:pathLst>
              </a:custGeom>
              <a:noFill/>
              <a:ln w="5965" cap="flat">
                <a:solidFill>
                  <a:srgbClr val="EC4E44"/>
                </a:solidFill>
                <a:prstDash val="solid"/>
                <a:miter/>
              </a:ln>
            </p:spPr>
            <p:txBody>
              <a:bodyPr rtlCol="0" anchor="ctr"/>
              <a:lstStyle/>
              <a:p>
                <a:endParaRPr lang="en-US"/>
              </a:p>
            </p:txBody>
          </p:sp>
          <p:sp>
            <p:nvSpPr>
              <p:cNvPr id="2816" name="Freeform: Shape 2815">
                <a:extLst>
                  <a:ext uri="{FF2B5EF4-FFF2-40B4-BE49-F238E27FC236}">
                    <a16:creationId xmlns:a16="http://schemas.microsoft.com/office/drawing/2014/main" id="{1431DA64-3219-495C-B3B4-4AF0B2FA09F1}"/>
                  </a:ext>
                </a:extLst>
              </p:cNvPr>
              <p:cNvSpPr/>
              <p:nvPr/>
            </p:nvSpPr>
            <p:spPr>
              <a:xfrm>
                <a:off x="3834599" y="3186533"/>
                <a:ext cx="35809" cy="5909"/>
              </a:xfrm>
              <a:custGeom>
                <a:avLst/>
                <a:gdLst>
                  <a:gd name="connsiteX0" fmla="*/ 590 w 35809"/>
                  <a:gd name="connsiteY0" fmla="*/ 205 h 5909"/>
                  <a:gd name="connsiteX1" fmla="*/ 36399 w 35809"/>
                  <a:gd name="connsiteY1" fmla="*/ 205 h 5909"/>
                </a:gdLst>
                <a:ahLst/>
                <a:cxnLst>
                  <a:cxn ang="0">
                    <a:pos x="connsiteX0" y="connsiteY0"/>
                  </a:cxn>
                  <a:cxn ang="0">
                    <a:pos x="connsiteX1" y="connsiteY1"/>
                  </a:cxn>
                </a:cxnLst>
                <a:rect l="l" t="t" r="r" b="b"/>
                <a:pathLst>
                  <a:path w="35809" h="5909">
                    <a:moveTo>
                      <a:pt x="590" y="205"/>
                    </a:moveTo>
                    <a:lnTo>
                      <a:pt x="36399" y="205"/>
                    </a:lnTo>
                  </a:path>
                </a:pathLst>
              </a:custGeom>
              <a:solidFill>
                <a:srgbClr val="EC4E44"/>
              </a:solidFill>
              <a:ln w="5965" cap="sq">
                <a:noFill/>
                <a:prstDash val="solid"/>
                <a:miter/>
              </a:ln>
            </p:spPr>
            <p:txBody>
              <a:bodyPr rtlCol="0" anchor="ctr"/>
              <a:lstStyle/>
              <a:p>
                <a:endParaRPr lang="en-US"/>
              </a:p>
            </p:txBody>
          </p:sp>
          <p:sp>
            <p:nvSpPr>
              <p:cNvPr id="2817" name="Freeform: Shape 2816">
                <a:extLst>
                  <a:ext uri="{FF2B5EF4-FFF2-40B4-BE49-F238E27FC236}">
                    <a16:creationId xmlns:a16="http://schemas.microsoft.com/office/drawing/2014/main" id="{551342F2-D42A-4E9A-9537-5177821EFE06}"/>
                  </a:ext>
                </a:extLst>
              </p:cNvPr>
              <p:cNvSpPr/>
              <p:nvPr/>
            </p:nvSpPr>
            <p:spPr>
              <a:xfrm>
                <a:off x="3834599" y="3186533"/>
                <a:ext cx="35809" cy="5909"/>
              </a:xfrm>
              <a:custGeom>
                <a:avLst/>
                <a:gdLst>
                  <a:gd name="connsiteX0" fmla="*/ 590 w 35809"/>
                  <a:gd name="connsiteY0" fmla="*/ 205 h 5909"/>
                  <a:gd name="connsiteX1" fmla="*/ 36399 w 35809"/>
                  <a:gd name="connsiteY1" fmla="*/ 205 h 5909"/>
                </a:gdLst>
                <a:ahLst/>
                <a:cxnLst>
                  <a:cxn ang="0">
                    <a:pos x="connsiteX0" y="connsiteY0"/>
                  </a:cxn>
                  <a:cxn ang="0">
                    <a:pos x="connsiteX1" y="connsiteY1"/>
                  </a:cxn>
                </a:cxnLst>
                <a:rect l="l" t="t" r="r" b="b"/>
                <a:pathLst>
                  <a:path w="35809" h="5909">
                    <a:moveTo>
                      <a:pt x="590" y="205"/>
                    </a:moveTo>
                    <a:lnTo>
                      <a:pt x="36399" y="205"/>
                    </a:lnTo>
                  </a:path>
                </a:pathLst>
              </a:custGeom>
              <a:noFill/>
              <a:ln w="5965" cap="flat">
                <a:solidFill>
                  <a:srgbClr val="EC4E44"/>
                </a:solidFill>
                <a:prstDash val="solid"/>
                <a:miter/>
              </a:ln>
            </p:spPr>
            <p:txBody>
              <a:bodyPr rtlCol="0" anchor="ctr"/>
              <a:lstStyle/>
              <a:p>
                <a:endParaRPr lang="en-US"/>
              </a:p>
            </p:txBody>
          </p:sp>
          <p:sp>
            <p:nvSpPr>
              <p:cNvPr id="2818" name="Freeform: Shape 2817">
                <a:extLst>
                  <a:ext uri="{FF2B5EF4-FFF2-40B4-BE49-F238E27FC236}">
                    <a16:creationId xmlns:a16="http://schemas.microsoft.com/office/drawing/2014/main" id="{E22C1989-A8C7-4644-A1D7-0685681EA0AF}"/>
                  </a:ext>
                </a:extLst>
              </p:cNvPr>
              <p:cNvSpPr/>
              <p:nvPr/>
            </p:nvSpPr>
            <p:spPr>
              <a:xfrm>
                <a:off x="3584095" y="3354325"/>
                <a:ext cx="35809" cy="5909"/>
              </a:xfrm>
              <a:custGeom>
                <a:avLst/>
                <a:gdLst>
                  <a:gd name="connsiteX0" fmla="*/ 548 w 35809"/>
                  <a:gd name="connsiteY0" fmla="*/ 233 h 5909"/>
                  <a:gd name="connsiteX1" fmla="*/ 36357 w 35809"/>
                  <a:gd name="connsiteY1" fmla="*/ 233 h 5909"/>
                </a:gdLst>
                <a:ahLst/>
                <a:cxnLst>
                  <a:cxn ang="0">
                    <a:pos x="connsiteX0" y="connsiteY0"/>
                  </a:cxn>
                  <a:cxn ang="0">
                    <a:pos x="connsiteX1" y="connsiteY1"/>
                  </a:cxn>
                </a:cxnLst>
                <a:rect l="l" t="t" r="r" b="b"/>
                <a:pathLst>
                  <a:path w="35809" h="5909">
                    <a:moveTo>
                      <a:pt x="548" y="233"/>
                    </a:moveTo>
                    <a:lnTo>
                      <a:pt x="36357" y="233"/>
                    </a:lnTo>
                  </a:path>
                </a:pathLst>
              </a:custGeom>
              <a:solidFill>
                <a:srgbClr val="EC4E44"/>
              </a:solidFill>
              <a:ln w="5965" cap="sq">
                <a:noFill/>
                <a:prstDash val="solid"/>
                <a:miter/>
              </a:ln>
            </p:spPr>
            <p:txBody>
              <a:bodyPr rtlCol="0" anchor="ctr"/>
              <a:lstStyle/>
              <a:p>
                <a:endParaRPr lang="en-US"/>
              </a:p>
            </p:txBody>
          </p:sp>
          <p:sp>
            <p:nvSpPr>
              <p:cNvPr id="2819" name="Freeform: Shape 2818">
                <a:extLst>
                  <a:ext uri="{FF2B5EF4-FFF2-40B4-BE49-F238E27FC236}">
                    <a16:creationId xmlns:a16="http://schemas.microsoft.com/office/drawing/2014/main" id="{D9AA0ABE-3A18-4DA1-BE70-CB6B1BF71E94}"/>
                  </a:ext>
                </a:extLst>
              </p:cNvPr>
              <p:cNvSpPr/>
              <p:nvPr/>
            </p:nvSpPr>
            <p:spPr>
              <a:xfrm>
                <a:off x="3584095" y="3354325"/>
                <a:ext cx="35809" cy="5909"/>
              </a:xfrm>
              <a:custGeom>
                <a:avLst/>
                <a:gdLst>
                  <a:gd name="connsiteX0" fmla="*/ 548 w 35809"/>
                  <a:gd name="connsiteY0" fmla="*/ 233 h 5909"/>
                  <a:gd name="connsiteX1" fmla="*/ 36357 w 35809"/>
                  <a:gd name="connsiteY1" fmla="*/ 233 h 5909"/>
                </a:gdLst>
                <a:ahLst/>
                <a:cxnLst>
                  <a:cxn ang="0">
                    <a:pos x="connsiteX0" y="connsiteY0"/>
                  </a:cxn>
                  <a:cxn ang="0">
                    <a:pos x="connsiteX1" y="connsiteY1"/>
                  </a:cxn>
                </a:cxnLst>
                <a:rect l="l" t="t" r="r" b="b"/>
                <a:pathLst>
                  <a:path w="35809" h="5909">
                    <a:moveTo>
                      <a:pt x="548" y="233"/>
                    </a:moveTo>
                    <a:lnTo>
                      <a:pt x="36357" y="233"/>
                    </a:lnTo>
                  </a:path>
                </a:pathLst>
              </a:custGeom>
              <a:noFill/>
              <a:ln w="5965" cap="flat">
                <a:solidFill>
                  <a:srgbClr val="EC4E44"/>
                </a:solidFill>
                <a:prstDash val="solid"/>
                <a:miter/>
              </a:ln>
            </p:spPr>
            <p:txBody>
              <a:bodyPr rtlCol="0" anchor="ctr"/>
              <a:lstStyle/>
              <a:p>
                <a:endParaRPr lang="en-US"/>
              </a:p>
            </p:txBody>
          </p:sp>
          <p:sp>
            <p:nvSpPr>
              <p:cNvPr id="2820" name="Freeform: Shape 2819">
                <a:extLst>
                  <a:ext uri="{FF2B5EF4-FFF2-40B4-BE49-F238E27FC236}">
                    <a16:creationId xmlns:a16="http://schemas.microsoft.com/office/drawing/2014/main" id="{AB1DC312-3C67-4866-92AE-C7A7221745FD}"/>
                  </a:ext>
                </a:extLst>
              </p:cNvPr>
              <p:cNvSpPr/>
              <p:nvPr/>
            </p:nvSpPr>
            <p:spPr>
              <a:xfrm>
                <a:off x="3696921" y="3289706"/>
                <a:ext cx="35809" cy="5909"/>
              </a:xfrm>
              <a:custGeom>
                <a:avLst/>
                <a:gdLst>
                  <a:gd name="connsiteX0" fmla="*/ 567 w 35809"/>
                  <a:gd name="connsiteY0" fmla="*/ 222 h 5909"/>
                  <a:gd name="connsiteX1" fmla="*/ 36376 w 35809"/>
                  <a:gd name="connsiteY1" fmla="*/ 222 h 5909"/>
                </a:gdLst>
                <a:ahLst/>
                <a:cxnLst>
                  <a:cxn ang="0">
                    <a:pos x="connsiteX0" y="connsiteY0"/>
                  </a:cxn>
                  <a:cxn ang="0">
                    <a:pos x="connsiteX1" y="connsiteY1"/>
                  </a:cxn>
                </a:cxnLst>
                <a:rect l="l" t="t" r="r" b="b"/>
                <a:pathLst>
                  <a:path w="35809" h="5909">
                    <a:moveTo>
                      <a:pt x="567" y="222"/>
                    </a:moveTo>
                    <a:lnTo>
                      <a:pt x="36376" y="222"/>
                    </a:lnTo>
                  </a:path>
                </a:pathLst>
              </a:custGeom>
              <a:solidFill>
                <a:srgbClr val="EC4E44"/>
              </a:solidFill>
              <a:ln w="5965" cap="sq">
                <a:noFill/>
                <a:prstDash val="solid"/>
                <a:miter/>
              </a:ln>
            </p:spPr>
            <p:txBody>
              <a:bodyPr rtlCol="0" anchor="ctr"/>
              <a:lstStyle/>
              <a:p>
                <a:endParaRPr lang="en-US"/>
              </a:p>
            </p:txBody>
          </p:sp>
          <p:sp>
            <p:nvSpPr>
              <p:cNvPr id="2821" name="Freeform: Shape 2820">
                <a:extLst>
                  <a:ext uri="{FF2B5EF4-FFF2-40B4-BE49-F238E27FC236}">
                    <a16:creationId xmlns:a16="http://schemas.microsoft.com/office/drawing/2014/main" id="{67F79BEB-9F51-4481-82D5-D727FCE2354A}"/>
                  </a:ext>
                </a:extLst>
              </p:cNvPr>
              <p:cNvSpPr/>
              <p:nvPr/>
            </p:nvSpPr>
            <p:spPr>
              <a:xfrm>
                <a:off x="3696921" y="3289706"/>
                <a:ext cx="35809" cy="5909"/>
              </a:xfrm>
              <a:custGeom>
                <a:avLst/>
                <a:gdLst>
                  <a:gd name="connsiteX0" fmla="*/ 567 w 35809"/>
                  <a:gd name="connsiteY0" fmla="*/ 222 h 5909"/>
                  <a:gd name="connsiteX1" fmla="*/ 36376 w 35809"/>
                  <a:gd name="connsiteY1" fmla="*/ 222 h 5909"/>
                </a:gdLst>
                <a:ahLst/>
                <a:cxnLst>
                  <a:cxn ang="0">
                    <a:pos x="connsiteX0" y="connsiteY0"/>
                  </a:cxn>
                  <a:cxn ang="0">
                    <a:pos x="connsiteX1" y="connsiteY1"/>
                  </a:cxn>
                </a:cxnLst>
                <a:rect l="l" t="t" r="r" b="b"/>
                <a:pathLst>
                  <a:path w="35809" h="5909">
                    <a:moveTo>
                      <a:pt x="567" y="222"/>
                    </a:moveTo>
                    <a:lnTo>
                      <a:pt x="36376" y="222"/>
                    </a:lnTo>
                  </a:path>
                </a:pathLst>
              </a:custGeom>
              <a:noFill/>
              <a:ln w="5965" cap="flat">
                <a:solidFill>
                  <a:srgbClr val="EC4E44"/>
                </a:solidFill>
                <a:prstDash val="solid"/>
                <a:miter/>
              </a:ln>
            </p:spPr>
            <p:txBody>
              <a:bodyPr rtlCol="0" anchor="ctr"/>
              <a:lstStyle/>
              <a:p>
                <a:endParaRPr lang="en-US"/>
              </a:p>
            </p:txBody>
          </p:sp>
          <p:sp>
            <p:nvSpPr>
              <p:cNvPr id="2822" name="Freeform: Shape 2821">
                <a:extLst>
                  <a:ext uri="{FF2B5EF4-FFF2-40B4-BE49-F238E27FC236}">
                    <a16:creationId xmlns:a16="http://schemas.microsoft.com/office/drawing/2014/main" id="{726C3C28-2B8C-4411-B9F4-0D4CDDF81B41}"/>
                  </a:ext>
                </a:extLst>
              </p:cNvPr>
              <p:cNvSpPr/>
              <p:nvPr/>
            </p:nvSpPr>
            <p:spPr>
              <a:xfrm>
                <a:off x="2082315" y="4738142"/>
                <a:ext cx="35809" cy="5909"/>
              </a:xfrm>
              <a:custGeom>
                <a:avLst/>
                <a:gdLst>
                  <a:gd name="connsiteX0" fmla="*/ 296 w 35809"/>
                  <a:gd name="connsiteY0" fmla="*/ 467 h 5909"/>
                  <a:gd name="connsiteX1" fmla="*/ 36106 w 35809"/>
                  <a:gd name="connsiteY1" fmla="*/ 467 h 5909"/>
                </a:gdLst>
                <a:ahLst/>
                <a:cxnLst>
                  <a:cxn ang="0">
                    <a:pos x="connsiteX0" y="connsiteY0"/>
                  </a:cxn>
                  <a:cxn ang="0">
                    <a:pos x="connsiteX1" y="connsiteY1"/>
                  </a:cxn>
                </a:cxnLst>
                <a:rect l="l" t="t" r="r" b="b"/>
                <a:pathLst>
                  <a:path w="35809" h="5909">
                    <a:moveTo>
                      <a:pt x="296" y="467"/>
                    </a:moveTo>
                    <a:lnTo>
                      <a:pt x="36106" y="467"/>
                    </a:lnTo>
                  </a:path>
                </a:pathLst>
              </a:custGeom>
              <a:solidFill>
                <a:srgbClr val="EC4E44"/>
              </a:solidFill>
              <a:ln w="5965" cap="sq">
                <a:noFill/>
                <a:prstDash val="solid"/>
                <a:miter/>
              </a:ln>
            </p:spPr>
            <p:txBody>
              <a:bodyPr rtlCol="0" anchor="ctr"/>
              <a:lstStyle/>
              <a:p>
                <a:endParaRPr lang="en-US"/>
              </a:p>
            </p:txBody>
          </p:sp>
          <p:sp>
            <p:nvSpPr>
              <p:cNvPr id="2823" name="Freeform: Shape 2822">
                <a:extLst>
                  <a:ext uri="{FF2B5EF4-FFF2-40B4-BE49-F238E27FC236}">
                    <a16:creationId xmlns:a16="http://schemas.microsoft.com/office/drawing/2014/main" id="{CE313551-9D91-40D5-8981-A13D4777D669}"/>
                  </a:ext>
                </a:extLst>
              </p:cNvPr>
              <p:cNvSpPr/>
              <p:nvPr/>
            </p:nvSpPr>
            <p:spPr>
              <a:xfrm>
                <a:off x="2082315" y="4738142"/>
                <a:ext cx="35809" cy="5909"/>
              </a:xfrm>
              <a:custGeom>
                <a:avLst/>
                <a:gdLst>
                  <a:gd name="connsiteX0" fmla="*/ 296 w 35809"/>
                  <a:gd name="connsiteY0" fmla="*/ 467 h 5909"/>
                  <a:gd name="connsiteX1" fmla="*/ 36106 w 35809"/>
                  <a:gd name="connsiteY1" fmla="*/ 467 h 5909"/>
                </a:gdLst>
                <a:ahLst/>
                <a:cxnLst>
                  <a:cxn ang="0">
                    <a:pos x="connsiteX0" y="connsiteY0"/>
                  </a:cxn>
                  <a:cxn ang="0">
                    <a:pos x="connsiteX1" y="connsiteY1"/>
                  </a:cxn>
                </a:cxnLst>
                <a:rect l="l" t="t" r="r" b="b"/>
                <a:pathLst>
                  <a:path w="35809" h="5909">
                    <a:moveTo>
                      <a:pt x="296" y="467"/>
                    </a:moveTo>
                    <a:lnTo>
                      <a:pt x="36106" y="467"/>
                    </a:lnTo>
                  </a:path>
                </a:pathLst>
              </a:custGeom>
              <a:noFill/>
              <a:ln w="5965" cap="flat">
                <a:solidFill>
                  <a:srgbClr val="EC4E44"/>
                </a:solidFill>
                <a:prstDash val="solid"/>
                <a:miter/>
              </a:ln>
            </p:spPr>
            <p:txBody>
              <a:bodyPr rtlCol="0" anchor="ctr"/>
              <a:lstStyle/>
              <a:p>
                <a:endParaRPr lang="en-US"/>
              </a:p>
            </p:txBody>
          </p:sp>
          <p:sp>
            <p:nvSpPr>
              <p:cNvPr id="2824" name="Freeform: Shape 2823">
                <a:extLst>
                  <a:ext uri="{FF2B5EF4-FFF2-40B4-BE49-F238E27FC236}">
                    <a16:creationId xmlns:a16="http://schemas.microsoft.com/office/drawing/2014/main" id="{6DF4F8BE-5B76-4DAB-B8E7-254B5D25EE52}"/>
                  </a:ext>
                </a:extLst>
              </p:cNvPr>
              <p:cNvSpPr/>
              <p:nvPr/>
            </p:nvSpPr>
            <p:spPr>
              <a:xfrm>
                <a:off x="3295549" y="3670788"/>
                <a:ext cx="35809" cy="5909"/>
              </a:xfrm>
              <a:custGeom>
                <a:avLst/>
                <a:gdLst>
                  <a:gd name="connsiteX0" fmla="*/ 500 w 35809"/>
                  <a:gd name="connsiteY0" fmla="*/ 287 h 5909"/>
                  <a:gd name="connsiteX1" fmla="*/ 36309 w 35809"/>
                  <a:gd name="connsiteY1" fmla="*/ 287 h 5909"/>
                </a:gdLst>
                <a:ahLst/>
                <a:cxnLst>
                  <a:cxn ang="0">
                    <a:pos x="connsiteX0" y="connsiteY0"/>
                  </a:cxn>
                  <a:cxn ang="0">
                    <a:pos x="connsiteX1" y="connsiteY1"/>
                  </a:cxn>
                </a:cxnLst>
                <a:rect l="l" t="t" r="r" b="b"/>
                <a:pathLst>
                  <a:path w="35809" h="5909">
                    <a:moveTo>
                      <a:pt x="500" y="287"/>
                    </a:moveTo>
                    <a:lnTo>
                      <a:pt x="36309" y="287"/>
                    </a:lnTo>
                  </a:path>
                </a:pathLst>
              </a:custGeom>
              <a:solidFill>
                <a:srgbClr val="EC4E44"/>
              </a:solidFill>
              <a:ln w="5965" cap="sq">
                <a:noFill/>
                <a:prstDash val="solid"/>
                <a:miter/>
              </a:ln>
            </p:spPr>
            <p:txBody>
              <a:bodyPr rtlCol="0" anchor="ctr"/>
              <a:lstStyle/>
              <a:p>
                <a:endParaRPr lang="en-US"/>
              </a:p>
            </p:txBody>
          </p:sp>
          <p:sp>
            <p:nvSpPr>
              <p:cNvPr id="2825" name="Freeform: Shape 2824">
                <a:extLst>
                  <a:ext uri="{FF2B5EF4-FFF2-40B4-BE49-F238E27FC236}">
                    <a16:creationId xmlns:a16="http://schemas.microsoft.com/office/drawing/2014/main" id="{500FFCD1-9F20-40DF-988C-975ECD0C73D6}"/>
                  </a:ext>
                </a:extLst>
              </p:cNvPr>
              <p:cNvSpPr/>
              <p:nvPr/>
            </p:nvSpPr>
            <p:spPr>
              <a:xfrm>
                <a:off x="3295549" y="3670788"/>
                <a:ext cx="35809" cy="5909"/>
              </a:xfrm>
              <a:custGeom>
                <a:avLst/>
                <a:gdLst>
                  <a:gd name="connsiteX0" fmla="*/ 500 w 35809"/>
                  <a:gd name="connsiteY0" fmla="*/ 287 h 5909"/>
                  <a:gd name="connsiteX1" fmla="*/ 36309 w 35809"/>
                  <a:gd name="connsiteY1" fmla="*/ 287 h 5909"/>
                </a:gdLst>
                <a:ahLst/>
                <a:cxnLst>
                  <a:cxn ang="0">
                    <a:pos x="connsiteX0" y="connsiteY0"/>
                  </a:cxn>
                  <a:cxn ang="0">
                    <a:pos x="connsiteX1" y="connsiteY1"/>
                  </a:cxn>
                </a:cxnLst>
                <a:rect l="l" t="t" r="r" b="b"/>
                <a:pathLst>
                  <a:path w="35809" h="5909">
                    <a:moveTo>
                      <a:pt x="500" y="287"/>
                    </a:moveTo>
                    <a:lnTo>
                      <a:pt x="36309" y="287"/>
                    </a:lnTo>
                  </a:path>
                </a:pathLst>
              </a:custGeom>
              <a:noFill/>
              <a:ln w="5965" cap="flat">
                <a:solidFill>
                  <a:srgbClr val="EC4E44"/>
                </a:solidFill>
                <a:prstDash val="solid"/>
                <a:miter/>
              </a:ln>
            </p:spPr>
            <p:txBody>
              <a:bodyPr rtlCol="0" anchor="ctr"/>
              <a:lstStyle/>
              <a:p>
                <a:endParaRPr lang="en-US"/>
              </a:p>
            </p:txBody>
          </p:sp>
          <p:sp>
            <p:nvSpPr>
              <p:cNvPr id="2826" name="Freeform: Shape 2825">
                <a:extLst>
                  <a:ext uri="{FF2B5EF4-FFF2-40B4-BE49-F238E27FC236}">
                    <a16:creationId xmlns:a16="http://schemas.microsoft.com/office/drawing/2014/main" id="{0335B294-D890-49AA-8D01-3DF7F94ED971}"/>
                  </a:ext>
                </a:extLst>
              </p:cNvPr>
              <p:cNvSpPr/>
              <p:nvPr/>
            </p:nvSpPr>
            <p:spPr>
              <a:xfrm>
                <a:off x="2397813" y="4479139"/>
                <a:ext cx="35809" cy="5909"/>
              </a:xfrm>
              <a:custGeom>
                <a:avLst/>
                <a:gdLst>
                  <a:gd name="connsiteX0" fmla="*/ 349 w 35809"/>
                  <a:gd name="connsiteY0" fmla="*/ 423 h 5909"/>
                  <a:gd name="connsiteX1" fmla="*/ 36158 w 35809"/>
                  <a:gd name="connsiteY1" fmla="*/ 423 h 5909"/>
                </a:gdLst>
                <a:ahLst/>
                <a:cxnLst>
                  <a:cxn ang="0">
                    <a:pos x="connsiteX0" y="connsiteY0"/>
                  </a:cxn>
                  <a:cxn ang="0">
                    <a:pos x="connsiteX1" y="connsiteY1"/>
                  </a:cxn>
                </a:cxnLst>
                <a:rect l="l" t="t" r="r" b="b"/>
                <a:pathLst>
                  <a:path w="35809" h="5909">
                    <a:moveTo>
                      <a:pt x="349" y="423"/>
                    </a:moveTo>
                    <a:lnTo>
                      <a:pt x="36158" y="423"/>
                    </a:lnTo>
                  </a:path>
                </a:pathLst>
              </a:custGeom>
              <a:solidFill>
                <a:srgbClr val="EC4E44"/>
              </a:solidFill>
              <a:ln w="5965" cap="sq">
                <a:noFill/>
                <a:prstDash val="solid"/>
                <a:miter/>
              </a:ln>
            </p:spPr>
            <p:txBody>
              <a:bodyPr rtlCol="0" anchor="ctr"/>
              <a:lstStyle/>
              <a:p>
                <a:endParaRPr lang="en-US"/>
              </a:p>
            </p:txBody>
          </p:sp>
          <p:sp>
            <p:nvSpPr>
              <p:cNvPr id="2827" name="Freeform: Shape 2826">
                <a:extLst>
                  <a:ext uri="{FF2B5EF4-FFF2-40B4-BE49-F238E27FC236}">
                    <a16:creationId xmlns:a16="http://schemas.microsoft.com/office/drawing/2014/main" id="{B944C00A-088A-457E-9F0E-916E95A17E18}"/>
                  </a:ext>
                </a:extLst>
              </p:cNvPr>
              <p:cNvSpPr/>
              <p:nvPr/>
            </p:nvSpPr>
            <p:spPr>
              <a:xfrm>
                <a:off x="2397813" y="4479139"/>
                <a:ext cx="35809" cy="5909"/>
              </a:xfrm>
              <a:custGeom>
                <a:avLst/>
                <a:gdLst>
                  <a:gd name="connsiteX0" fmla="*/ 349 w 35809"/>
                  <a:gd name="connsiteY0" fmla="*/ 423 h 5909"/>
                  <a:gd name="connsiteX1" fmla="*/ 36158 w 35809"/>
                  <a:gd name="connsiteY1" fmla="*/ 423 h 5909"/>
                </a:gdLst>
                <a:ahLst/>
                <a:cxnLst>
                  <a:cxn ang="0">
                    <a:pos x="connsiteX0" y="connsiteY0"/>
                  </a:cxn>
                  <a:cxn ang="0">
                    <a:pos x="connsiteX1" y="connsiteY1"/>
                  </a:cxn>
                </a:cxnLst>
                <a:rect l="l" t="t" r="r" b="b"/>
                <a:pathLst>
                  <a:path w="35809" h="5909">
                    <a:moveTo>
                      <a:pt x="349" y="423"/>
                    </a:moveTo>
                    <a:lnTo>
                      <a:pt x="36158" y="423"/>
                    </a:lnTo>
                  </a:path>
                </a:pathLst>
              </a:custGeom>
              <a:noFill/>
              <a:ln w="5965" cap="flat">
                <a:solidFill>
                  <a:srgbClr val="EC4E44"/>
                </a:solidFill>
                <a:prstDash val="solid"/>
                <a:miter/>
              </a:ln>
            </p:spPr>
            <p:txBody>
              <a:bodyPr rtlCol="0" anchor="ctr"/>
              <a:lstStyle/>
              <a:p>
                <a:endParaRPr lang="en-US"/>
              </a:p>
            </p:txBody>
          </p:sp>
          <p:sp>
            <p:nvSpPr>
              <p:cNvPr id="2828" name="Freeform: Shape 2827">
                <a:extLst>
                  <a:ext uri="{FF2B5EF4-FFF2-40B4-BE49-F238E27FC236}">
                    <a16:creationId xmlns:a16="http://schemas.microsoft.com/office/drawing/2014/main" id="{D223F9B8-7642-4A7F-B5AF-F8BD26390DF2}"/>
                  </a:ext>
                </a:extLst>
              </p:cNvPr>
              <p:cNvSpPr/>
              <p:nvPr/>
            </p:nvSpPr>
            <p:spPr>
              <a:xfrm>
                <a:off x="2833202" y="4064611"/>
                <a:ext cx="35809" cy="5909"/>
              </a:xfrm>
              <a:custGeom>
                <a:avLst/>
                <a:gdLst>
                  <a:gd name="connsiteX0" fmla="*/ 422 w 35809"/>
                  <a:gd name="connsiteY0" fmla="*/ 353 h 5909"/>
                  <a:gd name="connsiteX1" fmla="*/ 36231 w 35809"/>
                  <a:gd name="connsiteY1" fmla="*/ 353 h 5909"/>
                </a:gdLst>
                <a:ahLst/>
                <a:cxnLst>
                  <a:cxn ang="0">
                    <a:pos x="connsiteX0" y="connsiteY0"/>
                  </a:cxn>
                  <a:cxn ang="0">
                    <a:pos x="connsiteX1" y="connsiteY1"/>
                  </a:cxn>
                </a:cxnLst>
                <a:rect l="l" t="t" r="r" b="b"/>
                <a:pathLst>
                  <a:path w="35809" h="5909">
                    <a:moveTo>
                      <a:pt x="422" y="353"/>
                    </a:moveTo>
                    <a:lnTo>
                      <a:pt x="36231" y="353"/>
                    </a:lnTo>
                  </a:path>
                </a:pathLst>
              </a:custGeom>
              <a:solidFill>
                <a:srgbClr val="EC4E44"/>
              </a:solidFill>
              <a:ln w="5965" cap="sq">
                <a:noFill/>
                <a:prstDash val="solid"/>
                <a:miter/>
              </a:ln>
            </p:spPr>
            <p:txBody>
              <a:bodyPr rtlCol="0" anchor="ctr"/>
              <a:lstStyle/>
              <a:p>
                <a:endParaRPr lang="en-US"/>
              </a:p>
            </p:txBody>
          </p:sp>
          <p:sp>
            <p:nvSpPr>
              <p:cNvPr id="2829" name="Freeform: Shape 2828">
                <a:extLst>
                  <a:ext uri="{FF2B5EF4-FFF2-40B4-BE49-F238E27FC236}">
                    <a16:creationId xmlns:a16="http://schemas.microsoft.com/office/drawing/2014/main" id="{B72E4BF3-8657-4505-8376-02F7D8D0BC4F}"/>
                  </a:ext>
                </a:extLst>
              </p:cNvPr>
              <p:cNvSpPr/>
              <p:nvPr/>
            </p:nvSpPr>
            <p:spPr>
              <a:xfrm>
                <a:off x="2833202" y="4064611"/>
                <a:ext cx="35809" cy="5909"/>
              </a:xfrm>
              <a:custGeom>
                <a:avLst/>
                <a:gdLst>
                  <a:gd name="connsiteX0" fmla="*/ 422 w 35809"/>
                  <a:gd name="connsiteY0" fmla="*/ 353 h 5909"/>
                  <a:gd name="connsiteX1" fmla="*/ 36231 w 35809"/>
                  <a:gd name="connsiteY1" fmla="*/ 353 h 5909"/>
                </a:gdLst>
                <a:ahLst/>
                <a:cxnLst>
                  <a:cxn ang="0">
                    <a:pos x="connsiteX0" y="connsiteY0"/>
                  </a:cxn>
                  <a:cxn ang="0">
                    <a:pos x="connsiteX1" y="connsiteY1"/>
                  </a:cxn>
                </a:cxnLst>
                <a:rect l="l" t="t" r="r" b="b"/>
                <a:pathLst>
                  <a:path w="35809" h="5909">
                    <a:moveTo>
                      <a:pt x="422" y="353"/>
                    </a:moveTo>
                    <a:lnTo>
                      <a:pt x="36231" y="353"/>
                    </a:lnTo>
                  </a:path>
                </a:pathLst>
              </a:custGeom>
              <a:noFill/>
              <a:ln w="5965" cap="flat">
                <a:solidFill>
                  <a:srgbClr val="EC4E44"/>
                </a:solidFill>
                <a:prstDash val="solid"/>
                <a:miter/>
              </a:ln>
            </p:spPr>
            <p:txBody>
              <a:bodyPr rtlCol="0" anchor="ctr"/>
              <a:lstStyle/>
              <a:p>
                <a:endParaRPr lang="en-US"/>
              </a:p>
            </p:txBody>
          </p:sp>
          <p:sp>
            <p:nvSpPr>
              <p:cNvPr id="2830" name="Freeform: Shape 2829">
                <a:extLst>
                  <a:ext uri="{FF2B5EF4-FFF2-40B4-BE49-F238E27FC236}">
                    <a16:creationId xmlns:a16="http://schemas.microsoft.com/office/drawing/2014/main" id="{4A9C77AA-937E-4694-912E-9C908C58DEDB}"/>
                  </a:ext>
                </a:extLst>
              </p:cNvPr>
              <p:cNvSpPr/>
              <p:nvPr/>
            </p:nvSpPr>
            <p:spPr>
              <a:xfrm>
                <a:off x="3050379" y="3874842"/>
                <a:ext cx="35809" cy="5909"/>
              </a:xfrm>
              <a:custGeom>
                <a:avLst/>
                <a:gdLst>
                  <a:gd name="connsiteX0" fmla="*/ 458 w 35809"/>
                  <a:gd name="connsiteY0" fmla="*/ 321 h 5909"/>
                  <a:gd name="connsiteX1" fmla="*/ 36268 w 35809"/>
                  <a:gd name="connsiteY1" fmla="*/ 321 h 5909"/>
                </a:gdLst>
                <a:ahLst/>
                <a:cxnLst>
                  <a:cxn ang="0">
                    <a:pos x="connsiteX0" y="connsiteY0"/>
                  </a:cxn>
                  <a:cxn ang="0">
                    <a:pos x="connsiteX1" y="connsiteY1"/>
                  </a:cxn>
                </a:cxnLst>
                <a:rect l="l" t="t" r="r" b="b"/>
                <a:pathLst>
                  <a:path w="35809" h="5909">
                    <a:moveTo>
                      <a:pt x="458" y="321"/>
                    </a:moveTo>
                    <a:lnTo>
                      <a:pt x="36268" y="321"/>
                    </a:lnTo>
                  </a:path>
                </a:pathLst>
              </a:custGeom>
              <a:solidFill>
                <a:srgbClr val="EC4E44"/>
              </a:solidFill>
              <a:ln w="5965" cap="sq">
                <a:noFill/>
                <a:prstDash val="solid"/>
                <a:miter/>
              </a:ln>
            </p:spPr>
            <p:txBody>
              <a:bodyPr rtlCol="0" anchor="ctr"/>
              <a:lstStyle/>
              <a:p>
                <a:endParaRPr lang="en-US"/>
              </a:p>
            </p:txBody>
          </p:sp>
          <p:sp>
            <p:nvSpPr>
              <p:cNvPr id="2831" name="Freeform: Shape 2830">
                <a:extLst>
                  <a:ext uri="{FF2B5EF4-FFF2-40B4-BE49-F238E27FC236}">
                    <a16:creationId xmlns:a16="http://schemas.microsoft.com/office/drawing/2014/main" id="{35A0A5A4-1777-481D-8808-73E587AE2916}"/>
                  </a:ext>
                </a:extLst>
              </p:cNvPr>
              <p:cNvSpPr/>
              <p:nvPr/>
            </p:nvSpPr>
            <p:spPr>
              <a:xfrm>
                <a:off x="3050379" y="3874842"/>
                <a:ext cx="35809" cy="5909"/>
              </a:xfrm>
              <a:custGeom>
                <a:avLst/>
                <a:gdLst>
                  <a:gd name="connsiteX0" fmla="*/ 458 w 35809"/>
                  <a:gd name="connsiteY0" fmla="*/ 321 h 5909"/>
                  <a:gd name="connsiteX1" fmla="*/ 36268 w 35809"/>
                  <a:gd name="connsiteY1" fmla="*/ 321 h 5909"/>
                </a:gdLst>
                <a:ahLst/>
                <a:cxnLst>
                  <a:cxn ang="0">
                    <a:pos x="connsiteX0" y="connsiteY0"/>
                  </a:cxn>
                  <a:cxn ang="0">
                    <a:pos x="connsiteX1" y="connsiteY1"/>
                  </a:cxn>
                </a:cxnLst>
                <a:rect l="l" t="t" r="r" b="b"/>
                <a:pathLst>
                  <a:path w="35809" h="5909">
                    <a:moveTo>
                      <a:pt x="458" y="321"/>
                    </a:moveTo>
                    <a:lnTo>
                      <a:pt x="36268" y="321"/>
                    </a:lnTo>
                  </a:path>
                </a:pathLst>
              </a:custGeom>
              <a:noFill/>
              <a:ln w="5965" cap="flat">
                <a:solidFill>
                  <a:srgbClr val="EC4E44"/>
                </a:solidFill>
                <a:prstDash val="solid"/>
                <a:miter/>
              </a:ln>
            </p:spPr>
            <p:txBody>
              <a:bodyPr rtlCol="0" anchor="ctr"/>
              <a:lstStyle/>
              <a:p>
                <a:endParaRPr lang="en-US"/>
              </a:p>
            </p:txBody>
          </p:sp>
          <p:sp>
            <p:nvSpPr>
              <p:cNvPr id="2832" name="Freeform: Shape 2831">
                <a:extLst>
                  <a:ext uri="{FF2B5EF4-FFF2-40B4-BE49-F238E27FC236}">
                    <a16:creationId xmlns:a16="http://schemas.microsoft.com/office/drawing/2014/main" id="{26CDBD8D-78C3-4C1F-88FF-6DE0FFDE9D98}"/>
                  </a:ext>
                </a:extLst>
              </p:cNvPr>
              <p:cNvSpPr/>
              <p:nvPr/>
            </p:nvSpPr>
            <p:spPr>
              <a:xfrm>
                <a:off x="3216237" y="3752160"/>
                <a:ext cx="35809" cy="5909"/>
              </a:xfrm>
              <a:custGeom>
                <a:avLst/>
                <a:gdLst>
                  <a:gd name="connsiteX0" fmla="*/ 486 w 35809"/>
                  <a:gd name="connsiteY0" fmla="*/ 300 h 5909"/>
                  <a:gd name="connsiteX1" fmla="*/ 36296 w 35809"/>
                  <a:gd name="connsiteY1" fmla="*/ 300 h 5909"/>
                </a:gdLst>
                <a:ahLst/>
                <a:cxnLst>
                  <a:cxn ang="0">
                    <a:pos x="connsiteX0" y="connsiteY0"/>
                  </a:cxn>
                  <a:cxn ang="0">
                    <a:pos x="connsiteX1" y="connsiteY1"/>
                  </a:cxn>
                </a:cxnLst>
                <a:rect l="l" t="t" r="r" b="b"/>
                <a:pathLst>
                  <a:path w="35809" h="5909">
                    <a:moveTo>
                      <a:pt x="486" y="300"/>
                    </a:moveTo>
                    <a:lnTo>
                      <a:pt x="36296" y="300"/>
                    </a:lnTo>
                  </a:path>
                </a:pathLst>
              </a:custGeom>
              <a:solidFill>
                <a:srgbClr val="EC4E44"/>
              </a:solidFill>
              <a:ln w="5965" cap="sq">
                <a:noFill/>
                <a:prstDash val="solid"/>
                <a:miter/>
              </a:ln>
            </p:spPr>
            <p:txBody>
              <a:bodyPr rtlCol="0" anchor="ctr"/>
              <a:lstStyle/>
              <a:p>
                <a:endParaRPr lang="en-US"/>
              </a:p>
            </p:txBody>
          </p:sp>
          <p:sp>
            <p:nvSpPr>
              <p:cNvPr id="2833" name="Freeform: Shape 2832">
                <a:extLst>
                  <a:ext uri="{FF2B5EF4-FFF2-40B4-BE49-F238E27FC236}">
                    <a16:creationId xmlns:a16="http://schemas.microsoft.com/office/drawing/2014/main" id="{C492E481-211E-4165-ADF3-4D19D4C49144}"/>
                  </a:ext>
                </a:extLst>
              </p:cNvPr>
              <p:cNvSpPr/>
              <p:nvPr/>
            </p:nvSpPr>
            <p:spPr>
              <a:xfrm>
                <a:off x="3216237" y="3752160"/>
                <a:ext cx="35809" cy="5909"/>
              </a:xfrm>
              <a:custGeom>
                <a:avLst/>
                <a:gdLst>
                  <a:gd name="connsiteX0" fmla="*/ 486 w 35809"/>
                  <a:gd name="connsiteY0" fmla="*/ 300 h 5909"/>
                  <a:gd name="connsiteX1" fmla="*/ 36296 w 35809"/>
                  <a:gd name="connsiteY1" fmla="*/ 300 h 5909"/>
                </a:gdLst>
                <a:ahLst/>
                <a:cxnLst>
                  <a:cxn ang="0">
                    <a:pos x="connsiteX0" y="connsiteY0"/>
                  </a:cxn>
                  <a:cxn ang="0">
                    <a:pos x="connsiteX1" y="connsiteY1"/>
                  </a:cxn>
                </a:cxnLst>
                <a:rect l="l" t="t" r="r" b="b"/>
                <a:pathLst>
                  <a:path w="35809" h="5909">
                    <a:moveTo>
                      <a:pt x="486" y="300"/>
                    </a:moveTo>
                    <a:lnTo>
                      <a:pt x="36296" y="300"/>
                    </a:lnTo>
                  </a:path>
                </a:pathLst>
              </a:custGeom>
              <a:noFill/>
              <a:ln w="5965" cap="flat">
                <a:solidFill>
                  <a:srgbClr val="EC4E44"/>
                </a:solidFill>
                <a:prstDash val="solid"/>
                <a:miter/>
              </a:ln>
            </p:spPr>
            <p:txBody>
              <a:bodyPr rtlCol="0" anchor="ctr"/>
              <a:lstStyle/>
              <a:p>
                <a:endParaRPr lang="en-US"/>
              </a:p>
            </p:txBody>
          </p:sp>
          <p:sp>
            <p:nvSpPr>
              <p:cNvPr id="2834" name="Freeform: Shape 2833">
                <a:extLst>
                  <a:ext uri="{FF2B5EF4-FFF2-40B4-BE49-F238E27FC236}">
                    <a16:creationId xmlns:a16="http://schemas.microsoft.com/office/drawing/2014/main" id="{BCDF2517-F27C-4706-9EC4-3ACBAE7B04B0}"/>
                  </a:ext>
                </a:extLst>
              </p:cNvPr>
              <p:cNvSpPr/>
              <p:nvPr/>
            </p:nvSpPr>
            <p:spPr>
              <a:xfrm>
                <a:off x="3852263" y="3149046"/>
                <a:ext cx="35809" cy="5909"/>
              </a:xfrm>
              <a:custGeom>
                <a:avLst/>
                <a:gdLst>
                  <a:gd name="connsiteX0" fmla="*/ 593 w 35809"/>
                  <a:gd name="connsiteY0" fmla="*/ 198 h 5909"/>
                  <a:gd name="connsiteX1" fmla="*/ 36402 w 35809"/>
                  <a:gd name="connsiteY1" fmla="*/ 198 h 5909"/>
                </a:gdLst>
                <a:ahLst/>
                <a:cxnLst>
                  <a:cxn ang="0">
                    <a:pos x="connsiteX0" y="connsiteY0"/>
                  </a:cxn>
                  <a:cxn ang="0">
                    <a:pos x="connsiteX1" y="connsiteY1"/>
                  </a:cxn>
                </a:cxnLst>
                <a:rect l="l" t="t" r="r" b="b"/>
                <a:pathLst>
                  <a:path w="35809" h="5909">
                    <a:moveTo>
                      <a:pt x="593" y="198"/>
                    </a:moveTo>
                    <a:lnTo>
                      <a:pt x="36402" y="198"/>
                    </a:lnTo>
                  </a:path>
                </a:pathLst>
              </a:custGeom>
              <a:solidFill>
                <a:srgbClr val="EC4E44"/>
              </a:solidFill>
              <a:ln w="5965" cap="sq">
                <a:noFill/>
                <a:prstDash val="solid"/>
                <a:miter/>
              </a:ln>
            </p:spPr>
            <p:txBody>
              <a:bodyPr rtlCol="0" anchor="ctr"/>
              <a:lstStyle/>
              <a:p>
                <a:endParaRPr lang="en-US"/>
              </a:p>
            </p:txBody>
          </p:sp>
          <p:sp>
            <p:nvSpPr>
              <p:cNvPr id="2835" name="Freeform: Shape 2834">
                <a:extLst>
                  <a:ext uri="{FF2B5EF4-FFF2-40B4-BE49-F238E27FC236}">
                    <a16:creationId xmlns:a16="http://schemas.microsoft.com/office/drawing/2014/main" id="{4911F982-343C-4148-8642-9759D509B502}"/>
                  </a:ext>
                </a:extLst>
              </p:cNvPr>
              <p:cNvSpPr/>
              <p:nvPr/>
            </p:nvSpPr>
            <p:spPr>
              <a:xfrm>
                <a:off x="3852263" y="3149046"/>
                <a:ext cx="35809" cy="5909"/>
              </a:xfrm>
              <a:custGeom>
                <a:avLst/>
                <a:gdLst>
                  <a:gd name="connsiteX0" fmla="*/ 593 w 35809"/>
                  <a:gd name="connsiteY0" fmla="*/ 198 h 5909"/>
                  <a:gd name="connsiteX1" fmla="*/ 36402 w 35809"/>
                  <a:gd name="connsiteY1" fmla="*/ 198 h 5909"/>
                </a:gdLst>
                <a:ahLst/>
                <a:cxnLst>
                  <a:cxn ang="0">
                    <a:pos x="connsiteX0" y="connsiteY0"/>
                  </a:cxn>
                  <a:cxn ang="0">
                    <a:pos x="connsiteX1" y="connsiteY1"/>
                  </a:cxn>
                </a:cxnLst>
                <a:rect l="l" t="t" r="r" b="b"/>
                <a:pathLst>
                  <a:path w="35809" h="5909">
                    <a:moveTo>
                      <a:pt x="593" y="198"/>
                    </a:moveTo>
                    <a:lnTo>
                      <a:pt x="36402" y="198"/>
                    </a:lnTo>
                  </a:path>
                </a:pathLst>
              </a:custGeom>
              <a:noFill/>
              <a:ln w="5965" cap="flat">
                <a:solidFill>
                  <a:srgbClr val="EC4E44"/>
                </a:solidFill>
                <a:prstDash val="solid"/>
                <a:miter/>
              </a:ln>
            </p:spPr>
            <p:txBody>
              <a:bodyPr rtlCol="0" anchor="ctr"/>
              <a:lstStyle/>
              <a:p>
                <a:endParaRPr lang="en-US"/>
              </a:p>
            </p:txBody>
          </p:sp>
          <p:sp>
            <p:nvSpPr>
              <p:cNvPr id="2836" name="Freeform: Shape 2835">
                <a:extLst>
                  <a:ext uri="{FF2B5EF4-FFF2-40B4-BE49-F238E27FC236}">
                    <a16:creationId xmlns:a16="http://schemas.microsoft.com/office/drawing/2014/main" id="{4AA73825-1417-497F-8A91-444B4E6CF3B7}"/>
                  </a:ext>
                </a:extLst>
              </p:cNvPr>
              <p:cNvSpPr/>
              <p:nvPr/>
            </p:nvSpPr>
            <p:spPr>
              <a:xfrm>
                <a:off x="2393021" y="4487324"/>
                <a:ext cx="35809" cy="5909"/>
              </a:xfrm>
              <a:custGeom>
                <a:avLst/>
                <a:gdLst>
                  <a:gd name="connsiteX0" fmla="*/ 348 w 35809"/>
                  <a:gd name="connsiteY0" fmla="*/ 425 h 5909"/>
                  <a:gd name="connsiteX1" fmla="*/ 36158 w 35809"/>
                  <a:gd name="connsiteY1" fmla="*/ 425 h 5909"/>
                </a:gdLst>
                <a:ahLst/>
                <a:cxnLst>
                  <a:cxn ang="0">
                    <a:pos x="connsiteX0" y="connsiteY0"/>
                  </a:cxn>
                  <a:cxn ang="0">
                    <a:pos x="connsiteX1" y="connsiteY1"/>
                  </a:cxn>
                </a:cxnLst>
                <a:rect l="l" t="t" r="r" b="b"/>
                <a:pathLst>
                  <a:path w="35809" h="5909">
                    <a:moveTo>
                      <a:pt x="348" y="425"/>
                    </a:moveTo>
                    <a:lnTo>
                      <a:pt x="36158" y="425"/>
                    </a:lnTo>
                  </a:path>
                </a:pathLst>
              </a:custGeom>
              <a:solidFill>
                <a:srgbClr val="EC4E44"/>
              </a:solidFill>
              <a:ln w="5965" cap="sq">
                <a:noFill/>
                <a:prstDash val="solid"/>
                <a:miter/>
              </a:ln>
            </p:spPr>
            <p:txBody>
              <a:bodyPr rtlCol="0" anchor="ctr"/>
              <a:lstStyle/>
              <a:p>
                <a:endParaRPr lang="en-US"/>
              </a:p>
            </p:txBody>
          </p:sp>
          <p:sp>
            <p:nvSpPr>
              <p:cNvPr id="2837" name="Freeform: Shape 2836">
                <a:extLst>
                  <a:ext uri="{FF2B5EF4-FFF2-40B4-BE49-F238E27FC236}">
                    <a16:creationId xmlns:a16="http://schemas.microsoft.com/office/drawing/2014/main" id="{A1FCA195-55A8-4816-AF37-6908E6BA3AC0}"/>
                  </a:ext>
                </a:extLst>
              </p:cNvPr>
              <p:cNvSpPr/>
              <p:nvPr/>
            </p:nvSpPr>
            <p:spPr>
              <a:xfrm>
                <a:off x="2393021" y="4487324"/>
                <a:ext cx="35809" cy="5909"/>
              </a:xfrm>
              <a:custGeom>
                <a:avLst/>
                <a:gdLst>
                  <a:gd name="connsiteX0" fmla="*/ 348 w 35809"/>
                  <a:gd name="connsiteY0" fmla="*/ 425 h 5909"/>
                  <a:gd name="connsiteX1" fmla="*/ 36158 w 35809"/>
                  <a:gd name="connsiteY1" fmla="*/ 425 h 5909"/>
                </a:gdLst>
                <a:ahLst/>
                <a:cxnLst>
                  <a:cxn ang="0">
                    <a:pos x="connsiteX0" y="connsiteY0"/>
                  </a:cxn>
                  <a:cxn ang="0">
                    <a:pos x="connsiteX1" y="connsiteY1"/>
                  </a:cxn>
                </a:cxnLst>
                <a:rect l="l" t="t" r="r" b="b"/>
                <a:pathLst>
                  <a:path w="35809" h="5909">
                    <a:moveTo>
                      <a:pt x="348" y="425"/>
                    </a:moveTo>
                    <a:lnTo>
                      <a:pt x="36158" y="425"/>
                    </a:lnTo>
                  </a:path>
                </a:pathLst>
              </a:custGeom>
              <a:noFill/>
              <a:ln w="5965" cap="flat">
                <a:solidFill>
                  <a:srgbClr val="EC4E44"/>
                </a:solidFill>
                <a:prstDash val="solid"/>
                <a:miter/>
              </a:ln>
            </p:spPr>
            <p:txBody>
              <a:bodyPr rtlCol="0" anchor="ctr"/>
              <a:lstStyle/>
              <a:p>
                <a:endParaRPr lang="en-US"/>
              </a:p>
            </p:txBody>
          </p:sp>
          <p:sp>
            <p:nvSpPr>
              <p:cNvPr id="2838" name="Freeform: Shape 2837">
                <a:extLst>
                  <a:ext uri="{FF2B5EF4-FFF2-40B4-BE49-F238E27FC236}">
                    <a16:creationId xmlns:a16="http://schemas.microsoft.com/office/drawing/2014/main" id="{53748730-B114-4BFB-8214-0BB2BA275FAE}"/>
                  </a:ext>
                </a:extLst>
              </p:cNvPr>
              <p:cNvSpPr/>
              <p:nvPr/>
            </p:nvSpPr>
            <p:spPr>
              <a:xfrm>
                <a:off x="3604683" y="3489713"/>
                <a:ext cx="35809" cy="5909"/>
              </a:xfrm>
              <a:custGeom>
                <a:avLst/>
                <a:gdLst>
                  <a:gd name="connsiteX0" fmla="*/ 551 w 35809"/>
                  <a:gd name="connsiteY0" fmla="*/ 256 h 5909"/>
                  <a:gd name="connsiteX1" fmla="*/ 36361 w 35809"/>
                  <a:gd name="connsiteY1" fmla="*/ 256 h 5909"/>
                </a:gdLst>
                <a:ahLst/>
                <a:cxnLst>
                  <a:cxn ang="0">
                    <a:pos x="connsiteX0" y="connsiteY0"/>
                  </a:cxn>
                  <a:cxn ang="0">
                    <a:pos x="connsiteX1" y="connsiteY1"/>
                  </a:cxn>
                </a:cxnLst>
                <a:rect l="l" t="t" r="r" b="b"/>
                <a:pathLst>
                  <a:path w="35809" h="5909">
                    <a:moveTo>
                      <a:pt x="551" y="256"/>
                    </a:moveTo>
                    <a:lnTo>
                      <a:pt x="36361" y="256"/>
                    </a:lnTo>
                  </a:path>
                </a:pathLst>
              </a:custGeom>
              <a:solidFill>
                <a:srgbClr val="EC4E44"/>
              </a:solidFill>
              <a:ln w="5965" cap="sq">
                <a:noFill/>
                <a:prstDash val="solid"/>
                <a:miter/>
              </a:ln>
            </p:spPr>
            <p:txBody>
              <a:bodyPr rtlCol="0" anchor="ctr"/>
              <a:lstStyle/>
              <a:p>
                <a:endParaRPr lang="en-US"/>
              </a:p>
            </p:txBody>
          </p:sp>
          <p:sp>
            <p:nvSpPr>
              <p:cNvPr id="2839" name="Freeform: Shape 2838">
                <a:extLst>
                  <a:ext uri="{FF2B5EF4-FFF2-40B4-BE49-F238E27FC236}">
                    <a16:creationId xmlns:a16="http://schemas.microsoft.com/office/drawing/2014/main" id="{E2B59A75-6794-4BEE-A3C0-FE95969C92D8}"/>
                  </a:ext>
                </a:extLst>
              </p:cNvPr>
              <p:cNvSpPr/>
              <p:nvPr/>
            </p:nvSpPr>
            <p:spPr>
              <a:xfrm>
                <a:off x="3604683" y="3489713"/>
                <a:ext cx="35809" cy="5909"/>
              </a:xfrm>
              <a:custGeom>
                <a:avLst/>
                <a:gdLst>
                  <a:gd name="connsiteX0" fmla="*/ 551 w 35809"/>
                  <a:gd name="connsiteY0" fmla="*/ 256 h 5909"/>
                  <a:gd name="connsiteX1" fmla="*/ 36361 w 35809"/>
                  <a:gd name="connsiteY1" fmla="*/ 256 h 5909"/>
                </a:gdLst>
                <a:ahLst/>
                <a:cxnLst>
                  <a:cxn ang="0">
                    <a:pos x="connsiteX0" y="connsiteY0"/>
                  </a:cxn>
                  <a:cxn ang="0">
                    <a:pos x="connsiteX1" y="connsiteY1"/>
                  </a:cxn>
                </a:cxnLst>
                <a:rect l="l" t="t" r="r" b="b"/>
                <a:pathLst>
                  <a:path w="35809" h="5909">
                    <a:moveTo>
                      <a:pt x="551" y="256"/>
                    </a:moveTo>
                    <a:lnTo>
                      <a:pt x="36361" y="256"/>
                    </a:lnTo>
                  </a:path>
                </a:pathLst>
              </a:custGeom>
              <a:noFill/>
              <a:ln w="5965" cap="flat">
                <a:solidFill>
                  <a:srgbClr val="EC4E44"/>
                </a:solidFill>
                <a:prstDash val="solid"/>
                <a:miter/>
              </a:ln>
            </p:spPr>
            <p:txBody>
              <a:bodyPr rtlCol="0" anchor="ctr"/>
              <a:lstStyle/>
              <a:p>
                <a:endParaRPr lang="en-US"/>
              </a:p>
            </p:txBody>
          </p:sp>
          <p:sp>
            <p:nvSpPr>
              <p:cNvPr id="2840" name="Freeform: Shape 2839">
                <a:extLst>
                  <a:ext uri="{FF2B5EF4-FFF2-40B4-BE49-F238E27FC236}">
                    <a16:creationId xmlns:a16="http://schemas.microsoft.com/office/drawing/2014/main" id="{89CA3B29-EC3C-4A7A-BBD8-DF577142C419}"/>
                  </a:ext>
                </a:extLst>
              </p:cNvPr>
              <p:cNvSpPr/>
              <p:nvPr/>
            </p:nvSpPr>
            <p:spPr>
              <a:xfrm>
                <a:off x="3331533" y="3656098"/>
                <a:ext cx="35809" cy="5909"/>
              </a:xfrm>
              <a:custGeom>
                <a:avLst/>
                <a:gdLst>
                  <a:gd name="connsiteX0" fmla="*/ 506 w 35809"/>
                  <a:gd name="connsiteY0" fmla="*/ 284 h 5909"/>
                  <a:gd name="connsiteX1" fmla="*/ 36315 w 35809"/>
                  <a:gd name="connsiteY1" fmla="*/ 284 h 5909"/>
                </a:gdLst>
                <a:ahLst/>
                <a:cxnLst>
                  <a:cxn ang="0">
                    <a:pos x="connsiteX0" y="connsiteY0"/>
                  </a:cxn>
                  <a:cxn ang="0">
                    <a:pos x="connsiteX1" y="connsiteY1"/>
                  </a:cxn>
                </a:cxnLst>
                <a:rect l="l" t="t" r="r" b="b"/>
                <a:pathLst>
                  <a:path w="35809" h="5909">
                    <a:moveTo>
                      <a:pt x="506" y="284"/>
                    </a:moveTo>
                    <a:lnTo>
                      <a:pt x="36315" y="284"/>
                    </a:lnTo>
                  </a:path>
                </a:pathLst>
              </a:custGeom>
              <a:solidFill>
                <a:srgbClr val="EC4E44"/>
              </a:solidFill>
              <a:ln w="5965" cap="sq">
                <a:noFill/>
                <a:prstDash val="solid"/>
                <a:miter/>
              </a:ln>
            </p:spPr>
            <p:txBody>
              <a:bodyPr rtlCol="0" anchor="ctr"/>
              <a:lstStyle/>
              <a:p>
                <a:endParaRPr lang="en-US"/>
              </a:p>
            </p:txBody>
          </p:sp>
          <p:sp>
            <p:nvSpPr>
              <p:cNvPr id="2841" name="Freeform: Shape 2840">
                <a:extLst>
                  <a:ext uri="{FF2B5EF4-FFF2-40B4-BE49-F238E27FC236}">
                    <a16:creationId xmlns:a16="http://schemas.microsoft.com/office/drawing/2014/main" id="{2B511DCF-8BA0-4E14-94A4-9959C1BB5560}"/>
                  </a:ext>
                </a:extLst>
              </p:cNvPr>
              <p:cNvSpPr/>
              <p:nvPr/>
            </p:nvSpPr>
            <p:spPr>
              <a:xfrm>
                <a:off x="3331533" y="3656098"/>
                <a:ext cx="35809" cy="5909"/>
              </a:xfrm>
              <a:custGeom>
                <a:avLst/>
                <a:gdLst>
                  <a:gd name="connsiteX0" fmla="*/ 506 w 35809"/>
                  <a:gd name="connsiteY0" fmla="*/ 284 h 5909"/>
                  <a:gd name="connsiteX1" fmla="*/ 36315 w 35809"/>
                  <a:gd name="connsiteY1" fmla="*/ 284 h 5909"/>
                </a:gdLst>
                <a:ahLst/>
                <a:cxnLst>
                  <a:cxn ang="0">
                    <a:pos x="connsiteX0" y="connsiteY0"/>
                  </a:cxn>
                  <a:cxn ang="0">
                    <a:pos x="connsiteX1" y="connsiteY1"/>
                  </a:cxn>
                </a:cxnLst>
                <a:rect l="l" t="t" r="r" b="b"/>
                <a:pathLst>
                  <a:path w="35809" h="5909">
                    <a:moveTo>
                      <a:pt x="506" y="284"/>
                    </a:moveTo>
                    <a:lnTo>
                      <a:pt x="36315" y="284"/>
                    </a:lnTo>
                  </a:path>
                </a:pathLst>
              </a:custGeom>
              <a:noFill/>
              <a:ln w="5965" cap="flat">
                <a:solidFill>
                  <a:srgbClr val="EC4E44"/>
                </a:solidFill>
                <a:prstDash val="solid"/>
                <a:miter/>
              </a:ln>
            </p:spPr>
            <p:txBody>
              <a:bodyPr rtlCol="0" anchor="ctr"/>
              <a:lstStyle/>
              <a:p>
                <a:endParaRPr lang="en-US"/>
              </a:p>
            </p:txBody>
          </p:sp>
          <p:sp>
            <p:nvSpPr>
              <p:cNvPr id="2842" name="Freeform: Shape 2841">
                <a:extLst>
                  <a:ext uri="{FF2B5EF4-FFF2-40B4-BE49-F238E27FC236}">
                    <a16:creationId xmlns:a16="http://schemas.microsoft.com/office/drawing/2014/main" id="{1814EB1F-8187-474D-AAAC-EDC4B967B8A0}"/>
                  </a:ext>
                </a:extLst>
              </p:cNvPr>
              <p:cNvSpPr/>
              <p:nvPr/>
            </p:nvSpPr>
            <p:spPr>
              <a:xfrm>
                <a:off x="3424140" y="3529974"/>
                <a:ext cx="35809" cy="5909"/>
              </a:xfrm>
              <a:custGeom>
                <a:avLst/>
                <a:gdLst>
                  <a:gd name="connsiteX0" fmla="*/ 521 w 35809"/>
                  <a:gd name="connsiteY0" fmla="*/ 263 h 5909"/>
                  <a:gd name="connsiteX1" fmla="*/ 36330 w 35809"/>
                  <a:gd name="connsiteY1" fmla="*/ 263 h 5909"/>
                </a:gdLst>
                <a:ahLst/>
                <a:cxnLst>
                  <a:cxn ang="0">
                    <a:pos x="connsiteX0" y="connsiteY0"/>
                  </a:cxn>
                  <a:cxn ang="0">
                    <a:pos x="connsiteX1" y="connsiteY1"/>
                  </a:cxn>
                </a:cxnLst>
                <a:rect l="l" t="t" r="r" b="b"/>
                <a:pathLst>
                  <a:path w="35809" h="5909">
                    <a:moveTo>
                      <a:pt x="521" y="263"/>
                    </a:moveTo>
                    <a:lnTo>
                      <a:pt x="36330" y="263"/>
                    </a:lnTo>
                  </a:path>
                </a:pathLst>
              </a:custGeom>
              <a:solidFill>
                <a:srgbClr val="EC4E44"/>
              </a:solidFill>
              <a:ln w="5965" cap="sq">
                <a:noFill/>
                <a:prstDash val="solid"/>
                <a:miter/>
              </a:ln>
            </p:spPr>
            <p:txBody>
              <a:bodyPr rtlCol="0" anchor="ctr"/>
              <a:lstStyle/>
              <a:p>
                <a:endParaRPr lang="en-US"/>
              </a:p>
            </p:txBody>
          </p:sp>
          <p:sp>
            <p:nvSpPr>
              <p:cNvPr id="2843" name="Freeform: Shape 2842">
                <a:extLst>
                  <a:ext uri="{FF2B5EF4-FFF2-40B4-BE49-F238E27FC236}">
                    <a16:creationId xmlns:a16="http://schemas.microsoft.com/office/drawing/2014/main" id="{DD2FE878-E125-4A40-ABED-B98CABF5ADCA}"/>
                  </a:ext>
                </a:extLst>
              </p:cNvPr>
              <p:cNvSpPr/>
              <p:nvPr/>
            </p:nvSpPr>
            <p:spPr>
              <a:xfrm>
                <a:off x="3424140" y="3529974"/>
                <a:ext cx="35809" cy="5909"/>
              </a:xfrm>
              <a:custGeom>
                <a:avLst/>
                <a:gdLst>
                  <a:gd name="connsiteX0" fmla="*/ 521 w 35809"/>
                  <a:gd name="connsiteY0" fmla="*/ 263 h 5909"/>
                  <a:gd name="connsiteX1" fmla="*/ 36330 w 35809"/>
                  <a:gd name="connsiteY1" fmla="*/ 263 h 5909"/>
                </a:gdLst>
                <a:ahLst/>
                <a:cxnLst>
                  <a:cxn ang="0">
                    <a:pos x="connsiteX0" y="connsiteY0"/>
                  </a:cxn>
                  <a:cxn ang="0">
                    <a:pos x="connsiteX1" y="connsiteY1"/>
                  </a:cxn>
                </a:cxnLst>
                <a:rect l="l" t="t" r="r" b="b"/>
                <a:pathLst>
                  <a:path w="35809" h="5909">
                    <a:moveTo>
                      <a:pt x="521" y="263"/>
                    </a:moveTo>
                    <a:lnTo>
                      <a:pt x="36330" y="263"/>
                    </a:lnTo>
                  </a:path>
                </a:pathLst>
              </a:custGeom>
              <a:noFill/>
              <a:ln w="5965" cap="flat">
                <a:solidFill>
                  <a:srgbClr val="EC4E44"/>
                </a:solidFill>
                <a:prstDash val="solid"/>
                <a:miter/>
              </a:ln>
            </p:spPr>
            <p:txBody>
              <a:bodyPr rtlCol="0" anchor="ctr"/>
              <a:lstStyle/>
              <a:p>
                <a:endParaRPr lang="en-US"/>
              </a:p>
            </p:txBody>
          </p:sp>
          <p:sp>
            <p:nvSpPr>
              <p:cNvPr id="2844" name="Freeform: Shape 2843">
                <a:extLst>
                  <a:ext uri="{FF2B5EF4-FFF2-40B4-BE49-F238E27FC236}">
                    <a16:creationId xmlns:a16="http://schemas.microsoft.com/office/drawing/2014/main" id="{7A062A4A-D4F2-4BD8-AF96-C6204936440B}"/>
                  </a:ext>
                </a:extLst>
              </p:cNvPr>
              <p:cNvSpPr/>
              <p:nvPr/>
            </p:nvSpPr>
            <p:spPr>
              <a:xfrm>
                <a:off x="2068657" y="4699181"/>
                <a:ext cx="35809" cy="5909"/>
              </a:xfrm>
              <a:custGeom>
                <a:avLst/>
                <a:gdLst>
                  <a:gd name="connsiteX0" fmla="*/ 294 w 35809"/>
                  <a:gd name="connsiteY0" fmla="*/ 461 h 5909"/>
                  <a:gd name="connsiteX1" fmla="*/ 36103 w 35809"/>
                  <a:gd name="connsiteY1" fmla="*/ 461 h 5909"/>
                </a:gdLst>
                <a:ahLst/>
                <a:cxnLst>
                  <a:cxn ang="0">
                    <a:pos x="connsiteX0" y="connsiteY0"/>
                  </a:cxn>
                  <a:cxn ang="0">
                    <a:pos x="connsiteX1" y="connsiteY1"/>
                  </a:cxn>
                </a:cxnLst>
                <a:rect l="l" t="t" r="r" b="b"/>
                <a:pathLst>
                  <a:path w="35809" h="5909">
                    <a:moveTo>
                      <a:pt x="294" y="461"/>
                    </a:moveTo>
                    <a:lnTo>
                      <a:pt x="36103" y="461"/>
                    </a:lnTo>
                  </a:path>
                </a:pathLst>
              </a:custGeom>
              <a:solidFill>
                <a:srgbClr val="EC4E44"/>
              </a:solidFill>
              <a:ln w="5965" cap="sq">
                <a:noFill/>
                <a:prstDash val="solid"/>
                <a:miter/>
              </a:ln>
            </p:spPr>
            <p:txBody>
              <a:bodyPr rtlCol="0" anchor="ctr"/>
              <a:lstStyle/>
              <a:p>
                <a:endParaRPr lang="en-US"/>
              </a:p>
            </p:txBody>
          </p:sp>
          <p:sp>
            <p:nvSpPr>
              <p:cNvPr id="2845" name="Freeform: Shape 2844">
                <a:extLst>
                  <a:ext uri="{FF2B5EF4-FFF2-40B4-BE49-F238E27FC236}">
                    <a16:creationId xmlns:a16="http://schemas.microsoft.com/office/drawing/2014/main" id="{0FE2AC96-8F52-40CD-8796-3E0DD7C3925C}"/>
                  </a:ext>
                </a:extLst>
              </p:cNvPr>
              <p:cNvSpPr/>
              <p:nvPr/>
            </p:nvSpPr>
            <p:spPr>
              <a:xfrm>
                <a:off x="2068657" y="4699181"/>
                <a:ext cx="35809" cy="5909"/>
              </a:xfrm>
              <a:custGeom>
                <a:avLst/>
                <a:gdLst>
                  <a:gd name="connsiteX0" fmla="*/ 294 w 35809"/>
                  <a:gd name="connsiteY0" fmla="*/ 461 h 5909"/>
                  <a:gd name="connsiteX1" fmla="*/ 36103 w 35809"/>
                  <a:gd name="connsiteY1" fmla="*/ 461 h 5909"/>
                </a:gdLst>
                <a:ahLst/>
                <a:cxnLst>
                  <a:cxn ang="0">
                    <a:pos x="connsiteX0" y="connsiteY0"/>
                  </a:cxn>
                  <a:cxn ang="0">
                    <a:pos x="connsiteX1" y="connsiteY1"/>
                  </a:cxn>
                </a:cxnLst>
                <a:rect l="l" t="t" r="r" b="b"/>
                <a:pathLst>
                  <a:path w="35809" h="5909">
                    <a:moveTo>
                      <a:pt x="294" y="461"/>
                    </a:moveTo>
                    <a:lnTo>
                      <a:pt x="36103" y="461"/>
                    </a:lnTo>
                  </a:path>
                </a:pathLst>
              </a:custGeom>
              <a:noFill/>
              <a:ln w="5965" cap="flat">
                <a:solidFill>
                  <a:srgbClr val="EC4E44"/>
                </a:solidFill>
                <a:prstDash val="solid"/>
                <a:miter/>
              </a:ln>
            </p:spPr>
            <p:txBody>
              <a:bodyPr rtlCol="0" anchor="ctr"/>
              <a:lstStyle/>
              <a:p>
                <a:endParaRPr lang="en-US"/>
              </a:p>
            </p:txBody>
          </p:sp>
          <p:sp>
            <p:nvSpPr>
              <p:cNvPr id="2846" name="Freeform: Shape 2845">
                <a:extLst>
                  <a:ext uri="{FF2B5EF4-FFF2-40B4-BE49-F238E27FC236}">
                    <a16:creationId xmlns:a16="http://schemas.microsoft.com/office/drawing/2014/main" id="{24CF6CC3-4B2F-478F-8975-E0E8D4870D58}"/>
                  </a:ext>
                </a:extLst>
              </p:cNvPr>
              <p:cNvSpPr/>
              <p:nvPr/>
            </p:nvSpPr>
            <p:spPr>
              <a:xfrm>
                <a:off x="3497271" y="3541224"/>
                <a:ext cx="35809" cy="5909"/>
              </a:xfrm>
              <a:custGeom>
                <a:avLst/>
                <a:gdLst>
                  <a:gd name="connsiteX0" fmla="*/ 533 w 35809"/>
                  <a:gd name="connsiteY0" fmla="*/ 265 h 5909"/>
                  <a:gd name="connsiteX1" fmla="*/ 36343 w 35809"/>
                  <a:gd name="connsiteY1" fmla="*/ 265 h 5909"/>
                </a:gdLst>
                <a:ahLst/>
                <a:cxnLst>
                  <a:cxn ang="0">
                    <a:pos x="connsiteX0" y="connsiteY0"/>
                  </a:cxn>
                  <a:cxn ang="0">
                    <a:pos x="connsiteX1" y="connsiteY1"/>
                  </a:cxn>
                </a:cxnLst>
                <a:rect l="l" t="t" r="r" b="b"/>
                <a:pathLst>
                  <a:path w="35809" h="5909">
                    <a:moveTo>
                      <a:pt x="533" y="265"/>
                    </a:moveTo>
                    <a:lnTo>
                      <a:pt x="36343" y="265"/>
                    </a:lnTo>
                  </a:path>
                </a:pathLst>
              </a:custGeom>
              <a:solidFill>
                <a:srgbClr val="EC4E44"/>
              </a:solidFill>
              <a:ln w="5965" cap="sq">
                <a:noFill/>
                <a:prstDash val="solid"/>
                <a:miter/>
              </a:ln>
            </p:spPr>
            <p:txBody>
              <a:bodyPr rtlCol="0" anchor="ctr"/>
              <a:lstStyle/>
              <a:p>
                <a:endParaRPr lang="en-US"/>
              </a:p>
            </p:txBody>
          </p:sp>
          <p:sp>
            <p:nvSpPr>
              <p:cNvPr id="2847" name="Freeform: Shape 2846">
                <a:extLst>
                  <a:ext uri="{FF2B5EF4-FFF2-40B4-BE49-F238E27FC236}">
                    <a16:creationId xmlns:a16="http://schemas.microsoft.com/office/drawing/2014/main" id="{A29DDDFA-0DED-428F-8085-096E37795B24}"/>
                  </a:ext>
                </a:extLst>
              </p:cNvPr>
              <p:cNvSpPr/>
              <p:nvPr/>
            </p:nvSpPr>
            <p:spPr>
              <a:xfrm>
                <a:off x="3497271" y="3541224"/>
                <a:ext cx="35809" cy="5909"/>
              </a:xfrm>
              <a:custGeom>
                <a:avLst/>
                <a:gdLst>
                  <a:gd name="connsiteX0" fmla="*/ 533 w 35809"/>
                  <a:gd name="connsiteY0" fmla="*/ 265 h 5909"/>
                  <a:gd name="connsiteX1" fmla="*/ 36343 w 35809"/>
                  <a:gd name="connsiteY1" fmla="*/ 265 h 5909"/>
                </a:gdLst>
                <a:ahLst/>
                <a:cxnLst>
                  <a:cxn ang="0">
                    <a:pos x="connsiteX0" y="connsiteY0"/>
                  </a:cxn>
                  <a:cxn ang="0">
                    <a:pos x="connsiteX1" y="connsiteY1"/>
                  </a:cxn>
                </a:cxnLst>
                <a:rect l="l" t="t" r="r" b="b"/>
                <a:pathLst>
                  <a:path w="35809" h="5909">
                    <a:moveTo>
                      <a:pt x="533" y="265"/>
                    </a:moveTo>
                    <a:lnTo>
                      <a:pt x="36343" y="265"/>
                    </a:lnTo>
                  </a:path>
                </a:pathLst>
              </a:custGeom>
              <a:noFill/>
              <a:ln w="5965" cap="flat">
                <a:solidFill>
                  <a:srgbClr val="EC4E44"/>
                </a:solidFill>
                <a:prstDash val="solid"/>
                <a:miter/>
              </a:ln>
            </p:spPr>
            <p:txBody>
              <a:bodyPr rtlCol="0" anchor="ctr"/>
              <a:lstStyle/>
              <a:p>
                <a:endParaRPr lang="en-US"/>
              </a:p>
            </p:txBody>
          </p:sp>
          <p:sp>
            <p:nvSpPr>
              <p:cNvPr id="2848" name="Freeform: Shape 2847">
                <a:extLst>
                  <a:ext uri="{FF2B5EF4-FFF2-40B4-BE49-F238E27FC236}">
                    <a16:creationId xmlns:a16="http://schemas.microsoft.com/office/drawing/2014/main" id="{FB3672FD-4EA6-4F22-B839-D31C4A8C4BFF}"/>
                  </a:ext>
                </a:extLst>
              </p:cNvPr>
              <p:cNvSpPr/>
              <p:nvPr/>
            </p:nvSpPr>
            <p:spPr>
              <a:xfrm>
                <a:off x="3064202" y="3901990"/>
                <a:ext cx="35809" cy="5909"/>
              </a:xfrm>
              <a:custGeom>
                <a:avLst/>
                <a:gdLst>
                  <a:gd name="connsiteX0" fmla="*/ 461 w 35809"/>
                  <a:gd name="connsiteY0" fmla="*/ 326 h 5909"/>
                  <a:gd name="connsiteX1" fmla="*/ 36270 w 35809"/>
                  <a:gd name="connsiteY1" fmla="*/ 326 h 5909"/>
                </a:gdLst>
                <a:ahLst/>
                <a:cxnLst>
                  <a:cxn ang="0">
                    <a:pos x="connsiteX0" y="connsiteY0"/>
                  </a:cxn>
                  <a:cxn ang="0">
                    <a:pos x="connsiteX1" y="connsiteY1"/>
                  </a:cxn>
                </a:cxnLst>
                <a:rect l="l" t="t" r="r" b="b"/>
                <a:pathLst>
                  <a:path w="35809" h="5909">
                    <a:moveTo>
                      <a:pt x="461" y="326"/>
                    </a:moveTo>
                    <a:lnTo>
                      <a:pt x="36270" y="326"/>
                    </a:lnTo>
                  </a:path>
                </a:pathLst>
              </a:custGeom>
              <a:solidFill>
                <a:srgbClr val="EC4E44"/>
              </a:solidFill>
              <a:ln w="5965" cap="sq">
                <a:noFill/>
                <a:prstDash val="solid"/>
                <a:miter/>
              </a:ln>
            </p:spPr>
            <p:txBody>
              <a:bodyPr rtlCol="0" anchor="ctr"/>
              <a:lstStyle/>
              <a:p>
                <a:endParaRPr lang="en-US"/>
              </a:p>
            </p:txBody>
          </p:sp>
          <p:sp>
            <p:nvSpPr>
              <p:cNvPr id="2849" name="Freeform: Shape 2848">
                <a:extLst>
                  <a:ext uri="{FF2B5EF4-FFF2-40B4-BE49-F238E27FC236}">
                    <a16:creationId xmlns:a16="http://schemas.microsoft.com/office/drawing/2014/main" id="{972AA381-88E2-43EB-9457-AC94F9A1EB99}"/>
                  </a:ext>
                </a:extLst>
              </p:cNvPr>
              <p:cNvSpPr/>
              <p:nvPr/>
            </p:nvSpPr>
            <p:spPr>
              <a:xfrm>
                <a:off x="3064202" y="3901990"/>
                <a:ext cx="35809" cy="5909"/>
              </a:xfrm>
              <a:custGeom>
                <a:avLst/>
                <a:gdLst>
                  <a:gd name="connsiteX0" fmla="*/ 461 w 35809"/>
                  <a:gd name="connsiteY0" fmla="*/ 326 h 5909"/>
                  <a:gd name="connsiteX1" fmla="*/ 36270 w 35809"/>
                  <a:gd name="connsiteY1" fmla="*/ 326 h 5909"/>
                </a:gdLst>
                <a:ahLst/>
                <a:cxnLst>
                  <a:cxn ang="0">
                    <a:pos x="connsiteX0" y="connsiteY0"/>
                  </a:cxn>
                  <a:cxn ang="0">
                    <a:pos x="connsiteX1" y="connsiteY1"/>
                  </a:cxn>
                </a:cxnLst>
                <a:rect l="l" t="t" r="r" b="b"/>
                <a:pathLst>
                  <a:path w="35809" h="5909">
                    <a:moveTo>
                      <a:pt x="461" y="326"/>
                    </a:moveTo>
                    <a:lnTo>
                      <a:pt x="36270" y="326"/>
                    </a:lnTo>
                  </a:path>
                </a:pathLst>
              </a:custGeom>
              <a:noFill/>
              <a:ln w="5965" cap="flat">
                <a:solidFill>
                  <a:srgbClr val="EC4E44"/>
                </a:solidFill>
                <a:prstDash val="solid"/>
                <a:miter/>
              </a:ln>
            </p:spPr>
            <p:txBody>
              <a:bodyPr rtlCol="0" anchor="ctr"/>
              <a:lstStyle/>
              <a:p>
                <a:endParaRPr lang="en-US"/>
              </a:p>
            </p:txBody>
          </p:sp>
          <p:sp>
            <p:nvSpPr>
              <p:cNvPr id="2850" name="Freeform: Shape 2849">
                <a:extLst>
                  <a:ext uri="{FF2B5EF4-FFF2-40B4-BE49-F238E27FC236}">
                    <a16:creationId xmlns:a16="http://schemas.microsoft.com/office/drawing/2014/main" id="{F920B734-79E5-421C-80B4-BFD96EB4BAB8}"/>
                  </a:ext>
                </a:extLst>
              </p:cNvPr>
              <p:cNvSpPr/>
              <p:nvPr/>
            </p:nvSpPr>
            <p:spPr>
              <a:xfrm>
                <a:off x="2946597" y="3956076"/>
                <a:ext cx="35809" cy="5909"/>
              </a:xfrm>
              <a:custGeom>
                <a:avLst/>
                <a:gdLst>
                  <a:gd name="connsiteX0" fmla="*/ 441 w 35809"/>
                  <a:gd name="connsiteY0" fmla="*/ 335 h 5909"/>
                  <a:gd name="connsiteX1" fmla="*/ 36250 w 35809"/>
                  <a:gd name="connsiteY1" fmla="*/ 335 h 5909"/>
                </a:gdLst>
                <a:ahLst/>
                <a:cxnLst>
                  <a:cxn ang="0">
                    <a:pos x="connsiteX0" y="connsiteY0"/>
                  </a:cxn>
                  <a:cxn ang="0">
                    <a:pos x="connsiteX1" y="connsiteY1"/>
                  </a:cxn>
                </a:cxnLst>
                <a:rect l="l" t="t" r="r" b="b"/>
                <a:pathLst>
                  <a:path w="35809" h="5909">
                    <a:moveTo>
                      <a:pt x="441" y="335"/>
                    </a:moveTo>
                    <a:lnTo>
                      <a:pt x="36250" y="335"/>
                    </a:lnTo>
                  </a:path>
                </a:pathLst>
              </a:custGeom>
              <a:solidFill>
                <a:srgbClr val="EC4E44"/>
              </a:solidFill>
              <a:ln w="5965" cap="sq">
                <a:noFill/>
                <a:prstDash val="solid"/>
                <a:miter/>
              </a:ln>
            </p:spPr>
            <p:txBody>
              <a:bodyPr rtlCol="0" anchor="ctr"/>
              <a:lstStyle/>
              <a:p>
                <a:endParaRPr lang="en-US"/>
              </a:p>
            </p:txBody>
          </p:sp>
          <p:sp>
            <p:nvSpPr>
              <p:cNvPr id="2851" name="Freeform: Shape 2850">
                <a:extLst>
                  <a:ext uri="{FF2B5EF4-FFF2-40B4-BE49-F238E27FC236}">
                    <a16:creationId xmlns:a16="http://schemas.microsoft.com/office/drawing/2014/main" id="{B0BA902E-11AC-4E9B-AF25-4D62FC5A25A1}"/>
                  </a:ext>
                </a:extLst>
              </p:cNvPr>
              <p:cNvSpPr/>
              <p:nvPr/>
            </p:nvSpPr>
            <p:spPr>
              <a:xfrm>
                <a:off x="2946597" y="3956076"/>
                <a:ext cx="35809" cy="5909"/>
              </a:xfrm>
              <a:custGeom>
                <a:avLst/>
                <a:gdLst>
                  <a:gd name="connsiteX0" fmla="*/ 441 w 35809"/>
                  <a:gd name="connsiteY0" fmla="*/ 335 h 5909"/>
                  <a:gd name="connsiteX1" fmla="*/ 36250 w 35809"/>
                  <a:gd name="connsiteY1" fmla="*/ 335 h 5909"/>
                </a:gdLst>
                <a:ahLst/>
                <a:cxnLst>
                  <a:cxn ang="0">
                    <a:pos x="connsiteX0" y="connsiteY0"/>
                  </a:cxn>
                  <a:cxn ang="0">
                    <a:pos x="connsiteX1" y="connsiteY1"/>
                  </a:cxn>
                </a:cxnLst>
                <a:rect l="l" t="t" r="r" b="b"/>
                <a:pathLst>
                  <a:path w="35809" h="5909">
                    <a:moveTo>
                      <a:pt x="441" y="335"/>
                    </a:moveTo>
                    <a:lnTo>
                      <a:pt x="36250" y="335"/>
                    </a:lnTo>
                  </a:path>
                </a:pathLst>
              </a:custGeom>
              <a:noFill/>
              <a:ln w="5965" cap="flat">
                <a:solidFill>
                  <a:srgbClr val="EC4E44"/>
                </a:solidFill>
                <a:prstDash val="solid"/>
                <a:miter/>
              </a:ln>
            </p:spPr>
            <p:txBody>
              <a:bodyPr rtlCol="0" anchor="ctr"/>
              <a:lstStyle/>
              <a:p>
                <a:endParaRPr lang="en-US"/>
              </a:p>
            </p:txBody>
          </p:sp>
          <p:sp>
            <p:nvSpPr>
              <p:cNvPr id="2852" name="Freeform: Shape 2851">
                <a:extLst>
                  <a:ext uri="{FF2B5EF4-FFF2-40B4-BE49-F238E27FC236}">
                    <a16:creationId xmlns:a16="http://schemas.microsoft.com/office/drawing/2014/main" id="{F86F8CF7-D181-49B2-8E0E-9D9F3A62E756}"/>
                  </a:ext>
                </a:extLst>
              </p:cNvPr>
              <p:cNvSpPr/>
              <p:nvPr/>
            </p:nvSpPr>
            <p:spPr>
              <a:xfrm>
                <a:off x="3385478" y="3631741"/>
                <a:ext cx="35809" cy="5909"/>
              </a:xfrm>
              <a:custGeom>
                <a:avLst/>
                <a:gdLst>
                  <a:gd name="connsiteX0" fmla="*/ 515 w 35809"/>
                  <a:gd name="connsiteY0" fmla="*/ 280 h 5909"/>
                  <a:gd name="connsiteX1" fmla="*/ 36324 w 35809"/>
                  <a:gd name="connsiteY1" fmla="*/ 280 h 5909"/>
                </a:gdLst>
                <a:ahLst/>
                <a:cxnLst>
                  <a:cxn ang="0">
                    <a:pos x="connsiteX0" y="connsiteY0"/>
                  </a:cxn>
                  <a:cxn ang="0">
                    <a:pos x="connsiteX1" y="connsiteY1"/>
                  </a:cxn>
                </a:cxnLst>
                <a:rect l="l" t="t" r="r" b="b"/>
                <a:pathLst>
                  <a:path w="35809" h="5909">
                    <a:moveTo>
                      <a:pt x="515" y="280"/>
                    </a:moveTo>
                    <a:lnTo>
                      <a:pt x="36324" y="280"/>
                    </a:lnTo>
                  </a:path>
                </a:pathLst>
              </a:custGeom>
              <a:solidFill>
                <a:srgbClr val="EC4E44"/>
              </a:solidFill>
              <a:ln w="5965" cap="sq">
                <a:noFill/>
                <a:prstDash val="solid"/>
                <a:miter/>
              </a:ln>
            </p:spPr>
            <p:txBody>
              <a:bodyPr rtlCol="0" anchor="ctr"/>
              <a:lstStyle/>
              <a:p>
                <a:endParaRPr lang="en-US"/>
              </a:p>
            </p:txBody>
          </p:sp>
          <p:sp>
            <p:nvSpPr>
              <p:cNvPr id="2853" name="Freeform: Shape 2852">
                <a:extLst>
                  <a:ext uri="{FF2B5EF4-FFF2-40B4-BE49-F238E27FC236}">
                    <a16:creationId xmlns:a16="http://schemas.microsoft.com/office/drawing/2014/main" id="{A2BB78B2-B7D3-415C-9E70-7F9724CECFCA}"/>
                  </a:ext>
                </a:extLst>
              </p:cNvPr>
              <p:cNvSpPr/>
              <p:nvPr/>
            </p:nvSpPr>
            <p:spPr>
              <a:xfrm>
                <a:off x="3385478" y="3631741"/>
                <a:ext cx="35809" cy="5909"/>
              </a:xfrm>
              <a:custGeom>
                <a:avLst/>
                <a:gdLst>
                  <a:gd name="connsiteX0" fmla="*/ 515 w 35809"/>
                  <a:gd name="connsiteY0" fmla="*/ 280 h 5909"/>
                  <a:gd name="connsiteX1" fmla="*/ 36324 w 35809"/>
                  <a:gd name="connsiteY1" fmla="*/ 280 h 5909"/>
                </a:gdLst>
                <a:ahLst/>
                <a:cxnLst>
                  <a:cxn ang="0">
                    <a:pos x="connsiteX0" y="connsiteY0"/>
                  </a:cxn>
                  <a:cxn ang="0">
                    <a:pos x="connsiteX1" y="connsiteY1"/>
                  </a:cxn>
                </a:cxnLst>
                <a:rect l="l" t="t" r="r" b="b"/>
                <a:pathLst>
                  <a:path w="35809" h="5909">
                    <a:moveTo>
                      <a:pt x="515" y="280"/>
                    </a:moveTo>
                    <a:lnTo>
                      <a:pt x="36324" y="280"/>
                    </a:lnTo>
                  </a:path>
                </a:pathLst>
              </a:custGeom>
              <a:noFill/>
              <a:ln w="5965" cap="flat">
                <a:solidFill>
                  <a:srgbClr val="EC4E44"/>
                </a:solidFill>
                <a:prstDash val="solid"/>
                <a:miter/>
              </a:ln>
            </p:spPr>
            <p:txBody>
              <a:bodyPr rtlCol="0" anchor="ctr"/>
              <a:lstStyle/>
              <a:p>
                <a:endParaRPr lang="en-US"/>
              </a:p>
            </p:txBody>
          </p:sp>
          <p:sp>
            <p:nvSpPr>
              <p:cNvPr id="2854" name="Freeform: Shape 2853">
                <a:extLst>
                  <a:ext uri="{FF2B5EF4-FFF2-40B4-BE49-F238E27FC236}">
                    <a16:creationId xmlns:a16="http://schemas.microsoft.com/office/drawing/2014/main" id="{60B7B93E-2634-4A40-8255-082CDF8200F1}"/>
                  </a:ext>
                </a:extLst>
              </p:cNvPr>
              <p:cNvSpPr/>
              <p:nvPr/>
            </p:nvSpPr>
            <p:spPr>
              <a:xfrm>
                <a:off x="2321435" y="4516658"/>
                <a:ext cx="35809" cy="5909"/>
              </a:xfrm>
              <a:custGeom>
                <a:avLst/>
                <a:gdLst>
                  <a:gd name="connsiteX0" fmla="*/ 336 w 35809"/>
                  <a:gd name="connsiteY0" fmla="*/ 430 h 5909"/>
                  <a:gd name="connsiteX1" fmla="*/ 36146 w 35809"/>
                  <a:gd name="connsiteY1" fmla="*/ 430 h 5909"/>
                </a:gdLst>
                <a:ahLst/>
                <a:cxnLst>
                  <a:cxn ang="0">
                    <a:pos x="connsiteX0" y="connsiteY0"/>
                  </a:cxn>
                  <a:cxn ang="0">
                    <a:pos x="connsiteX1" y="connsiteY1"/>
                  </a:cxn>
                </a:cxnLst>
                <a:rect l="l" t="t" r="r" b="b"/>
                <a:pathLst>
                  <a:path w="35809" h="5909">
                    <a:moveTo>
                      <a:pt x="336" y="430"/>
                    </a:moveTo>
                    <a:lnTo>
                      <a:pt x="36146" y="430"/>
                    </a:lnTo>
                  </a:path>
                </a:pathLst>
              </a:custGeom>
              <a:solidFill>
                <a:srgbClr val="EC4E44"/>
              </a:solidFill>
              <a:ln w="5965" cap="sq">
                <a:noFill/>
                <a:prstDash val="solid"/>
                <a:miter/>
              </a:ln>
            </p:spPr>
            <p:txBody>
              <a:bodyPr rtlCol="0" anchor="ctr"/>
              <a:lstStyle/>
              <a:p>
                <a:endParaRPr lang="en-US"/>
              </a:p>
            </p:txBody>
          </p:sp>
          <p:sp>
            <p:nvSpPr>
              <p:cNvPr id="2855" name="Freeform: Shape 2854">
                <a:extLst>
                  <a:ext uri="{FF2B5EF4-FFF2-40B4-BE49-F238E27FC236}">
                    <a16:creationId xmlns:a16="http://schemas.microsoft.com/office/drawing/2014/main" id="{499E5886-E56E-42AC-9184-8B5F477DA283}"/>
                  </a:ext>
                </a:extLst>
              </p:cNvPr>
              <p:cNvSpPr/>
              <p:nvPr/>
            </p:nvSpPr>
            <p:spPr>
              <a:xfrm>
                <a:off x="2321435" y="4516658"/>
                <a:ext cx="35809" cy="5909"/>
              </a:xfrm>
              <a:custGeom>
                <a:avLst/>
                <a:gdLst>
                  <a:gd name="connsiteX0" fmla="*/ 336 w 35809"/>
                  <a:gd name="connsiteY0" fmla="*/ 430 h 5909"/>
                  <a:gd name="connsiteX1" fmla="*/ 36146 w 35809"/>
                  <a:gd name="connsiteY1" fmla="*/ 430 h 5909"/>
                </a:gdLst>
                <a:ahLst/>
                <a:cxnLst>
                  <a:cxn ang="0">
                    <a:pos x="connsiteX0" y="connsiteY0"/>
                  </a:cxn>
                  <a:cxn ang="0">
                    <a:pos x="connsiteX1" y="connsiteY1"/>
                  </a:cxn>
                </a:cxnLst>
                <a:rect l="l" t="t" r="r" b="b"/>
                <a:pathLst>
                  <a:path w="35809" h="5909">
                    <a:moveTo>
                      <a:pt x="336" y="430"/>
                    </a:moveTo>
                    <a:lnTo>
                      <a:pt x="36146" y="430"/>
                    </a:lnTo>
                  </a:path>
                </a:pathLst>
              </a:custGeom>
              <a:noFill/>
              <a:ln w="5965" cap="flat">
                <a:solidFill>
                  <a:srgbClr val="EC4E44"/>
                </a:solidFill>
                <a:prstDash val="solid"/>
                <a:miter/>
              </a:ln>
            </p:spPr>
            <p:txBody>
              <a:bodyPr rtlCol="0" anchor="ctr"/>
              <a:lstStyle/>
              <a:p>
                <a:endParaRPr lang="en-US"/>
              </a:p>
            </p:txBody>
          </p:sp>
          <p:sp>
            <p:nvSpPr>
              <p:cNvPr id="2856" name="Freeform: Shape 2855">
                <a:extLst>
                  <a:ext uri="{FF2B5EF4-FFF2-40B4-BE49-F238E27FC236}">
                    <a16:creationId xmlns:a16="http://schemas.microsoft.com/office/drawing/2014/main" id="{08F49678-3857-4F08-95ED-FF05BEEBB135}"/>
                  </a:ext>
                </a:extLst>
              </p:cNvPr>
              <p:cNvSpPr/>
              <p:nvPr/>
            </p:nvSpPr>
            <p:spPr>
              <a:xfrm>
                <a:off x="1802639" y="5012306"/>
                <a:ext cx="35809" cy="5909"/>
              </a:xfrm>
              <a:custGeom>
                <a:avLst/>
                <a:gdLst>
                  <a:gd name="connsiteX0" fmla="*/ 249 w 35809"/>
                  <a:gd name="connsiteY0" fmla="*/ 514 h 5909"/>
                  <a:gd name="connsiteX1" fmla="*/ 36059 w 35809"/>
                  <a:gd name="connsiteY1" fmla="*/ 514 h 5909"/>
                </a:gdLst>
                <a:ahLst/>
                <a:cxnLst>
                  <a:cxn ang="0">
                    <a:pos x="connsiteX0" y="connsiteY0"/>
                  </a:cxn>
                  <a:cxn ang="0">
                    <a:pos x="connsiteX1" y="connsiteY1"/>
                  </a:cxn>
                </a:cxnLst>
                <a:rect l="l" t="t" r="r" b="b"/>
                <a:pathLst>
                  <a:path w="35809" h="5909">
                    <a:moveTo>
                      <a:pt x="249" y="514"/>
                    </a:moveTo>
                    <a:lnTo>
                      <a:pt x="36059" y="514"/>
                    </a:lnTo>
                  </a:path>
                </a:pathLst>
              </a:custGeom>
              <a:solidFill>
                <a:srgbClr val="EC4E44"/>
              </a:solidFill>
              <a:ln w="5965" cap="sq">
                <a:noFill/>
                <a:prstDash val="solid"/>
                <a:miter/>
              </a:ln>
            </p:spPr>
            <p:txBody>
              <a:bodyPr rtlCol="0" anchor="ctr"/>
              <a:lstStyle/>
              <a:p>
                <a:endParaRPr lang="en-US"/>
              </a:p>
            </p:txBody>
          </p:sp>
          <p:sp>
            <p:nvSpPr>
              <p:cNvPr id="2857" name="Freeform: Shape 2856">
                <a:extLst>
                  <a:ext uri="{FF2B5EF4-FFF2-40B4-BE49-F238E27FC236}">
                    <a16:creationId xmlns:a16="http://schemas.microsoft.com/office/drawing/2014/main" id="{E536139C-F20F-4790-85B0-AC678C61C78E}"/>
                  </a:ext>
                </a:extLst>
              </p:cNvPr>
              <p:cNvSpPr/>
              <p:nvPr/>
            </p:nvSpPr>
            <p:spPr>
              <a:xfrm>
                <a:off x="1802639" y="5012306"/>
                <a:ext cx="35809" cy="5909"/>
              </a:xfrm>
              <a:custGeom>
                <a:avLst/>
                <a:gdLst>
                  <a:gd name="connsiteX0" fmla="*/ 249 w 35809"/>
                  <a:gd name="connsiteY0" fmla="*/ 514 h 5909"/>
                  <a:gd name="connsiteX1" fmla="*/ 36059 w 35809"/>
                  <a:gd name="connsiteY1" fmla="*/ 514 h 5909"/>
                </a:gdLst>
                <a:ahLst/>
                <a:cxnLst>
                  <a:cxn ang="0">
                    <a:pos x="connsiteX0" y="connsiteY0"/>
                  </a:cxn>
                  <a:cxn ang="0">
                    <a:pos x="connsiteX1" y="connsiteY1"/>
                  </a:cxn>
                </a:cxnLst>
                <a:rect l="l" t="t" r="r" b="b"/>
                <a:pathLst>
                  <a:path w="35809" h="5909">
                    <a:moveTo>
                      <a:pt x="249" y="514"/>
                    </a:moveTo>
                    <a:lnTo>
                      <a:pt x="36059" y="514"/>
                    </a:lnTo>
                  </a:path>
                </a:pathLst>
              </a:custGeom>
              <a:noFill/>
              <a:ln w="5965" cap="flat">
                <a:solidFill>
                  <a:srgbClr val="EC4E44"/>
                </a:solidFill>
                <a:prstDash val="solid"/>
                <a:miter/>
              </a:ln>
            </p:spPr>
            <p:txBody>
              <a:bodyPr rtlCol="0" anchor="ctr"/>
              <a:lstStyle/>
              <a:p>
                <a:endParaRPr lang="en-US"/>
              </a:p>
            </p:txBody>
          </p:sp>
          <p:sp>
            <p:nvSpPr>
              <p:cNvPr id="2858" name="Freeform: Shape 2857">
                <a:extLst>
                  <a:ext uri="{FF2B5EF4-FFF2-40B4-BE49-F238E27FC236}">
                    <a16:creationId xmlns:a16="http://schemas.microsoft.com/office/drawing/2014/main" id="{DE321B0D-E33B-4DFE-A6BC-FCC371D43170}"/>
                  </a:ext>
                </a:extLst>
              </p:cNvPr>
              <p:cNvSpPr/>
              <p:nvPr/>
            </p:nvSpPr>
            <p:spPr>
              <a:xfrm>
                <a:off x="2951952" y="3988309"/>
                <a:ext cx="35809" cy="5909"/>
              </a:xfrm>
              <a:custGeom>
                <a:avLst/>
                <a:gdLst>
                  <a:gd name="connsiteX0" fmla="*/ 442 w 35809"/>
                  <a:gd name="connsiteY0" fmla="*/ 340 h 5909"/>
                  <a:gd name="connsiteX1" fmla="*/ 36251 w 35809"/>
                  <a:gd name="connsiteY1" fmla="*/ 340 h 5909"/>
                </a:gdLst>
                <a:ahLst/>
                <a:cxnLst>
                  <a:cxn ang="0">
                    <a:pos x="connsiteX0" y="connsiteY0"/>
                  </a:cxn>
                  <a:cxn ang="0">
                    <a:pos x="connsiteX1" y="connsiteY1"/>
                  </a:cxn>
                </a:cxnLst>
                <a:rect l="l" t="t" r="r" b="b"/>
                <a:pathLst>
                  <a:path w="35809" h="5909">
                    <a:moveTo>
                      <a:pt x="442" y="340"/>
                    </a:moveTo>
                    <a:lnTo>
                      <a:pt x="36251" y="340"/>
                    </a:lnTo>
                  </a:path>
                </a:pathLst>
              </a:custGeom>
              <a:solidFill>
                <a:srgbClr val="EC4E44"/>
              </a:solidFill>
              <a:ln w="5965" cap="sq">
                <a:noFill/>
                <a:prstDash val="solid"/>
                <a:miter/>
              </a:ln>
            </p:spPr>
            <p:txBody>
              <a:bodyPr rtlCol="0" anchor="ctr"/>
              <a:lstStyle/>
              <a:p>
                <a:endParaRPr lang="en-US"/>
              </a:p>
            </p:txBody>
          </p:sp>
          <p:sp>
            <p:nvSpPr>
              <p:cNvPr id="2859" name="Freeform: Shape 2858">
                <a:extLst>
                  <a:ext uri="{FF2B5EF4-FFF2-40B4-BE49-F238E27FC236}">
                    <a16:creationId xmlns:a16="http://schemas.microsoft.com/office/drawing/2014/main" id="{A1FEE632-FC8B-4FFB-A238-E41B7843AE9C}"/>
                  </a:ext>
                </a:extLst>
              </p:cNvPr>
              <p:cNvSpPr/>
              <p:nvPr/>
            </p:nvSpPr>
            <p:spPr>
              <a:xfrm>
                <a:off x="2951952" y="3988309"/>
                <a:ext cx="35809" cy="5909"/>
              </a:xfrm>
              <a:custGeom>
                <a:avLst/>
                <a:gdLst>
                  <a:gd name="connsiteX0" fmla="*/ 442 w 35809"/>
                  <a:gd name="connsiteY0" fmla="*/ 340 h 5909"/>
                  <a:gd name="connsiteX1" fmla="*/ 36251 w 35809"/>
                  <a:gd name="connsiteY1" fmla="*/ 340 h 5909"/>
                </a:gdLst>
                <a:ahLst/>
                <a:cxnLst>
                  <a:cxn ang="0">
                    <a:pos x="connsiteX0" y="connsiteY0"/>
                  </a:cxn>
                  <a:cxn ang="0">
                    <a:pos x="connsiteX1" y="connsiteY1"/>
                  </a:cxn>
                </a:cxnLst>
                <a:rect l="l" t="t" r="r" b="b"/>
                <a:pathLst>
                  <a:path w="35809" h="5909">
                    <a:moveTo>
                      <a:pt x="442" y="340"/>
                    </a:moveTo>
                    <a:lnTo>
                      <a:pt x="36251" y="340"/>
                    </a:lnTo>
                  </a:path>
                </a:pathLst>
              </a:custGeom>
              <a:noFill/>
              <a:ln w="5965" cap="flat">
                <a:solidFill>
                  <a:srgbClr val="EC4E44"/>
                </a:solidFill>
                <a:prstDash val="solid"/>
                <a:miter/>
              </a:ln>
            </p:spPr>
            <p:txBody>
              <a:bodyPr rtlCol="0" anchor="ctr"/>
              <a:lstStyle/>
              <a:p>
                <a:endParaRPr lang="en-US"/>
              </a:p>
            </p:txBody>
          </p:sp>
          <p:sp>
            <p:nvSpPr>
              <p:cNvPr id="2860" name="Freeform: Shape 2859">
                <a:extLst>
                  <a:ext uri="{FF2B5EF4-FFF2-40B4-BE49-F238E27FC236}">
                    <a16:creationId xmlns:a16="http://schemas.microsoft.com/office/drawing/2014/main" id="{FCB424DA-F2EA-4B80-A43C-A6C205FBC6B4}"/>
                  </a:ext>
                </a:extLst>
              </p:cNvPr>
              <p:cNvSpPr/>
              <p:nvPr/>
            </p:nvSpPr>
            <p:spPr>
              <a:xfrm>
                <a:off x="2864354" y="4069879"/>
                <a:ext cx="35809" cy="5909"/>
              </a:xfrm>
              <a:custGeom>
                <a:avLst/>
                <a:gdLst>
                  <a:gd name="connsiteX0" fmla="*/ 427 w 35809"/>
                  <a:gd name="connsiteY0" fmla="*/ 354 h 5909"/>
                  <a:gd name="connsiteX1" fmla="*/ 36237 w 35809"/>
                  <a:gd name="connsiteY1" fmla="*/ 354 h 5909"/>
                </a:gdLst>
                <a:ahLst/>
                <a:cxnLst>
                  <a:cxn ang="0">
                    <a:pos x="connsiteX0" y="connsiteY0"/>
                  </a:cxn>
                  <a:cxn ang="0">
                    <a:pos x="connsiteX1" y="connsiteY1"/>
                  </a:cxn>
                </a:cxnLst>
                <a:rect l="l" t="t" r="r" b="b"/>
                <a:pathLst>
                  <a:path w="35809" h="5909">
                    <a:moveTo>
                      <a:pt x="427" y="354"/>
                    </a:moveTo>
                    <a:lnTo>
                      <a:pt x="36237" y="354"/>
                    </a:lnTo>
                  </a:path>
                </a:pathLst>
              </a:custGeom>
              <a:solidFill>
                <a:srgbClr val="EC4E44"/>
              </a:solidFill>
              <a:ln w="5965" cap="sq">
                <a:noFill/>
                <a:prstDash val="solid"/>
                <a:miter/>
              </a:ln>
            </p:spPr>
            <p:txBody>
              <a:bodyPr rtlCol="0" anchor="ctr"/>
              <a:lstStyle/>
              <a:p>
                <a:endParaRPr lang="en-US"/>
              </a:p>
            </p:txBody>
          </p:sp>
          <p:sp>
            <p:nvSpPr>
              <p:cNvPr id="2861" name="Freeform: Shape 2860">
                <a:extLst>
                  <a:ext uri="{FF2B5EF4-FFF2-40B4-BE49-F238E27FC236}">
                    <a16:creationId xmlns:a16="http://schemas.microsoft.com/office/drawing/2014/main" id="{C908A632-77EB-4A7C-A128-9864803824A2}"/>
                  </a:ext>
                </a:extLst>
              </p:cNvPr>
              <p:cNvSpPr/>
              <p:nvPr/>
            </p:nvSpPr>
            <p:spPr>
              <a:xfrm>
                <a:off x="2864354" y="4069879"/>
                <a:ext cx="35809" cy="5909"/>
              </a:xfrm>
              <a:custGeom>
                <a:avLst/>
                <a:gdLst>
                  <a:gd name="connsiteX0" fmla="*/ 427 w 35809"/>
                  <a:gd name="connsiteY0" fmla="*/ 354 h 5909"/>
                  <a:gd name="connsiteX1" fmla="*/ 36237 w 35809"/>
                  <a:gd name="connsiteY1" fmla="*/ 354 h 5909"/>
                </a:gdLst>
                <a:ahLst/>
                <a:cxnLst>
                  <a:cxn ang="0">
                    <a:pos x="connsiteX0" y="connsiteY0"/>
                  </a:cxn>
                  <a:cxn ang="0">
                    <a:pos x="connsiteX1" y="connsiteY1"/>
                  </a:cxn>
                </a:cxnLst>
                <a:rect l="l" t="t" r="r" b="b"/>
                <a:pathLst>
                  <a:path w="35809" h="5909">
                    <a:moveTo>
                      <a:pt x="427" y="354"/>
                    </a:moveTo>
                    <a:lnTo>
                      <a:pt x="36237" y="354"/>
                    </a:lnTo>
                  </a:path>
                </a:pathLst>
              </a:custGeom>
              <a:noFill/>
              <a:ln w="5965" cap="flat">
                <a:solidFill>
                  <a:srgbClr val="EC4E44"/>
                </a:solidFill>
                <a:prstDash val="solid"/>
                <a:miter/>
              </a:ln>
            </p:spPr>
            <p:txBody>
              <a:bodyPr rtlCol="0" anchor="ctr"/>
              <a:lstStyle/>
              <a:p>
                <a:endParaRPr lang="en-US"/>
              </a:p>
            </p:txBody>
          </p:sp>
          <p:sp>
            <p:nvSpPr>
              <p:cNvPr id="2862" name="Freeform: Shape 2861">
                <a:extLst>
                  <a:ext uri="{FF2B5EF4-FFF2-40B4-BE49-F238E27FC236}">
                    <a16:creationId xmlns:a16="http://schemas.microsoft.com/office/drawing/2014/main" id="{207CBAF7-6110-45A3-91CB-5D3F5DFD2C0F}"/>
                  </a:ext>
                </a:extLst>
              </p:cNvPr>
              <p:cNvSpPr/>
              <p:nvPr/>
            </p:nvSpPr>
            <p:spPr>
              <a:xfrm>
                <a:off x="3534817" y="3452351"/>
                <a:ext cx="35809" cy="5909"/>
              </a:xfrm>
              <a:custGeom>
                <a:avLst/>
                <a:gdLst>
                  <a:gd name="connsiteX0" fmla="*/ 540 w 35809"/>
                  <a:gd name="connsiteY0" fmla="*/ 250 h 5909"/>
                  <a:gd name="connsiteX1" fmla="*/ 36349 w 35809"/>
                  <a:gd name="connsiteY1" fmla="*/ 250 h 5909"/>
                </a:gdLst>
                <a:ahLst/>
                <a:cxnLst>
                  <a:cxn ang="0">
                    <a:pos x="connsiteX0" y="connsiteY0"/>
                  </a:cxn>
                  <a:cxn ang="0">
                    <a:pos x="connsiteX1" y="connsiteY1"/>
                  </a:cxn>
                </a:cxnLst>
                <a:rect l="l" t="t" r="r" b="b"/>
                <a:pathLst>
                  <a:path w="35809" h="5909">
                    <a:moveTo>
                      <a:pt x="540" y="250"/>
                    </a:moveTo>
                    <a:lnTo>
                      <a:pt x="36349" y="250"/>
                    </a:lnTo>
                  </a:path>
                </a:pathLst>
              </a:custGeom>
              <a:solidFill>
                <a:srgbClr val="EC4E44"/>
              </a:solidFill>
              <a:ln w="5965" cap="sq">
                <a:noFill/>
                <a:prstDash val="solid"/>
                <a:miter/>
              </a:ln>
            </p:spPr>
            <p:txBody>
              <a:bodyPr rtlCol="0" anchor="ctr"/>
              <a:lstStyle/>
              <a:p>
                <a:endParaRPr lang="en-US"/>
              </a:p>
            </p:txBody>
          </p:sp>
          <p:sp>
            <p:nvSpPr>
              <p:cNvPr id="2863" name="Freeform: Shape 2862">
                <a:extLst>
                  <a:ext uri="{FF2B5EF4-FFF2-40B4-BE49-F238E27FC236}">
                    <a16:creationId xmlns:a16="http://schemas.microsoft.com/office/drawing/2014/main" id="{14406A88-B174-4452-BF50-970687EE8DFB}"/>
                  </a:ext>
                </a:extLst>
              </p:cNvPr>
              <p:cNvSpPr/>
              <p:nvPr/>
            </p:nvSpPr>
            <p:spPr>
              <a:xfrm>
                <a:off x="3534817" y="3452351"/>
                <a:ext cx="35809" cy="5909"/>
              </a:xfrm>
              <a:custGeom>
                <a:avLst/>
                <a:gdLst>
                  <a:gd name="connsiteX0" fmla="*/ 540 w 35809"/>
                  <a:gd name="connsiteY0" fmla="*/ 250 h 5909"/>
                  <a:gd name="connsiteX1" fmla="*/ 36349 w 35809"/>
                  <a:gd name="connsiteY1" fmla="*/ 250 h 5909"/>
                </a:gdLst>
                <a:ahLst/>
                <a:cxnLst>
                  <a:cxn ang="0">
                    <a:pos x="connsiteX0" y="connsiteY0"/>
                  </a:cxn>
                  <a:cxn ang="0">
                    <a:pos x="connsiteX1" y="connsiteY1"/>
                  </a:cxn>
                </a:cxnLst>
                <a:rect l="l" t="t" r="r" b="b"/>
                <a:pathLst>
                  <a:path w="35809" h="5909">
                    <a:moveTo>
                      <a:pt x="540" y="250"/>
                    </a:moveTo>
                    <a:lnTo>
                      <a:pt x="36349" y="250"/>
                    </a:lnTo>
                  </a:path>
                </a:pathLst>
              </a:custGeom>
              <a:noFill/>
              <a:ln w="5965" cap="flat">
                <a:solidFill>
                  <a:srgbClr val="EC4E44"/>
                </a:solidFill>
                <a:prstDash val="solid"/>
                <a:miter/>
              </a:ln>
            </p:spPr>
            <p:txBody>
              <a:bodyPr rtlCol="0" anchor="ctr"/>
              <a:lstStyle/>
              <a:p>
                <a:endParaRPr lang="en-US"/>
              </a:p>
            </p:txBody>
          </p:sp>
          <p:sp>
            <p:nvSpPr>
              <p:cNvPr id="2864" name="Freeform: Shape 2863">
                <a:extLst>
                  <a:ext uri="{FF2B5EF4-FFF2-40B4-BE49-F238E27FC236}">
                    <a16:creationId xmlns:a16="http://schemas.microsoft.com/office/drawing/2014/main" id="{85425016-556F-4B19-890A-5203842A09D1}"/>
                  </a:ext>
                </a:extLst>
              </p:cNvPr>
              <p:cNvSpPr/>
              <p:nvPr/>
            </p:nvSpPr>
            <p:spPr>
              <a:xfrm>
                <a:off x="3531124" y="3427576"/>
                <a:ext cx="35809" cy="5909"/>
              </a:xfrm>
              <a:custGeom>
                <a:avLst/>
                <a:gdLst>
                  <a:gd name="connsiteX0" fmla="*/ 539 w 35809"/>
                  <a:gd name="connsiteY0" fmla="*/ 245 h 5909"/>
                  <a:gd name="connsiteX1" fmla="*/ 36348 w 35809"/>
                  <a:gd name="connsiteY1" fmla="*/ 245 h 5909"/>
                </a:gdLst>
                <a:ahLst/>
                <a:cxnLst>
                  <a:cxn ang="0">
                    <a:pos x="connsiteX0" y="connsiteY0"/>
                  </a:cxn>
                  <a:cxn ang="0">
                    <a:pos x="connsiteX1" y="connsiteY1"/>
                  </a:cxn>
                </a:cxnLst>
                <a:rect l="l" t="t" r="r" b="b"/>
                <a:pathLst>
                  <a:path w="35809" h="5909">
                    <a:moveTo>
                      <a:pt x="539" y="245"/>
                    </a:moveTo>
                    <a:lnTo>
                      <a:pt x="36348" y="245"/>
                    </a:lnTo>
                  </a:path>
                </a:pathLst>
              </a:custGeom>
              <a:solidFill>
                <a:srgbClr val="EC4E44"/>
              </a:solidFill>
              <a:ln w="5965" cap="sq">
                <a:noFill/>
                <a:prstDash val="solid"/>
                <a:miter/>
              </a:ln>
            </p:spPr>
            <p:txBody>
              <a:bodyPr rtlCol="0" anchor="ctr"/>
              <a:lstStyle/>
              <a:p>
                <a:endParaRPr lang="en-US"/>
              </a:p>
            </p:txBody>
          </p:sp>
          <p:sp>
            <p:nvSpPr>
              <p:cNvPr id="2865" name="Freeform: Shape 2864">
                <a:extLst>
                  <a:ext uri="{FF2B5EF4-FFF2-40B4-BE49-F238E27FC236}">
                    <a16:creationId xmlns:a16="http://schemas.microsoft.com/office/drawing/2014/main" id="{A14ABA84-E4C7-4EED-90A0-1B588AB457C9}"/>
                  </a:ext>
                </a:extLst>
              </p:cNvPr>
              <p:cNvSpPr/>
              <p:nvPr/>
            </p:nvSpPr>
            <p:spPr>
              <a:xfrm>
                <a:off x="3531124" y="3427576"/>
                <a:ext cx="35809" cy="5909"/>
              </a:xfrm>
              <a:custGeom>
                <a:avLst/>
                <a:gdLst>
                  <a:gd name="connsiteX0" fmla="*/ 539 w 35809"/>
                  <a:gd name="connsiteY0" fmla="*/ 245 h 5909"/>
                  <a:gd name="connsiteX1" fmla="*/ 36348 w 35809"/>
                  <a:gd name="connsiteY1" fmla="*/ 245 h 5909"/>
                </a:gdLst>
                <a:ahLst/>
                <a:cxnLst>
                  <a:cxn ang="0">
                    <a:pos x="connsiteX0" y="connsiteY0"/>
                  </a:cxn>
                  <a:cxn ang="0">
                    <a:pos x="connsiteX1" y="connsiteY1"/>
                  </a:cxn>
                </a:cxnLst>
                <a:rect l="l" t="t" r="r" b="b"/>
                <a:pathLst>
                  <a:path w="35809" h="5909">
                    <a:moveTo>
                      <a:pt x="539" y="245"/>
                    </a:moveTo>
                    <a:lnTo>
                      <a:pt x="36348" y="245"/>
                    </a:lnTo>
                  </a:path>
                </a:pathLst>
              </a:custGeom>
              <a:noFill/>
              <a:ln w="5965" cap="flat">
                <a:solidFill>
                  <a:srgbClr val="EC4E44"/>
                </a:solidFill>
                <a:prstDash val="solid"/>
                <a:miter/>
              </a:ln>
            </p:spPr>
            <p:txBody>
              <a:bodyPr rtlCol="0" anchor="ctr"/>
              <a:lstStyle/>
              <a:p>
                <a:endParaRPr lang="en-US"/>
              </a:p>
            </p:txBody>
          </p:sp>
          <p:sp>
            <p:nvSpPr>
              <p:cNvPr id="2866" name="Freeform: Shape 2865">
                <a:extLst>
                  <a:ext uri="{FF2B5EF4-FFF2-40B4-BE49-F238E27FC236}">
                    <a16:creationId xmlns:a16="http://schemas.microsoft.com/office/drawing/2014/main" id="{0527573A-10AE-4A92-94C1-4FBF573A8B0B}"/>
                  </a:ext>
                </a:extLst>
              </p:cNvPr>
              <p:cNvSpPr/>
              <p:nvPr/>
            </p:nvSpPr>
            <p:spPr>
              <a:xfrm>
                <a:off x="2743096" y="4171584"/>
                <a:ext cx="35809" cy="5909"/>
              </a:xfrm>
              <a:custGeom>
                <a:avLst/>
                <a:gdLst>
                  <a:gd name="connsiteX0" fmla="*/ 407 w 35809"/>
                  <a:gd name="connsiteY0" fmla="*/ 371 h 5909"/>
                  <a:gd name="connsiteX1" fmla="*/ 36216 w 35809"/>
                  <a:gd name="connsiteY1" fmla="*/ 371 h 5909"/>
                </a:gdLst>
                <a:ahLst/>
                <a:cxnLst>
                  <a:cxn ang="0">
                    <a:pos x="connsiteX0" y="connsiteY0"/>
                  </a:cxn>
                  <a:cxn ang="0">
                    <a:pos x="connsiteX1" y="connsiteY1"/>
                  </a:cxn>
                </a:cxnLst>
                <a:rect l="l" t="t" r="r" b="b"/>
                <a:pathLst>
                  <a:path w="35809" h="5909">
                    <a:moveTo>
                      <a:pt x="407" y="371"/>
                    </a:moveTo>
                    <a:lnTo>
                      <a:pt x="36216" y="371"/>
                    </a:lnTo>
                  </a:path>
                </a:pathLst>
              </a:custGeom>
              <a:solidFill>
                <a:srgbClr val="EC4E44"/>
              </a:solidFill>
              <a:ln w="5965" cap="sq">
                <a:noFill/>
                <a:prstDash val="solid"/>
                <a:miter/>
              </a:ln>
            </p:spPr>
            <p:txBody>
              <a:bodyPr rtlCol="0" anchor="ctr"/>
              <a:lstStyle/>
              <a:p>
                <a:endParaRPr lang="en-US"/>
              </a:p>
            </p:txBody>
          </p:sp>
          <p:sp>
            <p:nvSpPr>
              <p:cNvPr id="2867" name="Freeform: Shape 2866">
                <a:extLst>
                  <a:ext uri="{FF2B5EF4-FFF2-40B4-BE49-F238E27FC236}">
                    <a16:creationId xmlns:a16="http://schemas.microsoft.com/office/drawing/2014/main" id="{52E08186-0400-4C05-92A7-806D2F52D5A5}"/>
                  </a:ext>
                </a:extLst>
              </p:cNvPr>
              <p:cNvSpPr/>
              <p:nvPr/>
            </p:nvSpPr>
            <p:spPr>
              <a:xfrm>
                <a:off x="2743096" y="4171584"/>
                <a:ext cx="35809" cy="5909"/>
              </a:xfrm>
              <a:custGeom>
                <a:avLst/>
                <a:gdLst>
                  <a:gd name="connsiteX0" fmla="*/ 407 w 35809"/>
                  <a:gd name="connsiteY0" fmla="*/ 371 h 5909"/>
                  <a:gd name="connsiteX1" fmla="*/ 36216 w 35809"/>
                  <a:gd name="connsiteY1" fmla="*/ 371 h 5909"/>
                </a:gdLst>
                <a:ahLst/>
                <a:cxnLst>
                  <a:cxn ang="0">
                    <a:pos x="connsiteX0" y="connsiteY0"/>
                  </a:cxn>
                  <a:cxn ang="0">
                    <a:pos x="connsiteX1" y="connsiteY1"/>
                  </a:cxn>
                </a:cxnLst>
                <a:rect l="l" t="t" r="r" b="b"/>
                <a:pathLst>
                  <a:path w="35809" h="5909">
                    <a:moveTo>
                      <a:pt x="407" y="371"/>
                    </a:moveTo>
                    <a:lnTo>
                      <a:pt x="36216" y="371"/>
                    </a:lnTo>
                  </a:path>
                </a:pathLst>
              </a:custGeom>
              <a:noFill/>
              <a:ln w="5965" cap="flat">
                <a:solidFill>
                  <a:srgbClr val="EC4E44"/>
                </a:solidFill>
                <a:prstDash val="solid"/>
                <a:miter/>
              </a:ln>
            </p:spPr>
            <p:txBody>
              <a:bodyPr rtlCol="0" anchor="ctr"/>
              <a:lstStyle/>
              <a:p>
                <a:endParaRPr lang="en-US"/>
              </a:p>
            </p:txBody>
          </p:sp>
          <p:sp>
            <p:nvSpPr>
              <p:cNvPr id="2868" name="Freeform: Shape 2867">
                <a:extLst>
                  <a:ext uri="{FF2B5EF4-FFF2-40B4-BE49-F238E27FC236}">
                    <a16:creationId xmlns:a16="http://schemas.microsoft.com/office/drawing/2014/main" id="{C4D12917-B3CF-4AE0-B7DA-3892FD59AA30}"/>
                  </a:ext>
                </a:extLst>
              </p:cNvPr>
              <p:cNvSpPr/>
              <p:nvPr/>
            </p:nvSpPr>
            <p:spPr>
              <a:xfrm>
                <a:off x="3595134" y="3391036"/>
                <a:ext cx="35809" cy="5909"/>
              </a:xfrm>
              <a:custGeom>
                <a:avLst/>
                <a:gdLst>
                  <a:gd name="connsiteX0" fmla="*/ 550 w 35809"/>
                  <a:gd name="connsiteY0" fmla="*/ 239 h 5909"/>
                  <a:gd name="connsiteX1" fmla="*/ 36359 w 35809"/>
                  <a:gd name="connsiteY1" fmla="*/ 239 h 5909"/>
                </a:gdLst>
                <a:ahLst/>
                <a:cxnLst>
                  <a:cxn ang="0">
                    <a:pos x="connsiteX0" y="connsiteY0"/>
                  </a:cxn>
                  <a:cxn ang="0">
                    <a:pos x="connsiteX1" y="connsiteY1"/>
                  </a:cxn>
                </a:cxnLst>
                <a:rect l="l" t="t" r="r" b="b"/>
                <a:pathLst>
                  <a:path w="35809" h="5909">
                    <a:moveTo>
                      <a:pt x="550" y="239"/>
                    </a:moveTo>
                    <a:lnTo>
                      <a:pt x="36359" y="239"/>
                    </a:lnTo>
                  </a:path>
                </a:pathLst>
              </a:custGeom>
              <a:solidFill>
                <a:srgbClr val="EC4E44"/>
              </a:solidFill>
              <a:ln w="5965" cap="sq">
                <a:noFill/>
                <a:prstDash val="solid"/>
                <a:miter/>
              </a:ln>
            </p:spPr>
            <p:txBody>
              <a:bodyPr rtlCol="0" anchor="ctr"/>
              <a:lstStyle/>
              <a:p>
                <a:endParaRPr lang="en-US"/>
              </a:p>
            </p:txBody>
          </p:sp>
          <p:sp>
            <p:nvSpPr>
              <p:cNvPr id="2869" name="Freeform: Shape 2868">
                <a:extLst>
                  <a:ext uri="{FF2B5EF4-FFF2-40B4-BE49-F238E27FC236}">
                    <a16:creationId xmlns:a16="http://schemas.microsoft.com/office/drawing/2014/main" id="{1D29D0EB-F719-4EF0-BE4C-5C397E81372B}"/>
                  </a:ext>
                </a:extLst>
              </p:cNvPr>
              <p:cNvSpPr/>
              <p:nvPr/>
            </p:nvSpPr>
            <p:spPr>
              <a:xfrm>
                <a:off x="3595134" y="3391036"/>
                <a:ext cx="35809" cy="5909"/>
              </a:xfrm>
              <a:custGeom>
                <a:avLst/>
                <a:gdLst>
                  <a:gd name="connsiteX0" fmla="*/ 550 w 35809"/>
                  <a:gd name="connsiteY0" fmla="*/ 239 h 5909"/>
                  <a:gd name="connsiteX1" fmla="*/ 36359 w 35809"/>
                  <a:gd name="connsiteY1" fmla="*/ 239 h 5909"/>
                </a:gdLst>
                <a:ahLst/>
                <a:cxnLst>
                  <a:cxn ang="0">
                    <a:pos x="connsiteX0" y="connsiteY0"/>
                  </a:cxn>
                  <a:cxn ang="0">
                    <a:pos x="connsiteX1" y="connsiteY1"/>
                  </a:cxn>
                </a:cxnLst>
                <a:rect l="l" t="t" r="r" b="b"/>
                <a:pathLst>
                  <a:path w="35809" h="5909">
                    <a:moveTo>
                      <a:pt x="550" y="239"/>
                    </a:moveTo>
                    <a:lnTo>
                      <a:pt x="36359" y="239"/>
                    </a:lnTo>
                  </a:path>
                </a:pathLst>
              </a:custGeom>
              <a:noFill/>
              <a:ln w="5965" cap="flat">
                <a:solidFill>
                  <a:srgbClr val="EC4E44"/>
                </a:solidFill>
                <a:prstDash val="solid"/>
                <a:miter/>
              </a:ln>
            </p:spPr>
            <p:txBody>
              <a:bodyPr rtlCol="0" anchor="ctr"/>
              <a:lstStyle/>
              <a:p>
                <a:endParaRPr lang="en-US"/>
              </a:p>
            </p:txBody>
          </p:sp>
          <p:sp>
            <p:nvSpPr>
              <p:cNvPr id="2870" name="Freeform: Shape 2869">
                <a:extLst>
                  <a:ext uri="{FF2B5EF4-FFF2-40B4-BE49-F238E27FC236}">
                    <a16:creationId xmlns:a16="http://schemas.microsoft.com/office/drawing/2014/main" id="{02E4B09A-E478-4CC1-B796-60C339EDA504}"/>
                  </a:ext>
                </a:extLst>
              </p:cNvPr>
              <p:cNvSpPr/>
              <p:nvPr/>
            </p:nvSpPr>
            <p:spPr>
              <a:xfrm>
                <a:off x="2838842" y="4081530"/>
                <a:ext cx="35809" cy="5909"/>
              </a:xfrm>
              <a:custGeom>
                <a:avLst/>
                <a:gdLst>
                  <a:gd name="connsiteX0" fmla="*/ 423 w 35809"/>
                  <a:gd name="connsiteY0" fmla="*/ 356 h 5909"/>
                  <a:gd name="connsiteX1" fmla="*/ 36232 w 35809"/>
                  <a:gd name="connsiteY1" fmla="*/ 356 h 5909"/>
                </a:gdLst>
                <a:ahLst/>
                <a:cxnLst>
                  <a:cxn ang="0">
                    <a:pos x="connsiteX0" y="connsiteY0"/>
                  </a:cxn>
                  <a:cxn ang="0">
                    <a:pos x="connsiteX1" y="connsiteY1"/>
                  </a:cxn>
                </a:cxnLst>
                <a:rect l="l" t="t" r="r" b="b"/>
                <a:pathLst>
                  <a:path w="35809" h="5909">
                    <a:moveTo>
                      <a:pt x="423" y="356"/>
                    </a:moveTo>
                    <a:lnTo>
                      <a:pt x="36232" y="356"/>
                    </a:lnTo>
                  </a:path>
                </a:pathLst>
              </a:custGeom>
              <a:solidFill>
                <a:srgbClr val="EC4E44"/>
              </a:solidFill>
              <a:ln w="5965" cap="sq">
                <a:noFill/>
                <a:prstDash val="solid"/>
                <a:miter/>
              </a:ln>
            </p:spPr>
            <p:txBody>
              <a:bodyPr rtlCol="0" anchor="ctr"/>
              <a:lstStyle/>
              <a:p>
                <a:endParaRPr lang="en-US"/>
              </a:p>
            </p:txBody>
          </p:sp>
          <p:sp>
            <p:nvSpPr>
              <p:cNvPr id="2871" name="Freeform: Shape 2870">
                <a:extLst>
                  <a:ext uri="{FF2B5EF4-FFF2-40B4-BE49-F238E27FC236}">
                    <a16:creationId xmlns:a16="http://schemas.microsoft.com/office/drawing/2014/main" id="{3FB4D442-F075-4728-A3A7-A4EEFD963F8A}"/>
                  </a:ext>
                </a:extLst>
              </p:cNvPr>
              <p:cNvSpPr/>
              <p:nvPr/>
            </p:nvSpPr>
            <p:spPr>
              <a:xfrm>
                <a:off x="2838842" y="4081530"/>
                <a:ext cx="35809" cy="5909"/>
              </a:xfrm>
              <a:custGeom>
                <a:avLst/>
                <a:gdLst>
                  <a:gd name="connsiteX0" fmla="*/ 423 w 35809"/>
                  <a:gd name="connsiteY0" fmla="*/ 356 h 5909"/>
                  <a:gd name="connsiteX1" fmla="*/ 36232 w 35809"/>
                  <a:gd name="connsiteY1" fmla="*/ 356 h 5909"/>
                </a:gdLst>
                <a:ahLst/>
                <a:cxnLst>
                  <a:cxn ang="0">
                    <a:pos x="connsiteX0" y="connsiteY0"/>
                  </a:cxn>
                  <a:cxn ang="0">
                    <a:pos x="connsiteX1" y="connsiteY1"/>
                  </a:cxn>
                </a:cxnLst>
                <a:rect l="l" t="t" r="r" b="b"/>
                <a:pathLst>
                  <a:path w="35809" h="5909">
                    <a:moveTo>
                      <a:pt x="423" y="356"/>
                    </a:moveTo>
                    <a:lnTo>
                      <a:pt x="36232" y="356"/>
                    </a:lnTo>
                  </a:path>
                </a:pathLst>
              </a:custGeom>
              <a:noFill/>
              <a:ln w="5965" cap="flat">
                <a:solidFill>
                  <a:srgbClr val="EC4E44"/>
                </a:solidFill>
                <a:prstDash val="solid"/>
                <a:miter/>
              </a:ln>
            </p:spPr>
            <p:txBody>
              <a:bodyPr rtlCol="0" anchor="ctr"/>
              <a:lstStyle/>
              <a:p>
                <a:endParaRPr lang="en-US"/>
              </a:p>
            </p:txBody>
          </p:sp>
          <p:sp>
            <p:nvSpPr>
              <p:cNvPr id="2872" name="Freeform: Shape 2871">
                <a:extLst>
                  <a:ext uri="{FF2B5EF4-FFF2-40B4-BE49-F238E27FC236}">
                    <a16:creationId xmlns:a16="http://schemas.microsoft.com/office/drawing/2014/main" id="{62AB26D2-FC80-4AF5-993B-F8EE56C353F8}"/>
                  </a:ext>
                </a:extLst>
              </p:cNvPr>
              <p:cNvSpPr/>
              <p:nvPr/>
            </p:nvSpPr>
            <p:spPr>
              <a:xfrm>
                <a:off x="2302096" y="4545635"/>
                <a:ext cx="35809" cy="5909"/>
              </a:xfrm>
              <a:custGeom>
                <a:avLst/>
                <a:gdLst>
                  <a:gd name="connsiteX0" fmla="*/ 333 w 35809"/>
                  <a:gd name="connsiteY0" fmla="*/ 435 h 5909"/>
                  <a:gd name="connsiteX1" fmla="*/ 36142 w 35809"/>
                  <a:gd name="connsiteY1" fmla="*/ 435 h 5909"/>
                </a:gdLst>
                <a:ahLst/>
                <a:cxnLst>
                  <a:cxn ang="0">
                    <a:pos x="connsiteX0" y="connsiteY0"/>
                  </a:cxn>
                  <a:cxn ang="0">
                    <a:pos x="connsiteX1" y="connsiteY1"/>
                  </a:cxn>
                </a:cxnLst>
                <a:rect l="l" t="t" r="r" b="b"/>
                <a:pathLst>
                  <a:path w="35809" h="5909">
                    <a:moveTo>
                      <a:pt x="333" y="435"/>
                    </a:moveTo>
                    <a:lnTo>
                      <a:pt x="36142" y="435"/>
                    </a:lnTo>
                  </a:path>
                </a:pathLst>
              </a:custGeom>
              <a:solidFill>
                <a:srgbClr val="EC4E44"/>
              </a:solidFill>
              <a:ln w="5965" cap="sq">
                <a:noFill/>
                <a:prstDash val="solid"/>
                <a:miter/>
              </a:ln>
            </p:spPr>
            <p:txBody>
              <a:bodyPr rtlCol="0" anchor="ctr"/>
              <a:lstStyle/>
              <a:p>
                <a:endParaRPr lang="en-US"/>
              </a:p>
            </p:txBody>
          </p:sp>
          <p:sp>
            <p:nvSpPr>
              <p:cNvPr id="2873" name="Freeform: Shape 2872">
                <a:extLst>
                  <a:ext uri="{FF2B5EF4-FFF2-40B4-BE49-F238E27FC236}">
                    <a16:creationId xmlns:a16="http://schemas.microsoft.com/office/drawing/2014/main" id="{FB596549-3C8E-4355-9425-D25AF0E6050D}"/>
                  </a:ext>
                </a:extLst>
              </p:cNvPr>
              <p:cNvSpPr/>
              <p:nvPr/>
            </p:nvSpPr>
            <p:spPr>
              <a:xfrm>
                <a:off x="2302096" y="4545635"/>
                <a:ext cx="35809" cy="5909"/>
              </a:xfrm>
              <a:custGeom>
                <a:avLst/>
                <a:gdLst>
                  <a:gd name="connsiteX0" fmla="*/ 333 w 35809"/>
                  <a:gd name="connsiteY0" fmla="*/ 435 h 5909"/>
                  <a:gd name="connsiteX1" fmla="*/ 36142 w 35809"/>
                  <a:gd name="connsiteY1" fmla="*/ 435 h 5909"/>
                </a:gdLst>
                <a:ahLst/>
                <a:cxnLst>
                  <a:cxn ang="0">
                    <a:pos x="connsiteX0" y="connsiteY0"/>
                  </a:cxn>
                  <a:cxn ang="0">
                    <a:pos x="connsiteX1" y="connsiteY1"/>
                  </a:cxn>
                </a:cxnLst>
                <a:rect l="l" t="t" r="r" b="b"/>
                <a:pathLst>
                  <a:path w="35809" h="5909">
                    <a:moveTo>
                      <a:pt x="333" y="435"/>
                    </a:moveTo>
                    <a:lnTo>
                      <a:pt x="36142" y="435"/>
                    </a:lnTo>
                  </a:path>
                </a:pathLst>
              </a:custGeom>
              <a:noFill/>
              <a:ln w="5965" cap="flat">
                <a:solidFill>
                  <a:srgbClr val="EC4E44"/>
                </a:solidFill>
                <a:prstDash val="solid"/>
                <a:miter/>
              </a:ln>
            </p:spPr>
            <p:txBody>
              <a:bodyPr rtlCol="0" anchor="ctr"/>
              <a:lstStyle/>
              <a:p>
                <a:endParaRPr lang="en-US"/>
              </a:p>
            </p:txBody>
          </p:sp>
          <p:sp>
            <p:nvSpPr>
              <p:cNvPr id="2874" name="Freeform: Shape 2873">
                <a:extLst>
                  <a:ext uri="{FF2B5EF4-FFF2-40B4-BE49-F238E27FC236}">
                    <a16:creationId xmlns:a16="http://schemas.microsoft.com/office/drawing/2014/main" id="{187DEB19-07B9-4D94-9F28-F91531351423}"/>
                  </a:ext>
                </a:extLst>
              </p:cNvPr>
              <p:cNvSpPr/>
              <p:nvPr/>
            </p:nvSpPr>
            <p:spPr>
              <a:xfrm>
                <a:off x="2316700" y="4544886"/>
                <a:ext cx="35809" cy="5909"/>
              </a:xfrm>
              <a:custGeom>
                <a:avLst/>
                <a:gdLst>
                  <a:gd name="connsiteX0" fmla="*/ 336 w 35809"/>
                  <a:gd name="connsiteY0" fmla="*/ 434 h 5909"/>
                  <a:gd name="connsiteX1" fmla="*/ 36145 w 35809"/>
                  <a:gd name="connsiteY1" fmla="*/ 434 h 5909"/>
                </a:gdLst>
                <a:ahLst/>
                <a:cxnLst>
                  <a:cxn ang="0">
                    <a:pos x="connsiteX0" y="connsiteY0"/>
                  </a:cxn>
                  <a:cxn ang="0">
                    <a:pos x="connsiteX1" y="connsiteY1"/>
                  </a:cxn>
                </a:cxnLst>
                <a:rect l="l" t="t" r="r" b="b"/>
                <a:pathLst>
                  <a:path w="35809" h="5909">
                    <a:moveTo>
                      <a:pt x="336" y="434"/>
                    </a:moveTo>
                    <a:lnTo>
                      <a:pt x="36145" y="434"/>
                    </a:lnTo>
                  </a:path>
                </a:pathLst>
              </a:custGeom>
              <a:solidFill>
                <a:srgbClr val="EC4E44"/>
              </a:solidFill>
              <a:ln w="5965" cap="sq">
                <a:noFill/>
                <a:prstDash val="solid"/>
                <a:miter/>
              </a:ln>
            </p:spPr>
            <p:txBody>
              <a:bodyPr rtlCol="0" anchor="ctr"/>
              <a:lstStyle/>
              <a:p>
                <a:endParaRPr lang="en-US"/>
              </a:p>
            </p:txBody>
          </p:sp>
          <p:sp>
            <p:nvSpPr>
              <p:cNvPr id="2875" name="Freeform: Shape 2874">
                <a:extLst>
                  <a:ext uri="{FF2B5EF4-FFF2-40B4-BE49-F238E27FC236}">
                    <a16:creationId xmlns:a16="http://schemas.microsoft.com/office/drawing/2014/main" id="{DDFD289B-F255-4D51-961C-8103628C9423}"/>
                  </a:ext>
                </a:extLst>
              </p:cNvPr>
              <p:cNvSpPr/>
              <p:nvPr/>
            </p:nvSpPr>
            <p:spPr>
              <a:xfrm>
                <a:off x="2316700" y="4544886"/>
                <a:ext cx="35809" cy="5909"/>
              </a:xfrm>
              <a:custGeom>
                <a:avLst/>
                <a:gdLst>
                  <a:gd name="connsiteX0" fmla="*/ 336 w 35809"/>
                  <a:gd name="connsiteY0" fmla="*/ 434 h 5909"/>
                  <a:gd name="connsiteX1" fmla="*/ 36145 w 35809"/>
                  <a:gd name="connsiteY1" fmla="*/ 434 h 5909"/>
                </a:gdLst>
                <a:ahLst/>
                <a:cxnLst>
                  <a:cxn ang="0">
                    <a:pos x="connsiteX0" y="connsiteY0"/>
                  </a:cxn>
                  <a:cxn ang="0">
                    <a:pos x="connsiteX1" y="connsiteY1"/>
                  </a:cxn>
                </a:cxnLst>
                <a:rect l="l" t="t" r="r" b="b"/>
                <a:pathLst>
                  <a:path w="35809" h="5909">
                    <a:moveTo>
                      <a:pt x="336" y="434"/>
                    </a:moveTo>
                    <a:lnTo>
                      <a:pt x="36145" y="434"/>
                    </a:lnTo>
                  </a:path>
                </a:pathLst>
              </a:custGeom>
              <a:noFill/>
              <a:ln w="5965" cap="flat">
                <a:solidFill>
                  <a:srgbClr val="EC4E44"/>
                </a:solidFill>
                <a:prstDash val="solid"/>
                <a:miter/>
              </a:ln>
            </p:spPr>
            <p:txBody>
              <a:bodyPr rtlCol="0" anchor="ctr"/>
              <a:lstStyle/>
              <a:p>
                <a:endParaRPr lang="en-US"/>
              </a:p>
            </p:txBody>
          </p:sp>
          <p:sp>
            <p:nvSpPr>
              <p:cNvPr id="2876" name="Freeform: Shape 2875">
                <a:extLst>
                  <a:ext uri="{FF2B5EF4-FFF2-40B4-BE49-F238E27FC236}">
                    <a16:creationId xmlns:a16="http://schemas.microsoft.com/office/drawing/2014/main" id="{26C603BF-E49D-42F9-A01A-CCCC4726BB9C}"/>
                  </a:ext>
                </a:extLst>
              </p:cNvPr>
              <p:cNvSpPr/>
              <p:nvPr/>
            </p:nvSpPr>
            <p:spPr>
              <a:xfrm>
                <a:off x="2953554" y="3949940"/>
                <a:ext cx="35809" cy="5909"/>
              </a:xfrm>
              <a:custGeom>
                <a:avLst/>
                <a:gdLst>
                  <a:gd name="connsiteX0" fmla="*/ 442 w 35809"/>
                  <a:gd name="connsiteY0" fmla="*/ 334 h 5909"/>
                  <a:gd name="connsiteX1" fmla="*/ 36252 w 35809"/>
                  <a:gd name="connsiteY1" fmla="*/ 334 h 5909"/>
                </a:gdLst>
                <a:ahLst/>
                <a:cxnLst>
                  <a:cxn ang="0">
                    <a:pos x="connsiteX0" y="connsiteY0"/>
                  </a:cxn>
                  <a:cxn ang="0">
                    <a:pos x="connsiteX1" y="connsiteY1"/>
                  </a:cxn>
                </a:cxnLst>
                <a:rect l="l" t="t" r="r" b="b"/>
                <a:pathLst>
                  <a:path w="35809" h="5909">
                    <a:moveTo>
                      <a:pt x="442" y="334"/>
                    </a:moveTo>
                    <a:lnTo>
                      <a:pt x="36252" y="334"/>
                    </a:lnTo>
                  </a:path>
                </a:pathLst>
              </a:custGeom>
              <a:solidFill>
                <a:srgbClr val="EC4E44"/>
              </a:solidFill>
              <a:ln w="5965" cap="sq">
                <a:noFill/>
                <a:prstDash val="solid"/>
                <a:miter/>
              </a:ln>
            </p:spPr>
            <p:txBody>
              <a:bodyPr rtlCol="0" anchor="ctr"/>
              <a:lstStyle/>
              <a:p>
                <a:endParaRPr lang="en-US"/>
              </a:p>
            </p:txBody>
          </p:sp>
          <p:sp>
            <p:nvSpPr>
              <p:cNvPr id="2877" name="Freeform: Shape 2876">
                <a:extLst>
                  <a:ext uri="{FF2B5EF4-FFF2-40B4-BE49-F238E27FC236}">
                    <a16:creationId xmlns:a16="http://schemas.microsoft.com/office/drawing/2014/main" id="{EF82E0F3-F33F-4E12-8142-D1689A7A0BC5}"/>
                  </a:ext>
                </a:extLst>
              </p:cNvPr>
              <p:cNvSpPr/>
              <p:nvPr/>
            </p:nvSpPr>
            <p:spPr>
              <a:xfrm>
                <a:off x="2953554" y="3949940"/>
                <a:ext cx="35809" cy="5909"/>
              </a:xfrm>
              <a:custGeom>
                <a:avLst/>
                <a:gdLst>
                  <a:gd name="connsiteX0" fmla="*/ 442 w 35809"/>
                  <a:gd name="connsiteY0" fmla="*/ 334 h 5909"/>
                  <a:gd name="connsiteX1" fmla="*/ 36252 w 35809"/>
                  <a:gd name="connsiteY1" fmla="*/ 334 h 5909"/>
                </a:gdLst>
                <a:ahLst/>
                <a:cxnLst>
                  <a:cxn ang="0">
                    <a:pos x="connsiteX0" y="connsiteY0"/>
                  </a:cxn>
                  <a:cxn ang="0">
                    <a:pos x="connsiteX1" y="connsiteY1"/>
                  </a:cxn>
                </a:cxnLst>
                <a:rect l="l" t="t" r="r" b="b"/>
                <a:pathLst>
                  <a:path w="35809" h="5909">
                    <a:moveTo>
                      <a:pt x="442" y="334"/>
                    </a:moveTo>
                    <a:lnTo>
                      <a:pt x="36252" y="334"/>
                    </a:lnTo>
                  </a:path>
                </a:pathLst>
              </a:custGeom>
              <a:noFill/>
              <a:ln w="5965" cap="flat">
                <a:solidFill>
                  <a:srgbClr val="EC4E44"/>
                </a:solidFill>
                <a:prstDash val="solid"/>
                <a:miter/>
              </a:ln>
            </p:spPr>
            <p:txBody>
              <a:bodyPr rtlCol="0" anchor="ctr"/>
              <a:lstStyle/>
              <a:p>
                <a:endParaRPr lang="en-US"/>
              </a:p>
            </p:txBody>
          </p:sp>
          <p:sp>
            <p:nvSpPr>
              <p:cNvPr id="2878" name="Freeform: Shape 2877">
                <a:extLst>
                  <a:ext uri="{FF2B5EF4-FFF2-40B4-BE49-F238E27FC236}">
                    <a16:creationId xmlns:a16="http://schemas.microsoft.com/office/drawing/2014/main" id="{71F874B4-F745-48F1-9EB0-3D6707F79326}"/>
                  </a:ext>
                </a:extLst>
              </p:cNvPr>
              <p:cNvSpPr/>
              <p:nvPr/>
            </p:nvSpPr>
            <p:spPr>
              <a:xfrm>
                <a:off x="2392360" y="4459194"/>
                <a:ext cx="35809" cy="5909"/>
              </a:xfrm>
              <a:custGeom>
                <a:avLst/>
                <a:gdLst>
                  <a:gd name="connsiteX0" fmla="*/ 348 w 35809"/>
                  <a:gd name="connsiteY0" fmla="*/ 420 h 5909"/>
                  <a:gd name="connsiteX1" fmla="*/ 36158 w 35809"/>
                  <a:gd name="connsiteY1" fmla="*/ 420 h 5909"/>
                </a:gdLst>
                <a:ahLst/>
                <a:cxnLst>
                  <a:cxn ang="0">
                    <a:pos x="connsiteX0" y="connsiteY0"/>
                  </a:cxn>
                  <a:cxn ang="0">
                    <a:pos x="connsiteX1" y="connsiteY1"/>
                  </a:cxn>
                </a:cxnLst>
                <a:rect l="l" t="t" r="r" b="b"/>
                <a:pathLst>
                  <a:path w="35809" h="5909">
                    <a:moveTo>
                      <a:pt x="348" y="420"/>
                    </a:moveTo>
                    <a:lnTo>
                      <a:pt x="36158" y="420"/>
                    </a:lnTo>
                  </a:path>
                </a:pathLst>
              </a:custGeom>
              <a:solidFill>
                <a:srgbClr val="EC4E44"/>
              </a:solidFill>
              <a:ln w="5965" cap="sq">
                <a:noFill/>
                <a:prstDash val="solid"/>
                <a:miter/>
              </a:ln>
            </p:spPr>
            <p:txBody>
              <a:bodyPr rtlCol="0" anchor="ctr"/>
              <a:lstStyle/>
              <a:p>
                <a:endParaRPr lang="en-US"/>
              </a:p>
            </p:txBody>
          </p:sp>
          <p:sp>
            <p:nvSpPr>
              <p:cNvPr id="2879" name="Freeform: Shape 2878">
                <a:extLst>
                  <a:ext uri="{FF2B5EF4-FFF2-40B4-BE49-F238E27FC236}">
                    <a16:creationId xmlns:a16="http://schemas.microsoft.com/office/drawing/2014/main" id="{6B136E16-247D-4F29-9A5F-E25A99E85D75}"/>
                  </a:ext>
                </a:extLst>
              </p:cNvPr>
              <p:cNvSpPr/>
              <p:nvPr/>
            </p:nvSpPr>
            <p:spPr>
              <a:xfrm>
                <a:off x="2392360" y="4459194"/>
                <a:ext cx="35809" cy="5909"/>
              </a:xfrm>
              <a:custGeom>
                <a:avLst/>
                <a:gdLst>
                  <a:gd name="connsiteX0" fmla="*/ 348 w 35809"/>
                  <a:gd name="connsiteY0" fmla="*/ 420 h 5909"/>
                  <a:gd name="connsiteX1" fmla="*/ 36158 w 35809"/>
                  <a:gd name="connsiteY1" fmla="*/ 420 h 5909"/>
                </a:gdLst>
                <a:ahLst/>
                <a:cxnLst>
                  <a:cxn ang="0">
                    <a:pos x="connsiteX0" y="connsiteY0"/>
                  </a:cxn>
                  <a:cxn ang="0">
                    <a:pos x="connsiteX1" y="connsiteY1"/>
                  </a:cxn>
                </a:cxnLst>
                <a:rect l="l" t="t" r="r" b="b"/>
                <a:pathLst>
                  <a:path w="35809" h="5909">
                    <a:moveTo>
                      <a:pt x="348" y="420"/>
                    </a:moveTo>
                    <a:lnTo>
                      <a:pt x="36158" y="420"/>
                    </a:lnTo>
                  </a:path>
                </a:pathLst>
              </a:custGeom>
              <a:noFill/>
              <a:ln w="5965" cap="flat">
                <a:solidFill>
                  <a:srgbClr val="EC4E44"/>
                </a:solidFill>
                <a:prstDash val="solid"/>
                <a:miter/>
              </a:ln>
            </p:spPr>
            <p:txBody>
              <a:bodyPr rtlCol="0" anchor="ctr"/>
              <a:lstStyle/>
              <a:p>
                <a:endParaRPr lang="en-US"/>
              </a:p>
            </p:txBody>
          </p:sp>
          <p:sp>
            <p:nvSpPr>
              <p:cNvPr id="2880" name="Freeform: Shape 2879">
                <a:extLst>
                  <a:ext uri="{FF2B5EF4-FFF2-40B4-BE49-F238E27FC236}">
                    <a16:creationId xmlns:a16="http://schemas.microsoft.com/office/drawing/2014/main" id="{4E512946-E153-4EBA-AD07-2DCF0DAFE72B}"/>
                  </a:ext>
                </a:extLst>
              </p:cNvPr>
              <p:cNvSpPr/>
              <p:nvPr/>
            </p:nvSpPr>
            <p:spPr>
              <a:xfrm>
                <a:off x="2348198" y="4519042"/>
                <a:ext cx="35809" cy="5909"/>
              </a:xfrm>
              <a:custGeom>
                <a:avLst/>
                <a:gdLst>
                  <a:gd name="connsiteX0" fmla="*/ 341 w 35809"/>
                  <a:gd name="connsiteY0" fmla="*/ 430 h 5909"/>
                  <a:gd name="connsiteX1" fmla="*/ 36150 w 35809"/>
                  <a:gd name="connsiteY1" fmla="*/ 430 h 5909"/>
                </a:gdLst>
                <a:ahLst/>
                <a:cxnLst>
                  <a:cxn ang="0">
                    <a:pos x="connsiteX0" y="connsiteY0"/>
                  </a:cxn>
                  <a:cxn ang="0">
                    <a:pos x="connsiteX1" y="connsiteY1"/>
                  </a:cxn>
                </a:cxnLst>
                <a:rect l="l" t="t" r="r" b="b"/>
                <a:pathLst>
                  <a:path w="35809" h="5909">
                    <a:moveTo>
                      <a:pt x="341" y="430"/>
                    </a:moveTo>
                    <a:lnTo>
                      <a:pt x="36150" y="430"/>
                    </a:lnTo>
                  </a:path>
                </a:pathLst>
              </a:custGeom>
              <a:solidFill>
                <a:srgbClr val="EC4E44"/>
              </a:solidFill>
              <a:ln w="5965" cap="sq">
                <a:noFill/>
                <a:prstDash val="solid"/>
                <a:miter/>
              </a:ln>
            </p:spPr>
            <p:txBody>
              <a:bodyPr rtlCol="0" anchor="ctr"/>
              <a:lstStyle/>
              <a:p>
                <a:endParaRPr lang="en-US"/>
              </a:p>
            </p:txBody>
          </p:sp>
          <p:sp>
            <p:nvSpPr>
              <p:cNvPr id="2881" name="Freeform: Shape 2880">
                <a:extLst>
                  <a:ext uri="{FF2B5EF4-FFF2-40B4-BE49-F238E27FC236}">
                    <a16:creationId xmlns:a16="http://schemas.microsoft.com/office/drawing/2014/main" id="{35C0FC42-334B-4DC5-A24C-007FE17C68CA}"/>
                  </a:ext>
                </a:extLst>
              </p:cNvPr>
              <p:cNvSpPr/>
              <p:nvPr/>
            </p:nvSpPr>
            <p:spPr>
              <a:xfrm>
                <a:off x="2348198" y="4519042"/>
                <a:ext cx="35809" cy="5909"/>
              </a:xfrm>
              <a:custGeom>
                <a:avLst/>
                <a:gdLst>
                  <a:gd name="connsiteX0" fmla="*/ 341 w 35809"/>
                  <a:gd name="connsiteY0" fmla="*/ 430 h 5909"/>
                  <a:gd name="connsiteX1" fmla="*/ 36150 w 35809"/>
                  <a:gd name="connsiteY1" fmla="*/ 430 h 5909"/>
                </a:gdLst>
                <a:ahLst/>
                <a:cxnLst>
                  <a:cxn ang="0">
                    <a:pos x="connsiteX0" y="connsiteY0"/>
                  </a:cxn>
                  <a:cxn ang="0">
                    <a:pos x="connsiteX1" y="connsiteY1"/>
                  </a:cxn>
                </a:cxnLst>
                <a:rect l="l" t="t" r="r" b="b"/>
                <a:pathLst>
                  <a:path w="35809" h="5909">
                    <a:moveTo>
                      <a:pt x="341" y="430"/>
                    </a:moveTo>
                    <a:lnTo>
                      <a:pt x="36150" y="430"/>
                    </a:lnTo>
                  </a:path>
                </a:pathLst>
              </a:custGeom>
              <a:noFill/>
              <a:ln w="5965" cap="flat">
                <a:solidFill>
                  <a:srgbClr val="EC4E44"/>
                </a:solidFill>
                <a:prstDash val="solid"/>
                <a:miter/>
              </a:ln>
            </p:spPr>
            <p:txBody>
              <a:bodyPr rtlCol="0" anchor="ctr"/>
              <a:lstStyle/>
              <a:p>
                <a:endParaRPr lang="en-US"/>
              </a:p>
            </p:txBody>
          </p:sp>
          <p:sp>
            <p:nvSpPr>
              <p:cNvPr id="2882" name="Freeform: Shape 2881">
                <a:extLst>
                  <a:ext uri="{FF2B5EF4-FFF2-40B4-BE49-F238E27FC236}">
                    <a16:creationId xmlns:a16="http://schemas.microsoft.com/office/drawing/2014/main" id="{747AE047-28D5-42B8-8C0B-0BE2403A070C}"/>
                  </a:ext>
                </a:extLst>
              </p:cNvPr>
              <p:cNvSpPr/>
              <p:nvPr/>
            </p:nvSpPr>
            <p:spPr>
              <a:xfrm>
                <a:off x="2497388" y="4393326"/>
                <a:ext cx="35809" cy="5909"/>
              </a:xfrm>
              <a:custGeom>
                <a:avLst/>
                <a:gdLst>
                  <a:gd name="connsiteX0" fmla="*/ 366 w 35809"/>
                  <a:gd name="connsiteY0" fmla="*/ 409 h 5909"/>
                  <a:gd name="connsiteX1" fmla="*/ 36175 w 35809"/>
                  <a:gd name="connsiteY1" fmla="*/ 409 h 5909"/>
                </a:gdLst>
                <a:ahLst/>
                <a:cxnLst>
                  <a:cxn ang="0">
                    <a:pos x="connsiteX0" y="connsiteY0"/>
                  </a:cxn>
                  <a:cxn ang="0">
                    <a:pos x="connsiteX1" y="connsiteY1"/>
                  </a:cxn>
                </a:cxnLst>
                <a:rect l="l" t="t" r="r" b="b"/>
                <a:pathLst>
                  <a:path w="35809" h="5909">
                    <a:moveTo>
                      <a:pt x="366" y="409"/>
                    </a:moveTo>
                    <a:lnTo>
                      <a:pt x="36175" y="409"/>
                    </a:lnTo>
                  </a:path>
                </a:pathLst>
              </a:custGeom>
              <a:solidFill>
                <a:srgbClr val="EC4E44"/>
              </a:solidFill>
              <a:ln w="5965" cap="sq">
                <a:noFill/>
                <a:prstDash val="solid"/>
                <a:miter/>
              </a:ln>
            </p:spPr>
            <p:txBody>
              <a:bodyPr rtlCol="0" anchor="ctr"/>
              <a:lstStyle/>
              <a:p>
                <a:endParaRPr lang="en-US"/>
              </a:p>
            </p:txBody>
          </p:sp>
          <p:sp>
            <p:nvSpPr>
              <p:cNvPr id="2883" name="Freeform: Shape 2882">
                <a:extLst>
                  <a:ext uri="{FF2B5EF4-FFF2-40B4-BE49-F238E27FC236}">
                    <a16:creationId xmlns:a16="http://schemas.microsoft.com/office/drawing/2014/main" id="{42A29227-4891-4A54-8E9B-AFD29C659ECE}"/>
                  </a:ext>
                </a:extLst>
              </p:cNvPr>
              <p:cNvSpPr/>
              <p:nvPr/>
            </p:nvSpPr>
            <p:spPr>
              <a:xfrm>
                <a:off x="2497388" y="4393326"/>
                <a:ext cx="35809" cy="5909"/>
              </a:xfrm>
              <a:custGeom>
                <a:avLst/>
                <a:gdLst>
                  <a:gd name="connsiteX0" fmla="*/ 366 w 35809"/>
                  <a:gd name="connsiteY0" fmla="*/ 409 h 5909"/>
                  <a:gd name="connsiteX1" fmla="*/ 36175 w 35809"/>
                  <a:gd name="connsiteY1" fmla="*/ 409 h 5909"/>
                </a:gdLst>
                <a:ahLst/>
                <a:cxnLst>
                  <a:cxn ang="0">
                    <a:pos x="connsiteX0" y="connsiteY0"/>
                  </a:cxn>
                  <a:cxn ang="0">
                    <a:pos x="connsiteX1" y="connsiteY1"/>
                  </a:cxn>
                </a:cxnLst>
                <a:rect l="l" t="t" r="r" b="b"/>
                <a:pathLst>
                  <a:path w="35809" h="5909">
                    <a:moveTo>
                      <a:pt x="366" y="409"/>
                    </a:moveTo>
                    <a:lnTo>
                      <a:pt x="36175" y="409"/>
                    </a:lnTo>
                  </a:path>
                </a:pathLst>
              </a:custGeom>
              <a:noFill/>
              <a:ln w="5965" cap="flat">
                <a:solidFill>
                  <a:srgbClr val="EC4E44"/>
                </a:solidFill>
                <a:prstDash val="solid"/>
                <a:miter/>
              </a:ln>
            </p:spPr>
            <p:txBody>
              <a:bodyPr rtlCol="0" anchor="ctr"/>
              <a:lstStyle/>
              <a:p>
                <a:endParaRPr lang="en-US"/>
              </a:p>
            </p:txBody>
          </p:sp>
          <p:sp>
            <p:nvSpPr>
              <p:cNvPr id="2884" name="Freeform: Shape 2883">
                <a:extLst>
                  <a:ext uri="{FF2B5EF4-FFF2-40B4-BE49-F238E27FC236}">
                    <a16:creationId xmlns:a16="http://schemas.microsoft.com/office/drawing/2014/main" id="{897134B2-CE85-4632-926C-1EB40EC056F4}"/>
                  </a:ext>
                </a:extLst>
              </p:cNvPr>
              <p:cNvSpPr/>
              <p:nvPr/>
            </p:nvSpPr>
            <p:spPr>
              <a:xfrm>
                <a:off x="1930131" y="4868021"/>
                <a:ext cx="35809" cy="5909"/>
              </a:xfrm>
              <a:custGeom>
                <a:avLst/>
                <a:gdLst>
                  <a:gd name="connsiteX0" fmla="*/ 271 w 35809"/>
                  <a:gd name="connsiteY0" fmla="*/ 489 h 5909"/>
                  <a:gd name="connsiteX1" fmla="*/ 36080 w 35809"/>
                  <a:gd name="connsiteY1" fmla="*/ 489 h 5909"/>
                </a:gdLst>
                <a:ahLst/>
                <a:cxnLst>
                  <a:cxn ang="0">
                    <a:pos x="connsiteX0" y="connsiteY0"/>
                  </a:cxn>
                  <a:cxn ang="0">
                    <a:pos x="connsiteX1" y="connsiteY1"/>
                  </a:cxn>
                </a:cxnLst>
                <a:rect l="l" t="t" r="r" b="b"/>
                <a:pathLst>
                  <a:path w="35809" h="5909">
                    <a:moveTo>
                      <a:pt x="271" y="489"/>
                    </a:moveTo>
                    <a:lnTo>
                      <a:pt x="36080" y="489"/>
                    </a:lnTo>
                  </a:path>
                </a:pathLst>
              </a:custGeom>
              <a:solidFill>
                <a:srgbClr val="EC4E44"/>
              </a:solidFill>
              <a:ln w="5965" cap="sq">
                <a:noFill/>
                <a:prstDash val="solid"/>
                <a:miter/>
              </a:ln>
            </p:spPr>
            <p:txBody>
              <a:bodyPr rtlCol="0" anchor="ctr"/>
              <a:lstStyle/>
              <a:p>
                <a:endParaRPr lang="en-US"/>
              </a:p>
            </p:txBody>
          </p:sp>
          <p:sp>
            <p:nvSpPr>
              <p:cNvPr id="2885" name="Freeform: Shape 2884">
                <a:extLst>
                  <a:ext uri="{FF2B5EF4-FFF2-40B4-BE49-F238E27FC236}">
                    <a16:creationId xmlns:a16="http://schemas.microsoft.com/office/drawing/2014/main" id="{5BBA72FB-2CBD-4959-BF2C-9310996F737C}"/>
                  </a:ext>
                </a:extLst>
              </p:cNvPr>
              <p:cNvSpPr/>
              <p:nvPr/>
            </p:nvSpPr>
            <p:spPr>
              <a:xfrm>
                <a:off x="1930131" y="4868021"/>
                <a:ext cx="35809" cy="5909"/>
              </a:xfrm>
              <a:custGeom>
                <a:avLst/>
                <a:gdLst>
                  <a:gd name="connsiteX0" fmla="*/ 271 w 35809"/>
                  <a:gd name="connsiteY0" fmla="*/ 489 h 5909"/>
                  <a:gd name="connsiteX1" fmla="*/ 36080 w 35809"/>
                  <a:gd name="connsiteY1" fmla="*/ 489 h 5909"/>
                </a:gdLst>
                <a:ahLst/>
                <a:cxnLst>
                  <a:cxn ang="0">
                    <a:pos x="connsiteX0" y="connsiteY0"/>
                  </a:cxn>
                  <a:cxn ang="0">
                    <a:pos x="connsiteX1" y="connsiteY1"/>
                  </a:cxn>
                </a:cxnLst>
                <a:rect l="l" t="t" r="r" b="b"/>
                <a:pathLst>
                  <a:path w="35809" h="5909">
                    <a:moveTo>
                      <a:pt x="271" y="489"/>
                    </a:moveTo>
                    <a:lnTo>
                      <a:pt x="36080" y="489"/>
                    </a:lnTo>
                  </a:path>
                </a:pathLst>
              </a:custGeom>
              <a:noFill/>
              <a:ln w="5965" cap="flat">
                <a:solidFill>
                  <a:srgbClr val="EC4E44"/>
                </a:solidFill>
                <a:prstDash val="solid"/>
                <a:miter/>
              </a:ln>
            </p:spPr>
            <p:txBody>
              <a:bodyPr rtlCol="0" anchor="ctr"/>
              <a:lstStyle/>
              <a:p>
                <a:endParaRPr lang="en-US"/>
              </a:p>
            </p:txBody>
          </p:sp>
          <p:sp>
            <p:nvSpPr>
              <p:cNvPr id="2886" name="Freeform: Shape 2885">
                <a:extLst>
                  <a:ext uri="{FF2B5EF4-FFF2-40B4-BE49-F238E27FC236}">
                    <a16:creationId xmlns:a16="http://schemas.microsoft.com/office/drawing/2014/main" id="{A8658298-8D3E-4F17-BB54-717D51B60E48}"/>
                  </a:ext>
                </a:extLst>
              </p:cNvPr>
              <p:cNvSpPr/>
              <p:nvPr/>
            </p:nvSpPr>
            <p:spPr>
              <a:xfrm>
                <a:off x="2793477" y="4105449"/>
                <a:ext cx="35809" cy="5909"/>
              </a:xfrm>
              <a:custGeom>
                <a:avLst/>
                <a:gdLst>
                  <a:gd name="connsiteX0" fmla="*/ 415 w 35809"/>
                  <a:gd name="connsiteY0" fmla="*/ 360 h 5909"/>
                  <a:gd name="connsiteX1" fmla="*/ 36225 w 35809"/>
                  <a:gd name="connsiteY1" fmla="*/ 360 h 5909"/>
                </a:gdLst>
                <a:ahLst/>
                <a:cxnLst>
                  <a:cxn ang="0">
                    <a:pos x="connsiteX0" y="connsiteY0"/>
                  </a:cxn>
                  <a:cxn ang="0">
                    <a:pos x="connsiteX1" y="connsiteY1"/>
                  </a:cxn>
                </a:cxnLst>
                <a:rect l="l" t="t" r="r" b="b"/>
                <a:pathLst>
                  <a:path w="35809" h="5909">
                    <a:moveTo>
                      <a:pt x="415" y="360"/>
                    </a:moveTo>
                    <a:lnTo>
                      <a:pt x="36225" y="360"/>
                    </a:lnTo>
                  </a:path>
                </a:pathLst>
              </a:custGeom>
              <a:solidFill>
                <a:srgbClr val="EC4E44"/>
              </a:solidFill>
              <a:ln w="5965" cap="sq">
                <a:noFill/>
                <a:prstDash val="solid"/>
                <a:miter/>
              </a:ln>
            </p:spPr>
            <p:txBody>
              <a:bodyPr rtlCol="0" anchor="ctr"/>
              <a:lstStyle/>
              <a:p>
                <a:endParaRPr lang="en-US"/>
              </a:p>
            </p:txBody>
          </p:sp>
          <p:sp>
            <p:nvSpPr>
              <p:cNvPr id="2887" name="Freeform: Shape 2886">
                <a:extLst>
                  <a:ext uri="{FF2B5EF4-FFF2-40B4-BE49-F238E27FC236}">
                    <a16:creationId xmlns:a16="http://schemas.microsoft.com/office/drawing/2014/main" id="{4345A005-3D43-4AEE-B483-4DBCFF7468D6}"/>
                  </a:ext>
                </a:extLst>
              </p:cNvPr>
              <p:cNvSpPr/>
              <p:nvPr/>
            </p:nvSpPr>
            <p:spPr>
              <a:xfrm>
                <a:off x="2793477" y="4105449"/>
                <a:ext cx="35809" cy="5909"/>
              </a:xfrm>
              <a:custGeom>
                <a:avLst/>
                <a:gdLst>
                  <a:gd name="connsiteX0" fmla="*/ 415 w 35809"/>
                  <a:gd name="connsiteY0" fmla="*/ 360 h 5909"/>
                  <a:gd name="connsiteX1" fmla="*/ 36225 w 35809"/>
                  <a:gd name="connsiteY1" fmla="*/ 360 h 5909"/>
                </a:gdLst>
                <a:ahLst/>
                <a:cxnLst>
                  <a:cxn ang="0">
                    <a:pos x="connsiteX0" y="connsiteY0"/>
                  </a:cxn>
                  <a:cxn ang="0">
                    <a:pos x="connsiteX1" y="connsiteY1"/>
                  </a:cxn>
                </a:cxnLst>
                <a:rect l="l" t="t" r="r" b="b"/>
                <a:pathLst>
                  <a:path w="35809" h="5909">
                    <a:moveTo>
                      <a:pt x="415" y="360"/>
                    </a:moveTo>
                    <a:lnTo>
                      <a:pt x="36225" y="360"/>
                    </a:lnTo>
                  </a:path>
                </a:pathLst>
              </a:custGeom>
              <a:noFill/>
              <a:ln w="5965" cap="flat">
                <a:solidFill>
                  <a:srgbClr val="EC4E44"/>
                </a:solidFill>
                <a:prstDash val="solid"/>
                <a:miter/>
              </a:ln>
            </p:spPr>
            <p:txBody>
              <a:bodyPr rtlCol="0" anchor="ctr"/>
              <a:lstStyle/>
              <a:p>
                <a:endParaRPr lang="en-US"/>
              </a:p>
            </p:txBody>
          </p:sp>
          <p:sp>
            <p:nvSpPr>
              <p:cNvPr id="2888" name="Freeform: Shape 2887">
                <a:extLst>
                  <a:ext uri="{FF2B5EF4-FFF2-40B4-BE49-F238E27FC236}">
                    <a16:creationId xmlns:a16="http://schemas.microsoft.com/office/drawing/2014/main" id="{84A837AA-A1DB-4970-8ACD-A712C17C5771}"/>
                  </a:ext>
                </a:extLst>
              </p:cNvPr>
              <p:cNvSpPr/>
              <p:nvPr/>
            </p:nvSpPr>
            <p:spPr>
              <a:xfrm>
                <a:off x="2533241" y="4376497"/>
                <a:ext cx="35809" cy="5909"/>
              </a:xfrm>
              <a:custGeom>
                <a:avLst/>
                <a:gdLst>
                  <a:gd name="connsiteX0" fmla="*/ 372 w 35809"/>
                  <a:gd name="connsiteY0" fmla="*/ 406 h 5909"/>
                  <a:gd name="connsiteX1" fmla="*/ 36181 w 35809"/>
                  <a:gd name="connsiteY1" fmla="*/ 406 h 5909"/>
                </a:gdLst>
                <a:ahLst/>
                <a:cxnLst>
                  <a:cxn ang="0">
                    <a:pos x="connsiteX0" y="connsiteY0"/>
                  </a:cxn>
                  <a:cxn ang="0">
                    <a:pos x="connsiteX1" y="connsiteY1"/>
                  </a:cxn>
                </a:cxnLst>
                <a:rect l="l" t="t" r="r" b="b"/>
                <a:pathLst>
                  <a:path w="35809" h="5909">
                    <a:moveTo>
                      <a:pt x="372" y="406"/>
                    </a:moveTo>
                    <a:lnTo>
                      <a:pt x="36181" y="406"/>
                    </a:lnTo>
                  </a:path>
                </a:pathLst>
              </a:custGeom>
              <a:solidFill>
                <a:srgbClr val="EC4E44"/>
              </a:solidFill>
              <a:ln w="5965" cap="sq">
                <a:noFill/>
                <a:prstDash val="solid"/>
                <a:miter/>
              </a:ln>
            </p:spPr>
            <p:txBody>
              <a:bodyPr rtlCol="0" anchor="ctr"/>
              <a:lstStyle/>
              <a:p>
                <a:endParaRPr lang="en-US"/>
              </a:p>
            </p:txBody>
          </p:sp>
          <p:sp>
            <p:nvSpPr>
              <p:cNvPr id="2889" name="Freeform: Shape 2888">
                <a:extLst>
                  <a:ext uri="{FF2B5EF4-FFF2-40B4-BE49-F238E27FC236}">
                    <a16:creationId xmlns:a16="http://schemas.microsoft.com/office/drawing/2014/main" id="{4CDF4BBE-7D58-4513-90F5-BA6C9619C13B}"/>
                  </a:ext>
                </a:extLst>
              </p:cNvPr>
              <p:cNvSpPr/>
              <p:nvPr/>
            </p:nvSpPr>
            <p:spPr>
              <a:xfrm>
                <a:off x="2533241" y="4376497"/>
                <a:ext cx="35809" cy="5909"/>
              </a:xfrm>
              <a:custGeom>
                <a:avLst/>
                <a:gdLst>
                  <a:gd name="connsiteX0" fmla="*/ 372 w 35809"/>
                  <a:gd name="connsiteY0" fmla="*/ 406 h 5909"/>
                  <a:gd name="connsiteX1" fmla="*/ 36181 w 35809"/>
                  <a:gd name="connsiteY1" fmla="*/ 406 h 5909"/>
                </a:gdLst>
                <a:ahLst/>
                <a:cxnLst>
                  <a:cxn ang="0">
                    <a:pos x="connsiteX0" y="connsiteY0"/>
                  </a:cxn>
                  <a:cxn ang="0">
                    <a:pos x="connsiteX1" y="connsiteY1"/>
                  </a:cxn>
                </a:cxnLst>
                <a:rect l="l" t="t" r="r" b="b"/>
                <a:pathLst>
                  <a:path w="35809" h="5909">
                    <a:moveTo>
                      <a:pt x="372" y="406"/>
                    </a:moveTo>
                    <a:lnTo>
                      <a:pt x="36181" y="406"/>
                    </a:lnTo>
                  </a:path>
                </a:pathLst>
              </a:custGeom>
              <a:noFill/>
              <a:ln w="5965" cap="flat">
                <a:solidFill>
                  <a:srgbClr val="EC4E44"/>
                </a:solidFill>
                <a:prstDash val="solid"/>
                <a:miter/>
              </a:ln>
            </p:spPr>
            <p:txBody>
              <a:bodyPr rtlCol="0" anchor="ctr"/>
              <a:lstStyle/>
              <a:p>
                <a:endParaRPr lang="en-US"/>
              </a:p>
            </p:txBody>
          </p:sp>
          <p:sp>
            <p:nvSpPr>
              <p:cNvPr id="2890" name="Freeform: Shape 2889">
                <a:extLst>
                  <a:ext uri="{FF2B5EF4-FFF2-40B4-BE49-F238E27FC236}">
                    <a16:creationId xmlns:a16="http://schemas.microsoft.com/office/drawing/2014/main" id="{68BB5947-6B1F-498C-B4AC-52C12C82388F}"/>
                  </a:ext>
                </a:extLst>
              </p:cNvPr>
              <p:cNvSpPr/>
              <p:nvPr/>
            </p:nvSpPr>
            <p:spPr>
              <a:xfrm>
                <a:off x="3346140" y="3712384"/>
                <a:ext cx="35809" cy="5909"/>
              </a:xfrm>
              <a:custGeom>
                <a:avLst/>
                <a:gdLst>
                  <a:gd name="connsiteX0" fmla="*/ 508 w 35809"/>
                  <a:gd name="connsiteY0" fmla="*/ 294 h 5909"/>
                  <a:gd name="connsiteX1" fmla="*/ 36317 w 35809"/>
                  <a:gd name="connsiteY1" fmla="*/ 294 h 5909"/>
                </a:gdLst>
                <a:ahLst/>
                <a:cxnLst>
                  <a:cxn ang="0">
                    <a:pos x="connsiteX0" y="connsiteY0"/>
                  </a:cxn>
                  <a:cxn ang="0">
                    <a:pos x="connsiteX1" y="connsiteY1"/>
                  </a:cxn>
                </a:cxnLst>
                <a:rect l="l" t="t" r="r" b="b"/>
                <a:pathLst>
                  <a:path w="35809" h="5909">
                    <a:moveTo>
                      <a:pt x="508" y="294"/>
                    </a:moveTo>
                    <a:lnTo>
                      <a:pt x="36317" y="294"/>
                    </a:lnTo>
                  </a:path>
                </a:pathLst>
              </a:custGeom>
              <a:solidFill>
                <a:srgbClr val="EC4E44"/>
              </a:solidFill>
              <a:ln w="5965" cap="sq">
                <a:noFill/>
                <a:prstDash val="solid"/>
                <a:miter/>
              </a:ln>
            </p:spPr>
            <p:txBody>
              <a:bodyPr rtlCol="0" anchor="ctr"/>
              <a:lstStyle/>
              <a:p>
                <a:endParaRPr lang="en-US"/>
              </a:p>
            </p:txBody>
          </p:sp>
          <p:sp>
            <p:nvSpPr>
              <p:cNvPr id="2891" name="Freeform: Shape 2890">
                <a:extLst>
                  <a:ext uri="{FF2B5EF4-FFF2-40B4-BE49-F238E27FC236}">
                    <a16:creationId xmlns:a16="http://schemas.microsoft.com/office/drawing/2014/main" id="{EC5AE098-FE38-4ACA-AFF3-ED827B85361F}"/>
                  </a:ext>
                </a:extLst>
              </p:cNvPr>
              <p:cNvSpPr/>
              <p:nvPr/>
            </p:nvSpPr>
            <p:spPr>
              <a:xfrm>
                <a:off x="3346140" y="3712384"/>
                <a:ext cx="35809" cy="5909"/>
              </a:xfrm>
              <a:custGeom>
                <a:avLst/>
                <a:gdLst>
                  <a:gd name="connsiteX0" fmla="*/ 508 w 35809"/>
                  <a:gd name="connsiteY0" fmla="*/ 294 h 5909"/>
                  <a:gd name="connsiteX1" fmla="*/ 36317 w 35809"/>
                  <a:gd name="connsiteY1" fmla="*/ 294 h 5909"/>
                </a:gdLst>
                <a:ahLst/>
                <a:cxnLst>
                  <a:cxn ang="0">
                    <a:pos x="connsiteX0" y="connsiteY0"/>
                  </a:cxn>
                  <a:cxn ang="0">
                    <a:pos x="connsiteX1" y="connsiteY1"/>
                  </a:cxn>
                </a:cxnLst>
                <a:rect l="l" t="t" r="r" b="b"/>
                <a:pathLst>
                  <a:path w="35809" h="5909">
                    <a:moveTo>
                      <a:pt x="508" y="294"/>
                    </a:moveTo>
                    <a:lnTo>
                      <a:pt x="36317" y="294"/>
                    </a:lnTo>
                  </a:path>
                </a:pathLst>
              </a:custGeom>
              <a:noFill/>
              <a:ln w="5965" cap="flat">
                <a:solidFill>
                  <a:srgbClr val="EC4E44"/>
                </a:solidFill>
                <a:prstDash val="solid"/>
                <a:miter/>
              </a:ln>
            </p:spPr>
            <p:txBody>
              <a:bodyPr rtlCol="0" anchor="ctr"/>
              <a:lstStyle/>
              <a:p>
                <a:endParaRPr lang="en-US"/>
              </a:p>
            </p:txBody>
          </p:sp>
          <p:sp>
            <p:nvSpPr>
              <p:cNvPr id="2892" name="Freeform: Shape 2891">
                <a:extLst>
                  <a:ext uri="{FF2B5EF4-FFF2-40B4-BE49-F238E27FC236}">
                    <a16:creationId xmlns:a16="http://schemas.microsoft.com/office/drawing/2014/main" id="{2BA38A74-5368-4B01-B3E0-16324BA2F5C2}"/>
                  </a:ext>
                </a:extLst>
              </p:cNvPr>
              <p:cNvSpPr/>
              <p:nvPr/>
            </p:nvSpPr>
            <p:spPr>
              <a:xfrm>
                <a:off x="3762966" y="3253308"/>
                <a:ext cx="35809" cy="5909"/>
              </a:xfrm>
              <a:custGeom>
                <a:avLst/>
                <a:gdLst>
                  <a:gd name="connsiteX0" fmla="*/ 578 w 35809"/>
                  <a:gd name="connsiteY0" fmla="*/ 216 h 5909"/>
                  <a:gd name="connsiteX1" fmla="*/ 36387 w 35809"/>
                  <a:gd name="connsiteY1" fmla="*/ 216 h 5909"/>
                </a:gdLst>
                <a:ahLst/>
                <a:cxnLst>
                  <a:cxn ang="0">
                    <a:pos x="connsiteX0" y="connsiteY0"/>
                  </a:cxn>
                  <a:cxn ang="0">
                    <a:pos x="connsiteX1" y="connsiteY1"/>
                  </a:cxn>
                </a:cxnLst>
                <a:rect l="l" t="t" r="r" b="b"/>
                <a:pathLst>
                  <a:path w="35809" h="5909">
                    <a:moveTo>
                      <a:pt x="578" y="216"/>
                    </a:moveTo>
                    <a:lnTo>
                      <a:pt x="36387" y="216"/>
                    </a:lnTo>
                  </a:path>
                </a:pathLst>
              </a:custGeom>
              <a:solidFill>
                <a:srgbClr val="EC4E44"/>
              </a:solidFill>
              <a:ln w="5965" cap="sq">
                <a:noFill/>
                <a:prstDash val="solid"/>
                <a:miter/>
              </a:ln>
            </p:spPr>
            <p:txBody>
              <a:bodyPr rtlCol="0" anchor="ctr"/>
              <a:lstStyle/>
              <a:p>
                <a:endParaRPr lang="en-US"/>
              </a:p>
            </p:txBody>
          </p:sp>
          <p:sp>
            <p:nvSpPr>
              <p:cNvPr id="2893" name="Freeform: Shape 2892">
                <a:extLst>
                  <a:ext uri="{FF2B5EF4-FFF2-40B4-BE49-F238E27FC236}">
                    <a16:creationId xmlns:a16="http://schemas.microsoft.com/office/drawing/2014/main" id="{78843B24-351F-4E90-8F14-E4DA90C4ACC1}"/>
                  </a:ext>
                </a:extLst>
              </p:cNvPr>
              <p:cNvSpPr/>
              <p:nvPr/>
            </p:nvSpPr>
            <p:spPr>
              <a:xfrm>
                <a:off x="3762966" y="3253308"/>
                <a:ext cx="35809" cy="5909"/>
              </a:xfrm>
              <a:custGeom>
                <a:avLst/>
                <a:gdLst>
                  <a:gd name="connsiteX0" fmla="*/ 578 w 35809"/>
                  <a:gd name="connsiteY0" fmla="*/ 216 h 5909"/>
                  <a:gd name="connsiteX1" fmla="*/ 36387 w 35809"/>
                  <a:gd name="connsiteY1" fmla="*/ 216 h 5909"/>
                </a:gdLst>
                <a:ahLst/>
                <a:cxnLst>
                  <a:cxn ang="0">
                    <a:pos x="connsiteX0" y="connsiteY0"/>
                  </a:cxn>
                  <a:cxn ang="0">
                    <a:pos x="connsiteX1" y="connsiteY1"/>
                  </a:cxn>
                </a:cxnLst>
                <a:rect l="l" t="t" r="r" b="b"/>
                <a:pathLst>
                  <a:path w="35809" h="5909">
                    <a:moveTo>
                      <a:pt x="578" y="216"/>
                    </a:moveTo>
                    <a:lnTo>
                      <a:pt x="36387" y="216"/>
                    </a:lnTo>
                  </a:path>
                </a:pathLst>
              </a:custGeom>
              <a:noFill/>
              <a:ln w="5965" cap="flat">
                <a:solidFill>
                  <a:srgbClr val="EC4E44"/>
                </a:solidFill>
                <a:prstDash val="solid"/>
                <a:miter/>
              </a:ln>
            </p:spPr>
            <p:txBody>
              <a:bodyPr rtlCol="0" anchor="ctr"/>
              <a:lstStyle/>
              <a:p>
                <a:endParaRPr lang="en-US"/>
              </a:p>
            </p:txBody>
          </p:sp>
          <p:sp>
            <p:nvSpPr>
              <p:cNvPr id="2894" name="Freeform: Shape 2893">
                <a:extLst>
                  <a:ext uri="{FF2B5EF4-FFF2-40B4-BE49-F238E27FC236}">
                    <a16:creationId xmlns:a16="http://schemas.microsoft.com/office/drawing/2014/main" id="{2A47E55C-8AF1-45D2-9B0C-DF5ED56E258F}"/>
                  </a:ext>
                </a:extLst>
              </p:cNvPr>
              <p:cNvSpPr/>
              <p:nvPr/>
            </p:nvSpPr>
            <p:spPr>
              <a:xfrm>
                <a:off x="3027177" y="3896755"/>
                <a:ext cx="35809" cy="5909"/>
              </a:xfrm>
              <a:custGeom>
                <a:avLst/>
                <a:gdLst>
                  <a:gd name="connsiteX0" fmla="*/ 455 w 35809"/>
                  <a:gd name="connsiteY0" fmla="*/ 325 h 5909"/>
                  <a:gd name="connsiteX1" fmla="*/ 36264 w 35809"/>
                  <a:gd name="connsiteY1" fmla="*/ 325 h 5909"/>
                </a:gdLst>
                <a:ahLst/>
                <a:cxnLst>
                  <a:cxn ang="0">
                    <a:pos x="connsiteX0" y="connsiteY0"/>
                  </a:cxn>
                  <a:cxn ang="0">
                    <a:pos x="connsiteX1" y="connsiteY1"/>
                  </a:cxn>
                </a:cxnLst>
                <a:rect l="l" t="t" r="r" b="b"/>
                <a:pathLst>
                  <a:path w="35809" h="5909">
                    <a:moveTo>
                      <a:pt x="455" y="325"/>
                    </a:moveTo>
                    <a:lnTo>
                      <a:pt x="36264" y="325"/>
                    </a:lnTo>
                  </a:path>
                </a:pathLst>
              </a:custGeom>
              <a:solidFill>
                <a:srgbClr val="EC4E44"/>
              </a:solidFill>
              <a:ln w="5965" cap="sq">
                <a:noFill/>
                <a:prstDash val="solid"/>
                <a:miter/>
              </a:ln>
            </p:spPr>
            <p:txBody>
              <a:bodyPr rtlCol="0" anchor="ctr"/>
              <a:lstStyle/>
              <a:p>
                <a:endParaRPr lang="en-US"/>
              </a:p>
            </p:txBody>
          </p:sp>
          <p:sp>
            <p:nvSpPr>
              <p:cNvPr id="2895" name="Freeform: Shape 2894">
                <a:extLst>
                  <a:ext uri="{FF2B5EF4-FFF2-40B4-BE49-F238E27FC236}">
                    <a16:creationId xmlns:a16="http://schemas.microsoft.com/office/drawing/2014/main" id="{C64F7F35-AEF8-4E77-BCB4-DE3836A4254A}"/>
                  </a:ext>
                </a:extLst>
              </p:cNvPr>
              <p:cNvSpPr/>
              <p:nvPr/>
            </p:nvSpPr>
            <p:spPr>
              <a:xfrm>
                <a:off x="3027177" y="3896755"/>
                <a:ext cx="35809" cy="5909"/>
              </a:xfrm>
              <a:custGeom>
                <a:avLst/>
                <a:gdLst>
                  <a:gd name="connsiteX0" fmla="*/ 455 w 35809"/>
                  <a:gd name="connsiteY0" fmla="*/ 325 h 5909"/>
                  <a:gd name="connsiteX1" fmla="*/ 36264 w 35809"/>
                  <a:gd name="connsiteY1" fmla="*/ 325 h 5909"/>
                </a:gdLst>
                <a:ahLst/>
                <a:cxnLst>
                  <a:cxn ang="0">
                    <a:pos x="connsiteX0" y="connsiteY0"/>
                  </a:cxn>
                  <a:cxn ang="0">
                    <a:pos x="connsiteX1" y="connsiteY1"/>
                  </a:cxn>
                </a:cxnLst>
                <a:rect l="l" t="t" r="r" b="b"/>
                <a:pathLst>
                  <a:path w="35809" h="5909">
                    <a:moveTo>
                      <a:pt x="455" y="325"/>
                    </a:moveTo>
                    <a:lnTo>
                      <a:pt x="36264" y="325"/>
                    </a:lnTo>
                  </a:path>
                </a:pathLst>
              </a:custGeom>
              <a:noFill/>
              <a:ln w="5965" cap="flat">
                <a:solidFill>
                  <a:srgbClr val="EC4E44"/>
                </a:solidFill>
                <a:prstDash val="solid"/>
                <a:miter/>
              </a:ln>
            </p:spPr>
            <p:txBody>
              <a:bodyPr rtlCol="0" anchor="ctr"/>
              <a:lstStyle/>
              <a:p>
                <a:endParaRPr lang="en-US"/>
              </a:p>
            </p:txBody>
          </p:sp>
          <p:sp>
            <p:nvSpPr>
              <p:cNvPr id="2896" name="Freeform: Shape 2895">
                <a:extLst>
                  <a:ext uri="{FF2B5EF4-FFF2-40B4-BE49-F238E27FC236}">
                    <a16:creationId xmlns:a16="http://schemas.microsoft.com/office/drawing/2014/main" id="{60C4591D-9501-4928-A626-A17D9B284E32}"/>
                  </a:ext>
                </a:extLst>
              </p:cNvPr>
              <p:cNvSpPr/>
              <p:nvPr/>
            </p:nvSpPr>
            <p:spPr>
              <a:xfrm>
                <a:off x="3758201" y="3251551"/>
                <a:ext cx="35809" cy="5909"/>
              </a:xfrm>
              <a:custGeom>
                <a:avLst/>
                <a:gdLst>
                  <a:gd name="connsiteX0" fmla="*/ 577 w 35809"/>
                  <a:gd name="connsiteY0" fmla="*/ 216 h 5909"/>
                  <a:gd name="connsiteX1" fmla="*/ 36386 w 35809"/>
                  <a:gd name="connsiteY1" fmla="*/ 216 h 5909"/>
                </a:gdLst>
                <a:ahLst/>
                <a:cxnLst>
                  <a:cxn ang="0">
                    <a:pos x="connsiteX0" y="connsiteY0"/>
                  </a:cxn>
                  <a:cxn ang="0">
                    <a:pos x="connsiteX1" y="connsiteY1"/>
                  </a:cxn>
                </a:cxnLst>
                <a:rect l="l" t="t" r="r" b="b"/>
                <a:pathLst>
                  <a:path w="35809" h="5909">
                    <a:moveTo>
                      <a:pt x="577" y="216"/>
                    </a:moveTo>
                    <a:lnTo>
                      <a:pt x="36386" y="216"/>
                    </a:lnTo>
                  </a:path>
                </a:pathLst>
              </a:custGeom>
              <a:solidFill>
                <a:srgbClr val="EC4E44"/>
              </a:solidFill>
              <a:ln w="5965" cap="sq">
                <a:noFill/>
                <a:prstDash val="solid"/>
                <a:miter/>
              </a:ln>
            </p:spPr>
            <p:txBody>
              <a:bodyPr rtlCol="0" anchor="ctr"/>
              <a:lstStyle/>
              <a:p>
                <a:endParaRPr lang="en-US"/>
              </a:p>
            </p:txBody>
          </p:sp>
          <p:sp>
            <p:nvSpPr>
              <p:cNvPr id="2897" name="Freeform: Shape 2896">
                <a:extLst>
                  <a:ext uri="{FF2B5EF4-FFF2-40B4-BE49-F238E27FC236}">
                    <a16:creationId xmlns:a16="http://schemas.microsoft.com/office/drawing/2014/main" id="{B940577B-D9DB-4840-9E29-7E5A20987A16}"/>
                  </a:ext>
                </a:extLst>
              </p:cNvPr>
              <p:cNvSpPr/>
              <p:nvPr/>
            </p:nvSpPr>
            <p:spPr>
              <a:xfrm>
                <a:off x="3758201" y="3251551"/>
                <a:ext cx="35809" cy="5909"/>
              </a:xfrm>
              <a:custGeom>
                <a:avLst/>
                <a:gdLst>
                  <a:gd name="connsiteX0" fmla="*/ 577 w 35809"/>
                  <a:gd name="connsiteY0" fmla="*/ 216 h 5909"/>
                  <a:gd name="connsiteX1" fmla="*/ 36386 w 35809"/>
                  <a:gd name="connsiteY1" fmla="*/ 216 h 5909"/>
                </a:gdLst>
                <a:ahLst/>
                <a:cxnLst>
                  <a:cxn ang="0">
                    <a:pos x="connsiteX0" y="connsiteY0"/>
                  </a:cxn>
                  <a:cxn ang="0">
                    <a:pos x="connsiteX1" y="connsiteY1"/>
                  </a:cxn>
                </a:cxnLst>
                <a:rect l="l" t="t" r="r" b="b"/>
                <a:pathLst>
                  <a:path w="35809" h="5909">
                    <a:moveTo>
                      <a:pt x="577" y="216"/>
                    </a:moveTo>
                    <a:lnTo>
                      <a:pt x="36386" y="216"/>
                    </a:lnTo>
                  </a:path>
                </a:pathLst>
              </a:custGeom>
              <a:noFill/>
              <a:ln w="5965" cap="flat">
                <a:solidFill>
                  <a:srgbClr val="EC4E44"/>
                </a:solidFill>
                <a:prstDash val="solid"/>
                <a:miter/>
              </a:ln>
            </p:spPr>
            <p:txBody>
              <a:bodyPr rtlCol="0" anchor="ctr"/>
              <a:lstStyle/>
              <a:p>
                <a:endParaRPr lang="en-US"/>
              </a:p>
            </p:txBody>
          </p:sp>
          <p:sp>
            <p:nvSpPr>
              <p:cNvPr id="2898" name="Freeform: Shape 2897">
                <a:extLst>
                  <a:ext uri="{FF2B5EF4-FFF2-40B4-BE49-F238E27FC236}">
                    <a16:creationId xmlns:a16="http://schemas.microsoft.com/office/drawing/2014/main" id="{8A3B66D9-991E-4159-B5A4-8AF255D7735F}"/>
                  </a:ext>
                </a:extLst>
              </p:cNvPr>
              <p:cNvSpPr/>
              <p:nvPr/>
            </p:nvSpPr>
            <p:spPr>
              <a:xfrm>
                <a:off x="3427448" y="3553934"/>
                <a:ext cx="35809" cy="5909"/>
              </a:xfrm>
              <a:custGeom>
                <a:avLst/>
                <a:gdLst>
                  <a:gd name="connsiteX0" fmla="*/ 522 w 35809"/>
                  <a:gd name="connsiteY0" fmla="*/ 267 h 5909"/>
                  <a:gd name="connsiteX1" fmla="*/ 36331 w 35809"/>
                  <a:gd name="connsiteY1" fmla="*/ 267 h 5909"/>
                </a:gdLst>
                <a:ahLst/>
                <a:cxnLst>
                  <a:cxn ang="0">
                    <a:pos x="connsiteX0" y="connsiteY0"/>
                  </a:cxn>
                  <a:cxn ang="0">
                    <a:pos x="connsiteX1" y="connsiteY1"/>
                  </a:cxn>
                </a:cxnLst>
                <a:rect l="l" t="t" r="r" b="b"/>
                <a:pathLst>
                  <a:path w="35809" h="5909">
                    <a:moveTo>
                      <a:pt x="522" y="267"/>
                    </a:moveTo>
                    <a:lnTo>
                      <a:pt x="36331" y="267"/>
                    </a:lnTo>
                  </a:path>
                </a:pathLst>
              </a:custGeom>
              <a:solidFill>
                <a:srgbClr val="EC4E44"/>
              </a:solidFill>
              <a:ln w="5965" cap="sq">
                <a:noFill/>
                <a:prstDash val="solid"/>
                <a:miter/>
              </a:ln>
            </p:spPr>
            <p:txBody>
              <a:bodyPr rtlCol="0" anchor="ctr"/>
              <a:lstStyle/>
              <a:p>
                <a:endParaRPr lang="en-US"/>
              </a:p>
            </p:txBody>
          </p:sp>
          <p:sp>
            <p:nvSpPr>
              <p:cNvPr id="2899" name="Freeform: Shape 2898">
                <a:extLst>
                  <a:ext uri="{FF2B5EF4-FFF2-40B4-BE49-F238E27FC236}">
                    <a16:creationId xmlns:a16="http://schemas.microsoft.com/office/drawing/2014/main" id="{7CFDF450-2410-4E98-B27B-F2B04A40D421}"/>
                  </a:ext>
                </a:extLst>
              </p:cNvPr>
              <p:cNvSpPr/>
              <p:nvPr/>
            </p:nvSpPr>
            <p:spPr>
              <a:xfrm>
                <a:off x="3427448" y="3553934"/>
                <a:ext cx="35809" cy="5909"/>
              </a:xfrm>
              <a:custGeom>
                <a:avLst/>
                <a:gdLst>
                  <a:gd name="connsiteX0" fmla="*/ 522 w 35809"/>
                  <a:gd name="connsiteY0" fmla="*/ 267 h 5909"/>
                  <a:gd name="connsiteX1" fmla="*/ 36331 w 35809"/>
                  <a:gd name="connsiteY1" fmla="*/ 267 h 5909"/>
                </a:gdLst>
                <a:ahLst/>
                <a:cxnLst>
                  <a:cxn ang="0">
                    <a:pos x="connsiteX0" y="connsiteY0"/>
                  </a:cxn>
                  <a:cxn ang="0">
                    <a:pos x="connsiteX1" y="connsiteY1"/>
                  </a:cxn>
                </a:cxnLst>
                <a:rect l="l" t="t" r="r" b="b"/>
                <a:pathLst>
                  <a:path w="35809" h="5909">
                    <a:moveTo>
                      <a:pt x="522" y="267"/>
                    </a:moveTo>
                    <a:lnTo>
                      <a:pt x="36331" y="267"/>
                    </a:lnTo>
                  </a:path>
                </a:pathLst>
              </a:custGeom>
              <a:noFill/>
              <a:ln w="5965" cap="flat">
                <a:solidFill>
                  <a:srgbClr val="EC4E44"/>
                </a:solidFill>
                <a:prstDash val="solid"/>
                <a:miter/>
              </a:ln>
            </p:spPr>
            <p:txBody>
              <a:bodyPr rtlCol="0" anchor="ctr"/>
              <a:lstStyle/>
              <a:p>
                <a:endParaRPr lang="en-US"/>
              </a:p>
            </p:txBody>
          </p:sp>
          <p:sp>
            <p:nvSpPr>
              <p:cNvPr id="2900" name="Freeform: Shape 2899">
                <a:extLst>
                  <a:ext uri="{FF2B5EF4-FFF2-40B4-BE49-F238E27FC236}">
                    <a16:creationId xmlns:a16="http://schemas.microsoft.com/office/drawing/2014/main" id="{55661274-132D-4E60-B137-5D654AD39AE4}"/>
                  </a:ext>
                </a:extLst>
              </p:cNvPr>
              <p:cNvSpPr/>
              <p:nvPr/>
            </p:nvSpPr>
            <p:spPr>
              <a:xfrm>
                <a:off x="3401601" y="3546098"/>
                <a:ext cx="35809" cy="5909"/>
              </a:xfrm>
              <a:custGeom>
                <a:avLst/>
                <a:gdLst>
                  <a:gd name="connsiteX0" fmla="*/ 517 w 35809"/>
                  <a:gd name="connsiteY0" fmla="*/ 265 h 5909"/>
                  <a:gd name="connsiteX1" fmla="*/ 36327 w 35809"/>
                  <a:gd name="connsiteY1" fmla="*/ 265 h 5909"/>
                </a:gdLst>
                <a:ahLst/>
                <a:cxnLst>
                  <a:cxn ang="0">
                    <a:pos x="connsiteX0" y="connsiteY0"/>
                  </a:cxn>
                  <a:cxn ang="0">
                    <a:pos x="connsiteX1" y="connsiteY1"/>
                  </a:cxn>
                </a:cxnLst>
                <a:rect l="l" t="t" r="r" b="b"/>
                <a:pathLst>
                  <a:path w="35809" h="5909">
                    <a:moveTo>
                      <a:pt x="517" y="265"/>
                    </a:moveTo>
                    <a:lnTo>
                      <a:pt x="36327" y="265"/>
                    </a:lnTo>
                  </a:path>
                </a:pathLst>
              </a:custGeom>
              <a:solidFill>
                <a:srgbClr val="EC4E44"/>
              </a:solidFill>
              <a:ln w="5965" cap="sq">
                <a:noFill/>
                <a:prstDash val="solid"/>
                <a:miter/>
              </a:ln>
            </p:spPr>
            <p:txBody>
              <a:bodyPr rtlCol="0" anchor="ctr"/>
              <a:lstStyle/>
              <a:p>
                <a:endParaRPr lang="en-US"/>
              </a:p>
            </p:txBody>
          </p:sp>
          <p:sp>
            <p:nvSpPr>
              <p:cNvPr id="2901" name="Freeform: Shape 2900">
                <a:extLst>
                  <a:ext uri="{FF2B5EF4-FFF2-40B4-BE49-F238E27FC236}">
                    <a16:creationId xmlns:a16="http://schemas.microsoft.com/office/drawing/2014/main" id="{B88C9E43-4F2A-43E9-BC93-01EBD8FF354F}"/>
                  </a:ext>
                </a:extLst>
              </p:cNvPr>
              <p:cNvSpPr/>
              <p:nvPr/>
            </p:nvSpPr>
            <p:spPr>
              <a:xfrm>
                <a:off x="3401601" y="3546098"/>
                <a:ext cx="35809" cy="5909"/>
              </a:xfrm>
              <a:custGeom>
                <a:avLst/>
                <a:gdLst>
                  <a:gd name="connsiteX0" fmla="*/ 517 w 35809"/>
                  <a:gd name="connsiteY0" fmla="*/ 265 h 5909"/>
                  <a:gd name="connsiteX1" fmla="*/ 36327 w 35809"/>
                  <a:gd name="connsiteY1" fmla="*/ 265 h 5909"/>
                </a:gdLst>
                <a:ahLst/>
                <a:cxnLst>
                  <a:cxn ang="0">
                    <a:pos x="connsiteX0" y="connsiteY0"/>
                  </a:cxn>
                  <a:cxn ang="0">
                    <a:pos x="connsiteX1" y="connsiteY1"/>
                  </a:cxn>
                </a:cxnLst>
                <a:rect l="l" t="t" r="r" b="b"/>
                <a:pathLst>
                  <a:path w="35809" h="5909">
                    <a:moveTo>
                      <a:pt x="517" y="265"/>
                    </a:moveTo>
                    <a:lnTo>
                      <a:pt x="36327" y="265"/>
                    </a:lnTo>
                  </a:path>
                </a:pathLst>
              </a:custGeom>
              <a:noFill/>
              <a:ln w="5965" cap="flat">
                <a:solidFill>
                  <a:srgbClr val="EC4E44"/>
                </a:solidFill>
                <a:prstDash val="solid"/>
                <a:miter/>
              </a:ln>
            </p:spPr>
            <p:txBody>
              <a:bodyPr rtlCol="0" anchor="ctr"/>
              <a:lstStyle/>
              <a:p>
                <a:endParaRPr lang="en-US"/>
              </a:p>
            </p:txBody>
          </p:sp>
          <p:sp>
            <p:nvSpPr>
              <p:cNvPr id="2902" name="Freeform: Shape 2901">
                <a:extLst>
                  <a:ext uri="{FF2B5EF4-FFF2-40B4-BE49-F238E27FC236}">
                    <a16:creationId xmlns:a16="http://schemas.microsoft.com/office/drawing/2014/main" id="{9733BE7D-816D-4D2B-A9B5-62983D5A3D1F}"/>
                  </a:ext>
                </a:extLst>
              </p:cNvPr>
              <p:cNvSpPr/>
              <p:nvPr/>
            </p:nvSpPr>
            <p:spPr>
              <a:xfrm>
                <a:off x="4038615" y="3107487"/>
                <a:ext cx="35809" cy="5909"/>
              </a:xfrm>
              <a:custGeom>
                <a:avLst/>
                <a:gdLst>
                  <a:gd name="connsiteX0" fmla="*/ 624 w 35809"/>
                  <a:gd name="connsiteY0" fmla="*/ 191 h 5909"/>
                  <a:gd name="connsiteX1" fmla="*/ 36433 w 35809"/>
                  <a:gd name="connsiteY1" fmla="*/ 191 h 5909"/>
                </a:gdLst>
                <a:ahLst/>
                <a:cxnLst>
                  <a:cxn ang="0">
                    <a:pos x="connsiteX0" y="connsiteY0"/>
                  </a:cxn>
                  <a:cxn ang="0">
                    <a:pos x="connsiteX1" y="connsiteY1"/>
                  </a:cxn>
                </a:cxnLst>
                <a:rect l="l" t="t" r="r" b="b"/>
                <a:pathLst>
                  <a:path w="35809" h="5909">
                    <a:moveTo>
                      <a:pt x="624" y="191"/>
                    </a:moveTo>
                    <a:lnTo>
                      <a:pt x="36433" y="191"/>
                    </a:lnTo>
                  </a:path>
                </a:pathLst>
              </a:custGeom>
              <a:solidFill>
                <a:srgbClr val="EC4E44"/>
              </a:solidFill>
              <a:ln w="5965" cap="sq">
                <a:noFill/>
                <a:prstDash val="solid"/>
                <a:miter/>
              </a:ln>
            </p:spPr>
            <p:txBody>
              <a:bodyPr rtlCol="0" anchor="ctr"/>
              <a:lstStyle/>
              <a:p>
                <a:endParaRPr lang="en-US"/>
              </a:p>
            </p:txBody>
          </p:sp>
          <p:sp>
            <p:nvSpPr>
              <p:cNvPr id="2903" name="Freeform: Shape 2902">
                <a:extLst>
                  <a:ext uri="{FF2B5EF4-FFF2-40B4-BE49-F238E27FC236}">
                    <a16:creationId xmlns:a16="http://schemas.microsoft.com/office/drawing/2014/main" id="{761FC142-43C2-41AE-B93F-8E9AE21E136C}"/>
                  </a:ext>
                </a:extLst>
              </p:cNvPr>
              <p:cNvSpPr/>
              <p:nvPr/>
            </p:nvSpPr>
            <p:spPr>
              <a:xfrm>
                <a:off x="4038615" y="3107487"/>
                <a:ext cx="35809" cy="5909"/>
              </a:xfrm>
              <a:custGeom>
                <a:avLst/>
                <a:gdLst>
                  <a:gd name="connsiteX0" fmla="*/ 624 w 35809"/>
                  <a:gd name="connsiteY0" fmla="*/ 191 h 5909"/>
                  <a:gd name="connsiteX1" fmla="*/ 36433 w 35809"/>
                  <a:gd name="connsiteY1" fmla="*/ 191 h 5909"/>
                </a:gdLst>
                <a:ahLst/>
                <a:cxnLst>
                  <a:cxn ang="0">
                    <a:pos x="connsiteX0" y="connsiteY0"/>
                  </a:cxn>
                  <a:cxn ang="0">
                    <a:pos x="connsiteX1" y="connsiteY1"/>
                  </a:cxn>
                </a:cxnLst>
                <a:rect l="l" t="t" r="r" b="b"/>
                <a:pathLst>
                  <a:path w="35809" h="5909">
                    <a:moveTo>
                      <a:pt x="624" y="191"/>
                    </a:moveTo>
                    <a:lnTo>
                      <a:pt x="36433" y="191"/>
                    </a:lnTo>
                  </a:path>
                </a:pathLst>
              </a:custGeom>
              <a:noFill/>
              <a:ln w="5965" cap="flat">
                <a:solidFill>
                  <a:srgbClr val="EC4E44"/>
                </a:solidFill>
                <a:prstDash val="solid"/>
                <a:miter/>
              </a:ln>
            </p:spPr>
            <p:txBody>
              <a:bodyPr rtlCol="0" anchor="ctr"/>
              <a:lstStyle/>
              <a:p>
                <a:endParaRPr lang="en-US"/>
              </a:p>
            </p:txBody>
          </p:sp>
          <p:sp>
            <p:nvSpPr>
              <p:cNvPr id="2904" name="Freeform: Shape 2903">
                <a:extLst>
                  <a:ext uri="{FF2B5EF4-FFF2-40B4-BE49-F238E27FC236}">
                    <a16:creationId xmlns:a16="http://schemas.microsoft.com/office/drawing/2014/main" id="{3DDE2E97-9AEC-4A68-99A5-C4D3A0311994}"/>
                  </a:ext>
                </a:extLst>
              </p:cNvPr>
              <p:cNvSpPr/>
              <p:nvPr/>
            </p:nvSpPr>
            <p:spPr>
              <a:xfrm>
                <a:off x="2762992" y="4123450"/>
                <a:ext cx="35809" cy="5909"/>
              </a:xfrm>
              <a:custGeom>
                <a:avLst/>
                <a:gdLst>
                  <a:gd name="connsiteX0" fmla="*/ 410 w 35809"/>
                  <a:gd name="connsiteY0" fmla="*/ 363 h 5909"/>
                  <a:gd name="connsiteX1" fmla="*/ 36220 w 35809"/>
                  <a:gd name="connsiteY1" fmla="*/ 363 h 5909"/>
                </a:gdLst>
                <a:ahLst/>
                <a:cxnLst>
                  <a:cxn ang="0">
                    <a:pos x="connsiteX0" y="connsiteY0"/>
                  </a:cxn>
                  <a:cxn ang="0">
                    <a:pos x="connsiteX1" y="connsiteY1"/>
                  </a:cxn>
                </a:cxnLst>
                <a:rect l="l" t="t" r="r" b="b"/>
                <a:pathLst>
                  <a:path w="35809" h="5909">
                    <a:moveTo>
                      <a:pt x="410" y="363"/>
                    </a:moveTo>
                    <a:lnTo>
                      <a:pt x="36220" y="363"/>
                    </a:lnTo>
                  </a:path>
                </a:pathLst>
              </a:custGeom>
              <a:solidFill>
                <a:srgbClr val="EC4E44"/>
              </a:solidFill>
              <a:ln w="5965" cap="sq">
                <a:noFill/>
                <a:prstDash val="solid"/>
                <a:miter/>
              </a:ln>
            </p:spPr>
            <p:txBody>
              <a:bodyPr rtlCol="0" anchor="ctr"/>
              <a:lstStyle/>
              <a:p>
                <a:endParaRPr lang="en-US"/>
              </a:p>
            </p:txBody>
          </p:sp>
          <p:sp>
            <p:nvSpPr>
              <p:cNvPr id="2905" name="Freeform: Shape 2904">
                <a:extLst>
                  <a:ext uri="{FF2B5EF4-FFF2-40B4-BE49-F238E27FC236}">
                    <a16:creationId xmlns:a16="http://schemas.microsoft.com/office/drawing/2014/main" id="{780EC93E-0AB5-4192-9A3D-047BB89161EE}"/>
                  </a:ext>
                </a:extLst>
              </p:cNvPr>
              <p:cNvSpPr/>
              <p:nvPr/>
            </p:nvSpPr>
            <p:spPr>
              <a:xfrm>
                <a:off x="2762992" y="4123450"/>
                <a:ext cx="35809" cy="5909"/>
              </a:xfrm>
              <a:custGeom>
                <a:avLst/>
                <a:gdLst>
                  <a:gd name="connsiteX0" fmla="*/ 410 w 35809"/>
                  <a:gd name="connsiteY0" fmla="*/ 363 h 5909"/>
                  <a:gd name="connsiteX1" fmla="*/ 36220 w 35809"/>
                  <a:gd name="connsiteY1" fmla="*/ 363 h 5909"/>
                </a:gdLst>
                <a:ahLst/>
                <a:cxnLst>
                  <a:cxn ang="0">
                    <a:pos x="connsiteX0" y="connsiteY0"/>
                  </a:cxn>
                  <a:cxn ang="0">
                    <a:pos x="connsiteX1" y="connsiteY1"/>
                  </a:cxn>
                </a:cxnLst>
                <a:rect l="l" t="t" r="r" b="b"/>
                <a:pathLst>
                  <a:path w="35809" h="5909">
                    <a:moveTo>
                      <a:pt x="410" y="363"/>
                    </a:moveTo>
                    <a:lnTo>
                      <a:pt x="36220" y="363"/>
                    </a:lnTo>
                  </a:path>
                </a:pathLst>
              </a:custGeom>
              <a:noFill/>
              <a:ln w="5965" cap="flat">
                <a:solidFill>
                  <a:srgbClr val="EC4E44"/>
                </a:solidFill>
                <a:prstDash val="solid"/>
                <a:miter/>
              </a:ln>
            </p:spPr>
            <p:txBody>
              <a:bodyPr rtlCol="0" anchor="ctr"/>
              <a:lstStyle/>
              <a:p>
                <a:endParaRPr lang="en-US"/>
              </a:p>
            </p:txBody>
          </p:sp>
          <p:sp>
            <p:nvSpPr>
              <p:cNvPr id="2906" name="Freeform: Shape 2905">
                <a:extLst>
                  <a:ext uri="{FF2B5EF4-FFF2-40B4-BE49-F238E27FC236}">
                    <a16:creationId xmlns:a16="http://schemas.microsoft.com/office/drawing/2014/main" id="{1E48F71D-A869-4AE0-A574-1C92EA10306A}"/>
                  </a:ext>
                </a:extLst>
              </p:cNvPr>
              <p:cNvSpPr/>
              <p:nvPr/>
            </p:nvSpPr>
            <p:spPr>
              <a:xfrm>
                <a:off x="3220525" y="3748935"/>
                <a:ext cx="35809" cy="5909"/>
              </a:xfrm>
              <a:custGeom>
                <a:avLst/>
                <a:gdLst>
                  <a:gd name="connsiteX0" fmla="*/ 487 w 35809"/>
                  <a:gd name="connsiteY0" fmla="*/ 300 h 5909"/>
                  <a:gd name="connsiteX1" fmla="*/ 36296 w 35809"/>
                  <a:gd name="connsiteY1" fmla="*/ 300 h 5909"/>
                </a:gdLst>
                <a:ahLst/>
                <a:cxnLst>
                  <a:cxn ang="0">
                    <a:pos x="connsiteX0" y="connsiteY0"/>
                  </a:cxn>
                  <a:cxn ang="0">
                    <a:pos x="connsiteX1" y="connsiteY1"/>
                  </a:cxn>
                </a:cxnLst>
                <a:rect l="l" t="t" r="r" b="b"/>
                <a:pathLst>
                  <a:path w="35809" h="5909">
                    <a:moveTo>
                      <a:pt x="487" y="300"/>
                    </a:moveTo>
                    <a:lnTo>
                      <a:pt x="36296" y="300"/>
                    </a:lnTo>
                  </a:path>
                </a:pathLst>
              </a:custGeom>
              <a:solidFill>
                <a:srgbClr val="EC4E44"/>
              </a:solidFill>
              <a:ln w="5965" cap="sq">
                <a:noFill/>
                <a:prstDash val="solid"/>
                <a:miter/>
              </a:ln>
            </p:spPr>
            <p:txBody>
              <a:bodyPr rtlCol="0" anchor="ctr"/>
              <a:lstStyle/>
              <a:p>
                <a:endParaRPr lang="en-US"/>
              </a:p>
            </p:txBody>
          </p:sp>
          <p:sp>
            <p:nvSpPr>
              <p:cNvPr id="2907" name="Freeform: Shape 2906">
                <a:extLst>
                  <a:ext uri="{FF2B5EF4-FFF2-40B4-BE49-F238E27FC236}">
                    <a16:creationId xmlns:a16="http://schemas.microsoft.com/office/drawing/2014/main" id="{ACEDA017-F935-4D5C-A500-056EBDBB8BB7}"/>
                  </a:ext>
                </a:extLst>
              </p:cNvPr>
              <p:cNvSpPr/>
              <p:nvPr/>
            </p:nvSpPr>
            <p:spPr>
              <a:xfrm>
                <a:off x="3220525" y="3748935"/>
                <a:ext cx="35809" cy="5909"/>
              </a:xfrm>
              <a:custGeom>
                <a:avLst/>
                <a:gdLst>
                  <a:gd name="connsiteX0" fmla="*/ 487 w 35809"/>
                  <a:gd name="connsiteY0" fmla="*/ 300 h 5909"/>
                  <a:gd name="connsiteX1" fmla="*/ 36296 w 35809"/>
                  <a:gd name="connsiteY1" fmla="*/ 300 h 5909"/>
                </a:gdLst>
                <a:ahLst/>
                <a:cxnLst>
                  <a:cxn ang="0">
                    <a:pos x="connsiteX0" y="connsiteY0"/>
                  </a:cxn>
                  <a:cxn ang="0">
                    <a:pos x="connsiteX1" y="connsiteY1"/>
                  </a:cxn>
                </a:cxnLst>
                <a:rect l="l" t="t" r="r" b="b"/>
                <a:pathLst>
                  <a:path w="35809" h="5909">
                    <a:moveTo>
                      <a:pt x="487" y="300"/>
                    </a:moveTo>
                    <a:lnTo>
                      <a:pt x="36296" y="300"/>
                    </a:lnTo>
                  </a:path>
                </a:pathLst>
              </a:custGeom>
              <a:noFill/>
              <a:ln w="5965" cap="flat">
                <a:solidFill>
                  <a:srgbClr val="EC4E44"/>
                </a:solidFill>
                <a:prstDash val="solid"/>
                <a:miter/>
              </a:ln>
            </p:spPr>
            <p:txBody>
              <a:bodyPr rtlCol="0" anchor="ctr"/>
              <a:lstStyle/>
              <a:p>
                <a:endParaRPr lang="en-US"/>
              </a:p>
            </p:txBody>
          </p:sp>
          <p:sp>
            <p:nvSpPr>
              <p:cNvPr id="2908" name="Freeform: Shape 2907">
                <a:extLst>
                  <a:ext uri="{FF2B5EF4-FFF2-40B4-BE49-F238E27FC236}">
                    <a16:creationId xmlns:a16="http://schemas.microsoft.com/office/drawing/2014/main" id="{BDC5AD8F-08A4-4867-B8DE-A246D6A22D58}"/>
                  </a:ext>
                </a:extLst>
              </p:cNvPr>
              <p:cNvSpPr/>
              <p:nvPr/>
            </p:nvSpPr>
            <p:spPr>
              <a:xfrm>
                <a:off x="2155714" y="4753660"/>
                <a:ext cx="35809" cy="5909"/>
              </a:xfrm>
              <a:custGeom>
                <a:avLst/>
                <a:gdLst>
                  <a:gd name="connsiteX0" fmla="*/ 309 w 35809"/>
                  <a:gd name="connsiteY0" fmla="*/ 470 h 5909"/>
                  <a:gd name="connsiteX1" fmla="*/ 36118 w 35809"/>
                  <a:gd name="connsiteY1" fmla="*/ 470 h 5909"/>
                </a:gdLst>
                <a:ahLst/>
                <a:cxnLst>
                  <a:cxn ang="0">
                    <a:pos x="connsiteX0" y="connsiteY0"/>
                  </a:cxn>
                  <a:cxn ang="0">
                    <a:pos x="connsiteX1" y="connsiteY1"/>
                  </a:cxn>
                </a:cxnLst>
                <a:rect l="l" t="t" r="r" b="b"/>
                <a:pathLst>
                  <a:path w="35809" h="5909">
                    <a:moveTo>
                      <a:pt x="309" y="470"/>
                    </a:moveTo>
                    <a:lnTo>
                      <a:pt x="36118" y="470"/>
                    </a:lnTo>
                  </a:path>
                </a:pathLst>
              </a:custGeom>
              <a:solidFill>
                <a:srgbClr val="EC4E44"/>
              </a:solidFill>
              <a:ln w="5965" cap="sq">
                <a:noFill/>
                <a:prstDash val="solid"/>
                <a:miter/>
              </a:ln>
            </p:spPr>
            <p:txBody>
              <a:bodyPr rtlCol="0" anchor="ctr"/>
              <a:lstStyle/>
              <a:p>
                <a:endParaRPr lang="en-US"/>
              </a:p>
            </p:txBody>
          </p:sp>
          <p:sp>
            <p:nvSpPr>
              <p:cNvPr id="2909" name="Freeform: Shape 2908">
                <a:extLst>
                  <a:ext uri="{FF2B5EF4-FFF2-40B4-BE49-F238E27FC236}">
                    <a16:creationId xmlns:a16="http://schemas.microsoft.com/office/drawing/2014/main" id="{7EA6B607-F80D-47BF-81B2-89933D452D4B}"/>
                  </a:ext>
                </a:extLst>
              </p:cNvPr>
              <p:cNvSpPr/>
              <p:nvPr/>
            </p:nvSpPr>
            <p:spPr>
              <a:xfrm>
                <a:off x="2155714" y="4753660"/>
                <a:ext cx="35809" cy="5909"/>
              </a:xfrm>
              <a:custGeom>
                <a:avLst/>
                <a:gdLst>
                  <a:gd name="connsiteX0" fmla="*/ 309 w 35809"/>
                  <a:gd name="connsiteY0" fmla="*/ 470 h 5909"/>
                  <a:gd name="connsiteX1" fmla="*/ 36118 w 35809"/>
                  <a:gd name="connsiteY1" fmla="*/ 470 h 5909"/>
                </a:gdLst>
                <a:ahLst/>
                <a:cxnLst>
                  <a:cxn ang="0">
                    <a:pos x="connsiteX0" y="connsiteY0"/>
                  </a:cxn>
                  <a:cxn ang="0">
                    <a:pos x="connsiteX1" y="connsiteY1"/>
                  </a:cxn>
                </a:cxnLst>
                <a:rect l="l" t="t" r="r" b="b"/>
                <a:pathLst>
                  <a:path w="35809" h="5909">
                    <a:moveTo>
                      <a:pt x="309" y="470"/>
                    </a:moveTo>
                    <a:lnTo>
                      <a:pt x="36118" y="470"/>
                    </a:lnTo>
                  </a:path>
                </a:pathLst>
              </a:custGeom>
              <a:noFill/>
              <a:ln w="5965" cap="flat">
                <a:solidFill>
                  <a:srgbClr val="EC4E44"/>
                </a:solidFill>
                <a:prstDash val="solid"/>
                <a:miter/>
              </a:ln>
            </p:spPr>
            <p:txBody>
              <a:bodyPr rtlCol="0" anchor="ctr"/>
              <a:lstStyle/>
              <a:p>
                <a:endParaRPr lang="en-US"/>
              </a:p>
            </p:txBody>
          </p:sp>
          <p:sp>
            <p:nvSpPr>
              <p:cNvPr id="2910" name="Freeform: Shape 2909">
                <a:extLst>
                  <a:ext uri="{FF2B5EF4-FFF2-40B4-BE49-F238E27FC236}">
                    <a16:creationId xmlns:a16="http://schemas.microsoft.com/office/drawing/2014/main" id="{60DACA97-A7E5-4A42-B37B-0E19F7F0E59A}"/>
                  </a:ext>
                </a:extLst>
              </p:cNvPr>
              <p:cNvSpPr/>
              <p:nvPr/>
            </p:nvSpPr>
            <p:spPr>
              <a:xfrm>
                <a:off x="2555665" y="4366737"/>
                <a:ext cx="35809" cy="5909"/>
              </a:xfrm>
              <a:custGeom>
                <a:avLst/>
                <a:gdLst>
                  <a:gd name="connsiteX0" fmla="*/ 376 w 35809"/>
                  <a:gd name="connsiteY0" fmla="*/ 404 h 5909"/>
                  <a:gd name="connsiteX1" fmla="*/ 36185 w 35809"/>
                  <a:gd name="connsiteY1" fmla="*/ 404 h 5909"/>
                </a:gdLst>
                <a:ahLst/>
                <a:cxnLst>
                  <a:cxn ang="0">
                    <a:pos x="connsiteX0" y="connsiteY0"/>
                  </a:cxn>
                  <a:cxn ang="0">
                    <a:pos x="connsiteX1" y="connsiteY1"/>
                  </a:cxn>
                </a:cxnLst>
                <a:rect l="l" t="t" r="r" b="b"/>
                <a:pathLst>
                  <a:path w="35809" h="5909">
                    <a:moveTo>
                      <a:pt x="376" y="404"/>
                    </a:moveTo>
                    <a:lnTo>
                      <a:pt x="36185" y="404"/>
                    </a:lnTo>
                  </a:path>
                </a:pathLst>
              </a:custGeom>
              <a:solidFill>
                <a:srgbClr val="EC4E44"/>
              </a:solidFill>
              <a:ln w="5965" cap="sq">
                <a:noFill/>
                <a:prstDash val="solid"/>
                <a:miter/>
              </a:ln>
            </p:spPr>
            <p:txBody>
              <a:bodyPr rtlCol="0" anchor="ctr"/>
              <a:lstStyle/>
              <a:p>
                <a:endParaRPr lang="en-US"/>
              </a:p>
            </p:txBody>
          </p:sp>
          <p:sp>
            <p:nvSpPr>
              <p:cNvPr id="2911" name="Freeform: Shape 2910">
                <a:extLst>
                  <a:ext uri="{FF2B5EF4-FFF2-40B4-BE49-F238E27FC236}">
                    <a16:creationId xmlns:a16="http://schemas.microsoft.com/office/drawing/2014/main" id="{B9E47750-C3C6-4E56-9F0A-472A1B7AC519}"/>
                  </a:ext>
                </a:extLst>
              </p:cNvPr>
              <p:cNvSpPr/>
              <p:nvPr/>
            </p:nvSpPr>
            <p:spPr>
              <a:xfrm>
                <a:off x="2555665" y="4366737"/>
                <a:ext cx="35809" cy="5909"/>
              </a:xfrm>
              <a:custGeom>
                <a:avLst/>
                <a:gdLst>
                  <a:gd name="connsiteX0" fmla="*/ 376 w 35809"/>
                  <a:gd name="connsiteY0" fmla="*/ 404 h 5909"/>
                  <a:gd name="connsiteX1" fmla="*/ 36185 w 35809"/>
                  <a:gd name="connsiteY1" fmla="*/ 404 h 5909"/>
                </a:gdLst>
                <a:ahLst/>
                <a:cxnLst>
                  <a:cxn ang="0">
                    <a:pos x="connsiteX0" y="connsiteY0"/>
                  </a:cxn>
                  <a:cxn ang="0">
                    <a:pos x="connsiteX1" y="connsiteY1"/>
                  </a:cxn>
                </a:cxnLst>
                <a:rect l="l" t="t" r="r" b="b"/>
                <a:pathLst>
                  <a:path w="35809" h="5909">
                    <a:moveTo>
                      <a:pt x="376" y="404"/>
                    </a:moveTo>
                    <a:lnTo>
                      <a:pt x="36185" y="404"/>
                    </a:lnTo>
                  </a:path>
                </a:pathLst>
              </a:custGeom>
              <a:noFill/>
              <a:ln w="5965" cap="flat">
                <a:solidFill>
                  <a:srgbClr val="EC4E44"/>
                </a:solidFill>
                <a:prstDash val="solid"/>
                <a:miter/>
              </a:ln>
            </p:spPr>
            <p:txBody>
              <a:bodyPr rtlCol="0" anchor="ctr"/>
              <a:lstStyle/>
              <a:p>
                <a:endParaRPr lang="en-US"/>
              </a:p>
            </p:txBody>
          </p:sp>
          <p:sp>
            <p:nvSpPr>
              <p:cNvPr id="2912" name="Freeform: Shape 2911">
                <a:extLst>
                  <a:ext uri="{FF2B5EF4-FFF2-40B4-BE49-F238E27FC236}">
                    <a16:creationId xmlns:a16="http://schemas.microsoft.com/office/drawing/2014/main" id="{7FAA08B6-945F-4F9C-8189-503D81301D25}"/>
                  </a:ext>
                </a:extLst>
              </p:cNvPr>
              <p:cNvSpPr/>
              <p:nvPr/>
            </p:nvSpPr>
            <p:spPr>
              <a:xfrm>
                <a:off x="3547175" y="3449710"/>
                <a:ext cx="35809" cy="5909"/>
              </a:xfrm>
              <a:custGeom>
                <a:avLst/>
                <a:gdLst>
                  <a:gd name="connsiteX0" fmla="*/ 542 w 35809"/>
                  <a:gd name="connsiteY0" fmla="*/ 249 h 5909"/>
                  <a:gd name="connsiteX1" fmla="*/ 36351 w 35809"/>
                  <a:gd name="connsiteY1" fmla="*/ 249 h 5909"/>
                </a:gdLst>
                <a:ahLst/>
                <a:cxnLst>
                  <a:cxn ang="0">
                    <a:pos x="connsiteX0" y="connsiteY0"/>
                  </a:cxn>
                  <a:cxn ang="0">
                    <a:pos x="connsiteX1" y="connsiteY1"/>
                  </a:cxn>
                </a:cxnLst>
                <a:rect l="l" t="t" r="r" b="b"/>
                <a:pathLst>
                  <a:path w="35809" h="5909">
                    <a:moveTo>
                      <a:pt x="542" y="249"/>
                    </a:moveTo>
                    <a:lnTo>
                      <a:pt x="36351" y="249"/>
                    </a:lnTo>
                  </a:path>
                </a:pathLst>
              </a:custGeom>
              <a:solidFill>
                <a:srgbClr val="EC4E44"/>
              </a:solidFill>
              <a:ln w="5965" cap="sq">
                <a:noFill/>
                <a:prstDash val="solid"/>
                <a:miter/>
              </a:ln>
            </p:spPr>
            <p:txBody>
              <a:bodyPr rtlCol="0" anchor="ctr"/>
              <a:lstStyle/>
              <a:p>
                <a:endParaRPr lang="en-US"/>
              </a:p>
            </p:txBody>
          </p:sp>
          <p:sp>
            <p:nvSpPr>
              <p:cNvPr id="2913" name="Freeform: Shape 2912">
                <a:extLst>
                  <a:ext uri="{FF2B5EF4-FFF2-40B4-BE49-F238E27FC236}">
                    <a16:creationId xmlns:a16="http://schemas.microsoft.com/office/drawing/2014/main" id="{6BF7E94B-A607-4FE7-8C90-E3DF9C99C726}"/>
                  </a:ext>
                </a:extLst>
              </p:cNvPr>
              <p:cNvSpPr/>
              <p:nvPr/>
            </p:nvSpPr>
            <p:spPr>
              <a:xfrm>
                <a:off x="3547175" y="3449710"/>
                <a:ext cx="35809" cy="5909"/>
              </a:xfrm>
              <a:custGeom>
                <a:avLst/>
                <a:gdLst>
                  <a:gd name="connsiteX0" fmla="*/ 542 w 35809"/>
                  <a:gd name="connsiteY0" fmla="*/ 249 h 5909"/>
                  <a:gd name="connsiteX1" fmla="*/ 36351 w 35809"/>
                  <a:gd name="connsiteY1" fmla="*/ 249 h 5909"/>
                </a:gdLst>
                <a:ahLst/>
                <a:cxnLst>
                  <a:cxn ang="0">
                    <a:pos x="connsiteX0" y="connsiteY0"/>
                  </a:cxn>
                  <a:cxn ang="0">
                    <a:pos x="connsiteX1" y="connsiteY1"/>
                  </a:cxn>
                </a:cxnLst>
                <a:rect l="l" t="t" r="r" b="b"/>
                <a:pathLst>
                  <a:path w="35809" h="5909">
                    <a:moveTo>
                      <a:pt x="542" y="249"/>
                    </a:moveTo>
                    <a:lnTo>
                      <a:pt x="36351" y="249"/>
                    </a:lnTo>
                  </a:path>
                </a:pathLst>
              </a:custGeom>
              <a:noFill/>
              <a:ln w="5965" cap="flat">
                <a:solidFill>
                  <a:srgbClr val="EC4E44"/>
                </a:solidFill>
                <a:prstDash val="solid"/>
                <a:miter/>
              </a:ln>
            </p:spPr>
            <p:txBody>
              <a:bodyPr rtlCol="0" anchor="ctr"/>
              <a:lstStyle/>
              <a:p>
                <a:endParaRPr lang="en-US"/>
              </a:p>
            </p:txBody>
          </p:sp>
          <p:sp>
            <p:nvSpPr>
              <p:cNvPr id="2914" name="Freeform: Shape 2913">
                <a:extLst>
                  <a:ext uri="{FF2B5EF4-FFF2-40B4-BE49-F238E27FC236}">
                    <a16:creationId xmlns:a16="http://schemas.microsoft.com/office/drawing/2014/main" id="{587050C2-34A4-485A-921F-79336F51D063}"/>
                  </a:ext>
                </a:extLst>
              </p:cNvPr>
              <p:cNvSpPr/>
              <p:nvPr/>
            </p:nvSpPr>
            <p:spPr>
              <a:xfrm>
                <a:off x="3447133" y="3559874"/>
                <a:ext cx="35809" cy="5909"/>
              </a:xfrm>
              <a:custGeom>
                <a:avLst/>
                <a:gdLst>
                  <a:gd name="connsiteX0" fmla="*/ 525 w 35809"/>
                  <a:gd name="connsiteY0" fmla="*/ 268 h 5909"/>
                  <a:gd name="connsiteX1" fmla="*/ 36334 w 35809"/>
                  <a:gd name="connsiteY1" fmla="*/ 268 h 5909"/>
                </a:gdLst>
                <a:ahLst/>
                <a:cxnLst>
                  <a:cxn ang="0">
                    <a:pos x="connsiteX0" y="connsiteY0"/>
                  </a:cxn>
                  <a:cxn ang="0">
                    <a:pos x="connsiteX1" y="connsiteY1"/>
                  </a:cxn>
                </a:cxnLst>
                <a:rect l="l" t="t" r="r" b="b"/>
                <a:pathLst>
                  <a:path w="35809" h="5909">
                    <a:moveTo>
                      <a:pt x="525" y="268"/>
                    </a:moveTo>
                    <a:lnTo>
                      <a:pt x="36334" y="268"/>
                    </a:lnTo>
                  </a:path>
                </a:pathLst>
              </a:custGeom>
              <a:solidFill>
                <a:srgbClr val="EC4E44"/>
              </a:solidFill>
              <a:ln w="5965" cap="sq">
                <a:noFill/>
                <a:prstDash val="solid"/>
                <a:miter/>
              </a:ln>
            </p:spPr>
            <p:txBody>
              <a:bodyPr rtlCol="0" anchor="ctr"/>
              <a:lstStyle/>
              <a:p>
                <a:endParaRPr lang="en-US"/>
              </a:p>
            </p:txBody>
          </p:sp>
          <p:sp>
            <p:nvSpPr>
              <p:cNvPr id="2915" name="Freeform: Shape 2914">
                <a:extLst>
                  <a:ext uri="{FF2B5EF4-FFF2-40B4-BE49-F238E27FC236}">
                    <a16:creationId xmlns:a16="http://schemas.microsoft.com/office/drawing/2014/main" id="{75FA17F0-3DC8-4F34-9AFE-D81BD763797B}"/>
                  </a:ext>
                </a:extLst>
              </p:cNvPr>
              <p:cNvSpPr/>
              <p:nvPr/>
            </p:nvSpPr>
            <p:spPr>
              <a:xfrm>
                <a:off x="3447133" y="3559874"/>
                <a:ext cx="35809" cy="5909"/>
              </a:xfrm>
              <a:custGeom>
                <a:avLst/>
                <a:gdLst>
                  <a:gd name="connsiteX0" fmla="*/ 525 w 35809"/>
                  <a:gd name="connsiteY0" fmla="*/ 268 h 5909"/>
                  <a:gd name="connsiteX1" fmla="*/ 36334 w 35809"/>
                  <a:gd name="connsiteY1" fmla="*/ 268 h 5909"/>
                </a:gdLst>
                <a:ahLst/>
                <a:cxnLst>
                  <a:cxn ang="0">
                    <a:pos x="connsiteX0" y="connsiteY0"/>
                  </a:cxn>
                  <a:cxn ang="0">
                    <a:pos x="connsiteX1" y="connsiteY1"/>
                  </a:cxn>
                </a:cxnLst>
                <a:rect l="l" t="t" r="r" b="b"/>
                <a:pathLst>
                  <a:path w="35809" h="5909">
                    <a:moveTo>
                      <a:pt x="525" y="268"/>
                    </a:moveTo>
                    <a:lnTo>
                      <a:pt x="36334" y="268"/>
                    </a:lnTo>
                  </a:path>
                </a:pathLst>
              </a:custGeom>
              <a:noFill/>
              <a:ln w="5965" cap="flat">
                <a:solidFill>
                  <a:srgbClr val="EC4E44"/>
                </a:solidFill>
                <a:prstDash val="solid"/>
                <a:miter/>
              </a:ln>
            </p:spPr>
            <p:txBody>
              <a:bodyPr rtlCol="0" anchor="ctr"/>
              <a:lstStyle/>
              <a:p>
                <a:endParaRPr lang="en-US"/>
              </a:p>
            </p:txBody>
          </p:sp>
          <p:sp>
            <p:nvSpPr>
              <p:cNvPr id="2916" name="Freeform: Shape 2915">
                <a:extLst>
                  <a:ext uri="{FF2B5EF4-FFF2-40B4-BE49-F238E27FC236}">
                    <a16:creationId xmlns:a16="http://schemas.microsoft.com/office/drawing/2014/main" id="{DE0CE30B-2867-4E3F-8AF1-0786CC5D17C1}"/>
                  </a:ext>
                </a:extLst>
              </p:cNvPr>
              <p:cNvSpPr/>
              <p:nvPr/>
            </p:nvSpPr>
            <p:spPr>
              <a:xfrm>
                <a:off x="2558503" y="4302422"/>
                <a:ext cx="35809" cy="5909"/>
              </a:xfrm>
              <a:custGeom>
                <a:avLst/>
                <a:gdLst>
                  <a:gd name="connsiteX0" fmla="*/ 376 w 35809"/>
                  <a:gd name="connsiteY0" fmla="*/ 393 h 5909"/>
                  <a:gd name="connsiteX1" fmla="*/ 36185 w 35809"/>
                  <a:gd name="connsiteY1" fmla="*/ 393 h 5909"/>
                </a:gdLst>
                <a:ahLst/>
                <a:cxnLst>
                  <a:cxn ang="0">
                    <a:pos x="connsiteX0" y="connsiteY0"/>
                  </a:cxn>
                  <a:cxn ang="0">
                    <a:pos x="connsiteX1" y="connsiteY1"/>
                  </a:cxn>
                </a:cxnLst>
                <a:rect l="l" t="t" r="r" b="b"/>
                <a:pathLst>
                  <a:path w="35809" h="5909">
                    <a:moveTo>
                      <a:pt x="376" y="393"/>
                    </a:moveTo>
                    <a:lnTo>
                      <a:pt x="36185" y="393"/>
                    </a:lnTo>
                  </a:path>
                </a:pathLst>
              </a:custGeom>
              <a:solidFill>
                <a:srgbClr val="EC4E44"/>
              </a:solidFill>
              <a:ln w="5965" cap="sq">
                <a:noFill/>
                <a:prstDash val="solid"/>
                <a:miter/>
              </a:ln>
            </p:spPr>
            <p:txBody>
              <a:bodyPr rtlCol="0" anchor="ctr"/>
              <a:lstStyle/>
              <a:p>
                <a:endParaRPr lang="en-US"/>
              </a:p>
            </p:txBody>
          </p:sp>
          <p:sp>
            <p:nvSpPr>
              <p:cNvPr id="2917" name="Freeform: Shape 2916">
                <a:extLst>
                  <a:ext uri="{FF2B5EF4-FFF2-40B4-BE49-F238E27FC236}">
                    <a16:creationId xmlns:a16="http://schemas.microsoft.com/office/drawing/2014/main" id="{30F81E48-40A4-420F-8617-56B5B4E6C15F}"/>
                  </a:ext>
                </a:extLst>
              </p:cNvPr>
              <p:cNvSpPr/>
              <p:nvPr/>
            </p:nvSpPr>
            <p:spPr>
              <a:xfrm>
                <a:off x="2558503" y="4302422"/>
                <a:ext cx="35809" cy="5909"/>
              </a:xfrm>
              <a:custGeom>
                <a:avLst/>
                <a:gdLst>
                  <a:gd name="connsiteX0" fmla="*/ 376 w 35809"/>
                  <a:gd name="connsiteY0" fmla="*/ 393 h 5909"/>
                  <a:gd name="connsiteX1" fmla="*/ 36185 w 35809"/>
                  <a:gd name="connsiteY1" fmla="*/ 393 h 5909"/>
                </a:gdLst>
                <a:ahLst/>
                <a:cxnLst>
                  <a:cxn ang="0">
                    <a:pos x="connsiteX0" y="connsiteY0"/>
                  </a:cxn>
                  <a:cxn ang="0">
                    <a:pos x="connsiteX1" y="connsiteY1"/>
                  </a:cxn>
                </a:cxnLst>
                <a:rect l="l" t="t" r="r" b="b"/>
                <a:pathLst>
                  <a:path w="35809" h="5909">
                    <a:moveTo>
                      <a:pt x="376" y="393"/>
                    </a:moveTo>
                    <a:lnTo>
                      <a:pt x="36185" y="393"/>
                    </a:lnTo>
                  </a:path>
                </a:pathLst>
              </a:custGeom>
              <a:noFill/>
              <a:ln w="5965" cap="flat">
                <a:solidFill>
                  <a:srgbClr val="EC4E44"/>
                </a:solidFill>
                <a:prstDash val="solid"/>
                <a:miter/>
              </a:ln>
            </p:spPr>
            <p:txBody>
              <a:bodyPr rtlCol="0" anchor="ctr"/>
              <a:lstStyle/>
              <a:p>
                <a:endParaRPr lang="en-US"/>
              </a:p>
            </p:txBody>
          </p:sp>
          <p:sp>
            <p:nvSpPr>
              <p:cNvPr id="2918" name="Freeform: Shape 2917">
                <a:extLst>
                  <a:ext uri="{FF2B5EF4-FFF2-40B4-BE49-F238E27FC236}">
                    <a16:creationId xmlns:a16="http://schemas.microsoft.com/office/drawing/2014/main" id="{CE7777F5-ADC2-4FE3-ABF1-335D0E9F6517}"/>
                  </a:ext>
                </a:extLst>
              </p:cNvPr>
              <p:cNvSpPr/>
              <p:nvPr/>
            </p:nvSpPr>
            <p:spPr>
              <a:xfrm>
                <a:off x="2098737" y="4757574"/>
                <a:ext cx="35809" cy="5909"/>
              </a:xfrm>
              <a:custGeom>
                <a:avLst/>
                <a:gdLst>
                  <a:gd name="connsiteX0" fmla="*/ 299 w 35809"/>
                  <a:gd name="connsiteY0" fmla="*/ 470 h 5909"/>
                  <a:gd name="connsiteX1" fmla="*/ 36108 w 35809"/>
                  <a:gd name="connsiteY1" fmla="*/ 470 h 5909"/>
                </a:gdLst>
                <a:ahLst/>
                <a:cxnLst>
                  <a:cxn ang="0">
                    <a:pos x="connsiteX0" y="connsiteY0"/>
                  </a:cxn>
                  <a:cxn ang="0">
                    <a:pos x="connsiteX1" y="connsiteY1"/>
                  </a:cxn>
                </a:cxnLst>
                <a:rect l="l" t="t" r="r" b="b"/>
                <a:pathLst>
                  <a:path w="35809" h="5909">
                    <a:moveTo>
                      <a:pt x="299" y="470"/>
                    </a:moveTo>
                    <a:lnTo>
                      <a:pt x="36108" y="470"/>
                    </a:lnTo>
                  </a:path>
                </a:pathLst>
              </a:custGeom>
              <a:solidFill>
                <a:srgbClr val="EC4E44"/>
              </a:solidFill>
              <a:ln w="5965" cap="sq">
                <a:noFill/>
                <a:prstDash val="solid"/>
                <a:miter/>
              </a:ln>
            </p:spPr>
            <p:txBody>
              <a:bodyPr rtlCol="0" anchor="ctr"/>
              <a:lstStyle/>
              <a:p>
                <a:endParaRPr lang="en-US"/>
              </a:p>
            </p:txBody>
          </p:sp>
          <p:sp>
            <p:nvSpPr>
              <p:cNvPr id="2919" name="Freeform: Shape 2918">
                <a:extLst>
                  <a:ext uri="{FF2B5EF4-FFF2-40B4-BE49-F238E27FC236}">
                    <a16:creationId xmlns:a16="http://schemas.microsoft.com/office/drawing/2014/main" id="{65CDED8F-2AF3-46BC-86A5-3032E8D46EF5}"/>
                  </a:ext>
                </a:extLst>
              </p:cNvPr>
              <p:cNvSpPr/>
              <p:nvPr/>
            </p:nvSpPr>
            <p:spPr>
              <a:xfrm>
                <a:off x="2098737" y="4757574"/>
                <a:ext cx="35809" cy="5909"/>
              </a:xfrm>
              <a:custGeom>
                <a:avLst/>
                <a:gdLst>
                  <a:gd name="connsiteX0" fmla="*/ 299 w 35809"/>
                  <a:gd name="connsiteY0" fmla="*/ 470 h 5909"/>
                  <a:gd name="connsiteX1" fmla="*/ 36108 w 35809"/>
                  <a:gd name="connsiteY1" fmla="*/ 470 h 5909"/>
                </a:gdLst>
                <a:ahLst/>
                <a:cxnLst>
                  <a:cxn ang="0">
                    <a:pos x="connsiteX0" y="connsiteY0"/>
                  </a:cxn>
                  <a:cxn ang="0">
                    <a:pos x="connsiteX1" y="connsiteY1"/>
                  </a:cxn>
                </a:cxnLst>
                <a:rect l="l" t="t" r="r" b="b"/>
                <a:pathLst>
                  <a:path w="35809" h="5909">
                    <a:moveTo>
                      <a:pt x="299" y="470"/>
                    </a:moveTo>
                    <a:lnTo>
                      <a:pt x="36108" y="470"/>
                    </a:lnTo>
                  </a:path>
                </a:pathLst>
              </a:custGeom>
              <a:noFill/>
              <a:ln w="5965" cap="flat">
                <a:solidFill>
                  <a:srgbClr val="EC4E44"/>
                </a:solidFill>
                <a:prstDash val="solid"/>
                <a:miter/>
              </a:ln>
            </p:spPr>
            <p:txBody>
              <a:bodyPr rtlCol="0" anchor="ctr"/>
              <a:lstStyle/>
              <a:p>
                <a:endParaRPr lang="en-US"/>
              </a:p>
            </p:txBody>
          </p:sp>
          <p:sp>
            <p:nvSpPr>
              <p:cNvPr id="2920" name="Freeform: Shape 2919">
                <a:extLst>
                  <a:ext uri="{FF2B5EF4-FFF2-40B4-BE49-F238E27FC236}">
                    <a16:creationId xmlns:a16="http://schemas.microsoft.com/office/drawing/2014/main" id="{AEA784FF-078C-4425-91F5-8D785F0B2981}"/>
                  </a:ext>
                </a:extLst>
              </p:cNvPr>
              <p:cNvSpPr/>
              <p:nvPr/>
            </p:nvSpPr>
            <p:spPr>
              <a:xfrm>
                <a:off x="2618316" y="4279050"/>
                <a:ext cx="35809" cy="5909"/>
              </a:xfrm>
              <a:custGeom>
                <a:avLst/>
                <a:gdLst>
                  <a:gd name="connsiteX0" fmla="*/ 386 w 35809"/>
                  <a:gd name="connsiteY0" fmla="*/ 389 h 5909"/>
                  <a:gd name="connsiteX1" fmla="*/ 36195 w 35809"/>
                  <a:gd name="connsiteY1" fmla="*/ 389 h 5909"/>
                </a:gdLst>
                <a:ahLst/>
                <a:cxnLst>
                  <a:cxn ang="0">
                    <a:pos x="connsiteX0" y="connsiteY0"/>
                  </a:cxn>
                  <a:cxn ang="0">
                    <a:pos x="connsiteX1" y="connsiteY1"/>
                  </a:cxn>
                </a:cxnLst>
                <a:rect l="l" t="t" r="r" b="b"/>
                <a:pathLst>
                  <a:path w="35809" h="5909">
                    <a:moveTo>
                      <a:pt x="386" y="389"/>
                    </a:moveTo>
                    <a:lnTo>
                      <a:pt x="36195" y="389"/>
                    </a:lnTo>
                  </a:path>
                </a:pathLst>
              </a:custGeom>
              <a:solidFill>
                <a:srgbClr val="EC4E44"/>
              </a:solidFill>
              <a:ln w="5965" cap="sq">
                <a:noFill/>
                <a:prstDash val="solid"/>
                <a:miter/>
              </a:ln>
            </p:spPr>
            <p:txBody>
              <a:bodyPr rtlCol="0" anchor="ctr"/>
              <a:lstStyle/>
              <a:p>
                <a:endParaRPr lang="en-US"/>
              </a:p>
            </p:txBody>
          </p:sp>
          <p:sp>
            <p:nvSpPr>
              <p:cNvPr id="2921" name="Freeform: Shape 2920">
                <a:extLst>
                  <a:ext uri="{FF2B5EF4-FFF2-40B4-BE49-F238E27FC236}">
                    <a16:creationId xmlns:a16="http://schemas.microsoft.com/office/drawing/2014/main" id="{D83A75EB-20D3-4ED5-8443-D0B8163ACEB6}"/>
                  </a:ext>
                </a:extLst>
              </p:cNvPr>
              <p:cNvSpPr/>
              <p:nvPr/>
            </p:nvSpPr>
            <p:spPr>
              <a:xfrm>
                <a:off x="2618316" y="4279050"/>
                <a:ext cx="35809" cy="5909"/>
              </a:xfrm>
              <a:custGeom>
                <a:avLst/>
                <a:gdLst>
                  <a:gd name="connsiteX0" fmla="*/ 386 w 35809"/>
                  <a:gd name="connsiteY0" fmla="*/ 389 h 5909"/>
                  <a:gd name="connsiteX1" fmla="*/ 36195 w 35809"/>
                  <a:gd name="connsiteY1" fmla="*/ 389 h 5909"/>
                </a:gdLst>
                <a:ahLst/>
                <a:cxnLst>
                  <a:cxn ang="0">
                    <a:pos x="connsiteX0" y="connsiteY0"/>
                  </a:cxn>
                  <a:cxn ang="0">
                    <a:pos x="connsiteX1" y="connsiteY1"/>
                  </a:cxn>
                </a:cxnLst>
                <a:rect l="l" t="t" r="r" b="b"/>
                <a:pathLst>
                  <a:path w="35809" h="5909">
                    <a:moveTo>
                      <a:pt x="386" y="389"/>
                    </a:moveTo>
                    <a:lnTo>
                      <a:pt x="36195" y="389"/>
                    </a:lnTo>
                  </a:path>
                </a:pathLst>
              </a:custGeom>
              <a:noFill/>
              <a:ln w="5965" cap="flat">
                <a:solidFill>
                  <a:srgbClr val="EC4E44"/>
                </a:solidFill>
                <a:prstDash val="solid"/>
                <a:miter/>
              </a:ln>
            </p:spPr>
            <p:txBody>
              <a:bodyPr rtlCol="0" anchor="ctr"/>
              <a:lstStyle/>
              <a:p>
                <a:endParaRPr lang="en-US"/>
              </a:p>
            </p:txBody>
          </p:sp>
          <p:sp>
            <p:nvSpPr>
              <p:cNvPr id="2922" name="Freeform: Shape 2921">
                <a:extLst>
                  <a:ext uri="{FF2B5EF4-FFF2-40B4-BE49-F238E27FC236}">
                    <a16:creationId xmlns:a16="http://schemas.microsoft.com/office/drawing/2014/main" id="{2A97544F-5E8A-444B-92A2-8F63C5B3B901}"/>
                  </a:ext>
                </a:extLst>
              </p:cNvPr>
              <p:cNvSpPr/>
              <p:nvPr/>
            </p:nvSpPr>
            <p:spPr>
              <a:xfrm>
                <a:off x="2524313" y="4320800"/>
                <a:ext cx="35809" cy="5909"/>
              </a:xfrm>
              <a:custGeom>
                <a:avLst/>
                <a:gdLst>
                  <a:gd name="connsiteX0" fmla="*/ 370 w 35809"/>
                  <a:gd name="connsiteY0" fmla="*/ 397 h 5909"/>
                  <a:gd name="connsiteX1" fmla="*/ 36180 w 35809"/>
                  <a:gd name="connsiteY1" fmla="*/ 397 h 5909"/>
                </a:gdLst>
                <a:ahLst/>
                <a:cxnLst>
                  <a:cxn ang="0">
                    <a:pos x="connsiteX0" y="connsiteY0"/>
                  </a:cxn>
                  <a:cxn ang="0">
                    <a:pos x="connsiteX1" y="connsiteY1"/>
                  </a:cxn>
                </a:cxnLst>
                <a:rect l="l" t="t" r="r" b="b"/>
                <a:pathLst>
                  <a:path w="35809" h="5909">
                    <a:moveTo>
                      <a:pt x="370" y="397"/>
                    </a:moveTo>
                    <a:lnTo>
                      <a:pt x="36180" y="397"/>
                    </a:lnTo>
                  </a:path>
                </a:pathLst>
              </a:custGeom>
              <a:solidFill>
                <a:srgbClr val="EC4E44"/>
              </a:solidFill>
              <a:ln w="5965" cap="sq">
                <a:noFill/>
                <a:prstDash val="solid"/>
                <a:miter/>
              </a:ln>
            </p:spPr>
            <p:txBody>
              <a:bodyPr rtlCol="0" anchor="ctr"/>
              <a:lstStyle/>
              <a:p>
                <a:endParaRPr lang="en-US"/>
              </a:p>
            </p:txBody>
          </p:sp>
          <p:sp>
            <p:nvSpPr>
              <p:cNvPr id="2923" name="Freeform: Shape 2922">
                <a:extLst>
                  <a:ext uri="{FF2B5EF4-FFF2-40B4-BE49-F238E27FC236}">
                    <a16:creationId xmlns:a16="http://schemas.microsoft.com/office/drawing/2014/main" id="{FE9C1181-1D10-479F-9789-2E8E0D1E8D19}"/>
                  </a:ext>
                </a:extLst>
              </p:cNvPr>
              <p:cNvSpPr/>
              <p:nvPr/>
            </p:nvSpPr>
            <p:spPr>
              <a:xfrm>
                <a:off x="2524313" y="4320800"/>
                <a:ext cx="35809" cy="5909"/>
              </a:xfrm>
              <a:custGeom>
                <a:avLst/>
                <a:gdLst>
                  <a:gd name="connsiteX0" fmla="*/ 370 w 35809"/>
                  <a:gd name="connsiteY0" fmla="*/ 397 h 5909"/>
                  <a:gd name="connsiteX1" fmla="*/ 36180 w 35809"/>
                  <a:gd name="connsiteY1" fmla="*/ 397 h 5909"/>
                </a:gdLst>
                <a:ahLst/>
                <a:cxnLst>
                  <a:cxn ang="0">
                    <a:pos x="connsiteX0" y="connsiteY0"/>
                  </a:cxn>
                  <a:cxn ang="0">
                    <a:pos x="connsiteX1" y="connsiteY1"/>
                  </a:cxn>
                </a:cxnLst>
                <a:rect l="l" t="t" r="r" b="b"/>
                <a:pathLst>
                  <a:path w="35809" h="5909">
                    <a:moveTo>
                      <a:pt x="370" y="397"/>
                    </a:moveTo>
                    <a:lnTo>
                      <a:pt x="36180" y="397"/>
                    </a:lnTo>
                  </a:path>
                </a:pathLst>
              </a:custGeom>
              <a:noFill/>
              <a:ln w="5965" cap="flat">
                <a:solidFill>
                  <a:srgbClr val="EC4E44"/>
                </a:solidFill>
                <a:prstDash val="solid"/>
                <a:miter/>
              </a:ln>
            </p:spPr>
            <p:txBody>
              <a:bodyPr rtlCol="0" anchor="ctr"/>
              <a:lstStyle/>
              <a:p>
                <a:endParaRPr lang="en-US"/>
              </a:p>
            </p:txBody>
          </p:sp>
          <p:sp>
            <p:nvSpPr>
              <p:cNvPr id="2924" name="Freeform: Shape 2923">
                <a:extLst>
                  <a:ext uri="{FF2B5EF4-FFF2-40B4-BE49-F238E27FC236}">
                    <a16:creationId xmlns:a16="http://schemas.microsoft.com/office/drawing/2014/main" id="{4A5977FD-3276-483D-8200-6C46D5A57F38}"/>
                  </a:ext>
                </a:extLst>
              </p:cNvPr>
              <p:cNvSpPr/>
              <p:nvPr/>
            </p:nvSpPr>
            <p:spPr>
              <a:xfrm>
                <a:off x="3373677" y="3579483"/>
                <a:ext cx="35809" cy="5909"/>
              </a:xfrm>
              <a:custGeom>
                <a:avLst/>
                <a:gdLst>
                  <a:gd name="connsiteX0" fmla="*/ 513 w 35809"/>
                  <a:gd name="connsiteY0" fmla="*/ 271 h 5909"/>
                  <a:gd name="connsiteX1" fmla="*/ 36322 w 35809"/>
                  <a:gd name="connsiteY1" fmla="*/ 271 h 5909"/>
                </a:gdLst>
                <a:ahLst/>
                <a:cxnLst>
                  <a:cxn ang="0">
                    <a:pos x="connsiteX0" y="connsiteY0"/>
                  </a:cxn>
                  <a:cxn ang="0">
                    <a:pos x="connsiteX1" y="connsiteY1"/>
                  </a:cxn>
                </a:cxnLst>
                <a:rect l="l" t="t" r="r" b="b"/>
                <a:pathLst>
                  <a:path w="35809" h="5909">
                    <a:moveTo>
                      <a:pt x="513" y="271"/>
                    </a:moveTo>
                    <a:lnTo>
                      <a:pt x="36322" y="271"/>
                    </a:lnTo>
                  </a:path>
                </a:pathLst>
              </a:custGeom>
              <a:solidFill>
                <a:srgbClr val="EC4E44"/>
              </a:solidFill>
              <a:ln w="5965" cap="sq">
                <a:noFill/>
                <a:prstDash val="solid"/>
                <a:miter/>
              </a:ln>
            </p:spPr>
            <p:txBody>
              <a:bodyPr rtlCol="0" anchor="ctr"/>
              <a:lstStyle/>
              <a:p>
                <a:endParaRPr lang="en-US"/>
              </a:p>
            </p:txBody>
          </p:sp>
          <p:sp>
            <p:nvSpPr>
              <p:cNvPr id="2925" name="Freeform: Shape 2924">
                <a:extLst>
                  <a:ext uri="{FF2B5EF4-FFF2-40B4-BE49-F238E27FC236}">
                    <a16:creationId xmlns:a16="http://schemas.microsoft.com/office/drawing/2014/main" id="{9C675437-DBDA-4147-BD46-0DC35F88A973}"/>
                  </a:ext>
                </a:extLst>
              </p:cNvPr>
              <p:cNvSpPr/>
              <p:nvPr/>
            </p:nvSpPr>
            <p:spPr>
              <a:xfrm>
                <a:off x="3373677" y="3579483"/>
                <a:ext cx="35809" cy="5909"/>
              </a:xfrm>
              <a:custGeom>
                <a:avLst/>
                <a:gdLst>
                  <a:gd name="connsiteX0" fmla="*/ 513 w 35809"/>
                  <a:gd name="connsiteY0" fmla="*/ 271 h 5909"/>
                  <a:gd name="connsiteX1" fmla="*/ 36322 w 35809"/>
                  <a:gd name="connsiteY1" fmla="*/ 271 h 5909"/>
                </a:gdLst>
                <a:ahLst/>
                <a:cxnLst>
                  <a:cxn ang="0">
                    <a:pos x="connsiteX0" y="connsiteY0"/>
                  </a:cxn>
                  <a:cxn ang="0">
                    <a:pos x="connsiteX1" y="connsiteY1"/>
                  </a:cxn>
                </a:cxnLst>
                <a:rect l="l" t="t" r="r" b="b"/>
                <a:pathLst>
                  <a:path w="35809" h="5909">
                    <a:moveTo>
                      <a:pt x="513" y="271"/>
                    </a:moveTo>
                    <a:lnTo>
                      <a:pt x="36322" y="271"/>
                    </a:lnTo>
                  </a:path>
                </a:pathLst>
              </a:custGeom>
              <a:noFill/>
              <a:ln w="5965" cap="flat">
                <a:solidFill>
                  <a:srgbClr val="EC4E44"/>
                </a:solidFill>
                <a:prstDash val="solid"/>
                <a:miter/>
              </a:ln>
            </p:spPr>
            <p:txBody>
              <a:bodyPr rtlCol="0" anchor="ctr"/>
              <a:lstStyle/>
              <a:p>
                <a:endParaRPr lang="en-US"/>
              </a:p>
            </p:txBody>
          </p:sp>
          <p:sp>
            <p:nvSpPr>
              <p:cNvPr id="2926" name="Freeform: Shape 2925">
                <a:extLst>
                  <a:ext uri="{FF2B5EF4-FFF2-40B4-BE49-F238E27FC236}">
                    <a16:creationId xmlns:a16="http://schemas.microsoft.com/office/drawing/2014/main" id="{70B640E1-7F75-4210-8BF3-D165377F49C4}"/>
                  </a:ext>
                </a:extLst>
              </p:cNvPr>
              <p:cNvSpPr/>
              <p:nvPr/>
            </p:nvSpPr>
            <p:spPr>
              <a:xfrm>
                <a:off x="2946713" y="3979241"/>
                <a:ext cx="35809" cy="5909"/>
              </a:xfrm>
              <a:custGeom>
                <a:avLst/>
                <a:gdLst>
                  <a:gd name="connsiteX0" fmla="*/ 441 w 35809"/>
                  <a:gd name="connsiteY0" fmla="*/ 339 h 5909"/>
                  <a:gd name="connsiteX1" fmla="*/ 36250 w 35809"/>
                  <a:gd name="connsiteY1" fmla="*/ 339 h 5909"/>
                </a:gdLst>
                <a:ahLst/>
                <a:cxnLst>
                  <a:cxn ang="0">
                    <a:pos x="connsiteX0" y="connsiteY0"/>
                  </a:cxn>
                  <a:cxn ang="0">
                    <a:pos x="connsiteX1" y="connsiteY1"/>
                  </a:cxn>
                </a:cxnLst>
                <a:rect l="l" t="t" r="r" b="b"/>
                <a:pathLst>
                  <a:path w="35809" h="5909">
                    <a:moveTo>
                      <a:pt x="441" y="339"/>
                    </a:moveTo>
                    <a:lnTo>
                      <a:pt x="36250" y="339"/>
                    </a:lnTo>
                  </a:path>
                </a:pathLst>
              </a:custGeom>
              <a:solidFill>
                <a:srgbClr val="EC4E44"/>
              </a:solidFill>
              <a:ln w="5965" cap="sq">
                <a:noFill/>
                <a:prstDash val="solid"/>
                <a:miter/>
              </a:ln>
            </p:spPr>
            <p:txBody>
              <a:bodyPr rtlCol="0" anchor="ctr"/>
              <a:lstStyle/>
              <a:p>
                <a:endParaRPr lang="en-US"/>
              </a:p>
            </p:txBody>
          </p:sp>
          <p:sp>
            <p:nvSpPr>
              <p:cNvPr id="2927" name="Freeform: Shape 2926">
                <a:extLst>
                  <a:ext uri="{FF2B5EF4-FFF2-40B4-BE49-F238E27FC236}">
                    <a16:creationId xmlns:a16="http://schemas.microsoft.com/office/drawing/2014/main" id="{AE45790A-7521-4583-BF73-41A6A3F6ED3A}"/>
                  </a:ext>
                </a:extLst>
              </p:cNvPr>
              <p:cNvSpPr/>
              <p:nvPr/>
            </p:nvSpPr>
            <p:spPr>
              <a:xfrm>
                <a:off x="2946713" y="3979241"/>
                <a:ext cx="35809" cy="5909"/>
              </a:xfrm>
              <a:custGeom>
                <a:avLst/>
                <a:gdLst>
                  <a:gd name="connsiteX0" fmla="*/ 441 w 35809"/>
                  <a:gd name="connsiteY0" fmla="*/ 339 h 5909"/>
                  <a:gd name="connsiteX1" fmla="*/ 36250 w 35809"/>
                  <a:gd name="connsiteY1" fmla="*/ 339 h 5909"/>
                </a:gdLst>
                <a:ahLst/>
                <a:cxnLst>
                  <a:cxn ang="0">
                    <a:pos x="connsiteX0" y="connsiteY0"/>
                  </a:cxn>
                  <a:cxn ang="0">
                    <a:pos x="connsiteX1" y="connsiteY1"/>
                  </a:cxn>
                </a:cxnLst>
                <a:rect l="l" t="t" r="r" b="b"/>
                <a:pathLst>
                  <a:path w="35809" h="5909">
                    <a:moveTo>
                      <a:pt x="441" y="339"/>
                    </a:moveTo>
                    <a:lnTo>
                      <a:pt x="36250" y="339"/>
                    </a:lnTo>
                  </a:path>
                </a:pathLst>
              </a:custGeom>
              <a:noFill/>
              <a:ln w="5965" cap="flat">
                <a:solidFill>
                  <a:srgbClr val="EC4E44"/>
                </a:solidFill>
                <a:prstDash val="solid"/>
                <a:miter/>
              </a:ln>
            </p:spPr>
            <p:txBody>
              <a:bodyPr rtlCol="0" anchor="ctr"/>
              <a:lstStyle/>
              <a:p>
                <a:endParaRPr lang="en-US"/>
              </a:p>
            </p:txBody>
          </p:sp>
          <p:sp>
            <p:nvSpPr>
              <p:cNvPr id="2928" name="Freeform: Shape 2927">
                <a:extLst>
                  <a:ext uri="{FF2B5EF4-FFF2-40B4-BE49-F238E27FC236}">
                    <a16:creationId xmlns:a16="http://schemas.microsoft.com/office/drawing/2014/main" id="{871AE8F7-3BFB-4517-8147-04A8A39E0B8A}"/>
                  </a:ext>
                </a:extLst>
              </p:cNvPr>
              <p:cNvSpPr/>
              <p:nvPr/>
            </p:nvSpPr>
            <p:spPr>
              <a:xfrm>
                <a:off x="3005593" y="3943537"/>
                <a:ext cx="35809" cy="5909"/>
              </a:xfrm>
              <a:custGeom>
                <a:avLst/>
                <a:gdLst>
                  <a:gd name="connsiteX0" fmla="*/ 451 w 35809"/>
                  <a:gd name="connsiteY0" fmla="*/ 333 h 5909"/>
                  <a:gd name="connsiteX1" fmla="*/ 36260 w 35809"/>
                  <a:gd name="connsiteY1" fmla="*/ 333 h 5909"/>
                </a:gdLst>
                <a:ahLst/>
                <a:cxnLst>
                  <a:cxn ang="0">
                    <a:pos x="connsiteX0" y="connsiteY0"/>
                  </a:cxn>
                  <a:cxn ang="0">
                    <a:pos x="connsiteX1" y="connsiteY1"/>
                  </a:cxn>
                </a:cxnLst>
                <a:rect l="l" t="t" r="r" b="b"/>
                <a:pathLst>
                  <a:path w="35809" h="5909">
                    <a:moveTo>
                      <a:pt x="451" y="333"/>
                    </a:moveTo>
                    <a:lnTo>
                      <a:pt x="36260" y="333"/>
                    </a:lnTo>
                  </a:path>
                </a:pathLst>
              </a:custGeom>
              <a:solidFill>
                <a:srgbClr val="EC4E44"/>
              </a:solidFill>
              <a:ln w="5965" cap="sq">
                <a:noFill/>
                <a:prstDash val="solid"/>
                <a:miter/>
              </a:ln>
            </p:spPr>
            <p:txBody>
              <a:bodyPr rtlCol="0" anchor="ctr"/>
              <a:lstStyle/>
              <a:p>
                <a:endParaRPr lang="en-US"/>
              </a:p>
            </p:txBody>
          </p:sp>
          <p:sp>
            <p:nvSpPr>
              <p:cNvPr id="2929" name="Freeform: Shape 2928">
                <a:extLst>
                  <a:ext uri="{FF2B5EF4-FFF2-40B4-BE49-F238E27FC236}">
                    <a16:creationId xmlns:a16="http://schemas.microsoft.com/office/drawing/2014/main" id="{DE2800B6-7E63-439D-84E3-76C783A8E704}"/>
                  </a:ext>
                </a:extLst>
              </p:cNvPr>
              <p:cNvSpPr/>
              <p:nvPr/>
            </p:nvSpPr>
            <p:spPr>
              <a:xfrm>
                <a:off x="3005593" y="3943537"/>
                <a:ext cx="35809" cy="5909"/>
              </a:xfrm>
              <a:custGeom>
                <a:avLst/>
                <a:gdLst>
                  <a:gd name="connsiteX0" fmla="*/ 451 w 35809"/>
                  <a:gd name="connsiteY0" fmla="*/ 333 h 5909"/>
                  <a:gd name="connsiteX1" fmla="*/ 36260 w 35809"/>
                  <a:gd name="connsiteY1" fmla="*/ 333 h 5909"/>
                </a:gdLst>
                <a:ahLst/>
                <a:cxnLst>
                  <a:cxn ang="0">
                    <a:pos x="connsiteX0" y="connsiteY0"/>
                  </a:cxn>
                  <a:cxn ang="0">
                    <a:pos x="connsiteX1" y="connsiteY1"/>
                  </a:cxn>
                </a:cxnLst>
                <a:rect l="l" t="t" r="r" b="b"/>
                <a:pathLst>
                  <a:path w="35809" h="5909">
                    <a:moveTo>
                      <a:pt x="451" y="333"/>
                    </a:moveTo>
                    <a:lnTo>
                      <a:pt x="36260" y="333"/>
                    </a:lnTo>
                  </a:path>
                </a:pathLst>
              </a:custGeom>
              <a:noFill/>
              <a:ln w="5965" cap="flat">
                <a:solidFill>
                  <a:srgbClr val="EC4E44"/>
                </a:solidFill>
                <a:prstDash val="solid"/>
                <a:miter/>
              </a:ln>
            </p:spPr>
            <p:txBody>
              <a:bodyPr rtlCol="0" anchor="ctr"/>
              <a:lstStyle/>
              <a:p>
                <a:endParaRPr lang="en-US"/>
              </a:p>
            </p:txBody>
          </p:sp>
          <p:sp>
            <p:nvSpPr>
              <p:cNvPr id="2930" name="Freeform: Shape 2929">
                <a:extLst>
                  <a:ext uri="{FF2B5EF4-FFF2-40B4-BE49-F238E27FC236}">
                    <a16:creationId xmlns:a16="http://schemas.microsoft.com/office/drawing/2014/main" id="{2D39A2B5-8DA7-418B-AA57-A9458D1355CF}"/>
                  </a:ext>
                </a:extLst>
              </p:cNvPr>
              <p:cNvSpPr/>
              <p:nvPr/>
            </p:nvSpPr>
            <p:spPr>
              <a:xfrm>
                <a:off x="2862490" y="4061867"/>
                <a:ext cx="35809" cy="5909"/>
              </a:xfrm>
              <a:custGeom>
                <a:avLst/>
                <a:gdLst>
                  <a:gd name="connsiteX0" fmla="*/ 427 w 35809"/>
                  <a:gd name="connsiteY0" fmla="*/ 353 h 5909"/>
                  <a:gd name="connsiteX1" fmla="*/ 36236 w 35809"/>
                  <a:gd name="connsiteY1" fmla="*/ 353 h 5909"/>
                </a:gdLst>
                <a:ahLst/>
                <a:cxnLst>
                  <a:cxn ang="0">
                    <a:pos x="connsiteX0" y="connsiteY0"/>
                  </a:cxn>
                  <a:cxn ang="0">
                    <a:pos x="connsiteX1" y="connsiteY1"/>
                  </a:cxn>
                </a:cxnLst>
                <a:rect l="l" t="t" r="r" b="b"/>
                <a:pathLst>
                  <a:path w="35809" h="5909">
                    <a:moveTo>
                      <a:pt x="427" y="353"/>
                    </a:moveTo>
                    <a:lnTo>
                      <a:pt x="36236" y="353"/>
                    </a:lnTo>
                  </a:path>
                </a:pathLst>
              </a:custGeom>
              <a:solidFill>
                <a:srgbClr val="EC4E44"/>
              </a:solidFill>
              <a:ln w="5965" cap="sq">
                <a:noFill/>
                <a:prstDash val="solid"/>
                <a:miter/>
              </a:ln>
            </p:spPr>
            <p:txBody>
              <a:bodyPr rtlCol="0" anchor="ctr"/>
              <a:lstStyle/>
              <a:p>
                <a:endParaRPr lang="en-US"/>
              </a:p>
            </p:txBody>
          </p:sp>
          <p:sp>
            <p:nvSpPr>
              <p:cNvPr id="2931" name="Freeform: Shape 2930">
                <a:extLst>
                  <a:ext uri="{FF2B5EF4-FFF2-40B4-BE49-F238E27FC236}">
                    <a16:creationId xmlns:a16="http://schemas.microsoft.com/office/drawing/2014/main" id="{F693A7C2-ABD8-4E09-9921-8530E367335D}"/>
                  </a:ext>
                </a:extLst>
              </p:cNvPr>
              <p:cNvSpPr/>
              <p:nvPr/>
            </p:nvSpPr>
            <p:spPr>
              <a:xfrm>
                <a:off x="2862490" y="4061867"/>
                <a:ext cx="35809" cy="5909"/>
              </a:xfrm>
              <a:custGeom>
                <a:avLst/>
                <a:gdLst>
                  <a:gd name="connsiteX0" fmla="*/ 427 w 35809"/>
                  <a:gd name="connsiteY0" fmla="*/ 353 h 5909"/>
                  <a:gd name="connsiteX1" fmla="*/ 36236 w 35809"/>
                  <a:gd name="connsiteY1" fmla="*/ 353 h 5909"/>
                </a:gdLst>
                <a:ahLst/>
                <a:cxnLst>
                  <a:cxn ang="0">
                    <a:pos x="connsiteX0" y="connsiteY0"/>
                  </a:cxn>
                  <a:cxn ang="0">
                    <a:pos x="connsiteX1" y="connsiteY1"/>
                  </a:cxn>
                </a:cxnLst>
                <a:rect l="l" t="t" r="r" b="b"/>
                <a:pathLst>
                  <a:path w="35809" h="5909">
                    <a:moveTo>
                      <a:pt x="427" y="353"/>
                    </a:moveTo>
                    <a:lnTo>
                      <a:pt x="36236" y="353"/>
                    </a:lnTo>
                  </a:path>
                </a:pathLst>
              </a:custGeom>
              <a:noFill/>
              <a:ln w="5965" cap="flat">
                <a:solidFill>
                  <a:srgbClr val="EC4E44"/>
                </a:solidFill>
                <a:prstDash val="solid"/>
                <a:miter/>
              </a:ln>
            </p:spPr>
            <p:txBody>
              <a:bodyPr rtlCol="0" anchor="ctr"/>
              <a:lstStyle/>
              <a:p>
                <a:endParaRPr lang="en-US"/>
              </a:p>
            </p:txBody>
          </p:sp>
          <p:sp>
            <p:nvSpPr>
              <p:cNvPr id="2932" name="Freeform: Shape 2931">
                <a:extLst>
                  <a:ext uri="{FF2B5EF4-FFF2-40B4-BE49-F238E27FC236}">
                    <a16:creationId xmlns:a16="http://schemas.microsoft.com/office/drawing/2014/main" id="{9016479E-752B-4EFB-90E8-BED77F8D1772}"/>
                  </a:ext>
                </a:extLst>
              </p:cNvPr>
              <p:cNvSpPr/>
              <p:nvPr/>
            </p:nvSpPr>
            <p:spPr>
              <a:xfrm>
                <a:off x="2846821" y="3967204"/>
                <a:ext cx="35809" cy="5909"/>
              </a:xfrm>
              <a:custGeom>
                <a:avLst/>
                <a:gdLst>
                  <a:gd name="connsiteX0" fmla="*/ 424 w 35809"/>
                  <a:gd name="connsiteY0" fmla="*/ 337 h 5909"/>
                  <a:gd name="connsiteX1" fmla="*/ 36234 w 35809"/>
                  <a:gd name="connsiteY1" fmla="*/ 337 h 5909"/>
                </a:gdLst>
                <a:ahLst/>
                <a:cxnLst>
                  <a:cxn ang="0">
                    <a:pos x="connsiteX0" y="connsiteY0"/>
                  </a:cxn>
                  <a:cxn ang="0">
                    <a:pos x="connsiteX1" y="connsiteY1"/>
                  </a:cxn>
                </a:cxnLst>
                <a:rect l="l" t="t" r="r" b="b"/>
                <a:pathLst>
                  <a:path w="35809" h="5909">
                    <a:moveTo>
                      <a:pt x="424" y="337"/>
                    </a:moveTo>
                    <a:lnTo>
                      <a:pt x="36234" y="337"/>
                    </a:lnTo>
                  </a:path>
                </a:pathLst>
              </a:custGeom>
              <a:solidFill>
                <a:srgbClr val="EC4E44"/>
              </a:solidFill>
              <a:ln w="5965" cap="sq">
                <a:noFill/>
                <a:prstDash val="solid"/>
                <a:miter/>
              </a:ln>
            </p:spPr>
            <p:txBody>
              <a:bodyPr rtlCol="0" anchor="ctr"/>
              <a:lstStyle/>
              <a:p>
                <a:endParaRPr lang="en-US"/>
              </a:p>
            </p:txBody>
          </p:sp>
          <p:sp>
            <p:nvSpPr>
              <p:cNvPr id="2933" name="Freeform: Shape 2932">
                <a:extLst>
                  <a:ext uri="{FF2B5EF4-FFF2-40B4-BE49-F238E27FC236}">
                    <a16:creationId xmlns:a16="http://schemas.microsoft.com/office/drawing/2014/main" id="{21397C28-1A57-4917-BEDB-C2D92E112188}"/>
                  </a:ext>
                </a:extLst>
              </p:cNvPr>
              <p:cNvSpPr/>
              <p:nvPr/>
            </p:nvSpPr>
            <p:spPr>
              <a:xfrm>
                <a:off x="2846821" y="3967204"/>
                <a:ext cx="35809" cy="5909"/>
              </a:xfrm>
              <a:custGeom>
                <a:avLst/>
                <a:gdLst>
                  <a:gd name="connsiteX0" fmla="*/ 424 w 35809"/>
                  <a:gd name="connsiteY0" fmla="*/ 337 h 5909"/>
                  <a:gd name="connsiteX1" fmla="*/ 36234 w 35809"/>
                  <a:gd name="connsiteY1" fmla="*/ 337 h 5909"/>
                </a:gdLst>
                <a:ahLst/>
                <a:cxnLst>
                  <a:cxn ang="0">
                    <a:pos x="connsiteX0" y="connsiteY0"/>
                  </a:cxn>
                  <a:cxn ang="0">
                    <a:pos x="connsiteX1" y="connsiteY1"/>
                  </a:cxn>
                </a:cxnLst>
                <a:rect l="l" t="t" r="r" b="b"/>
                <a:pathLst>
                  <a:path w="35809" h="5909">
                    <a:moveTo>
                      <a:pt x="424" y="337"/>
                    </a:moveTo>
                    <a:lnTo>
                      <a:pt x="36234" y="337"/>
                    </a:lnTo>
                  </a:path>
                </a:pathLst>
              </a:custGeom>
              <a:noFill/>
              <a:ln w="5965" cap="flat">
                <a:solidFill>
                  <a:srgbClr val="EC4E44"/>
                </a:solidFill>
                <a:prstDash val="solid"/>
                <a:miter/>
              </a:ln>
            </p:spPr>
            <p:txBody>
              <a:bodyPr rtlCol="0" anchor="ctr"/>
              <a:lstStyle/>
              <a:p>
                <a:endParaRPr lang="en-US"/>
              </a:p>
            </p:txBody>
          </p:sp>
          <p:sp>
            <p:nvSpPr>
              <p:cNvPr id="2934" name="Freeform: Shape 2933">
                <a:extLst>
                  <a:ext uri="{FF2B5EF4-FFF2-40B4-BE49-F238E27FC236}">
                    <a16:creationId xmlns:a16="http://schemas.microsoft.com/office/drawing/2014/main" id="{921AB826-8DE8-43BA-827F-D3DCF25370B0}"/>
                  </a:ext>
                </a:extLst>
              </p:cNvPr>
              <p:cNvSpPr/>
              <p:nvPr/>
            </p:nvSpPr>
            <p:spPr>
              <a:xfrm>
                <a:off x="2248051" y="4573321"/>
                <a:ext cx="35809" cy="5909"/>
              </a:xfrm>
              <a:custGeom>
                <a:avLst/>
                <a:gdLst>
                  <a:gd name="connsiteX0" fmla="*/ 324 w 35809"/>
                  <a:gd name="connsiteY0" fmla="*/ 439 h 5909"/>
                  <a:gd name="connsiteX1" fmla="*/ 36133 w 35809"/>
                  <a:gd name="connsiteY1" fmla="*/ 439 h 5909"/>
                </a:gdLst>
                <a:ahLst/>
                <a:cxnLst>
                  <a:cxn ang="0">
                    <a:pos x="connsiteX0" y="connsiteY0"/>
                  </a:cxn>
                  <a:cxn ang="0">
                    <a:pos x="connsiteX1" y="connsiteY1"/>
                  </a:cxn>
                </a:cxnLst>
                <a:rect l="l" t="t" r="r" b="b"/>
                <a:pathLst>
                  <a:path w="35809" h="5909">
                    <a:moveTo>
                      <a:pt x="324" y="439"/>
                    </a:moveTo>
                    <a:lnTo>
                      <a:pt x="36133" y="439"/>
                    </a:lnTo>
                  </a:path>
                </a:pathLst>
              </a:custGeom>
              <a:solidFill>
                <a:srgbClr val="EC4E44"/>
              </a:solidFill>
              <a:ln w="5965" cap="sq">
                <a:noFill/>
                <a:prstDash val="solid"/>
                <a:miter/>
              </a:ln>
            </p:spPr>
            <p:txBody>
              <a:bodyPr rtlCol="0" anchor="ctr"/>
              <a:lstStyle/>
              <a:p>
                <a:endParaRPr lang="en-US"/>
              </a:p>
            </p:txBody>
          </p:sp>
          <p:sp>
            <p:nvSpPr>
              <p:cNvPr id="2935" name="Freeform: Shape 2934">
                <a:extLst>
                  <a:ext uri="{FF2B5EF4-FFF2-40B4-BE49-F238E27FC236}">
                    <a16:creationId xmlns:a16="http://schemas.microsoft.com/office/drawing/2014/main" id="{4C9AAFF9-C203-4318-8F0A-F72A3E9DD5FF}"/>
                  </a:ext>
                </a:extLst>
              </p:cNvPr>
              <p:cNvSpPr/>
              <p:nvPr/>
            </p:nvSpPr>
            <p:spPr>
              <a:xfrm>
                <a:off x="2248051" y="4573321"/>
                <a:ext cx="35809" cy="5909"/>
              </a:xfrm>
              <a:custGeom>
                <a:avLst/>
                <a:gdLst>
                  <a:gd name="connsiteX0" fmla="*/ 324 w 35809"/>
                  <a:gd name="connsiteY0" fmla="*/ 439 h 5909"/>
                  <a:gd name="connsiteX1" fmla="*/ 36133 w 35809"/>
                  <a:gd name="connsiteY1" fmla="*/ 439 h 5909"/>
                </a:gdLst>
                <a:ahLst/>
                <a:cxnLst>
                  <a:cxn ang="0">
                    <a:pos x="connsiteX0" y="connsiteY0"/>
                  </a:cxn>
                  <a:cxn ang="0">
                    <a:pos x="connsiteX1" y="connsiteY1"/>
                  </a:cxn>
                </a:cxnLst>
                <a:rect l="l" t="t" r="r" b="b"/>
                <a:pathLst>
                  <a:path w="35809" h="5909">
                    <a:moveTo>
                      <a:pt x="324" y="439"/>
                    </a:moveTo>
                    <a:lnTo>
                      <a:pt x="36133" y="439"/>
                    </a:lnTo>
                  </a:path>
                </a:pathLst>
              </a:custGeom>
              <a:noFill/>
              <a:ln w="5965" cap="flat">
                <a:solidFill>
                  <a:srgbClr val="EC4E44"/>
                </a:solidFill>
                <a:prstDash val="solid"/>
                <a:miter/>
              </a:ln>
            </p:spPr>
            <p:txBody>
              <a:bodyPr rtlCol="0" anchor="ctr"/>
              <a:lstStyle/>
              <a:p>
                <a:endParaRPr lang="en-US"/>
              </a:p>
            </p:txBody>
          </p:sp>
          <p:sp>
            <p:nvSpPr>
              <p:cNvPr id="2936" name="Freeform: Shape 2935">
                <a:extLst>
                  <a:ext uri="{FF2B5EF4-FFF2-40B4-BE49-F238E27FC236}">
                    <a16:creationId xmlns:a16="http://schemas.microsoft.com/office/drawing/2014/main" id="{3087F9A3-CB19-48CC-AD39-86A21DACDF33}"/>
                  </a:ext>
                </a:extLst>
              </p:cNvPr>
              <p:cNvSpPr/>
              <p:nvPr/>
            </p:nvSpPr>
            <p:spPr>
              <a:xfrm>
                <a:off x="3826585" y="3171302"/>
                <a:ext cx="35809" cy="5909"/>
              </a:xfrm>
              <a:custGeom>
                <a:avLst/>
                <a:gdLst>
                  <a:gd name="connsiteX0" fmla="*/ 588 w 35809"/>
                  <a:gd name="connsiteY0" fmla="*/ 202 h 5909"/>
                  <a:gd name="connsiteX1" fmla="*/ 36398 w 35809"/>
                  <a:gd name="connsiteY1" fmla="*/ 202 h 5909"/>
                </a:gdLst>
                <a:ahLst/>
                <a:cxnLst>
                  <a:cxn ang="0">
                    <a:pos x="connsiteX0" y="connsiteY0"/>
                  </a:cxn>
                  <a:cxn ang="0">
                    <a:pos x="connsiteX1" y="connsiteY1"/>
                  </a:cxn>
                </a:cxnLst>
                <a:rect l="l" t="t" r="r" b="b"/>
                <a:pathLst>
                  <a:path w="35809" h="5909">
                    <a:moveTo>
                      <a:pt x="588" y="202"/>
                    </a:moveTo>
                    <a:lnTo>
                      <a:pt x="36398" y="202"/>
                    </a:lnTo>
                  </a:path>
                </a:pathLst>
              </a:custGeom>
              <a:solidFill>
                <a:srgbClr val="EC4E44"/>
              </a:solidFill>
              <a:ln w="5965" cap="sq">
                <a:noFill/>
                <a:prstDash val="solid"/>
                <a:miter/>
              </a:ln>
            </p:spPr>
            <p:txBody>
              <a:bodyPr rtlCol="0" anchor="ctr"/>
              <a:lstStyle/>
              <a:p>
                <a:endParaRPr lang="en-US"/>
              </a:p>
            </p:txBody>
          </p:sp>
          <p:sp>
            <p:nvSpPr>
              <p:cNvPr id="2937" name="Freeform: Shape 2936">
                <a:extLst>
                  <a:ext uri="{FF2B5EF4-FFF2-40B4-BE49-F238E27FC236}">
                    <a16:creationId xmlns:a16="http://schemas.microsoft.com/office/drawing/2014/main" id="{4CA52804-113F-4DC2-9B23-49F4BE12CCAD}"/>
                  </a:ext>
                </a:extLst>
              </p:cNvPr>
              <p:cNvSpPr/>
              <p:nvPr/>
            </p:nvSpPr>
            <p:spPr>
              <a:xfrm>
                <a:off x="3826585" y="3171302"/>
                <a:ext cx="35809" cy="5909"/>
              </a:xfrm>
              <a:custGeom>
                <a:avLst/>
                <a:gdLst>
                  <a:gd name="connsiteX0" fmla="*/ 588 w 35809"/>
                  <a:gd name="connsiteY0" fmla="*/ 202 h 5909"/>
                  <a:gd name="connsiteX1" fmla="*/ 36398 w 35809"/>
                  <a:gd name="connsiteY1" fmla="*/ 202 h 5909"/>
                </a:gdLst>
                <a:ahLst/>
                <a:cxnLst>
                  <a:cxn ang="0">
                    <a:pos x="connsiteX0" y="connsiteY0"/>
                  </a:cxn>
                  <a:cxn ang="0">
                    <a:pos x="connsiteX1" y="connsiteY1"/>
                  </a:cxn>
                </a:cxnLst>
                <a:rect l="l" t="t" r="r" b="b"/>
                <a:pathLst>
                  <a:path w="35809" h="5909">
                    <a:moveTo>
                      <a:pt x="588" y="202"/>
                    </a:moveTo>
                    <a:lnTo>
                      <a:pt x="36398" y="202"/>
                    </a:lnTo>
                  </a:path>
                </a:pathLst>
              </a:custGeom>
              <a:noFill/>
              <a:ln w="5965" cap="flat">
                <a:solidFill>
                  <a:srgbClr val="EC4E44"/>
                </a:solidFill>
                <a:prstDash val="solid"/>
                <a:miter/>
              </a:ln>
            </p:spPr>
            <p:txBody>
              <a:bodyPr rtlCol="0" anchor="ctr"/>
              <a:lstStyle/>
              <a:p>
                <a:endParaRPr lang="en-US"/>
              </a:p>
            </p:txBody>
          </p:sp>
          <p:sp>
            <p:nvSpPr>
              <p:cNvPr id="2938" name="Freeform: Shape 2937">
                <a:extLst>
                  <a:ext uri="{FF2B5EF4-FFF2-40B4-BE49-F238E27FC236}">
                    <a16:creationId xmlns:a16="http://schemas.microsoft.com/office/drawing/2014/main" id="{F3F1750D-2E68-4A9D-A629-4CF0821249D5}"/>
                  </a:ext>
                </a:extLst>
              </p:cNvPr>
              <p:cNvSpPr/>
              <p:nvPr/>
            </p:nvSpPr>
            <p:spPr>
              <a:xfrm>
                <a:off x="4166905" y="2926938"/>
                <a:ext cx="35809" cy="5909"/>
              </a:xfrm>
              <a:custGeom>
                <a:avLst/>
                <a:gdLst>
                  <a:gd name="connsiteX0" fmla="*/ 646 w 35809"/>
                  <a:gd name="connsiteY0" fmla="*/ 161 h 5909"/>
                  <a:gd name="connsiteX1" fmla="*/ 36455 w 35809"/>
                  <a:gd name="connsiteY1" fmla="*/ 161 h 5909"/>
                </a:gdLst>
                <a:ahLst/>
                <a:cxnLst>
                  <a:cxn ang="0">
                    <a:pos x="connsiteX0" y="connsiteY0"/>
                  </a:cxn>
                  <a:cxn ang="0">
                    <a:pos x="connsiteX1" y="connsiteY1"/>
                  </a:cxn>
                </a:cxnLst>
                <a:rect l="l" t="t" r="r" b="b"/>
                <a:pathLst>
                  <a:path w="35809" h="5909">
                    <a:moveTo>
                      <a:pt x="646" y="161"/>
                    </a:moveTo>
                    <a:lnTo>
                      <a:pt x="36455" y="161"/>
                    </a:lnTo>
                  </a:path>
                </a:pathLst>
              </a:custGeom>
              <a:solidFill>
                <a:srgbClr val="EC4E44"/>
              </a:solidFill>
              <a:ln w="5965" cap="sq">
                <a:noFill/>
                <a:prstDash val="solid"/>
                <a:miter/>
              </a:ln>
            </p:spPr>
            <p:txBody>
              <a:bodyPr rtlCol="0" anchor="ctr"/>
              <a:lstStyle/>
              <a:p>
                <a:endParaRPr lang="en-US"/>
              </a:p>
            </p:txBody>
          </p:sp>
          <p:sp>
            <p:nvSpPr>
              <p:cNvPr id="2939" name="Freeform: Shape 2938">
                <a:extLst>
                  <a:ext uri="{FF2B5EF4-FFF2-40B4-BE49-F238E27FC236}">
                    <a16:creationId xmlns:a16="http://schemas.microsoft.com/office/drawing/2014/main" id="{7282DE87-8549-4E6C-BB06-1C95A3CD415C}"/>
                  </a:ext>
                </a:extLst>
              </p:cNvPr>
              <p:cNvSpPr/>
              <p:nvPr/>
            </p:nvSpPr>
            <p:spPr>
              <a:xfrm>
                <a:off x="4166905" y="2926938"/>
                <a:ext cx="35809" cy="5909"/>
              </a:xfrm>
              <a:custGeom>
                <a:avLst/>
                <a:gdLst>
                  <a:gd name="connsiteX0" fmla="*/ 646 w 35809"/>
                  <a:gd name="connsiteY0" fmla="*/ 161 h 5909"/>
                  <a:gd name="connsiteX1" fmla="*/ 36455 w 35809"/>
                  <a:gd name="connsiteY1" fmla="*/ 161 h 5909"/>
                </a:gdLst>
                <a:ahLst/>
                <a:cxnLst>
                  <a:cxn ang="0">
                    <a:pos x="connsiteX0" y="connsiteY0"/>
                  </a:cxn>
                  <a:cxn ang="0">
                    <a:pos x="connsiteX1" y="connsiteY1"/>
                  </a:cxn>
                </a:cxnLst>
                <a:rect l="l" t="t" r="r" b="b"/>
                <a:pathLst>
                  <a:path w="35809" h="5909">
                    <a:moveTo>
                      <a:pt x="646" y="161"/>
                    </a:moveTo>
                    <a:lnTo>
                      <a:pt x="36455" y="161"/>
                    </a:lnTo>
                  </a:path>
                </a:pathLst>
              </a:custGeom>
              <a:noFill/>
              <a:ln w="5965" cap="flat">
                <a:solidFill>
                  <a:srgbClr val="EC4E44"/>
                </a:solidFill>
                <a:prstDash val="solid"/>
                <a:miter/>
              </a:ln>
            </p:spPr>
            <p:txBody>
              <a:bodyPr rtlCol="0" anchor="ctr"/>
              <a:lstStyle/>
              <a:p>
                <a:endParaRPr lang="en-US"/>
              </a:p>
            </p:txBody>
          </p:sp>
          <p:sp>
            <p:nvSpPr>
              <p:cNvPr id="2940" name="Freeform: Shape 2939">
                <a:extLst>
                  <a:ext uri="{FF2B5EF4-FFF2-40B4-BE49-F238E27FC236}">
                    <a16:creationId xmlns:a16="http://schemas.microsoft.com/office/drawing/2014/main" id="{3B96B1BF-9E62-4CDB-B0E7-0F57AD49DF3E}"/>
                  </a:ext>
                </a:extLst>
              </p:cNvPr>
              <p:cNvSpPr/>
              <p:nvPr/>
            </p:nvSpPr>
            <p:spPr>
              <a:xfrm>
                <a:off x="3568597" y="3423947"/>
                <a:ext cx="35809" cy="5909"/>
              </a:xfrm>
              <a:custGeom>
                <a:avLst/>
                <a:gdLst>
                  <a:gd name="connsiteX0" fmla="*/ 545 w 35809"/>
                  <a:gd name="connsiteY0" fmla="*/ 245 h 5909"/>
                  <a:gd name="connsiteX1" fmla="*/ 36355 w 35809"/>
                  <a:gd name="connsiteY1" fmla="*/ 245 h 5909"/>
                </a:gdLst>
                <a:ahLst/>
                <a:cxnLst>
                  <a:cxn ang="0">
                    <a:pos x="connsiteX0" y="connsiteY0"/>
                  </a:cxn>
                  <a:cxn ang="0">
                    <a:pos x="connsiteX1" y="connsiteY1"/>
                  </a:cxn>
                </a:cxnLst>
                <a:rect l="l" t="t" r="r" b="b"/>
                <a:pathLst>
                  <a:path w="35809" h="5909">
                    <a:moveTo>
                      <a:pt x="545" y="245"/>
                    </a:moveTo>
                    <a:lnTo>
                      <a:pt x="36355" y="245"/>
                    </a:lnTo>
                  </a:path>
                </a:pathLst>
              </a:custGeom>
              <a:solidFill>
                <a:srgbClr val="EC4E44"/>
              </a:solidFill>
              <a:ln w="5965" cap="sq">
                <a:noFill/>
                <a:prstDash val="solid"/>
                <a:miter/>
              </a:ln>
            </p:spPr>
            <p:txBody>
              <a:bodyPr rtlCol="0" anchor="ctr"/>
              <a:lstStyle/>
              <a:p>
                <a:endParaRPr lang="en-US"/>
              </a:p>
            </p:txBody>
          </p:sp>
          <p:sp>
            <p:nvSpPr>
              <p:cNvPr id="2941" name="Freeform: Shape 2940">
                <a:extLst>
                  <a:ext uri="{FF2B5EF4-FFF2-40B4-BE49-F238E27FC236}">
                    <a16:creationId xmlns:a16="http://schemas.microsoft.com/office/drawing/2014/main" id="{D38F05AD-2722-44C6-AD26-42EE67A933FF}"/>
                  </a:ext>
                </a:extLst>
              </p:cNvPr>
              <p:cNvSpPr/>
              <p:nvPr/>
            </p:nvSpPr>
            <p:spPr>
              <a:xfrm>
                <a:off x="3568597" y="3423947"/>
                <a:ext cx="35809" cy="5909"/>
              </a:xfrm>
              <a:custGeom>
                <a:avLst/>
                <a:gdLst>
                  <a:gd name="connsiteX0" fmla="*/ 545 w 35809"/>
                  <a:gd name="connsiteY0" fmla="*/ 245 h 5909"/>
                  <a:gd name="connsiteX1" fmla="*/ 36355 w 35809"/>
                  <a:gd name="connsiteY1" fmla="*/ 245 h 5909"/>
                </a:gdLst>
                <a:ahLst/>
                <a:cxnLst>
                  <a:cxn ang="0">
                    <a:pos x="connsiteX0" y="connsiteY0"/>
                  </a:cxn>
                  <a:cxn ang="0">
                    <a:pos x="connsiteX1" y="connsiteY1"/>
                  </a:cxn>
                </a:cxnLst>
                <a:rect l="l" t="t" r="r" b="b"/>
                <a:pathLst>
                  <a:path w="35809" h="5909">
                    <a:moveTo>
                      <a:pt x="545" y="245"/>
                    </a:moveTo>
                    <a:lnTo>
                      <a:pt x="36355" y="245"/>
                    </a:lnTo>
                  </a:path>
                </a:pathLst>
              </a:custGeom>
              <a:noFill/>
              <a:ln w="5965" cap="flat">
                <a:solidFill>
                  <a:srgbClr val="EC4E44"/>
                </a:solidFill>
                <a:prstDash val="solid"/>
                <a:miter/>
              </a:ln>
            </p:spPr>
            <p:txBody>
              <a:bodyPr rtlCol="0" anchor="ctr"/>
              <a:lstStyle/>
              <a:p>
                <a:endParaRPr lang="en-US"/>
              </a:p>
            </p:txBody>
          </p:sp>
          <p:sp>
            <p:nvSpPr>
              <p:cNvPr id="2942" name="Freeform: Shape 2941">
                <a:extLst>
                  <a:ext uri="{FF2B5EF4-FFF2-40B4-BE49-F238E27FC236}">
                    <a16:creationId xmlns:a16="http://schemas.microsoft.com/office/drawing/2014/main" id="{FB266FBE-09B0-4A3A-9D35-2D8BB1998135}"/>
                  </a:ext>
                </a:extLst>
              </p:cNvPr>
              <p:cNvSpPr/>
              <p:nvPr/>
            </p:nvSpPr>
            <p:spPr>
              <a:xfrm>
                <a:off x="3947350" y="3113253"/>
                <a:ext cx="35809" cy="5909"/>
              </a:xfrm>
              <a:custGeom>
                <a:avLst/>
                <a:gdLst>
                  <a:gd name="connsiteX0" fmla="*/ 609 w 35809"/>
                  <a:gd name="connsiteY0" fmla="*/ 192 h 5909"/>
                  <a:gd name="connsiteX1" fmla="*/ 36418 w 35809"/>
                  <a:gd name="connsiteY1" fmla="*/ 192 h 5909"/>
                </a:gdLst>
                <a:ahLst/>
                <a:cxnLst>
                  <a:cxn ang="0">
                    <a:pos x="connsiteX0" y="connsiteY0"/>
                  </a:cxn>
                  <a:cxn ang="0">
                    <a:pos x="connsiteX1" y="connsiteY1"/>
                  </a:cxn>
                </a:cxnLst>
                <a:rect l="l" t="t" r="r" b="b"/>
                <a:pathLst>
                  <a:path w="35809" h="5909">
                    <a:moveTo>
                      <a:pt x="609" y="192"/>
                    </a:moveTo>
                    <a:lnTo>
                      <a:pt x="36418" y="192"/>
                    </a:lnTo>
                  </a:path>
                </a:pathLst>
              </a:custGeom>
              <a:solidFill>
                <a:srgbClr val="EC4E44"/>
              </a:solidFill>
              <a:ln w="5965" cap="sq">
                <a:noFill/>
                <a:prstDash val="solid"/>
                <a:miter/>
              </a:ln>
            </p:spPr>
            <p:txBody>
              <a:bodyPr rtlCol="0" anchor="ctr"/>
              <a:lstStyle/>
              <a:p>
                <a:endParaRPr lang="en-US"/>
              </a:p>
            </p:txBody>
          </p:sp>
          <p:sp>
            <p:nvSpPr>
              <p:cNvPr id="2943" name="Freeform: Shape 2942">
                <a:extLst>
                  <a:ext uri="{FF2B5EF4-FFF2-40B4-BE49-F238E27FC236}">
                    <a16:creationId xmlns:a16="http://schemas.microsoft.com/office/drawing/2014/main" id="{3719EA79-D66C-45C7-B982-7C598B650E5F}"/>
                  </a:ext>
                </a:extLst>
              </p:cNvPr>
              <p:cNvSpPr/>
              <p:nvPr/>
            </p:nvSpPr>
            <p:spPr>
              <a:xfrm>
                <a:off x="3947350" y="3113253"/>
                <a:ext cx="35809" cy="5909"/>
              </a:xfrm>
              <a:custGeom>
                <a:avLst/>
                <a:gdLst>
                  <a:gd name="connsiteX0" fmla="*/ 609 w 35809"/>
                  <a:gd name="connsiteY0" fmla="*/ 192 h 5909"/>
                  <a:gd name="connsiteX1" fmla="*/ 36418 w 35809"/>
                  <a:gd name="connsiteY1" fmla="*/ 192 h 5909"/>
                </a:gdLst>
                <a:ahLst/>
                <a:cxnLst>
                  <a:cxn ang="0">
                    <a:pos x="connsiteX0" y="connsiteY0"/>
                  </a:cxn>
                  <a:cxn ang="0">
                    <a:pos x="connsiteX1" y="connsiteY1"/>
                  </a:cxn>
                </a:cxnLst>
                <a:rect l="l" t="t" r="r" b="b"/>
                <a:pathLst>
                  <a:path w="35809" h="5909">
                    <a:moveTo>
                      <a:pt x="609" y="192"/>
                    </a:moveTo>
                    <a:lnTo>
                      <a:pt x="36418" y="192"/>
                    </a:lnTo>
                  </a:path>
                </a:pathLst>
              </a:custGeom>
              <a:noFill/>
              <a:ln w="5965" cap="flat">
                <a:solidFill>
                  <a:srgbClr val="EC4E44"/>
                </a:solidFill>
                <a:prstDash val="solid"/>
                <a:miter/>
              </a:ln>
            </p:spPr>
            <p:txBody>
              <a:bodyPr rtlCol="0" anchor="ctr"/>
              <a:lstStyle/>
              <a:p>
                <a:endParaRPr lang="en-US"/>
              </a:p>
            </p:txBody>
          </p:sp>
          <p:sp>
            <p:nvSpPr>
              <p:cNvPr id="2944" name="Freeform: Shape 2943">
                <a:extLst>
                  <a:ext uri="{FF2B5EF4-FFF2-40B4-BE49-F238E27FC236}">
                    <a16:creationId xmlns:a16="http://schemas.microsoft.com/office/drawing/2014/main" id="{1475BC1D-116C-44E3-A4F7-D43624CE9521}"/>
                  </a:ext>
                </a:extLst>
              </p:cNvPr>
              <p:cNvSpPr/>
              <p:nvPr/>
            </p:nvSpPr>
            <p:spPr>
              <a:xfrm>
                <a:off x="2835981" y="4086734"/>
                <a:ext cx="35809" cy="5909"/>
              </a:xfrm>
              <a:custGeom>
                <a:avLst/>
                <a:gdLst>
                  <a:gd name="connsiteX0" fmla="*/ 423 w 35809"/>
                  <a:gd name="connsiteY0" fmla="*/ 357 h 5909"/>
                  <a:gd name="connsiteX1" fmla="*/ 36232 w 35809"/>
                  <a:gd name="connsiteY1" fmla="*/ 357 h 5909"/>
                </a:gdLst>
                <a:ahLst/>
                <a:cxnLst>
                  <a:cxn ang="0">
                    <a:pos x="connsiteX0" y="connsiteY0"/>
                  </a:cxn>
                  <a:cxn ang="0">
                    <a:pos x="connsiteX1" y="connsiteY1"/>
                  </a:cxn>
                </a:cxnLst>
                <a:rect l="l" t="t" r="r" b="b"/>
                <a:pathLst>
                  <a:path w="35809" h="5909">
                    <a:moveTo>
                      <a:pt x="423" y="357"/>
                    </a:moveTo>
                    <a:lnTo>
                      <a:pt x="36232" y="357"/>
                    </a:lnTo>
                  </a:path>
                </a:pathLst>
              </a:custGeom>
              <a:solidFill>
                <a:srgbClr val="EC4E44"/>
              </a:solidFill>
              <a:ln w="5965" cap="sq">
                <a:noFill/>
                <a:prstDash val="solid"/>
                <a:miter/>
              </a:ln>
            </p:spPr>
            <p:txBody>
              <a:bodyPr rtlCol="0" anchor="ctr"/>
              <a:lstStyle/>
              <a:p>
                <a:endParaRPr lang="en-US"/>
              </a:p>
            </p:txBody>
          </p:sp>
          <p:sp>
            <p:nvSpPr>
              <p:cNvPr id="2945" name="Freeform: Shape 2944">
                <a:extLst>
                  <a:ext uri="{FF2B5EF4-FFF2-40B4-BE49-F238E27FC236}">
                    <a16:creationId xmlns:a16="http://schemas.microsoft.com/office/drawing/2014/main" id="{2FF48524-154D-4D44-9BAB-8DDB7B2E7614}"/>
                  </a:ext>
                </a:extLst>
              </p:cNvPr>
              <p:cNvSpPr/>
              <p:nvPr/>
            </p:nvSpPr>
            <p:spPr>
              <a:xfrm>
                <a:off x="2835981" y="4086734"/>
                <a:ext cx="35809" cy="5909"/>
              </a:xfrm>
              <a:custGeom>
                <a:avLst/>
                <a:gdLst>
                  <a:gd name="connsiteX0" fmla="*/ 423 w 35809"/>
                  <a:gd name="connsiteY0" fmla="*/ 357 h 5909"/>
                  <a:gd name="connsiteX1" fmla="*/ 36232 w 35809"/>
                  <a:gd name="connsiteY1" fmla="*/ 357 h 5909"/>
                </a:gdLst>
                <a:ahLst/>
                <a:cxnLst>
                  <a:cxn ang="0">
                    <a:pos x="connsiteX0" y="connsiteY0"/>
                  </a:cxn>
                  <a:cxn ang="0">
                    <a:pos x="connsiteX1" y="connsiteY1"/>
                  </a:cxn>
                </a:cxnLst>
                <a:rect l="l" t="t" r="r" b="b"/>
                <a:pathLst>
                  <a:path w="35809" h="5909">
                    <a:moveTo>
                      <a:pt x="423" y="357"/>
                    </a:moveTo>
                    <a:lnTo>
                      <a:pt x="36232" y="357"/>
                    </a:lnTo>
                  </a:path>
                </a:pathLst>
              </a:custGeom>
              <a:noFill/>
              <a:ln w="5965" cap="flat">
                <a:solidFill>
                  <a:srgbClr val="EC4E44"/>
                </a:solidFill>
                <a:prstDash val="solid"/>
                <a:miter/>
              </a:ln>
            </p:spPr>
            <p:txBody>
              <a:bodyPr rtlCol="0" anchor="ctr"/>
              <a:lstStyle/>
              <a:p>
                <a:endParaRPr lang="en-US"/>
              </a:p>
            </p:txBody>
          </p:sp>
          <p:sp>
            <p:nvSpPr>
              <p:cNvPr id="2946" name="Freeform: Shape 2945">
                <a:extLst>
                  <a:ext uri="{FF2B5EF4-FFF2-40B4-BE49-F238E27FC236}">
                    <a16:creationId xmlns:a16="http://schemas.microsoft.com/office/drawing/2014/main" id="{35F20DDE-3EA3-4AAF-BA94-8AF6198515F2}"/>
                  </a:ext>
                </a:extLst>
              </p:cNvPr>
              <p:cNvSpPr/>
              <p:nvPr/>
            </p:nvSpPr>
            <p:spPr>
              <a:xfrm>
                <a:off x="3151553" y="3780038"/>
                <a:ext cx="35809" cy="5909"/>
              </a:xfrm>
              <a:custGeom>
                <a:avLst/>
                <a:gdLst>
                  <a:gd name="connsiteX0" fmla="*/ 475 w 35809"/>
                  <a:gd name="connsiteY0" fmla="*/ 305 h 5909"/>
                  <a:gd name="connsiteX1" fmla="*/ 36285 w 35809"/>
                  <a:gd name="connsiteY1" fmla="*/ 305 h 5909"/>
                </a:gdLst>
                <a:ahLst/>
                <a:cxnLst>
                  <a:cxn ang="0">
                    <a:pos x="connsiteX0" y="connsiteY0"/>
                  </a:cxn>
                  <a:cxn ang="0">
                    <a:pos x="connsiteX1" y="connsiteY1"/>
                  </a:cxn>
                </a:cxnLst>
                <a:rect l="l" t="t" r="r" b="b"/>
                <a:pathLst>
                  <a:path w="35809" h="5909">
                    <a:moveTo>
                      <a:pt x="475" y="305"/>
                    </a:moveTo>
                    <a:lnTo>
                      <a:pt x="36285" y="305"/>
                    </a:lnTo>
                  </a:path>
                </a:pathLst>
              </a:custGeom>
              <a:solidFill>
                <a:srgbClr val="EC4E44"/>
              </a:solidFill>
              <a:ln w="5965" cap="sq">
                <a:noFill/>
                <a:prstDash val="solid"/>
                <a:miter/>
              </a:ln>
            </p:spPr>
            <p:txBody>
              <a:bodyPr rtlCol="0" anchor="ctr"/>
              <a:lstStyle/>
              <a:p>
                <a:endParaRPr lang="en-US"/>
              </a:p>
            </p:txBody>
          </p:sp>
          <p:sp>
            <p:nvSpPr>
              <p:cNvPr id="2947" name="Freeform: Shape 2946">
                <a:extLst>
                  <a:ext uri="{FF2B5EF4-FFF2-40B4-BE49-F238E27FC236}">
                    <a16:creationId xmlns:a16="http://schemas.microsoft.com/office/drawing/2014/main" id="{D36D2391-DA92-4411-8A40-CA6F78EAFDB0}"/>
                  </a:ext>
                </a:extLst>
              </p:cNvPr>
              <p:cNvSpPr/>
              <p:nvPr/>
            </p:nvSpPr>
            <p:spPr>
              <a:xfrm>
                <a:off x="3151553" y="3780038"/>
                <a:ext cx="35809" cy="5909"/>
              </a:xfrm>
              <a:custGeom>
                <a:avLst/>
                <a:gdLst>
                  <a:gd name="connsiteX0" fmla="*/ 475 w 35809"/>
                  <a:gd name="connsiteY0" fmla="*/ 305 h 5909"/>
                  <a:gd name="connsiteX1" fmla="*/ 36285 w 35809"/>
                  <a:gd name="connsiteY1" fmla="*/ 305 h 5909"/>
                </a:gdLst>
                <a:ahLst/>
                <a:cxnLst>
                  <a:cxn ang="0">
                    <a:pos x="connsiteX0" y="connsiteY0"/>
                  </a:cxn>
                  <a:cxn ang="0">
                    <a:pos x="connsiteX1" y="connsiteY1"/>
                  </a:cxn>
                </a:cxnLst>
                <a:rect l="l" t="t" r="r" b="b"/>
                <a:pathLst>
                  <a:path w="35809" h="5909">
                    <a:moveTo>
                      <a:pt x="475" y="305"/>
                    </a:moveTo>
                    <a:lnTo>
                      <a:pt x="36285" y="305"/>
                    </a:lnTo>
                  </a:path>
                </a:pathLst>
              </a:custGeom>
              <a:noFill/>
              <a:ln w="5965" cap="flat">
                <a:solidFill>
                  <a:srgbClr val="EC4E44"/>
                </a:solidFill>
                <a:prstDash val="solid"/>
                <a:miter/>
              </a:ln>
            </p:spPr>
            <p:txBody>
              <a:bodyPr rtlCol="0" anchor="ctr"/>
              <a:lstStyle/>
              <a:p>
                <a:endParaRPr lang="en-US"/>
              </a:p>
            </p:txBody>
          </p:sp>
          <p:sp>
            <p:nvSpPr>
              <p:cNvPr id="2948" name="Freeform: Shape 2947">
                <a:extLst>
                  <a:ext uri="{FF2B5EF4-FFF2-40B4-BE49-F238E27FC236}">
                    <a16:creationId xmlns:a16="http://schemas.microsoft.com/office/drawing/2014/main" id="{42106CC9-79DB-46E7-84E6-8A1E7263C841}"/>
                  </a:ext>
                </a:extLst>
              </p:cNvPr>
              <p:cNvSpPr/>
              <p:nvPr/>
            </p:nvSpPr>
            <p:spPr>
              <a:xfrm>
                <a:off x="2329136" y="4549137"/>
                <a:ext cx="35809" cy="5909"/>
              </a:xfrm>
              <a:custGeom>
                <a:avLst/>
                <a:gdLst>
                  <a:gd name="connsiteX0" fmla="*/ 338 w 35809"/>
                  <a:gd name="connsiteY0" fmla="*/ 435 h 5909"/>
                  <a:gd name="connsiteX1" fmla="*/ 36147 w 35809"/>
                  <a:gd name="connsiteY1" fmla="*/ 435 h 5909"/>
                </a:gdLst>
                <a:ahLst/>
                <a:cxnLst>
                  <a:cxn ang="0">
                    <a:pos x="connsiteX0" y="connsiteY0"/>
                  </a:cxn>
                  <a:cxn ang="0">
                    <a:pos x="connsiteX1" y="connsiteY1"/>
                  </a:cxn>
                </a:cxnLst>
                <a:rect l="l" t="t" r="r" b="b"/>
                <a:pathLst>
                  <a:path w="35809" h="5909">
                    <a:moveTo>
                      <a:pt x="338" y="435"/>
                    </a:moveTo>
                    <a:lnTo>
                      <a:pt x="36147" y="435"/>
                    </a:lnTo>
                  </a:path>
                </a:pathLst>
              </a:custGeom>
              <a:solidFill>
                <a:srgbClr val="EC4E44"/>
              </a:solidFill>
              <a:ln w="5965" cap="sq">
                <a:noFill/>
                <a:prstDash val="solid"/>
                <a:miter/>
              </a:ln>
            </p:spPr>
            <p:txBody>
              <a:bodyPr rtlCol="0" anchor="ctr"/>
              <a:lstStyle/>
              <a:p>
                <a:endParaRPr lang="en-US"/>
              </a:p>
            </p:txBody>
          </p:sp>
          <p:sp>
            <p:nvSpPr>
              <p:cNvPr id="2949" name="Freeform: Shape 2948">
                <a:extLst>
                  <a:ext uri="{FF2B5EF4-FFF2-40B4-BE49-F238E27FC236}">
                    <a16:creationId xmlns:a16="http://schemas.microsoft.com/office/drawing/2014/main" id="{03BAB75D-5FF0-4DC2-871E-7E0F15733B91}"/>
                  </a:ext>
                </a:extLst>
              </p:cNvPr>
              <p:cNvSpPr/>
              <p:nvPr/>
            </p:nvSpPr>
            <p:spPr>
              <a:xfrm>
                <a:off x="2329136" y="4549137"/>
                <a:ext cx="35809" cy="5909"/>
              </a:xfrm>
              <a:custGeom>
                <a:avLst/>
                <a:gdLst>
                  <a:gd name="connsiteX0" fmla="*/ 338 w 35809"/>
                  <a:gd name="connsiteY0" fmla="*/ 435 h 5909"/>
                  <a:gd name="connsiteX1" fmla="*/ 36147 w 35809"/>
                  <a:gd name="connsiteY1" fmla="*/ 435 h 5909"/>
                </a:gdLst>
                <a:ahLst/>
                <a:cxnLst>
                  <a:cxn ang="0">
                    <a:pos x="connsiteX0" y="connsiteY0"/>
                  </a:cxn>
                  <a:cxn ang="0">
                    <a:pos x="connsiteX1" y="connsiteY1"/>
                  </a:cxn>
                </a:cxnLst>
                <a:rect l="l" t="t" r="r" b="b"/>
                <a:pathLst>
                  <a:path w="35809" h="5909">
                    <a:moveTo>
                      <a:pt x="338" y="435"/>
                    </a:moveTo>
                    <a:lnTo>
                      <a:pt x="36147" y="435"/>
                    </a:lnTo>
                  </a:path>
                </a:pathLst>
              </a:custGeom>
              <a:noFill/>
              <a:ln w="5965" cap="flat">
                <a:solidFill>
                  <a:srgbClr val="EC4E44"/>
                </a:solidFill>
                <a:prstDash val="solid"/>
                <a:miter/>
              </a:ln>
            </p:spPr>
            <p:txBody>
              <a:bodyPr rtlCol="0" anchor="ctr"/>
              <a:lstStyle/>
              <a:p>
                <a:endParaRPr lang="en-US"/>
              </a:p>
            </p:txBody>
          </p:sp>
          <p:sp>
            <p:nvSpPr>
              <p:cNvPr id="2950" name="Freeform: Shape 2949">
                <a:extLst>
                  <a:ext uri="{FF2B5EF4-FFF2-40B4-BE49-F238E27FC236}">
                    <a16:creationId xmlns:a16="http://schemas.microsoft.com/office/drawing/2014/main" id="{7E79E8F1-E1E0-4734-B9FF-4071A38C0D27}"/>
                  </a:ext>
                </a:extLst>
              </p:cNvPr>
              <p:cNvSpPr/>
              <p:nvPr/>
            </p:nvSpPr>
            <p:spPr>
              <a:xfrm>
                <a:off x="2495863" y="4391382"/>
                <a:ext cx="35809" cy="5909"/>
              </a:xfrm>
              <a:custGeom>
                <a:avLst/>
                <a:gdLst>
                  <a:gd name="connsiteX0" fmla="*/ 366 w 35809"/>
                  <a:gd name="connsiteY0" fmla="*/ 408 h 5909"/>
                  <a:gd name="connsiteX1" fmla="*/ 36175 w 35809"/>
                  <a:gd name="connsiteY1" fmla="*/ 408 h 5909"/>
                </a:gdLst>
                <a:ahLst/>
                <a:cxnLst>
                  <a:cxn ang="0">
                    <a:pos x="connsiteX0" y="connsiteY0"/>
                  </a:cxn>
                  <a:cxn ang="0">
                    <a:pos x="connsiteX1" y="connsiteY1"/>
                  </a:cxn>
                </a:cxnLst>
                <a:rect l="l" t="t" r="r" b="b"/>
                <a:pathLst>
                  <a:path w="35809" h="5909">
                    <a:moveTo>
                      <a:pt x="366" y="408"/>
                    </a:moveTo>
                    <a:lnTo>
                      <a:pt x="36175" y="408"/>
                    </a:lnTo>
                  </a:path>
                </a:pathLst>
              </a:custGeom>
              <a:solidFill>
                <a:srgbClr val="EC4E44"/>
              </a:solidFill>
              <a:ln w="5965" cap="sq">
                <a:noFill/>
                <a:prstDash val="solid"/>
                <a:miter/>
              </a:ln>
            </p:spPr>
            <p:txBody>
              <a:bodyPr rtlCol="0" anchor="ctr"/>
              <a:lstStyle/>
              <a:p>
                <a:endParaRPr lang="en-US"/>
              </a:p>
            </p:txBody>
          </p:sp>
          <p:sp>
            <p:nvSpPr>
              <p:cNvPr id="2951" name="Freeform: Shape 2950">
                <a:extLst>
                  <a:ext uri="{FF2B5EF4-FFF2-40B4-BE49-F238E27FC236}">
                    <a16:creationId xmlns:a16="http://schemas.microsoft.com/office/drawing/2014/main" id="{98CA72DE-5DE1-4F68-A98A-3F6F0CF13F60}"/>
                  </a:ext>
                </a:extLst>
              </p:cNvPr>
              <p:cNvSpPr/>
              <p:nvPr/>
            </p:nvSpPr>
            <p:spPr>
              <a:xfrm>
                <a:off x="2495863" y="4391382"/>
                <a:ext cx="35809" cy="5909"/>
              </a:xfrm>
              <a:custGeom>
                <a:avLst/>
                <a:gdLst>
                  <a:gd name="connsiteX0" fmla="*/ 366 w 35809"/>
                  <a:gd name="connsiteY0" fmla="*/ 408 h 5909"/>
                  <a:gd name="connsiteX1" fmla="*/ 36175 w 35809"/>
                  <a:gd name="connsiteY1" fmla="*/ 408 h 5909"/>
                </a:gdLst>
                <a:ahLst/>
                <a:cxnLst>
                  <a:cxn ang="0">
                    <a:pos x="connsiteX0" y="connsiteY0"/>
                  </a:cxn>
                  <a:cxn ang="0">
                    <a:pos x="connsiteX1" y="connsiteY1"/>
                  </a:cxn>
                </a:cxnLst>
                <a:rect l="l" t="t" r="r" b="b"/>
                <a:pathLst>
                  <a:path w="35809" h="5909">
                    <a:moveTo>
                      <a:pt x="366" y="408"/>
                    </a:moveTo>
                    <a:lnTo>
                      <a:pt x="36175" y="408"/>
                    </a:lnTo>
                  </a:path>
                </a:pathLst>
              </a:custGeom>
              <a:noFill/>
              <a:ln w="5965" cap="flat">
                <a:solidFill>
                  <a:srgbClr val="EC4E44"/>
                </a:solidFill>
                <a:prstDash val="solid"/>
                <a:miter/>
              </a:ln>
            </p:spPr>
            <p:txBody>
              <a:bodyPr rtlCol="0" anchor="ctr"/>
              <a:lstStyle/>
              <a:p>
                <a:endParaRPr lang="en-US"/>
              </a:p>
            </p:txBody>
          </p:sp>
          <p:sp>
            <p:nvSpPr>
              <p:cNvPr id="2952" name="Freeform: Shape 2951">
                <a:extLst>
                  <a:ext uri="{FF2B5EF4-FFF2-40B4-BE49-F238E27FC236}">
                    <a16:creationId xmlns:a16="http://schemas.microsoft.com/office/drawing/2014/main" id="{BF0B0A49-7F68-406D-AC72-180F64FF5B86}"/>
                  </a:ext>
                </a:extLst>
              </p:cNvPr>
              <p:cNvSpPr/>
              <p:nvPr/>
            </p:nvSpPr>
            <p:spPr>
              <a:xfrm>
                <a:off x="3334651" y="3603703"/>
                <a:ext cx="35809" cy="5909"/>
              </a:xfrm>
              <a:custGeom>
                <a:avLst/>
                <a:gdLst>
                  <a:gd name="connsiteX0" fmla="*/ 506 w 35809"/>
                  <a:gd name="connsiteY0" fmla="*/ 275 h 5909"/>
                  <a:gd name="connsiteX1" fmla="*/ 36315 w 35809"/>
                  <a:gd name="connsiteY1" fmla="*/ 275 h 5909"/>
                </a:gdLst>
                <a:ahLst/>
                <a:cxnLst>
                  <a:cxn ang="0">
                    <a:pos x="connsiteX0" y="connsiteY0"/>
                  </a:cxn>
                  <a:cxn ang="0">
                    <a:pos x="connsiteX1" y="connsiteY1"/>
                  </a:cxn>
                </a:cxnLst>
                <a:rect l="l" t="t" r="r" b="b"/>
                <a:pathLst>
                  <a:path w="35809" h="5909">
                    <a:moveTo>
                      <a:pt x="506" y="275"/>
                    </a:moveTo>
                    <a:lnTo>
                      <a:pt x="36315" y="275"/>
                    </a:lnTo>
                  </a:path>
                </a:pathLst>
              </a:custGeom>
              <a:solidFill>
                <a:srgbClr val="EC4E44"/>
              </a:solidFill>
              <a:ln w="5965" cap="sq">
                <a:noFill/>
                <a:prstDash val="solid"/>
                <a:miter/>
              </a:ln>
            </p:spPr>
            <p:txBody>
              <a:bodyPr rtlCol="0" anchor="ctr"/>
              <a:lstStyle/>
              <a:p>
                <a:endParaRPr lang="en-US"/>
              </a:p>
            </p:txBody>
          </p:sp>
          <p:sp>
            <p:nvSpPr>
              <p:cNvPr id="2953" name="Freeform: Shape 2952">
                <a:extLst>
                  <a:ext uri="{FF2B5EF4-FFF2-40B4-BE49-F238E27FC236}">
                    <a16:creationId xmlns:a16="http://schemas.microsoft.com/office/drawing/2014/main" id="{5D8076DC-1D24-43E9-BE93-450A19CCD15E}"/>
                  </a:ext>
                </a:extLst>
              </p:cNvPr>
              <p:cNvSpPr/>
              <p:nvPr/>
            </p:nvSpPr>
            <p:spPr>
              <a:xfrm>
                <a:off x="3334651" y="3603703"/>
                <a:ext cx="35809" cy="5909"/>
              </a:xfrm>
              <a:custGeom>
                <a:avLst/>
                <a:gdLst>
                  <a:gd name="connsiteX0" fmla="*/ 506 w 35809"/>
                  <a:gd name="connsiteY0" fmla="*/ 275 h 5909"/>
                  <a:gd name="connsiteX1" fmla="*/ 36315 w 35809"/>
                  <a:gd name="connsiteY1" fmla="*/ 275 h 5909"/>
                </a:gdLst>
                <a:ahLst/>
                <a:cxnLst>
                  <a:cxn ang="0">
                    <a:pos x="connsiteX0" y="connsiteY0"/>
                  </a:cxn>
                  <a:cxn ang="0">
                    <a:pos x="connsiteX1" y="connsiteY1"/>
                  </a:cxn>
                </a:cxnLst>
                <a:rect l="l" t="t" r="r" b="b"/>
                <a:pathLst>
                  <a:path w="35809" h="5909">
                    <a:moveTo>
                      <a:pt x="506" y="275"/>
                    </a:moveTo>
                    <a:lnTo>
                      <a:pt x="36315" y="275"/>
                    </a:lnTo>
                  </a:path>
                </a:pathLst>
              </a:custGeom>
              <a:noFill/>
              <a:ln w="5965" cap="flat">
                <a:solidFill>
                  <a:srgbClr val="EC4E44"/>
                </a:solidFill>
                <a:prstDash val="solid"/>
                <a:miter/>
              </a:ln>
            </p:spPr>
            <p:txBody>
              <a:bodyPr rtlCol="0" anchor="ctr"/>
              <a:lstStyle/>
              <a:p>
                <a:endParaRPr lang="en-US"/>
              </a:p>
            </p:txBody>
          </p:sp>
          <p:sp>
            <p:nvSpPr>
              <p:cNvPr id="2954" name="Freeform: Shape 2953">
                <a:extLst>
                  <a:ext uri="{FF2B5EF4-FFF2-40B4-BE49-F238E27FC236}">
                    <a16:creationId xmlns:a16="http://schemas.microsoft.com/office/drawing/2014/main" id="{E3B62D8C-FD2E-464C-B507-B119A4AA5B06}"/>
                  </a:ext>
                </a:extLst>
              </p:cNvPr>
              <p:cNvSpPr/>
              <p:nvPr/>
            </p:nvSpPr>
            <p:spPr>
              <a:xfrm>
                <a:off x="3129857" y="3793081"/>
                <a:ext cx="35809" cy="5909"/>
              </a:xfrm>
              <a:custGeom>
                <a:avLst/>
                <a:gdLst>
                  <a:gd name="connsiteX0" fmla="*/ 472 w 35809"/>
                  <a:gd name="connsiteY0" fmla="*/ 307 h 5909"/>
                  <a:gd name="connsiteX1" fmla="*/ 36281 w 35809"/>
                  <a:gd name="connsiteY1" fmla="*/ 307 h 5909"/>
                </a:gdLst>
                <a:ahLst/>
                <a:cxnLst>
                  <a:cxn ang="0">
                    <a:pos x="connsiteX0" y="connsiteY0"/>
                  </a:cxn>
                  <a:cxn ang="0">
                    <a:pos x="connsiteX1" y="connsiteY1"/>
                  </a:cxn>
                </a:cxnLst>
                <a:rect l="l" t="t" r="r" b="b"/>
                <a:pathLst>
                  <a:path w="35809" h="5909">
                    <a:moveTo>
                      <a:pt x="472" y="307"/>
                    </a:moveTo>
                    <a:lnTo>
                      <a:pt x="36281" y="307"/>
                    </a:lnTo>
                  </a:path>
                </a:pathLst>
              </a:custGeom>
              <a:solidFill>
                <a:srgbClr val="EC4E44"/>
              </a:solidFill>
              <a:ln w="5965" cap="sq">
                <a:noFill/>
                <a:prstDash val="solid"/>
                <a:miter/>
              </a:ln>
            </p:spPr>
            <p:txBody>
              <a:bodyPr rtlCol="0" anchor="ctr"/>
              <a:lstStyle/>
              <a:p>
                <a:endParaRPr lang="en-US"/>
              </a:p>
            </p:txBody>
          </p:sp>
          <p:sp>
            <p:nvSpPr>
              <p:cNvPr id="2955" name="Freeform: Shape 2954">
                <a:extLst>
                  <a:ext uri="{FF2B5EF4-FFF2-40B4-BE49-F238E27FC236}">
                    <a16:creationId xmlns:a16="http://schemas.microsoft.com/office/drawing/2014/main" id="{0D982C5E-6235-425F-BBF0-15342EC9DFD7}"/>
                  </a:ext>
                </a:extLst>
              </p:cNvPr>
              <p:cNvSpPr/>
              <p:nvPr/>
            </p:nvSpPr>
            <p:spPr>
              <a:xfrm>
                <a:off x="3129857" y="3793081"/>
                <a:ext cx="35809" cy="5909"/>
              </a:xfrm>
              <a:custGeom>
                <a:avLst/>
                <a:gdLst>
                  <a:gd name="connsiteX0" fmla="*/ 472 w 35809"/>
                  <a:gd name="connsiteY0" fmla="*/ 307 h 5909"/>
                  <a:gd name="connsiteX1" fmla="*/ 36281 w 35809"/>
                  <a:gd name="connsiteY1" fmla="*/ 307 h 5909"/>
                </a:gdLst>
                <a:ahLst/>
                <a:cxnLst>
                  <a:cxn ang="0">
                    <a:pos x="connsiteX0" y="connsiteY0"/>
                  </a:cxn>
                  <a:cxn ang="0">
                    <a:pos x="connsiteX1" y="connsiteY1"/>
                  </a:cxn>
                </a:cxnLst>
                <a:rect l="l" t="t" r="r" b="b"/>
                <a:pathLst>
                  <a:path w="35809" h="5909">
                    <a:moveTo>
                      <a:pt x="472" y="307"/>
                    </a:moveTo>
                    <a:lnTo>
                      <a:pt x="36281" y="307"/>
                    </a:lnTo>
                  </a:path>
                </a:pathLst>
              </a:custGeom>
              <a:noFill/>
              <a:ln w="5965" cap="flat">
                <a:solidFill>
                  <a:srgbClr val="EC4E44"/>
                </a:solidFill>
                <a:prstDash val="solid"/>
                <a:miter/>
              </a:ln>
            </p:spPr>
            <p:txBody>
              <a:bodyPr rtlCol="0" anchor="ctr"/>
              <a:lstStyle/>
              <a:p>
                <a:endParaRPr lang="en-US"/>
              </a:p>
            </p:txBody>
          </p:sp>
          <p:sp>
            <p:nvSpPr>
              <p:cNvPr id="2956" name="Freeform: Shape 2955">
                <a:extLst>
                  <a:ext uri="{FF2B5EF4-FFF2-40B4-BE49-F238E27FC236}">
                    <a16:creationId xmlns:a16="http://schemas.microsoft.com/office/drawing/2014/main" id="{8BB7C562-0A93-482E-BCEF-B7FD8535A8B7}"/>
                  </a:ext>
                </a:extLst>
              </p:cNvPr>
              <p:cNvSpPr/>
              <p:nvPr/>
            </p:nvSpPr>
            <p:spPr>
              <a:xfrm>
                <a:off x="2579179" y="4298557"/>
                <a:ext cx="35809" cy="5909"/>
              </a:xfrm>
              <a:custGeom>
                <a:avLst/>
                <a:gdLst>
                  <a:gd name="connsiteX0" fmla="*/ 379 w 35809"/>
                  <a:gd name="connsiteY0" fmla="*/ 393 h 5909"/>
                  <a:gd name="connsiteX1" fmla="*/ 36189 w 35809"/>
                  <a:gd name="connsiteY1" fmla="*/ 393 h 5909"/>
                </a:gdLst>
                <a:ahLst/>
                <a:cxnLst>
                  <a:cxn ang="0">
                    <a:pos x="connsiteX0" y="connsiteY0"/>
                  </a:cxn>
                  <a:cxn ang="0">
                    <a:pos x="connsiteX1" y="connsiteY1"/>
                  </a:cxn>
                </a:cxnLst>
                <a:rect l="l" t="t" r="r" b="b"/>
                <a:pathLst>
                  <a:path w="35809" h="5909">
                    <a:moveTo>
                      <a:pt x="379" y="393"/>
                    </a:moveTo>
                    <a:lnTo>
                      <a:pt x="36189" y="393"/>
                    </a:lnTo>
                  </a:path>
                </a:pathLst>
              </a:custGeom>
              <a:solidFill>
                <a:srgbClr val="EC4E44"/>
              </a:solidFill>
              <a:ln w="5965" cap="sq">
                <a:noFill/>
                <a:prstDash val="solid"/>
                <a:miter/>
              </a:ln>
            </p:spPr>
            <p:txBody>
              <a:bodyPr rtlCol="0" anchor="ctr"/>
              <a:lstStyle/>
              <a:p>
                <a:endParaRPr lang="en-US"/>
              </a:p>
            </p:txBody>
          </p:sp>
          <p:sp>
            <p:nvSpPr>
              <p:cNvPr id="2957" name="Freeform: Shape 2956">
                <a:extLst>
                  <a:ext uri="{FF2B5EF4-FFF2-40B4-BE49-F238E27FC236}">
                    <a16:creationId xmlns:a16="http://schemas.microsoft.com/office/drawing/2014/main" id="{14538C0E-078D-427E-9568-924CD6E91236}"/>
                  </a:ext>
                </a:extLst>
              </p:cNvPr>
              <p:cNvSpPr/>
              <p:nvPr/>
            </p:nvSpPr>
            <p:spPr>
              <a:xfrm>
                <a:off x="2579179" y="4298557"/>
                <a:ext cx="35809" cy="5909"/>
              </a:xfrm>
              <a:custGeom>
                <a:avLst/>
                <a:gdLst>
                  <a:gd name="connsiteX0" fmla="*/ 379 w 35809"/>
                  <a:gd name="connsiteY0" fmla="*/ 393 h 5909"/>
                  <a:gd name="connsiteX1" fmla="*/ 36189 w 35809"/>
                  <a:gd name="connsiteY1" fmla="*/ 393 h 5909"/>
                </a:gdLst>
                <a:ahLst/>
                <a:cxnLst>
                  <a:cxn ang="0">
                    <a:pos x="connsiteX0" y="connsiteY0"/>
                  </a:cxn>
                  <a:cxn ang="0">
                    <a:pos x="connsiteX1" y="connsiteY1"/>
                  </a:cxn>
                </a:cxnLst>
                <a:rect l="l" t="t" r="r" b="b"/>
                <a:pathLst>
                  <a:path w="35809" h="5909">
                    <a:moveTo>
                      <a:pt x="379" y="393"/>
                    </a:moveTo>
                    <a:lnTo>
                      <a:pt x="36189" y="393"/>
                    </a:lnTo>
                  </a:path>
                </a:pathLst>
              </a:custGeom>
              <a:noFill/>
              <a:ln w="5965" cap="flat">
                <a:solidFill>
                  <a:srgbClr val="EC4E44"/>
                </a:solidFill>
                <a:prstDash val="solid"/>
                <a:miter/>
              </a:ln>
            </p:spPr>
            <p:txBody>
              <a:bodyPr rtlCol="0" anchor="ctr"/>
              <a:lstStyle/>
              <a:p>
                <a:endParaRPr lang="en-US"/>
              </a:p>
            </p:txBody>
          </p:sp>
          <p:sp>
            <p:nvSpPr>
              <p:cNvPr id="2958" name="Freeform: Shape 2957">
                <a:extLst>
                  <a:ext uri="{FF2B5EF4-FFF2-40B4-BE49-F238E27FC236}">
                    <a16:creationId xmlns:a16="http://schemas.microsoft.com/office/drawing/2014/main" id="{12BD1BE6-23CA-4680-91EB-73A2C3E17E47}"/>
                  </a:ext>
                </a:extLst>
              </p:cNvPr>
              <p:cNvSpPr/>
              <p:nvPr/>
            </p:nvSpPr>
            <p:spPr>
              <a:xfrm>
                <a:off x="2401993" y="4474691"/>
                <a:ext cx="35809" cy="5909"/>
              </a:xfrm>
              <a:custGeom>
                <a:avLst/>
                <a:gdLst>
                  <a:gd name="connsiteX0" fmla="*/ 350 w 35809"/>
                  <a:gd name="connsiteY0" fmla="*/ 423 h 5909"/>
                  <a:gd name="connsiteX1" fmla="*/ 36159 w 35809"/>
                  <a:gd name="connsiteY1" fmla="*/ 423 h 5909"/>
                </a:gdLst>
                <a:ahLst/>
                <a:cxnLst>
                  <a:cxn ang="0">
                    <a:pos x="connsiteX0" y="connsiteY0"/>
                  </a:cxn>
                  <a:cxn ang="0">
                    <a:pos x="connsiteX1" y="connsiteY1"/>
                  </a:cxn>
                </a:cxnLst>
                <a:rect l="l" t="t" r="r" b="b"/>
                <a:pathLst>
                  <a:path w="35809" h="5909">
                    <a:moveTo>
                      <a:pt x="350" y="423"/>
                    </a:moveTo>
                    <a:lnTo>
                      <a:pt x="36159" y="423"/>
                    </a:lnTo>
                  </a:path>
                </a:pathLst>
              </a:custGeom>
              <a:solidFill>
                <a:srgbClr val="EC4E44"/>
              </a:solidFill>
              <a:ln w="5965" cap="sq">
                <a:noFill/>
                <a:prstDash val="solid"/>
                <a:miter/>
              </a:ln>
            </p:spPr>
            <p:txBody>
              <a:bodyPr rtlCol="0" anchor="ctr"/>
              <a:lstStyle/>
              <a:p>
                <a:endParaRPr lang="en-US"/>
              </a:p>
            </p:txBody>
          </p:sp>
          <p:sp>
            <p:nvSpPr>
              <p:cNvPr id="2959" name="Freeform: Shape 2958">
                <a:extLst>
                  <a:ext uri="{FF2B5EF4-FFF2-40B4-BE49-F238E27FC236}">
                    <a16:creationId xmlns:a16="http://schemas.microsoft.com/office/drawing/2014/main" id="{705DDF2D-7E84-4D59-B0C1-5CA99C0A59B7}"/>
                  </a:ext>
                </a:extLst>
              </p:cNvPr>
              <p:cNvSpPr/>
              <p:nvPr/>
            </p:nvSpPr>
            <p:spPr>
              <a:xfrm>
                <a:off x="2401993" y="4474691"/>
                <a:ext cx="35809" cy="5909"/>
              </a:xfrm>
              <a:custGeom>
                <a:avLst/>
                <a:gdLst>
                  <a:gd name="connsiteX0" fmla="*/ 350 w 35809"/>
                  <a:gd name="connsiteY0" fmla="*/ 423 h 5909"/>
                  <a:gd name="connsiteX1" fmla="*/ 36159 w 35809"/>
                  <a:gd name="connsiteY1" fmla="*/ 423 h 5909"/>
                </a:gdLst>
                <a:ahLst/>
                <a:cxnLst>
                  <a:cxn ang="0">
                    <a:pos x="connsiteX0" y="connsiteY0"/>
                  </a:cxn>
                  <a:cxn ang="0">
                    <a:pos x="connsiteX1" y="connsiteY1"/>
                  </a:cxn>
                </a:cxnLst>
                <a:rect l="l" t="t" r="r" b="b"/>
                <a:pathLst>
                  <a:path w="35809" h="5909">
                    <a:moveTo>
                      <a:pt x="350" y="423"/>
                    </a:moveTo>
                    <a:lnTo>
                      <a:pt x="36159" y="423"/>
                    </a:lnTo>
                  </a:path>
                </a:pathLst>
              </a:custGeom>
              <a:noFill/>
              <a:ln w="5965" cap="flat">
                <a:solidFill>
                  <a:srgbClr val="EC4E44"/>
                </a:solidFill>
                <a:prstDash val="solid"/>
                <a:miter/>
              </a:ln>
            </p:spPr>
            <p:txBody>
              <a:bodyPr rtlCol="0" anchor="ctr"/>
              <a:lstStyle/>
              <a:p>
                <a:endParaRPr lang="en-US"/>
              </a:p>
            </p:txBody>
          </p:sp>
          <p:sp>
            <p:nvSpPr>
              <p:cNvPr id="2960" name="Freeform: Shape 2959">
                <a:extLst>
                  <a:ext uri="{FF2B5EF4-FFF2-40B4-BE49-F238E27FC236}">
                    <a16:creationId xmlns:a16="http://schemas.microsoft.com/office/drawing/2014/main" id="{706A3EF6-B297-411C-A58A-F06B493B22E0}"/>
                  </a:ext>
                </a:extLst>
              </p:cNvPr>
              <p:cNvSpPr/>
              <p:nvPr/>
            </p:nvSpPr>
            <p:spPr>
              <a:xfrm>
                <a:off x="3666355" y="3351527"/>
                <a:ext cx="35809" cy="5909"/>
              </a:xfrm>
              <a:custGeom>
                <a:avLst/>
                <a:gdLst>
                  <a:gd name="connsiteX0" fmla="*/ 562 w 35809"/>
                  <a:gd name="connsiteY0" fmla="*/ 232 h 5909"/>
                  <a:gd name="connsiteX1" fmla="*/ 36371 w 35809"/>
                  <a:gd name="connsiteY1" fmla="*/ 232 h 5909"/>
                </a:gdLst>
                <a:ahLst/>
                <a:cxnLst>
                  <a:cxn ang="0">
                    <a:pos x="connsiteX0" y="connsiteY0"/>
                  </a:cxn>
                  <a:cxn ang="0">
                    <a:pos x="connsiteX1" y="connsiteY1"/>
                  </a:cxn>
                </a:cxnLst>
                <a:rect l="l" t="t" r="r" b="b"/>
                <a:pathLst>
                  <a:path w="35809" h="5909">
                    <a:moveTo>
                      <a:pt x="562" y="232"/>
                    </a:moveTo>
                    <a:lnTo>
                      <a:pt x="36371" y="232"/>
                    </a:lnTo>
                  </a:path>
                </a:pathLst>
              </a:custGeom>
              <a:solidFill>
                <a:srgbClr val="EC4E44"/>
              </a:solidFill>
              <a:ln w="5965" cap="sq">
                <a:noFill/>
                <a:prstDash val="solid"/>
                <a:miter/>
              </a:ln>
            </p:spPr>
            <p:txBody>
              <a:bodyPr rtlCol="0" anchor="ctr"/>
              <a:lstStyle/>
              <a:p>
                <a:endParaRPr lang="en-US"/>
              </a:p>
            </p:txBody>
          </p:sp>
          <p:sp>
            <p:nvSpPr>
              <p:cNvPr id="2961" name="Freeform: Shape 2960">
                <a:extLst>
                  <a:ext uri="{FF2B5EF4-FFF2-40B4-BE49-F238E27FC236}">
                    <a16:creationId xmlns:a16="http://schemas.microsoft.com/office/drawing/2014/main" id="{1D9F24AB-C813-4B95-84E8-44F63C311E22}"/>
                  </a:ext>
                </a:extLst>
              </p:cNvPr>
              <p:cNvSpPr/>
              <p:nvPr/>
            </p:nvSpPr>
            <p:spPr>
              <a:xfrm>
                <a:off x="3666355" y="3351527"/>
                <a:ext cx="35809" cy="5909"/>
              </a:xfrm>
              <a:custGeom>
                <a:avLst/>
                <a:gdLst>
                  <a:gd name="connsiteX0" fmla="*/ 562 w 35809"/>
                  <a:gd name="connsiteY0" fmla="*/ 232 h 5909"/>
                  <a:gd name="connsiteX1" fmla="*/ 36371 w 35809"/>
                  <a:gd name="connsiteY1" fmla="*/ 232 h 5909"/>
                </a:gdLst>
                <a:ahLst/>
                <a:cxnLst>
                  <a:cxn ang="0">
                    <a:pos x="connsiteX0" y="connsiteY0"/>
                  </a:cxn>
                  <a:cxn ang="0">
                    <a:pos x="connsiteX1" y="connsiteY1"/>
                  </a:cxn>
                </a:cxnLst>
                <a:rect l="l" t="t" r="r" b="b"/>
                <a:pathLst>
                  <a:path w="35809" h="5909">
                    <a:moveTo>
                      <a:pt x="562" y="232"/>
                    </a:moveTo>
                    <a:lnTo>
                      <a:pt x="36371" y="232"/>
                    </a:lnTo>
                  </a:path>
                </a:pathLst>
              </a:custGeom>
              <a:noFill/>
              <a:ln w="5965" cap="flat">
                <a:solidFill>
                  <a:srgbClr val="EC4E44"/>
                </a:solidFill>
                <a:prstDash val="solid"/>
                <a:miter/>
              </a:ln>
            </p:spPr>
            <p:txBody>
              <a:bodyPr rtlCol="0" anchor="ctr"/>
              <a:lstStyle/>
              <a:p>
                <a:endParaRPr lang="en-US"/>
              </a:p>
            </p:txBody>
          </p:sp>
          <p:sp>
            <p:nvSpPr>
              <p:cNvPr id="2962" name="Freeform: Shape 2961">
                <a:extLst>
                  <a:ext uri="{FF2B5EF4-FFF2-40B4-BE49-F238E27FC236}">
                    <a16:creationId xmlns:a16="http://schemas.microsoft.com/office/drawing/2014/main" id="{0704A967-BB24-489B-9648-33DCFF5F47D8}"/>
                  </a:ext>
                </a:extLst>
              </p:cNvPr>
              <p:cNvSpPr/>
              <p:nvPr/>
            </p:nvSpPr>
            <p:spPr>
              <a:xfrm>
                <a:off x="2661539" y="4251752"/>
                <a:ext cx="35809" cy="5909"/>
              </a:xfrm>
              <a:custGeom>
                <a:avLst/>
                <a:gdLst>
                  <a:gd name="connsiteX0" fmla="*/ 393 w 35809"/>
                  <a:gd name="connsiteY0" fmla="*/ 385 h 5909"/>
                  <a:gd name="connsiteX1" fmla="*/ 36203 w 35809"/>
                  <a:gd name="connsiteY1" fmla="*/ 385 h 5909"/>
                </a:gdLst>
                <a:ahLst/>
                <a:cxnLst>
                  <a:cxn ang="0">
                    <a:pos x="connsiteX0" y="connsiteY0"/>
                  </a:cxn>
                  <a:cxn ang="0">
                    <a:pos x="connsiteX1" y="connsiteY1"/>
                  </a:cxn>
                </a:cxnLst>
                <a:rect l="l" t="t" r="r" b="b"/>
                <a:pathLst>
                  <a:path w="35809" h="5909">
                    <a:moveTo>
                      <a:pt x="393" y="385"/>
                    </a:moveTo>
                    <a:lnTo>
                      <a:pt x="36203" y="385"/>
                    </a:lnTo>
                  </a:path>
                </a:pathLst>
              </a:custGeom>
              <a:solidFill>
                <a:srgbClr val="EC4E44"/>
              </a:solidFill>
              <a:ln w="5965" cap="sq">
                <a:noFill/>
                <a:prstDash val="solid"/>
                <a:miter/>
              </a:ln>
            </p:spPr>
            <p:txBody>
              <a:bodyPr rtlCol="0" anchor="ctr"/>
              <a:lstStyle/>
              <a:p>
                <a:endParaRPr lang="en-US"/>
              </a:p>
            </p:txBody>
          </p:sp>
          <p:sp>
            <p:nvSpPr>
              <p:cNvPr id="2963" name="Freeform: Shape 2962">
                <a:extLst>
                  <a:ext uri="{FF2B5EF4-FFF2-40B4-BE49-F238E27FC236}">
                    <a16:creationId xmlns:a16="http://schemas.microsoft.com/office/drawing/2014/main" id="{74C396C1-A722-4C32-A418-A8C0B37E3E04}"/>
                  </a:ext>
                </a:extLst>
              </p:cNvPr>
              <p:cNvSpPr/>
              <p:nvPr/>
            </p:nvSpPr>
            <p:spPr>
              <a:xfrm>
                <a:off x="2661539" y="4251752"/>
                <a:ext cx="35809" cy="5909"/>
              </a:xfrm>
              <a:custGeom>
                <a:avLst/>
                <a:gdLst>
                  <a:gd name="connsiteX0" fmla="*/ 393 w 35809"/>
                  <a:gd name="connsiteY0" fmla="*/ 385 h 5909"/>
                  <a:gd name="connsiteX1" fmla="*/ 36203 w 35809"/>
                  <a:gd name="connsiteY1" fmla="*/ 385 h 5909"/>
                </a:gdLst>
                <a:ahLst/>
                <a:cxnLst>
                  <a:cxn ang="0">
                    <a:pos x="connsiteX0" y="connsiteY0"/>
                  </a:cxn>
                  <a:cxn ang="0">
                    <a:pos x="connsiteX1" y="connsiteY1"/>
                  </a:cxn>
                </a:cxnLst>
                <a:rect l="l" t="t" r="r" b="b"/>
                <a:pathLst>
                  <a:path w="35809" h="5909">
                    <a:moveTo>
                      <a:pt x="393" y="385"/>
                    </a:moveTo>
                    <a:lnTo>
                      <a:pt x="36203" y="385"/>
                    </a:lnTo>
                  </a:path>
                </a:pathLst>
              </a:custGeom>
              <a:noFill/>
              <a:ln w="5965" cap="flat">
                <a:solidFill>
                  <a:srgbClr val="EC4E44"/>
                </a:solidFill>
                <a:prstDash val="solid"/>
                <a:miter/>
              </a:ln>
            </p:spPr>
            <p:txBody>
              <a:bodyPr rtlCol="0" anchor="ctr"/>
              <a:lstStyle/>
              <a:p>
                <a:endParaRPr lang="en-US"/>
              </a:p>
            </p:txBody>
          </p:sp>
          <p:sp>
            <p:nvSpPr>
              <p:cNvPr id="2964" name="Freeform: Shape 2963">
                <a:extLst>
                  <a:ext uri="{FF2B5EF4-FFF2-40B4-BE49-F238E27FC236}">
                    <a16:creationId xmlns:a16="http://schemas.microsoft.com/office/drawing/2014/main" id="{7D48B578-98C0-4AD1-8B0F-9F817FDC1F83}"/>
                  </a:ext>
                </a:extLst>
              </p:cNvPr>
              <p:cNvSpPr/>
              <p:nvPr/>
            </p:nvSpPr>
            <p:spPr>
              <a:xfrm>
                <a:off x="3844100" y="3181372"/>
                <a:ext cx="35809" cy="5909"/>
              </a:xfrm>
              <a:custGeom>
                <a:avLst/>
                <a:gdLst>
                  <a:gd name="connsiteX0" fmla="*/ 591 w 35809"/>
                  <a:gd name="connsiteY0" fmla="*/ 204 h 5909"/>
                  <a:gd name="connsiteX1" fmla="*/ 36401 w 35809"/>
                  <a:gd name="connsiteY1" fmla="*/ 204 h 5909"/>
                </a:gdLst>
                <a:ahLst/>
                <a:cxnLst>
                  <a:cxn ang="0">
                    <a:pos x="connsiteX0" y="connsiteY0"/>
                  </a:cxn>
                  <a:cxn ang="0">
                    <a:pos x="connsiteX1" y="connsiteY1"/>
                  </a:cxn>
                </a:cxnLst>
                <a:rect l="l" t="t" r="r" b="b"/>
                <a:pathLst>
                  <a:path w="35809" h="5909">
                    <a:moveTo>
                      <a:pt x="591" y="204"/>
                    </a:moveTo>
                    <a:lnTo>
                      <a:pt x="36401" y="204"/>
                    </a:lnTo>
                  </a:path>
                </a:pathLst>
              </a:custGeom>
              <a:solidFill>
                <a:srgbClr val="EC4E44"/>
              </a:solidFill>
              <a:ln w="5965" cap="sq">
                <a:noFill/>
                <a:prstDash val="solid"/>
                <a:miter/>
              </a:ln>
            </p:spPr>
            <p:txBody>
              <a:bodyPr rtlCol="0" anchor="ctr"/>
              <a:lstStyle/>
              <a:p>
                <a:endParaRPr lang="en-US"/>
              </a:p>
            </p:txBody>
          </p:sp>
          <p:sp>
            <p:nvSpPr>
              <p:cNvPr id="2965" name="Freeform: Shape 2964">
                <a:extLst>
                  <a:ext uri="{FF2B5EF4-FFF2-40B4-BE49-F238E27FC236}">
                    <a16:creationId xmlns:a16="http://schemas.microsoft.com/office/drawing/2014/main" id="{B015EC0A-983A-41C6-A9AC-5665FDA72895}"/>
                  </a:ext>
                </a:extLst>
              </p:cNvPr>
              <p:cNvSpPr/>
              <p:nvPr/>
            </p:nvSpPr>
            <p:spPr>
              <a:xfrm>
                <a:off x="3844100" y="3181372"/>
                <a:ext cx="35809" cy="5909"/>
              </a:xfrm>
              <a:custGeom>
                <a:avLst/>
                <a:gdLst>
                  <a:gd name="connsiteX0" fmla="*/ 591 w 35809"/>
                  <a:gd name="connsiteY0" fmla="*/ 204 h 5909"/>
                  <a:gd name="connsiteX1" fmla="*/ 36401 w 35809"/>
                  <a:gd name="connsiteY1" fmla="*/ 204 h 5909"/>
                </a:gdLst>
                <a:ahLst/>
                <a:cxnLst>
                  <a:cxn ang="0">
                    <a:pos x="connsiteX0" y="connsiteY0"/>
                  </a:cxn>
                  <a:cxn ang="0">
                    <a:pos x="connsiteX1" y="connsiteY1"/>
                  </a:cxn>
                </a:cxnLst>
                <a:rect l="l" t="t" r="r" b="b"/>
                <a:pathLst>
                  <a:path w="35809" h="5909">
                    <a:moveTo>
                      <a:pt x="591" y="204"/>
                    </a:moveTo>
                    <a:lnTo>
                      <a:pt x="36401" y="204"/>
                    </a:lnTo>
                  </a:path>
                </a:pathLst>
              </a:custGeom>
              <a:noFill/>
              <a:ln w="5965" cap="flat">
                <a:solidFill>
                  <a:srgbClr val="EC4E44"/>
                </a:solidFill>
                <a:prstDash val="solid"/>
                <a:miter/>
              </a:ln>
            </p:spPr>
            <p:txBody>
              <a:bodyPr rtlCol="0" anchor="ctr"/>
              <a:lstStyle/>
              <a:p>
                <a:endParaRPr lang="en-US"/>
              </a:p>
            </p:txBody>
          </p:sp>
          <p:sp>
            <p:nvSpPr>
              <p:cNvPr id="2966" name="Freeform: Shape 2965">
                <a:extLst>
                  <a:ext uri="{FF2B5EF4-FFF2-40B4-BE49-F238E27FC236}">
                    <a16:creationId xmlns:a16="http://schemas.microsoft.com/office/drawing/2014/main" id="{3B278CD4-8BCA-45FF-AFA5-48FD5533B9A3}"/>
                  </a:ext>
                </a:extLst>
              </p:cNvPr>
              <p:cNvSpPr/>
              <p:nvPr/>
            </p:nvSpPr>
            <p:spPr>
              <a:xfrm>
                <a:off x="2434095" y="4423392"/>
                <a:ext cx="35809" cy="5909"/>
              </a:xfrm>
              <a:custGeom>
                <a:avLst/>
                <a:gdLst>
                  <a:gd name="connsiteX0" fmla="*/ 355 w 35809"/>
                  <a:gd name="connsiteY0" fmla="*/ 414 h 5909"/>
                  <a:gd name="connsiteX1" fmla="*/ 36165 w 35809"/>
                  <a:gd name="connsiteY1" fmla="*/ 414 h 5909"/>
                </a:gdLst>
                <a:ahLst/>
                <a:cxnLst>
                  <a:cxn ang="0">
                    <a:pos x="connsiteX0" y="connsiteY0"/>
                  </a:cxn>
                  <a:cxn ang="0">
                    <a:pos x="connsiteX1" y="connsiteY1"/>
                  </a:cxn>
                </a:cxnLst>
                <a:rect l="l" t="t" r="r" b="b"/>
                <a:pathLst>
                  <a:path w="35809" h="5909">
                    <a:moveTo>
                      <a:pt x="355" y="414"/>
                    </a:moveTo>
                    <a:lnTo>
                      <a:pt x="36165" y="414"/>
                    </a:lnTo>
                  </a:path>
                </a:pathLst>
              </a:custGeom>
              <a:solidFill>
                <a:srgbClr val="EC4E44"/>
              </a:solidFill>
              <a:ln w="5965" cap="sq">
                <a:noFill/>
                <a:prstDash val="solid"/>
                <a:miter/>
              </a:ln>
            </p:spPr>
            <p:txBody>
              <a:bodyPr rtlCol="0" anchor="ctr"/>
              <a:lstStyle/>
              <a:p>
                <a:endParaRPr lang="en-US"/>
              </a:p>
            </p:txBody>
          </p:sp>
          <p:sp>
            <p:nvSpPr>
              <p:cNvPr id="2967" name="Freeform: Shape 2966">
                <a:extLst>
                  <a:ext uri="{FF2B5EF4-FFF2-40B4-BE49-F238E27FC236}">
                    <a16:creationId xmlns:a16="http://schemas.microsoft.com/office/drawing/2014/main" id="{D1BC0BF8-ABE0-43DE-AB38-25A81CB937B3}"/>
                  </a:ext>
                </a:extLst>
              </p:cNvPr>
              <p:cNvSpPr/>
              <p:nvPr/>
            </p:nvSpPr>
            <p:spPr>
              <a:xfrm>
                <a:off x="2434095" y="4423392"/>
                <a:ext cx="35809" cy="5909"/>
              </a:xfrm>
              <a:custGeom>
                <a:avLst/>
                <a:gdLst>
                  <a:gd name="connsiteX0" fmla="*/ 355 w 35809"/>
                  <a:gd name="connsiteY0" fmla="*/ 414 h 5909"/>
                  <a:gd name="connsiteX1" fmla="*/ 36165 w 35809"/>
                  <a:gd name="connsiteY1" fmla="*/ 414 h 5909"/>
                </a:gdLst>
                <a:ahLst/>
                <a:cxnLst>
                  <a:cxn ang="0">
                    <a:pos x="connsiteX0" y="connsiteY0"/>
                  </a:cxn>
                  <a:cxn ang="0">
                    <a:pos x="connsiteX1" y="connsiteY1"/>
                  </a:cxn>
                </a:cxnLst>
                <a:rect l="l" t="t" r="r" b="b"/>
                <a:pathLst>
                  <a:path w="35809" h="5909">
                    <a:moveTo>
                      <a:pt x="355" y="414"/>
                    </a:moveTo>
                    <a:lnTo>
                      <a:pt x="36165" y="414"/>
                    </a:lnTo>
                  </a:path>
                </a:pathLst>
              </a:custGeom>
              <a:noFill/>
              <a:ln w="5965" cap="flat">
                <a:solidFill>
                  <a:srgbClr val="EC4E44"/>
                </a:solidFill>
                <a:prstDash val="solid"/>
                <a:miter/>
              </a:ln>
            </p:spPr>
            <p:txBody>
              <a:bodyPr rtlCol="0" anchor="ctr"/>
              <a:lstStyle/>
              <a:p>
                <a:endParaRPr lang="en-US"/>
              </a:p>
            </p:txBody>
          </p:sp>
          <p:sp>
            <p:nvSpPr>
              <p:cNvPr id="2968" name="Freeform: Shape 2967">
                <a:extLst>
                  <a:ext uri="{FF2B5EF4-FFF2-40B4-BE49-F238E27FC236}">
                    <a16:creationId xmlns:a16="http://schemas.microsoft.com/office/drawing/2014/main" id="{92F11AA6-18C2-4EF0-8CE1-EEEF35493876}"/>
                  </a:ext>
                </a:extLst>
              </p:cNvPr>
              <p:cNvSpPr/>
              <p:nvPr/>
            </p:nvSpPr>
            <p:spPr>
              <a:xfrm>
                <a:off x="3574584" y="3404173"/>
                <a:ext cx="35809" cy="5909"/>
              </a:xfrm>
              <a:custGeom>
                <a:avLst/>
                <a:gdLst>
                  <a:gd name="connsiteX0" fmla="*/ 546 w 35809"/>
                  <a:gd name="connsiteY0" fmla="*/ 241 h 5909"/>
                  <a:gd name="connsiteX1" fmla="*/ 36356 w 35809"/>
                  <a:gd name="connsiteY1" fmla="*/ 241 h 5909"/>
                </a:gdLst>
                <a:ahLst/>
                <a:cxnLst>
                  <a:cxn ang="0">
                    <a:pos x="connsiteX0" y="connsiteY0"/>
                  </a:cxn>
                  <a:cxn ang="0">
                    <a:pos x="connsiteX1" y="connsiteY1"/>
                  </a:cxn>
                </a:cxnLst>
                <a:rect l="l" t="t" r="r" b="b"/>
                <a:pathLst>
                  <a:path w="35809" h="5909">
                    <a:moveTo>
                      <a:pt x="546" y="241"/>
                    </a:moveTo>
                    <a:lnTo>
                      <a:pt x="36356" y="241"/>
                    </a:lnTo>
                  </a:path>
                </a:pathLst>
              </a:custGeom>
              <a:solidFill>
                <a:srgbClr val="EC4E44"/>
              </a:solidFill>
              <a:ln w="5965" cap="sq">
                <a:noFill/>
                <a:prstDash val="solid"/>
                <a:miter/>
              </a:ln>
            </p:spPr>
            <p:txBody>
              <a:bodyPr rtlCol="0" anchor="ctr"/>
              <a:lstStyle/>
              <a:p>
                <a:endParaRPr lang="en-US"/>
              </a:p>
            </p:txBody>
          </p:sp>
          <p:sp>
            <p:nvSpPr>
              <p:cNvPr id="2969" name="Freeform: Shape 2968">
                <a:extLst>
                  <a:ext uri="{FF2B5EF4-FFF2-40B4-BE49-F238E27FC236}">
                    <a16:creationId xmlns:a16="http://schemas.microsoft.com/office/drawing/2014/main" id="{37798D6B-BAC6-4A5F-A810-FB570808F70A}"/>
                  </a:ext>
                </a:extLst>
              </p:cNvPr>
              <p:cNvSpPr/>
              <p:nvPr/>
            </p:nvSpPr>
            <p:spPr>
              <a:xfrm>
                <a:off x="3574584" y="3404173"/>
                <a:ext cx="35809" cy="5909"/>
              </a:xfrm>
              <a:custGeom>
                <a:avLst/>
                <a:gdLst>
                  <a:gd name="connsiteX0" fmla="*/ 546 w 35809"/>
                  <a:gd name="connsiteY0" fmla="*/ 241 h 5909"/>
                  <a:gd name="connsiteX1" fmla="*/ 36356 w 35809"/>
                  <a:gd name="connsiteY1" fmla="*/ 241 h 5909"/>
                </a:gdLst>
                <a:ahLst/>
                <a:cxnLst>
                  <a:cxn ang="0">
                    <a:pos x="connsiteX0" y="connsiteY0"/>
                  </a:cxn>
                  <a:cxn ang="0">
                    <a:pos x="connsiteX1" y="connsiteY1"/>
                  </a:cxn>
                </a:cxnLst>
                <a:rect l="l" t="t" r="r" b="b"/>
                <a:pathLst>
                  <a:path w="35809" h="5909">
                    <a:moveTo>
                      <a:pt x="546" y="241"/>
                    </a:moveTo>
                    <a:lnTo>
                      <a:pt x="36356" y="241"/>
                    </a:lnTo>
                  </a:path>
                </a:pathLst>
              </a:custGeom>
              <a:noFill/>
              <a:ln w="5965" cap="flat">
                <a:solidFill>
                  <a:srgbClr val="EC4E44"/>
                </a:solidFill>
                <a:prstDash val="solid"/>
                <a:miter/>
              </a:ln>
            </p:spPr>
            <p:txBody>
              <a:bodyPr rtlCol="0" anchor="ctr"/>
              <a:lstStyle/>
              <a:p>
                <a:endParaRPr lang="en-US"/>
              </a:p>
            </p:txBody>
          </p:sp>
          <p:sp>
            <p:nvSpPr>
              <p:cNvPr id="2970" name="Freeform: Shape 2969">
                <a:extLst>
                  <a:ext uri="{FF2B5EF4-FFF2-40B4-BE49-F238E27FC236}">
                    <a16:creationId xmlns:a16="http://schemas.microsoft.com/office/drawing/2014/main" id="{D0988DFD-C32C-4317-85FD-28500A41F30D}"/>
                  </a:ext>
                </a:extLst>
              </p:cNvPr>
              <p:cNvSpPr/>
              <p:nvPr/>
            </p:nvSpPr>
            <p:spPr>
              <a:xfrm>
                <a:off x="2045727" y="4777156"/>
                <a:ext cx="35809" cy="5909"/>
              </a:xfrm>
              <a:custGeom>
                <a:avLst/>
                <a:gdLst>
                  <a:gd name="connsiteX0" fmla="*/ 290 w 35809"/>
                  <a:gd name="connsiteY0" fmla="*/ 474 h 5909"/>
                  <a:gd name="connsiteX1" fmla="*/ 36099 w 35809"/>
                  <a:gd name="connsiteY1" fmla="*/ 474 h 5909"/>
                </a:gdLst>
                <a:ahLst/>
                <a:cxnLst>
                  <a:cxn ang="0">
                    <a:pos x="connsiteX0" y="connsiteY0"/>
                  </a:cxn>
                  <a:cxn ang="0">
                    <a:pos x="connsiteX1" y="connsiteY1"/>
                  </a:cxn>
                </a:cxnLst>
                <a:rect l="l" t="t" r="r" b="b"/>
                <a:pathLst>
                  <a:path w="35809" h="5909">
                    <a:moveTo>
                      <a:pt x="290" y="474"/>
                    </a:moveTo>
                    <a:lnTo>
                      <a:pt x="36099" y="474"/>
                    </a:lnTo>
                  </a:path>
                </a:pathLst>
              </a:custGeom>
              <a:solidFill>
                <a:srgbClr val="EC4E44"/>
              </a:solidFill>
              <a:ln w="5965" cap="sq">
                <a:noFill/>
                <a:prstDash val="solid"/>
                <a:miter/>
              </a:ln>
            </p:spPr>
            <p:txBody>
              <a:bodyPr rtlCol="0" anchor="ctr"/>
              <a:lstStyle/>
              <a:p>
                <a:endParaRPr lang="en-US"/>
              </a:p>
            </p:txBody>
          </p:sp>
          <p:sp>
            <p:nvSpPr>
              <p:cNvPr id="2971" name="Freeform: Shape 2970">
                <a:extLst>
                  <a:ext uri="{FF2B5EF4-FFF2-40B4-BE49-F238E27FC236}">
                    <a16:creationId xmlns:a16="http://schemas.microsoft.com/office/drawing/2014/main" id="{524536A5-A2DA-41F4-AAF2-25B1BDCC41BE}"/>
                  </a:ext>
                </a:extLst>
              </p:cNvPr>
              <p:cNvSpPr/>
              <p:nvPr/>
            </p:nvSpPr>
            <p:spPr>
              <a:xfrm>
                <a:off x="2045727" y="4777156"/>
                <a:ext cx="35809" cy="5909"/>
              </a:xfrm>
              <a:custGeom>
                <a:avLst/>
                <a:gdLst>
                  <a:gd name="connsiteX0" fmla="*/ 290 w 35809"/>
                  <a:gd name="connsiteY0" fmla="*/ 474 h 5909"/>
                  <a:gd name="connsiteX1" fmla="*/ 36099 w 35809"/>
                  <a:gd name="connsiteY1" fmla="*/ 474 h 5909"/>
                </a:gdLst>
                <a:ahLst/>
                <a:cxnLst>
                  <a:cxn ang="0">
                    <a:pos x="connsiteX0" y="connsiteY0"/>
                  </a:cxn>
                  <a:cxn ang="0">
                    <a:pos x="connsiteX1" y="connsiteY1"/>
                  </a:cxn>
                </a:cxnLst>
                <a:rect l="l" t="t" r="r" b="b"/>
                <a:pathLst>
                  <a:path w="35809" h="5909">
                    <a:moveTo>
                      <a:pt x="290" y="474"/>
                    </a:moveTo>
                    <a:lnTo>
                      <a:pt x="36099" y="474"/>
                    </a:lnTo>
                  </a:path>
                </a:pathLst>
              </a:custGeom>
              <a:noFill/>
              <a:ln w="5965" cap="flat">
                <a:solidFill>
                  <a:srgbClr val="EC4E44"/>
                </a:solidFill>
                <a:prstDash val="solid"/>
                <a:miter/>
              </a:ln>
            </p:spPr>
            <p:txBody>
              <a:bodyPr rtlCol="0" anchor="ctr"/>
              <a:lstStyle/>
              <a:p>
                <a:endParaRPr lang="en-US"/>
              </a:p>
            </p:txBody>
          </p:sp>
          <p:sp>
            <p:nvSpPr>
              <p:cNvPr id="2972" name="Freeform: Shape 2971">
                <a:extLst>
                  <a:ext uri="{FF2B5EF4-FFF2-40B4-BE49-F238E27FC236}">
                    <a16:creationId xmlns:a16="http://schemas.microsoft.com/office/drawing/2014/main" id="{39265775-781C-4494-8F4C-3FF61DE218C0}"/>
                  </a:ext>
                </a:extLst>
              </p:cNvPr>
              <p:cNvSpPr/>
              <p:nvPr/>
            </p:nvSpPr>
            <p:spPr>
              <a:xfrm>
                <a:off x="1870683" y="4877901"/>
                <a:ext cx="35809" cy="5909"/>
              </a:xfrm>
              <a:custGeom>
                <a:avLst/>
                <a:gdLst>
                  <a:gd name="connsiteX0" fmla="*/ 261 w 35809"/>
                  <a:gd name="connsiteY0" fmla="*/ 491 h 5909"/>
                  <a:gd name="connsiteX1" fmla="*/ 36070 w 35809"/>
                  <a:gd name="connsiteY1" fmla="*/ 491 h 5909"/>
                </a:gdLst>
                <a:ahLst/>
                <a:cxnLst>
                  <a:cxn ang="0">
                    <a:pos x="connsiteX0" y="connsiteY0"/>
                  </a:cxn>
                  <a:cxn ang="0">
                    <a:pos x="connsiteX1" y="connsiteY1"/>
                  </a:cxn>
                </a:cxnLst>
                <a:rect l="l" t="t" r="r" b="b"/>
                <a:pathLst>
                  <a:path w="35809" h="5909">
                    <a:moveTo>
                      <a:pt x="261" y="491"/>
                    </a:moveTo>
                    <a:lnTo>
                      <a:pt x="36070" y="491"/>
                    </a:lnTo>
                  </a:path>
                </a:pathLst>
              </a:custGeom>
              <a:solidFill>
                <a:srgbClr val="EC4E44"/>
              </a:solidFill>
              <a:ln w="5965" cap="sq">
                <a:noFill/>
                <a:prstDash val="solid"/>
                <a:miter/>
              </a:ln>
            </p:spPr>
            <p:txBody>
              <a:bodyPr rtlCol="0" anchor="ctr"/>
              <a:lstStyle/>
              <a:p>
                <a:endParaRPr lang="en-US"/>
              </a:p>
            </p:txBody>
          </p:sp>
          <p:sp>
            <p:nvSpPr>
              <p:cNvPr id="2973" name="Freeform: Shape 2972">
                <a:extLst>
                  <a:ext uri="{FF2B5EF4-FFF2-40B4-BE49-F238E27FC236}">
                    <a16:creationId xmlns:a16="http://schemas.microsoft.com/office/drawing/2014/main" id="{71773C1D-89AA-4A86-A019-470EA1A285C6}"/>
                  </a:ext>
                </a:extLst>
              </p:cNvPr>
              <p:cNvSpPr/>
              <p:nvPr/>
            </p:nvSpPr>
            <p:spPr>
              <a:xfrm>
                <a:off x="1870683" y="4877901"/>
                <a:ext cx="35809" cy="5909"/>
              </a:xfrm>
              <a:custGeom>
                <a:avLst/>
                <a:gdLst>
                  <a:gd name="connsiteX0" fmla="*/ 261 w 35809"/>
                  <a:gd name="connsiteY0" fmla="*/ 491 h 5909"/>
                  <a:gd name="connsiteX1" fmla="*/ 36070 w 35809"/>
                  <a:gd name="connsiteY1" fmla="*/ 491 h 5909"/>
                </a:gdLst>
                <a:ahLst/>
                <a:cxnLst>
                  <a:cxn ang="0">
                    <a:pos x="connsiteX0" y="connsiteY0"/>
                  </a:cxn>
                  <a:cxn ang="0">
                    <a:pos x="connsiteX1" y="connsiteY1"/>
                  </a:cxn>
                </a:cxnLst>
                <a:rect l="l" t="t" r="r" b="b"/>
                <a:pathLst>
                  <a:path w="35809" h="5909">
                    <a:moveTo>
                      <a:pt x="261" y="491"/>
                    </a:moveTo>
                    <a:lnTo>
                      <a:pt x="36070" y="491"/>
                    </a:lnTo>
                  </a:path>
                </a:pathLst>
              </a:custGeom>
              <a:noFill/>
              <a:ln w="5965" cap="flat">
                <a:solidFill>
                  <a:srgbClr val="EC4E44"/>
                </a:solidFill>
                <a:prstDash val="solid"/>
                <a:miter/>
              </a:ln>
            </p:spPr>
            <p:txBody>
              <a:bodyPr rtlCol="0" anchor="ctr"/>
              <a:lstStyle/>
              <a:p>
                <a:endParaRPr lang="en-US"/>
              </a:p>
            </p:txBody>
          </p:sp>
          <p:sp>
            <p:nvSpPr>
              <p:cNvPr id="2974" name="Freeform: Shape 2973">
                <a:extLst>
                  <a:ext uri="{FF2B5EF4-FFF2-40B4-BE49-F238E27FC236}">
                    <a16:creationId xmlns:a16="http://schemas.microsoft.com/office/drawing/2014/main" id="{7F44B79D-150D-43CF-BB26-0B234183F34C}"/>
                  </a:ext>
                </a:extLst>
              </p:cNvPr>
              <p:cNvSpPr/>
              <p:nvPr/>
            </p:nvSpPr>
            <p:spPr>
              <a:xfrm>
                <a:off x="2685782" y="4238553"/>
                <a:ext cx="35809" cy="5909"/>
              </a:xfrm>
              <a:custGeom>
                <a:avLst/>
                <a:gdLst>
                  <a:gd name="connsiteX0" fmla="*/ 397 w 35809"/>
                  <a:gd name="connsiteY0" fmla="*/ 383 h 5909"/>
                  <a:gd name="connsiteX1" fmla="*/ 36207 w 35809"/>
                  <a:gd name="connsiteY1" fmla="*/ 383 h 5909"/>
                </a:gdLst>
                <a:ahLst/>
                <a:cxnLst>
                  <a:cxn ang="0">
                    <a:pos x="connsiteX0" y="connsiteY0"/>
                  </a:cxn>
                  <a:cxn ang="0">
                    <a:pos x="connsiteX1" y="connsiteY1"/>
                  </a:cxn>
                </a:cxnLst>
                <a:rect l="l" t="t" r="r" b="b"/>
                <a:pathLst>
                  <a:path w="35809" h="5909">
                    <a:moveTo>
                      <a:pt x="397" y="383"/>
                    </a:moveTo>
                    <a:lnTo>
                      <a:pt x="36207" y="383"/>
                    </a:lnTo>
                  </a:path>
                </a:pathLst>
              </a:custGeom>
              <a:solidFill>
                <a:srgbClr val="EC4E44"/>
              </a:solidFill>
              <a:ln w="5965" cap="sq">
                <a:noFill/>
                <a:prstDash val="solid"/>
                <a:miter/>
              </a:ln>
            </p:spPr>
            <p:txBody>
              <a:bodyPr rtlCol="0" anchor="ctr"/>
              <a:lstStyle/>
              <a:p>
                <a:endParaRPr lang="en-US"/>
              </a:p>
            </p:txBody>
          </p:sp>
          <p:sp>
            <p:nvSpPr>
              <p:cNvPr id="2975" name="Freeform: Shape 2974">
                <a:extLst>
                  <a:ext uri="{FF2B5EF4-FFF2-40B4-BE49-F238E27FC236}">
                    <a16:creationId xmlns:a16="http://schemas.microsoft.com/office/drawing/2014/main" id="{21D11768-823F-4119-94F1-9C841CC7E74A}"/>
                  </a:ext>
                </a:extLst>
              </p:cNvPr>
              <p:cNvSpPr/>
              <p:nvPr/>
            </p:nvSpPr>
            <p:spPr>
              <a:xfrm>
                <a:off x="2685782" y="4238553"/>
                <a:ext cx="35809" cy="5909"/>
              </a:xfrm>
              <a:custGeom>
                <a:avLst/>
                <a:gdLst>
                  <a:gd name="connsiteX0" fmla="*/ 397 w 35809"/>
                  <a:gd name="connsiteY0" fmla="*/ 383 h 5909"/>
                  <a:gd name="connsiteX1" fmla="*/ 36207 w 35809"/>
                  <a:gd name="connsiteY1" fmla="*/ 383 h 5909"/>
                </a:gdLst>
                <a:ahLst/>
                <a:cxnLst>
                  <a:cxn ang="0">
                    <a:pos x="connsiteX0" y="connsiteY0"/>
                  </a:cxn>
                  <a:cxn ang="0">
                    <a:pos x="connsiteX1" y="connsiteY1"/>
                  </a:cxn>
                </a:cxnLst>
                <a:rect l="l" t="t" r="r" b="b"/>
                <a:pathLst>
                  <a:path w="35809" h="5909">
                    <a:moveTo>
                      <a:pt x="397" y="383"/>
                    </a:moveTo>
                    <a:lnTo>
                      <a:pt x="36207" y="383"/>
                    </a:lnTo>
                  </a:path>
                </a:pathLst>
              </a:custGeom>
              <a:noFill/>
              <a:ln w="5965" cap="flat">
                <a:solidFill>
                  <a:srgbClr val="EC4E44"/>
                </a:solidFill>
                <a:prstDash val="solid"/>
                <a:miter/>
              </a:ln>
            </p:spPr>
            <p:txBody>
              <a:bodyPr rtlCol="0" anchor="ctr"/>
              <a:lstStyle/>
              <a:p>
                <a:endParaRPr lang="en-US"/>
              </a:p>
            </p:txBody>
          </p:sp>
          <p:sp>
            <p:nvSpPr>
              <p:cNvPr id="2976" name="Freeform: Shape 2975">
                <a:extLst>
                  <a:ext uri="{FF2B5EF4-FFF2-40B4-BE49-F238E27FC236}">
                    <a16:creationId xmlns:a16="http://schemas.microsoft.com/office/drawing/2014/main" id="{4E5C860F-6B0D-4E01-A275-67225BEF3480}"/>
                  </a:ext>
                </a:extLst>
              </p:cNvPr>
              <p:cNvSpPr/>
              <p:nvPr/>
            </p:nvSpPr>
            <p:spPr>
              <a:xfrm>
                <a:off x="4098460" y="3008269"/>
                <a:ext cx="35809" cy="5909"/>
              </a:xfrm>
              <a:custGeom>
                <a:avLst/>
                <a:gdLst>
                  <a:gd name="connsiteX0" fmla="*/ 634 w 35809"/>
                  <a:gd name="connsiteY0" fmla="*/ 174 h 5909"/>
                  <a:gd name="connsiteX1" fmla="*/ 36443 w 35809"/>
                  <a:gd name="connsiteY1" fmla="*/ 174 h 5909"/>
                </a:gdLst>
                <a:ahLst/>
                <a:cxnLst>
                  <a:cxn ang="0">
                    <a:pos x="connsiteX0" y="connsiteY0"/>
                  </a:cxn>
                  <a:cxn ang="0">
                    <a:pos x="connsiteX1" y="connsiteY1"/>
                  </a:cxn>
                </a:cxnLst>
                <a:rect l="l" t="t" r="r" b="b"/>
                <a:pathLst>
                  <a:path w="35809" h="5909">
                    <a:moveTo>
                      <a:pt x="634" y="174"/>
                    </a:moveTo>
                    <a:lnTo>
                      <a:pt x="36443" y="174"/>
                    </a:lnTo>
                  </a:path>
                </a:pathLst>
              </a:custGeom>
              <a:solidFill>
                <a:srgbClr val="EC4E44"/>
              </a:solidFill>
              <a:ln w="5965" cap="sq">
                <a:noFill/>
                <a:prstDash val="solid"/>
                <a:miter/>
              </a:ln>
            </p:spPr>
            <p:txBody>
              <a:bodyPr rtlCol="0" anchor="ctr"/>
              <a:lstStyle/>
              <a:p>
                <a:endParaRPr lang="en-US"/>
              </a:p>
            </p:txBody>
          </p:sp>
          <p:sp>
            <p:nvSpPr>
              <p:cNvPr id="2977" name="Freeform: Shape 2976">
                <a:extLst>
                  <a:ext uri="{FF2B5EF4-FFF2-40B4-BE49-F238E27FC236}">
                    <a16:creationId xmlns:a16="http://schemas.microsoft.com/office/drawing/2014/main" id="{86682341-E4E9-4A8E-B1A2-0B75D50C4E33}"/>
                  </a:ext>
                </a:extLst>
              </p:cNvPr>
              <p:cNvSpPr/>
              <p:nvPr/>
            </p:nvSpPr>
            <p:spPr>
              <a:xfrm>
                <a:off x="4098460" y="3008269"/>
                <a:ext cx="35809" cy="5909"/>
              </a:xfrm>
              <a:custGeom>
                <a:avLst/>
                <a:gdLst>
                  <a:gd name="connsiteX0" fmla="*/ 634 w 35809"/>
                  <a:gd name="connsiteY0" fmla="*/ 174 h 5909"/>
                  <a:gd name="connsiteX1" fmla="*/ 36443 w 35809"/>
                  <a:gd name="connsiteY1" fmla="*/ 174 h 5909"/>
                </a:gdLst>
                <a:ahLst/>
                <a:cxnLst>
                  <a:cxn ang="0">
                    <a:pos x="connsiteX0" y="connsiteY0"/>
                  </a:cxn>
                  <a:cxn ang="0">
                    <a:pos x="connsiteX1" y="connsiteY1"/>
                  </a:cxn>
                </a:cxnLst>
                <a:rect l="l" t="t" r="r" b="b"/>
                <a:pathLst>
                  <a:path w="35809" h="5909">
                    <a:moveTo>
                      <a:pt x="634" y="174"/>
                    </a:moveTo>
                    <a:lnTo>
                      <a:pt x="36443" y="174"/>
                    </a:lnTo>
                  </a:path>
                </a:pathLst>
              </a:custGeom>
              <a:noFill/>
              <a:ln w="5965" cap="flat">
                <a:solidFill>
                  <a:srgbClr val="EC4E44"/>
                </a:solidFill>
                <a:prstDash val="solid"/>
                <a:miter/>
              </a:ln>
            </p:spPr>
            <p:txBody>
              <a:bodyPr rtlCol="0" anchor="ctr"/>
              <a:lstStyle/>
              <a:p>
                <a:endParaRPr lang="en-US"/>
              </a:p>
            </p:txBody>
          </p:sp>
          <p:sp>
            <p:nvSpPr>
              <p:cNvPr id="2978" name="Freeform: Shape 2977">
                <a:extLst>
                  <a:ext uri="{FF2B5EF4-FFF2-40B4-BE49-F238E27FC236}">
                    <a16:creationId xmlns:a16="http://schemas.microsoft.com/office/drawing/2014/main" id="{297740FB-B611-4CBF-809D-28917A3650DB}"/>
                  </a:ext>
                </a:extLst>
              </p:cNvPr>
              <p:cNvSpPr/>
              <p:nvPr/>
            </p:nvSpPr>
            <p:spPr>
              <a:xfrm>
                <a:off x="3103955" y="3828916"/>
                <a:ext cx="35809" cy="5909"/>
              </a:xfrm>
              <a:custGeom>
                <a:avLst/>
                <a:gdLst>
                  <a:gd name="connsiteX0" fmla="*/ 467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7" y="313"/>
                    </a:moveTo>
                    <a:lnTo>
                      <a:pt x="36277" y="313"/>
                    </a:lnTo>
                  </a:path>
                </a:pathLst>
              </a:custGeom>
              <a:solidFill>
                <a:srgbClr val="EC4E44"/>
              </a:solidFill>
              <a:ln w="5965" cap="sq">
                <a:noFill/>
                <a:prstDash val="solid"/>
                <a:miter/>
              </a:ln>
            </p:spPr>
            <p:txBody>
              <a:bodyPr rtlCol="0" anchor="ctr"/>
              <a:lstStyle/>
              <a:p>
                <a:endParaRPr lang="en-US"/>
              </a:p>
            </p:txBody>
          </p:sp>
          <p:sp>
            <p:nvSpPr>
              <p:cNvPr id="2979" name="Freeform: Shape 2978">
                <a:extLst>
                  <a:ext uri="{FF2B5EF4-FFF2-40B4-BE49-F238E27FC236}">
                    <a16:creationId xmlns:a16="http://schemas.microsoft.com/office/drawing/2014/main" id="{354750CD-C78E-46F7-8295-5F0728A667C3}"/>
                  </a:ext>
                </a:extLst>
              </p:cNvPr>
              <p:cNvSpPr/>
              <p:nvPr/>
            </p:nvSpPr>
            <p:spPr>
              <a:xfrm>
                <a:off x="3103955" y="3828916"/>
                <a:ext cx="35809" cy="5909"/>
              </a:xfrm>
              <a:custGeom>
                <a:avLst/>
                <a:gdLst>
                  <a:gd name="connsiteX0" fmla="*/ 467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7" y="313"/>
                    </a:moveTo>
                    <a:lnTo>
                      <a:pt x="36277" y="313"/>
                    </a:lnTo>
                  </a:path>
                </a:pathLst>
              </a:custGeom>
              <a:noFill/>
              <a:ln w="5965" cap="flat">
                <a:solidFill>
                  <a:srgbClr val="EC4E44"/>
                </a:solidFill>
                <a:prstDash val="solid"/>
                <a:miter/>
              </a:ln>
            </p:spPr>
            <p:txBody>
              <a:bodyPr rtlCol="0" anchor="ctr"/>
              <a:lstStyle/>
              <a:p>
                <a:endParaRPr lang="en-US"/>
              </a:p>
            </p:txBody>
          </p:sp>
          <p:sp>
            <p:nvSpPr>
              <p:cNvPr id="2980" name="Freeform: Shape 2979">
                <a:extLst>
                  <a:ext uri="{FF2B5EF4-FFF2-40B4-BE49-F238E27FC236}">
                    <a16:creationId xmlns:a16="http://schemas.microsoft.com/office/drawing/2014/main" id="{716E0AC6-1ECA-4C9F-A4EC-6DFFE9673EA0}"/>
                  </a:ext>
                </a:extLst>
              </p:cNvPr>
              <p:cNvSpPr/>
              <p:nvPr/>
            </p:nvSpPr>
            <p:spPr>
              <a:xfrm>
                <a:off x="3579113" y="3398430"/>
                <a:ext cx="35809" cy="5909"/>
              </a:xfrm>
              <a:custGeom>
                <a:avLst/>
                <a:gdLst>
                  <a:gd name="connsiteX0" fmla="*/ 547 w 35809"/>
                  <a:gd name="connsiteY0" fmla="*/ 240 h 5909"/>
                  <a:gd name="connsiteX1" fmla="*/ 36356 w 35809"/>
                  <a:gd name="connsiteY1" fmla="*/ 240 h 5909"/>
                </a:gdLst>
                <a:ahLst/>
                <a:cxnLst>
                  <a:cxn ang="0">
                    <a:pos x="connsiteX0" y="connsiteY0"/>
                  </a:cxn>
                  <a:cxn ang="0">
                    <a:pos x="connsiteX1" y="connsiteY1"/>
                  </a:cxn>
                </a:cxnLst>
                <a:rect l="l" t="t" r="r" b="b"/>
                <a:pathLst>
                  <a:path w="35809" h="5909">
                    <a:moveTo>
                      <a:pt x="547" y="240"/>
                    </a:moveTo>
                    <a:lnTo>
                      <a:pt x="36356" y="240"/>
                    </a:lnTo>
                  </a:path>
                </a:pathLst>
              </a:custGeom>
              <a:solidFill>
                <a:srgbClr val="EC4E44"/>
              </a:solidFill>
              <a:ln w="5965" cap="sq">
                <a:noFill/>
                <a:prstDash val="solid"/>
                <a:miter/>
              </a:ln>
            </p:spPr>
            <p:txBody>
              <a:bodyPr rtlCol="0" anchor="ctr"/>
              <a:lstStyle/>
              <a:p>
                <a:endParaRPr lang="en-US"/>
              </a:p>
            </p:txBody>
          </p:sp>
          <p:sp>
            <p:nvSpPr>
              <p:cNvPr id="2981" name="Freeform: Shape 2980">
                <a:extLst>
                  <a:ext uri="{FF2B5EF4-FFF2-40B4-BE49-F238E27FC236}">
                    <a16:creationId xmlns:a16="http://schemas.microsoft.com/office/drawing/2014/main" id="{D142C61E-9E62-478C-B27C-6D4B52DB7B69}"/>
                  </a:ext>
                </a:extLst>
              </p:cNvPr>
              <p:cNvSpPr/>
              <p:nvPr/>
            </p:nvSpPr>
            <p:spPr>
              <a:xfrm>
                <a:off x="3579113" y="3398430"/>
                <a:ext cx="35809" cy="5909"/>
              </a:xfrm>
              <a:custGeom>
                <a:avLst/>
                <a:gdLst>
                  <a:gd name="connsiteX0" fmla="*/ 547 w 35809"/>
                  <a:gd name="connsiteY0" fmla="*/ 240 h 5909"/>
                  <a:gd name="connsiteX1" fmla="*/ 36356 w 35809"/>
                  <a:gd name="connsiteY1" fmla="*/ 240 h 5909"/>
                </a:gdLst>
                <a:ahLst/>
                <a:cxnLst>
                  <a:cxn ang="0">
                    <a:pos x="connsiteX0" y="connsiteY0"/>
                  </a:cxn>
                  <a:cxn ang="0">
                    <a:pos x="connsiteX1" y="connsiteY1"/>
                  </a:cxn>
                </a:cxnLst>
                <a:rect l="l" t="t" r="r" b="b"/>
                <a:pathLst>
                  <a:path w="35809" h="5909">
                    <a:moveTo>
                      <a:pt x="547" y="240"/>
                    </a:moveTo>
                    <a:lnTo>
                      <a:pt x="36356" y="240"/>
                    </a:lnTo>
                  </a:path>
                </a:pathLst>
              </a:custGeom>
              <a:noFill/>
              <a:ln w="5965" cap="flat">
                <a:solidFill>
                  <a:srgbClr val="EC4E44"/>
                </a:solidFill>
                <a:prstDash val="solid"/>
                <a:miter/>
              </a:ln>
            </p:spPr>
            <p:txBody>
              <a:bodyPr rtlCol="0" anchor="ctr"/>
              <a:lstStyle/>
              <a:p>
                <a:endParaRPr lang="en-US"/>
              </a:p>
            </p:txBody>
          </p:sp>
          <p:sp>
            <p:nvSpPr>
              <p:cNvPr id="2982" name="Freeform: Shape 2981">
                <a:extLst>
                  <a:ext uri="{FF2B5EF4-FFF2-40B4-BE49-F238E27FC236}">
                    <a16:creationId xmlns:a16="http://schemas.microsoft.com/office/drawing/2014/main" id="{3C1ECBDD-C126-4243-BF13-279F9EC9C01E}"/>
                  </a:ext>
                </a:extLst>
              </p:cNvPr>
              <p:cNvSpPr/>
              <p:nvPr/>
            </p:nvSpPr>
            <p:spPr>
              <a:xfrm>
                <a:off x="2818300" y="4067686"/>
                <a:ext cx="35809" cy="5909"/>
              </a:xfrm>
              <a:custGeom>
                <a:avLst/>
                <a:gdLst>
                  <a:gd name="connsiteX0" fmla="*/ 420 w 35809"/>
                  <a:gd name="connsiteY0" fmla="*/ 354 h 5909"/>
                  <a:gd name="connsiteX1" fmla="*/ 36229 w 35809"/>
                  <a:gd name="connsiteY1" fmla="*/ 354 h 5909"/>
                </a:gdLst>
                <a:ahLst/>
                <a:cxnLst>
                  <a:cxn ang="0">
                    <a:pos x="connsiteX0" y="connsiteY0"/>
                  </a:cxn>
                  <a:cxn ang="0">
                    <a:pos x="connsiteX1" y="connsiteY1"/>
                  </a:cxn>
                </a:cxnLst>
                <a:rect l="l" t="t" r="r" b="b"/>
                <a:pathLst>
                  <a:path w="35809" h="5909">
                    <a:moveTo>
                      <a:pt x="420" y="354"/>
                    </a:moveTo>
                    <a:lnTo>
                      <a:pt x="36229" y="354"/>
                    </a:lnTo>
                  </a:path>
                </a:pathLst>
              </a:custGeom>
              <a:solidFill>
                <a:srgbClr val="EC4E44"/>
              </a:solidFill>
              <a:ln w="5965" cap="sq">
                <a:noFill/>
                <a:prstDash val="solid"/>
                <a:miter/>
              </a:ln>
            </p:spPr>
            <p:txBody>
              <a:bodyPr rtlCol="0" anchor="ctr"/>
              <a:lstStyle/>
              <a:p>
                <a:endParaRPr lang="en-US"/>
              </a:p>
            </p:txBody>
          </p:sp>
          <p:sp>
            <p:nvSpPr>
              <p:cNvPr id="2983" name="Freeform: Shape 2982">
                <a:extLst>
                  <a:ext uri="{FF2B5EF4-FFF2-40B4-BE49-F238E27FC236}">
                    <a16:creationId xmlns:a16="http://schemas.microsoft.com/office/drawing/2014/main" id="{F2D2BA03-1F35-4090-9EA6-8CD20DAA2B11}"/>
                  </a:ext>
                </a:extLst>
              </p:cNvPr>
              <p:cNvSpPr/>
              <p:nvPr/>
            </p:nvSpPr>
            <p:spPr>
              <a:xfrm>
                <a:off x="2818300" y="4067686"/>
                <a:ext cx="35809" cy="5909"/>
              </a:xfrm>
              <a:custGeom>
                <a:avLst/>
                <a:gdLst>
                  <a:gd name="connsiteX0" fmla="*/ 420 w 35809"/>
                  <a:gd name="connsiteY0" fmla="*/ 354 h 5909"/>
                  <a:gd name="connsiteX1" fmla="*/ 36229 w 35809"/>
                  <a:gd name="connsiteY1" fmla="*/ 354 h 5909"/>
                </a:gdLst>
                <a:ahLst/>
                <a:cxnLst>
                  <a:cxn ang="0">
                    <a:pos x="connsiteX0" y="connsiteY0"/>
                  </a:cxn>
                  <a:cxn ang="0">
                    <a:pos x="connsiteX1" y="connsiteY1"/>
                  </a:cxn>
                </a:cxnLst>
                <a:rect l="l" t="t" r="r" b="b"/>
                <a:pathLst>
                  <a:path w="35809" h="5909">
                    <a:moveTo>
                      <a:pt x="420" y="354"/>
                    </a:moveTo>
                    <a:lnTo>
                      <a:pt x="36229" y="354"/>
                    </a:lnTo>
                  </a:path>
                </a:pathLst>
              </a:custGeom>
              <a:noFill/>
              <a:ln w="5965" cap="flat">
                <a:solidFill>
                  <a:srgbClr val="EC4E44"/>
                </a:solidFill>
                <a:prstDash val="solid"/>
                <a:miter/>
              </a:ln>
            </p:spPr>
            <p:txBody>
              <a:bodyPr rtlCol="0" anchor="ctr"/>
              <a:lstStyle/>
              <a:p>
                <a:endParaRPr lang="en-US"/>
              </a:p>
            </p:txBody>
          </p:sp>
          <p:sp>
            <p:nvSpPr>
              <p:cNvPr id="2984" name="Freeform: Shape 2983">
                <a:extLst>
                  <a:ext uri="{FF2B5EF4-FFF2-40B4-BE49-F238E27FC236}">
                    <a16:creationId xmlns:a16="http://schemas.microsoft.com/office/drawing/2014/main" id="{9A3D9E19-4937-438A-ABF5-9E7A94D579CE}"/>
                  </a:ext>
                </a:extLst>
              </p:cNvPr>
              <p:cNvSpPr/>
              <p:nvPr/>
            </p:nvSpPr>
            <p:spPr>
              <a:xfrm>
                <a:off x="3594512" y="3392405"/>
                <a:ext cx="35809" cy="5909"/>
              </a:xfrm>
              <a:custGeom>
                <a:avLst/>
                <a:gdLst>
                  <a:gd name="connsiteX0" fmla="*/ 550 w 35809"/>
                  <a:gd name="connsiteY0" fmla="*/ 239 h 5909"/>
                  <a:gd name="connsiteX1" fmla="*/ 36359 w 35809"/>
                  <a:gd name="connsiteY1" fmla="*/ 239 h 5909"/>
                </a:gdLst>
                <a:ahLst/>
                <a:cxnLst>
                  <a:cxn ang="0">
                    <a:pos x="connsiteX0" y="connsiteY0"/>
                  </a:cxn>
                  <a:cxn ang="0">
                    <a:pos x="connsiteX1" y="connsiteY1"/>
                  </a:cxn>
                </a:cxnLst>
                <a:rect l="l" t="t" r="r" b="b"/>
                <a:pathLst>
                  <a:path w="35809" h="5909">
                    <a:moveTo>
                      <a:pt x="550" y="239"/>
                    </a:moveTo>
                    <a:lnTo>
                      <a:pt x="36359" y="239"/>
                    </a:lnTo>
                  </a:path>
                </a:pathLst>
              </a:custGeom>
              <a:solidFill>
                <a:srgbClr val="EC4E44"/>
              </a:solidFill>
              <a:ln w="5965" cap="sq">
                <a:noFill/>
                <a:prstDash val="solid"/>
                <a:miter/>
              </a:ln>
            </p:spPr>
            <p:txBody>
              <a:bodyPr rtlCol="0" anchor="ctr"/>
              <a:lstStyle/>
              <a:p>
                <a:endParaRPr lang="en-US"/>
              </a:p>
            </p:txBody>
          </p:sp>
          <p:sp>
            <p:nvSpPr>
              <p:cNvPr id="2985" name="Freeform: Shape 2984">
                <a:extLst>
                  <a:ext uri="{FF2B5EF4-FFF2-40B4-BE49-F238E27FC236}">
                    <a16:creationId xmlns:a16="http://schemas.microsoft.com/office/drawing/2014/main" id="{EEAD81C7-4E3A-4894-B3A9-7CD1D9019921}"/>
                  </a:ext>
                </a:extLst>
              </p:cNvPr>
              <p:cNvSpPr/>
              <p:nvPr/>
            </p:nvSpPr>
            <p:spPr>
              <a:xfrm>
                <a:off x="3594512" y="3392405"/>
                <a:ext cx="35809" cy="5909"/>
              </a:xfrm>
              <a:custGeom>
                <a:avLst/>
                <a:gdLst>
                  <a:gd name="connsiteX0" fmla="*/ 550 w 35809"/>
                  <a:gd name="connsiteY0" fmla="*/ 239 h 5909"/>
                  <a:gd name="connsiteX1" fmla="*/ 36359 w 35809"/>
                  <a:gd name="connsiteY1" fmla="*/ 239 h 5909"/>
                </a:gdLst>
                <a:ahLst/>
                <a:cxnLst>
                  <a:cxn ang="0">
                    <a:pos x="connsiteX0" y="connsiteY0"/>
                  </a:cxn>
                  <a:cxn ang="0">
                    <a:pos x="connsiteX1" y="connsiteY1"/>
                  </a:cxn>
                </a:cxnLst>
                <a:rect l="l" t="t" r="r" b="b"/>
                <a:pathLst>
                  <a:path w="35809" h="5909">
                    <a:moveTo>
                      <a:pt x="550" y="239"/>
                    </a:moveTo>
                    <a:lnTo>
                      <a:pt x="36359" y="239"/>
                    </a:lnTo>
                  </a:path>
                </a:pathLst>
              </a:custGeom>
              <a:noFill/>
              <a:ln w="5965" cap="flat">
                <a:solidFill>
                  <a:srgbClr val="EC4E44"/>
                </a:solidFill>
                <a:prstDash val="solid"/>
                <a:miter/>
              </a:ln>
            </p:spPr>
            <p:txBody>
              <a:bodyPr rtlCol="0" anchor="ctr"/>
              <a:lstStyle/>
              <a:p>
                <a:endParaRPr lang="en-US"/>
              </a:p>
            </p:txBody>
          </p:sp>
          <p:sp>
            <p:nvSpPr>
              <p:cNvPr id="2986" name="Freeform: Shape 2985">
                <a:extLst>
                  <a:ext uri="{FF2B5EF4-FFF2-40B4-BE49-F238E27FC236}">
                    <a16:creationId xmlns:a16="http://schemas.microsoft.com/office/drawing/2014/main" id="{E0BC2258-4DB5-4941-B1CF-D487D1865651}"/>
                  </a:ext>
                </a:extLst>
              </p:cNvPr>
              <p:cNvSpPr/>
              <p:nvPr/>
            </p:nvSpPr>
            <p:spPr>
              <a:xfrm>
                <a:off x="1677423" y="5104558"/>
                <a:ext cx="35809" cy="5909"/>
              </a:xfrm>
              <a:custGeom>
                <a:avLst/>
                <a:gdLst>
                  <a:gd name="connsiteX0" fmla="*/ 228 w 35809"/>
                  <a:gd name="connsiteY0" fmla="*/ 529 h 5909"/>
                  <a:gd name="connsiteX1" fmla="*/ 36038 w 35809"/>
                  <a:gd name="connsiteY1" fmla="*/ 529 h 5909"/>
                </a:gdLst>
                <a:ahLst/>
                <a:cxnLst>
                  <a:cxn ang="0">
                    <a:pos x="connsiteX0" y="connsiteY0"/>
                  </a:cxn>
                  <a:cxn ang="0">
                    <a:pos x="connsiteX1" y="connsiteY1"/>
                  </a:cxn>
                </a:cxnLst>
                <a:rect l="l" t="t" r="r" b="b"/>
                <a:pathLst>
                  <a:path w="35809" h="5909">
                    <a:moveTo>
                      <a:pt x="228" y="529"/>
                    </a:moveTo>
                    <a:lnTo>
                      <a:pt x="36038" y="529"/>
                    </a:lnTo>
                  </a:path>
                </a:pathLst>
              </a:custGeom>
              <a:solidFill>
                <a:srgbClr val="EC4E44"/>
              </a:solidFill>
              <a:ln w="5965" cap="sq">
                <a:noFill/>
                <a:prstDash val="solid"/>
                <a:miter/>
              </a:ln>
            </p:spPr>
            <p:txBody>
              <a:bodyPr rtlCol="0" anchor="ctr"/>
              <a:lstStyle/>
              <a:p>
                <a:endParaRPr lang="en-US"/>
              </a:p>
            </p:txBody>
          </p:sp>
          <p:sp>
            <p:nvSpPr>
              <p:cNvPr id="2987" name="Freeform: Shape 2986">
                <a:extLst>
                  <a:ext uri="{FF2B5EF4-FFF2-40B4-BE49-F238E27FC236}">
                    <a16:creationId xmlns:a16="http://schemas.microsoft.com/office/drawing/2014/main" id="{9C9AE0C1-4940-4729-B253-9550DCE0FF46}"/>
                  </a:ext>
                </a:extLst>
              </p:cNvPr>
              <p:cNvSpPr/>
              <p:nvPr/>
            </p:nvSpPr>
            <p:spPr>
              <a:xfrm>
                <a:off x="1677423" y="5104558"/>
                <a:ext cx="35809" cy="5909"/>
              </a:xfrm>
              <a:custGeom>
                <a:avLst/>
                <a:gdLst>
                  <a:gd name="connsiteX0" fmla="*/ 228 w 35809"/>
                  <a:gd name="connsiteY0" fmla="*/ 529 h 5909"/>
                  <a:gd name="connsiteX1" fmla="*/ 36038 w 35809"/>
                  <a:gd name="connsiteY1" fmla="*/ 529 h 5909"/>
                </a:gdLst>
                <a:ahLst/>
                <a:cxnLst>
                  <a:cxn ang="0">
                    <a:pos x="connsiteX0" y="connsiteY0"/>
                  </a:cxn>
                  <a:cxn ang="0">
                    <a:pos x="connsiteX1" y="connsiteY1"/>
                  </a:cxn>
                </a:cxnLst>
                <a:rect l="l" t="t" r="r" b="b"/>
                <a:pathLst>
                  <a:path w="35809" h="5909">
                    <a:moveTo>
                      <a:pt x="228" y="529"/>
                    </a:moveTo>
                    <a:lnTo>
                      <a:pt x="36038" y="529"/>
                    </a:lnTo>
                  </a:path>
                </a:pathLst>
              </a:custGeom>
              <a:noFill/>
              <a:ln w="5965" cap="flat">
                <a:solidFill>
                  <a:srgbClr val="EC4E44"/>
                </a:solidFill>
                <a:prstDash val="solid"/>
                <a:miter/>
              </a:ln>
            </p:spPr>
            <p:txBody>
              <a:bodyPr rtlCol="0" anchor="ctr"/>
              <a:lstStyle/>
              <a:p>
                <a:endParaRPr lang="en-US"/>
              </a:p>
            </p:txBody>
          </p:sp>
          <p:sp>
            <p:nvSpPr>
              <p:cNvPr id="2988" name="Freeform: Shape 2987">
                <a:extLst>
                  <a:ext uri="{FF2B5EF4-FFF2-40B4-BE49-F238E27FC236}">
                    <a16:creationId xmlns:a16="http://schemas.microsoft.com/office/drawing/2014/main" id="{656E604C-E76A-49BE-AC6E-4CCC104825C5}"/>
                  </a:ext>
                </a:extLst>
              </p:cNvPr>
              <p:cNvSpPr/>
              <p:nvPr/>
            </p:nvSpPr>
            <p:spPr>
              <a:xfrm>
                <a:off x="2781943" y="4115144"/>
                <a:ext cx="35809" cy="5909"/>
              </a:xfrm>
              <a:custGeom>
                <a:avLst/>
                <a:gdLst>
                  <a:gd name="connsiteX0" fmla="*/ 413 w 35809"/>
                  <a:gd name="connsiteY0" fmla="*/ 362 h 5909"/>
                  <a:gd name="connsiteX1" fmla="*/ 36223 w 35809"/>
                  <a:gd name="connsiteY1" fmla="*/ 362 h 5909"/>
                </a:gdLst>
                <a:ahLst/>
                <a:cxnLst>
                  <a:cxn ang="0">
                    <a:pos x="connsiteX0" y="connsiteY0"/>
                  </a:cxn>
                  <a:cxn ang="0">
                    <a:pos x="connsiteX1" y="connsiteY1"/>
                  </a:cxn>
                </a:cxnLst>
                <a:rect l="l" t="t" r="r" b="b"/>
                <a:pathLst>
                  <a:path w="35809" h="5909">
                    <a:moveTo>
                      <a:pt x="413" y="362"/>
                    </a:moveTo>
                    <a:lnTo>
                      <a:pt x="36223" y="362"/>
                    </a:lnTo>
                  </a:path>
                </a:pathLst>
              </a:custGeom>
              <a:solidFill>
                <a:srgbClr val="EC4E44"/>
              </a:solidFill>
              <a:ln w="5965" cap="sq">
                <a:noFill/>
                <a:prstDash val="solid"/>
                <a:miter/>
              </a:ln>
            </p:spPr>
            <p:txBody>
              <a:bodyPr rtlCol="0" anchor="ctr"/>
              <a:lstStyle/>
              <a:p>
                <a:endParaRPr lang="en-US"/>
              </a:p>
            </p:txBody>
          </p:sp>
          <p:sp>
            <p:nvSpPr>
              <p:cNvPr id="2989" name="Freeform: Shape 2988">
                <a:extLst>
                  <a:ext uri="{FF2B5EF4-FFF2-40B4-BE49-F238E27FC236}">
                    <a16:creationId xmlns:a16="http://schemas.microsoft.com/office/drawing/2014/main" id="{2C136B64-9B73-4FD3-BBA1-9050B6A08812}"/>
                  </a:ext>
                </a:extLst>
              </p:cNvPr>
              <p:cNvSpPr/>
              <p:nvPr/>
            </p:nvSpPr>
            <p:spPr>
              <a:xfrm>
                <a:off x="2781943" y="4115144"/>
                <a:ext cx="35809" cy="5909"/>
              </a:xfrm>
              <a:custGeom>
                <a:avLst/>
                <a:gdLst>
                  <a:gd name="connsiteX0" fmla="*/ 413 w 35809"/>
                  <a:gd name="connsiteY0" fmla="*/ 362 h 5909"/>
                  <a:gd name="connsiteX1" fmla="*/ 36223 w 35809"/>
                  <a:gd name="connsiteY1" fmla="*/ 362 h 5909"/>
                </a:gdLst>
                <a:ahLst/>
                <a:cxnLst>
                  <a:cxn ang="0">
                    <a:pos x="connsiteX0" y="connsiteY0"/>
                  </a:cxn>
                  <a:cxn ang="0">
                    <a:pos x="connsiteX1" y="connsiteY1"/>
                  </a:cxn>
                </a:cxnLst>
                <a:rect l="l" t="t" r="r" b="b"/>
                <a:pathLst>
                  <a:path w="35809" h="5909">
                    <a:moveTo>
                      <a:pt x="413" y="362"/>
                    </a:moveTo>
                    <a:lnTo>
                      <a:pt x="36223" y="362"/>
                    </a:lnTo>
                  </a:path>
                </a:pathLst>
              </a:custGeom>
              <a:noFill/>
              <a:ln w="5965" cap="flat">
                <a:solidFill>
                  <a:srgbClr val="EC4E44"/>
                </a:solidFill>
                <a:prstDash val="solid"/>
                <a:miter/>
              </a:ln>
            </p:spPr>
            <p:txBody>
              <a:bodyPr rtlCol="0" anchor="ctr"/>
              <a:lstStyle/>
              <a:p>
                <a:endParaRPr lang="en-US"/>
              </a:p>
            </p:txBody>
          </p:sp>
          <p:sp>
            <p:nvSpPr>
              <p:cNvPr id="2990" name="Freeform: Shape 2989">
                <a:extLst>
                  <a:ext uri="{FF2B5EF4-FFF2-40B4-BE49-F238E27FC236}">
                    <a16:creationId xmlns:a16="http://schemas.microsoft.com/office/drawing/2014/main" id="{1E4D3A3B-5305-4872-87B2-2AE36A2B51F7}"/>
                  </a:ext>
                </a:extLst>
              </p:cNvPr>
              <p:cNvSpPr/>
              <p:nvPr/>
            </p:nvSpPr>
            <p:spPr>
              <a:xfrm>
                <a:off x="3153172" y="3786198"/>
                <a:ext cx="35809" cy="5909"/>
              </a:xfrm>
              <a:custGeom>
                <a:avLst/>
                <a:gdLst>
                  <a:gd name="connsiteX0" fmla="*/ 476 w 35809"/>
                  <a:gd name="connsiteY0" fmla="*/ 306 h 5909"/>
                  <a:gd name="connsiteX1" fmla="*/ 36285 w 35809"/>
                  <a:gd name="connsiteY1" fmla="*/ 306 h 5909"/>
                </a:gdLst>
                <a:ahLst/>
                <a:cxnLst>
                  <a:cxn ang="0">
                    <a:pos x="connsiteX0" y="connsiteY0"/>
                  </a:cxn>
                  <a:cxn ang="0">
                    <a:pos x="connsiteX1" y="connsiteY1"/>
                  </a:cxn>
                </a:cxnLst>
                <a:rect l="l" t="t" r="r" b="b"/>
                <a:pathLst>
                  <a:path w="35809" h="5909">
                    <a:moveTo>
                      <a:pt x="476" y="306"/>
                    </a:moveTo>
                    <a:lnTo>
                      <a:pt x="36285" y="306"/>
                    </a:lnTo>
                  </a:path>
                </a:pathLst>
              </a:custGeom>
              <a:solidFill>
                <a:srgbClr val="EC4E44"/>
              </a:solidFill>
              <a:ln w="5965" cap="sq">
                <a:noFill/>
                <a:prstDash val="solid"/>
                <a:miter/>
              </a:ln>
            </p:spPr>
            <p:txBody>
              <a:bodyPr rtlCol="0" anchor="ctr"/>
              <a:lstStyle/>
              <a:p>
                <a:endParaRPr lang="en-US"/>
              </a:p>
            </p:txBody>
          </p:sp>
          <p:sp>
            <p:nvSpPr>
              <p:cNvPr id="2991" name="Freeform: Shape 2990">
                <a:extLst>
                  <a:ext uri="{FF2B5EF4-FFF2-40B4-BE49-F238E27FC236}">
                    <a16:creationId xmlns:a16="http://schemas.microsoft.com/office/drawing/2014/main" id="{517006E7-6405-4397-B0A3-D563392146DE}"/>
                  </a:ext>
                </a:extLst>
              </p:cNvPr>
              <p:cNvSpPr/>
              <p:nvPr/>
            </p:nvSpPr>
            <p:spPr>
              <a:xfrm>
                <a:off x="3153172" y="3786198"/>
                <a:ext cx="35809" cy="5909"/>
              </a:xfrm>
              <a:custGeom>
                <a:avLst/>
                <a:gdLst>
                  <a:gd name="connsiteX0" fmla="*/ 476 w 35809"/>
                  <a:gd name="connsiteY0" fmla="*/ 306 h 5909"/>
                  <a:gd name="connsiteX1" fmla="*/ 36285 w 35809"/>
                  <a:gd name="connsiteY1" fmla="*/ 306 h 5909"/>
                </a:gdLst>
                <a:ahLst/>
                <a:cxnLst>
                  <a:cxn ang="0">
                    <a:pos x="connsiteX0" y="connsiteY0"/>
                  </a:cxn>
                  <a:cxn ang="0">
                    <a:pos x="connsiteX1" y="connsiteY1"/>
                  </a:cxn>
                </a:cxnLst>
                <a:rect l="l" t="t" r="r" b="b"/>
                <a:pathLst>
                  <a:path w="35809" h="5909">
                    <a:moveTo>
                      <a:pt x="476" y="306"/>
                    </a:moveTo>
                    <a:lnTo>
                      <a:pt x="36285" y="306"/>
                    </a:lnTo>
                  </a:path>
                </a:pathLst>
              </a:custGeom>
              <a:noFill/>
              <a:ln w="5965" cap="flat">
                <a:solidFill>
                  <a:srgbClr val="EC4E44"/>
                </a:solidFill>
                <a:prstDash val="solid"/>
                <a:miter/>
              </a:ln>
            </p:spPr>
            <p:txBody>
              <a:bodyPr rtlCol="0" anchor="ctr"/>
              <a:lstStyle/>
              <a:p>
                <a:endParaRPr lang="en-US"/>
              </a:p>
            </p:txBody>
          </p:sp>
          <p:sp>
            <p:nvSpPr>
              <p:cNvPr id="2992" name="Freeform: Shape 2991">
                <a:extLst>
                  <a:ext uri="{FF2B5EF4-FFF2-40B4-BE49-F238E27FC236}">
                    <a16:creationId xmlns:a16="http://schemas.microsoft.com/office/drawing/2014/main" id="{FD8A9571-70F8-4DF5-9BF0-D345BC9805B2}"/>
                  </a:ext>
                </a:extLst>
              </p:cNvPr>
              <p:cNvSpPr/>
              <p:nvPr/>
            </p:nvSpPr>
            <p:spPr>
              <a:xfrm>
                <a:off x="2767850" y="4118462"/>
                <a:ext cx="35809" cy="5909"/>
              </a:xfrm>
              <a:custGeom>
                <a:avLst/>
                <a:gdLst>
                  <a:gd name="connsiteX0" fmla="*/ 411 w 35809"/>
                  <a:gd name="connsiteY0" fmla="*/ 362 h 5909"/>
                  <a:gd name="connsiteX1" fmla="*/ 36220 w 35809"/>
                  <a:gd name="connsiteY1" fmla="*/ 362 h 5909"/>
                </a:gdLst>
                <a:ahLst/>
                <a:cxnLst>
                  <a:cxn ang="0">
                    <a:pos x="connsiteX0" y="connsiteY0"/>
                  </a:cxn>
                  <a:cxn ang="0">
                    <a:pos x="connsiteX1" y="connsiteY1"/>
                  </a:cxn>
                </a:cxnLst>
                <a:rect l="l" t="t" r="r" b="b"/>
                <a:pathLst>
                  <a:path w="35809" h="5909">
                    <a:moveTo>
                      <a:pt x="411" y="362"/>
                    </a:moveTo>
                    <a:lnTo>
                      <a:pt x="36220" y="362"/>
                    </a:lnTo>
                  </a:path>
                </a:pathLst>
              </a:custGeom>
              <a:solidFill>
                <a:srgbClr val="EC4E44"/>
              </a:solidFill>
              <a:ln w="5965" cap="sq">
                <a:noFill/>
                <a:prstDash val="solid"/>
                <a:miter/>
              </a:ln>
            </p:spPr>
            <p:txBody>
              <a:bodyPr rtlCol="0" anchor="ctr"/>
              <a:lstStyle/>
              <a:p>
                <a:endParaRPr lang="en-US"/>
              </a:p>
            </p:txBody>
          </p:sp>
          <p:sp>
            <p:nvSpPr>
              <p:cNvPr id="2993" name="Freeform: Shape 2992">
                <a:extLst>
                  <a:ext uri="{FF2B5EF4-FFF2-40B4-BE49-F238E27FC236}">
                    <a16:creationId xmlns:a16="http://schemas.microsoft.com/office/drawing/2014/main" id="{3509C6D3-E4EC-411D-A6E9-821A3084D0CE}"/>
                  </a:ext>
                </a:extLst>
              </p:cNvPr>
              <p:cNvSpPr/>
              <p:nvPr/>
            </p:nvSpPr>
            <p:spPr>
              <a:xfrm>
                <a:off x="2767850" y="4118462"/>
                <a:ext cx="35809" cy="5909"/>
              </a:xfrm>
              <a:custGeom>
                <a:avLst/>
                <a:gdLst>
                  <a:gd name="connsiteX0" fmla="*/ 411 w 35809"/>
                  <a:gd name="connsiteY0" fmla="*/ 362 h 5909"/>
                  <a:gd name="connsiteX1" fmla="*/ 36220 w 35809"/>
                  <a:gd name="connsiteY1" fmla="*/ 362 h 5909"/>
                </a:gdLst>
                <a:ahLst/>
                <a:cxnLst>
                  <a:cxn ang="0">
                    <a:pos x="connsiteX0" y="connsiteY0"/>
                  </a:cxn>
                  <a:cxn ang="0">
                    <a:pos x="connsiteX1" y="connsiteY1"/>
                  </a:cxn>
                </a:cxnLst>
                <a:rect l="l" t="t" r="r" b="b"/>
                <a:pathLst>
                  <a:path w="35809" h="5909">
                    <a:moveTo>
                      <a:pt x="411" y="362"/>
                    </a:moveTo>
                    <a:lnTo>
                      <a:pt x="36220" y="362"/>
                    </a:lnTo>
                  </a:path>
                </a:pathLst>
              </a:custGeom>
              <a:noFill/>
              <a:ln w="5965" cap="flat">
                <a:solidFill>
                  <a:srgbClr val="EC4E44"/>
                </a:solidFill>
                <a:prstDash val="solid"/>
                <a:miter/>
              </a:ln>
            </p:spPr>
            <p:txBody>
              <a:bodyPr rtlCol="0" anchor="ctr"/>
              <a:lstStyle/>
              <a:p>
                <a:endParaRPr lang="en-US"/>
              </a:p>
            </p:txBody>
          </p:sp>
          <p:sp>
            <p:nvSpPr>
              <p:cNvPr id="2994" name="Freeform: Shape 2993">
                <a:extLst>
                  <a:ext uri="{FF2B5EF4-FFF2-40B4-BE49-F238E27FC236}">
                    <a16:creationId xmlns:a16="http://schemas.microsoft.com/office/drawing/2014/main" id="{D1E3BC0B-E9E9-40CC-84E8-3C0ACC63D7C6}"/>
                  </a:ext>
                </a:extLst>
              </p:cNvPr>
              <p:cNvSpPr/>
              <p:nvPr/>
            </p:nvSpPr>
            <p:spPr>
              <a:xfrm>
                <a:off x="2413371" y="4460917"/>
                <a:ext cx="35809" cy="5909"/>
              </a:xfrm>
              <a:custGeom>
                <a:avLst/>
                <a:gdLst>
                  <a:gd name="connsiteX0" fmla="*/ 352 w 35809"/>
                  <a:gd name="connsiteY0" fmla="*/ 420 h 5909"/>
                  <a:gd name="connsiteX1" fmla="*/ 36161 w 35809"/>
                  <a:gd name="connsiteY1" fmla="*/ 420 h 5909"/>
                </a:gdLst>
                <a:ahLst/>
                <a:cxnLst>
                  <a:cxn ang="0">
                    <a:pos x="connsiteX0" y="connsiteY0"/>
                  </a:cxn>
                  <a:cxn ang="0">
                    <a:pos x="connsiteX1" y="connsiteY1"/>
                  </a:cxn>
                </a:cxnLst>
                <a:rect l="l" t="t" r="r" b="b"/>
                <a:pathLst>
                  <a:path w="35809" h="5909">
                    <a:moveTo>
                      <a:pt x="352" y="420"/>
                    </a:moveTo>
                    <a:lnTo>
                      <a:pt x="36161" y="420"/>
                    </a:lnTo>
                  </a:path>
                </a:pathLst>
              </a:custGeom>
              <a:solidFill>
                <a:srgbClr val="EC4E44"/>
              </a:solidFill>
              <a:ln w="5965" cap="sq">
                <a:noFill/>
                <a:prstDash val="solid"/>
                <a:miter/>
              </a:ln>
            </p:spPr>
            <p:txBody>
              <a:bodyPr rtlCol="0" anchor="ctr"/>
              <a:lstStyle/>
              <a:p>
                <a:endParaRPr lang="en-US"/>
              </a:p>
            </p:txBody>
          </p:sp>
          <p:sp>
            <p:nvSpPr>
              <p:cNvPr id="2995" name="Freeform: Shape 2994">
                <a:extLst>
                  <a:ext uri="{FF2B5EF4-FFF2-40B4-BE49-F238E27FC236}">
                    <a16:creationId xmlns:a16="http://schemas.microsoft.com/office/drawing/2014/main" id="{B31DC842-049E-4477-85E4-AC7F0AA75768}"/>
                  </a:ext>
                </a:extLst>
              </p:cNvPr>
              <p:cNvSpPr/>
              <p:nvPr/>
            </p:nvSpPr>
            <p:spPr>
              <a:xfrm>
                <a:off x="2413371" y="4460917"/>
                <a:ext cx="35809" cy="5909"/>
              </a:xfrm>
              <a:custGeom>
                <a:avLst/>
                <a:gdLst>
                  <a:gd name="connsiteX0" fmla="*/ 352 w 35809"/>
                  <a:gd name="connsiteY0" fmla="*/ 420 h 5909"/>
                  <a:gd name="connsiteX1" fmla="*/ 36161 w 35809"/>
                  <a:gd name="connsiteY1" fmla="*/ 420 h 5909"/>
                </a:gdLst>
                <a:ahLst/>
                <a:cxnLst>
                  <a:cxn ang="0">
                    <a:pos x="connsiteX0" y="connsiteY0"/>
                  </a:cxn>
                  <a:cxn ang="0">
                    <a:pos x="connsiteX1" y="connsiteY1"/>
                  </a:cxn>
                </a:cxnLst>
                <a:rect l="l" t="t" r="r" b="b"/>
                <a:pathLst>
                  <a:path w="35809" h="5909">
                    <a:moveTo>
                      <a:pt x="352" y="420"/>
                    </a:moveTo>
                    <a:lnTo>
                      <a:pt x="36161" y="420"/>
                    </a:lnTo>
                  </a:path>
                </a:pathLst>
              </a:custGeom>
              <a:noFill/>
              <a:ln w="5965" cap="flat">
                <a:solidFill>
                  <a:srgbClr val="EC4E44"/>
                </a:solidFill>
                <a:prstDash val="solid"/>
                <a:miter/>
              </a:ln>
            </p:spPr>
            <p:txBody>
              <a:bodyPr rtlCol="0" anchor="ctr"/>
              <a:lstStyle/>
              <a:p>
                <a:endParaRPr lang="en-US"/>
              </a:p>
            </p:txBody>
          </p:sp>
          <p:sp>
            <p:nvSpPr>
              <p:cNvPr id="2996" name="Freeform: Shape 2995">
                <a:extLst>
                  <a:ext uri="{FF2B5EF4-FFF2-40B4-BE49-F238E27FC236}">
                    <a16:creationId xmlns:a16="http://schemas.microsoft.com/office/drawing/2014/main" id="{FCFFFF42-AA23-49BC-8689-4B5B4878D440}"/>
                  </a:ext>
                </a:extLst>
              </p:cNvPr>
              <p:cNvSpPr/>
              <p:nvPr/>
            </p:nvSpPr>
            <p:spPr>
              <a:xfrm>
                <a:off x="2754271" y="4220184"/>
                <a:ext cx="35809" cy="5909"/>
              </a:xfrm>
              <a:custGeom>
                <a:avLst/>
                <a:gdLst>
                  <a:gd name="connsiteX0" fmla="*/ 409 w 35809"/>
                  <a:gd name="connsiteY0" fmla="*/ 379 h 5909"/>
                  <a:gd name="connsiteX1" fmla="*/ 36218 w 35809"/>
                  <a:gd name="connsiteY1" fmla="*/ 379 h 5909"/>
                </a:gdLst>
                <a:ahLst/>
                <a:cxnLst>
                  <a:cxn ang="0">
                    <a:pos x="connsiteX0" y="connsiteY0"/>
                  </a:cxn>
                  <a:cxn ang="0">
                    <a:pos x="connsiteX1" y="connsiteY1"/>
                  </a:cxn>
                </a:cxnLst>
                <a:rect l="l" t="t" r="r" b="b"/>
                <a:pathLst>
                  <a:path w="35809" h="5909">
                    <a:moveTo>
                      <a:pt x="409" y="379"/>
                    </a:moveTo>
                    <a:lnTo>
                      <a:pt x="36218" y="379"/>
                    </a:lnTo>
                  </a:path>
                </a:pathLst>
              </a:custGeom>
              <a:solidFill>
                <a:srgbClr val="EC4E44"/>
              </a:solidFill>
              <a:ln w="5965" cap="sq">
                <a:noFill/>
                <a:prstDash val="solid"/>
                <a:miter/>
              </a:ln>
            </p:spPr>
            <p:txBody>
              <a:bodyPr rtlCol="0" anchor="ctr"/>
              <a:lstStyle/>
              <a:p>
                <a:endParaRPr lang="en-US"/>
              </a:p>
            </p:txBody>
          </p:sp>
          <p:sp>
            <p:nvSpPr>
              <p:cNvPr id="2997" name="Freeform: Shape 2996">
                <a:extLst>
                  <a:ext uri="{FF2B5EF4-FFF2-40B4-BE49-F238E27FC236}">
                    <a16:creationId xmlns:a16="http://schemas.microsoft.com/office/drawing/2014/main" id="{517FD0D4-EEA6-4F95-9669-098368D84CD9}"/>
                  </a:ext>
                </a:extLst>
              </p:cNvPr>
              <p:cNvSpPr/>
              <p:nvPr/>
            </p:nvSpPr>
            <p:spPr>
              <a:xfrm>
                <a:off x="2754271" y="4220184"/>
                <a:ext cx="35809" cy="5909"/>
              </a:xfrm>
              <a:custGeom>
                <a:avLst/>
                <a:gdLst>
                  <a:gd name="connsiteX0" fmla="*/ 409 w 35809"/>
                  <a:gd name="connsiteY0" fmla="*/ 379 h 5909"/>
                  <a:gd name="connsiteX1" fmla="*/ 36218 w 35809"/>
                  <a:gd name="connsiteY1" fmla="*/ 379 h 5909"/>
                </a:gdLst>
                <a:ahLst/>
                <a:cxnLst>
                  <a:cxn ang="0">
                    <a:pos x="connsiteX0" y="connsiteY0"/>
                  </a:cxn>
                  <a:cxn ang="0">
                    <a:pos x="connsiteX1" y="connsiteY1"/>
                  </a:cxn>
                </a:cxnLst>
                <a:rect l="l" t="t" r="r" b="b"/>
                <a:pathLst>
                  <a:path w="35809" h="5909">
                    <a:moveTo>
                      <a:pt x="409" y="379"/>
                    </a:moveTo>
                    <a:lnTo>
                      <a:pt x="36218" y="379"/>
                    </a:lnTo>
                  </a:path>
                </a:pathLst>
              </a:custGeom>
              <a:noFill/>
              <a:ln w="5965" cap="flat">
                <a:solidFill>
                  <a:srgbClr val="EC4E44"/>
                </a:solidFill>
                <a:prstDash val="solid"/>
                <a:miter/>
              </a:ln>
            </p:spPr>
            <p:txBody>
              <a:bodyPr rtlCol="0" anchor="ctr"/>
              <a:lstStyle/>
              <a:p>
                <a:endParaRPr lang="en-US"/>
              </a:p>
            </p:txBody>
          </p:sp>
          <p:sp>
            <p:nvSpPr>
              <p:cNvPr id="2998" name="Freeform: Shape 2997">
                <a:extLst>
                  <a:ext uri="{FF2B5EF4-FFF2-40B4-BE49-F238E27FC236}">
                    <a16:creationId xmlns:a16="http://schemas.microsoft.com/office/drawing/2014/main" id="{C32B2759-0D21-4F59-AB74-552B066A7F79}"/>
                  </a:ext>
                </a:extLst>
              </p:cNvPr>
              <p:cNvSpPr/>
              <p:nvPr/>
            </p:nvSpPr>
            <p:spPr>
              <a:xfrm>
                <a:off x="4294635" y="2795999"/>
                <a:ext cx="35809" cy="5909"/>
              </a:xfrm>
              <a:custGeom>
                <a:avLst/>
                <a:gdLst>
                  <a:gd name="connsiteX0" fmla="*/ 667 w 35809"/>
                  <a:gd name="connsiteY0" fmla="*/ 138 h 5909"/>
                  <a:gd name="connsiteX1" fmla="*/ 36476 w 35809"/>
                  <a:gd name="connsiteY1" fmla="*/ 138 h 5909"/>
                </a:gdLst>
                <a:ahLst/>
                <a:cxnLst>
                  <a:cxn ang="0">
                    <a:pos x="connsiteX0" y="connsiteY0"/>
                  </a:cxn>
                  <a:cxn ang="0">
                    <a:pos x="connsiteX1" y="connsiteY1"/>
                  </a:cxn>
                </a:cxnLst>
                <a:rect l="l" t="t" r="r" b="b"/>
                <a:pathLst>
                  <a:path w="35809" h="5909">
                    <a:moveTo>
                      <a:pt x="667" y="138"/>
                    </a:moveTo>
                    <a:lnTo>
                      <a:pt x="36476" y="138"/>
                    </a:lnTo>
                  </a:path>
                </a:pathLst>
              </a:custGeom>
              <a:solidFill>
                <a:srgbClr val="EC4E44"/>
              </a:solidFill>
              <a:ln w="5965" cap="sq">
                <a:noFill/>
                <a:prstDash val="solid"/>
                <a:miter/>
              </a:ln>
            </p:spPr>
            <p:txBody>
              <a:bodyPr rtlCol="0" anchor="ctr"/>
              <a:lstStyle/>
              <a:p>
                <a:endParaRPr lang="en-US"/>
              </a:p>
            </p:txBody>
          </p:sp>
          <p:sp>
            <p:nvSpPr>
              <p:cNvPr id="2999" name="Freeform: Shape 2998">
                <a:extLst>
                  <a:ext uri="{FF2B5EF4-FFF2-40B4-BE49-F238E27FC236}">
                    <a16:creationId xmlns:a16="http://schemas.microsoft.com/office/drawing/2014/main" id="{B2BBD6A1-EE55-4389-B81B-A9F00BD0F387}"/>
                  </a:ext>
                </a:extLst>
              </p:cNvPr>
              <p:cNvSpPr/>
              <p:nvPr/>
            </p:nvSpPr>
            <p:spPr>
              <a:xfrm>
                <a:off x="4294635" y="2795999"/>
                <a:ext cx="35809" cy="5909"/>
              </a:xfrm>
              <a:custGeom>
                <a:avLst/>
                <a:gdLst>
                  <a:gd name="connsiteX0" fmla="*/ 667 w 35809"/>
                  <a:gd name="connsiteY0" fmla="*/ 138 h 5909"/>
                  <a:gd name="connsiteX1" fmla="*/ 36476 w 35809"/>
                  <a:gd name="connsiteY1" fmla="*/ 138 h 5909"/>
                </a:gdLst>
                <a:ahLst/>
                <a:cxnLst>
                  <a:cxn ang="0">
                    <a:pos x="connsiteX0" y="connsiteY0"/>
                  </a:cxn>
                  <a:cxn ang="0">
                    <a:pos x="connsiteX1" y="connsiteY1"/>
                  </a:cxn>
                </a:cxnLst>
                <a:rect l="l" t="t" r="r" b="b"/>
                <a:pathLst>
                  <a:path w="35809" h="5909">
                    <a:moveTo>
                      <a:pt x="667" y="138"/>
                    </a:moveTo>
                    <a:lnTo>
                      <a:pt x="36476" y="138"/>
                    </a:lnTo>
                  </a:path>
                </a:pathLst>
              </a:custGeom>
              <a:noFill/>
              <a:ln w="5965" cap="flat">
                <a:solidFill>
                  <a:srgbClr val="EC4E44"/>
                </a:solidFill>
                <a:prstDash val="solid"/>
                <a:miter/>
              </a:ln>
            </p:spPr>
            <p:txBody>
              <a:bodyPr rtlCol="0" anchor="ctr"/>
              <a:lstStyle/>
              <a:p>
                <a:endParaRPr lang="en-US"/>
              </a:p>
            </p:txBody>
          </p:sp>
          <p:sp>
            <p:nvSpPr>
              <p:cNvPr id="3000" name="Freeform: Shape 2999">
                <a:extLst>
                  <a:ext uri="{FF2B5EF4-FFF2-40B4-BE49-F238E27FC236}">
                    <a16:creationId xmlns:a16="http://schemas.microsoft.com/office/drawing/2014/main" id="{ACC8C720-D59F-40ED-AB1A-51AA8F28321C}"/>
                  </a:ext>
                </a:extLst>
              </p:cNvPr>
              <p:cNvSpPr/>
              <p:nvPr/>
            </p:nvSpPr>
            <p:spPr>
              <a:xfrm>
                <a:off x="2787876" y="4103097"/>
                <a:ext cx="35809" cy="5909"/>
              </a:xfrm>
              <a:custGeom>
                <a:avLst/>
                <a:gdLst>
                  <a:gd name="connsiteX0" fmla="*/ 414 w 35809"/>
                  <a:gd name="connsiteY0" fmla="*/ 360 h 5909"/>
                  <a:gd name="connsiteX1" fmla="*/ 36224 w 35809"/>
                  <a:gd name="connsiteY1" fmla="*/ 360 h 5909"/>
                </a:gdLst>
                <a:ahLst/>
                <a:cxnLst>
                  <a:cxn ang="0">
                    <a:pos x="connsiteX0" y="connsiteY0"/>
                  </a:cxn>
                  <a:cxn ang="0">
                    <a:pos x="connsiteX1" y="connsiteY1"/>
                  </a:cxn>
                </a:cxnLst>
                <a:rect l="l" t="t" r="r" b="b"/>
                <a:pathLst>
                  <a:path w="35809" h="5909">
                    <a:moveTo>
                      <a:pt x="414" y="360"/>
                    </a:moveTo>
                    <a:lnTo>
                      <a:pt x="36224" y="360"/>
                    </a:lnTo>
                  </a:path>
                </a:pathLst>
              </a:custGeom>
              <a:solidFill>
                <a:srgbClr val="EC4E44"/>
              </a:solidFill>
              <a:ln w="5965" cap="sq">
                <a:noFill/>
                <a:prstDash val="solid"/>
                <a:miter/>
              </a:ln>
            </p:spPr>
            <p:txBody>
              <a:bodyPr rtlCol="0" anchor="ctr"/>
              <a:lstStyle/>
              <a:p>
                <a:endParaRPr lang="en-US"/>
              </a:p>
            </p:txBody>
          </p:sp>
          <p:sp>
            <p:nvSpPr>
              <p:cNvPr id="3001" name="Freeform: Shape 3000">
                <a:extLst>
                  <a:ext uri="{FF2B5EF4-FFF2-40B4-BE49-F238E27FC236}">
                    <a16:creationId xmlns:a16="http://schemas.microsoft.com/office/drawing/2014/main" id="{D575FA02-1404-44BF-8FC9-E4373DB89411}"/>
                  </a:ext>
                </a:extLst>
              </p:cNvPr>
              <p:cNvSpPr/>
              <p:nvPr/>
            </p:nvSpPr>
            <p:spPr>
              <a:xfrm>
                <a:off x="2787876" y="4103097"/>
                <a:ext cx="35809" cy="5909"/>
              </a:xfrm>
              <a:custGeom>
                <a:avLst/>
                <a:gdLst>
                  <a:gd name="connsiteX0" fmla="*/ 414 w 35809"/>
                  <a:gd name="connsiteY0" fmla="*/ 360 h 5909"/>
                  <a:gd name="connsiteX1" fmla="*/ 36224 w 35809"/>
                  <a:gd name="connsiteY1" fmla="*/ 360 h 5909"/>
                </a:gdLst>
                <a:ahLst/>
                <a:cxnLst>
                  <a:cxn ang="0">
                    <a:pos x="connsiteX0" y="connsiteY0"/>
                  </a:cxn>
                  <a:cxn ang="0">
                    <a:pos x="connsiteX1" y="connsiteY1"/>
                  </a:cxn>
                </a:cxnLst>
                <a:rect l="l" t="t" r="r" b="b"/>
                <a:pathLst>
                  <a:path w="35809" h="5909">
                    <a:moveTo>
                      <a:pt x="414" y="360"/>
                    </a:moveTo>
                    <a:lnTo>
                      <a:pt x="36224" y="360"/>
                    </a:lnTo>
                  </a:path>
                </a:pathLst>
              </a:custGeom>
              <a:noFill/>
              <a:ln w="5965" cap="flat">
                <a:solidFill>
                  <a:srgbClr val="EC4E44"/>
                </a:solidFill>
                <a:prstDash val="solid"/>
                <a:miter/>
              </a:ln>
            </p:spPr>
            <p:txBody>
              <a:bodyPr rtlCol="0" anchor="ctr"/>
              <a:lstStyle/>
              <a:p>
                <a:endParaRPr lang="en-US"/>
              </a:p>
            </p:txBody>
          </p:sp>
          <p:sp>
            <p:nvSpPr>
              <p:cNvPr id="3002" name="Freeform: Shape 3001">
                <a:extLst>
                  <a:ext uri="{FF2B5EF4-FFF2-40B4-BE49-F238E27FC236}">
                    <a16:creationId xmlns:a16="http://schemas.microsoft.com/office/drawing/2014/main" id="{8D3FA2C7-89B0-4996-9E7E-ED36F30C3C98}"/>
                  </a:ext>
                </a:extLst>
              </p:cNvPr>
              <p:cNvSpPr/>
              <p:nvPr/>
            </p:nvSpPr>
            <p:spPr>
              <a:xfrm>
                <a:off x="1795992" y="4968056"/>
                <a:ext cx="35809" cy="5909"/>
              </a:xfrm>
              <a:custGeom>
                <a:avLst/>
                <a:gdLst>
                  <a:gd name="connsiteX0" fmla="*/ 248 w 35809"/>
                  <a:gd name="connsiteY0" fmla="*/ 506 h 5909"/>
                  <a:gd name="connsiteX1" fmla="*/ 36058 w 35809"/>
                  <a:gd name="connsiteY1" fmla="*/ 506 h 5909"/>
                </a:gdLst>
                <a:ahLst/>
                <a:cxnLst>
                  <a:cxn ang="0">
                    <a:pos x="connsiteX0" y="connsiteY0"/>
                  </a:cxn>
                  <a:cxn ang="0">
                    <a:pos x="connsiteX1" y="connsiteY1"/>
                  </a:cxn>
                </a:cxnLst>
                <a:rect l="l" t="t" r="r" b="b"/>
                <a:pathLst>
                  <a:path w="35809" h="5909">
                    <a:moveTo>
                      <a:pt x="248" y="506"/>
                    </a:moveTo>
                    <a:lnTo>
                      <a:pt x="36058" y="506"/>
                    </a:lnTo>
                  </a:path>
                </a:pathLst>
              </a:custGeom>
              <a:solidFill>
                <a:srgbClr val="EC4E44"/>
              </a:solidFill>
              <a:ln w="5965" cap="sq">
                <a:noFill/>
                <a:prstDash val="solid"/>
                <a:miter/>
              </a:ln>
            </p:spPr>
            <p:txBody>
              <a:bodyPr rtlCol="0" anchor="ctr"/>
              <a:lstStyle/>
              <a:p>
                <a:endParaRPr lang="en-US"/>
              </a:p>
            </p:txBody>
          </p:sp>
          <p:sp>
            <p:nvSpPr>
              <p:cNvPr id="3003" name="Freeform: Shape 3002">
                <a:extLst>
                  <a:ext uri="{FF2B5EF4-FFF2-40B4-BE49-F238E27FC236}">
                    <a16:creationId xmlns:a16="http://schemas.microsoft.com/office/drawing/2014/main" id="{12C2D2F9-94AF-4987-BA6A-64D4430F4037}"/>
                  </a:ext>
                </a:extLst>
              </p:cNvPr>
              <p:cNvSpPr/>
              <p:nvPr/>
            </p:nvSpPr>
            <p:spPr>
              <a:xfrm>
                <a:off x="1795992" y="4968056"/>
                <a:ext cx="35809" cy="5909"/>
              </a:xfrm>
              <a:custGeom>
                <a:avLst/>
                <a:gdLst>
                  <a:gd name="connsiteX0" fmla="*/ 248 w 35809"/>
                  <a:gd name="connsiteY0" fmla="*/ 506 h 5909"/>
                  <a:gd name="connsiteX1" fmla="*/ 36058 w 35809"/>
                  <a:gd name="connsiteY1" fmla="*/ 506 h 5909"/>
                </a:gdLst>
                <a:ahLst/>
                <a:cxnLst>
                  <a:cxn ang="0">
                    <a:pos x="connsiteX0" y="connsiteY0"/>
                  </a:cxn>
                  <a:cxn ang="0">
                    <a:pos x="connsiteX1" y="connsiteY1"/>
                  </a:cxn>
                </a:cxnLst>
                <a:rect l="l" t="t" r="r" b="b"/>
                <a:pathLst>
                  <a:path w="35809" h="5909">
                    <a:moveTo>
                      <a:pt x="248" y="506"/>
                    </a:moveTo>
                    <a:lnTo>
                      <a:pt x="36058" y="506"/>
                    </a:lnTo>
                  </a:path>
                </a:pathLst>
              </a:custGeom>
              <a:noFill/>
              <a:ln w="5965" cap="flat">
                <a:solidFill>
                  <a:srgbClr val="EC4E44"/>
                </a:solidFill>
                <a:prstDash val="solid"/>
                <a:miter/>
              </a:ln>
            </p:spPr>
            <p:txBody>
              <a:bodyPr rtlCol="0" anchor="ctr"/>
              <a:lstStyle/>
              <a:p>
                <a:endParaRPr lang="en-US"/>
              </a:p>
            </p:txBody>
          </p:sp>
          <p:sp>
            <p:nvSpPr>
              <p:cNvPr id="3004" name="Freeform: Shape 3003">
                <a:extLst>
                  <a:ext uri="{FF2B5EF4-FFF2-40B4-BE49-F238E27FC236}">
                    <a16:creationId xmlns:a16="http://schemas.microsoft.com/office/drawing/2014/main" id="{AB41E271-C409-4DAD-9A49-A7C95B890064}"/>
                  </a:ext>
                </a:extLst>
              </p:cNvPr>
              <p:cNvSpPr/>
              <p:nvPr/>
            </p:nvSpPr>
            <p:spPr>
              <a:xfrm>
                <a:off x="3103426" y="3828300"/>
                <a:ext cx="35809" cy="5909"/>
              </a:xfrm>
              <a:custGeom>
                <a:avLst/>
                <a:gdLst>
                  <a:gd name="connsiteX0" fmla="*/ 467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7" y="313"/>
                    </a:moveTo>
                    <a:lnTo>
                      <a:pt x="36277" y="313"/>
                    </a:lnTo>
                  </a:path>
                </a:pathLst>
              </a:custGeom>
              <a:solidFill>
                <a:srgbClr val="EC4E44"/>
              </a:solidFill>
              <a:ln w="5965" cap="sq">
                <a:noFill/>
                <a:prstDash val="solid"/>
                <a:miter/>
              </a:ln>
            </p:spPr>
            <p:txBody>
              <a:bodyPr rtlCol="0" anchor="ctr"/>
              <a:lstStyle/>
              <a:p>
                <a:endParaRPr lang="en-US"/>
              </a:p>
            </p:txBody>
          </p:sp>
          <p:sp>
            <p:nvSpPr>
              <p:cNvPr id="3005" name="Freeform: Shape 3004">
                <a:extLst>
                  <a:ext uri="{FF2B5EF4-FFF2-40B4-BE49-F238E27FC236}">
                    <a16:creationId xmlns:a16="http://schemas.microsoft.com/office/drawing/2014/main" id="{AD39A4E3-A9AB-4F45-8065-4396E55FC17E}"/>
                  </a:ext>
                </a:extLst>
              </p:cNvPr>
              <p:cNvSpPr/>
              <p:nvPr/>
            </p:nvSpPr>
            <p:spPr>
              <a:xfrm>
                <a:off x="3103426" y="3828300"/>
                <a:ext cx="35809" cy="5909"/>
              </a:xfrm>
              <a:custGeom>
                <a:avLst/>
                <a:gdLst>
                  <a:gd name="connsiteX0" fmla="*/ 467 w 35809"/>
                  <a:gd name="connsiteY0" fmla="*/ 313 h 5909"/>
                  <a:gd name="connsiteX1" fmla="*/ 36277 w 35809"/>
                  <a:gd name="connsiteY1" fmla="*/ 313 h 5909"/>
                </a:gdLst>
                <a:ahLst/>
                <a:cxnLst>
                  <a:cxn ang="0">
                    <a:pos x="connsiteX0" y="connsiteY0"/>
                  </a:cxn>
                  <a:cxn ang="0">
                    <a:pos x="connsiteX1" y="connsiteY1"/>
                  </a:cxn>
                </a:cxnLst>
                <a:rect l="l" t="t" r="r" b="b"/>
                <a:pathLst>
                  <a:path w="35809" h="5909">
                    <a:moveTo>
                      <a:pt x="467" y="313"/>
                    </a:moveTo>
                    <a:lnTo>
                      <a:pt x="36277" y="313"/>
                    </a:lnTo>
                  </a:path>
                </a:pathLst>
              </a:custGeom>
              <a:noFill/>
              <a:ln w="5965" cap="flat">
                <a:solidFill>
                  <a:srgbClr val="EC4E44"/>
                </a:solidFill>
                <a:prstDash val="solid"/>
                <a:miter/>
              </a:ln>
            </p:spPr>
            <p:txBody>
              <a:bodyPr rtlCol="0" anchor="ctr"/>
              <a:lstStyle/>
              <a:p>
                <a:endParaRPr lang="en-US"/>
              </a:p>
            </p:txBody>
          </p:sp>
          <p:sp>
            <p:nvSpPr>
              <p:cNvPr id="3006" name="Freeform: Shape 3005">
                <a:extLst>
                  <a:ext uri="{FF2B5EF4-FFF2-40B4-BE49-F238E27FC236}">
                    <a16:creationId xmlns:a16="http://schemas.microsoft.com/office/drawing/2014/main" id="{93FE0D65-9D8A-4165-9B9B-12CE60BD08E8}"/>
                  </a:ext>
                </a:extLst>
              </p:cNvPr>
              <p:cNvSpPr/>
              <p:nvPr/>
            </p:nvSpPr>
            <p:spPr>
              <a:xfrm>
                <a:off x="2947648" y="3975215"/>
                <a:ext cx="35809" cy="5909"/>
              </a:xfrm>
              <a:custGeom>
                <a:avLst/>
                <a:gdLst>
                  <a:gd name="connsiteX0" fmla="*/ 441 w 35809"/>
                  <a:gd name="connsiteY0" fmla="*/ 338 h 5909"/>
                  <a:gd name="connsiteX1" fmla="*/ 36251 w 35809"/>
                  <a:gd name="connsiteY1" fmla="*/ 338 h 5909"/>
                </a:gdLst>
                <a:ahLst/>
                <a:cxnLst>
                  <a:cxn ang="0">
                    <a:pos x="connsiteX0" y="connsiteY0"/>
                  </a:cxn>
                  <a:cxn ang="0">
                    <a:pos x="connsiteX1" y="connsiteY1"/>
                  </a:cxn>
                </a:cxnLst>
                <a:rect l="l" t="t" r="r" b="b"/>
                <a:pathLst>
                  <a:path w="35809" h="5909">
                    <a:moveTo>
                      <a:pt x="441" y="338"/>
                    </a:moveTo>
                    <a:lnTo>
                      <a:pt x="36251" y="338"/>
                    </a:lnTo>
                  </a:path>
                </a:pathLst>
              </a:custGeom>
              <a:solidFill>
                <a:srgbClr val="EC4E44"/>
              </a:solidFill>
              <a:ln w="5965" cap="sq">
                <a:noFill/>
                <a:prstDash val="solid"/>
                <a:miter/>
              </a:ln>
            </p:spPr>
            <p:txBody>
              <a:bodyPr rtlCol="0" anchor="ctr"/>
              <a:lstStyle/>
              <a:p>
                <a:endParaRPr lang="en-US"/>
              </a:p>
            </p:txBody>
          </p:sp>
          <p:sp>
            <p:nvSpPr>
              <p:cNvPr id="3007" name="Freeform: Shape 3006">
                <a:extLst>
                  <a:ext uri="{FF2B5EF4-FFF2-40B4-BE49-F238E27FC236}">
                    <a16:creationId xmlns:a16="http://schemas.microsoft.com/office/drawing/2014/main" id="{10B4F4A9-CE4E-443B-B296-03333009011F}"/>
                  </a:ext>
                </a:extLst>
              </p:cNvPr>
              <p:cNvSpPr/>
              <p:nvPr/>
            </p:nvSpPr>
            <p:spPr>
              <a:xfrm>
                <a:off x="2947648" y="3975215"/>
                <a:ext cx="35809" cy="5909"/>
              </a:xfrm>
              <a:custGeom>
                <a:avLst/>
                <a:gdLst>
                  <a:gd name="connsiteX0" fmla="*/ 441 w 35809"/>
                  <a:gd name="connsiteY0" fmla="*/ 338 h 5909"/>
                  <a:gd name="connsiteX1" fmla="*/ 36251 w 35809"/>
                  <a:gd name="connsiteY1" fmla="*/ 338 h 5909"/>
                </a:gdLst>
                <a:ahLst/>
                <a:cxnLst>
                  <a:cxn ang="0">
                    <a:pos x="connsiteX0" y="connsiteY0"/>
                  </a:cxn>
                  <a:cxn ang="0">
                    <a:pos x="connsiteX1" y="connsiteY1"/>
                  </a:cxn>
                </a:cxnLst>
                <a:rect l="l" t="t" r="r" b="b"/>
                <a:pathLst>
                  <a:path w="35809" h="5909">
                    <a:moveTo>
                      <a:pt x="441" y="338"/>
                    </a:moveTo>
                    <a:lnTo>
                      <a:pt x="36251" y="338"/>
                    </a:lnTo>
                  </a:path>
                </a:pathLst>
              </a:custGeom>
              <a:noFill/>
              <a:ln w="5965" cap="flat">
                <a:solidFill>
                  <a:srgbClr val="EC4E44"/>
                </a:solidFill>
                <a:prstDash val="solid"/>
                <a:miter/>
              </a:ln>
            </p:spPr>
            <p:txBody>
              <a:bodyPr rtlCol="0" anchor="ctr"/>
              <a:lstStyle/>
              <a:p>
                <a:endParaRPr lang="en-US"/>
              </a:p>
            </p:txBody>
          </p:sp>
          <p:sp>
            <p:nvSpPr>
              <p:cNvPr id="3008" name="Freeform: Shape 3007">
                <a:extLst>
                  <a:ext uri="{FF2B5EF4-FFF2-40B4-BE49-F238E27FC236}">
                    <a16:creationId xmlns:a16="http://schemas.microsoft.com/office/drawing/2014/main" id="{5AAE1E71-C788-4160-988E-ABF2AE1C998C}"/>
                  </a:ext>
                </a:extLst>
              </p:cNvPr>
              <p:cNvSpPr/>
              <p:nvPr/>
            </p:nvSpPr>
            <p:spPr>
              <a:xfrm>
                <a:off x="3635302" y="3364338"/>
                <a:ext cx="35809" cy="5909"/>
              </a:xfrm>
              <a:custGeom>
                <a:avLst/>
                <a:gdLst>
                  <a:gd name="connsiteX0" fmla="*/ 556 w 35809"/>
                  <a:gd name="connsiteY0" fmla="*/ 235 h 5909"/>
                  <a:gd name="connsiteX1" fmla="*/ 36366 w 35809"/>
                  <a:gd name="connsiteY1" fmla="*/ 235 h 5909"/>
                </a:gdLst>
                <a:ahLst/>
                <a:cxnLst>
                  <a:cxn ang="0">
                    <a:pos x="connsiteX0" y="connsiteY0"/>
                  </a:cxn>
                  <a:cxn ang="0">
                    <a:pos x="connsiteX1" y="connsiteY1"/>
                  </a:cxn>
                </a:cxnLst>
                <a:rect l="l" t="t" r="r" b="b"/>
                <a:pathLst>
                  <a:path w="35809" h="5909">
                    <a:moveTo>
                      <a:pt x="556" y="235"/>
                    </a:moveTo>
                    <a:lnTo>
                      <a:pt x="36366" y="235"/>
                    </a:lnTo>
                  </a:path>
                </a:pathLst>
              </a:custGeom>
              <a:solidFill>
                <a:srgbClr val="EC4E44"/>
              </a:solidFill>
              <a:ln w="5965" cap="sq">
                <a:noFill/>
                <a:prstDash val="solid"/>
                <a:miter/>
              </a:ln>
            </p:spPr>
            <p:txBody>
              <a:bodyPr rtlCol="0" anchor="ctr"/>
              <a:lstStyle/>
              <a:p>
                <a:endParaRPr lang="en-US"/>
              </a:p>
            </p:txBody>
          </p:sp>
          <p:sp>
            <p:nvSpPr>
              <p:cNvPr id="3009" name="Freeform: Shape 3008">
                <a:extLst>
                  <a:ext uri="{FF2B5EF4-FFF2-40B4-BE49-F238E27FC236}">
                    <a16:creationId xmlns:a16="http://schemas.microsoft.com/office/drawing/2014/main" id="{C0AF940D-4B7B-4918-8293-797A303EAA27}"/>
                  </a:ext>
                </a:extLst>
              </p:cNvPr>
              <p:cNvSpPr/>
              <p:nvPr/>
            </p:nvSpPr>
            <p:spPr>
              <a:xfrm>
                <a:off x="3635302" y="3364338"/>
                <a:ext cx="35809" cy="5909"/>
              </a:xfrm>
              <a:custGeom>
                <a:avLst/>
                <a:gdLst>
                  <a:gd name="connsiteX0" fmla="*/ 556 w 35809"/>
                  <a:gd name="connsiteY0" fmla="*/ 235 h 5909"/>
                  <a:gd name="connsiteX1" fmla="*/ 36366 w 35809"/>
                  <a:gd name="connsiteY1" fmla="*/ 235 h 5909"/>
                </a:gdLst>
                <a:ahLst/>
                <a:cxnLst>
                  <a:cxn ang="0">
                    <a:pos x="connsiteX0" y="connsiteY0"/>
                  </a:cxn>
                  <a:cxn ang="0">
                    <a:pos x="connsiteX1" y="connsiteY1"/>
                  </a:cxn>
                </a:cxnLst>
                <a:rect l="l" t="t" r="r" b="b"/>
                <a:pathLst>
                  <a:path w="35809" h="5909">
                    <a:moveTo>
                      <a:pt x="556" y="235"/>
                    </a:moveTo>
                    <a:lnTo>
                      <a:pt x="36366" y="235"/>
                    </a:lnTo>
                  </a:path>
                </a:pathLst>
              </a:custGeom>
              <a:noFill/>
              <a:ln w="5965" cap="flat">
                <a:solidFill>
                  <a:srgbClr val="EC4E44"/>
                </a:solidFill>
                <a:prstDash val="solid"/>
                <a:miter/>
              </a:ln>
            </p:spPr>
            <p:txBody>
              <a:bodyPr rtlCol="0" anchor="ctr"/>
              <a:lstStyle/>
              <a:p>
                <a:endParaRPr lang="en-US"/>
              </a:p>
            </p:txBody>
          </p:sp>
          <p:sp>
            <p:nvSpPr>
              <p:cNvPr id="3010" name="Freeform: Shape 3009">
                <a:extLst>
                  <a:ext uri="{FF2B5EF4-FFF2-40B4-BE49-F238E27FC236}">
                    <a16:creationId xmlns:a16="http://schemas.microsoft.com/office/drawing/2014/main" id="{D50C2E34-D6CA-4B9B-AAA9-57662C7D9B88}"/>
                  </a:ext>
                </a:extLst>
              </p:cNvPr>
              <p:cNvSpPr/>
              <p:nvPr/>
            </p:nvSpPr>
            <p:spPr>
              <a:xfrm>
                <a:off x="3291510" y="3706452"/>
                <a:ext cx="35809" cy="5909"/>
              </a:xfrm>
              <a:custGeom>
                <a:avLst/>
                <a:gdLst>
                  <a:gd name="connsiteX0" fmla="*/ 499 w 35809"/>
                  <a:gd name="connsiteY0" fmla="*/ 293 h 5909"/>
                  <a:gd name="connsiteX1" fmla="*/ 36308 w 35809"/>
                  <a:gd name="connsiteY1" fmla="*/ 293 h 5909"/>
                </a:gdLst>
                <a:ahLst/>
                <a:cxnLst>
                  <a:cxn ang="0">
                    <a:pos x="connsiteX0" y="connsiteY0"/>
                  </a:cxn>
                  <a:cxn ang="0">
                    <a:pos x="connsiteX1" y="connsiteY1"/>
                  </a:cxn>
                </a:cxnLst>
                <a:rect l="l" t="t" r="r" b="b"/>
                <a:pathLst>
                  <a:path w="35809" h="5909">
                    <a:moveTo>
                      <a:pt x="499" y="293"/>
                    </a:moveTo>
                    <a:lnTo>
                      <a:pt x="36308" y="293"/>
                    </a:lnTo>
                  </a:path>
                </a:pathLst>
              </a:custGeom>
              <a:solidFill>
                <a:srgbClr val="EC4E44"/>
              </a:solidFill>
              <a:ln w="5965" cap="sq">
                <a:noFill/>
                <a:prstDash val="solid"/>
                <a:miter/>
              </a:ln>
            </p:spPr>
            <p:txBody>
              <a:bodyPr rtlCol="0" anchor="ctr"/>
              <a:lstStyle/>
              <a:p>
                <a:endParaRPr lang="en-US"/>
              </a:p>
            </p:txBody>
          </p:sp>
          <p:sp>
            <p:nvSpPr>
              <p:cNvPr id="3011" name="Freeform: Shape 3010">
                <a:extLst>
                  <a:ext uri="{FF2B5EF4-FFF2-40B4-BE49-F238E27FC236}">
                    <a16:creationId xmlns:a16="http://schemas.microsoft.com/office/drawing/2014/main" id="{05ABC62F-04E4-4EF8-8E06-5723EA375CE5}"/>
                  </a:ext>
                </a:extLst>
              </p:cNvPr>
              <p:cNvSpPr/>
              <p:nvPr/>
            </p:nvSpPr>
            <p:spPr>
              <a:xfrm>
                <a:off x="3291510" y="3706452"/>
                <a:ext cx="35809" cy="5909"/>
              </a:xfrm>
              <a:custGeom>
                <a:avLst/>
                <a:gdLst>
                  <a:gd name="connsiteX0" fmla="*/ 499 w 35809"/>
                  <a:gd name="connsiteY0" fmla="*/ 293 h 5909"/>
                  <a:gd name="connsiteX1" fmla="*/ 36308 w 35809"/>
                  <a:gd name="connsiteY1" fmla="*/ 293 h 5909"/>
                </a:gdLst>
                <a:ahLst/>
                <a:cxnLst>
                  <a:cxn ang="0">
                    <a:pos x="connsiteX0" y="connsiteY0"/>
                  </a:cxn>
                  <a:cxn ang="0">
                    <a:pos x="connsiteX1" y="connsiteY1"/>
                  </a:cxn>
                </a:cxnLst>
                <a:rect l="l" t="t" r="r" b="b"/>
                <a:pathLst>
                  <a:path w="35809" h="5909">
                    <a:moveTo>
                      <a:pt x="499" y="293"/>
                    </a:moveTo>
                    <a:lnTo>
                      <a:pt x="36308" y="293"/>
                    </a:lnTo>
                  </a:path>
                </a:pathLst>
              </a:custGeom>
              <a:noFill/>
              <a:ln w="5965" cap="flat">
                <a:solidFill>
                  <a:srgbClr val="EC4E44"/>
                </a:solidFill>
                <a:prstDash val="solid"/>
                <a:miter/>
              </a:ln>
            </p:spPr>
            <p:txBody>
              <a:bodyPr rtlCol="0" anchor="ctr"/>
              <a:lstStyle/>
              <a:p>
                <a:endParaRPr lang="en-US"/>
              </a:p>
            </p:txBody>
          </p:sp>
          <p:sp>
            <p:nvSpPr>
              <p:cNvPr id="3012" name="Freeform: Shape 3011">
                <a:extLst>
                  <a:ext uri="{FF2B5EF4-FFF2-40B4-BE49-F238E27FC236}">
                    <a16:creationId xmlns:a16="http://schemas.microsoft.com/office/drawing/2014/main" id="{170F2643-25A9-4574-9E19-EB5A536D81A8}"/>
                  </a:ext>
                </a:extLst>
              </p:cNvPr>
              <p:cNvSpPr/>
              <p:nvPr/>
            </p:nvSpPr>
            <p:spPr>
              <a:xfrm>
                <a:off x="3167047" y="3775758"/>
                <a:ext cx="35809" cy="5909"/>
              </a:xfrm>
              <a:custGeom>
                <a:avLst/>
                <a:gdLst>
                  <a:gd name="connsiteX0" fmla="*/ 478 w 35809"/>
                  <a:gd name="connsiteY0" fmla="*/ 304 h 5909"/>
                  <a:gd name="connsiteX1" fmla="*/ 36287 w 35809"/>
                  <a:gd name="connsiteY1" fmla="*/ 304 h 5909"/>
                </a:gdLst>
                <a:ahLst/>
                <a:cxnLst>
                  <a:cxn ang="0">
                    <a:pos x="connsiteX0" y="connsiteY0"/>
                  </a:cxn>
                  <a:cxn ang="0">
                    <a:pos x="connsiteX1" y="connsiteY1"/>
                  </a:cxn>
                </a:cxnLst>
                <a:rect l="l" t="t" r="r" b="b"/>
                <a:pathLst>
                  <a:path w="35809" h="5909">
                    <a:moveTo>
                      <a:pt x="478" y="304"/>
                    </a:moveTo>
                    <a:lnTo>
                      <a:pt x="36287" y="304"/>
                    </a:lnTo>
                  </a:path>
                </a:pathLst>
              </a:custGeom>
              <a:solidFill>
                <a:srgbClr val="EC4E44"/>
              </a:solidFill>
              <a:ln w="5965" cap="sq">
                <a:noFill/>
                <a:prstDash val="solid"/>
                <a:miter/>
              </a:ln>
            </p:spPr>
            <p:txBody>
              <a:bodyPr rtlCol="0" anchor="ctr"/>
              <a:lstStyle/>
              <a:p>
                <a:endParaRPr lang="en-US"/>
              </a:p>
            </p:txBody>
          </p:sp>
          <p:sp>
            <p:nvSpPr>
              <p:cNvPr id="3013" name="Freeform: Shape 3012">
                <a:extLst>
                  <a:ext uri="{FF2B5EF4-FFF2-40B4-BE49-F238E27FC236}">
                    <a16:creationId xmlns:a16="http://schemas.microsoft.com/office/drawing/2014/main" id="{83DB6B0B-ECC2-4A07-8830-8F16EBB607F0}"/>
                  </a:ext>
                </a:extLst>
              </p:cNvPr>
              <p:cNvSpPr/>
              <p:nvPr/>
            </p:nvSpPr>
            <p:spPr>
              <a:xfrm>
                <a:off x="3167047" y="3775758"/>
                <a:ext cx="35809" cy="5909"/>
              </a:xfrm>
              <a:custGeom>
                <a:avLst/>
                <a:gdLst>
                  <a:gd name="connsiteX0" fmla="*/ 478 w 35809"/>
                  <a:gd name="connsiteY0" fmla="*/ 304 h 5909"/>
                  <a:gd name="connsiteX1" fmla="*/ 36287 w 35809"/>
                  <a:gd name="connsiteY1" fmla="*/ 304 h 5909"/>
                </a:gdLst>
                <a:ahLst/>
                <a:cxnLst>
                  <a:cxn ang="0">
                    <a:pos x="connsiteX0" y="connsiteY0"/>
                  </a:cxn>
                  <a:cxn ang="0">
                    <a:pos x="connsiteX1" y="connsiteY1"/>
                  </a:cxn>
                </a:cxnLst>
                <a:rect l="l" t="t" r="r" b="b"/>
                <a:pathLst>
                  <a:path w="35809" h="5909">
                    <a:moveTo>
                      <a:pt x="478" y="304"/>
                    </a:moveTo>
                    <a:lnTo>
                      <a:pt x="36287" y="304"/>
                    </a:lnTo>
                  </a:path>
                </a:pathLst>
              </a:custGeom>
              <a:noFill/>
              <a:ln w="5965" cap="flat">
                <a:solidFill>
                  <a:srgbClr val="EC4E44"/>
                </a:solidFill>
                <a:prstDash val="solid"/>
                <a:miter/>
              </a:ln>
            </p:spPr>
            <p:txBody>
              <a:bodyPr rtlCol="0" anchor="ctr"/>
              <a:lstStyle/>
              <a:p>
                <a:endParaRPr lang="en-US"/>
              </a:p>
            </p:txBody>
          </p:sp>
          <p:sp>
            <p:nvSpPr>
              <p:cNvPr id="3014" name="Freeform: Shape 3013">
                <a:extLst>
                  <a:ext uri="{FF2B5EF4-FFF2-40B4-BE49-F238E27FC236}">
                    <a16:creationId xmlns:a16="http://schemas.microsoft.com/office/drawing/2014/main" id="{09D91382-3858-43A1-8D41-DC57B178BD9C}"/>
                  </a:ext>
                </a:extLst>
              </p:cNvPr>
              <p:cNvSpPr/>
              <p:nvPr/>
            </p:nvSpPr>
            <p:spPr>
              <a:xfrm>
                <a:off x="3205783" y="3733689"/>
                <a:ext cx="35809" cy="5909"/>
              </a:xfrm>
              <a:custGeom>
                <a:avLst/>
                <a:gdLst>
                  <a:gd name="connsiteX0" fmla="*/ 484 w 35809"/>
                  <a:gd name="connsiteY0" fmla="*/ 297 h 5909"/>
                  <a:gd name="connsiteX1" fmla="*/ 36294 w 35809"/>
                  <a:gd name="connsiteY1" fmla="*/ 297 h 5909"/>
                </a:gdLst>
                <a:ahLst/>
                <a:cxnLst>
                  <a:cxn ang="0">
                    <a:pos x="connsiteX0" y="connsiteY0"/>
                  </a:cxn>
                  <a:cxn ang="0">
                    <a:pos x="connsiteX1" y="connsiteY1"/>
                  </a:cxn>
                </a:cxnLst>
                <a:rect l="l" t="t" r="r" b="b"/>
                <a:pathLst>
                  <a:path w="35809" h="5909">
                    <a:moveTo>
                      <a:pt x="484" y="297"/>
                    </a:moveTo>
                    <a:lnTo>
                      <a:pt x="36294" y="297"/>
                    </a:lnTo>
                  </a:path>
                </a:pathLst>
              </a:custGeom>
              <a:solidFill>
                <a:srgbClr val="EC4E44"/>
              </a:solidFill>
              <a:ln w="5965" cap="sq">
                <a:noFill/>
                <a:prstDash val="solid"/>
                <a:miter/>
              </a:ln>
            </p:spPr>
            <p:txBody>
              <a:bodyPr rtlCol="0" anchor="ctr"/>
              <a:lstStyle/>
              <a:p>
                <a:endParaRPr lang="en-US"/>
              </a:p>
            </p:txBody>
          </p:sp>
          <p:sp>
            <p:nvSpPr>
              <p:cNvPr id="3015" name="Freeform: Shape 3014">
                <a:extLst>
                  <a:ext uri="{FF2B5EF4-FFF2-40B4-BE49-F238E27FC236}">
                    <a16:creationId xmlns:a16="http://schemas.microsoft.com/office/drawing/2014/main" id="{1F2E5308-D851-4C3B-9071-0CDFFA19ECB0}"/>
                  </a:ext>
                </a:extLst>
              </p:cNvPr>
              <p:cNvSpPr/>
              <p:nvPr/>
            </p:nvSpPr>
            <p:spPr>
              <a:xfrm>
                <a:off x="3205783" y="3733689"/>
                <a:ext cx="35809" cy="5909"/>
              </a:xfrm>
              <a:custGeom>
                <a:avLst/>
                <a:gdLst>
                  <a:gd name="connsiteX0" fmla="*/ 484 w 35809"/>
                  <a:gd name="connsiteY0" fmla="*/ 297 h 5909"/>
                  <a:gd name="connsiteX1" fmla="*/ 36294 w 35809"/>
                  <a:gd name="connsiteY1" fmla="*/ 297 h 5909"/>
                </a:gdLst>
                <a:ahLst/>
                <a:cxnLst>
                  <a:cxn ang="0">
                    <a:pos x="connsiteX0" y="connsiteY0"/>
                  </a:cxn>
                  <a:cxn ang="0">
                    <a:pos x="connsiteX1" y="connsiteY1"/>
                  </a:cxn>
                </a:cxnLst>
                <a:rect l="l" t="t" r="r" b="b"/>
                <a:pathLst>
                  <a:path w="35809" h="5909">
                    <a:moveTo>
                      <a:pt x="484" y="297"/>
                    </a:moveTo>
                    <a:lnTo>
                      <a:pt x="36294" y="297"/>
                    </a:lnTo>
                  </a:path>
                </a:pathLst>
              </a:custGeom>
              <a:noFill/>
              <a:ln w="5965" cap="flat">
                <a:solidFill>
                  <a:srgbClr val="EC4E44"/>
                </a:solidFill>
                <a:prstDash val="solid"/>
                <a:miter/>
              </a:ln>
            </p:spPr>
            <p:txBody>
              <a:bodyPr rtlCol="0" anchor="ctr"/>
              <a:lstStyle/>
              <a:p>
                <a:endParaRPr lang="en-US"/>
              </a:p>
            </p:txBody>
          </p:sp>
          <p:sp>
            <p:nvSpPr>
              <p:cNvPr id="3016" name="Freeform: Shape 3015">
                <a:extLst>
                  <a:ext uri="{FF2B5EF4-FFF2-40B4-BE49-F238E27FC236}">
                    <a16:creationId xmlns:a16="http://schemas.microsoft.com/office/drawing/2014/main" id="{43193ADE-5B31-4807-978A-FC288E27E3A1}"/>
                  </a:ext>
                </a:extLst>
              </p:cNvPr>
              <p:cNvSpPr/>
              <p:nvPr/>
            </p:nvSpPr>
            <p:spPr>
              <a:xfrm>
                <a:off x="2808063" y="4116818"/>
                <a:ext cx="35809" cy="5909"/>
              </a:xfrm>
              <a:custGeom>
                <a:avLst/>
                <a:gdLst>
                  <a:gd name="connsiteX0" fmla="*/ 418 w 35809"/>
                  <a:gd name="connsiteY0" fmla="*/ 362 h 5909"/>
                  <a:gd name="connsiteX1" fmla="*/ 36227 w 35809"/>
                  <a:gd name="connsiteY1" fmla="*/ 362 h 5909"/>
                </a:gdLst>
                <a:ahLst/>
                <a:cxnLst>
                  <a:cxn ang="0">
                    <a:pos x="connsiteX0" y="connsiteY0"/>
                  </a:cxn>
                  <a:cxn ang="0">
                    <a:pos x="connsiteX1" y="connsiteY1"/>
                  </a:cxn>
                </a:cxnLst>
                <a:rect l="l" t="t" r="r" b="b"/>
                <a:pathLst>
                  <a:path w="35809" h="5909">
                    <a:moveTo>
                      <a:pt x="418" y="362"/>
                    </a:moveTo>
                    <a:lnTo>
                      <a:pt x="36227" y="362"/>
                    </a:lnTo>
                  </a:path>
                </a:pathLst>
              </a:custGeom>
              <a:solidFill>
                <a:srgbClr val="EC4E44"/>
              </a:solidFill>
              <a:ln w="5965" cap="sq">
                <a:noFill/>
                <a:prstDash val="solid"/>
                <a:miter/>
              </a:ln>
            </p:spPr>
            <p:txBody>
              <a:bodyPr rtlCol="0" anchor="ctr"/>
              <a:lstStyle/>
              <a:p>
                <a:endParaRPr lang="en-US"/>
              </a:p>
            </p:txBody>
          </p:sp>
          <p:sp>
            <p:nvSpPr>
              <p:cNvPr id="3017" name="Freeform: Shape 3016">
                <a:extLst>
                  <a:ext uri="{FF2B5EF4-FFF2-40B4-BE49-F238E27FC236}">
                    <a16:creationId xmlns:a16="http://schemas.microsoft.com/office/drawing/2014/main" id="{140B01D6-452A-49AF-8318-1858F91017BC}"/>
                  </a:ext>
                </a:extLst>
              </p:cNvPr>
              <p:cNvSpPr/>
              <p:nvPr/>
            </p:nvSpPr>
            <p:spPr>
              <a:xfrm>
                <a:off x="2808063" y="4116818"/>
                <a:ext cx="35809" cy="5909"/>
              </a:xfrm>
              <a:custGeom>
                <a:avLst/>
                <a:gdLst>
                  <a:gd name="connsiteX0" fmla="*/ 418 w 35809"/>
                  <a:gd name="connsiteY0" fmla="*/ 362 h 5909"/>
                  <a:gd name="connsiteX1" fmla="*/ 36227 w 35809"/>
                  <a:gd name="connsiteY1" fmla="*/ 362 h 5909"/>
                </a:gdLst>
                <a:ahLst/>
                <a:cxnLst>
                  <a:cxn ang="0">
                    <a:pos x="connsiteX0" y="connsiteY0"/>
                  </a:cxn>
                  <a:cxn ang="0">
                    <a:pos x="connsiteX1" y="connsiteY1"/>
                  </a:cxn>
                </a:cxnLst>
                <a:rect l="l" t="t" r="r" b="b"/>
                <a:pathLst>
                  <a:path w="35809" h="5909">
                    <a:moveTo>
                      <a:pt x="418" y="362"/>
                    </a:moveTo>
                    <a:lnTo>
                      <a:pt x="36227" y="362"/>
                    </a:lnTo>
                  </a:path>
                </a:pathLst>
              </a:custGeom>
              <a:noFill/>
              <a:ln w="5965" cap="flat">
                <a:solidFill>
                  <a:srgbClr val="EC4E44"/>
                </a:solidFill>
                <a:prstDash val="solid"/>
                <a:miter/>
              </a:ln>
            </p:spPr>
            <p:txBody>
              <a:bodyPr rtlCol="0" anchor="ctr"/>
              <a:lstStyle/>
              <a:p>
                <a:endParaRPr lang="en-US"/>
              </a:p>
            </p:txBody>
          </p:sp>
          <p:sp>
            <p:nvSpPr>
              <p:cNvPr id="3018" name="Freeform: Shape 3017">
                <a:extLst>
                  <a:ext uri="{FF2B5EF4-FFF2-40B4-BE49-F238E27FC236}">
                    <a16:creationId xmlns:a16="http://schemas.microsoft.com/office/drawing/2014/main" id="{4E8CED2D-4138-47F2-8A7E-2F3D2F28FCE1}"/>
                  </a:ext>
                </a:extLst>
              </p:cNvPr>
              <p:cNvSpPr/>
              <p:nvPr/>
            </p:nvSpPr>
            <p:spPr>
              <a:xfrm>
                <a:off x="3336597" y="3613898"/>
                <a:ext cx="35809" cy="5909"/>
              </a:xfrm>
              <a:custGeom>
                <a:avLst/>
                <a:gdLst>
                  <a:gd name="connsiteX0" fmla="*/ 506 w 35809"/>
                  <a:gd name="connsiteY0" fmla="*/ 277 h 5909"/>
                  <a:gd name="connsiteX1" fmla="*/ 36316 w 35809"/>
                  <a:gd name="connsiteY1" fmla="*/ 277 h 5909"/>
                </a:gdLst>
                <a:ahLst/>
                <a:cxnLst>
                  <a:cxn ang="0">
                    <a:pos x="connsiteX0" y="connsiteY0"/>
                  </a:cxn>
                  <a:cxn ang="0">
                    <a:pos x="connsiteX1" y="connsiteY1"/>
                  </a:cxn>
                </a:cxnLst>
                <a:rect l="l" t="t" r="r" b="b"/>
                <a:pathLst>
                  <a:path w="35809" h="5909">
                    <a:moveTo>
                      <a:pt x="506" y="277"/>
                    </a:moveTo>
                    <a:lnTo>
                      <a:pt x="36316" y="277"/>
                    </a:lnTo>
                  </a:path>
                </a:pathLst>
              </a:custGeom>
              <a:solidFill>
                <a:srgbClr val="EC4E44"/>
              </a:solidFill>
              <a:ln w="5965" cap="sq">
                <a:noFill/>
                <a:prstDash val="solid"/>
                <a:miter/>
              </a:ln>
            </p:spPr>
            <p:txBody>
              <a:bodyPr rtlCol="0" anchor="ctr"/>
              <a:lstStyle/>
              <a:p>
                <a:endParaRPr lang="en-US"/>
              </a:p>
            </p:txBody>
          </p:sp>
          <p:sp>
            <p:nvSpPr>
              <p:cNvPr id="3019" name="Freeform: Shape 3018">
                <a:extLst>
                  <a:ext uri="{FF2B5EF4-FFF2-40B4-BE49-F238E27FC236}">
                    <a16:creationId xmlns:a16="http://schemas.microsoft.com/office/drawing/2014/main" id="{567CFBEB-13B8-475C-9A84-E1D54EA3475A}"/>
                  </a:ext>
                </a:extLst>
              </p:cNvPr>
              <p:cNvSpPr/>
              <p:nvPr/>
            </p:nvSpPr>
            <p:spPr>
              <a:xfrm>
                <a:off x="3336597" y="3613898"/>
                <a:ext cx="35809" cy="5909"/>
              </a:xfrm>
              <a:custGeom>
                <a:avLst/>
                <a:gdLst>
                  <a:gd name="connsiteX0" fmla="*/ 506 w 35809"/>
                  <a:gd name="connsiteY0" fmla="*/ 277 h 5909"/>
                  <a:gd name="connsiteX1" fmla="*/ 36316 w 35809"/>
                  <a:gd name="connsiteY1" fmla="*/ 277 h 5909"/>
                </a:gdLst>
                <a:ahLst/>
                <a:cxnLst>
                  <a:cxn ang="0">
                    <a:pos x="connsiteX0" y="connsiteY0"/>
                  </a:cxn>
                  <a:cxn ang="0">
                    <a:pos x="connsiteX1" y="connsiteY1"/>
                  </a:cxn>
                </a:cxnLst>
                <a:rect l="l" t="t" r="r" b="b"/>
                <a:pathLst>
                  <a:path w="35809" h="5909">
                    <a:moveTo>
                      <a:pt x="506" y="277"/>
                    </a:moveTo>
                    <a:lnTo>
                      <a:pt x="36316" y="277"/>
                    </a:lnTo>
                  </a:path>
                </a:pathLst>
              </a:custGeom>
              <a:noFill/>
              <a:ln w="5965" cap="flat">
                <a:solidFill>
                  <a:srgbClr val="EC4E44"/>
                </a:solidFill>
                <a:prstDash val="solid"/>
                <a:miter/>
              </a:ln>
            </p:spPr>
            <p:txBody>
              <a:bodyPr rtlCol="0" anchor="ctr"/>
              <a:lstStyle/>
              <a:p>
                <a:endParaRPr lang="en-US"/>
              </a:p>
            </p:txBody>
          </p:sp>
          <p:sp>
            <p:nvSpPr>
              <p:cNvPr id="3020" name="Freeform: Shape 3019">
                <a:extLst>
                  <a:ext uri="{FF2B5EF4-FFF2-40B4-BE49-F238E27FC236}">
                    <a16:creationId xmlns:a16="http://schemas.microsoft.com/office/drawing/2014/main" id="{26F2BC2C-B265-466F-8AB6-FEC46B90783F}"/>
                  </a:ext>
                </a:extLst>
              </p:cNvPr>
              <p:cNvSpPr/>
              <p:nvPr/>
            </p:nvSpPr>
            <p:spPr>
              <a:xfrm>
                <a:off x="2673738" y="4213607"/>
                <a:ext cx="35809" cy="5909"/>
              </a:xfrm>
              <a:custGeom>
                <a:avLst/>
                <a:gdLst>
                  <a:gd name="connsiteX0" fmla="*/ 395 w 35809"/>
                  <a:gd name="connsiteY0" fmla="*/ 378 h 5909"/>
                  <a:gd name="connsiteX1" fmla="*/ 36205 w 35809"/>
                  <a:gd name="connsiteY1" fmla="*/ 378 h 5909"/>
                </a:gdLst>
                <a:ahLst/>
                <a:cxnLst>
                  <a:cxn ang="0">
                    <a:pos x="connsiteX0" y="connsiteY0"/>
                  </a:cxn>
                  <a:cxn ang="0">
                    <a:pos x="connsiteX1" y="connsiteY1"/>
                  </a:cxn>
                </a:cxnLst>
                <a:rect l="l" t="t" r="r" b="b"/>
                <a:pathLst>
                  <a:path w="35809" h="5909">
                    <a:moveTo>
                      <a:pt x="395" y="378"/>
                    </a:moveTo>
                    <a:lnTo>
                      <a:pt x="36205" y="378"/>
                    </a:lnTo>
                  </a:path>
                </a:pathLst>
              </a:custGeom>
              <a:solidFill>
                <a:srgbClr val="EC4E44"/>
              </a:solidFill>
              <a:ln w="5965" cap="sq">
                <a:noFill/>
                <a:prstDash val="solid"/>
                <a:miter/>
              </a:ln>
            </p:spPr>
            <p:txBody>
              <a:bodyPr rtlCol="0" anchor="ctr"/>
              <a:lstStyle/>
              <a:p>
                <a:endParaRPr lang="en-US"/>
              </a:p>
            </p:txBody>
          </p:sp>
          <p:sp>
            <p:nvSpPr>
              <p:cNvPr id="3021" name="Freeform: Shape 3020">
                <a:extLst>
                  <a:ext uri="{FF2B5EF4-FFF2-40B4-BE49-F238E27FC236}">
                    <a16:creationId xmlns:a16="http://schemas.microsoft.com/office/drawing/2014/main" id="{751D5372-B7CD-4EA2-8E6D-13019272DDFB}"/>
                  </a:ext>
                </a:extLst>
              </p:cNvPr>
              <p:cNvSpPr/>
              <p:nvPr/>
            </p:nvSpPr>
            <p:spPr>
              <a:xfrm>
                <a:off x="2673738" y="4213607"/>
                <a:ext cx="35809" cy="5909"/>
              </a:xfrm>
              <a:custGeom>
                <a:avLst/>
                <a:gdLst>
                  <a:gd name="connsiteX0" fmla="*/ 395 w 35809"/>
                  <a:gd name="connsiteY0" fmla="*/ 378 h 5909"/>
                  <a:gd name="connsiteX1" fmla="*/ 36205 w 35809"/>
                  <a:gd name="connsiteY1" fmla="*/ 378 h 5909"/>
                </a:gdLst>
                <a:ahLst/>
                <a:cxnLst>
                  <a:cxn ang="0">
                    <a:pos x="connsiteX0" y="connsiteY0"/>
                  </a:cxn>
                  <a:cxn ang="0">
                    <a:pos x="connsiteX1" y="connsiteY1"/>
                  </a:cxn>
                </a:cxnLst>
                <a:rect l="l" t="t" r="r" b="b"/>
                <a:pathLst>
                  <a:path w="35809" h="5909">
                    <a:moveTo>
                      <a:pt x="395" y="378"/>
                    </a:moveTo>
                    <a:lnTo>
                      <a:pt x="36205" y="378"/>
                    </a:lnTo>
                  </a:path>
                </a:pathLst>
              </a:custGeom>
              <a:noFill/>
              <a:ln w="5965" cap="flat">
                <a:solidFill>
                  <a:srgbClr val="EC4E44"/>
                </a:solidFill>
                <a:prstDash val="solid"/>
                <a:miter/>
              </a:ln>
            </p:spPr>
            <p:txBody>
              <a:bodyPr rtlCol="0" anchor="ctr"/>
              <a:lstStyle/>
              <a:p>
                <a:endParaRPr lang="en-US"/>
              </a:p>
            </p:txBody>
          </p:sp>
          <p:sp>
            <p:nvSpPr>
              <p:cNvPr id="3022" name="Freeform: Shape 3021">
                <a:extLst>
                  <a:ext uri="{FF2B5EF4-FFF2-40B4-BE49-F238E27FC236}">
                    <a16:creationId xmlns:a16="http://schemas.microsoft.com/office/drawing/2014/main" id="{A91F33B4-726B-42D5-A0A2-86EF5FB56D94}"/>
                  </a:ext>
                </a:extLst>
              </p:cNvPr>
              <p:cNvSpPr/>
              <p:nvPr/>
            </p:nvSpPr>
            <p:spPr>
              <a:xfrm>
                <a:off x="3147533" y="3814909"/>
                <a:ext cx="35809" cy="5909"/>
              </a:xfrm>
              <a:custGeom>
                <a:avLst/>
                <a:gdLst>
                  <a:gd name="connsiteX0" fmla="*/ 475 w 35809"/>
                  <a:gd name="connsiteY0" fmla="*/ 311 h 5909"/>
                  <a:gd name="connsiteX1" fmla="*/ 36284 w 35809"/>
                  <a:gd name="connsiteY1" fmla="*/ 311 h 5909"/>
                </a:gdLst>
                <a:ahLst/>
                <a:cxnLst>
                  <a:cxn ang="0">
                    <a:pos x="connsiteX0" y="connsiteY0"/>
                  </a:cxn>
                  <a:cxn ang="0">
                    <a:pos x="connsiteX1" y="connsiteY1"/>
                  </a:cxn>
                </a:cxnLst>
                <a:rect l="l" t="t" r="r" b="b"/>
                <a:pathLst>
                  <a:path w="35809" h="5909">
                    <a:moveTo>
                      <a:pt x="475" y="311"/>
                    </a:moveTo>
                    <a:lnTo>
                      <a:pt x="36284" y="311"/>
                    </a:lnTo>
                  </a:path>
                </a:pathLst>
              </a:custGeom>
              <a:solidFill>
                <a:srgbClr val="EC4E44"/>
              </a:solidFill>
              <a:ln w="5965" cap="sq">
                <a:noFill/>
                <a:prstDash val="solid"/>
                <a:miter/>
              </a:ln>
            </p:spPr>
            <p:txBody>
              <a:bodyPr rtlCol="0" anchor="ctr"/>
              <a:lstStyle/>
              <a:p>
                <a:endParaRPr lang="en-US"/>
              </a:p>
            </p:txBody>
          </p:sp>
          <p:sp>
            <p:nvSpPr>
              <p:cNvPr id="3023" name="Freeform: Shape 3022">
                <a:extLst>
                  <a:ext uri="{FF2B5EF4-FFF2-40B4-BE49-F238E27FC236}">
                    <a16:creationId xmlns:a16="http://schemas.microsoft.com/office/drawing/2014/main" id="{283A9562-B56F-461D-B115-D977B7F4C845}"/>
                  </a:ext>
                </a:extLst>
              </p:cNvPr>
              <p:cNvSpPr/>
              <p:nvPr/>
            </p:nvSpPr>
            <p:spPr>
              <a:xfrm>
                <a:off x="3147533" y="3814909"/>
                <a:ext cx="35809" cy="5909"/>
              </a:xfrm>
              <a:custGeom>
                <a:avLst/>
                <a:gdLst>
                  <a:gd name="connsiteX0" fmla="*/ 475 w 35809"/>
                  <a:gd name="connsiteY0" fmla="*/ 311 h 5909"/>
                  <a:gd name="connsiteX1" fmla="*/ 36284 w 35809"/>
                  <a:gd name="connsiteY1" fmla="*/ 311 h 5909"/>
                </a:gdLst>
                <a:ahLst/>
                <a:cxnLst>
                  <a:cxn ang="0">
                    <a:pos x="connsiteX0" y="connsiteY0"/>
                  </a:cxn>
                  <a:cxn ang="0">
                    <a:pos x="connsiteX1" y="connsiteY1"/>
                  </a:cxn>
                </a:cxnLst>
                <a:rect l="l" t="t" r="r" b="b"/>
                <a:pathLst>
                  <a:path w="35809" h="5909">
                    <a:moveTo>
                      <a:pt x="475" y="311"/>
                    </a:moveTo>
                    <a:lnTo>
                      <a:pt x="36284" y="311"/>
                    </a:lnTo>
                  </a:path>
                </a:pathLst>
              </a:custGeom>
              <a:noFill/>
              <a:ln w="5965" cap="flat">
                <a:solidFill>
                  <a:srgbClr val="EC4E44"/>
                </a:solidFill>
                <a:prstDash val="solid"/>
                <a:miter/>
              </a:ln>
            </p:spPr>
            <p:txBody>
              <a:bodyPr rtlCol="0" anchor="ctr"/>
              <a:lstStyle/>
              <a:p>
                <a:endParaRPr lang="en-US"/>
              </a:p>
            </p:txBody>
          </p:sp>
          <p:sp>
            <p:nvSpPr>
              <p:cNvPr id="3024" name="Freeform: Shape 3023">
                <a:extLst>
                  <a:ext uri="{FF2B5EF4-FFF2-40B4-BE49-F238E27FC236}">
                    <a16:creationId xmlns:a16="http://schemas.microsoft.com/office/drawing/2014/main" id="{5FD5FC40-6AA0-488E-A98C-7D085122C8F0}"/>
                  </a:ext>
                </a:extLst>
              </p:cNvPr>
              <p:cNvSpPr/>
              <p:nvPr/>
            </p:nvSpPr>
            <p:spPr>
              <a:xfrm>
                <a:off x="3659348" y="3355867"/>
                <a:ext cx="35809" cy="5909"/>
              </a:xfrm>
              <a:custGeom>
                <a:avLst/>
                <a:gdLst>
                  <a:gd name="connsiteX0" fmla="*/ 560 w 35809"/>
                  <a:gd name="connsiteY0" fmla="*/ 233 h 5909"/>
                  <a:gd name="connsiteX1" fmla="*/ 36370 w 35809"/>
                  <a:gd name="connsiteY1" fmla="*/ 233 h 5909"/>
                </a:gdLst>
                <a:ahLst/>
                <a:cxnLst>
                  <a:cxn ang="0">
                    <a:pos x="connsiteX0" y="connsiteY0"/>
                  </a:cxn>
                  <a:cxn ang="0">
                    <a:pos x="connsiteX1" y="connsiteY1"/>
                  </a:cxn>
                </a:cxnLst>
                <a:rect l="l" t="t" r="r" b="b"/>
                <a:pathLst>
                  <a:path w="35809" h="5909">
                    <a:moveTo>
                      <a:pt x="560" y="233"/>
                    </a:moveTo>
                    <a:lnTo>
                      <a:pt x="36370" y="233"/>
                    </a:lnTo>
                  </a:path>
                </a:pathLst>
              </a:custGeom>
              <a:solidFill>
                <a:srgbClr val="EC4E44"/>
              </a:solidFill>
              <a:ln w="5965" cap="sq">
                <a:noFill/>
                <a:prstDash val="solid"/>
                <a:miter/>
              </a:ln>
            </p:spPr>
            <p:txBody>
              <a:bodyPr rtlCol="0" anchor="ctr"/>
              <a:lstStyle/>
              <a:p>
                <a:endParaRPr lang="en-US"/>
              </a:p>
            </p:txBody>
          </p:sp>
          <p:sp>
            <p:nvSpPr>
              <p:cNvPr id="3025" name="Freeform: Shape 3024">
                <a:extLst>
                  <a:ext uri="{FF2B5EF4-FFF2-40B4-BE49-F238E27FC236}">
                    <a16:creationId xmlns:a16="http://schemas.microsoft.com/office/drawing/2014/main" id="{CC94112E-FBEC-495E-BE7B-A381DAA4CE89}"/>
                  </a:ext>
                </a:extLst>
              </p:cNvPr>
              <p:cNvSpPr/>
              <p:nvPr/>
            </p:nvSpPr>
            <p:spPr>
              <a:xfrm>
                <a:off x="3659348" y="3355867"/>
                <a:ext cx="35809" cy="5909"/>
              </a:xfrm>
              <a:custGeom>
                <a:avLst/>
                <a:gdLst>
                  <a:gd name="connsiteX0" fmla="*/ 560 w 35809"/>
                  <a:gd name="connsiteY0" fmla="*/ 233 h 5909"/>
                  <a:gd name="connsiteX1" fmla="*/ 36370 w 35809"/>
                  <a:gd name="connsiteY1" fmla="*/ 233 h 5909"/>
                </a:gdLst>
                <a:ahLst/>
                <a:cxnLst>
                  <a:cxn ang="0">
                    <a:pos x="connsiteX0" y="connsiteY0"/>
                  </a:cxn>
                  <a:cxn ang="0">
                    <a:pos x="connsiteX1" y="connsiteY1"/>
                  </a:cxn>
                </a:cxnLst>
                <a:rect l="l" t="t" r="r" b="b"/>
                <a:pathLst>
                  <a:path w="35809" h="5909">
                    <a:moveTo>
                      <a:pt x="560" y="233"/>
                    </a:moveTo>
                    <a:lnTo>
                      <a:pt x="36370" y="233"/>
                    </a:lnTo>
                  </a:path>
                </a:pathLst>
              </a:custGeom>
              <a:noFill/>
              <a:ln w="5965" cap="flat">
                <a:solidFill>
                  <a:srgbClr val="EC4E44"/>
                </a:solidFill>
                <a:prstDash val="solid"/>
                <a:miter/>
              </a:ln>
            </p:spPr>
            <p:txBody>
              <a:bodyPr rtlCol="0" anchor="ctr"/>
              <a:lstStyle/>
              <a:p>
                <a:endParaRPr lang="en-US"/>
              </a:p>
            </p:txBody>
          </p:sp>
          <p:sp>
            <p:nvSpPr>
              <p:cNvPr id="3026" name="Freeform: Shape 3025">
                <a:extLst>
                  <a:ext uri="{FF2B5EF4-FFF2-40B4-BE49-F238E27FC236}">
                    <a16:creationId xmlns:a16="http://schemas.microsoft.com/office/drawing/2014/main" id="{96FFF36B-3E17-4A79-975F-2DD065FF23C8}"/>
                  </a:ext>
                </a:extLst>
              </p:cNvPr>
              <p:cNvSpPr/>
              <p:nvPr/>
            </p:nvSpPr>
            <p:spPr>
              <a:xfrm>
                <a:off x="3131165" y="3787962"/>
                <a:ext cx="35809" cy="5909"/>
              </a:xfrm>
              <a:custGeom>
                <a:avLst/>
                <a:gdLst>
                  <a:gd name="connsiteX0" fmla="*/ 472 w 35809"/>
                  <a:gd name="connsiteY0" fmla="*/ 306 h 5909"/>
                  <a:gd name="connsiteX1" fmla="*/ 36281 w 35809"/>
                  <a:gd name="connsiteY1" fmla="*/ 306 h 5909"/>
                </a:gdLst>
                <a:ahLst/>
                <a:cxnLst>
                  <a:cxn ang="0">
                    <a:pos x="connsiteX0" y="connsiteY0"/>
                  </a:cxn>
                  <a:cxn ang="0">
                    <a:pos x="connsiteX1" y="connsiteY1"/>
                  </a:cxn>
                </a:cxnLst>
                <a:rect l="l" t="t" r="r" b="b"/>
                <a:pathLst>
                  <a:path w="35809" h="5909">
                    <a:moveTo>
                      <a:pt x="472" y="306"/>
                    </a:moveTo>
                    <a:lnTo>
                      <a:pt x="36281" y="306"/>
                    </a:lnTo>
                  </a:path>
                </a:pathLst>
              </a:custGeom>
              <a:solidFill>
                <a:srgbClr val="EC4E44"/>
              </a:solidFill>
              <a:ln w="5965" cap="sq">
                <a:noFill/>
                <a:prstDash val="solid"/>
                <a:miter/>
              </a:ln>
            </p:spPr>
            <p:txBody>
              <a:bodyPr rtlCol="0" anchor="ctr"/>
              <a:lstStyle/>
              <a:p>
                <a:endParaRPr lang="en-US"/>
              </a:p>
            </p:txBody>
          </p:sp>
          <p:sp>
            <p:nvSpPr>
              <p:cNvPr id="3027" name="Freeform: Shape 3026">
                <a:extLst>
                  <a:ext uri="{FF2B5EF4-FFF2-40B4-BE49-F238E27FC236}">
                    <a16:creationId xmlns:a16="http://schemas.microsoft.com/office/drawing/2014/main" id="{D5627C4F-3FD6-49D5-B1FC-BAB0684A1113}"/>
                  </a:ext>
                </a:extLst>
              </p:cNvPr>
              <p:cNvSpPr/>
              <p:nvPr/>
            </p:nvSpPr>
            <p:spPr>
              <a:xfrm>
                <a:off x="3131165" y="3787962"/>
                <a:ext cx="35809" cy="5909"/>
              </a:xfrm>
              <a:custGeom>
                <a:avLst/>
                <a:gdLst>
                  <a:gd name="connsiteX0" fmla="*/ 472 w 35809"/>
                  <a:gd name="connsiteY0" fmla="*/ 306 h 5909"/>
                  <a:gd name="connsiteX1" fmla="*/ 36281 w 35809"/>
                  <a:gd name="connsiteY1" fmla="*/ 306 h 5909"/>
                </a:gdLst>
                <a:ahLst/>
                <a:cxnLst>
                  <a:cxn ang="0">
                    <a:pos x="connsiteX0" y="connsiteY0"/>
                  </a:cxn>
                  <a:cxn ang="0">
                    <a:pos x="connsiteX1" y="connsiteY1"/>
                  </a:cxn>
                </a:cxnLst>
                <a:rect l="l" t="t" r="r" b="b"/>
                <a:pathLst>
                  <a:path w="35809" h="5909">
                    <a:moveTo>
                      <a:pt x="472" y="306"/>
                    </a:moveTo>
                    <a:lnTo>
                      <a:pt x="36281" y="306"/>
                    </a:lnTo>
                  </a:path>
                </a:pathLst>
              </a:custGeom>
              <a:noFill/>
              <a:ln w="5965" cap="flat">
                <a:solidFill>
                  <a:srgbClr val="EC4E44"/>
                </a:solidFill>
                <a:prstDash val="solid"/>
                <a:miter/>
              </a:ln>
            </p:spPr>
            <p:txBody>
              <a:bodyPr rtlCol="0" anchor="ctr"/>
              <a:lstStyle/>
              <a:p>
                <a:endParaRPr lang="en-US"/>
              </a:p>
            </p:txBody>
          </p:sp>
          <p:sp>
            <p:nvSpPr>
              <p:cNvPr id="3028" name="Freeform: Shape 3027">
                <a:extLst>
                  <a:ext uri="{FF2B5EF4-FFF2-40B4-BE49-F238E27FC236}">
                    <a16:creationId xmlns:a16="http://schemas.microsoft.com/office/drawing/2014/main" id="{B72B3E25-B5A9-4F72-9AB0-76968B112ACA}"/>
                  </a:ext>
                </a:extLst>
              </p:cNvPr>
              <p:cNvSpPr/>
              <p:nvPr/>
            </p:nvSpPr>
            <p:spPr>
              <a:xfrm>
                <a:off x="3031190" y="3918764"/>
                <a:ext cx="35809" cy="5909"/>
              </a:xfrm>
              <a:custGeom>
                <a:avLst/>
                <a:gdLst>
                  <a:gd name="connsiteX0" fmla="*/ 455 w 35809"/>
                  <a:gd name="connsiteY0" fmla="*/ 328 h 5909"/>
                  <a:gd name="connsiteX1" fmla="*/ 36265 w 35809"/>
                  <a:gd name="connsiteY1" fmla="*/ 328 h 5909"/>
                </a:gdLst>
                <a:ahLst/>
                <a:cxnLst>
                  <a:cxn ang="0">
                    <a:pos x="connsiteX0" y="connsiteY0"/>
                  </a:cxn>
                  <a:cxn ang="0">
                    <a:pos x="connsiteX1" y="connsiteY1"/>
                  </a:cxn>
                </a:cxnLst>
                <a:rect l="l" t="t" r="r" b="b"/>
                <a:pathLst>
                  <a:path w="35809" h="5909">
                    <a:moveTo>
                      <a:pt x="455" y="328"/>
                    </a:moveTo>
                    <a:lnTo>
                      <a:pt x="36265" y="328"/>
                    </a:lnTo>
                  </a:path>
                </a:pathLst>
              </a:custGeom>
              <a:solidFill>
                <a:srgbClr val="EC4E44"/>
              </a:solidFill>
              <a:ln w="5965" cap="sq">
                <a:noFill/>
                <a:prstDash val="solid"/>
                <a:miter/>
              </a:ln>
            </p:spPr>
            <p:txBody>
              <a:bodyPr rtlCol="0" anchor="ctr"/>
              <a:lstStyle/>
              <a:p>
                <a:endParaRPr lang="en-US"/>
              </a:p>
            </p:txBody>
          </p:sp>
          <p:sp>
            <p:nvSpPr>
              <p:cNvPr id="3029" name="Freeform: Shape 3028">
                <a:extLst>
                  <a:ext uri="{FF2B5EF4-FFF2-40B4-BE49-F238E27FC236}">
                    <a16:creationId xmlns:a16="http://schemas.microsoft.com/office/drawing/2014/main" id="{1BB4B928-CA15-45E1-B567-9AD35A675B23}"/>
                  </a:ext>
                </a:extLst>
              </p:cNvPr>
              <p:cNvSpPr/>
              <p:nvPr/>
            </p:nvSpPr>
            <p:spPr>
              <a:xfrm>
                <a:off x="3031190" y="3918764"/>
                <a:ext cx="35809" cy="5909"/>
              </a:xfrm>
              <a:custGeom>
                <a:avLst/>
                <a:gdLst>
                  <a:gd name="connsiteX0" fmla="*/ 455 w 35809"/>
                  <a:gd name="connsiteY0" fmla="*/ 328 h 5909"/>
                  <a:gd name="connsiteX1" fmla="*/ 36265 w 35809"/>
                  <a:gd name="connsiteY1" fmla="*/ 328 h 5909"/>
                </a:gdLst>
                <a:ahLst/>
                <a:cxnLst>
                  <a:cxn ang="0">
                    <a:pos x="connsiteX0" y="connsiteY0"/>
                  </a:cxn>
                  <a:cxn ang="0">
                    <a:pos x="connsiteX1" y="connsiteY1"/>
                  </a:cxn>
                </a:cxnLst>
                <a:rect l="l" t="t" r="r" b="b"/>
                <a:pathLst>
                  <a:path w="35809" h="5909">
                    <a:moveTo>
                      <a:pt x="455" y="328"/>
                    </a:moveTo>
                    <a:lnTo>
                      <a:pt x="36265" y="328"/>
                    </a:lnTo>
                  </a:path>
                </a:pathLst>
              </a:custGeom>
              <a:noFill/>
              <a:ln w="5965" cap="flat">
                <a:solidFill>
                  <a:srgbClr val="EC4E44"/>
                </a:solidFill>
                <a:prstDash val="solid"/>
                <a:miter/>
              </a:ln>
            </p:spPr>
            <p:txBody>
              <a:bodyPr rtlCol="0" anchor="ctr"/>
              <a:lstStyle/>
              <a:p>
                <a:endParaRPr lang="en-US"/>
              </a:p>
            </p:txBody>
          </p:sp>
          <p:sp>
            <p:nvSpPr>
              <p:cNvPr id="3030" name="Freeform: Shape 3029">
                <a:extLst>
                  <a:ext uri="{FF2B5EF4-FFF2-40B4-BE49-F238E27FC236}">
                    <a16:creationId xmlns:a16="http://schemas.microsoft.com/office/drawing/2014/main" id="{278119EA-CC7A-440C-AA70-7AD233AFD1F9}"/>
                  </a:ext>
                </a:extLst>
              </p:cNvPr>
              <p:cNvSpPr/>
              <p:nvPr/>
            </p:nvSpPr>
            <p:spPr>
              <a:xfrm>
                <a:off x="2596521" y="4291196"/>
                <a:ext cx="35809" cy="5909"/>
              </a:xfrm>
              <a:custGeom>
                <a:avLst/>
                <a:gdLst>
                  <a:gd name="connsiteX0" fmla="*/ 382 w 35809"/>
                  <a:gd name="connsiteY0" fmla="*/ 392 h 5909"/>
                  <a:gd name="connsiteX1" fmla="*/ 36192 w 35809"/>
                  <a:gd name="connsiteY1" fmla="*/ 392 h 5909"/>
                </a:gdLst>
                <a:ahLst/>
                <a:cxnLst>
                  <a:cxn ang="0">
                    <a:pos x="connsiteX0" y="connsiteY0"/>
                  </a:cxn>
                  <a:cxn ang="0">
                    <a:pos x="connsiteX1" y="connsiteY1"/>
                  </a:cxn>
                </a:cxnLst>
                <a:rect l="l" t="t" r="r" b="b"/>
                <a:pathLst>
                  <a:path w="35809" h="5909">
                    <a:moveTo>
                      <a:pt x="382" y="392"/>
                    </a:moveTo>
                    <a:lnTo>
                      <a:pt x="36192" y="392"/>
                    </a:lnTo>
                  </a:path>
                </a:pathLst>
              </a:custGeom>
              <a:solidFill>
                <a:srgbClr val="EC4E44"/>
              </a:solidFill>
              <a:ln w="5965" cap="sq">
                <a:noFill/>
                <a:prstDash val="solid"/>
                <a:miter/>
              </a:ln>
            </p:spPr>
            <p:txBody>
              <a:bodyPr rtlCol="0" anchor="ctr"/>
              <a:lstStyle/>
              <a:p>
                <a:endParaRPr lang="en-US"/>
              </a:p>
            </p:txBody>
          </p:sp>
          <p:sp>
            <p:nvSpPr>
              <p:cNvPr id="3031" name="Freeform: Shape 3030">
                <a:extLst>
                  <a:ext uri="{FF2B5EF4-FFF2-40B4-BE49-F238E27FC236}">
                    <a16:creationId xmlns:a16="http://schemas.microsoft.com/office/drawing/2014/main" id="{A12E32A1-8646-4BE8-B51F-3801F65CC981}"/>
                  </a:ext>
                </a:extLst>
              </p:cNvPr>
              <p:cNvSpPr/>
              <p:nvPr/>
            </p:nvSpPr>
            <p:spPr>
              <a:xfrm>
                <a:off x="2596521" y="4291196"/>
                <a:ext cx="35809" cy="5909"/>
              </a:xfrm>
              <a:custGeom>
                <a:avLst/>
                <a:gdLst>
                  <a:gd name="connsiteX0" fmla="*/ 382 w 35809"/>
                  <a:gd name="connsiteY0" fmla="*/ 392 h 5909"/>
                  <a:gd name="connsiteX1" fmla="*/ 36192 w 35809"/>
                  <a:gd name="connsiteY1" fmla="*/ 392 h 5909"/>
                </a:gdLst>
                <a:ahLst/>
                <a:cxnLst>
                  <a:cxn ang="0">
                    <a:pos x="connsiteX0" y="connsiteY0"/>
                  </a:cxn>
                  <a:cxn ang="0">
                    <a:pos x="connsiteX1" y="connsiteY1"/>
                  </a:cxn>
                </a:cxnLst>
                <a:rect l="l" t="t" r="r" b="b"/>
                <a:pathLst>
                  <a:path w="35809" h="5909">
                    <a:moveTo>
                      <a:pt x="382" y="392"/>
                    </a:moveTo>
                    <a:lnTo>
                      <a:pt x="36192" y="392"/>
                    </a:lnTo>
                  </a:path>
                </a:pathLst>
              </a:custGeom>
              <a:noFill/>
              <a:ln w="5965" cap="flat">
                <a:solidFill>
                  <a:srgbClr val="EC4E44"/>
                </a:solidFill>
                <a:prstDash val="solid"/>
                <a:miter/>
              </a:ln>
            </p:spPr>
            <p:txBody>
              <a:bodyPr rtlCol="0" anchor="ctr"/>
              <a:lstStyle/>
              <a:p>
                <a:endParaRPr lang="en-US"/>
              </a:p>
            </p:txBody>
          </p:sp>
          <p:sp>
            <p:nvSpPr>
              <p:cNvPr id="3032" name="Freeform: Shape 3031">
                <a:extLst>
                  <a:ext uri="{FF2B5EF4-FFF2-40B4-BE49-F238E27FC236}">
                    <a16:creationId xmlns:a16="http://schemas.microsoft.com/office/drawing/2014/main" id="{28FBBFD1-CDFE-44DC-A706-4B4CC6D1660A}"/>
                  </a:ext>
                </a:extLst>
              </p:cNvPr>
              <p:cNvSpPr/>
              <p:nvPr/>
            </p:nvSpPr>
            <p:spPr>
              <a:xfrm>
                <a:off x="3384230" y="3572022"/>
                <a:ext cx="35809" cy="5909"/>
              </a:xfrm>
              <a:custGeom>
                <a:avLst/>
                <a:gdLst>
                  <a:gd name="connsiteX0" fmla="*/ 514 w 35809"/>
                  <a:gd name="connsiteY0" fmla="*/ 270 h 5909"/>
                  <a:gd name="connsiteX1" fmla="*/ 36324 w 35809"/>
                  <a:gd name="connsiteY1" fmla="*/ 270 h 5909"/>
                </a:gdLst>
                <a:ahLst/>
                <a:cxnLst>
                  <a:cxn ang="0">
                    <a:pos x="connsiteX0" y="connsiteY0"/>
                  </a:cxn>
                  <a:cxn ang="0">
                    <a:pos x="connsiteX1" y="connsiteY1"/>
                  </a:cxn>
                </a:cxnLst>
                <a:rect l="l" t="t" r="r" b="b"/>
                <a:pathLst>
                  <a:path w="35809" h="5909">
                    <a:moveTo>
                      <a:pt x="514" y="270"/>
                    </a:moveTo>
                    <a:lnTo>
                      <a:pt x="36324" y="270"/>
                    </a:lnTo>
                  </a:path>
                </a:pathLst>
              </a:custGeom>
              <a:solidFill>
                <a:srgbClr val="EC4E44"/>
              </a:solidFill>
              <a:ln w="5965" cap="sq">
                <a:noFill/>
                <a:prstDash val="solid"/>
                <a:miter/>
              </a:ln>
            </p:spPr>
            <p:txBody>
              <a:bodyPr rtlCol="0" anchor="ctr"/>
              <a:lstStyle/>
              <a:p>
                <a:endParaRPr lang="en-US"/>
              </a:p>
            </p:txBody>
          </p:sp>
          <p:sp>
            <p:nvSpPr>
              <p:cNvPr id="3033" name="Freeform: Shape 3032">
                <a:extLst>
                  <a:ext uri="{FF2B5EF4-FFF2-40B4-BE49-F238E27FC236}">
                    <a16:creationId xmlns:a16="http://schemas.microsoft.com/office/drawing/2014/main" id="{6E96B0B1-0541-464A-B4EA-F5EEE3993457}"/>
                  </a:ext>
                </a:extLst>
              </p:cNvPr>
              <p:cNvSpPr/>
              <p:nvPr/>
            </p:nvSpPr>
            <p:spPr>
              <a:xfrm>
                <a:off x="3384230" y="3572022"/>
                <a:ext cx="35809" cy="5909"/>
              </a:xfrm>
              <a:custGeom>
                <a:avLst/>
                <a:gdLst>
                  <a:gd name="connsiteX0" fmla="*/ 514 w 35809"/>
                  <a:gd name="connsiteY0" fmla="*/ 270 h 5909"/>
                  <a:gd name="connsiteX1" fmla="*/ 36324 w 35809"/>
                  <a:gd name="connsiteY1" fmla="*/ 270 h 5909"/>
                </a:gdLst>
                <a:ahLst/>
                <a:cxnLst>
                  <a:cxn ang="0">
                    <a:pos x="connsiteX0" y="connsiteY0"/>
                  </a:cxn>
                  <a:cxn ang="0">
                    <a:pos x="connsiteX1" y="connsiteY1"/>
                  </a:cxn>
                </a:cxnLst>
                <a:rect l="l" t="t" r="r" b="b"/>
                <a:pathLst>
                  <a:path w="35809" h="5909">
                    <a:moveTo>
                      <a:pt x="514" y="270"/>
                    </a:moveTo>
                    <a:lnTo>
                      <a:pt x="36324" y="270"/>
                    </a:lnTo>
                  </a:path>
                </a:pathLst>
              </a:custGeom>
              <a:noFill/>
              <a:ln w="5965" cap="flat">
                <a:solidFill>
                  <a:srgbClr val="EC4E44"/>
                </a:solidFill>
                <a:prstDash val="solid"/>
                <a:miter/>
              </a:ln>
            </p:spPr>
            <p:txBody>
              <a:bodyPr rtlCol="0" anchor="ctr"/>
              <a:lstStyle/>
              <a:p>
                <a:endParaRPr lang="en-US"/>
              </a:p>
            </p:txBody>
          </p:sp>
          <p:sp>
            <p:nvSpPr>
              <p:cNvPr id="3034" name="Freeform: Shape 3033">
                <a:extLst>
                  <a:ext uri="{FF2B5EF4-FFF2-40B4-BE49-F238E27FC236}">
                    <a16:creationId xmlns:a16="http://schemas.microsoft.com/office/drawing/2014/main" id="{6DAF19CE-68B8-46F4-BBED-80F166892C9B}"/>
                  </a:ext>
                </a:extLst>
              </p:cNvPr>
              <p:cNvSpPr/>
              <p:nvPr/>
            </p:nvSpPr>
            <p:spPr>
              <a:xfrm>
                <a:off x="3079526" y="3839228"/>
                <a:ext cx="35809" cy="5909"/>
              </a:xfrm>
              <a:custGeom>
                <a:avLst/>
                <a:gdLst>
                  <a:gd name="connsiteX0" fmla="*/ 463 w 35809"/>
                  <a:gd name="connsiteY0" fmla="*/ 315 h 5909"/>
                  <a:gd name="connsiteX1" fmla="*/ 36273 w 35809"/>
                  <a:gd name="connsiteY1" fmla="*/ 315 h 5909"/>
                </a:gdLst>
                <a:ahLst/>
                <a:cxnLst>
                  <a:cxn ang="0">
                    <a:pos x="connsiteX0" y="connsiteY0"/>
                  </a:cxn>
                  <a:cxn ang="0">
                    <a:pos x="connsiteX1" y="connsiteY1"/>
                  </a:cxn>
                </a:cxnLst>
                <a:rect l="l" t="t" r="r" b="b"/>
                <a:pathLst>
                  <a:path w="35809" h="5909">
                    <a:moveTo>
                      <a:pt x="463" y="315"/>
                    </a:moveTo>
                    <a:lnTo>
                      <a:pt x="36273" y="315"/>
                    </a:lnTo>
                  </a:path>
                </a:pathLst>
              </a:custGeom>
              <a:solidFill>
                <a:srgbClr val="EC4E44"/>
              </a:solidFill>
              <a:ln w="5965" cap="sq">
                <a:noFill/>
                <a:prstDash val="solid"/>
                <a:miter/>
              </a:ln>
            </p:spPr>
            <p:txBody>
              <a:bodyPr rtlCol="0" anchor="ctr"/>
              <a:lstStyle/>
              <a:p>
                <a:endParaRPr lang="en-US"/>
              </a:p>
            </p:txBody>
          </p:sp>
          <p:sp>
            <p:nvSpPr>
              <p:cNvPr id="3035" name="Freeform: Shape 3034">
                <a:extLst>
                  <a:ext uri="{FF2B5EF4-FFF2-40B4-BE49-F238E27FC236}">
                    <a16:creationId xmlns:a16="http://schemas.microsoft.com/office/drawing/2014/main" id="{74F12CC5-2FBC-4B86-ACCF-02847CBF7B84}"/>
                  </a:ext>
                </a:extLst>
              </p:cNvPr>
              <p:cNvSpPr/>
              <p:nvPr/>
            </p:nvSpPr>
            <p:spPr>
              <a:xfrm>
                <a:off x="3079526" y="3839228"/>
                <a:ext cx="35809" cy="5909"/>
              </a:xfrm>
              <a:custGeom>
                <a:avLst/>
                <a:gdLst>
                  <a:gd name="connsiteX0" fmla="*/ 463 w 35809"/>
                  <a:gd name="connsiteY0" fmla="*/ 315 h 5909"/>
                  <a:gd name="connsiteX1" fmla="*/ 36273 w 35809"/>
                  <a:gd name="connsiteY1" fmla="*/ 315 h 5909"/>
                </a:gdLst>
                <a:ahLst/>
                <a:cxnLst>
                  <a:cxn ang="0">
                    <a:pos x="connsiteX0" y="connsiteY0"/>
                  </a:cxn>
                  <a:cxn ang="0">
                    <a:pos x="connsiteX1" y="connsiteY1"/>
                  </a:cxn>
                </a:cxnLst>
                <a:rect l="l" t="t" r="r" b="b"/>
                <a:pathLst>
                  <a:path w="35809" h="5909">
                    <a:moveTo>
                      <a:pt x="463" y="315"/>
                    </a:moveTo>
                    <a:lnTo>
                      <a:pt x="36273" y="315"/>
                    </a:lnTo>
                  </a:path>
                </a:pathLst>
              </a:custGeom>
              <a:noFill/>
              <a:ln w="5965" cap="flat">
                <a:solidFill>
                  <a:srgbClr val="EC4E44"/>
                </a:solidFill>
                <a:prstDash val="solid"/>
                <a:miter/>
              </a:ln>
            </p:spPr>
            <p:txBody>
              <a:bodyPr rtlCol="0" anchor="ctr"/>
              <a:lstStyle/>
              <a:p>
                <a:endParaRPr lang="en-US"/>
              </a:p>
            </p:txBody>
          </p:sp>
          <p:sp>
            <p:nvSpPr>
              <p:cNvPr id="3036" name="Freeform: Shape 3035">
                <a:extLst>
                  <a:ext uri="{FF2B5EF4-FFF2-40B4-BE49-F238E27FC236}">
                    <a16:creationId xmlns:a16="http://schemas.microsoft.com/office/drawing/2014/main" id="{635D3B1B-1F35-4FA5-B8BF-A81587F57A77}"/>
                  </a:ext>
                </a:extLst>
              </p:cNvPr>
              <p:cNvSpPr/>
              <p:nvPr/>
            </p:nvSpPr>
            <p:spPr>
              <a:xfrm>
                <a:off x="2565367" y="4340820"/>
                <a:ext cx="35809" cy="5909"/>
              </a:xfrm>
              <a:custGeom>
                <a:avLst/>
                <a:gdLst>
                  <a:gd name="connsiteX0" fmla="*/ 377 w 35809"/>
                  <a:gd name="connsiteY0" fmla="*/ 400 h 5909"/>
                  <a:gd name="connsiteX1" fmla="*/ 36187 w 35809"/>
                  <a:gd name="connsiteY1" fmla="*/ 400 h 5909"/>
                </a:gdLst>
                <a:ahLst/>
                <a:cxnLst>
                  <a:cxn ang="0">
                    <a:pos x="connsiteX0" y="connsiteY0"/>
                  </a:cxn>
                  <a:cxn ang="0">
                    <a:pos x="connsiteX1" y="connsiteY1"/>
                  </a:cxn>
                </a:cxnLst>
                <a:rect l="l" t="t" r="r" b="b"/>
                <a:pathLst>
                  <a:path w="35809" h="5909">
                    <a:moveTo>
                      <a:pt x="377" y="400"/>
                    </a:moveTo>
                    <a:lnTo>
                      <a:pt x="36187" y="400"/>
                    </a:lnTo>
                  </a:path>
                </a:pathLst>
              </a:custGeom>
              <a:solidFill>
                <a:srgbClr val="EC4E44"/>
              </a:solidFill>
              <a:ln w="5965" cap="sq">
                <a:noFill/>
                <a:prstDash val="solid"/>
                <a:miter/>
              </a:ln>
            </p:spPr>
            <p:txBody>
              <a:bodyPr rtlCol="0" anchor="ctr"/>
              <a:lstStyle/>
              <a:p>
                <a:endParaRPr lang="en-US"/>
              </a:p>
            </p:txBody>
          </p:sp>
          <p:sp>
            <p:nvSpPr>
              <p:cNvPr id="3037" name="Freeform: Shape 3036">
                <a:extLst>
                  <a:ext uri="{FF2B5EF4-FFF2-40B4-BE49-F238E27FC236}">
                    <a16:creationId xmlns:a16="http://schemas.microsoft.com/office/drawing/2014/main" id="{C2023096-D08E-4C06-A42A-55139ADEADFA}"/>
                  </a:ext>
                </a:extLst>
              </p:cNvPr>
              <p:cNvSpPr/>
              <p:nvPr/>
            </p:nvSpPr>
            <p:spPr>
              <a:xfrm>
                <a:off x="2565367" y="4340820"/>
                <a:ext cx="35809" cy="5909"/>
              </a:xfrm>
              <a:custGeom>
                <a:avLst/>
                <a:gdLst>
                  <a:gd name="connsiteX0" fmla="*/ 377 w 35809"/>
                  <a:gd name="connsiteY0" fmla="*/ 400 h 5909"/>
                  <a:gd name="connsiteX1" fmla="*/ 36187 w 35809"/>
                  <a:gd name="connsiteY1" fmla="*/ 400 h 5909"/>
                </a:gdLst>
                <a:ahLst/>
                <a:cxnLst>
                  <a:cxn ang="0">
                    <a:pos x="connsiteX0" y="connsiteY0"/>
                  </a:cxn>
                  <a:cxn ang="0">
                    <a:pos x="connsiteX1" y="connsiteY1"/>
                  </a:cxn>
                </a:cxnLst>
                <a:rect l="l" t="t" r="r" b="b"/>
                <a:pathLst>
                  <a:path w="35809" h="5909">
                    <a:moveTo>
                      <a:pt x="377" y="400"/>
                    </a:moveTo>
                    <a:lnTo>
                      <a:pt x="36187" y="400"/>
                    </a:lnTo>
                  </a:path>
                </a:pathLst>
              </a:custGeom>
              <a:noFill/>
              <a:ln w="5965" cap="flat">
                <a:solidFill>
                  <a:srgbClr val="EC4E44"/>
                </a:solidFill>
                <a:prstDash val="solid"/>
                <a:miter/>
              </a:ln>
            </p:spPr>
            <p:txBody>
              <a:bodyPr rtlCol="0" anchor="ctr"/>
              <a:lstStyle/>
              <a:p>
                <a:endParaRPr lang="en-US"/>
              </a:p>
            </p:txBody>
          </p:sp>
          <p:sp>
            <p:nvSpPr>
              <p:cNvPr id="3038" name="Freeform: Shape 3037">
                <a:extLst>
                  <a:ext uri="{FF2B5EF4-FFF2-40B4-BE49-F238E27FC236}">
                    <a16:creationId xmlns:a16="http://schemas.microsoft.com/office/drawing/2014/main" id="{3C5C226E-843E-4E76-ABFF-79F6E62766E6}"/>
                  </a:ext>
                </a:extLst>
              </p:cNvPr>
              <p:cNvSpPr/>
              <p:nvPr/>
            </p:nvSpPr>
            <p:spPr>
              <a:xfrm>
                <a:off x="3243987" y="3695432"/>
                <a:ext cx="35809" cy="5909"/>
              </a:xfrm>
              <a:custGeom>
                <a:avLst/>
                <a:gdLst>
                  <a:gd name="connsiteX0" fmla="*/ 491 w 35809"/>
                  <a:gd name="connsiteY0" fmla="*/ 291 h 5909"/>
                  <a:gd name="connsiteX1" fmla="*/ 36300 w 35809"/>
                  <a:gd name="connsiteY1" fmla="*/ 291 h 5909"/>
                </a:gdLst>
                <a:ahLst/>
                <a:cxnLst>
                  <a:cxn ang="0">
                    <a:pos x="connsiteX0" y="connsiteY0"/>
                  </a:cxn>
                  <a:cxn ang="0">
                    <a:pos x="connsiteX1" y="connsiteY1"/>
                  </a:cxn>
                </a:cxnLst>
                <a:rect l="l" t="t" r="r" b="b"/>
                <a:pathLst>
                  <a:path w="35809" h="5909">
                    <a:moveTo>
                      <a:pt x="491" y="291"/>
                    </a:moveTo>
                    <a:lnTo>
                      <a:pt x="36300" y="291"/>
                    </a:lnTo>
                  </a:path>
                </a:pathLst>
              </a:custGeom>
              <a:solidFill>
                <a:srgbClr val="EC4E44"/>
              </a:solidFill>
              <a:ln w="5965" cap="sq">
                <a:noFill/>
                <a:prstDash val="solid"/>
                <a:miter/>
              </a:ln>
            </p:spPr>
            <p:txBody>
              <a:bodyPr rtlCol="0" anchor="ctr"/>
              <a:lstStyle/>
              <a:p>
                <a:endParaRPr lang="en-US"/>
              </a:p>
            </p:txBody>
          </p:sp>
          <p:sp>
            <p:nvSpPr>
              <p:cNvPr id="3039" name="Freeform: Shape 3038">
                <a:extLst>
                  <a:ext uri="{FF2B5EF4-FFF2-40B4-BE49-F238E27FC236}">
                    <a16:creationId xmlns:a16="http://schemas.microsoft.com/office/drawing/2014/main" id="{475BF551-272A-4FC5-9323-7149DF200FE4}"/>
                  </a:ext>
                </a:extLst>
              </p:cNvPr>
              <p:cNvSpPr/>
              <p:nvPr/>
            </p:nvSpPr>
            <p:spPr>
              <a:xfrm>
                <a:off x="3243987" y="3695432"/>
                <a:ext cx="35809" cy="5909"/>
              </a:xfrm>
              <a:custGeom>
                <a:avLst/>
                <a:gdLst>
                  <a:gd name="connsiteX0" fmla="*/ 491 w 35809"/>
                  <a:gd name="connsiteY0" fmla="*/ 291 h 5909"/>
                  <a:gd name="connsiteX1" fmla="*/ 36300 w 35809"/>
                  <a:gd name="connsiteY1" fmla="*/ 291 h 5909"/>
                </a:gdLst>
                <a:ahLst/>
                <a:cxnLst>
                  <a:cxn ang="0">
                    <a:pos x="connsiteX0" y="connsiteY0"/>
                  </a:cxn>
                  <a:cxn ang="0">
                    <a:pos x="connsiteX1" y="connsiteY1"/>
                  </a:cxn>
                </a:cxnLst>
                <a:rect l="l" t="t" r="r" b="b"/>
                <a:pathLst>
                  <a:path w="35809" h="5909">
                    <a:moveTo>
                      <a:pt x="491" y="291"/>
                    </a:moveTo>
                    <a:lnTo>
                      <a:pt x="36300" y="291"/>
                    </a:lnTo>
                  </a:path>
                </a:pathLst>
              </a:custGeom>
              <a:noFill/>
              <a:ln w="5965" cap="flat">
                <a:solidFill>
                  <a:srgbClr val="EC4E44"/>
                </a:solidFill>
                <a:prstDash val="solid"/>
                <a:miter/>
              </a:ln>
            </p:spPr>
            <p:txBody>
              <a:bodyPr rtlCol="0" anchor="ctr"/>
              <a:lstStyle/>
              <a:p>
                <a:endParaRPr lang="en-US"/>
              </a:p>
            </p:txBody>
          </p:sp>
          <p:sp>
            <p:nvSpPr>
              <p:cNvPr id="3040" name="Freeform: Shape 3039">
                <a:extLst>
                  <a:ext uri="{FF2B5EF4-FFF2-40B4-BE49-F238E27FC236}">
                    <a16:creationId xmlns:a16="http://schemas.microsoft.com/office/drawing/2014/main" id="{314505DA-0174-45AA-8869-2452EA150B30}"/>
                  </a:ext>
                </a:extLst>
              </p:cNvPr>
              <p:cNvSpPr/>
              <p:nvPr/>
            </p:nvSpPr>
            <p:spPr>
              <a:xfrm>
                <a:off x="3491147" y="3523436"/>
                <a:ext cx="35809" cy="5909"/>
              </a:xfrm>
              <a:custGeom>
                <a:avLst/>
                <a:gdLst>
                  <a:gd name="connsiteX0" fmla="*/ 532 w 35809"/>
                  <a:gd name="connsiteY0" fmla="*/ 262 h 5909"/>
                  <a:gd name="connsiteX1" fmla="*/ 36342 w 35809"/>
                  <a:gd name="connsiteY1" fmla="*/ 262 h 5909"/>
                </a:gdLst>
                <a:ahLst/>
                <a:cxnLst>
                  <a:cxn ang="0">
                    <a:pos x="connsiteX0" y="connsiteY0"/>
                  </a:cxn>
                  <a:cxn ang="0">
                    <a:pos x="connsiteX1" y="connsiteY1"/>
                  </a:cxn>
                </a:cxnLst>
                <a:rect l="l" t="t" r="r" b="b"/>
                <a:pathLst>
                  <a:path w="35809" h="5909">
                    <a:moveTo>
                      <a:pt x="532" y="262"/>
                    </a:moveTo>
                    <a:lnTo>
                      <a:pt x="36342" y="262"/>
                    </a:lnTo>
                  </a:path>
                </a:pathLst>
              </a:custGeom>
              <a:solidFill>
                <a:srgbClr val="EC4E44"/>
              </a:solidFill>
              <a:ln w="5965" cap="sq">
                <a:noFill/>
                <a:prstDash val="solid"/>
                <a:miter/>
              </a:ln>
            </p:spPr>
            <p:txBody>
              <a:bodyPr rtlCol="0" anchor="ctr"/>
              <a:lstStyle/>
              <a:p>
                <a:endParaRPr lang="en-US"/>
              </a:p>
            </p:txBody>
          </p:sp>
          <p:sp>
            <p:nvSpPr>
              <p:cNvPr id="3041" name="Freeform: Shape 3040">
                <a:extLst>
                  <a:ext uri="{FF2B5EF4-FFF2-40B4-BE49-F238E27FC236}">
                    <a16:creationId xmlns:a16="http://schemas.microsoft.com/office/drawing/2014/main" id="{33A29479-7292-4133-8A3A-FFA39B6DF80A}"/>
                  </a:ext>
                </a:extLst>
              </p:cNvPr>
              <p:cNvSpPr/>
              <p:nvPr/>
            </p:nvSpPr>
            <p:spPr>
              <a:xfrm>
                <a:off x="3491147" y="3523436"/>
                <a:ext cx="35809" cy="5909"/>
              </a:xfrm>
              <a:custGeom>
                <a:avLst/>
                <a:gdLst>
                  <a:gd name="connsiteX0" fmla="*/ 532 w 35809"/>
                  <a:gd name="connsiteY0" fmla="*/ 262 h 5909"/>
                  <a:gd name="connsiteX1" fmla="*/ 36342 w 35809"/>
                  <a:gd name="connsiteY1" fmla="*/ 262 h 5909"/>
                </a:gdLst>
                <a:ahLst/>
                <a:cxnLst>
                  <a:cxn ang="0">
                    <a:pos x="connsiteX0" y="connsiteY0"/>
                  </a:cxn>
                  <a:cxn ang="0">
                    <a:pos x="connsiteX1" y="connsiteY1"/>
                  </a:cxn>
                </a:cxnLst>
                <a:rect l="l" t="t" r="r" b="b"/>
                <a:pathLst>
                  <a:path w="35809" h="5909">
                    <a:moveTo>
                      <a:pt x="532" y="262"/>
                    </a:moveTo>
                    <a:lnTo>
                      <a:pt x="36342" y="262"/>
                    </a:lnTo>
                  </a:path>
                </a:pathLst>
              </a:custGeom>
              <a:noFill/>
              <a:ln w="5965" cap="flat">
                <a:solidFill>
                  <a:srgbClr val="EC4E44"/>
                </a:solidFill>
                <a:prstDash val="solid"/>
                <a:miter/>
              </a:ln>
            </p:spPr>
            <p:txBody>
              <a:bodyPr rtlCol="0" anchor="ctr"/>
              <a:lstStyle/>
              <a:p>
                <a:endParaRPr lang="en-US"/>
              </a:p>
            </p:txBody>
          </p:sp>
          <p:sp>
            <p:nvSpPr>
              <p:cNvPr id="3042" name="Freeform: Shape 3041">
                <a:extLst>
                  <a:ext uri="{FF2B5EF4-FFF2-40B4-BE49-F238E27FC236}">
                    <a16:creationId xmlns:a16="http://schemas.microsoft.com/office/drawing/2014/main" id="{A01A57B0-ABF0-43D2-B634-6EE0D02B6324}"/>
                  </a:ext>
                </a:extLst>
              </p:cNvPr>
              <p:cNvSpPr/>
              <p:nvPr/>
            </p:nvSpPr>
            <p:spPr>
              <a:xfrm>
                <a:off x="3154038" y="3781301"/>
                <a:ext cx="35809" cy="5909"/>
              </a:xfrm>
              <a:custGeom>
                <a:avLst/>
                <a:gdLst>
                  <a:gd name="connsiteX0" fmla="*/ 476 w 35809"/>
                  <a:gd name="connsiteY0" fmla="*/ 305 h 5909"/>
                  <a:gd name="connsiteX1" fmla="*/ 36285 w 35809"/>
                  <a:gd name="connsiteY1" fmla="*/ 305 h 5909"/>
                </a:gdLst>
                <a:ahLst/>
                <a:cxnLst>
                  <a:cxn ang="0">
                    <a:pos x="connsiteX0" y="connsiteY0"/>
                  </a:cxn>
                  <a:cxn ang="0">
                    <a:pos x="connsiteX1" y="connsiteY1"/>
                  </a:cxn>
                </a:cxnLst>
                <a:rect l="l" t="t" r="r" b="b"/>
                <a:pathLst>
                  <a:path w="35809" h="5909">
                    <a:moveTo>
                      <a:pt x="476" y="305"/>
                    </a:moveTo>
                    <a:lnTo>
                      <a:pt x="36285" y="305"/>
                    </a:lnTo>
                  </a:path>
                </a:pathLst>
              </a:custGeom>
              <a:solidFill>
                <a:srgbClr val="EC4E44"/>
              </a:solidFill>
              <a:ln w="5965" cap="sq">
                <a:noFill/>
                <a:prstDash val="solid"/>
                <a:miter/>
              </a:ln>
            </p:spPr>
            <p:txBody>
              <a:bodyPr rtlCol="0" anchor="ctr"/>
              <a:lstStyle/>
              <a:p>
                <a:endParaRPr lang="en-US"/>
              </a:p>
            </p:txBody>
          </p:sp>
          <p:sp>
            <p:nvSpPr>
              <p:cNvPr id="3043" name="Freeform: Shape 3042">
                <a:extLst>
                  <a:ext uri="{FF2B5EF4-FFF2-40B4-BE49-F238E27FC236}">
                    <a16:creationId xmlns:a16="http://schemas.microsoft.com/office/drawing/2014/main" id="{1A5AE541-CB83-40D7-8364-3DE87BD977F2}"/>
                  </a:ext>
                </a:extLst>
              </p:cNvPr>
              <p:cNvSpPr/>
              <p:nvPr/>
            </p:nvSpPr>
            <p:spPr>
              <a:xfrm>
                <a:off x="3154038" y="3781301"/>
                <a:ext cx="35809" cy="5909"/>
              </a:xfrm>
              <a:custGeom>
                <a:avLst/>
                <a:gdLst>
                  <a:gd name="connsiteX0" fmla="*/ 476 w 35809"/>
                  <a:gd name="connsiteY0" fmla="*/ 305 h 5909"/>
                  <a:gd name="connsiteX1" fmla="*/ 36285 w 35809"/>
                  <a:gd name="connsiteY1" fmla="*/ 305 h 5909"/>
                </a:gdLst>
                <a:ahLst/>
                <a:cxnLst>
                  <a:cxn ang="0">
                    <a:pos x="connsiteX0" y="connsiteY0"/>
                  </a:cxn>
                  <a:cxn ang="0">
                    <a:pos x="connsiteX1" y="connsiteY1"/>
                  </a:cxn>
                </a:cxnLst>
                <a:rect l="l" t="t" r="r" b="b"/>
                <a:pathLst>
                  <a:path w="35809" h="5909">
                    <a:moveTo>
                      <a:pt x="476" y="305"/>
                    </a:moveTo>
                    <a:lnTo>
                      <a:pt x="36285" y="305"/>
                    </a:lnTo>
                  </a:path>
                </a:pathLst>
              </a:custGeom>
              <a:noFill/>
              <a:ln w="5965" cap="flat">
                <a:solidFill>
                  <a:srgbClr val="EC4E44"/>
                </a:solidFill>
                <a:prstDash val="solid"/>
                <a:miter/>
              </a:ln>
            </p:spPr>
            <p:txBody>
              <a:bodyPr rtlCol="0" anchor="ctr"/>
              <a:lstStyle/>
              <a:p>
                <a:endParaRPr lang="en-US"/>
              </a:p>
            </p:txBody>
          </p:sp>
          <p:sp>
            <p:nvSpPr>
              <p:cNvPr id="3044" name="Freeform: Shape 3043">
                <a:extLst>
                  <a:ext uri="{FF2B5EF4-FFF2-40B4-BE49-F238E27FC236}">
                    <a16:creationId xmlns:a16="http://schemas.microsoft.com/office/drawing/2014/main" id="{E9AE432D-6F25-4094-877E-C095882ACC60}"/>
                  </a:ext>
                </a:extLst>
              </p:cNvPr>
              <p:cNvSpPr/>
              <p:nvPr/>
            </p:nvSpPr>
            <p:spPr>
              <a:xfrm>
                <a:off x="2730753" y="4231228"/>
                <a:ext cx="35809" cy="5909"/>
              </a:xfrm>
              <a:custGeom>
                <a:avLst/>
                <a:gdLst>
                  <a:gd name="connsiteX0" fmla="*/ 405 w 35809"/>
                  <a:gd name="connsiteY0" fmla="*/ 381 h 5909"/>
                  <a:gd name="connsiteX1" fmla="*/ 36214 w 35809"/>
                  <a:gd name="connsiteY1" fmla="*/ 381 h 5909"/>
                </a:gdLst>
                <a:ahLst/>
                <a:cxnLst>
                  <a:cxn ang="0">
                    <a:pos x="connsiteX0" y="connsiteY0"/>
                  </a:cxn>
                  <a:cxn ang="0">
                    <a:pos x="connsiteX1" y="connsiteY1"/>
                  </a:cxn>
                </a:cxnLst>
                <a:rect l="l" t="t" r="r" b="b"/>
                <a:pathLst>
                  <a:path w="35809" h="5909">
                    <a:moveTo>
                      <a:pt x="405" y="381"/>
                    </a:moveTo>
                    <a:lnTo>
                      <a:pt x="36214" y="381"/>
                    </a:lnTo>
                  </a:path>
                </a:pathLst>
              </a:custGeom>
              <a:solidFill>
                <a:srgbClr val="EC4E44"/>
              </a:solidFill>
              <a:ln w="5965" cap="sq">
                <a:noFill/>
                <a:prstDash val="solid"/>
                <a:miter/>
              </a:ln>
            </p:spPr>
            <p:txBody>
              <a:bodyPr rtlCol="0" anchor="ctr"/>
              <a:lstStyle/>
              <a:p>
                <a:endParaRPr lang="en-US"/>
              </a:p>
            </p:txBody>
          </p:sp>
          <p:sp>
            <p:nvSpPr>
              <p:cNvPr id="3045" name="Freeform: Shape 3044">
                <a:extLst>
                  <a:ext uri="{FF2B5EF4-FFF2-40B4-BE49-F238E27FC236}">
                    <a16:creationId xmlns:a16="http://schemas.microsoft.com/office/drawing/2014/main" id="{969C0964-0574-4F99-929C-AA70840C9539}"/>
                  </a:ext>
                </a:extLst>
              </p:cNvPr>
              <p:cNvSpPr/>
              <p:nvPr/>
            </p:nvSpPr>
            <p:spPr>
              <a:xfrm>
                <a:off x="2730753" y="4231228"/>
                <a:ext cx="35809" cy="5909"/>
              </a:xfrm>
              <a:custGeom>
                <a:avLst/>
                <a:gdLst>
                  <a:gd name="connsiteX0" fmla="*/ 405 w 35809"/>
                  <a:gd name="connsiteY0" fmla="*/ 381 h 5909"/>
                  <a:gd name="connsiteX1" fmla="*/ 36214 w 35809"/>
                  <a:gd name="connsiteY1" fmla="*/ 381 h 5909"/>
                </a:gdLst>
                <a:ahLst/>
                <a:cxnLst>
                  <a:cxn ang="0">
                    <a:pos x="connsiteX0" y="connsiteY0"/>
                  </a:cxn>
                  <a:cxn ang="0">
                    <a:pos x="connsiteX1" y="connsiteY1"/>
                  </a:cxn>
                </a:cxnLst>
                <a:rect l="l" t="t" r="r" b="b"/>
                <a:pathLst>
                  <a:path w="35809" h="5909">
                    <a:moveTo>
                      <a:pt x="405" y="381"/>
                    </a:moveTo>
                    <a:lnTo>
                      <a:pt x="36214" y="381"/>
                    </a:lnTo>
                  </a:path>
                </a:pathLst>
              </a:custGeom>
              <a:noFill/>
              <a:ln w="5965" cap="flat">
                <a:solidFill>
                  <a:srgbClr val="EC4E44"/>
                </a:solidFill>
                <a:prstDash val="solid"/>
                <a:miter/>
              </a:ln>
            </p:spPr>
            <p:txBody>
              <a:bodyPr rtlCol="0" anchor="ctr"/>
              <a:lstStyle/>
              <a:p>
                <a:endParaRPr lang="en-US"/>
              </a:p>
            </p:txBody>
          </p:sp>
          <p:sp>
            <p:nvSpPr>
              <p:cNvPr id="3046" name="Freeform: Shape 3045">
                <a:extLst>
                  <a:ext uri="{FF2B5EF4-FFF2-40B4-BE49-F238E27FC236}">
                    <a16:creationId xmlns:a16="http://schemas.microsoft.com/office/drawing/2014/main" id="{F780E7AA-5465-47F8-8C01-A650D2358F5B}"/>
                  </a:ext>
                </a:extLst>
              </p:cNvPr>
              <p:cNvSpPr/>
              <p:nvPr/>
            </p:nvSpPr>
            <p:spPr>
              <a:xfrm>
                <a:off x="1379530" y="5350420"/>
                <a:ext cx="35809" cy="5909"/>
              </a:xfrm>
              <a:custGeom>
                <a:avLst/>
                <a:gdLst>
                  <a:gd name="connsiteX0" fmla="*/ 178 w 35809"/>
                  <a:gd name="connsiteY0" fmla="*/ 571 h 5909"/>
                  <a:gd name="connsiteX1" fmla="*/ 35988 w 35809"/>
                  <a:gd name="connsiteY1" fmla="*/ 571 h 5909"/>
                </a:gdLst>
                <a:ahLst/>
                <a:cxnLst>
                  <a:cxn ang="0">
                    <a:pos x="connsiteX0" y="connsiteY0"/>
                  </a:cxn>
                  <a:cxn ang="0">
                    <a:pos x="connsiteX1" y="connsiteY1"/>
                  </a:cxn>
                </a:cxnLst>
                <a:rect l="l" t="t" r="r" b="b"/>
                <a:pathLst>
                  <a:path w="35809" h="5909">
                    <a:moveTo>
                      <a:pt x="178" y="571"/>
                    </a:moveTo>
                    <a:lnTo>
                      <a:pt x="35988" y="571"/>
                    </a:lnTo>
                  </a:path>
                </a:pathLst>
              </a:custGeom>
              <a:solidFill>
                <a:srgbClr val="EC4E44"/>
              </a:solidFill>
              <a:ln w="5965" cap="sq">
                <a:noFill/>
                <a:prstDash val="solid"/>
                <a:miter/>
              </a:ln>
            </p:spPr>
            <p:txBody>
              <a:bodyPr rtlCol="0" anchor="ctr"/>
              <a:lstStyle/>
              <a:p>
                <a:endParaRPr lang="en-US"/>
              </a:p>
            </p:txBody>
          </p:sp>
          <p:sp>
            <p:nvSpPr>
              <p:cNvPr id="3047" name="Freeform: Shape 3046">
                <a:extLst>
                  <a:ext uri="{FF2B5EF4-FFF2-40B4-BE49-F238E27FC236}">
                    <a16:creationId xmlns:a16="http://schemas.microsoft.com/office/drawing/2014/main" id="{CD2862DB-1440-4CF4-B742-E41AB58A99DF}"/>
                  </a:ext>
                </a:extLst>
              </p:cNvPr>
              <p:cNvSpPr/>
              <p:nvPr/>
            </p:nvSpPr>
            <p:spPr>
              <a:xfrm>
                <a:off x="1379530" y="5350420"/>
                <a:ext cx="35809" cy="5909"/>
              </a:xfrm>
              <a:custGeom>
                <a:avLst/>
                <a:gdLst>
                  <a:gd name="connsiteX0" fmla="*/ 178 w 35809"/>
                  <a:gd name="connsiteY0" fmla="*/ 571 h 5909"/>
                  <a:gd name="connsiteX1" fmla="*/ 35988 w 35809"/>
                  <a:gd name="connsiteY1" fmla="*/ 571 h 5909"/>
                </a:gdLst>
                <a:ahLst/>
                <a:cxnLst>
                  <a:cxn ang="0">
                    <a:pos x="connsiteX0" y="connsiteY0"/>
                  </a:cxn>
                  <a:cxn ang="0">
                    <a:pos x="connsiteX1" y="connsiteY1"/>
                  </a:cxn>
                </a:cxnLst>
                <a:rect l="l" t="t" r="r" b="b"/>
                <a:pathLst>
                  <a:path w="35809" h="5909">
                    <a:moveTo>
                      <a:pt x="178" y="571"/>
                    </a:moveTo>
                    <a:lnTo>
                      <a:pt x="35988" y="571"/>
                    </a:lnTo>
                  </a:path>
                </a:pathLst>
              </a:custGeom>
              <a:noFill/>
              <a:ln w="5965" cap="flat">
                <a:solidFill>
                  <a:srgbClr val="EC4E44"/>
                </a:solidFill>
                <a:prstDash val="solid"/>
                <a:miter/>
              </a:ln>
            </p:spPr>
            <p:txBody>
              <a:bodyPr rtlCol="0" anchor="ctr"/>
              <a:lstStyle/>
              <a:p>
                <a:endParaRPr lang="en-US"/>
              </a:p>
            </p:txBody>
          </p:sp>
          <p:sp>
            <p:nvSpPr>
              <p:cNvPr id="3048" name="Freeform: Shape 3047">
                <a:extLst>
                  <a:ext uri="{FF2B5EF4-FFF2-40B4-BE49-F238E27FC236}">
                    <a16:creationId xmlns:a16="http://schemas.microsoft.com/office/drawing/2014/main" id="{9C001A94-6829-46D2-A37B-B65097239BAB}"/>
                  </a:ext>
                </a:extLst>
              </p:cNvPr>
              <p:cNvSpPr/>
              <p:nvPr/>
            </p:nvSpPr>
            <p:spPr>
              <a:xfrm>
                <a:off x="3265108" y="3699752"/>
                <a:ext cx="35809" cy="5909"/>
              </a:xfrm>
              <a:custGeom>
                <a:avLst/>
                <a:gdLst>
                  <a:gd name="connsiteX0" fmla="*/ 494 w 35809"/>
                  <a:gd name="connsiteY0" fmla="*/ 291 h 5909"/>
                  <a:gd name="connsiteX1" fmla="*/ 36304 w 35809"/>
                  <a:gd name="connsiteY1" fmla="*/ 291 h 5909"/>
                </a:gdLst>
                <a:ahLst/>
                <a:cxnLst>
                  <a:cxn ang="0">
                    <a:pos x="connsiteX0" y="connsiteY0"/>
                  </a:cxn>
                  <a:cxn ang="0">
                    <a:pos x="connsiteX1" y="connsiteY1"/>
                  </a:cxn>
                </a:cxnLst>
                <a:rect l="l" t="t" r="r" b="b"/>
                <a:pathLst>
                  <a:path w="35809" h="5909">
                    <a:moveTo>
                      <a:pt x="494" y="291"/>
                    </a:moveTo>
                    <a:lnTo>
                      <a:pt x="36304" y="291"/>
                    </a:lnTo>
                  </a:path>
                </a:pathLst>
              </a:custGeom>
              <a:solidFill>
                <a:srgbClr val="EC4E44"/>
              </a:solidFill>
              <a:ln w="5965" cap="sq">
                <a:noFill/>
                <a:prstDash val="solid"/>
                <a:miter/>
              </a:ln>
            </p:spPr>
            <p:txBody>
              <a:bodyPr rtlCol="0" anchor="ctr"/>
              <a:lstStyle/>
              <a:p>
                <a:endParaRPr lang="en-US"/>
              </a:p>
            </p:txBody>
          </p:sp>
          <p:sp>
            <p:nvSpPr>
              <p:cNvPr id="3049" name="Freeform: Shape 3048">
                <a:extLst>
                  <a:ext uri="{FF2B5EF4-FFF2-40B4-BE49-F238E27FC236}">
                    <a16:creationId xmlns:a16="http://schemas.microsoft.com/office/drawing/2014/main" id="{0BED974A-7C74-4605-B6E1-44B116FCF1EA}"/>
                  </a:ext>
                </a:extLst>
              </p:cNvPr>
              <p:cNvSpPr/>
              <p:nvPr/>
            </p:nvSpPr>
            <p:spPr>
              <a:xfrm>
                <a:off x="3265108" y="3699752"/>
                <a:ext cx="35809" cy="5909"/>
              </a:xfrm>
              <a:custGeom>
                <a:avLst/>
                <a:gdLst>
                  <a:gd name="connsiteX0" fmla="*/ 494 w 35809"/>
                  <a:gd name="connsiteY0" fmla="*/ 291 h 5909"/>
                  <a:gd name="connsiteX1" fmla="*/ 36304 w 35809"/>
                  <a:gd name="connsiteY1" fmla="*/ 291 h 5909"/>
                </a:gdLst>
                <a:ahLst/>
                <a:cxnLst>
                  <a:cxn ang="0">
                    <a:pos x="connsiteX0" y="connsiteY0"/>
                  </a:cxn>
                  <a:cxn ang="0">
                    <a:pos x="connsiteX1" y="connsiteY1"/>
                  </a:cxn>
                </a:cxnLst>
                <a:rect l="l" t="t" r="r" b="b"/>
                <a:pathLst>
                  <a:path w="35809" h="5909">
                    <a:moveTo>
                      <a:pt x="494" y="291"/>
                    </a:moveTo>
                    <a:lnTo>
                      <a:pt x="36304" y="291"/>
                    </a:lnTo>
                  </a:path>
                </a:pathLst>
              </a:custGeom>
              <a:noFill/>
              <a:ln w="5965" cap="flat">
                <a:solidFill>
                  <a:srgbClr val="EC4E44"/>
                </a:solidFill>
                <a:prstDash val="solid"/>
                <a:miter/>
              </a:ln>
            </p:spPr>
            <p:txBody>
              <a:bodyPr rtlCol="0" anchor="ctr"/>
              <a:lstStyle/>
              <a:p>
                <a:endParaRPr lang="en-US"/>
              </a:p>
            </p:txBody>
          </p:sp>
          <p:sp>
            <p:nvSpPr>
              <p:cNvPr id="3050" name="Freeform: Shape 3049">
                <a:extLst>
                  <a:ext uri="{FF2B5EF4-FFF2-40B4-BE49-F238E27FC236}">
                    <a16:creationId xmlns:a16="http://schemas.microsoft.com/office/drawing/2014/main" id="{C9469A9B-1D01-42E6-9295-8F72C42C0B10}"/>
                  </a:ext>
                </a:extLst>
              </p:cNvPr>
              <p:cNvSpPr/>
              <p:nvPr/>
            </p:nvSpPr>
            <p:spPr>
              <a:xfrm>
                <a:off x="4042851" y="3040198"/>
                <a:ext cx="35809" cy="5909"/>
              </a:xfrm>
              <a:custGeom>
                <a:avLst/>
                <a:gdLst>
                  <a:gd name="connsiteX0" fmla="*/ 625 w 35809"/>
                  <a:gd name="connsiteY0" fmla="*/ 180 h 5909"/>
                  <a:gd name="connsiteX1" fmla="*/ 36434 w 35809"/>
                  <a:gd name="connsiteY1" fmla="*/ 180 h 5909"/>
                </a:gdLst>
                <a:ahLst/>
                <a:cxnLst>
                  <a:cxn ang="0">
                    <a:pos x="connsiteX0" y="connsiteY0"/>
                  </a:cxn>
                  <a:cxn ang="0">
                    <a:pos x="connsiteX1" y="connsiteY1"/>
                  </a:cxn>
                </a:cxnLst>
                <a:rect l="l" t="t" r="r" b="b"/>
                <a:pathLst>
                  <a:path w="35809" h="5909">
                    <a:moveTo>
                      <a:pt x="625" y="180"/>
                    </a:moveTo>
                    <a:lnTo>
                      <a:pt x="36434" y="180"/>
                    </a:lnTo>
                  </a:path>
                </a:pathLst>
              </a:custGeom>
              <a:solidFill>
                <a:srgbClr val="EC4E44"/>
              </a:solidFill>
              <a:ln w="5965" cap="sq">
                <a:noFill/>
                <a:prstDash val="solid"/>
                <a:miter/>
              </a:ln>
            </p:spPr>
            <p:txBody>
              <a:bodyPr rtlCol="0" anchor="ctr"/>
              <a:lstStyle/>
              <a:p>
                <a:endParaRPr lang="en-US"/>
              </a:p>
            </p:txBody>
          </p:sp>
          <p:sp>
            <p:nvSpPr>
              <p:cNvPr id="3051" name="Freeform: Shape 3050">
                <a:extLst>
                  <a:ext uri="{FF2B5EF4-FFF2-40B4-BE49-F238E27FC236}">
                    <a16:creationId xmlns:a16="http://schemas.microsoft.com/office/drawing/2014/main" id="{9F5AF567-2837-4A5E-A868-467629A72B5F}"/>
                  </a:ext>
                </a:extLst>
              </p:cNvPr>
              <p:cNvSpPr/>
              <p:nvPr/>
            </p:nvSpPr>
            <p:spPr>
              <a:xfrm>
                <a:off x="4042851" y="3040198"/>
                <a:ext cx="35809" cy="5909"/>
              </a:xfrm>
              <a:custGeom>
                <a:avLst/>
                <a:gdLst>
                  <a:gd name="connsiteX0" fmla="*/ 625 w 35809"/>
                  <a:gd name="connsiteY0" fmla="*/ 180 h 5909"/>
                  <a:gd name="connsiteX1" fmla="*/ 36434 w 35809"/>
                  <a:gd name="connsiteY1" fmla="*/ 180 h 5909"/>
                </a:gdLst>
                <a:ahLst/>
                <a:cxnLst>
                  <a:cxn ang="0">
                    <a:pos x="connsiteX0" y="connsiteY0"/>
                  </a:cxn>
                  <a:cxn ang="0">
                    <a:pos x="connsiteX1" y="connsiteY1"/>
                  </a:cxn>
                </a:cxnLst>
                <a:rect l="l" t="t" r="r" b="b"/>
                <a:pathLst>
                  <a:path w="35809" h="5909">
                    <a:moveTo>
                      <a:pt x="625" y="180"/>
                    </a:moveTo>
                    <a:lnTo>
                      <a:pt x="36434" y="180"/>
                    </a:lnTo>
                  </a:path>
                </a:pathLst>
              </a:custGeom>
              <a:noFill/>
              <a:ln w="5965" cap="flat">
                <a:solidFill>
                  <a:srgbClr val="EC4E44"/>
                </a:solidFill>
                <a:prstDash val="solid"/>
                <a:miter/>
              </a:ln>
            </p:spPr>
            <p:txBody>
              <a:bodyPr rtlCol="0" anchor="ctr"/>
              <a:lstStyle/>
              <a:p>
                <a:endParaRPr lang="en-US"/>
              </a:p>
            </p:txBody>
          </p:sp>
          <p:sp>
            <p:nvSpPr>
              <p:cNvPr id="3052" name="Freeform: Shape 3051">
                <a:extLst>
                  <a:ext uri="{FF2B5EF4-FFF2-40B4-BE49-F238E27FC236}">
                    <a16:creationId xmlns:a16="http://schemas.microsoft.com/office/drawing/2014/main" id="{877D3782-2349-45AF-9CB1-A9CB1524C83A}"/>
                  </a:ext>
                </a:extLst>
              </p:cNvPr>
              <p:cNvSpPr/>
              <p:nvPr/>
            </p:nvSpPr>
            <p:spPr>
              <a:xfrm>
                <a:off x="2993017" y="3936058"/>
                <a:ext cx="35809" cy="5909"/>
              </a:xfrm>
              <a:custGeom>
                <a:avLst/>
                <a:gdLst>
                  <a:gd name="connsiteX0" fmla="*/ 449 w 35809"/>
                  <a:gd name="connsiteY0" fmla="*/ 331 h 5909"/>
                  <a:gd name="connsiteX1" fmla="*/ 36258 w 35809"/>
                  <a:gd name="connsiteY1" fmla="*/ 331 h 5909"/>
                </a:gdLst>
                <a:ahLst/>
                <a:cxnLst>
                  <a:cxn ang="0">
                    <a:pos x="connsiteX0" y="connsiteY0"/>
                  </a:cxn>
                  <a:cxn ang="0">
                    <a:pos x="connsiteX1" y="connsiteY1"/>
                  </a:cxn>
                </a:cxnLst>
                <a:rect l="l" t="t" r="r" b="b"/>
                <a:pathLst>
                  <a:path w="35809" h="5909">
                    <a:moveTo>
                      <a:pt x="449" y="331"/>
                    </a:moveTo>
                    <a:lnTo>
                      <a:pt x="36258" y="331"/>
                    </a:lnTo>
                  </a:path>
                </a:pathLst>
              </a:custGeom>
              <a:solidFill>
                <a:srgbClr val="EC4E44"/>
              </a:solidFill>
              <a:ln w="5965" cap="sq">
                <a:noFill/>
                <a:prstDash val="solid"/>
                <a:miter/>
              </a:ln>
            </p:spPr>
            <p:txBody>
              <a:bodyPr rtlCol="0" anchor="ctr"/>
              <a:lstStyle/>
              <a:p>
                <a:endParaRPr lang="en-US"/>
              </a:p>
            </p:txBody>
          </p:sp>
          <p:sp>
            <p:nvSpPr>
              <p:cNvPr id="3053" name="Freeform: Shape 3052">
                <a:extLst>
                  <a:ext uri="{FF2B5EF4-FFF2-40B4-BE49-F238E27FC236}">
                    <a16:creationId xmlns:a16="http://schemas.microsoft.com/office/drawing/2014/main" id="{F369A233-91AD-483A-877C-7F0A67ED8D95}"/>
                  </a:ext>
                </a:extLst>
              </p:cNvPr>
              <p:cNvSpPr/>
              <p:nvPr/>
            </p:nvSpPr>
            <p:spPr>
              <a:xfrm>
                <a:off x="2993017" y="3936058"/>
                <a:ext cx="35809" cy="5909"/>
              </a:xfrm>
              <a:custGeom>
                <a:avLst/>
                <a:gdLst>
                  <a:gd name="connsiteX0" fmla="*/ 449 w 35809"/>
                  <a:gd name="connsiteY0" fmla="*/ 331 h 5909"/>
                  <a:gd name="connsiteX1" fmla="*/ 36258 w 35809"/>
                  <a:gd name="connsiteY1" fmla="*/ 331 h 5909"/>
                </a:gdLst>
                <a:ahLst/>
                <a:cxnLst>
                  <a:cxn ang="0">
                    <a:pos x="connsiteX0" y="connsiteY0"/>
                  </a:cxn>
                  <a:cxn ang="0">
                    <a:pos x="connsiteX1" y="connsiteY1"/>
                  </a:cxn>
                </a:cxnLst>
                <a:rect l="l" t="t" r="r" b="b"/>
                <a:pathLst>
                  <a:path w="35809" h="5909">
                    <a:moveTo>
                      <a:pt x="449" y="331"/>
                    </a:moveTo>
                    <a:lnTo>
                      <a:pt x="36258" y="331"/>
                    </a:lnTo>
                  </a:path>
                </a:pathLst>
              </a:custGeom>
              <a:noFill/>
              <a:ln w="5965" cap="flat">
                <a:solidFill>
                  <a:srgbClr val="EC4E44"/>
                </a:solidFill>
                <a:prstDash val="solid"/>
                <a:miter/>
              </a:ln>
            </p:spPr>
            <p:txBody>
              <a:bodyPr rtlCol="0" anchor="ctr"/>
              <a:lstStyle/>
              <a:p>
                <a:endParaRPr lang="en-US"/>
              </a:p>
            </p:txBody>
          </p:sp>
          <p:sp>
            <p:nvSpPr>
              <p:cNvPr id="3054" name="Freeform: Shape 3053">
                <a:extLst>
                  <a:ext uri="{FF2B5EF4-FFF2-40B4-BE49-F238E27FC236}">
                    <a16:creationId xmlns:a16="http://schemas.microsoft.com/office/drawing/2014/main" id="{D68ED0A0-77E2-4D6D-B8FE-C064710F53A2}"/>
                  </a:ext>
                </a:extLst>
              </p:cNvPr>
              <p:cNvSpPr/>
              <p:nvPr/>
            </p:nvSpPr>
            <p:spPr>
              <a:xfrm>
                <a:off x="2543588" y="4318800"/>
                <a:ext cx="35809" cy="5909"/>
              </a:xfrm>
              <a:custGeom>
                <a:avLst/>
                <a:gdLst>
                  <a:gd name="connsiteX0" fmla="*/ 374 w 35809"/>
                  <a:gd name="connsiteY0" fmla="*/ 396 h 5909"/>
                  <a:gd name="connsiteX1" fmla="*/ 36183 w 35809"/>
                  <a:gd name="connsiteY1" fmla="*/ 396 h 5909"/>
                </a:gdLst>
                <a:ahLst/>
                <a:cxnLst>
                  <a:cxn ang="0">
                    <a:pos x="connsiteX0" y="connsiteY0"/>
                  </a:cxn>
                  <a:cxn ang="0">
                    <a:pos x="connsiteX1" y="connsiteY1"/>
                  </a:cxn>
                </a:cxnLst>
                <a:rect l="l" t="t" r="r" b="b"/>
                <a:pathLst>
                  <a:path w="35809" h="5909">
                    <a:moveTo>
                      <a:pt x="374" y="396"/>
                    </a:moveTo>
                    <a:lnTo>
                      <a:pt x="36183" y="396"/>
                    </a:lnTo>
                  </a:path>
                </a:pathLst>
              </a:custGeom>
              <a:solidFill>
                <a:srgbClr val="EC4E44"/>
              </a:solidFill>
              <a:ln w="5965" cap="sq">
                <a:noFill/>
                <a:prstDash val="solid"/>
                <a:miter/>
              </a:ln>
            </p:spPr>
            <p:txBody>
              <a:bodyPr rtlCol="0" anchor="ctr"/>
              <a:lstStyle/>
              <a:p>
                <a:endParaRPr lang="en-US"/>
              </a:p>
            </p:txBody>
          </p:sp>
          <p:sp>
            <p:nvSpPr>
              <p:cNvPr id="3055" name="Freeform: Shape 3054">
                <a:extLst>
                  <a:ext uri="{FF2B5EF4-FFF2-40B4-BE49-F238E27FC236}">
                    <a16:creationId xmlns:a16="http://schemas.microsoft.com/office/drawing/2014/main" id="{FA87126F-06DD-48E5-83BA-97B0B2F6BA6B}"/>
                  </a:ext>
                </a:extLst>
              </p:cNvPr>
              <p:cNvSpPr/>
              <p:nvPr/>
            </p:nvSpPr>
            <p:spPr>
              <a:xfrm>
                <a:off x="2543588" y="4318800"/>
                <a:ext cx="35809" cy="5909"/>
              </a:xfrm>
              <a:custGeom>
                <a:avLst/>
                <a:gdLst>
                  <a:gd name="connsiteX0" fmla="*/ 374 w 35809"/>
                  <a:gd name="connsiteY0" fmla="*/ 396 h 5909"/>
                  <a:gd name="connsiteX1" fmla="*/ 36183 w 35809"/>
                  <a:gd name="connsiteY1" fmla="*/ 396 h 5909"/>
                </a:gdLst>
                <a:ahLst/>
                <a:cxnLst>
                  <a:cxn ang="0">
                    <a:pos x="connsiteX0" y="connsiteY0"/>
                  </a:cxn>
                  <a:cxn ang="0">
                    <a:pos x="connsiteX1" y="connsiteY1"/>
                  </a:cxn>
                </a:cxnLst>
                <a:rect l="l" t="t" r="r" b="b"/>
                <a:pathLst>
                  <a:path w="35809" h="5909">
                    <a:moveTo>
                      <a:pt x="374" y="396"/>
                    </a:moveTo>
                    <a:lnTo>
                      <a:pt x="36183" y="396"/>
                    </a:lnTo>
                  </a:path>
                </a:pathLst>
              </a:custGeom>
              <a:noFill/>
              <a:ln w="5965" cap="flat">
                <a:solidFill>
                  <a:srgbClr val="EC4E44"/>
                </a:solidFill>
                <a:prstDash val="solid"/>
                <a:miter/>
              </a:ln>
            </p:spPr>
            <p:txBody>
              <a:bodyPr rtlCol="0" anchor="ctr"/>
              <a:lstStyle/>
              <a:p>
                <a:endParaRPr lang="en-US"/>
              </a:p>
            </p:txBody>
          </p:sp>
          <p:sp>
            <p:nvSpPr>
              <p:cNvPr id="3056" name="Freeform: Shape 3055">
                <a:extLst>
                  <a:ext uri="{FF2B5EF4-FFF2-40B4-BE49-F238E27FC236}">
                    <a16:creationId xmlns:a16="http://schemas.microsoft.com/office/drawing/2014/main" id="{9F8F23A7-0617-4AB1-ADB0-D412C627B918}"/>
                  </a:ext>
                </a:extLst>
              </p:cNvPr>
              <p:cNvSpPr/>
              <p:nvPr/>
            </p:nvSpPr>
            <p:spPr>
              <a:xfrm>
                <a:off x="2342424" y="4497375"/>
                <a:ext cx="35809" cy="5909"/>
              </a:xfrm>
              <a:custGeom>
                <a:avLst/>
                <a:gdLst>
                  <a:gd name="connsiteX0" fmla="*/ 340 w 35809"/>
                  <a:gd name="connsiteY0" fmla="*/ 426 h 5909"/>
                  <a:gd name="connsiteX1" fmla="*/ 36149 w 35809"/>
                  <a:gd name="connsiteY1" fmla="*/ 426 h 5909"/>
                </a:gdLst>
                <a:ahLst/>
                <a:cxnLst>
                  <a:cxn ang="0">
                    <a:pos x="connsiteX0" y="connsiteY0"/>
                  </a:cxn>
                  <a:cxn ang="0">
                    <a:pos x="connsiteX1" y="connsiteY1"/>
                  </a:cxn>
                </a:cxnLst>
                <a:rect l="l" t="t" r="r" b="b"/>
                <a:pathLst>
                  <a:path w="35809" h="5909">
                    <a:moveTo>
                      <a:pt x="340" y="426"/>
                    </a:moveTo>
                    <a:lnTo>
                      <a:pt x="36149" y="426"/>
                    </a:lnTo>
                  </a:path>
                </a:pathLst>
              </a:custGeom>
              <a:solidFill>
                <a:srgbClr val="EC4E44"/>
              </a:solidFill>
              <a:ln w="5965" cap="sq">
                <a:noFill/>
                <a:prstDash val="solid"/>
                <a:miter/>
              </a:ln>
            </p:spPr>
            <p:txBody>
              <a:bodyPr rtlCol="0" anchor="ctr"/>
              <a:lstStyle/>
              <a:p>
                <a:endParaRPr lang="en-US"/>
              </a:p>
            </p:txBody>
          </p:sp>
          <p:sp>
            <p:nvSpPr>
              <p:cNvPr id="3057" name="Freeform: Shape 3056">
                <a:extLst>
                  <a:ext uri="{FF2B5EF4-FFF2-40B4-BE49-F238E27FC236}">
                    <a16:creationId xmlns:a16="http://schemas.microsoft.com/office/drawing/2014/main" id="{95A1DDC3-FB8D-41CE-98B7-A608214404E3}"/>
                  </a:ext>
                </a:extLst>
              </p:cNvPr>
              <p:cNvSpPr/>
              <p:nvPr/>
            </p:nvSpPr>
            <p:spPr>
              <a:xfrm>
                <a:off x="2342424" y="4497375"/>
                <a:ext cx="35809" cy="5909"/>
              </a:xfrm>
              <a:custGeom>
                <a:avLst/>
                <a:gdLst>
                  <a:gd name="connsiteX0" fmla="*/ 340 w 35809"/>
                  <a:gd name="connsiteY0" fmla="*/ 426 h 5909"/>
                  <a:gd name="connsiteX1" fmla="*/ 36149 w 35809"/>
                  <a:gd name="connsiteY1" fmla="*/ 426 h 5909"/>
                </a:gdLst>
                <a:ahLst/>
                <a:cxnLst>
                  <a:cxn ang="0">
                    <a:pos x="connsiteX0" y="connsiteY0"/>
                  </a:cxn>
                  <a:cxn ang="0">
                    <a:pos x="connsiteX1" y="connsiteY1"/>
                  </a:cxn>
                </a:cxnLst>
                <a:rect l="l" t="t" r="r" b="b"/>
                <a:pathLst>
                  <a:path w="35809" h="5909">
                    <a:moveTo>
                      <a:pt x="340" y="426"/>
                    </a:moveTo>
                    <a:lnTo>
                      <a:pt x="36149" y="426"/>
                    </a:lnTo>
                  </a:path>
                </a:pathLst>
              </a:custGeom>
              <a:noFill/>
              <a:ln w="5965" cap="flat">
                <a:solidFill>
                  <a:srgbClr val="EC4E44"/>
                </a:solidFill>
                <a:prstDash val="solid"/>
                <a:miter/>
              </a:ln>
            </p:spPr>
            <p:txBody>
              <a:bodyPr rtlCol="0" anchor="ctr"/>
              <a:lstStyle/>
              <a:p>
                <a:endParaRPr lang="en-US"/>
              </a:p>
            </p:txBody>
          </p:sp>
          <p:sp>
            <p:nvSpPr>
              <p:cNvPr id="3058" name="Freeform: Shape 3057">
                <a:extLst>
                  <a:ext uri="{FF2B5EF4-FFF2-40B4-BE49-F238E27FC236}">
                    <a16:creationId xmlns:a16="http://schemas.microsoft.com/office/drawing/2014/main" id="{3A5C85A3-9C3B-49AB-9E4B-64619DCB8AE5}"/>
                  </a:ext>
                </a:extLst>
              </p:cNvPr>
              <p:cNvSpPr/>
              <p:nvPr/>
            </p:nvSpPr>
            <p:spPr>
              <a:xfrm>
                <a:off x="3576289" y="3428436"/>
                <a:ext cx="35809" cy="5909"/>
              </a:xfrm>
              <a:custGeom>
                <a:avLst/>
                <a:gdLst>
                  <a:gd name="connsiteX0" fmla="*/ 547 w 35809"/>
                  <a:gd name="connsiteY0" fmla="*/ 245 h 5909"/>
                  <a:gd name="connsiteX1" fmla="*/ 36356 w 35809"/>
                  <a:gd name="connsiteY1" fmla="*/ 245 h 5909"/>
                </a:gdLst>
                <a:ahLst/>
                <a:cxnLst>
                  <a:cxn ang="0">
                    <a:pos x="connsiteX0" y="connsiteY0"/>
                  </a:cxn>
                  <a:cxn ang="0">
                    <a:pos x="connsiteX1" y="connsiteY1"/>
                  </a:cxn>
                </a:cxnLst>
                <a:rect l="l" t="t" r="r" b="b"/>
                <a:pathLst>
                  <a:path w="35809" h="5909">
                    <a:moveTo>
                      <a:pt x="547" y="245"/>
                    </a:moveTo>
                    <a:lnTo>
                      <a:pt x="36356" y="245"/>
                    </a:lnTo>
                  </a:path>
                </a:pathLst>
              </a:custGeom>
              <a:solidFill>
                <a:srgbClr val="EC4E44"/>
              </a:solidFill>
              <a:ln w="5965" cap="sq">
                <a:noFill/>
                <a:prstDash val="solid"/>
                <a:miter/>
              </a:ln>
            </p:spPr>
            <p:txBody>
              <a:bodyPr rtlCol="0" anchor="ctr"/>
              <a:lstStyle/>
              <a:p>
                <a:endParaRPr lang="en-US"/>
              </a:p>
            </p:txBody>
          </p:sp>
          <p:sp>
            <p:nvSpPr>
              <p:cNvPr id="3059" name="Freeform: Shape 3058">
                <a:extLst>
                  <a:ext uri="{FF2B5EF4-FFF2-40B4-BE49-F238E27FC236}">
                    <a16:creationId xmlns:a16="http://schemas.microsoft.com/office/drawing/2014/main" id="{FE337C8E-6FB4-41B1-9C5C-0FAEF614CB8D}"/>
                  </a:ext>
                </a:extLst>
              </p:cNvPr>
              <p:cNvSpPr/>
              <p:nvPr/>
            </p:nvSpPr>
            <p:spPr>
              <a:xfrm>
                <a:off x="3576289" y="3428436"/>
                <a:ext cx="35809" cy="5909"/>
              </a:xfrm>
              <a:custGeom>
                <a:avLst/>
                <a:gdLst>
                  <a:gd name="connsiteX0" fmla="*/ 547 w 35809"/>
                  <a:gd name="connsiteY0" fmla="*/ 245 h 5909"/>
                  <a:gd name="connsiteX1" fmla="*/ 36356 w 35809"/>
                  <a:gd name="connsiteY1" fmla="*/ 245 h 5909"/>
                </a:gdLst>
                <a:ahLst/>
                <a:cxnLst>
                  <a:cxn ang="0">
                    <a:pos x="connsiteX0" y="connsiteY0"/>
                  </a:cxn>
                  <a:cxn ang="0">
                    <a:pos x="connsiteX1" y="connsiteY1"/>
                  </a:cxn>
                </a:cxnLst>
                <a:rect l="l" t="t" r="r" b="b"/>
                <a:pathLst>
                  <a:path w="35809" h="5909">
                    <a:moveTo>
                      <a:pt x="547" y="245"/>
                    </a:moveTo>
                    <a:lnTo>
                      <a:pt x="36356" y="245"/>
                    </a:lnTo>
                  </a:path>
                </a:pathLst>
              </a:custGeom>
              <a:noFill/>
              <a:ln w="5965" cap="flat">
                <a:solidFill>
                  <a:srgbClr val="EC4E44"/>
                </a:solidFill>
                <a:prstDash val="solid"/>
                <a:miter/>
              </a:ln>
            </p:spPr>
            <p:txBody>
              <a:bodyPr rtlCol="0" anchor="ctr"/>
              <a:lstStyle/>
              <a:p>
                <a:endParaRPr lang="en-US"/>
              </a:p>
            </p:txBody>
          </p:sp>
          <p:sp>
            <p:nvSpPr>
              <p:cNvPr id="3060" name="Freeform: Shape 3059">
                <a:extLst>
                  <a:ext uri="{FF2B5EF4-FFF2-40B4-BE49-F238E27FC236}">
                    <a16:creationId xmlns:a16="http://schemas.microsoft.com/office/drawing/2014/main" id="{1D72AC2B-A794-44F7-A4D2-2DA848A86404}"/>
                  </a:ext>
                </a:extLst>
              </p:cNvPr>
              <p:cNvSpPr/>
              <p:nvPr/>
            </p:nvSpPr>
            <p:spPr>
              <a:xfrm>
                <a:off x="3834315" y="3239675"/>
                <a:ext cx="35809" cy="5909"/>
              </a:xfrm>
              <a:custGeom>
                <a:avLst/>
                <a:gdLst>
                  <a:gd name="connsiteX0" fmla="*/ 590 w 35809"/>
                  <a:gd name="connsiteY0" fmla="*/ 214 h 5909"/>
                  <a:gd name="connsiteX1" fmla="*/ 36399 w 35809"/>
                  <a:gd name="connsiteY1" fmla="*/ 214 h 5909"/>
                </a:gdLst>
                <a:ahLst/>
                <a:cxnLst>
                  <a:cxn ang="0">
                    <a:pos x="connsiteX0" y="connsiteY0"/>
                  </a:cxn>
                  <a:cxn ang="0">
                    <a:pos x="connsiteX1" y="connsiteY1"/>
                  </a:cxn>
                </a:cxnLst>
                <a:rect l="l" t="t" r="r" b="b"/>
                <a:pathLst>
                  <a:path w="35809" h="5909">
                    <a:moveTo>
                      <a:pt x="590" y="214"/>
                    </a:moveTo>
                    <a:lnTo>
                      <a:pt x="36399" y="214"/>
                    </a:lnTo>
                  </a:path>
                </a:pathLst>
              </a:custGeom>
              <a:solidFill>
                <a:srgbClr val="EC4E44"/>
              </a:solidFill>
              <a:ln w="5965" cap="sq">
                <a:noFill/>
                <a:prstDash val="solid"/>
                <a:miter/>
              </a:ln>
            </p:spPr>
            <p:txBody>
              <a:bodyPr rtlCol="0" anchor="ctr"/>
              <a:lstStyle/>
              <a:p>
                <a:endParaRPr lang="en-US"/>
              </a:p>
            </p:txBody>
          </p:sp>
          <p:sp>
            <p:nvSpPr>
              <p:cNvPr id="3061" name="Freeform: Shape 3060">
                <a:extLst>
                  <a:ext uri="{FF2B5EF4-FFF2-40B4-BE49-F238E27FC236}">
                    <a16:creationId xmlns:a16="http://schemas.microsoft.com/office/drawing/2014/main" id="{2BD123F8-7474-4570-9C13-AFB1BB5E82EE}"/>
                  </a:ext>
                </a:extLst>
              </p:cNvPr>
              <p:cNvSpPr/>
              <p:nvPr/>
            </p:nvSpPr>
            <p:spPr>
              <a:xfrm>
                <a:off x="3834315" y="3239675"/>
                <a:ext cx="35809" cy="5909"/>
              </a:xfrm>
              <a:custGeom>
                <a:avLst/>
                <a:gdLst>
                  <a:gd name="connsiteX0" fmla="*/ 590 w 35809"/>
                  <a:gd name="connsiteY0" fmla="*/ 214 h 5909"/>
                  <a:gd name="connsiteX1" fmla="*/ 36399 w 35809"/>
                  <a:gd name="connsiteY1" fmla="*/ 214 h 5909"/>
                </a:gdLst>
                <a:ahLst/>
                <a:cxnLst>
                  <a:cxn ang="0">
                    <a:pos x="connsiteX0" y="connsiteY0"/>
                  </a:cxn>
                  <a:cxn ang="0">
                    <a:pos x="connsiteX1" y="connsiteY1"/>
                  </a:cxn>
                </a:cxnLst>
                <a:rect l="l" t="t" r="r" b="b"/>
                <a:pathLst>
                  <a:path w="35809" h="5909">
                    <a:moveTo>
                      <a:pt x="590" y="214"/>
                    </a:moveTo>
                    <a:lnTo>
                      <a:pt x="36399" y="214"/>
                    </a:lnTo>
                  </a:path>
                </a:pathLst>
              </a:custGeom>
              <a:noFill/>
              <a:ln w="5965" cap="flat">
                <a:solidFill>
                  <a:srgbClr val="EC4E44"/>
                </a:solidFill>
                <a:prstDash val="solid"/>
                <a:miter/>
              </a:ln>
            </p:spPr>
            <p:txBody>
              <a:bodyPr rtlCol="0" anchor="ctr"/>
              <a:lstStyle/>
              <a:p>
                <a:endParaRPr lang="en-US"/>
              </a:p>
            </p:txBody>
          </p:sp>
          <p:sp>
            <p:nvSpPr>
              <p:cNvPr id="3062" name="Freeform: Shape 3061">
                <a:extLst>
                  <a:ext uri="{FF2B5EF4-FFF2-40B4-BE49-F238E27FC236}">
                    <a16:creationId xmlns:a16="http://schemas.microsoft.com/office/drawing/2014/main" id="{9E3BCE12-F2CE-4851-8357-9E1979D3F8D1}"/>
                  </a:ext>
                </a:extLst>
              </p:cNvPr>
              <p:cNvSpPr/>
              <p:nvPr/>
            </p:nvSpPr>
            <p:spPr>
              <a:xfrm>
                <a:off x="2551066" y="4347174"/>
                <a:ext cx="35809" cy="5909"/>
              </a:xfrm>
              <a:custGeom>
                <a:avLst/>
                <a:gdLst>
                  <a:gd name="connsiteX0" fmla="*/ 375 w 35809"/>
                  <a:gd name="connsiteY0" fmla="*/ 401 h 5909"/>
                  <a:gd name="connsiteX1" fmla="*/ 36184 w 35809"/>
                  <a:gd name="connsiteY1" fmla="*/ 401 h 5909"/>
                </a:gdLst>
                <a:ahLst/>
                <a:cxnLst>
                  <a:cxn ang="0">
                    <a:pos x="connsiteX0" y="connsiteY0"/>
                  </a:cxn>
                  <a:cxn ang="0">
                    <a:pos x="connsiteX1" y="connsiteY1"/>
                  </a:cxn>
                </a:cxnLst>
                <a:rect l="l" t="t" r="r" b="b"/>
                <a:pathLst>
                  <a:path w="35809" h="5909">
                    <a:moveTo>
                      <a:pt x="375" y="401"/>
                    </a:moveTo>
                    <a:lnTo>
                      <a:pt x="36184" y="401"/>
                    </a:lnTo>
                  </a:path>
                </a:pathLst>
              </a:custGeom>
              <a:solidFill>
                <a:srgbClr val="EC4E44"/>
              </a:solidFill>
              <a:ln w="5965" cap="sq">
                <a:noFill/>
                <a:prstDash val="solid"/>
                <a:miter/>
              </a:ln>
            </p:spPr>
            <p:txBody>
              <a:bodyPr rtlCol="0" anchor="ctr"/>
              <a:lstStyle/>
              <a:p>
                <a:endParaRPr lang="en-US"/>
              </a:p>
            </p:txBody>
          </p:sp>
          <p:sp>
            <p:nvSpPr>
              <p:cNvPr id="3063" name="Freeform: Shape 3062">
                <a:extLst>
                  <a:ext uri="{FF2B5EF4-FFF2-40B4-BE49-F238E27FC236}">
                    <a16:creationId xmlns:a16="http://schemas.microsoft.com/office/drawing/2014/main" id="{EC47FDCD-DDD0-43FE-8538-752D27259F34}"/>
                  </a:ext>
                </a:extLst>
              </p:cNvPr>
              <p:cNvSpPr/>
              <p:nvPr/>
            </p:nvSpPr>
            <p:spPr>
              <a:xfrm>
                <a:off x="2551066" y="4347174"/>
                <a:ext cx="35809" cy="5909"/>
              </a:xfrm>
              <a:custGeom>
                <a:avLst/>
                <a:gdLst>
                  <a:gd name="connsiteX0" fmla="*/ 375 w 35809"/>
                  <a:gd name="connsiteY0" fmla="*/ 401 h 5909"/>
                  <a:gd name="connsiteX1" fmla="*/ 36184 w 35809"/>
                  <a:gd name="connsiteY1" fmla="*/ 401 h 5909"/>
                </a:gdLst>
                <a:ahLst/>
                <a:cxnLst>
                  <a:cxn ang="0">
                    <a:pos x="connsiteX0" y="connsiteY0"/>
                  </a:cxn>
                  <a:cxn ang="0">
                    <a:pos x="connsiteX1" y="connsiteY1"/>
                  </a:cxn>
                </a:cxnLst>
                <a:rect l="l" t="t" r="r" b="b"/>
                <a:pathLst>
                  <a:path w="35809" h="5909">
                    <a:moveTo>
                      <a:pt x="375" y="401"/>
                    </a:moveTo>
                    <a:lnTo>
                      <a:pt x="36184" y="401"/>
                    </a:lnTo>
                  </a:path>
                </a:pathLst>
              </a:custGeom>
              <a:noFill/>
              <a:ln w="5965" cap="flat">
                <a:solidFill>
                  <a:srgbClr val="EC4E44"/>
                </a:solidFill>
                <a:prstDash val="solid"/>
                <a:miter/>
              </a:ln>
            </p:spPr>
            <p:txBody>
              <a:bodyPr rtlCol="0" anchor="ctr"/>
              <a:lstStyle/>
              <a:p>
                <a:endParaRPr lang="en-US"/>
              </a:p>
            </p:txBody>
          </p:sp>
          <p:sp>
            <p:nvSpPr>
              <p:cNvPr id="3064" name="Freeform: Shape 3063">
                <a:extLst>
                  <a:ext uri="{FF2B5EF4-FFF2-40B4-BE49-F238E27FC236}">
                    <a16:creationId xmlns:a16="http://schemas.microsoft.com/office/drawing/2014/main" id="{BF6D38C0-E6F2-4948-A9D5-798F82D23C8E}"/>
                  </a:ext>
                </a:extLst>
              </p:cNvPr>
              <p:cNvSpPr/>
              <p:nvPr/>
            </p:nvSpPr>
            <p:spPr>
              <a:xfrm>
                <a:off x="2658586" y="4228377"/>
                <a:ext cx="35809" cy="5909"/>
              </a:xfrm>
              <a:custGeom>
                <a:avLst/>
                <a:gdLst>
                  <a:gd name="connsiteX0" fmla="*/ 393 w 35809"/>
                  <a:gd name="connsiteY0" fmla="*/ 381 h 5909"/>
                  <a:gd name="connsiteX1" fmla="*/ 36202 w 35809"/>
                  <a:gd name="connsiteY1" fmla="*/ 381 h 5909"/>
                </a:gdLst>
                <a:ahLst/>
                <a:cxnLst>
                  <a:cxn ang="0">
                    <a:pos x="connsiteX0" y="connsiteY0"/>
                  </a:cxn>
                  <a:cxn ang="0">
                    <a:pos x="connsiteX1" y="connsiteY1"/>
                  </a:cxn>
                </a:cxnLst>
                <a:rect l="l" t="t" r="r" b="b"/>
                <a:pathLst>
                  <a:path w="35809" h="5909">
                    <a:moveTo>
                      <a:pt x="393" y="381"/>
                    </a:moveTo>
                    <a:lnTo>
                      <a:pt x="36202" y="381"/>
                    </a:lnTo>
                  </a:path>
                </a:pathLst>
              </a:custGeom>
              <a:solidFill>
                <a:srgbClr val="EC4E44"/>
              </a:solidFill>
              <a:ln w="5965" cap="sq">
                <a:noFill/>
                <a:prstDash val="solid"/>
                <a:miter/>
              </a:ln>
            </p:spPr>
            <p:txBody>
              <a:bodyPr rtlCol="0" anchor="ctr"/>
              <a:lstStyle/>
              <a:p>
                <a:endParaRPr lang="en-US"/>
              </a:p>
            </p:txBody>
          </p:sp>
          <p:sp>
            <p:nvSpPr>
              <p:cNvPr id="3065" name="Freeform: Shape 3064">
                <a:extLst>
                  <a:ext uri="{FF2B5EF4-FFF2-40B4-BE49-F238E27FC236}">
                    <a16:creationId xmlns:a16="http://schemas.microsoft.com/office/drawing/2014/main" id="{006F1095-0BAE-455B-B27B-11362150F9E4}"/>
                  </a:ext>
                </a:extLst>
              </p:cNvPr>
              <p:cNvSpPr/>
              <p:nvPr/>
            </p:nvSpPr>
            <p:spPr>
              <a:xfrm>
                <a:off x="2658586" y="4228377"/>
                <a:ext cx="35809" cy="5909"/>
              </a:xfrm>
              <a:custGeom>
                <a:avLst/>
                <a:gdLst>
                  <a:gd name="connsiteX0" fmla="*/ 393 w 35809"/>
                  <a:gd name="connsiteY0" fmla="*/ 381 h 5909"/>
                  <a:gd name="connsiteX1" fmla="*/ 36202 w 35809"/>
                  <a:gd name="connsiteY1" fmla="*/ 381 h 5909"/>
                </a:gdLst>
                <a:ahLst/>
                <a:cxnLst>
                  <a:cxn ang="0">
                    <a:pos x="connsiteX0" y="connsiteY0"/>
                  </a:cxn>
                  <a:cxn ang="0">
                    <a:pos x="connsiteX1" y="connsiteY1"/>
                  </a:cxn>
                </a:cxnLst>
                <a:rect l="l" t="t" r="r" b="b"/>
                <a:pathLst>
                  <a:path w="35809" h="5909">
                    <a:moveTo>
                      <a:pt x="393" y="381"/>
                    </a:moveTo>
                    <a:lnTo>
                      <a:pt x="36202" y="381"/>
                    </a:lnTo>
                  </a:path>
                </a:pathLst>
              </a:custGeom>
              <a:noFill/>
              <a:ln w="5965" cap="flat">
                <a:solidFill>
                  <a:srgbClr val="EC4E44"/>
                </a:solidFill>
                <a:prstDash val="solid"/>
                <a:miter/>
              </a:ln>
            </p:spPr>
            <p:txBody>
              <a:bodyPr rtlCol="0" anchor="ctr"/>
              <a:lstStyle/>
              <a:p>
                <a:endParaRPr lang="en-US"/>
              </a:p>
            </p:txBody>
          </p:sp>
          <p:sp>
            <p:nvSpPr>
              <p:cNvPr id="3066" name="Freeform: Shape 3065">
                <a:extLst>
                  <a:ext uri="{FF2B5EF4-FFF2-40B4-BE49-F238E27FC236}">
                    <a16:creationId xmlns:a16="http://schemas.microsoft.com/office/drawing/2014/main" id="{F25E8F96-6F18-438D-9CB4-6BC105B9A212}"/>
                  </a:ext>
                </a:extLst>
              </p:cNvPr>
              <p:cNvSpPr/>
              <p:nvPr/>
            </p:nvSpPr>
            <p:spPr>
              <a:xfrm>
                <a:off x="2531325" y="4337373"/>
                <a:ext cx="35809" cy="5909"/>
              </a:xfrm>
              <a:custGeom>
                <a:avLst/>
                <a:gdLst>
                  <a:gd name="connsiteX0" fmla="*/ 371 w 35809"/>
                  <a:gd name="connsiteY0" fmla="*/ 399 h 5909"/>
                  <a:gd name="connsiteX1" fmla="*/ 36181 w 35809"/>
                  <a:gd name="connsiteY1" fmla="*/ 399 h 5909"/>
                </a:gdLst>
                <a:ahLst/>
                <a:cxnLst>
                  <a:cxn ang="0">
                    <a:pos x="connsiteX0" y="connsiteY0"/>
                  </a:cxn>
                  <a:cxn ang="0">
                    <a:pos x="connsiteX1" y="connsiteY1"/>
                  </a:cxn>
                </a:cxnLst>
                <a:rect l="l" t="t" r="r" b="b"/>
                <a:pathLst>
                  <a:path w="35809" h="5909">
                    <a:moveTo>
                      <a:pt x="371" y="399"/>
                    </a:moveTo>
                    <a:lnTo>
                      <a:pt x="36181" y="399"/>
                    </a:lnTo>
                  </a:path>
                </a:pathLst>
              </a:custGeom>
              <a:solidFill>
                <a:srgbClr val="EC4E44"/>
              </a:solidFill>
              <a:ln w="5965" cap="sq">
                <a:noFill/>
                <a:prstDash val="solid"/>
                <a:miter/>
              </a:ln>
            </p:spPr>
            <p:txBody>
              <a:bodyPr rtlCol="0" anchor="ctr"/>
              <a:lstStyle/>
              <a:p>
                <a:endParaRPr lang="en-US"/>
              </a:p>
            </p:txBody>
          </p:sp>
          <p:sp>
            <p:nvSpPr>
              <p:cNvPr id="3067" name="Freeform: Shape 3066">
                <a:extLst>
                  <a:ext uri="{FF2B5EF4-FFF2-40B4-BE49-F238E27FC236}">
                    <a16:creationId xmlns:a16="http://schemas.microsoft.com/office/drawing/2014/main" id="{5A0963C0-B799-4233-BE65-C96F5CE5AAE1}"/>
                  </a:ext>
                </a:extLst>
              </p:cNvPr>
              <p:cNvSpPr/>
              <p:nvPr/>
            </p:nvSpPr>
            <p:spPr>
              <a:xfrm>
                <a:off x="2531325" y="4337373"/>
                <a:ext cx="35809" cy="5909"/>
              </a:xfrm>
              <a:custGeom>
                <a:avLst/>
                <a:gdLst>
                  <a:gd name="connsiteX0" fmla="*/ 371 w 35809"/>
                  <a:gd name="connsiteY0" fmla="*/ 399 h 5909"/>
                  <a:gd name="connsiteX1" fmla="*/ 36181 w 35809"/>
                  <a:gd name="connsiteY1" fmla="*/ 399 h 5909"/>
                </a:gdLst>
                <a:ahLst/>
                <a:cxnLst>
                  <a:cxn ang="0">
                    <a:pos x="connsiteX0" y="connsiteY0"/>
                  </a:cxn>
                  <a:cxn ang="0">
                    <a:pos x="connsiteX1" y="connsiteY1"/>
                  </a:cxn>
                </a:cxnLst>
                <a:rect l="l" t="t" r="r" b="b"/>
                <a:pathLst>
                  <a:path w="35809" h="5909">
                    <a:moveTo>
                      <a:pt x="371" y="399"/>
                    </a:moveTo>
                    <a:lnTo>
                      <a:pt x="36181" y="399"/>
                    </a:lnTo>
                  </a:path>
                </a:pathLst>
              </a:custGeom>
              <a:noFill/>
              <a:ln w="5965" cap="flat">
                <a:solidFill>
                  <a:srgbClr val="EC4E44"/>
                </a:solidFill>
                <a:prstDash val="solid"/>
                <a:miter/>
              </a:ln>
            </p:spPr>
            <p:txBody>
              <a:bodyPr rtlCol="0" anchor="ctr"/>
              <a:lstStyle/>
              <a:p>
                <a:endParaRPr lang="en-US"/>
              </a:p>
            </p:txBody>
          </p:sp>
          <p:sp>
            <p:nvSpPr>
              <p:cNvPr id="3068" name="Freeform: Shape 3067">
                <a:extLst>
                  <a:ext uri="{FF2B5EF4-FFF2-40B4-BE49-F238E27FC236}">
                    <a16:creationId xmlns:a16="http://schemas.microsoft.com/office/drawing/2014/main" id="{983FC880-9DAB-45A6-BEFB-F539C1B5B58E}"/>
                  </a:ext>
                </a:extLst>
              </p:cNvPr>
              <p:cNvSpPr/>
              <p:nvPr/>
            </p:nvSpPr>
            <p:spPr>
              <a:xfrm>
                <a:off x="3105016" y="3739698"/>
                <a:ext cx="35809" cy="5909"/>
              </a:xfrm>
              <a:custGeom>
                <a:avLst/>
                <a:gdLst>
                  <a:gd name="connsiteX0" fmla="*/ 468 w 35809"/>
                  <a:gd name="connsiteY0" fmla="*/ 298 h 5909"/>
                  <a:gd name="connsiteX1" fmla="*/ 36277 w 35809"/>
                  <a:gd name="connsiteY1" fmla="*/ 298 h 5909"/>
                </a:gdLst>
                <a:ahLst/>
                <a:cxnLst>
                  <a:cxn ang="0">
                    <a:pos x="connsiteX0" y="connsiteY0"/>
                  </a:cxn>
                  <a:cxn ang="0">
                    <a:pos x="connsiteX1" y="connsiteY1"/>
                  </a:cxn>
                </a:cxnLst>
                <a:rect l="l" t="t" r="r" b="b"/>
                <a:pathLst>
                  <a:path w="35809" h="5909">
                    <a:moveTo>
                      <a:pt x="468" y="298"/>
                    </a:moveTo>
                    <a:lnTo>
                      <a:pt x="36277" y="298"/>
                    </a:lnTo>
                  </a:path>
                </a:pathLst>
              </a:custGeom>
              <a:solidFill>
                <a:srgbClr val="EC4E44"/>
              </a:solidFill>
              <a:ln w="5965" cap="sq">
                <a:noFill/>
                <a:prstDash val="solid"/>
                <a:miter/>
              </a:ln>
            </p:spPr>
            <p:txBody>
              <a:bodyPr rtlCol="0" anchor="ctr"/>
              <a:lstStyle/>
              <a:p>
                <a:endParaRPr lang="en-US"/>
              </a:p>
            </p:txBody>
          </p:sp>
          <p:sp>
            <p:nvSpPr>
              <p:cNvPr id="3069" name="Freeform: Shape 3068">
                <a:extLst>
                  <a:ext uri="{FF2B5EF4-FFF2-40B4-BE49-F238E27FC236}">
                    <a16:creationId xmlns:a16="http://schemas.microsoft.com/office/drawing/2014/main" id="{6D07632F-2332-481D-91C2-9AD976C90033}"/>
                  </a:ext>
                </a:extLst>
              </p:cNvPr>
              <p:cNvSpPr/>
              <p:nvPr/>
            </p:nvSpPr>
            <p:spPr>
              <a:xfrm>
                <a:off x="3105016" y="3739698"/>
                <a:ext cx="35809" cy="5909"/>
              </a:xfrm>
              <a:custGeom>
                <a:avLst/>
                <a:gdLst>
                  <a:gd name="connsiteX0" fmla="*/ 468 w 35809"/>
                  <a:gd name="connsiteY0" fmla="*/ 298 h 5909"/>
                  <a:gd name="connsiteX1" fmla="*/ 36277 w 35809"/>
                  <a:gd name="connsiteY1" fmla="*/ 298 h 5909"/>
                </a:gdLst>
                <a:ahLst/>
                <a:cxnLst>
                  <a:cxn ang="0">
                    <a:pos x="connsiteX0" y="connsiteY0"/>
                  </a:cxn>
                  <a:cxn ang="0">
                    <a:pos x="connsiteX1" y="connsiteY1"/>
                  </a:cxn>
                </a:cxnLst>
                <a:rect l="l" t="t" r="r" b="b"/>
                <a:pathLst>
                  <a:path w="35809" h="5909">
                    <a:moveTo>
                      <a:pt x="468" y="298"/>
                    </a:moveTo>
                    <a:lnTo>
                      <a:pt x="36277" y="298"/>
                    </a:lnTo>
                  </a:path>
                </a:pathLst>
              </a:custGeom>
              <a:noFill/>
              <a:ln w="5965" cap="flat">
                <a:solidFill>
                  <a:srgbClr val="EC4E44"/>
                </a:solidFill>
                <a:prstDash val="solid"/>
                <a:miter/>
              </a:ln>
            </p:spPr>
            <p:txBody>
              <a:bodyPr rtlCol="0" anchor="ctr"/>
              <a:lstStyle/>
              <a:p>
                <a:endParaRPr lang="en-US"/>
              </a:p>
            </p:txBody>
          </p:sp>
          <p:sp>
            <p:nvSpPr>
              <p:cNvPr id="3070" name="Freeform: Shape 3069">
                <a:extLst>
                  <a:ext uri="{FF2B5EF4-FFF2-40B4-BE49-F238E27FC236}">
                    <a16:creationId xmlns:a16="http://schemas.microsoft.com/office/drawing/2014/main" id="{754407FE-CC80-4F2C-AFD5-EE0646EA90CF}"/>
                  </a:ext>
                </a:extLst>
              </p:cNvPr>
              <p:cNvSpPr/>
              <p:nvPr/>
            </p:nvSpPr>
            <p:spPr>
              <a:xfrm>
                <a:off x="3876354" y="3105794"/>
                <a:ext cx="35809" cy="5909"/>
              </a:xfrm>
              <a:custGeom>
                <a:avLst/>
                <a:gdLst>
                  <a:gd name="connsiteX0" fmla="*/ 597 w 35809"/>
                  <a:gd name="connsiteY0" fmla="*/ 191 h 5909"/>
                  <a:gd name="connsiteX1" fmla="*/ 36406 w 35809"/>
                  <a:gd name="connsiteY1" fmla="*/ 191 h 5909"/>
                </a:gdLst>
                <a:ahLst/>
                <a:cxnLst>
                  <a:cxn ang="0">
                    <a:pos x="connsiteX0" y="connsiteY0"/>
                  </a:cxn>
                  <a:cxn ang="0">
                    <a:pos x="connsiteX1" y="connsiteY1"/>
                  </a:cxn>
                </a:cxnLst>
                <a:rect l="l" t="t" r="r" b="b"/>
                <a:pathLst>
                  <a:path w="35809" h="5909">
                    <a:moveTo>
                      <a:pt x="597" y="191"/>
                    </a:moveTo>
                    <a:lnTo>
                      <a:pt x="36406" y="191"/>
                    </a:lnTo>
                  </a:path>
                </a:pathLst>
              </a:custGeom>
              <a:solidFill>
                <a:srgbClr val="EC4E44"/>
              </a:solidFill>
              <a:ln w="5965" cap="sq">
                <a:noFill/>
                <a:prstDash val="solid"/>
                <a:miter/>
              </a:ln>
            </p:spPr>
            <p:txBody>
              <a:bodyPr rtlCol="0" anchor="ctr"/>
              <a:lstStyle/>
              <a:p>
                <a:endParaRPr lang="en-US"/>
              </a:p>
            </p:txBody>
          </p:sp>
          <p:sp>
            <p:nvSpPr>
              <p:cNvPr id="3071" name="Freeform: Shape 3070">
                <a:extLst>
                  <a:ext uri="{FF2B5EF4-FFF2-40B4-BE49-F238E27FC236}">
                    <a16:creationId xmlns:a16="http://schemas.microsoft.com/office/drawing/2014/main" id="{7F7A00F8-1550-4F3E-8414-B0D411015164}"/>
                  </a:ext>
                </a:extLst>
              </p:cNvPr>
              <p:cNvSpPr/>
              <p:nvPr/>
            </p:nvSpPr>
            <p:spPr>
              <a:xfrm>
                <a:off x="3876354" y="3105794"/>
                <a:ext cx="35809" cy="5909"/>
              </a:xfrm>
              <a:custGeom>
                <a:avLst/>
                <a:gdLst>
                  <a:gd name="connsiteX0" fmla="*/ 597 w 35809"/>
                  <a:gd name="connsiteY0" fmla="*/ 191 h 5909"/>
                  <a:gd name="connsiteX1" fmla="*/ 36406 w 35809"/>
                  <a:gd name="connsiteY1" fmla="*/ 191 h 5909"/>
                </a:gdLst>
                <a:ahLst/>
                <a:cxnLst>
                  <a:cxn ang="0">
                    <a:pos x="connsiteX0" y="connsiteY0"/>
                  </a:cxn>
                  <a:cxn ang="0">
                    <a:pos x="connsiteX1" y="connsiteY1"/>
                  </a:cxn>
                </a:cxnLst>
                <a:rect l="l" t="t" r="r" b="b"/>
                <a:pathLst>
                  <a:path w="35809" h="5909">
                    <a:moveTo>
                      <a:pt x="597" y="191"/>
                    </a:moveTo>
                    <a:lnTo>
                      <a:pt x="36406" y="191"/>
                    </a:lnTo>
                  </a:path>
                </a:pathLst>
              </a:custGeom>
              <a:noFill/>
              <a:ln w="5965" cap="flat">
                <a:solidFill>
                  <a:srgbClr val="EC4E44"/>
                </a:solidFill>
                <a:prstDash val="solid"/>
                <a:miter/>
              </a:ln>
            </p:spPr>
            <p:txBody>
              <a:bodyPr rtlCol="0" anchor="ctr"/>
              <a:lstStyle/>
              <a:p>
                <a:endParaRPr lang="en-US"/>
              </a:p>
            </p:txBody>
          </p:sp>
          <p:sp>
            <p:nvSpPr>
              <p:cNvPr id="3072" name="Freeform: Shape 3071">
                <a:extLst>
                  <a:ext uri="{FF2B5EF4-FFF2-40B4-BE49-F238E27FC236}">
                    <a16:creationId xmlns:a16="http://schemas.microsoft.com/office/drawing/2014/main" id="{300C19A0-34CF-44E8-A52F-C987813435DA}"/>
                  </a:ext>
                </a:extLst>
              </p:cNvPr>
              <p:cNvSpPr/>
              <p:nvPr/>
            </p:nvSpPr>
            <p:spPr>
              <a:xfrm>
                <a:off x="1634882" y="5041111"/>
                <a:ext cx="35809" cy="5909"/>
              </a:xfrm>
              <a:custGeom>
                <a:avLst/>
                <a:gdLst>
                  <a:gd name="connsiteX0" fmla="*/ 221 w 35809"/>
                  <a:gd name="connsiteY0" fmla="*/ 518 h 5909"/>
                  <a:gd name="connsiteX1" fmla="*/ 36031 w 35809"/>
                  <a:gd name="connsiteY1" fmla="*/ 518 h 5909"/>
                </a:gdLst>
                <a:ahLst/>
                <a:cxnLst>
                  <a:cxn ang="0">
                    <a:pos x="connsiteX0" y="connsiteY0"/>
                  </a:cxn>
                  <a:cxn ang="0">
                    <a:pos x="connsiteX1" y="connsiteY1"/>
                  </a:cxn>
                </a:cxnLst>
                <a:rect l="l" t="t" r="r" b="b"/>
                <a:pathLst>
                  <a:path w="35809" h="5909">
                    <a:moveTo>
                      <a:pt x="221" y="518"/>
                    </a:moveTo>
                    <a:lnTo>
                      <a:pt x="36031" y="518"/>
                    </a:lnTo>
                  </a:path>
                </a:pathLst>
              </a:custGeom>
              <a:solidFill>
                <a:srgbClr val="EC4E44"/>
              </a:solidFill>
              <a:ln w="5965" cap="sq">
                <a:noFill/>
                <a:prstDash val="solid"/>
                <a:miter/>
              </a:ln>
            </p:spPr>
            <p:txBody>
              <a:bodyPr rtlCol="0" anchor="ctr"/>
              <a:lstStyle/>
              <a:p>
                <a:endParaRPr lang="en-US"/>
              </a:p>
            </p:txBody>
          </p:sp>
          <p:sp>
            <p:nvSpPr>
              <p:cNvPr id="3073" name="Freeform: Shape 3072">
                <a:extLst>
                  <a:ext uri="{FF2B5EF4-FFF2-40B4-BE49-F238E27FC236}">
                    <a16:creationId xmlns:a16="http://schemas.microsoft.com/office/drawing/2014/main" id="{3B8FD58C-E220-418D-87D1-5C420098C352}"/>
                  </a:ext>
                </a:extLst>
              </p:cNvPr>
              <p:cNvSpPr/>
              <p:nvPr/>
            </p:nvSpPr>
            <p:spPr>
              <a:xfrm>
                <a:off x="1634882" y="5041111"/>
                <a:ext cx="35809" cy="5909"/>
              </a:xfrm>
              <a:custGeom>
                <a:avLst/>
                <a:gdLst>
                  <a:gd name="connsiteX0" fmla="*/ 221 w 35809"/>
                  <a:gd name="connsiteY0" fmla="*/ 518 h 5909"/>
                  <a:gd name="connsiteX1" fmla="*/ 36031 w 35809"/>
                  <a:gd name="connsiteY1" fmla="*/ 518 h 5909"/>
                </a:gdLst>
                <a:ahLst/>
                <a:cxnLst>
                  <a:cxn ang="0">
                    <a:pos x="connsiteX0" y="connsiteY0"/>
                  </a:cxn>
                  <a:cxn ang="0">
                    <a:pos x="connsiteX1" y="connsiteY1"/>
                  </a:cxn>
                </a:cxnLst>
                <a:rect l="l" t="t" r="r" b="b"/>
                <a:pathLst>
                  <a:path w="35809" h="5909">
                    <a:moveTo>
                      <a:pt x="221" y="518"/>
                    </a:moveTo>
                    <a:lnTo>
                      <a:pt x="36031" y="518"/>
                    </a:lnTo>
                  </a:path>
                </a:pathLst>
              </a:custGeom>
              <a:noFill/>
              <a:ln w="5965" cap="flat">
                <a:solidFill>
                  <a:srgbClr val="EC4E44"/>
                </a:solidFill>
                <a:prstDash val="solid"/>
                <a:miter/>
              </a:ln>
            </p:spPr>
            <p:txBody>
              <a:bodyPr rtlCol="0" anchor="ctr"/>
              <a:lstStyle/>
              <a:p>
                <a:endParaRPr lang="en-US"/>
              </a:p>
            </p:txBody>
          </p:sp>
          <p:sp>
            <p:nvSpPr>
              <p:cNvPr id="3074" name="Freeform: Shape 3073">
                <a:extLst>
                  <a:ext uri="{FF2B5EF4-FFF2-40B4-BE49-F238E27FC236}">
                    <a16:creationId xmlns:a16="http://schemas.microsoft.com/office/drawing/2014/main" id="{5AFBFD21-287A-44C9-8718-FED84494A541}"/>
                  </a:ext>
                </a:extLst>
              </p:cNvPr>
              <p:cNvSpPr/>
              <p:nvPr/>
            </p:nvSpPr>
            <p:spPr>
              <a:xfrm>
                <a:off x="2758094" y="4064352"/>
                <a:ext cx="35809" cy="5909"/>
              </a:xfrm>
              <a:custGeom>
                <a:avLst/>
                <a:gdLst>
                  <a:gd name="connsiteX0" fmla="*/ 409 w 35809"/>
                  <a:gd name="connsiteY0" fmla="*/ 353 h 5909"/>
                  <a:gd name="connsiteX1" fmla="*/ 36219 w 35809"/>
                  <a:gd name="connsiteY1" fmla="*/ 353 h 5909"/>
                </a:gdLst>
                <a:ahLst/>
                <a:cxnLst>
                  <a:cxn ang="0">
                    <a:pos x="connsiteX0" y="connsiteY0"/>
                  </a:cxn>
                  <a:cxn ang="0">
                    <a:pos x="connsiteX1" y="connsiteY1"/>
                  </a:cxn>
                </a:cxnLst>
                <a:rect l="l" t="t" r="r" b="b"/>
                <a:pathLst>
                  <a:path w="35809" h="5909">
                    <a:moveTo>
                      <a:pt x="409" y="353"/>
                    </a:moveTo>
                    <a:lnTo>
                      <a:pt x="36219" y="353"/>
                    </a:lnTo>
                  </a:path>
                </a:pathLst>
              </a:custGeom>
              <a:solidFill>
                <a:srgbClr val="EC4E44"/>
              </a:solidFill>
              <a:ln w="5965" cap="sq">
                <a:noFill/>
                <a:prstDash val="solid"/>
                <a:miter/>
              </a:ln>
            </p:spPr>
            <p:txBody>
              <a:bodyPr rtlCol="0" anchor="ctr"/>
              <a:lstStyle/>
              <a:p>
                <a:endParaRPr lang="en-US"/>
              </a:p>
            </p:txBody>
          </p:sp>
          <p:sp>
            <p:nvSpPr>
              <p:cNvPr id="3075" name="Freeform: Shape 3074">
                <a:extLst>
                  <a:ext uri="{FF2B5EF4-FFF2-40B4-BE49-F238E27FC236}">
                    <a16:creationId xmlns:a16="http://schemas.microsoft.com/office/drawing/2014/main" id="{8742A066-3519-451B-A104-A059573C120F}"/>
                  </a:ext>
                </a:extLst>
              </p:cNvPr>
              <p:cNvSpPr/>
              <p:nvPr/>
            </p:nvSpPr>
            <p:spPr>
              <a:xfrm>
                <a:off x="2758094" y="4064352"/>
                <a:ext cx="35809" cy="5909"/>
              </a:xfrm>
              <a:custGeom>
                <a:avLst/>
                <a:gdLst>
                  <a:gd name="connsiteX0" fmla="*/ 409 w 35809"/>
                  <a:gd name="connsiteY0" fmla="*/ 353 h 5909"/>
                  <a:gd name="connsiteX1" fmla="*/ 36219 w 35809"/>
                  <a:gd name="connsiteY1" fmla="*/ 353 h 5909"/>
                </a:gdLst>
                <a:ahLst/>
                <a:cxnLst>
                  <a:cxn ang="0">
                    <a:pos x="connsiteX0" y="connsiteY0"/>
                  </a:cxn>
                  <a:cxn ang="0">
                    <a:pos x="connsiteX1" y="connsiteY1"/>
                  </a:cxn>
                </a:cxnLst>
                <a:rect l="l" t="t" r="r" b="b"/>
                <a:pathLst>
                  <a:path w="35809" h="5909">
                    <a:moveTo>
                      <a:pt x="409" y="353"/>
                    </a:moveTo>
                    <a:lnTo>
                      <a:pt x="36219" y="353"/>
                    </a:lnTo>
                  </a:path>
                </a:pathLst>
              </a:custGeom>
              <a:noFill/>
              <a:ln w="5965" cap="flat">
                <a:solidFill>
                  <a:srgbClr val="EC4E44"/>
                </a:solidFill>
                <a:prstDash val="solid"/>
                <a:miter/>
              </a:ln>
            </p:spPr>
            <p:txBody>
              <a:bodyPr rtlCol="0" anchor="ctr"/>
              <a:lstStyle/>
              <a:p>
                <a:endParaRPr lang="en-US"/>
              </a:p>
            </p:txBody>
          </p:sp>
          <p:sp>
            <p:nvSpPr>
              <p:cNvPr id="3076" name="Freeform: Shape 3075">
                <a:extLst>
                  <a:ext uri="{FF2B5EF4-FFF2-40B4-BE49-F238E27FC236}">
                    <a16:creationId xmlns:a16="http://schemas.microsoft.com/office/drawing/2014/main" id="{E759593F-C557-4D7F-B465-9184A545EF6F}"/>
                  </a:ext>
                </a:extLst>
              </p:cNvPr>
              <p:cNvSpPr/>
              <p:nvPr/>
            </p:nvSpPr>
            <p:spPr>
              <a:xfrm>
                <a:off x="2152800" y="4684626"/>
                <a:ext cx="35809" cy="5909"/>
              </a:xfrm>
              <a:custGeom>
                <a:avLst/>
                <a:gdLst>
                  <a:gd name="connsiteX0" fmla="*/ 308 w 35809"/>
                  <a:gd name="connsiteY0" fmla="*/ 458 h 5909"/>
                  <a:gd name="connsiteX1" fmla="*/ 36117 w 35809"/>
                  <a:gd name="connsiteY1" fmla="*/ 458 h 5909"/>
                </a:gdLst>
                <a:ahLst/>
                <a:cxnLst>
                  <a:cxn ang="0">
                    <a:pos x="connsiteX0" y="connsiteY0"/>
                  </a:cxn>
                  <a:cxn ang="0">
                    <a:pos x="connsiteX1" y="connsiteY1"/>
                  </a:cxn>
                </a:cxnLst>
                <a:rect l="l" t="t" r="r" b="b"/>
                <a:pathLst>
                  <a:path w="35809" h="5909">
                    <a:moveTo>
                      <a:pt x="308" y="458"/>
                    </a:moveTo>
                    <a:lnTo>
                      <a:pt x="36117" y="458"/>
                    </a:lnTo>
                  </a:path>
                </a:pathLst>
              </a:custGeom>
              <a:solidFill>
                <a:srgbClr val="EC4E44"/>
              </a:solidFill>
              <a:ln w="5965" cap="sq">
                <a:noFill/>
                <a:prstDash val="solid"/>
                <a:miter/>
              </a:ln>
            </p:spPr>
            <p:txBody>
              <a:bodyPr rtlCol="0" anchor="ctr"/>
              <a:lstStyle/>
              <a:p>
                <a:endParaRPr lang="en-US"/>
              </a:p>
            </p:txBody>
          </p:sp>
          <p:sp>
            <p:nvSpPr>
              <p:cNvPr id="3077" name="Freeform: Shape 3076">
                <a:extLst>
                  <a:ext uri="{FF2B5EF4-FFF2-40B4-BE49-F238E27FC236}">
                    <a16:creationId xmlns:a16="http://schemas.microsoft.com/office/drawing/2014/main" id="{1EC8D041-C4AF-441C-8C0E-27A8FAC5B0C7}"/>
                  </a:ext>
                </a:extLst>
              </p:cNvPr>
              <p:cNvSpPr/>
              <p:nvPr/>
            </p:nvSpPr>
            <p:spPr>
              <a:xfrm>
                <a:off x="2152800" y="4684626"/>
                <a:ext cx="35809" cy="5909"/>
              </a:xfrm>
              <a:custGeom>
                <a:avLst/>
                <a:gdLst>
                  <a:gd name="connsiteX0" fmla="*/ 308 w 35809"/>
                  <a:gd name="connsiteY0" fmla="*/ 458 h 5909"/>
                  <a:gd name="connsiteX1" fmla="*/ 36117 w 35809"/>
                  <a:gd name="connsiteY1" fmla="*/ 458 h 5909"/>
                </a:gdLst>
                <a:ahLst/>
                <a:cxnLst>
                  <a:cxn ang="0">
                    <a:pos x="connsiteX0" y="connsiteY0"/>
                  </a:cxn>
                  <a:cxn ang="0">
                    <a:pos x="connsiteX1" y="connsiteY1"/>
                  </a:cxn>
                </a:cxnLst>
                <a:rect l="l" t="t" r="r" b="b"/>
                <a:pathLst>
                  <a:path w="35809" h="5909">
                    <a:moveTo>
                      <a:pt x="308" y="458"/>
                    </a:moveTo>
                    <a:lnTo>
                      <a:pt x="36117" y="458"/>
                    </a:lnTo>
                  </a:path>
                </a:pathLst>
              </a:custGeom>
              <a:noFill/>
              <a:ln w="5965" cap="flat">
                <a:solidFill>
                  <a:srgbClr val="EC4E44"/>
                </a:solidFill>
                <a:prstDash val="solid"/>
                <a:miter/>
              </a:ln>
            </p:spPr>
            <p:txBody>
              <a:bodyPr rtlCol="0" anchor="ctr"/>
              <a:lstStyle/>
              <a:p>
                <a:endParaRPr lang="en-US"/>
              </a:p>
            </p:txBody>
          </p:sp>
          <p:sp>
            <p:nvSpPr>
              <p:cNvPr id="3078" name="Freeform: Shape 3077">
                <a:extLst>
                  <a:ext uri="{FF2B5EF4-FFF2-40B4-BE49-F238E27FC236}">
                    <a16:creationId xmlns:a16="http://schemas.microsoft.com/office/drawing/2014/main" id="{B5BB03B1-90C9-46CE-A1C2-BAFA050C29CD}"/>
                  </a:ext>
                </a:extLst>
              </p:cNvPr>
              <p:cNvSpPr/>
              <p:nvPr/>
            </p:nvSpPr>
            <p:spPr>
              <a:xfrm>
                <a:off x="2233237" y="4562198"/>
                <a:ext cx="35809" cy="5909"/>
              </a:xfrm>
              <a:custGeom>
                <a:avLst/>
                <a:gdLst>
                  <a:gd name="connsiteX0" fmla="*/ 322 w 35809"/>
                  <a:gd name="connsiteY0" fmla="*/ 437 h 5909"/>
                  <a:gd name="connsiteX1" fmla="*/ 36131 w 35809"/>
                  <a:gd name="connsiteY1" fmla="*/ 437 h 5909"/>
                </a:gdLst>
                <a:ahLst/>
                <a:cxnLst>
                  <a:cxn ang="0">
                    <a:pos x="connsiteX0" y="connsiteY0"/>
                  </a:cxn>
                  <a:cxn ang="0">
                    <a:pos x="connsiteX1" y="connsiteY1"/>
                  </a:cxn>
                </a:cxnLst>
                <a:rect l="l" t="t" r="r" b="b"/>
                <a:pathLst>
                  <a:path w="35809" h="5909">
                    <a:moveTo>
                      <a:pt x="322" y="437"/>
                    </a:moveTo>
                    <a:lnTo>
                      <a:pt x="36131" y="437"/>
                    </a:lnTo>
                  </a:path>
                </a:pathLst>
              </a:custGeom>
              <a:solidFill>
                <a:srgbClr val="EC4E44"/>
              </a:solidFill>
              <a:ln w="5965" cap="sq">
                <a:noFill/>
                <a:prstDash val="solid"/>
                <a:miter/>
              </a:ln>
            </p:spPr>
            <p:txBody>
              <a:bodyPr rtlCol="0" anchor="ctr"/>
              <a:lstStyle/>
              <a:p>
                <a:endParaRPr lang="en-US"/>
              </a:p>
            </p:txBody>
          </p:sp>
          <p:sp>
            <p:nvSpPr>
              <p:cNvPr id="3079" name="Freeform: Shape 3078">
                <a:extLst>
                  <a:ext uri="{FF2B5EF4-FFF2-40B4-BE49-F238E27FC236}">
                    <a16:creationId xmlns:a16="http://schemas.microsoft.com/office/drawing/2014/main" id="{4B8D28CA-0C0A-47B8-A9F2-EFC1AAD438DD}"/>
                  </a:ext>
                </a:extLst>
              </p:cNvPr>
              <p:cNvSpPr/>
              <p:nvPr/>
            </p:nvSpPr>
            <p:spPr>
              <a:xfrm>
                <a:off x="2233237" y="4562198"/>
                <a:ext cx="35809" cy="5909"/>
              </a:xfrm>
              <a:custGeom>
                <a:avLst/>
                <a:gdLst>
                  <a:gd name="connsiteX0" fmla="*/ 322 w 35809"/>
                  <a:gd name="connsiteY0" fmla="*/ 437 h 5909"/>
                  <a:gd name="connsiteX1" fmla="*/ 36131 w 35809"/>
                  <a:gd name="connsiteY1" fmla="*/ 437 h 5909"/>
                </a:gdLst>
                <a:ahLst/>
                <a:cxnLst>
                  <a:cxn ang="0">
                    <a:pos x="connsiteX0" y="connsiteY0"/>
                  </a:cxn>
                  <a:cxn ang="0">
                    <a:pos x="connsiteX1" y="connsiteY1"/>
                  </a:cxn>
                </a:cxnLst>
                <a:rect l="l" t="t" r="r" b="b"/>
                <a:pathLst>
                  <a:path w="35809" h="5909">
                    <a:moveTo>
                      <a:pt x="322" y="437"/>
                    </a:moveTo>
                    <a:lnTo>
                      <a:pt x="36131" y="437"/>
                    </a:lnTo>
                  </a:path>
                </a:pathLst>
              </a:custGeom>
              <a:noFill/>
              <a:ln w="5965" cap="flat">
                <a:solidFill>
                  <a:srgbClr val="EC4E44"/>
                </a:solidFill>
                <a:prstDash val="solid"/>
                <a:miter/>
              </a:ln>
            </p:spPr>
            <p:txBody>
              <a:bodyPr rtlCol="0" anchor="ctr"/>
              <a:lstStyle/>
              <a:p>
                <a:endParaRPr lang="en-US"/>
              </a:p>
            </p:txBody>
          </p:sp>
          <p:sp>
            <p:nvSpPr>
              <p:cNvPr id="3080" name="Freeform: Shape 3079">
                <a:extLst>
                  <a:ext uri="{FF2B5EF4-FFF2-40B4-BE49-F238E27FC236}">
                    <a16:creationId xmlns:a16="http://schemas.microsoft.com/office/drawing/2014/main" id="{93019D52-FF24-4AC1-8EE6-95B6516978AA}"/>
                  </a:ext>
                </a:extLst>
              </p:cNvPr>
              <p:cNvSpPr/>
              <p:nvPr/>
            </p:nvSpPr>
            <p:spPr>
              <a:xfrm>
                <a:off x="2384230" y="4472096"/>
                <a:ext cx="35809" cy="5909"/>
              </a:xfrm>
              <a:custGeom>
                <a:avLst/>
                <a:gdLst>
                  <a:gd name="connsiteX0" fmla="*/ 347 w 35809"/>
                  <a:gd name="connsiteY0" fmla="*/ 422 h 5909"/>
                  <a:gd name="connsiteX1" fmla="*/ 36156 w 35809"/>
                  <a:gd name="connsiteY1" fmla="*/ 422 h 5909"/>
                </a:gdLst>
                <a:ahLst/>
                <a:cxnLst>
                  <a:cxn ang="0">
                    <a:pos x="connsiteX0" y="connsiteY0"/>
                  </a:cxn>
                  <a:cxn ang="0">
                    <a:pos x="connsiteX1" y="connsiteY1"/>
                  </a:cxn>
                </a:cxnLst>
                <a:rect l="l" t="t" r="r" b="b"/>
                <a:pathLst>
                  <a:path w="35809" h="5909">
                    <a:moveTo>
                      <a:pt x="347" y="422"/>
                    </a:moveTo>
                    <a:lnTo>
                      <a:pt x="36156" y="422"/>
                    </a:lnTo>
                  </a:path>
                </a:pathLst>
              </a:custGeom>
              <a:solidFill>
                <a:srgbClr val="EC4E44"/>
              </a:solidFill>
              <a:ln w="5965" cap="sq">
                <a:noFill/>
                <a:prstDash val="solid"/>
                <a:miter/>
              </a:ln>
            </p:spPr>
            <p:txBody>
              <a:bodyPr rtlCol="0" anchor="ctr"/>
              <a:lstStyle/>
              <a:p>
                <a:endParaRPr lang="en-US"/>
              </a:p>
            </p:txBody>
          </p:sp>
          <p:sp>
            <p:nvSpPr>
              <p:cNvPr id="3081" name="Freeform: Shape 3080">
                <a:extLst>
                  <a:ext uri="{FF2B5EF4-FFF2-40B4-BE49-F238E27FC236}">
                    <a16:creationId xmlns:a16="http://schemas.microsoft.com/office/drawing/2014/main" id="{7DBE9E25-4D39-4244-BBA1-3B4D6550371E}"/>
                  </a:ext>
                </a:extLst>
              </p:cNvPr>
              <p:cNvSpPr/>
              <p:nvPr/>
            </p:nvSpPr>
            <p:spPr>
              <a:xfrm>
                <a:off x="2384230" y="4472096"/>
                <a:ext cx="35809" cy="5909"/>
              </a:xfrm>
              <a:custGeom>
                <a:avLst/>
                <a:gdLst>
                  <a:gd name="connsiteX0" fmla="*/ 347 w 35809"/>
                  <a:gd name="connsiteY0" fmla="*/ 422 h 5909"/>
                  <a:gd name="connsiteX1" fmla="*/ 36156 w 35809"/>
                  <a:gd name="connsiteY1" fmla="*/ 422 h 5909"/>
                </a:gdLst>
                <a:ahLst/>
                <a:cxnLst>
                  <a:cxn ang="0">
                    <a:pos x="connsiteX0" y="connsiteY0"/>
                  </a:cxn>
                  <a:cxn ang="0">
                    <a:pos x="connsiteX1" y="connsiteY1"/>
                  </a:cxn>
                </a:cxnLst>
                <a:rect l="l" t="t" r="r" b="b"/>
                <a:pathLst>
                  <a:path w="35809" h="5909">
                    <a:moveTo>
                      <a:pt x="347" y="422"/>
                    </a:moveTo>
                    <a:lnTo>
                      <a:pt x="36156" y="422"/>
                    </a:lnTo>
                  </a:path>
                </a:pathLst>
              </a:custGeom>
              <a:noFill/>
              <a:ln w="5965" cap="flat">
                <a:solidFill>
                  <a:srgbClr val="EC4E44"/>
                </a:solidFill>
                <a:prstDash val="solid"/>
                <a:miter/>
              </a:ln>
            </p:spPr>
            <p:txBody>
              <a:bodyPr rtlCol="0" anchor="ctr"/>
              <a:lstStyle/>
              <a:p>
                <a:endParaRPr lang="en-US"/>
              </a:p>
            </p:txBody>
          </p:sp>
          <p:sp>
            <p:nvSpPr>
              <p:cNvPr id="3082" name="Freeform: Shape 3081">
                <a:extLst>
                  <a:ext uri="{FF2B5EF4-FFF2-40B4-BE49-F238E27FC236}">
                    <a16:creationId xmlns:a16="http://schemas.microsoft.com/office/drawing/2014/main" id="{A1D5C330-3655-4C61-975D-784D79F3EBE1}"/>
                  </a:ext>
                </a:extLst>
              </p:cNvPr>
              <p:cNvSpPr/>
              <p:nvPr/>
            </p:nvSpPr>
            <p:spPr>
              <a:xfrm>
                <a:off x="2517323" y="4298861"/>
                <a:ext cx="35809" cy="5909"/>
              </a:xfrm>
              <a:custGeom>
                <a:avLst/>
                <a:gdLst>
                  <a:gd name="connsiteX0" fmla="*/ 369 w 35809"/>
                  <a:gd name="connsiteY0" fmla="*/ 393 h 5909"/>
                  <a:gd name="connsiteX1" fmla="*/ 36178 w 35809"/>
                  <a:gd name="connsiteY1" fmla="*/ 393 h 5909"/>
                </a:gdLst>
                <a:ahLst/>
                <a:cxnLst>
                  <a:cxn ang="0">
                    <a:pos x="connsiteX0" y="connsiteY0"/>
                  </a:cxn>
                  <a:cxn ang="0">
                    <a:pos x="connsiteX1" y="connsiteY1"/>
                  </a:cxn>
                </a:cxnLst>
                <a:rect l="l" t="t" r="r" b="b"/>
                <a:pathLst>
                  <a:path w="35809" h="5909">
                    <a:moveTo>
                      <a:pt x="369" y="393"/>
                    </a:moveTo>
                    <a:lnTo>
                      <a:pt x="36178" y="393"/>
                    </a:lnTo>
                  </a:path>
                </a:pathLst>
              </a:custGeom>
              <a:solidFill>
                <a:srgbClr val="EC4E44"/>
              </a:solidFill>
              <a:ln w="5965" cap="sq">
                <a:noFill/>
                <a:prstDash val="solid"/>
                <a:miter/>
              </a:ln>
            </p:spPr>
            <p:txBody>
              <a:bodyPr rtlCol="0" anchor="ctr"/>
              <a:lstStyle/>
              <a:p>
                <a:endParaRPr lang="en-US"/>
              </a:p>
            </p:txBody>
          </p:sp>
          <p:sp>
            <p:nvSpPr>
              <p:cNvPr id="3083" name="Freeform: Shape 3082">
                <a:extLst>
                  <a:ext uri="{FF2B5EF4-FFF2-40B4-BE49-F238E27FC236}">
                    <a16:creationId xmlns:a16="http://schemas.microsoft.com/office/drawing/2014/main" id="{1719A18D-42FF-44DF-87D3-49E98199A59B}"/>
                  </a:ext>
                </a:extLst>
              </p:cNvPr>
              <p:cNvSpPr/>
              <p:nvPr/>
            </p:nvSpPr>
            <p:spPr>
              <a:xfrm>
                <a:off x="2517323" y="4298861"/>
                <a:ext cx="35809" cy="5909"/>
              </a:xfrm>
              <a:custGeom>
                <a:avLst/>
                <a:gdLst>
                  <a:gd name="connsiteX0" fmla="*/ 369 w 35809"/>
                  <a:gd name="connsiteY0" fmla="*/ 393 h 5909"/>
                  <a:gd name="connsiteX1" fmla="*/ 36178 w 35809"/>
                  <a:gd name="connsiteY1" fmla="*/ 393 h 5909"/>
                </a:gdLst>
                <a:ahLst/>
                <a:cxnLst>
                  <a:cxn ang="0">
                    <a:pos x="connsiteX0" y="connsiteY0"/>
                  </a:cxn>
                  <a:cxn ang="0">
                    <a:pos x="connsiteX1" y="connsiteY1"/>
                  </a:cxn>
                </a:cxnLst>
                <a:rect l="l" t="t" r="r" b="b"/>
                <a:pathLst>
                  <a:path w="35809" h="5909">
                    <a:moveTo>
                      <a:pt x="369" y="393"/>
                    </a:moveTo>
                    <a:lnTo>
                      <a:pt x="36178" y="393"/>
                    </a:lnTo>
                  </a:path>
                </a:pathLst>
              </a:custGeom>
              <a:noFill/>
              <a:ln w="5965" cap="flat">
                <a:solidFill>
                  <a:srgbClr val="EC4E44"/>
                </a:solidFill>
                <a:prstDash val="solid"/>
                <a:miter/>
              </a:ln>
            </p:spPr>
            <p:txBody>
              <a:bodyPr rtlCol="0" anchor="ctr"/>
              <a:lstStyle/>
              <a:p>
                <a:endParaRPr lang="en-US"/>
              </a:p>
            </p:txBody>
          </p:sp>
          <p:sp>
            <p:nvSpPr>
              <p:cNvPr id="3084" name="Freeform: Shape 3083">
                <a:extLst>
                  <a:ext uri="{FF2B5EF4-FFF2-40B4-BE49-F238E27FC236}">
                    <a16:creationId xmlns:a16="http://schemas.microsoft.com/office/drawing/2014/main" id="{78FB15A9-9F03-440A-A773-26564305C951}"/>
                  </a:ext>
                </a:extLst>
              </p:cNvPr>
              <p:cNvSpPr/>
              <p:nvPr/>
            </p:nvSpPr>
            <p:spPr>
              <a:xfrm>
                <a:off x="2775684" y="4085411"/>
                <a:ext cx="35809" cy="5909"/>
              </a:xfrm>
              <a:custGeom>
                <a:avLst/>
                <a:gdLst>
                  <a:gd name="connsiteX0" fmla="*/ 412 w 35809"/>
                  <a:gd name="connsiteY0" fmla="*/ 357 h 5909"/>
                  <a:gd name="connsiteX1" fmla="*/ 36222 w 35809"/>
                  <a:gd name="connsiteY1" fmla="*/ 357 h 5909"/>
                </a:gdLst>
                <a:ahLst/>
                <a:cxnLst>
                  <a:cxn ang="0">
                    <a:pos x="connsiteX0" y="connsiteY0"/>
                  </a:cxn>
                  <a:cxn ang="0">
                    <a:pos x="connsiteX1" y="connsiteY1"/>
                  </a:cxn>
                </a:cxnLst>
                <a:rect l="l" t="t" r="r" b="b"/>
                <a:pathLst>
                  <a:path w="35809" h="5909">
                    <a:moveTo>
                      <a:pt x="412" y="357"/>
                    </a:moveTo>
                    <a:lnTo>
                      <a:pt x="36222" y="357"/>
                    </a:lnTo>
                  </a:path>
                </a:pathLst>
              </a:custGeom>
              <a:solidFill>
                <a:srgbClr val="EC4E44"/>
              </a:solidFill>
              <a:ln w="5965" cap="sq">
                <a:noFill/>
                <a:prstDash val="solid"/>
                <a:miter/>
              </a:ln>
            </p:spPr>
            <p:txBody>
              <a:bodyPr rtlCol="0" anchor="ctr"/>
              <a:lstStyle/>
              <a:p>
                <a:endParaRPr lang="en-US"/>
              </a:p>
            </p:txBody>
          </p:sp>
          <p:sp>
            <p:nvSpPr>
              <p:cNvPr id="3085" name="Freeform: Shape 3084">
                <a:extLst>
                  <a:ext uri="{FF2B5EF4-FFF2-40B4-BE49-F238E27FC236}">
                    <a16:creationId xmlns:a16="http://schemas.microsoft.com/office/drawing/2014/main" id="{3C50D1E8-D05E-4161-A746-62B7CE641FB7}"/>
                  </a:ext>
                </a:extLst>
              </p:cNvPr>
              <p:cNvSpPr/>
              <p:nvPr/>
            </p:nvSpPr>
            <p:spPr>
              <a:xfrm>
                <a:off x="2775684" y="4085411"/>
                <a:ext cx="35809" cy="5909"/>
              </a:xfrm>
              <a:custGeom>
                <a:avLst/>
                <a:gdLst>
                  <a:gd name="connsiteX0" fmla="*/ 412 w 35809"/>
                  <a:gd name="connsiteY0" fmla="*/ 357 h 5909"/>
                  <a:gd name="connsiteX1" fmla="*/ 36222 w 35809"/>
                  <a:gd name="connsiteY1" fmla="*/ 357 h 5909"/>
                </a:gdLst>
                <a:ahLst/>
                <a:cxnLst>
                  <a:cxn ang="0">
                    <a:pos x="connsiteX0" y="connsiteY0"/>
                  </a:cxn>
                  <a:cxn ang="0">
                    <a:pos x="connsiteX1" y="connsiteY1"/>
                  </a:cxn>
                </a:cxnLst>
                <a:rect l="l" t="t" r="r" b="b"/>
                <a:pathLst>
                  <a:path w="35809" h="5909">
                    <a:moveTo>
                      <a:pt x="412" y="357"/>
                    </a:moveTo>
                    <a:lnTo>
                      <a:pt x="36222" y="357"/>
                    </a:lnTo>
                  </a:path>
                </a:pathLst>
              </a:custGeom>
              <a:noFill/>
              <a:ln w="5965" cap="flat">
                <a:solidFill>
                  <a:srgbClr val="EC4E44"/>
                </a:solidFill>
                <a:prstDash val="solid"/>
                <a:miter/>
              </a:ln>
            </p:spPr>
            <p:txBody>
              <a:bodyPr rtlCol="0" anchor="ctr"/>
              <a:lstStyle/>
              <a:p>
                <a:endParaRPr lang="en-US"/>
              </a:p>
            </p:txBody>
          </p:sp>
          <p:sp>
            <p:nvSpPr>
              <p:cNvPr id="3086" name="Freeform: Shape 3085">
                <a:extLst>
                  <a:ext uri="{FF2B5EF4-FFF2-40B4-BE49-F238E27FC236}">
                    <a16:creationId xmlns:a16="http://schemas.microsoft.com/office/drawing/2014/main" id="{9B8097BD-93C3-44BB-985C-10C009DB10DF}"/>
                  </a:ext>
                </a:extLst>
              </p:cNvPr>
              <p:cNvSpPr/>
              <p:nvPr/>
            </p:nvSpPr>
            <p:spPr>
              <a:xfrm>
                <a:off x="2447178" y="4283759"/>
                <a:ext cx="35809" cy="5909"/>
              </a:xfrm>
              <a:custGeom>
                <a:avLst/>
                <a:gdLst>
                  <a:gd name="connsiteX0" fmla="*/ 357 w 35809"/>
                  <a:gd name="connsiteY0" fmla="*/ 390 h 5909"/>
                  <a:gd name="connsiteX1" fmla="*/ 36167 w 35809"/>
                  <a:gd name="connsiteY1" fmla="*/ 390 h 5909"/>
                </a:gdLst>
                <a:ahLst/>
                <a:cxnLst>
                  <a:cxn ang="0">
                    <a:pos x="connsiteX0" y="connsiteY0"/>
                  </a:cxn>
                  <a:cxn ang="0">
                    <a:pos x="connsiteX1" y="connsiteY1"/>
                  </a:cxn>
                </a:cxnLst>
                <a:rect l="l" t="t" r="r" b="b"/>
                <a:pathLst>
                  <a:path w="35809" h="5909">
                    <a:moveTo>
                      <a:pt x="357" y="390"/>
                    </a:moveTo>
                    <a:lnTo>
                      <a:pt x="36167" y="390"/>
                    </a:lnTo>
                  </a:path>
                </a:pathLst>
              </a:custGeom>
              <a:solidFill>
                <a:srgbClr val="EC4E44"/>
              </a:solidFill>
              <a:ln w="5965" cap="sq">
                <a:noFill/>
                <a:prstDash val="solid"/>
                <a:miter/>
              </a:ln>
            </p:spPr>
            <p:txBody>
              <a:bodyPr rtlCol="0" anchor="ctr"/>
              <a:lstStyle/>
              <a:p>
                <a:endParaRPr lang="en-US"/>
              </a:p>
            </p:txBody>
          </p:sp>
          <p:sp>
            <p:nvSpPr>
              <p:cNvPr id="3087" name="Freeform: Shape 3086">
                <a:extLst>
                  <a:ext uri="{FF2B5EF4-FFF2-40B4-BE49-F238E27FC236}">
                    <a16:creationId xmlns:a16="http://schemas.microsoft.com/office/drawing/2014/main" id="{85B392DA-62AD-4ACB-A002-DD97591DC9A2}"/>
                  </a:ext>
                </a:extLst>
              </p:cNvPr>
              <p:cNvSpPr/>
              <p:nvPr/>
            </p:nvSpPr>
            <p:spPr>
              <a:xfrm>
                <a:off x="2447178" y="4283759"/>
                <a:ext cx="35809" cy="5909"/>
              </a:xfrm>
              <a:custGeom>
                <a:avLst/>
                <a:gdLst>
                  <a:gd name="connsiteX0" fmla="*/ 357 w 35809"/>
                  <a:gd name="connsiteY0" fmla="*/ 390 h 5909"/>
                  <a:gd name="connsiteX1" fmla="*/ 36167 w 35809"/>
                  <a:gd name="connsiteY1" fmla="*/ 390 h 5909"/>
                </a:gdLst>
                <a:ahLst/>
                <a:cxnLst>
                  <a:cxn ang="0">
                    <a:pos x="connsiteX0" y="connsiteY0"/>
                  </a:cxn>
                  <a:cxn ang="0">
                    <a:pos x="connsiteX1" y="connsiteY1"/>
                  </a:cxn>
                </a:cxnLst>
                <a:rect l="l" t="t" r="r" b="b"/>
                <a:pathLst>
                  <a:path w="35809" h="5909">
                    <a:moveTo>
                      <a:pt x="357" y="390"/>
                    </a:moveTo>
                    <a:lnTo>
                      <a:pt x="36167" y="390"/>
                    </a:lnTo>
                  </a:path>
                </a:pathLst>
              </a:custGeom>
              <a:noFill/>
              <a:ln w="5965" cap="flat">
                <a:solidFill>
                  <a:srgbClr val="EC4E44"/>
                </a:solidFill>
                <a:prstDash val="solid"/>
                <a:miter/>
              </a:ln>
            </p:spPr>
            <p:txBody>
              <a:bodyPr rtlCol="0" anchor="ctr"/>
              <a:lstStyle/>
              <a:p>
                <a:endParaRPr lang="en-US"/>
              </a:p>
            </p:txBody>
          </p:sp>
          <p:sp>
            <p:nvSpPr>
              <p:cNvPr id="3088" name="Freeform: Shape 3087">
                <a:extLst>
                  <a:ext uri="{FF2B5EF4-FFF2-40B4-BE49-F238E27FC236}">
                    <a16:creationId xmlns:a16="http://schemas.microsoft.com/office/drawing/2014/main" id="{5DAD017A-3F35-4282-B529-F3AD18959A55}"/>
                  </a:ext>
                </a:extLst>
              </p:cNvPr>
              <p:cNvSpPr/>
              <p:nvPr/>
            </p:nvSpPr>
            <p:spPr>
              <a:xfrm>
                <a:off x="2997676" y="3916752"/>
                <a:ext cx="35809" cy="5909"/>
              </a:xfrm>
              <a:custGeom>
                <a:avLst/>
                <a:gdLst>
                  <a:gd name="connsiteX0" fmla="*/ 450 w 35809"/>
                  <a:gd name="connsiteY0" fmla="*/ 328 h 5909"/>
                  <a:gd name="connsiteX1" fmla="*/ 36259 w 35809"/>
                  <a:gd name="connsiteY1" fmla="*/ 328 h 5909"/>
                </a:gdLst>
                <a:ahLst/>
                <a:cxnLst>
                  <a:cxn ang="0">
                    <a:pos x="connsiteX0" y="connsiteY0"/>
                  </a:cxn>
                  <a:cxn ang="0">
                    <a:pos x="connsiteX1" y="connsiteY1"/>
                  </a:cxn>
                </a:cxnLst>
                <a:rect l="l" t="t" r="r" b="b"/>
                <a:pathLst>
                  <a:path w="35809" h="5909">
                    <a:moveTo>
                      <a:pt x="450" y="328"/>
                    </a:moveTo>
                    <a:lnTo>
                      <a:pt x="36259" y="328"/>
                    </a:lnTo>
                  </a:path>
                </a:pathLst>
              </a:custGeom>
              <a:solidFill>
                <a:srgbClr val="EC4E44"/>
              </a:solidFill>
              <a:ln w="5965" cap="sq">
                <a:noFill/>
                <a:prstDash val="solid"/>
                <a:miter/>
              </a:ln>
            </p:spPr>
            <p:txBody>
              <a:bodyPr rtlCol="0" anchor="ctr"/>
              <a:lstStyle/>
              <a:p>
                <a:endParaRPr lang="en-US"/>
              </a:p>
            </p:txBody>
          </p:sp>
          <p:sp>
            <p:nvSpPr>
              <p:cNvPr id="3089" name="Freeform: Shape 3088">
                <a:extLst>
                  <a:ext uri="{FF2B5EF4-FFF2-40B4-BE49-F238E27FC236}">
                    <a16:creationId xmlns:a16="http://schemas.microsoft.com/office/drawing/2014/main" id="{61D1B44E-A24E-410E-98BF-677BA4213F46}"/>
                  </a:ext>
                </a:extLst>
              </p:cNvPr>
              <p:cNvSpPr/>
              <p:nvPr/>
            </p:nvSpPr>
            <p:spPr>
              <a:xfrm>
                <a:off x="2997676" y="3916752"/>
                <a:ext cx="35809" cy="5909"/>
              </a:xfrm>
              <a:custGeom>
                <a:avLst/>
                <a:gdLst>
                  <a:gd name="connsiteX0" fmla="*/ 450 w 35809"/>
                  <a:gd name="connsiteY0" fmla="*/ 328 h 5909"/>
                  <a:gd name="connsiteX1" fmla="*/ 36259 w 35809"/>
                  <a:gd name="connsiteY1" fmla="*/ 328 h 5909"/>
                </a:gdLst>
                <a:ahLst/>
                <a:cxnLst>
                  <a:cxn ang="0">
                    <a:pos x="connsiteX0" y="connsiteY0"/>
                  </a:cxn>
                  <a:cxn ang="0">
                    <a:pos x="connsiteX1" y="connsiteY1"/>
                  </a:cxn>
                </a:cxnLst>
                <a:rect l="l" t="t" r="r" b="b"/>
                <a:pathLst>
                  <a:path w="35809" h="5909">
                    <a:moveTo>
                      <a:pt x="450" y="328"/>
                    </a:moveTo>
                    <a:lnTo>
                      <a:pt x="36259" y="328"/>
                    </a:lnTo>
                  </a:path>
                </a:pathLst>
              </a:custGeom>
              <a:noFill/>
              <a:ln w="5965" cap="flat">
                <a:solidFill>
                  <a:srgbClr val="EC4E44"/>
                </a:solidFill>
                <a:prstDash val="solid"/>
                <a:miter/>
              </a:ln>
            </p:spPr>
            <p:txBody>
              <a:bodyPr rtlCol="0" anchor="ctr"/>
              <a:lstStyle/>
              <a:p>
                <a:endParaRPr lang="en-US"/>
              </a:p>
            </p:txBody>
          </p:sp>
          <p:sp>
            <p:nvSpPr>
              <p:cNvPr id="3090" name="Freeform: Shape 3089">
                <a:extLst>
                  <a:ext uri="{FF2B5EF4-FFF2-40B4-BE49-F238E27FC236}">
                    <a16:creationId xmlns:a16="http://schemas.microsoft.com/office/drawing/2014/main" id="{12A45C0E-2F87-4E3C-BEB8-10FC18BBC1FE}"/>
                  </a:ext>
                </a:extLst>
              </p:cNvPr>
              <p:cNvSpPr/>
              <p:nvPr/>
            </p:nvSpPr>
            <p:spPr>
              <a:xfrm>
                <a:off x="3629259" y="3307862"/>
                <a:ext cx="35809" cy="5909"/>
              </a:xfrm>
              <a:custGeom>
                <a:avLst/>
                <a:gdLst>
                  <a:gd name="connsiteX0" fmla="*/ 555 w 35809"/>
                  <a:gd name="connsiteY0" fmla="*/ 225 h 5909"/>
                  <a:gd name="connsiteX1" fmla="*/ 36365 w 35809"/>
                  <a:gd name="connsiteY1" fmla="*/ 225 h 5909"/>
                </a:gdLst>
                <a:ahLst/>
                <a:cxnLst>
                  <a:cxn ang="0">
                    <a:pos x="connsiteX0" y="connsiteY0"/>
                  </a:cxn>
                  <a:cxn ang="0">
                    <a:pos x="connsiteX1" y="connsiteY1"/>
                  </a:cxn>
                </a:cxnLst>
                <a:rect l="l" t="t" r="r" b="b"/>
                <a:pathLst>
                  <a:path w="35809" h="5909">
                    <a:moveTo>
                      <a:pt x="555" y="225"/>
                    </a:moveTo>
                    <a:lnTo>
                      <a:pt x="36365" y="225"/>
                    </a:lnTo>
                  </a:path>
                </a:pathLst>
              </a:custGeom>
              <a:solidFill>
                <a:srgbClr val="EC4E44"/>
              </a:solidFill>
              <a:ln w="5965" cap="sq">
                <a:noFill/>
                <a:prstDash val="solid"/>
                <a:miter/>
              </a:ln>
            </p:spPr>
            <p:txBody>
              <a:bodyPr rtlCol="0" anchor="ctr"/>
              <a:lstStyle/>
              <a:p>
                <a:endParaRPr lang="en-US"/>
              </a:p>
            </p:txBody>
          </p:sp>
          <p:sp>
            <p:nvSpPr>
              <p:cNvPr id="3091" name="Freeform: Shape 3090">
                <a:extLst>
                  <a:ext uri="{FF2B5EF4-FFF2-40B4-BE49-F238E27FC236}">
                    <a16:creationId xmlns:a16="http://schemas.microsoft.com/office/drawing/2014/main" id="{B554E3A5-660E-460F-BE5D-35A7F439F80C}"/>
                  </a:ext>
                </a:extLst>
              </p:cNvPr>
              <p:cNvSpPr/>
              <p:nvPr/>
            </p:nvSpPr>
            <p:spPr>
              <a:xfrm>
                <a:off x="3629259" y="3307862"/>
                <a:ext cx="35809" cy="5909"/>
              </a:xfrm>
              <a:custGeom>
                <a:avLst/>
                <a:gdLst>
                  <a:gd name="connsiteX0" fmla="*/ 555 w 35809"/>
                  <a:gd name="connsiteY0" fmla="*/ 225 h 5909"/>
                  <a:gd name="connsiteX1" fmla="*/ 36365 w 35809"/>
                  <a:gd name="connsiteY1" fmla="*/ 225 h 5909"/>
                </a:gdLst>
                <a:ahLst/>
                <a:cxnLst>
                  <a:cxn ang="0">
                    <a:pos x="connsiteX0" y="connsiteY0"/>
                  </a:cxn>
                  <a:cxn ang="0">
                    <a:pos x="connsiteX1" y="connsiteY1"/>
                  </a:cxn>
                </a:cxnLst>
                <a:rect l="l" t="t" r="r" b="b"/>
                <a:pathLst>
                  <a:path w="35809" h="5909">
                    <a:moveTo>
                      <a:pt x="555" y="225"/>
                    </a:moveTo>
                    <a:lnTo>
                      <a:pt x="36365" y="225"/>
                    </a:lnTo>
                  </a:path>
                </a:pathLst>
              </a:custGeom>
              <a:noFill/>
              <a:ln w="5965" cap="flat">
                <a:solidFill>
                  <a:srgbClr val="EC4E44"/>
                </a:solidFill>
                <a:prstDash val="solid"/>
                <a:miter/>
              </a:ln>
            </p:spPr>
            <p:txBody>
              <a:bodyPr rtlCol="0" anchor="ctr"/>
              <a:lstStyle/>
              <a:p>
                <a:endParaRPr lang="en-US"/>
              </a:p>
            </p:txBody>
          </p:sp>
          <p:sp>
            <p:nvSpPr>
              <p:cNvPr id="3092" name="Freeform: Shape 3091">
                <a:extLst>
                  <a:ext uri="{FF2B5EF4-FFF2-40B4-BE49-F238E27FC236}">
                    <a16:creationId xmlns:a16="http://schemas.microsoft.com/office/drawing/2014/main" id="{52BB8645-8787-4F2F-B5CE-71B6A75FADDB}"/>
                  </a:ext>
                </a:extLst>
              </p:cNvPr>
              <p:cNvSpPr/>
              <p:nvPr/>
            </p:nvSpPr>
            <p:spPr>
              <a:xfrm>
                <a:off x="3318507" y="3679623"/>
                <a:ext cx="35809" cy="5909"/>
              </a:xfrm>
              <a:custGeom>
                <a:avLst/>
                <a:gdLst>
                  <a:gd name="connsiteX0" fmla="*/ 503 w 35809"/>
                  <a:gd name="connsiteY0" fmla="*/ 288 h 5909"/>
                  <a:gd name="connsiteX1" fmla="*/ 36313 w 35809"/>
                  <a:gd name="connsiteY1" fmla="*/ 288 h 5909"/>
                </a:gdLst>
                <a:ahLst/>
                <a:cxnLst>
                  <a:cxn ang="0">
                    <a:pos x="connsiteX0" y="connsiteY0"/>
                  </a:cxn>
                  <a:cxn ang="0">
                    <a:pos x="connsiteX1" y="connsiteY1"/>
                  </a:cxn>
                </a:cxnLst>
                <a:rect l="l" t="t" r="r" b="b"/>
                <a:pathLst>
                  <a:path w="35809" h="5909">
                    <a:moveTo>
                      <a:pt x="503" y="288"/>
                    </a:moveTo>
                    <a:lnTo>
                      <a:pt x="36313" y="288"/>
                    </a:lnTo>
                  </a:path>
                </a:pathLst>
              </a:custGeom>
              <a:solidFill>
                <a:srgbClr val="EC4E44"/>
              </a:solidFill>
              <a:ln w="5965" cap="sq">
                <a:noFill/>
                <a:prstDash val="solid"/>
                <a:miter/>
              </a:ln>
            </p:spPr>
            <p:txBody>
              <a:bodyPr rtlCol="0" anchor="ctr"/>
              <a:lstStyle/>
              <a:p>
                <a:endParaRPr lang="en-US"/>
              </a:p>
            </p:txBody>
          </p:sp>
          <p:sp>
            <p:nvSpPr>
              <p:cNvPr id="3093" name="Freeform: Shape 3092">
                <a:extLst>
                  <a:ext uri="{FF2B5EF4-FFF2-40B4-BE49-F238E27FC236}">
                    <a16:creationId xmlns:a16="http://schemas.microsoft.com/office/drawing/2014/main" id="{8FDF0BB8-6D0D-4A59-801B-A4C230E55313}"/>
                  </a:ext>
                </a:extLst>
              </p:cNvPr>
              <p:cNvSpPr/>
              <p:nvPr/>
            </p:nvSpPr>
            <p:spPr>
              <a:xfrm>
                <a:off x="3318507" y="3679623"/>
                <a:ext cx="35809" cy="5909"/>
              </a:xfrm>
              <a:custGeom>
                <a:avLst/>
                <a:gdLst>
                  <a:gd name="connsiteX0" fmla="*/ 503 w 35809"/>
                  <a:gd name="connsiteY0" fmla="*/ 288 h 5909"/>
                  <a:gd name="connsiteX1" fmla="*/ 36313 w 35809"/>
                  <a:gd name="connsiteY1" fmla="*/ 288 h 5909"/>
                </a:gdLst>
                <a:ahLst/>
                <a:cxnLst>
                  <a:cxn ang="0">
                    <a:pos x="connsiteX0" y="connsiteY0"/>
                  </a:cxn>
                  <a:cxn ang="0">
                    <a:pos x="connsiteX1" y="connsiteY1"/>
                  </a:cxn>
                </a:cxnLst>
                <a:rect l="l" t="t" r="r" b="b"/>
                <a:pathLst>
                  <a:path w="35809" h="5909">
                    <a:moveTo>
                      <a:pt x="503" y="288"/>
                    </a:moveTo>
                    <a:lnTo>
                      <a:pt x="36313" y="288"/>
                    </a:lnTo>
                  </a:path>
                </a:pathLst>
              </a:custGeom>
              <a:noFill/>
              <a:ln w="5965" cap="flat">
                <a:solidFill>
                  <a:srgbClr val="EC4E44"/>
                </a:solid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7D011C5F-8DF9-45E3-9BD8-42D052B21CC1}"/>
                  </a:ext>
                </a:extLst>
              </p:cNvPr>
              <p:cNvSpPr/>
              <p:nvPr/>
            </p:nvSpPr>
            <p:spPr>
              <a:xfrm>
                <a:off x="2659210" y="4233494"/>
                <a:ext cx="35809" cy="5909"/>
              </a:xfrm>
              <a:custGeom>
                <a:avLst/>
                <a:gdLst>
                  <a:gd name="connsiteX0" fmla="*/ 393 w 35809"/>
                  <a:gd name="connsiteY0" fmla="*/ 382 h 5909"/>
                  <a:gd name="connsiteX1" fmla="*/ 36202 w 35809"/>
                  <a:gd name="connsiteY1" fmla="*/ 382 h 5909"/>
                </a:gdLst>
                <a:ahLst/>
                <a:cxnLst>
                  <a:cxn ang="0">
                    <a:pos x="connsiteX0" y="connsiteY0"/>
                  </a:cxn>
                  <a:cxn ang="0">
                    <a:pos x="connsiteX1" y="connsiteY1"/>
                  </a:cxn>
                </a:cxnLst>
                <a:rect l="l" t="t" r="r" b="b"/>
                <a:pathLst>
                  <a:path w="35809" h="5909">
                    <a:moveTo>
                      <a:pt x="393" y="382"/>
                    </a:moveTo>
                    <a:lnTo>
                      <a:pt x="36202" y="382"/>
                    </a:lnTo>
                  </a:path>
                </a:pathLst>
              </a:custGeom>
              <a:solidFill>
                <a:srgbClr val="EC4E44"/>
              </a:solidFill>
              <a:ln w="5965" cap="sq">
                <a:noFill/>
                <a:prstDash val="solid"/>
                <a:miter/>
              </a:ln>
            </p:spPr>
            <p:txBody>
              <a:bodyPr rtlCol="0" anchor="ctr"/>
              <a:lstStyle/>
              <a:p>
                <a:endParaRPr lang="en-US"/>
              </a:p>
            </p:txBody>
          </p:sp>
          <p:sp>
            <p:nvSpPr>
              <p:cNvPr id="3095" name="Freeform: Shape 3094">
                <a:extLst>
                  <a:ext uri="{FF2B5EF4-FFF2-40B4-BE49-F238E27FC236}">
                    <a16:creationId xmlns:a16="http://schemas.microsoft.com/office/drawing/2014/main" id="{10CDE901-C1C6-4B02-AA36-99DCF176F1B8}"/>
                  </a:ext>
                </a:extLst>
              </p:cNvPr>
              <p:cNvSpPr/>
              <p:nvPr/>
            </p:nvSpPr>
            <p:spPr>
              <a:xfrm>
                <a:off x="2659210" y="4233494"/>
                <a:ext cx="35809" cy="5909"/>
              </a:xfrm>
              <a:custGeom>
                <a:avLst/>
                <a:gdLst>
                  <a:gd name="connsiteX0" fmla="*/ 393 w 35809"/>
                  <a:gd name="connsiteY0" fmla="*/ 382 h 5909"/>
                  <a:gd name="connsiteX1" fmla="*/ 36202 w 35809"/>
                  <a:gd name="connsiteY1" fmla="*/ 382 h 5909"/>
                </a:gdLst>
                <a:ahLst/>
                <a:cxnLst>
                  <a:cxn ang="0">
                    <a:pos x="connsiteX0" y="connsiteY0"/>
                  </a:cxn>
                  <a:cxn ang="0">
                    <a:pos x="connsiteX1" y="connsiteY1"/>
                  </a:cxn>
                </a:cxnLst>
                <a:rect l="l" t="t" r="r" b="b"/>
                <a:pathLst>
                  <a:path w="35809" h="5909">
                    <a:moveTo>
                      <a:pt x="393" y="382"/>
                    </a:moveTo>
                    <a:lnTo>
                      <a:pt x="36202" y="382"/>
                    </a:lnTo>
                  </a:path>
                </a:pathLst>
              </a:custGeom>
              <a:noFill/>
              <a:ln w="5965" cap="flat">
                <a:solidFill>
                  <a:srgbClr val="EC4E44"/>
                </a:solidFill>
                <a:prstDash val="solid"/>
                <a:miter/>
              </a:ln>
            </p:spPr>
            <p:txBody>
              <a:bodyPr rtlCol="0" anchor="ctr"/>
              <a:lstStyle/>
              <a:p>
                <a:endParaRPr lang="en-US"/>
              </a:p>
            </p:txBody>
          </p:sp>
          <p:sp>
            <p:nvSpPr>
              <p:cNvPr id="3096" name="Freeform: Shape 3095">
                <a:extLst>
                  <a:ext uri="{FF2B5EF4-FFF2-40B4-BE49-F238E27FC236}">
                    <a16:creationId xmlns:a16="http://schemas.microsoft.com/office/drawing/2014/main" id="{42312CE8-BD9D-4B3D-819D-35FDD837CA01}"/>
                  </a:ext>
                </a:extLst>
              </p:cNvPr>
              <p:cNvSpPr/>
              <p:nvPr/>
            </p:nvSpPr>
            <p:spPr>
              <a:xfrm>
                <a:off x="2802481" y="4037294"/>
                <a:ext cx="35809" cy="5909"/>
              </a:xfrm>
              <a:custGeom>
                <a:avLst/>
                <a:gdLst>
                  <a:gd name="connsiteX0" fmla="*/ 417 w 35809"/>
                  <a:gd name="connsiteY0" fmla="*/ 349 h 5909"/>
                  <a:gd name="connsiteX1" fmla="*/ 36226 w 35809"/>
                  <a:gd name="connsiteY1" fmla="*/ 349 h 5909"/>
                </a:gdLst>
                <a:ahLst/>
                <a:cxnLst>
                  <a:cxn ang="0">
                    <a:pos x="connsiteX0" y="connsiteY0"/>
                  </a:cxn>
                  <a:cxn ang="0">
                    <a:pos x="connsiteX1" y="connsiteY1"/>
                  </a:cxn>
                </a:cxnLst>
                <a:rect l="l" t="t" r="r" b="b"/>
                <a:pathLst>
                  <a:path w="35809" h="5909">
                    <a:moveTo>
                      <a:pt x="417" y="349"/>
                    </a:moveTo>
                    <a:lnTo>
                      <a:pt x="36226" y="349"/>
                    </a:lnTo>
                  </a:path>
                </a:pathLst>
              </a:custGeom>
              <a:solidFill>
                <a:srgbClr val="EC4E44"/>
              </a:solidFill>
              <a:ln w="5965" cap="sq">
                <a:noFill/>
                <a:prstDash val="solid"/>
                <a:miter/>
              </a:ln>
            </p:spPr>
            <p:txBody>
              <a:bodyPr rtlCol="0" anchor="ctr"/>
              <a:lstStyle/>
              <a:p>
                <a:endParaRPr lang="en-US"/>
              </a:p>
            </p:txBody>
          </p:sp>
          <p:sp>
            <p:nvSpPr>
              <p:cNvPr id="3097" name="Freeform: Shape 3096">
                <a:extLst>
                  <a:ext uri="{FF2B5EF4-FFF2-40B4-BE49-F238E27FC236}">
                    <a16:creationId xmlns:a16="http://schemas.microsoft.com/office/drawing/2014/main" id="{73307CB8-9E98-42B5-BCE1-65B646DCB6E8}"/>
                  </a:ext>
                </a:extLst>
              </p:cNvPr>
              <p:cNvSpPr/>
              <p:nvPr/>
            </p:nvSpPr>
            <p:spPr>
              <a:xfrm>
                <a:off x="2802481" y="4037294"/>
                <a:ext cx="35809" cy="5909"/>
              </a:xfrm>
              <a:custGeom>
                <a:avLst/>
                <a:gdLst>
                  <a:gd name="connsiteX0" fmla="*/ 417 w 35809"/>
                  <a:gd name="connsiteY0" fmla="*/ 349 h 5909"/>
                  <a:gd name="connsiteX1" fmla="*/ 36226 w 35809"/>
                  <a:gd name="connsiteY1" fmla="*/ 349 h 5909"/>
                </a:gdLst>
                <a:ahLst/>
                <a:cxnLst>
                  <a:cxn ang="0">
                    <a:pos x="connsiteX0" y="connsiteY0"/>
                  </a:cxn>
                  <a:cxn ang="0">
                    <a:pos x="connsiteX1" y="connsiteY1"/>
                  </a:cxn>
                </a:cxnLst>
                <a:rect l="l" t="t" r="r" b="b"/>
                <a:pathLst>
                  <a:path w="35809" h="5909">
                    <a:moveTo>
                      <a:pt x="417" y="349"/>
                    </a:moveTo>
                    <a:lnTo>
                      <a:pt x="36226" y="349"/>
                    </a:lnTo>
                  </a:path>
                </a:pathLst>
              </a:custGeom>
              <a:noFill/>
              <a:ln w="5965" cap="flat">
                <a:solidFill>
                  <a:srgbClr val="EC4E44"/>
                </a:solidFill>
                <a:prstDash val="solid"/>
                <a:miter/>
              </a:ln>
            </p:spPr>
            <p:txBody>
              <a:bodyPr rtlCol="0" anchor="ctr"/>
              <a:lstStyle/>
              <a:p>
                <a:endParaRPr lang="en-US"/>
              </a:p>
            </p:txBody>
          </p:sp>
          <p:sp>
            <p:nvSpPr>
              <p:cNvPr id="3098" name="Freeform: Shape 3097">
                <a:extLst>
                  <a:ext uri="{FF2B5EF4-FFF2-40B4-BE49-F238E27FC236}">
                    <a16:creationId xmlns:a16="http://schemas.microsoft.com/office/drawing/2014/main" id="{2A5B0505-79E8-4CBD-8EB4-1BFAE598B1D9}"/>
                  </a:ext>
                </a:extLst>
              </p:cNvPr>
              <p:cNvSpPr/>
              <p:nvPr/>
            </p:nvSpPr>
            <p:spPr>
              <a:xfrm>
                <a:off x="3942205" y="3040888"/>
                <a:ext cx="35809" cy="5909"/>
              </a:xfrm>
              <a:custGeom>
                <a:avLst/>
                <a:gdLst>
                  <a:gd name="connsiteX0" fmla="*/ 608 w 35809"/>
                  <a:gd name="connsiteY0" fmla="*/ 180 h 5909"/>
                  <a:gd name="connsiteX1" fmla="*/ 36417 w 35809"/>
                  <a:gd name="connsiteY1" fmla="*/ 180 h 5909"/>
                </a:gdLst>
                <a:ahLst/>
                <a:cxnLst>
                  <a:cxn ang="0">
                    <a:pos x="connsiteX0" y="connsiteY0"/>
                  </a:cxn>
                  <a:cxn ang="0">
                    <a:pos x="connsiteX1" y="connsiteY1"/>
                  </a:cxn>
                </a:cxnLst>
                <a:rect l="l" t="t" r="r" b="b"/>
                <a:pathLst>
                  <a:path w="35809" h="5909">
                    <a:moveTo>
                      <a:pt x="608" y="180"/>
                    </a:moveTo>
                    <a:lnTo>
                      <a:pt x="36417" y="180"/>
                    </a:lnTo>
                  </a:path>
                </a:pathLst>
              </a:custGeom>
              <a:solidFill>
                <a:srgbClr val="EC4E44"/>
              </a:solidFill>
              <a:ln w="5965" cap="sq">
                <a:noFill/>
                <a:prstDash val="solid"/>
                <a:miter/>
              </a:ln>
            </p:spPr>
            <p:txBody>
              <a:bodyPr rtlCol="0" anchor="ctr"/>
              <a:lstStyle/>
              <a:p>
                <a:endParaRPr lang="en-US"/>
              </a:p>
            </p:txBody>
          </p:sp>
          <p:sp>
            <p:nvSpPr>
              <p:cNvPr id="3099" name="Freeform: Shape 3098">
                <a:extLst>
                  <a:ext uri="{FF2B5EF4-FFF2-40B4-BE49-F238E27FC236}">
                    <a16:creationId xmlns:a16="http://schemas.microsoft.com/office/drawing/2014/main" id="{25BE1A5A-6DA1-4284-BE98-A857F557365E}"/>
                  </a:ext>
                </a:extLst>
              </p:cNvPr>
              <p:cNvSpPr/>
              <p:nvPr/>
            </p:nvSpPr>
            <p:spPr>
              <a:xfrm>
                <a:off x="3942205" y="3040888"/>
                <a:ext cx="35809" cy="5909"/>
              </a:xfrm>
              <a:custGeom>
                <a:avLst/>
                <a:gdLst>
                  <a:gd name="connsiteX0" fmla="*/ 608 w 35809"/>
                  <a:gd name="connsiteY0" fmla="*/ 180 h 5909"/>
                  <a:gd name="connsiteX1" fmla="*/ 36417 w 35809"/>
                  <a:gd name="connsiteY1" fmla="*/ 180 h 5909"/>
                </a:gdLst>
                <a:ahLst/>
                <a:cxnLst>
                  <a:cxn ang="0">
                    <a:pos x="connsiteX0" y="connsiteY0"/>
                  </a:cxn>
                  <a:cxn ang="0">
                    <a:pos x="connsiteX1" y="connsiteY1"/>
                  </a:cxn>
                </a:cxnLst>
                <a:rect l="l" t="t" r="r" b="b"/>
                <a:pathLst>
                  <a:path w="35809" h="5909">
                    <a:moveTo>
                      <a:pt x="608" y="180"/>
                    </a:moveTo>
                    <a:lnTo>
                      <a:pt x="36417" y="180"/>
                    </a:lnTo>
                  </a:path>
                </a:pathLst>
              </a:custGeom>
              <a:noFill/>
              <a:ln w="5965" cap="flat">
                <a:solidFill>
                  <a:srgbClr val="EC4E44"/>
                </a:solidFill>
                <a:prstDash val="solid"/>
                <a:miter/>
              </a:ln>
            </p:spPr>
            <p:txBody>
              <a:bodyPr rtlCol="0" anchor="ctr"/>
              <a:lstStyle/>
              <a:p>
                <a:endParaRPr lang="en-US"/>
              </a:p>
            </p:txBody>
          </p:sp>
          <p:sp>
            <p:nvSpPr>
              <p:cNvPr id="3100" name="Freeform: Shape 3099">
                <a:extLst>
                  <a:ext uri="{FF2B5EF4-FFF2-40B4-BE49-F238E27FC236}">
                    <a16:creationId xmlns:a16="http://schemas.microsoft.com/office/drawing/2014/main" id="{95E6BA76-7172-4E85-A83F-87021E1FE220}"/>
                  </a:ext>
                </a:extLst>
              </p:cNvPr>
              <p:cNvSpPr/>
              <p:nvPr/>
            </p:nvSpPr>
            <p:spPr>
              <a:xfrm>
                <a:off x="3391709" y="3524708"/>
                <a:ext cx="35809" cy="5909"/>
              </a:xfrm>
              <a:custGeom>
                <a:avLst/>
                <a:gdLst>
                  <a:gd name="connsiteX0" fmla="*/ 516 w 35809"/>
                  <a:gd name="connsiteY0" fmla="*/ 262 h 5909"/>
                  <a:gd name="connsiteX1" fmla="*/ 36325 w 35809"/>
                  <a:gd name="connsiteY1" fmla="*/ 262 h 5909"/>
                </a:gdLst>
                <a:ahLst/>
                <a:cxnLst>
                  <a:cxn ang="0">
                    <a:pos x="connsiteX0" y="connsiteY0"/>
                  </a:cxn>
                  <a:cxn ang="0">
                    <a:pos x="connsiteX1" y="connsiteY1"/>
                  </a:cxn>
                </a:cxnLst>
                <a:rect l="l" t="t" r="r" b="b"/>
                <a:pathLst>
                  <a:path w="35809" h="5909">
                    <a:moveTo>
                      <a:pt x="516" y="262"/>
                    </a:moveTo>
                    <a:lnTo>
                      <a:pt x="36325" y="262"/>
                    </a:lnTo>
                  </a:path>
                </a:pathLst>
              </a:custGeom>
              <a:solidFill>
                <a:srgbClr val="EC4E44"/>
              </a:solidFill>
              <a:ln w="5965" cap="sq">
                <a:noFill/>
                <a:prstDash val="solid"/>
                <a:miter/>
              </a:ln>
            </p:spPr>
            <p:txBody>
              <a:bodyPr rtlCol="0" anchor="ctr"/>
              <a:lstStyle/>
              <a:p>
                <a:endParaRPr lang="en-US"/>
              </a:p>
            </p:txBody>
          </p:sp>
          <p:sp>
            <p:nvSpPr>
              <p:cNvPr id="3101" name="Freeform: Shape 3100">
                <a:extLst>
                  <a:ext uri="{FF2B5EF4-FFF2-40B4-BE49-F238E27FC236}">
                    <a16:creationId xmlns:a16="http://schemas.microsoft.com/office/drawing/2014/main" id="{0442C2B4-FD80-4D0B-8064-E06709B6E076}"/>
                  </a:ext>
                </a:extLst>
              </p:cNvPr>
              <p:cNvSpPr/>
              <p:nvPr/>
            </p:nvSpPr>
            <p:spPr>
              <a:xfrm>
                <a:off x="3391709" y="3524708"/>
                <a:ext cx="35809" cy="5909"/>
              </a:xfrm>
              <a:custGeom>
                <a:avLst/>
                <a:gdLst>
                  <a:gd name="connsiteX0" fmla="*/ 516 w 35809"/>
                  <a:gd name="connsiteY0" fmla="*/ 262 h 5909"/>
                  <a:gd name="connsiteX1" fmla="*/ 36325 w 35809"/>
                  <a:gd name="connsiteY1" fmla="*/ 262 h 5909"/>
                </a:gdLst>
                <a:ahLst/>
                <a:cxnLst>
                  <a:cxn ang="0">
                    <a:pos x="connsiteX0" y="connsiteY0"/>
                  </a:cxn>
                  <a:cxn ang="0">
                    <a:pos x="connsiteX1" y="connsiteY1"/>
                  </a:cxn>
                </a:cxnLst>
                <a:rect l="l" t="t" r="r" b="b"/>
                <a:pathLst>
                  <a:path w="35809" h="5909">
                    <a:moveTo>
                      <a:pt x="516" y="262"/>
                    </a:moveTo>
                    <a:lnTo>
                      <a:pt x="36325" y="262"/>
                    </a:lnTo>
                  </a:path>
                </a:pathLst>
              </a:custGeom>
              <a:noFill/>
              <a:ln w="5965" cap="flat">
                <a:solidFill>
                  <a:srgbClr val="EC4E44"/>
                </a:solidFill>
                <a:prstDash val="solid"/>
                <a:miter/>
              </a:ln>
            </p:spPr>
            <p:txBody>
              <a:bodyPr rtlCol="0" anchor="ctr"/>
              <a:lstStyle/>
              <a:p>
                <a:endParaRPr lang="en-US"/>
              </a:p>
            </p:txBody>
          </p:sp>
          <p:sp>
            <p:nvSpPr>
              <p:cNvPr id="3102" name="Freeform: Shape 3101">
                <a:extLst>
                  <a:ext uri="{FF2B5EF4-FFF2-40B4-BE49-F238E27FC236}">
                    <a16:creationId xmlns:a16="http://schemas.microsoft.com/office/drawing/2014/main" id="{BCDA9A47-830A-4884-98B4-54C2B1B1191D}"/>
                  </a:ext>
                </a:extLst>
              </p:cNvPr>
              <p:cNvSpPr/>
              <p:nvPr/>
            </p:nvSpPr>
            <p:spPr>
              <a:xfrm>
                <a:off x="2237309" y="4543126"/>
                <a:ext cx="35809" cy="5909"/>
              </a:xfrm>
              <a:custGeom>
                <a:avLst/>
                <a:gdLst>
                  <a:gd name="connsiteX0" fmla="*/ 322 w 35809"/>
                  <a:gd name="connsiteY0" fmla="*/ 434 h 5909"/>
                  <a:gd name="connsiteX1" fmla="*/ 36132 w 35809"/>
                  <a:gd name="connsiteY1" fmla="*/ 434 h 5909"/>
                </a:gdLst>
                <a:ahLst/>
                <a:cxnLst>
                  <a:cxn ang="0">
                    <a:pos x="connsiteX0" y="connsiteY0"/>
                  </a:cxn>
                  <a:cxn ang="0">
                    <a:pos x="connsiteX1" y="connsiteY1"/>
                  </a:cxn>
                </a:cxnLst>
                <a:rect l="l" t="t" r="r" b="b"/>
                <a:pathLst>
                  <a:path w="35809" h="5909">
                    <a:moveTo>
                      <a:pt x="322" y="434"/>
                    </a:moveTo>
                    <a:lnTo>
                      <a:pt x="36132" y="434"/>
                    </a:lnTo>
                  </a:path>
                </a:pathLst>
              </a:custGeom>
              <a:solidFill>
                <a:srgbClr val="EC4E44"/>
              </a:solidFill>
              <a:ln w="5965" cap="sq">
                <a:noFill/>
                <a:prstDash val="solid"/>
                <a:miter/>
              </a:ln>
            </p:spPr>
            <p:txBody>
              <a:bodyPr rtlCol="0" anchor="ctr"/>
              <a:lstStyle/>
              <a:p>
                <a:endParaRPr lang="en-US"/>
              </a:p>
            </p:txBody>
          </p:sp>
          <p:sp>
            <p:nvSpPr>
              <p:cNvPr id="3103" name="Freeform: Shape 3102">
                <a:extLst>
                  <a:ext uri="{FF2B5EF4-FFF2-40B4-BE49-F238E27FC236}">
                    <a16:creationId xmlns:a16="http://schemas.microsoft.com/office/drawing/2014/main" id="{66E18750-7135-48B8-8F6A-16302A20E20F}"/>
                  </a:ext>
                </a:extLst>
              </p:cNvPr>
              <p:cNvSpPr/>
              <p:nvPr/>
            </p:nvSpPr>
            <p:spPr>
              <a:xfrm>
                <a:off x="2237309" y="4543126"/>
                <a:ext cx="35809" cy="5909"/>
              </a:xfrm>
              <a:custGeom>
                <a:avLst/>
                <a:gdLst>
                  <a:gd name="connsiteX0" fmla="*/ 322 w 35809"/>
                  <a:gd name="connsiteY0" fmla="*/ 434 h 5909"/>
                  <a:gd name="connsiteX1" fmla="*/ 36132 w 35809"/>
                  <a:gd name="connsiteY1" fmla="*/ 434 h 5909"/>
                </a:gdLst>
                <a:ahLst/>
                <a:cxnLst>
                  <a:cxn ang="0">
                    <a:pos x="connsiteX0" y="connsiteY0"/>
                  </a:cxn>
                  <a:cxn ang="0">
                    <a:pos x="connsiteX1" y="connsiteY1"/>
                  </a:cxn>
                </a:cxnLst>
                <a:rect l="l" t="t" r="r" b="b"/>
                <a:pathLst>
                  <a:path w="35809" h="5909">
                    <a:moveTo>
                      <a:pt x="322" y="434"/>
                    </a:moveTo>
                    <a:lnTo>
                      <a:pt x="36132" y="434"/>
                    </a:lnTo>
                  </a:path>
                </a:pathLst>
              </a:custGeom>
              <a:noFill/>
              <a:ln w="5965" cap="flat">
                <a:solidFill>
                  <a:srgbClr val="EC4E44"/>
                </a:solidFill>
                <a:prstDash val="solid"/>
                <a:miter/>
              </a:ln>
            </p:spPr>
            <p:txBody>
              <a:bodyPr rtlCol="0" anchor="ctr"/>
              <a:lstStyle/>
              <a:p>
                <a:endParaRPr lang="en-US"/>
              </a:p>
            </p:txBody>
          </p:sp>
          <p:sp>
            <p:nvSpPr>
              <p:cNvPr id="3104" name="Freeform: Shape 3103">
                <a:extLst>
                  <a:ext uri="{FF2B5EF4-FFF2-40B4-BE49-F238E27FC236}">
                    <a16:creationId xmlns:a16="http://schemas.microsoft.com/office/drawing/2014/main" id="{03918871-08A1-442F-91B6-078A5963F4D3}"/>
                  </a:ext>
                </a:extLst>
              </p:cNvPr>
              <p:cNvSpPr/>
              <p:nvPr/>
            </p:nvSpPr>
            <p:spPr>
              <a:xfrm>
                <a:off x="3283295" y="3644239"/>
                <a:ext cx="35809" cy="5909"/>
              </a:xfrm>
              <a:custGeom>
                <a:avLst/>
                <a:gdLst>
                  <a:gd name="connsiteX0" fmla="*/ 497 w 35809"/>
                  <a:gd name="connsiteY0" fmla="*/ 282 h 5909"/>
                  <a:gd name="connsiteX1" fmla="*/ 36307 w 35809"/>
                  <a:gd name="connsiteY1" fmla="*/ 282 h 5909"/>
                </a:gdLst>
                <a:ahLst/>
                <a:cxnLst>
                  <a:cxn ang="0">
                    <a:pos x="connsiteX0" y="connsiteY0"/>
                  </a:cxn>
                  <a:cxn ang="0">
                    <a:pos x="connsiteX1" y="connsiteY1"/>
                  </a:cxn>
                </a:cxnLst>
                <a:rect l="l" t="t" r="r" b="b"/>
                <a:pathLst>
                  <a:path w="35809" h="5909">
                    <a:moveTo>
                      <a:pt x="497" y="282"/>
                    </a:moveTo>
                    <a:lnTo>
                      <a:pt x="36307" y="282"/>
                    </a:lnTo>
                  </a:path>
                </a:pathLst>
              </a:custGeom>
              <a:solidFill>
                <a:srgbClr val="EC4E44"/>
              </a:solidFill>
              <a:ln w="5965" cap="sq">
                <a:noFill/>
                <a:prstDash val="solid"/>
                <a:miter/>
              </a:ln>
            </p:spPr>
            <p:txBody>
              <a:bodyPr rtlCol="0" anchor="ctr"/>
              <a:lstStyle/>
              <a:p>
                <a:endParaRPr lang="en-US"/>
              </a:p>
            </p:txBody>
          </p:sp>
          <p:sp>
            <p:nvSpPr>
              <p:cNvPr id="3105" name="Freeform: Shape 3104">
                <a:extLst>
                  <a:ext uri="{FF2B5EF4-FFF2-40B4-BE49-F238E27FC236}">
                    <a16:creationId xmlns:a16="http://schemas.microsoft.com/office/drawing/2014/main" id="{FEE32EDD-D347-422A-9F62-80085B997C59}"/>
                  </a:ext>
                </a:extLst>
              </p:cNvPr>
              <p:cNvSpPr/>
              <p:nvPr/>
            </p:nvSpPr>
            <p:spPr>
              <a:xfrm>
                <a:off x="3283295" y="3644239"/>
                <a:ext cx="35809" cy="5909"/>
              </a:xfrm>
              <a:custGeom>
                <a:avLst/>
                <a:gdLst>
                  <a:gd name="connsiteX0" fmla="*/ 497 w 35809"/>
                  <a:gd name="connsiteY0" fmla="*/ 282 h 5909"/>
                  <a:gd name="connsiteX1" fmla="*/ 36307 w 35809"/>
                  <a:gd name="connsiteY1" fmla="*/ 282 h 5909"/>
                </a:gdLst>
                <a:ahLst/>
                <a:cxnLst>
                  <a:cxn ang="0">
                    <a:pos x="connsiteX0" y="connsiteY0"/>
                  </a:cxn>
                  <a:cxn ang="0">
                    <a:pos x="connsiteX1" y="connsiteY1"/>
                  </a:cxn>
                </a:cxnLst>
                <a:rect l="l" t="t" r="r" b="b"/>
                <a:pathLst>
                  <a:path w="35809" h="5909">
                    <a:moveTo>
                      <a:pt x="497" y="282"/>
                    </a:moveTo>
                    <a:lnTo>
                      <a:pt x="36307" y="282"/>
                    </a:lnTo>
                  </a:path>
                </a:pathLst>
              </a:custGeom>
              <a:noFill/>
              <a:ln w="5965" cap="flat">
                <a:solidFill>
                  <a:srgbClr val="EC4E44"/>
                </a:solidFill>
                <a:prstDash val="solid"/>
                <a:miter/>
              </a:ln>
            </p:spPr>
            <p:txBody>
              <a:bodyPr rtlCol="0" anchor="ctr"/>
              <a:lstStyle/>
              <a:p>
                <a:endParaRPr lang="en-US"/>
              </a:p>
            </p:txBody>
          </p:sp>
          <p:sp>
            <p:nvSpPr>
              <p:cNvPr id="3106" name="Freeform: Shape 3105">
                <a:extLst>
                  <a:ext uri="{FF2B5EF4-FFF2-40B4-BE49-F238E27FC236}">
                    <a16:creationId xmlns:a16="http://schemas.microsoft.com/office/drawing/2014/main" id="{348C38E4-56D8-4B52-808A-2BE9A7703802}"/>
                  </a:ext>
                </a:extLst>
              </p:cNvPr>
              <p:cNvSpPr/>
              <p:nvPr/>
            </p:nvSpPr>
            <p:spPr>
              <a:xfrm>
                <a:off x="3882010" y="3065754"/>
                <a:ext cx="35809" cy="5909"/>
              </a:xfrm>
              <a:custGeom>
                <a:avLst/>
                <a:gdLst>
                  <a:gd name="connsiteX0" fmla="*/ 598 w 35809"/>
                  <a:gd name="connsiteY0" fmla="*/ 184 h 5909"/>
                  <a:gd name="connsiteX1" fmla="*/ 36407 w 35809"/>
                  <a:gd name="connsiteY1" fmla="*/ 184 h 5909"/>
                </a:gdLst>
                <a:ahLst/>
                <a:cxnLst>
                  <a:cxn ang="0">
                    <a:pos x="connsiteX0" y="connsiteY0"/>
                  </a:cxn>
                  <a:cxn ang="0">
                    <a:pos x="connsiteX1" y="connsiteY1"/>
                  </a:cxn>
                </a:cxnLst>
                <a:rect l="l" t="t" r="r" b="b"/>
                <a:pathLst>
                  <a:path w="35809" h="5909">
                    <a:moveTo>
                      <a:pt x="598" y="184"/>
                    </a:moveTo>
                    <a:lnTo>
                      <a:pt x="36407" y="184"/>
                    </a:lnTo>
                  </a:path>
                </a:pathLst>
              </a:custGeom>
              <a:solidFill>
                <a:srgbClr val="EC4E44"/>
              </a:solidFill>
              <a:ln w="5965" cap="sq">
                <a:noFill/>
                <a:prstDash val="solid"/>
                <a:miter/>
              </a:ln>
            </p:spPr>
            <p:txBody>
              <a:bodyPr rtlCol="0" anchor="ctr"/>
              <a:lstStyle/>
              <a:p>
                <a:endParaRPr lang="en-US"/>
              </a:p>
            </p:txBody>
          </p:sp>
          <p:sp>
            <p:nvSpPr>
              <p:cNvPr id="3107" name="Freeform: Shape 3106">
                <a:extLst>
                  <a:ext uri="{FF2B5EF4-FFF2-40B4-BE49-F238E27FC236}">
                    <a16:creationId xmlns:a16="http://schemas.microsoft.com/office/drawing/2014/main" id="{B8E18A88-BCB1-49EC-BF9C-77006F5A85D8}"/>
                  </a:ext>
                </a:extLst>
              </p:cNvPr>
              <p:cNvSpPr/>
              <p:nvPr/>
            </p:nvSpPr>
            <p:spPr>
              <a:xfrm>
                <a:off x="3882010" y="3065754"/>
                <a:ext cx="35809" cy="5909"/>
              </a:xfrm>
              <a:custGeom>
                <a:avLst/>
                <a:gdLst>
                  <a:gd name="connsiteX0" fmla="*/ 598 w 35809"/>
                  <a:gd name="connsiteY0" fmla="*/ 184 h 5909"/>
                  <a:gd name="connsiteX1" fmla="*/ 36407 w 35809"/>
                  <a:gd name="connsiteY1" fmla="*/ 184 h 5909"/>
                </a:gdLst>
                <a:ahLst/>
                <a:cxnLst>
                  <a:cxn ang="0">
                    <a:pos x="connsiteX0" y="connsiteY0"/>
                  </a:cxn>
                  <a:cxn ang="0">
                    <a:pos x="connsiteX1" y="connsiteY1"/>
                  </a:cxn>
                </a:cxnLst>
                <a:rect l="l" t="t" r="r" b="b"/>
                <a:pathLst>
                  <a:path w="35809" h="5909">
                    <a:moveTo>
                      <a:pt x="598" y="184"/>
                    </a:moveTo>
                    <a:lnTo>
                      <a:pt x="36407" y="184"/>
                    </a:lnTo>
                  </a:path>
                </a:pathLst>
              </a:custGeom>
              <a:noFill/>
              <a:ln w="5965" cap="flat">
                <a:solidFill>
                  <a:srgbClr val="EC4E44"/>
                </a:solidFill>
                <a:prstDash val="solid"/>
                <a:miter/>
              </a:ln>
            </p:spPr>
            <p:txBody>
              <a:bodyPr rtlCol="0" anchor="ctr"/>
              <a:lstStyle/>
              <a:p>
                <a:endParaRPr lang="en-US"/>
              </a:p>
            </p:txBody>
          </p:sp>
          <p:sp>
            <p:nvSpPr>
              <p:cNvPr id="3108" name="Freeform: Shape 3107">
                <a:extLst>
                  <a:ext uri="{FF2B5EF4-FFF2-40B4-BE49-F238E27FC236}">
                    <a16:creationId xmlns:a16="http://schemas.microsoft.com/office/drawing/2014/main" id="{E8713167-E052-400C-B641-B2002143AEAD}"/>
                  </a:ext>
                </a:extLst>
              </p:cNvPr>
              <p:cNvSpPr/>
              <p:nvPr/>
            </p:nvSpPr>
            <p:spPr>
              <a:xfrm>
                <a:off x="3601501" y="3398571"/>
                <a:ext cx="35809" cy="5909"/>
              </a:xfrm>
              <a:custGeom>
                <a:avLst/>
                <a:gdLst>
                  <a:gd name="connsiteX0" fmla="*/ 551 w 35809"/>
                  <a:gd name="connsiteY0" fmla="*/ 240 h 5909"/>
                  <a:gd name="connsiteX1" fmla="*/ 36360 w 35809"/>
                  <a:gd name="connsiteY1" fmla="*/ 240 h 5909"/>
                </a:gdLst>
                <a:ahLst/>
                <a:cxnLst>
                  <a:cxn ang="0">
                    <a:pos x="connsiteX0" y="connsiteY0"/>
                  </a:cxn>
                  <a:cxn ang="0">
                    <a:pos x="connsiteX1" y="connsiteY1"/>
                  </a:cxn>
                </a:cxnLst>
                <a:rect l="l" t="t" r="r" b="b"/>
                <a:pathLst>
                  <a:path w="35809" h="5909">
                    <a:moveTo>
                      <a:pt x="551" y="240"/>
                    </a:moveTo>
                    <a:lnTo>
                      <a:pt x="36360" y="240"/>
                    </a:lnTo>
                  </a:path>
                </a:pathLst>
              </a:custGeom>
              <a:solidFill>
                <a:srgbClr val="EC4E44"/>
              </a:solidFill>
              <a:ln w="5965" cap="sq">
                <a:noFill/>
                <a:prstDash val="solid"/>
                <a:miter/>
              </a:ln>
            </p:spPr>
            <p:txBody>
              <a:bodyPr rtlCol="0" anchor="ctr"/>
              <a:lstStyle/>
              <a:p>
                <a:endParaRPr lang="en-US"/>
              </a:p>
            </p:txBody>
          </p:sp>
          <p:sp>
            <p:nvSpPr>
              <p:cNvPr id="3109" name="Freeform: Shape 3108">
                <a:extLst>
                  <a:ext uri="{FF2B5EF4-FFF2-40B4-BE49-F238E27FC236}">
                    <a16:creationId xmlns:a16="http://schemas.microsoft.com/office/drawing/2014/main" id="{DA6407A9-B132-4072-A510-8E516272AF1D}"/>
                  </a:ext>
                </a:extLst>
              </p:cNvPr>
              <p:cNvSpPr/>
              <p:nvPr/>
            </p:nvSpPr>
            <p:spPr>
              <a:xfrm>
                <a:off x="3601501" y="3398571"/>
                <a:ext cx="35809" cy="5909"/>
              </a:xfrm>
              <a:custGeom>
                <a:avLst/>
                <a:gdLst>
                  <a:gd name="connsiteX0" fmla="*/ 551 w 35809"/>
                  <a:gd name="connsiteY0" fmla="*/ 240 h 5909"/>
                  <a:gd name="connsiteX1" fmla="*/ 36360 w 35809"/>
                  <a:gd name="connsiteY1" fmla="*/ 240 h 5909"/>
                </a:gdLst>
                <a:ahLst/>
                <a:cxnLst>
                  <a:cxn ang="0">
                    <a:pos x="connsiteX0" y="connsiteY0"/>
                  </a:cxn>
                  <a:cxn ang="0">
                    <a:pos x="connsiteX1" y="connsiteY1"/>
                  </a:cxn>
                </a:cxnLst>
                <a:rect l="l" t="t" r="r" b="b"/>
                <a:pathLst>
                  <a:path w="35809" h="5909">
                    <a:moveTo>
                      <a:pt x="551" y="240"/>
                    </a:moveTo>
                    <a:lnTo>
                      <a:pt x="36360" y="240"/>
                    </a:lnTo>
                  </a:path>
                </a:pathLst>
              </a:custGeom>
              <a:noFill/>
              <a:ln w="5965" cap="flat">
                <a:solidFill>
                  <a:srgbClr val="EC4E44"/>
                </a:solidFill>
                <a:prstDash val="solid"/>
                <a:miter/>
              </a:ln>
            </p:spPr>
            <p:txBody>
              <a:bodyPr rtlCol="0" anchor="ctr"/>
              <a:lstStyle/>
              <a:p>
                <a:endParaRPr lang="en-US"/>
              </a:p>
            </p:txBody>
          </p:sp>
          <p:sp>
            <p:nvSpPr>
              <p:cNvPr id="3110" name="Freeform: Shape 3109">
                <a:extLst>
                  <a:ext uri="{FF2B5EF4-FFF2-40B4-BE49-F238E27FC236}">
                    <a16:creationId xmlns:a16="http://schemas.microsoft.com/office/drawing/2014/main" id="{F6E3F529-A8CF-40EB-AB3C-4DBA98A7159C}"/>
                  </a:ext>
                </a:extLst>
              </p:cNvPr>
              <p:cNvSpPr/>
              <p:nvPr/>
            </p:nvSpPr>
            <p:spPr>
              <a:xfrm>
                <a:off x="2871324" y="3976189"/>
                <a:ext cx="35809" cy="5909"/>
              </a:xfrm>
              <a:custGeom>
                <a:avLst/>
                <a:gdLst>
                  <a:gd name="connsiteX0" fmla="*/ 428 w 35809"/>
                  <a:gd name="connsiteY0" fmla="*/ 338 h 5909"/>
                  <a:gd name="connsiteX1" fmla="*/ 36238 w 35809"/>
                  <a:gd name="connsiteY1" fmla="*/ 338 h 5909"/>
                </a:gdLst>
                <a:ahLst/>
                <a:cxnLst>
                  <a:cxn ang="0">
                    <a:pos x="connsiteX0" y="connsiteY0"/>
                  </a:cxn>
                  <a:cxn ang="0">
                    <a:pos x="connsiteX1" y="connsiteY1"/>
                  </a:cxn>
                </a:cxnLst>
                <a:rect l="l" t="t" r="r" b="b"/>
                <a:pathLst>
                  <a:path w="35809" h="5909">
                    <a:moveTo>
                      <a:pt x="428" y="338"/>
                    </a:moveTo>
                    <a:lnTo>
                      <a:pt x="36238" y="338"/>
                    </a:lnTo>
                  </a:path>
                </a:pathLst>
              </a:custGeom>
              <a:solidFill>
                <a:srgbClr val="EC4E44"/>
              </a:solidFill>
              <a:ln w="5965" cap="sq">
                <a:noFill/>
                <a:prstDash val="solid"/>
                <a:miter/>
              </a:ln>
            </p:spPr>
            <p:txBody>
              <a:bodyPr rtlCol="0" anchor="ctr"/>
              <a:lstStyle/>
              <a:p>
                <a:endParaRPr lang="en-US"/>
              </a:p>
            </p:txBody>
          </p:sp>
          <p:sp>
            <p:nvSpPr>
              <p:cNvPr id="3111" name="Freeform: Shape 3110">
                <a:extLst>
                  <a:ext uri="{FF2B5EF4-FFF2-40B4-BE49-F238E27FC236}">
                    <a16:creationId xmlns:a16="http://schemas.microsoft.com/office/drawing/2014/main" id="{8BE2DCAF-D57E-4200-A941-CADC305D74BC}"/>
                  </a:ext>
                </a:extLst>
              </p:cNvPr>
              <p:cNvSpPr/>
              <p:nvPr/>
            </p:nvSpPr>
            <p:spPr>
              <a:xfrm>
                <a:off x="2871324" y="3976189"/>
                <a:ext cx="35809" cy="5909"/>
              </a:xfrm>
              <a:custGeom>
                <a:avLst/>
                <a:gdLst>
                  <a:gd name="connsiteX0" fmla="*/ 428 w 35809"/>
                  <a:gd name="connsiteY0" fmla="*/ 338 h 5909"/>
                  <a:gd name="connsiteX1" fmla="*/ 36238 w 35809"/>
                  <a:gd name="connsiteY1" fmla="*/ 338 h 5909"/>
                </a:gdLst>
                <a:ahLst/>
                <a:cxnLst>
                  <a:cxn ang="0">
                    <a:pos x="connsiteX0" y="connsiteY0"/>
                  </a:cxn>
                  <a:cxn ang="0">
                    <a:pos x="connsiteX1" y="connsiteY1"/>
                  </a:cxn>
                </a:cxnLst>
                <a:rect l="l" t="t" r="r" b="b"/>
                <a:pathLst>
                  <a:path w="35809" h="5909">
                    <a:moveTo>
                      <a:pt x="428" y="338"/>
                    </a:moveTo>
                    <a:lnTo>
                      <a:pt x="36238" y="338"/>
                    </a:lnTo>
                  </a:path>
                </a:pathLst>
              </a:custGeom>
              <a:noFill/>
              <a:ln w="5965" cap="flat">
                <a:solidFill>
                  <a:srgbClr val="EC4E44"/>
                </a:solidFill>
                <a:prstDash val="solid"/>
                <a:miter/>
              </a:ln>
            </p:spPr>
            <p:txBody>
              <a:bodyPr rtlCol="0" anchor="ctr"/>
              <a:lstStyle/>
              <a:p>
                <a:endParaRPr lang="en-US"/>
              </a:p>
            </p:txBody>
          </p:sp>
          <p:sp>
            <p:nvSpPr>
              <p:cNvPr id="3112" name="Freeform: Shape 3111">
                <a:extLst>
                  <a:ext uri="{FF2B5EF4-FFF2-40B4-BE49-F238E27FC236}">
                    <a16:creationId xmlns:a16="http://schemas.microsoft.com/office/drawing/2014/main" id="{1605F926-4D03-46C0-B5D8-F23FC395531F}"/>
                  </a:ext>
                </a:extLst>
              </p:cNvPr>
              <p:cNvSpPr/>
              <p:nvPr/>
            </p:nvSpPr>
            <p:spPr>
              <a:xfrm>
                <a:off x="3200007" y="3672142"/>
                <a:ext cx="35809" cy="5909"/>
              </a:xfrm>
              <a:custGeom>
                <a:avLst/>
                <a:gdLst>
                  <a:gd name="connsiteX0" fmla="*/ 484 w 35809"/>
                  <a:gd name="connsiteY0" fmla="*/ 287 h 5909"/>
                  <a:gd name="connsiteX1" fmla="*/ 36293 w 35809"/>
                  <a:gd name="connsiteY1" fmla="*/ 287 h 5909"/>
                </a:gdLst>
                <a:ahLst/>
                <a:cxnLst>
                  <a:cxn ang="0">
                    <a:pos x="connsiteX0" y="connsiteY0"/>
                  </a:cxn>
                  <a:cxn ang="0">
                    <a:pos x="connsiteX1" y="connsiteY1"/>
                  </a:cxn>
                </a:cxnLst>
                <a:rect l="l" t="t" r="r" b="b"/>
                <a:pathLst>
                  <a:path w="35809" h="5909">
                    <a:moveTo>
                      <a:pt x="484" y="287"/>
                    </a:moveTo>
                    <a:lnTo>
                      <a:pt x="36293" y="287"/>
                    </a:lnTo>
                  </a:path>
                </a:pathLst>
              </a:custGeom>
              <a:solidFill>
                <a:srgbClr val="EC4E44"/>
              </a:solidFill>
              <a:ln w="5965" cap="sq">
                <a:noFill/>
                <a:prstDash val="solid"/>
                <a:miter/>
              </a:ln>
            </p:spPr>
            <p:txBody>
              <a:bodyPr rtlCol="0" anchor="ctr"/>
              <a:lstStyle/>
              <a:p>
                <a:endParaRPr lang="en-US"/>
              </a:p>
            </p:txBody>
          </p:sp>
          <p:sp>
            <p:nvSpPr>
              <p:cNvPr id="3113" name="Freeform: Shape 3112">
                <a:extLst>
                  <a:ext uri="{FF2B5EF4-FFF2-40B4-BE49-F238E27FC236}">
                    <a16:creationId xmlns:a16="http://schemas.microsoft.com/office/drawing/2014/main" id="{520D65AC-9982-4261-80EC-09B7C3A4681C}"/>
                  </a:ext>
                </a:extLst>
              </p:cNvPr>
              <p:cNvSpPr/>
              <p:nvPr/>
            </p:nvSpPr>
            <p:spPr>
              <a:xfrm>
                <a:off x="3200007" y="3672142"/>
                <a:ext cx="35809" cy="5909"/>
              </a:xfrm>
              <a:custGeom>
                <a:avLst/>
                <a:gdLst>
                  <a:gd name="connsiteX0" fmla="*/ 484 w 35809"/>
                  <a:gd name="connsiteY0" fmla="*/ 287 h 5909"/>
                  <a:gd name="connsiteX1" fmla="*/ 36293 w 35809"/>
                  <a:gd name="connsiteY1" fmla="*/ 287 h 5909"/>
                </a:gdLst>
                <a:ahLst/>
                <a:cxnLst>
                  <a:cxn ang="0">
                    <a:pos x="connsiteX0" y="connsiteY0"/>
                  </a:cxn>
                  <a:cxn ang="0">
                    <a:pos x="connsiteX1" y="connsiteY1"/>
                  </a:cxn>
                </a:cxnLst>
                <a:rect l="l" t="t" r="r" b="b"/>
                <a:pathLst>
                  <a:path w="35809" h="5909">
                    <a:moveTo>
                      <a:pt x="484" y="287"/>
                    </a:moveTo>
                    <a:lnTo>
                      <a:pt x="36293" y="287"/>
                    </a:lnTo>
                  </a:path>
                </a:pathLst>
              </a:custGeom>
              <a:noFill/>
              <a:ln w="5965" cap="flat">
                <a:solidFill>
                  <a:srgbClr val="EC4E44"/>
                </a:solidFill>
                <a:prstDash val="solid"/>
                <a:miter/>
              </a:ln>
            </p:spPr>
            <p:txBody>
              <a:bodyPr rtlCol="0" anchor="ctr"/>
              <a:lstStyle/>
              <a:p>
                <a:endParaRPr lang="en-US"/>
              </a:p>
            </p:txBody>
          </p:sp>
          <p:sp>
            <p:nvSpPr>
              <p:cNvPr id="3114" name="Freeform: Shape 3113">
                <a:extLst>
                  <a:ext uri="{FF2B5EF4-FFF2-40B4-BE49-F238E27FC236}">
                    <a16:creationId xmlns:a16="http://schemas.microsoft.com/office/drawing/2014/main" id="{A40AF1F5-4821-453E-B268-734A61716E46}"/>
                  </a:ext>
                </a:extLst>
              </p:cNvPr>
              <p:cNvSpPr/>
              <p:nvPr/>
            </p:nvSpPr>
            <p:spPr>
              <a:xfrm>
                <a:off x="2069799" y="4655131"/>
                <a:ext cx="35809" cy="5909"/>
              </a:xfrm>
              <a:custGeom>
                <a:avLst/>
                <a:gdLst>
                  <a:gd name="connsiteX0" fmla="*/ 294 w 35809"/>
                  <a:gd name="connsiteY0" fmla="*/ 453 h 5909"/>
                  <a:gd name="connsiteX1" fmla="*/ 36103 w 35809"/>
                  <a:gd name="connsiteY1" fmla="*/ 453 h 5909"/>
                </a:gdLst>
                <a:ahLst/>
                <a:cxnLst>
                  <a:cxn ang="0">
                    <a:pos x="connsiteX0" y="connsiteY0"/>
                  </a:cxn>
                  <a:cxn ang="0">
                    <a:pos x="connsiteX1" y="connsiteY1"/>
                  </a:cxn>
                </a:cxnLst>
                <a:rect l="l" t="t" r="r" b="b"/>
                <a:pathLst>
                  <a:path w="35809" h="5909">
                    <a:moveTo>
                      <a:pt x="294" y="453"/>
                    </a:moveTo>
                    <a:lnTo>
                      <a:pt x="36103" y="453"/>
                    </a:lnTo>
                  </a:path>
                </a:pathLst>
              </a:custGeom>
              <a:solidFill>
                <a:srgbClr val="EC4E44"/>
              </a:solidFill>
              <a:ln w="5965" cap="sq">
                <a:noFill/>
                <a:prstDash val="solid"/>
                <a:miter/>
              </a:ln>
            </p:spPr>
            <p:txBody>
              <a:bodyPr rtlCol="0" anchor="ctr"/>
              <a:lstStyle/>
              <a:p>
                <a:endParaRPr lang="en-US"/>
              </a:p>
            </p:txBody>
          </p:sp>
          <p:sp>
            <p:nvSpPr>
              <p:cNvPr id="3115" name="Freeform: Shape 3114">
                <a:extLst>
                  <a:ext uri="{FF2B5EF4-FFF2-40B4-BE49-F238E27FC236}">
                    <a16:creationId xmlns:a16="http://schemas.microsoft.com/office/drawing/2014/main" id="{D0BEF8C4-796B-4107-9DA8-8D766D7DCAC7}"/>
                  </a:ext>
                </a:extLst>
              </p:cNvPr>
              <p:cNvSpPr/>
              <p:nvPr/>
            </p:nvSpPr>
            <p:spPr>
              <a:xfrm>
                <a:off x="2069799" y="4655131"/>
                <a:ext cx="35809" cy="5909"/>
              </a:xfrm>
              <a:custGeom>
                <a:avLst/>
                <a:gdLst>
                  <a:gd name="connsiteX0" fmla="*/ 294 w 35809"/>
                  <a:gd name="connsiteY0" fmla="*/ 453 h 5909"/>
                  <a:gd name="connsiteX1" fmla="*/ 36103 w 35809"/>
                  <a:gd name="connsiteY1" fmla="*/ 453 h 5909"/>
                </a:gdLst>
                <a:ahLst/>
                <a:cxnLst>
                  <a:cxn ang="0">
                    <a:pos x="connsiteX0" y="connsiteY0"/>
                  </a:cxn>
                  <a:cxn ang="0">
                    <a:pos x="connsiteX1" y="connsiteY1"/>
                  </a:cxn>
                </a:cxnLst>
                <a:rect l="l" t="t" r="r" b="b"/>
                <a:pathLst>
                  <a:path w="35809" h="5909">
                    <a:moveTo>
                      <a:pt x="294" y="453"/>
                    </a:moveTo>
                    <a:lnTo>
                      <a:pt x="36103" y="453"/>
                    </a:lnTo>
                  </a:path>
                </a:pathLst>
              </a:custGeom>
              <a:noFill/>
              <a:ln w="5965" cap="flat">
                <a:solidFill>
                  <a:srgbClr val="EC4E44"/>
                </a:solidFill>
                <a:prstDash val="solid"/>
                <a:miter/>
              </a:ln>
            </p:spPr>
            <p:txBody>
              <a:bodyPr rtlCol="0" anchor="ctr"/>
              <a:lstStyle/>
              <a:p>
                <a:endParaRPr lang="en-US"/>
              </a:p>
            </p:txBody>
          </p:sp>
          <p:sp>
            <p:nvSpPr>
              <p:cNvPr id="3116" name="Freeform: Shape 3115">
                <a:extLst>
                  <a:ext uri="{FF2B5EF4-FFF2-40B4-BE49-F238E27FC236}">
                    <a16:creationId xmlns:a16="http://schemas.microsoft.com/office/drawing/2014/main" id="{DD14F758-E3C1-4D3D-96CE-EDDDC8F429BA}"/>
                  </a:ext>
                </a:extLst>
              </p:cNvPr>
              <p:cNvSpPr/>
              <p:nvPr/>
            </p:nvSpPr>
            <p:spPr>
              <a:xfrm>
                <a:off x="3710765" y="3241363"/>
                <a:ext cx="35809" cy="5909"/>
              </a:xfrm>
              <a:custGeom>
                <a:avLst/>
                <a:gdLst>
                  <a:gd name="connsiteX0" fmla="*/ 569 w 35809"/>
                  <a:gd name="connsiteY0" fmla="*/ 214 h 5909"/>
                  <a:gd name="connsiteX1" fmla="*/ 36378 w 35809"/>
                  <a:gd name="connsiteY1" fmla="*/ 214 h 5909"/>
                </a:gdLst>
                <a:ahLst/>
                <a:cxnLst>
                  <a:cxn ang="0">
                    <a:pos x="connsiteX0" y="connsiteY0"/>
                  </a:cxn>
                  <a:cxn ang="0">
                    <a:pos x="connsiteX1" y="connsiteY1"/>
                  </a:cxn>
                </a:cxnLst>
                <a:rect l="l" t="t" r="r" b="b"/>
                <a:pathLst>
                  <a:path w="35809" h="5909">
                    <a:moveTo>
                      <a:pt x="569" y="214"/>
                    </a:moveTo>
                    <a:lnTo>
                      <a:pt x="36378" y="214"/>
                    </a:lnTo>
                  </a:path>
                </a:pathLst>
              </a:custGeom>
              <a:solidFill>
                <a:srgbClr val="EC4E44"/>
              </a:solidFill>
              <a:ln w="5965" cap="sq">
                <a:noFill/>
                <a:prstDash val="solid"/>
                <a:miter/>
              </a:ln>
            </p:spPr>
            <p:txBody>
              <a:bodyPr rtlCol="0" anchor="ctr"/>
              <a:lstStyle/>
              <a:p>
                <a:endParaRPr lang="en-US"/>
              </a:p>
            </p:txBody>
          </p:sp>
          <p:sp>
            <p:nvSpPr>
              <p:cNvPr id="3117" name="Freeform: Shape 3116">
                <a:extLst>
                  <a:ext uri="{FF2B5EF4-FFF2-40B4-BE49-F238E27FC236}">
                    <a16:creationId xmlns:a16="http://schemas.microsoft.com/office/drawing/2014/main" id="{DDC7C66A-6671-4677-B0D6-796A38B7E936}"/>
                  </a:ext>
                </a:extLst>
              </p:cNvPr>
              <p:cNvSpPr/>
              <p:nvPr/>
            </p:nvSpPr>
            <p:spPr>
              <a:xfrm>
                <a:off x="3710765" y="3241363"/>
                <a:ext cx="35809" cy="5909"/>
              </a:xfrm>
              <a:custGeom>
                <a:avLst/>
                <a:gdLst>
                  <a:gd name="connsiteX0" fmla="*/ 569 w 35809"/>
                  <a:gd name="connsiteY0" fmla="*/ 214 h 5909"/>
                  <a:gd name="connsiteX1" fmla="*/ 36378 w 35809"/>
                  <a:gd name="connsiteY1" fmla="*/ 214 h 5909"/>
                </a:gdLst>
                <a:ahLst/>
                <a:cxnLst>
                  <a:cxn ang="0">
                    <a:pos x="connsiteX0" y="connsiteY0"/>
                  </a:cxn>
                  <a:cxn ang="0">
                    <a:pos x="connsiteX1" y="connsiteY1"/>
                  </a:cxn>
                </a:cxnLst>
                <a:rect l="l" t="t" r="r" b="b"/>
                <a:pathLst>
                  <a:path w="35809" h="5909">
                    <a:moveTo>
                      <a:pt x="569" y="214"/>
                    </a:moveTo>
                    <a:lnTo>
                      <a:pt x="36378" y="214"/>
                    </a:lnTo>
                  </a:path>
                </a:pathLst>
              </a:custGeom>
              <a:noFill/>
              <a:ln w="5965" cap="flat">
                <a:solidFill>
                  <a:srgbClr val="EC4E44"/>
                </a:solidFill>
                <a:prstDash val="solid"/>
                <a:miter/>
              </a:ln>
            </p:spPr>
            <p:txBody>
              <a:bodyPr rtlCol="0" anchor="ctr"/>
              <a:lstStyle/>
              <a:p>
                <a:endParaRPr lang="en-US"/>
              </a:p>
            </p:txBody>
          </p:sp>
          <p:sp>
            <p:nvSpPr>
              <p:cNvPr id="3118" name="Freeform: Shape 3117">
                <a:extLst>
                  <a:ext uri="{FF2B5EF4-FFF2-40B4-BE49-F238E27FC236}">
                    <a16:creationId xmlns:a16="http://schemas.microsoft.com/office/drawing/2014/main" id="{43B0DF43-3A27-4825-A01E-9AD6F9D86937}"/>
                  </a:ext>
                </a:extLst>
              </p:cNvPr>
              <p:cNvSpPr/>
              <p:nvPr/>
            </p:nvSpPr>
            <p:spPr>
              <a:xfrm>
                <a:off x="2169865" y="4545271"/>
                <a:ext cx="35809" cy="5909"/>
              </a:xfrm>
              <a:custGeom>
                <a:avLst/>
                <a:gdLst>
                  <a:gd name="connsiteX0" fmla="*/ 311 w 35809"/>
                  <a:gd name="connsiteY0" fmla="*/ 434 h 5909"/>
                  <a:gd name="connsiteX1" fmla="*/ 36120 w 35809"/>
                  <a:gd name="connsiteY1" fmla="*/ 434 h 5909"/>
                </a:gdLst>
                <a:ahLst/>
                <a:cxnLst>
                  <a:cxn ang="0">
                    <a:pos x="connsiteX0" y="connsiteY0"/>
                  </a:cxn>
                  <a:cxn ang="0">
                    <a:pos x="connsiteX1" y="connsiteY1"/>
                  </a:cxn>
                </a:cxnLst>
                <a:rect l="l" t="t" r="r" b="b"/>
                <a:pathLst>
                  <a:path w="35809" h="5909">
                    <a:moveTo>
                      <a:pt x="311" y="434"/>
                    </a:moveTo>
                    <a:lnTo>
                      <a:pt x="36120" y="434"/>
                    </a:lnTo>
                  </a:path>
                </a:pathLst>
              </a:custGeom>
              <a:solidFill>
                <a:srgbClr val="EC4E44"/>
              </a:solidFill>
              <a:ln w="5965" cap="sq">
                <a:noFill/>
                <a:prstDash val="solid"/>
                <a:miter/>
              </a:ln>
            </p:spPr>
            <p:txBody>
              <a:bodyPr rtlCol="0" anchor="ctr"/>
              <a:lstStyle/>
              <a:p>
                <a:endParaRPr lang="en-US"/>
              </a:p>
            </p:txBody>
          </p:sp>
          <p:sp>
            <p:nvSpPr>
              <p:cNvPr id="3119" name="Freeform: Shape 3118">
                <a:extLst>
                  <a:ext uri="{FF2B5EF4-FFF2-40B4-BE49-F238E27FC236}">
                    <a16:creationId xmlns:a16="http://schemas.microsoft.com/office/drawing/2014/main" id="{62764DE7-6754-49B2-82BD-B606B51C0EDA}"/>
                  </a:ext>
                </a:extLst>
              </p:cNvPr>
              <p:cNvSpPr/>
              <p:nvPr/>
            </p:nvSpPr>
            <p:spPr>
              <a:xfrm>
                <a:off x="2169865" y="4545271"/>
                <a:ext cx="35809" cy="5909"/>
              </a:xfrm>
              <a:custGeom>
                <a:avLst/>
                <a:gdLst>
                  <a:gd name="connsiteX0" fmla="*/ 311 w 35809"/>
                  <a:gd name="connsiteY0" fmla="*/ 434 h 5909"/>
                  <a:gd name="connsiteX1" fmla="*/ 36120 w 35809"/>
                  <a:gd name="connsiteY1" fmla="*/ 434 h 5909"/>
                </a:gdLst>
                <a:ahLst/>
                <a:cxnLst>
                  <a:cxn ang="0">
                    <a:pos x="connsiteX0" y="connsiteY0"/>
                  </a:cxn>
                  <a:cxn ang="0">
                    <a:pos x="connsiteX1" y="connsiteY1"/>
                  </a:cxn>
                </a:cxnLst>
                <a:rect l="l" t="t" r="r" b="b"/>
                <a:pathLst>
                  <a:path w="35809" h="5909">
                    <a:moveTo>
                      <a:pt x="311" y="434"/>
                    </a:moveTo>
                    <a:lnTo>
                      <a:pt x="36120" y="434"/>
                    </a:lnTo>
                  </a:path>
                </a:pathLst>
              </a:custGeom>
              <a:noFill/>
              <a:ln w="5965" cap="flat">
                <a:solidFill>
                  <a:srgbClr val="EC4E44"/>
                </a:solidFill>
                <a:prstDash val="solid"/>
                <a:miter/>
              </a:ln>
            </p:spPr>
            <p:txBody>
              <a:bodyPr rtlCol="0" anchor="ctr"/>
              <a:lstStyle/>
              <a:p>
                <a:endParaRPr lang="en-US"/>
              </a:p>
            </p:txBody>
          </p:sp>
          <p:sp>
            <p:nvSpPr>
              <p:cNvPr id="3120" name="Freeform: Shape 3119">
                <a:extLst>
                  <a:ext uri="{FF2B5EF4-FFF2-40B4-BE49-F238E27FC236}">
                    <a16:creationId xmlns:a16="http://schemas.microsoft.com/office/drawing/2014/main" id="{F9DC03C9-B2A9-4B87-996F-93AFA0F6C379}"/>
                  </a:ext>
                </a:extLst>
              </p:cNvPr>
              <p:cNvSpPr/>
              <p:nvPr/>
            </p:nvSpPr>
            <p:spPr>
              <a:xfrm>
                <a:off x="2398676" y="4402006"/>
                <a:ext cx="35809" cy="5909"/>
              </a:xfrm>
              <a:custGeom>
                <a:avLst/>
                <a:gdLst>
                  <a:gd name="connsiteX0" fmla="*/ 349 w 35809"/>
                  <a:gd name="connsiteY0" fmla="*/ 410 h 5909"/>
                  <a:gd name="connsiteX1" fmla="*/ 36159 w 35809"/>
                  <a:gd name="connsiteY1" fmla="*/ 410 h 5909"/>
                </a:gdLst>
                <a:ahLst/>
                <a:cxnLst>
                  <a:cxn ang="0">
                    <a:pos x="connsiteX0" y="connsiteY0"/>
                  </a:cxn>
                  <a:cxn ang="0">
                    <a:pos x="connsiteX1" y="connsiteY1"/>
                  </a:cxn>
                </a:cxnLst>
                <a:rect l="l" t="t" r="r" b="b"/>
                <a:pathLst>
                  <a:path w="35809" h="5909">
                    <a:moveTo>
                      <a:pt x="349" y="410"/>
                    </a:moveTo>
                    <a:lnTo>
                      <a:pt x="36159" y="410"/>
                    </a:lnTo>
                  </a:path>
                </a:pathLst>
              </a:custGeom>
              <a:solidFill>
                <a:srgbClr val="EC4E44"/>
              </a:solidFill>
              <a:ln w="5965" cap="sq">
                <a:noFill/>
                <a:prstDash val="solid"/>
                <a:miter/>
              </a:ln>
            </p:spPr>
            <p:txBody>
              <a:bodyPr rtlCol="0" anchor="ctr"/>
              <a:lstStyle/>
              <a:p>
                <a:endParaRPr lang="en-US"/>
              </a:p>
            </p:txBody>
          </p:sp>
          <p:sp>
            <p:nvSpPr>
              <p:cNvPr id="3121" name="Freeform: Shape 3120">
                <a:extLst>
                  <a:ext uri="{FF2B5EF4-FFF2-40B4-BE49-F238E27FC236}">
                    <a16:creationId xmlns:a16="http://schemas.microsoft.com/office/drawing/2014/main" id="{71EB0F95-1995-455E-BCB1-70FA66D784CA}"/>
                  </a:ext>
                </a:extLst>
              </p:cNvPr>
              <p:cNvSpPr/>
              <p:nvPr/>
            </p:nvSpPr>
            <p:spPr>
              <a:xfrm>
                <a:off x="2398676" y="4402006"/>
                <a:ext cx="35809" cy="5909"/>
              </a:xfrm>
              <a:custGeom>
                <a:avLst/>
                <a:gdLst>
                  <a:gd name="connsiteX0" fmla="*/ 349 w 35809"/>
                  <a:gd name="connsiteY0" fmla="*/ 410 h 5909"/>
                  <a:gd name="connsiteX1" fmla="*/ 36159 w 35809"/>
                  <a:gd name="connsiteY1" fmla="*/ 410 h 5909"/>
                </a:gdLst>
                <a:ahLst/>
                <a:cxnLst>
                  <a:cxn ang="0">
                    <a:pos x="connsiteX0" y="connsiteY0"/>
                  </a:cxn>
                  <a:cxn ang="0">
                    <a:pos x="connsiteX1" y="connsiteY1"/>
                  </a:cxn>
                </a:cxnLst>
                <a:rect l="l" t="t" r="r" b="b"/>
                <a:pathLst>
                  <a:path w="35809" h="5909">
                    <a:moveTo>
                      <a:pt x="349" y="410"/>
                    </a:moveTo>
                    <a:lnTo>
                      <a:pt x="36159" y="410"/>
                    </a:lnTo>
                  </a:path>
                </a:pathLst>
              </a:custGeom>
              <a:noFill/>
              <a:ln w="5965" cap="flat">
                <a:solidFill>
                  <a:srgbClr val="EC4E44"/>
                </a:solidFill>
                <a:prstDash val="solid"/>
                <a:miter/>
              </a:ln>
            </p:spPr>
            <p:txBody>
              <a:bodyPr rtlCol="0" anchor="ctr"/>
              <a:lstStyle/>
              <a:p>
                <a:endParaRPr lang="en-US"/>
              </a:p>
            </p:txBody>
          </p:sp>
          <p:sp>
            <p:nvSpPr>
              <p:cNvPr id="3122" name="Freeform: Shape 3121">
                <a:extLst>
                  <a:ext uri="{FF2B5EF4-FFF2-40B4-BE49-F238E27FC236}">
                    <a16:creationId xmlns:a16="http://schemas.microsoft.com/office/drawing/2014/main" id="{A42AA5ED-D2CA-4B7C-A5BF-EAA4F17DA563}"/>
                  </a:ext>
                </a:extLst>
              </p:cNvPr>
              <p:cNvSpPr/>
              <p:nvPr/>
            </p:nvSpPr>
            <p:spPr>
              <a:xfrm>
                <a:off x="2468793" y="4314668"/>
                <a:ext cx="35809" cy="5909"/>
              </a:xfrm>
              <a:custGeom>
                <a:avLst/>
                <a:gdLst>
                  <a:gd name="connsiteX0" fmla="*/ 361 w 35809"/>
                  <a:gd name="connsiteY0" fmla="*/ 395 h 5909"/>
                  <a:gd name="connsiteX1" fmla="*/ 36170 w 35809"/>
                  <a:gd name="connsiteY1" fmla="*/ 395 h 5909"/>
                </a:gdLst>
                <a:ahLst/>
                <a:cxnLst>
                  <a:cxn ang="0">
                    <a:pos x="connsiteX0" y="connsiteY0"/>
                  </a:cxn>
                  <a:cxn ang="0">
                    <a:pos x="connsiteX1" y="connsiteY1"/>
                  </a:cxn>
                </a:cxnLst>
                <a:rect l="l" t="t" r="r" b="b"/>
                <a:pathLst>
                  <a:path w="35809" h="5909">
                    <a:moveTo>
                      <a:pt x="361" y="395"/>
                    </a:moveTo>
                    <a:lnTo>
                      <a:pt x="36170" y="395"/>
                    </a:lnTo>
                  </a:path>
                </a:pathLst>
              </a:custGeom>
              <a:solidFill>
                <a:srgbClr val="EC4E44"/>
              </a:solidFill>
              <a:ln w="5965" cap="sq">
                <a:noFill/>
                <a:prstDash val="solid"/>
                <a:miter/>
              </a:ln>
            </p:spPr>
            <p:txBody>
              <a:bodyPr rtlCol="0" anchor="ctr"/>
              <a:lstStyle/>
              <a:p>
                <a:endParaRPr lang="en-US"/>
              </a:p>
            </p:txBody>
          </p:sp>
          <p:sp>
            <p:nvSpPr>
              <p:cNvPr id="3123" name="Freeform: Shape 3122">
                <a:extLst>
                  <a:ext uri="{FF2B5EF4-FFF2-40B4-BE49-F238E27FC236}">
                    <a16:creationId xmlns:a16="http://schemas.microsoft.com/office/drawing/2014/main" id="{D4B0BEB8-6B21-4D54-A7B1-0740C070EB97}"/>
                  </a:ext>
                </a:extLst>
              </p:cNvPr>
              <p:cNvSpPr/>
              <p:nvPr/>
            </p:nvSpPr>
            <p:spPr>
              <a:xfrm>
                <a:off x="2468793" y="4314668"/>
                <a:ext cx="35809" cy="5909"/>
              </a:xfrm>
              <a:custGeom>
                <a:avLst/>
                <a:gdLst>
                  <a:gd name="connsiteX0" fmla="*/ 361 w 35809"/>
                  <a:gd name="connsiteY0" fmla="*/ 395 h 5909"/>
                  <a:gd name="connsiteX1" fmla="*/ 36170 w 35809"/>
                  <a:gd name="connsiteY1" fmla="*/ 395 h 5909"/>
                </a:gdLst>
                <a:ahLst/>
                <a:cxnLst>
                  <a:cxn ang="0">
                    <a:pos x="connsiteX0" y="connsiteY0"/>
                  </a:cxn>
                  <a:cxn ang="0">
                    <a:pos x="connsiteX1" y="connsiteY1"/>
                  </a:cxn>
                </a:cxnLst>
                <a:rect l="l" t="t" r="r" b="b"/>
                <a:pathLst>
                  <a:path w="35809" h="5909">
                    <a:moveTo>
                      <a:pt x="361" y="395"/>
                    </a:moveTo>
                    <a:lnTo>
                      <a:pt x="36170" y="395"/>
                    </a:lnTo>
                  </a:path>
                </a:pathLst>
              </a:custGeom>
              <a:noFill/>
              <a:ln w="5965" cap="flat">
                <a:solidFill>
                  <a:srgbClr val="EC4E44"/>
                </a:solidFill>
                <a:prstDash val="solid"/>
                <a:miter/>
              </a:ln>
            </p:spPr>
            <p:txBody>
              <a:bodyPr rtlCol="0" anchor="ctr"/>
              <a:lstStyle/>
              <a:p>
                <a:endParaRPr lang="en-US"/>
              </a:p>
            </p:txBody>
          </p:sp>
          <p:sp>
            <p:nvSpPr>
              <p:cNvPr id="3124" name="Freeform: Shape 3123">
                <a:extLst>
                  <a:ext uri="{FF2B5EF4-FFF2-40B4-BE49-F238E27FC236}">
                    <a16:creationId xmlns:a16="http://schemas.microsoft.com/office/drawing/2014/main" id="{E67DEC2E-49E3-4DB8-9083-FFB015F6FDDC}"/>
                  </a:ext>
                </a:extLst>
              </p:cNvPr>
              <p:cNvSpPr/>
              <p:nvPr/>
            </p:nvSpPr>
            <p:spPr>
              <a:xfrm>
                <a:off x="2097997" y="4656976"/>
                <a:ext cx="35809" cy="5909"/>
              </a:xfrm>
              <a:custGeom>
                <a:avLst/>
                <a:gdLst>
                  <a:gd name="connsiteX0" fmla="*/ 299 w 35809"/>
                  <a:gd name="connsiteY0" fmla="*/ 453 h 5909"/>
                  <a:gd name="connsiteX1" fmla="*/ 36108 w 35809"/>
                  <a:gd name="connsiteY1" fmla="*/ 453 h 5909"/>
                </a:gdLst>
                <a:ahLst/>
                <a:cxnLst>
                  <a:cxn ang="0">
                    <a:pos x="connsiteX0" y="connsiteY0"/>
                  </a:cxn>
                  <a:cxn ang="0">
                    <a:pos x="connsiteX1" y="connsiteY1"/>
                  </a:cxn>
                </a:cxnLst>
                <a:rect l="l" t="t" r="r" b="b"/>
                <a:pathLst>
                  <a:path w="35809" h="5909">
                    <a:moveTo>
                      <a:pt x="299" y="453"/>
                    </a:moveTo>
                    <a:lnTo>
                      <a:pt x="36108" y="453"/>
                    </a:lnTo>
                  </a:path>
                </a:pathLst>
              </a:custGeom>
              <a:solidFill>
                <a:srgbClr val="EC4E44"/>
              </a:solidFill>
              <a:ln w="5965" cap="sq">
                <a:noFill/>
                <a:prstDash val="solid"/>
                <a:miter/>
              </a:ln>
            </p:spPr>
            <p:txBody>
              <a:bodyPr rtlCol="0" anchor="ctr"/>
              <a:lstStyle/>
              <a:p>
                <a:endParaRPr lang="en-US"/>
              </a:p>
            </p:txBody>
          </p:sp>
          <p:sp>
            <p:nvSpPr>
              <p:cNvPr id="3125" name="Freeform: Shape 3124">
                <a:extLst>
                  <a:ext uri="{FF2B5EF4-FFF2-40B4-BE49-F238E27FC236}">
                    <a16:creationId xmlns:a16="http://schemas.microsoft.com/office/drawing/2014/main" id="{49F414D0-EACE-415C-B357-80ECDE4BDEB4}"/>
                  </a:ext>
                </a:extLst>
              </p:cNvPr>
              <p:cNvSpPr/>
              <p:nvPr/>
            </p:nvSpPr>
            <p:spPr>
              <a:xfrm>
                <a:off x="2097997" y="4656976"/>
                <a:ext cx="35809" cy="5909"/>
              </a:xfrm>
              <a:custGeom>
                <a:avLst/>
                <a:gdLst>
                  <a:gd name="connsiteX0" fmla="*/ 299 w 35809"/>
                  <a:gd name="connsiteY0" fmla="*/ 453 h 5909"/>
                  <a:gd name="connsiteX1" fmla="*/ 36108 w 35809"/>
                  <a:gd name="connsiteY1" fmla="*/ 453 h 5909"/>
                </a:gdLst>
                <a:ahLst/>
                <a:cxnLst>
                  <a:cxn ang="0">
                    <a:pos x="connsiteX0" y="connsiteY0"/>
                  </a:cxn>
                  <a:cxn ang="0">
                    <a:pos x="connsiteX1" y="connsiteY1"/>
                  </a:cxn>
                </a:cxnLst>
                <a:rect l="l" t="t" r="r" b="b"/>
                <a:pathLst>
                  <a:path w="35809" h="5909">
                    <a:moveTo>
                      <a:pt x="299" y="453"/>
                    </a:moveTo>
                    <a:lnTo>
                      <a:pt x="36108" y="453"/>
                    </a:lnTo>
                  </a:path>
                </a:pathLst>
              </a:custGeom>
              <a:noFill/>
              <a:ln w="5965" cap="flat">
                <a:solidFill>
                  <a:srgbClr val="EC4E44"/>
                </a:solidFill>
                <a:prstDash val="solid"/>
                <a:miter/>
              </a:ln>
            </p:spPr>
            <p:txBody>
              <a:bodyPr rtlCol="0" anchor="ctr"/>
              <a:lstStyle/>
              <a:p>
                <a:endParaRPr lang="en-US"/>
              </a:p>
            </p:txBody>
          </p:sp>
          <p:sp>
            <p:nvSpPr>
              <p:cNvPr id="3126" name="Freeform: Shape 3125">
                <a:extLst>
                  <a:ext uri="{FF2B5EF4-FFF2-40B4-BE49-F238E27FC236}">
                    <a16:creationId xmlns:a16="http://schemas.microsoft.com/office/drawing/2014/main" id="{85461DB7-5879-40FB-81DC-662E901E4568}"/>
                  </a:ext>
                </a:extLst>
              </p:cNvPr>
              <p:cNvSpPr/>
              <p:nvPr/>
            </p:nvSpPr>
            <p:spPr>
              <a:xfrm>
                <a:off x="2351987" y="4501560"/>
                <a:ext cx="35809" cy="5909"/>
              </a:xfrm>
              <a:custGeom>
                <a:avLst/>
                <a:gdLst>
                  <a:gd name="connsiteX0" fmla="*/ 341 w 35809"/>
                  <a:gd name="connsiteY0" fmla="*/ 427 h 5909"/>
                  <a:gd name="connsiteX1" fmla="*/ 36151 w 35809"/>
                  <a:gd name="connsiteY1" fmla="*/ 427 h 5909"/>
                </a:gdLst>
                <a:ahLst/>
                <a:cxnLst>
                  <a:cxn ang="0">
                    <a:pos x="connsiteX0" y="connsiteY0"/>
                  </a:cxn>
                  <a:cxn ang="0">
                    <a:pos x="connsiteX1" y="connsiteY1"/>
                  </a:cxn>
                </a:cxnLst>
                <a:rect l="l" t="t" r="r" b="b"/>
                <a:pathLst>
                  <a:path w="35809" h="5909">
                    <a:moveTo>
                      <a:pt x="341" y="427"/>
                    </a:moveTo>
                    <a:lnTo>
                      <a:pt x="36151" y="427"/>
                    </a:lnTo>
                  </a:path>
                </a:pathLst>
              </a:custGeom>
              <a:solidFill>
                <a:srgbClr val="EC4E44"/>
              </a:solidFill>
              <a:ln w="5965" cap="sq">
                <a:noFill/>
                <a:prstDash val="solid"/>
                <a:miter/>
              </a:ln>
            </p:spPr>
            <p:txBody>
              <a:bodyPr rtlCol="0" anchor="ctr"/>
              <a:lstStyle/>
              <a:p>
                <a:endParaRPr lang="en-US"/>
              </a:p>
            </p:txBody>
          </p:sp>
          <p:sp>
            <p:nvSpPr>
              <p:cNvPr id="3127" name="Freeform: Shape 3126">
                <a:extLst>
                  <a:ext uri="{FF2B5EF4-FFF2-40B4-BE49-F238E27FC236}">
                    <a16:creationId xmlns:a16="http://schemas.microsoft.com/office/drawing/2014/main" id="{05706582-70D1-4A52-B829-D56DBB70FC58}"/>
                  </a:ext>
                </a:extLst>
              </p:cNvPr>
              <p:cNvSpPr/>
              <p:nvPr/>
            </p:nvSpPr>
            <p:spPr>
              <a:xfrm>
                <a:off x="2351987" y="4501560"/>
                <a:ext cx="35809" cy="5909"/>
              </a:xfrm>
              <a:custGeom>
                <a:avLst/>
                <a:gdLst>
                  <a:gd name="connsiteX0" fmla="*/ 341 w 35809"/>
                  <a:gd name="connsiteY0" fmla="*/ 427 h 5909"/>
                  <a:gd name="connsiteX1" fmla="*/ 36151 w 35809"/>
                  <a:gd name="connsiteY1" fmla="*/ 427 h 5909"/>
                </a:gdLst>
                <a:ahLst/>
                <a:cxnLst>
                  <a:cxn ang="0">
                    <a:pos x="connsiteX0" y="connsiteY0"/>
                  </a:cxn>
                  <a:cxn ang="0">
                    <a:pos x="connsiteX1" y="connsiteY1"/>
                  </a:cxn>
                </a:cxnLst>
                <a:rect l="l" t="t" r="r" b="b"/>
                <a:pathLst>
                  <a:path w="35809" h="5909">
                    <a:moveTo>
                      <a:pt x="341" y="427"/>
                    </a:moveTo>
                    <a:lnTo>
                      <a:pt x="36151" y="427"/>
                    </a:lnTo>
                  </a:path>
                </a:pathLst>
              </a:custGeom>
              <a:noFill/>
              <a:ln w="5965" cap="flat">
                <a:solidFill>
                  <a:srgbClr val="EC4E44"/>
                </a:solidFill>
                <a:prstDash val="solid"/>
                <a:miter/>
              </a:ln>
            </p:spPr>
            <p:txBody>
              <a:bodyPr rtlCol="0" anchor="ctr"/>
              <a:lstStyle/>
              <a:p>
                <a:endParaRPr lang="en-US"/>
              </a:p>
            </p:txBody>
          </p:sp>
          <p:sp>
            <p:nvSpPr>
              <p:cNvPr id="3128" name="Freeform: Shape 3127">
                <a:extLst>
                  <a:ext uri="{FF2B5EF4-FFF2-40B4-BE49-F238E27FC236}">
                    <a16:creationId xmlns:a16="http://schemas.microsoft.com/office/drawing/2014/main" id="{37A888AC-C148-4385-BE09-9866B37D3658}"/>
                  </a:ext>
                </a:extLst>
              </p:cNvPr>
              <p:cNvSpPr/>
              <p:nvPr/>
            </p:nvSpPr>
            <p:spPr>
              <a:xfrm>
                <a:off x="2896009" y="3961900"/>
                <a:ext cx="35809" cy="5909"/>
              </a:xfrm>
              <a:custGeom>
                <a:avLst/>
                <a:gdLst>
                  <a:gd name="connsiteX0" fmla="*/ 433 w 35809"/>
                  <a:gd name="connsiteY0" fmla="*/ 336 h 5909"/>
                  <a:gd name="connsiteX1" fmla="*/ 36242 w 35809"/>
                  <a:gd name="connsiteY1" fmla="*/ 336 h 5909"/>
                </a:gdLst>
                <a:ahLst/>
                <a:cxnLst>
                  <a:cxn ang="0">
                    <a:pos x="connsiteX0" y="connsiteY0"/>
                  </a:cxn>
                  <a:cxn ang="0">
                    <a:pos x="connsiteX1" y="connsiteY1"/>
                  </a:cxn>
                </a:cxnLst>
                <a:rect l="l" t="t" r="r" b="b"/>
                <a:pathLst>
                  <a:path w="35809" h="5909">
                    <a:moveTo>
                      <a:pt x="433" y="336"/>
                    </a:moveTo>
                    <a:lnTo>
                      <a:pt x="36242" y="336"/>
                    </a:lnTo>
                  </a:path>
                </a:pathLst>
              </a:custGeom>
              <a:solidFill>
                <a:srgbClr val="EC4E44"/>
              </a:solidFill>
              <a:ln w="5965" cap="sq">
                <a:noFill/>
                <a:prstDash val="solid"/>
                <a:miter/>
              </a:ln>
            </p:spPr>
            <p:txBody>
              <a:bodyPr rtlCol="0" anchor="ctr"/>
              <a:lstStyle/>
              <a:p>
                <a:endParaRPr lang="en-US"/>
              </a:p>
            </p:txBody>
          </p:sp>
          <p:sp>
            <p:nvSpPr>
              <p:cNvPr id="3129" name="Freeform: Shape 3128">
                <a:extLst>
                  <a:ext uri="{FF2B5EF4-FFF2-40B4-BE49-F238E27FC236}">
                    <a16:creationId xmlns:a16="http://schemas.microsoft.com/office/drawing/2014/main" id="{B248B522-0CEE-4805-85E2-F3237BDD0D81}"/>
                  </a:ext>
                </a:extLst>
              </p:cNvPr>
              <p:cNvSpPr/>
              <p:nvPr/>
            </p:nvSpPr>
            <p:spPr>
              <a:xfrm>
                <a:off x="2896009" y="3961900"/>
                <a:ext cx="35809" cy="5909"/>
              </a:xfrm>
              <a:custGeom>
                <a:avLst/>
                <a:gdLst>
                  <a:gd name="connsiteX0" fmla="*/ 433 w 35809"/>
                  <a:gd name="connsiteY0" fmla="*/ 336 h 5909"/>
                  <a:gd name="connsiteX1" fmla="*/ 36242 w 35809"/>
                  <a:gd name="connsiteY1" fmla="*/ 336 h 5909"/>
                </a:gdLst>
                <a:ahLst/>
                <a:cxnLst>
                  <a:cxn ang="0">
                    <a:pos x="connsiteX0" y="connsiteY0"/>
                  </a:cxn>
                  <a:cxn ang="0">
                    <a:pos x="connsiteX1" y="connsiteY1"/>
                  </a:cxn>
                </a:cxnLst>
                <a:rect l="l" t="t" r="r" b="b"/>
                <a:pathLst>
                  <a:path w="35809" h="5909">
                    <a:moveTo>
                      <a:pt x="433" y="336"/>
                    </a:moveTo>
                    <a:lnTo>
                      <a:pt x="36242" y="336"/>
                    </a:lnTo>
                  </a:path>
                </a:pathLst>
              </a:custGeom>
              <a:noFill/>
              <a:ln w="5965" cap="flat">
                <a:solidFill>
                  <a:srgbClr val="EC4E44"/>
                </a:solidFill>
                <a:prstDash val="solid"/>
                <a:miter/>
              </a:ln>
            </p:spPr>
            <p:txBody>
              <a:bodyPr rtlCol="0" anchor="ctr"/>
              <a:lstStyle/>
              <a:p>
                <a:endParaRPr lang="en-US"/>
              </a:p>
            </p:txBody>
          </p:sp>
          <p:sp>
            <p:nvSpPr>
              <p:cNvPr id="3130" name="Freeform: Shape 3129">
                <a:extLst>
                  <a:ext uri="{FF2B5EF4-FFF2-40B4-BE49-F238E27FC236}">
                    <a16:creationId xmlns:a16="http://schemas.microsoft.com/office/drawing/2014/main" id="{B8DE7F96-1421-4677-9610-BCFC650BA998}"/>
                  </a:ext>
                </a:extLst>
              </p:cNvPr>
              <p:cNvSpPr/>
              <p:nvPr/>
            </p:nvSpPr>
            <p:spPr>
              <a:xfrm>
                <a:off x="2267764" y="4565268"/>
                <a:ext cx="35809" cy="5909"/>
              </a:xfrm>
              <a:custGeom>
                <a:avLst/>
                <a:gdLst>
                  <a:gd name="connsiteX0" fmla="*/ 327 w 35809"/>
                  <a:gd name="connsiteY0" fmla="*/ 438 h 5909"/>
                  <a:gd name="connsiteX1" fmla="*/ 36137 w 35809"/>
                  <a:gd name="connsiteY1" fmla="*/ 438 h 5909"/>
                </a:gdLst>
                <a:ahLst/>
                <a:cxnLst>
                  <a:cxn ang="0">
                    <a:pos x="connsiteX0" y="connsiteY0"/>
                  </a:cxn>
                  <a:cxn ang="0">
                    <a:pos x="connsiteX1" y="connsiteY1"/>
                  </a:cxn>
                </a:cxnLst>
                <a:rect l="l" t="t" r="r" b="b"/>
                <a:pathLst>
                  <a:path w="35809" h="5909">
                    <a:moveTo>
                      <a:pt x="327" y="438"/>
                    </a:moveTo>
                    <a:lnTo>
                      <a:pt x="36137" y="438"/>
                    </a:lnTo>
                  </a:path>
                </a:pathLst>
              </a:custGeom>
              <a:solidFill>
                <a:srgbClr val="EC4E44"/>
              </a:solidFill>
              <a:ln w="5965" cap="sq">
                <a:noFill/>
                <a:prstDash val="solid"/>
                <a:miter/>
              </a:ln>
            </p:spPr>
            <p:txBody>
              <a:bodyPr rtlCol="0" anchor="ctr"/>
              <a:lstStyle/>
              <a:p>
                <a:endParaRPr lang="en-US"/>
              </a:p>
            </p:txBody>
          </p:sp>
          <p:sp>
            <p:nvSpPr>
              <p:cNvPr id="3131" name="Freeform: Shape 3130">
                <a:extLst>
                  <a:ext uri="{FF2B5EF4-FFF2-40B4-BE49-F238E27FC236}">
                    <a16:creationId xmlns:a16="http://schemas.microsoft.com/office/drawing/2014/main" id="{562AF467-ECD3-41E9-B2F8-3A2B3071AE88}"/>
                  </a:ext>
                </a:extLst>
              </p:cNvPr>
              <p:cNvSpPr/>
              <p:nvPr/>
            </p:nvSpPr>
            <p:spPr>
              <a:xfrm>
                <a:off x="2267764" y="4565268"/>
                <a:ext cx="35809" cy="5909"/>
              </a:xfrm>
              <a:custGeom>
                <a:avLst/>
                <a:gdLst>
                  <a:gd name="connsiteX0" fmla="*/ 327 w 35809"/>
                  <a:gd name="connsiteY0" fmla="*/ 438 h 5909"/>
                  <a:gd name="connsiteX1" fmla="*/ 36137 w 35809"/>
                  <a:gd name="connsiteY1" fmla="*/ 438 h 5909"/>
                </a:gdLst>
                <a:ahLst/>
                <a:cxnLst>
                  <a:cxn ang="0">
                    <a:pos x="connsiteX0" y="connsiteY0"/>
                  </a:cxn>
                  <a:cxn ang="0">
                    <a:pos x="connsiteX1" y="connsiteY1"/>
                  </a:cxn>
                </a:cxnLst>
                <a:rect l="l" t="t" r="r" b="b"/>
                <a:pathLst>
                  <a:path w="35809" h="5909">
                    <a:moveTo>
                      <a:pt x="327" y="438"/>
                    </a:moveTo>
                    <a:lnTo>
                      <a:pt x="36137" y="438"/>
                    </a:lnTo>
                  </a:path>
                </a:pathLst>
              </a:custGeom>
              <a:noFill/>
              <a:ln w="5965" cap="flat">
                <a:solidFill>
                  <a:srgbClr val="EC4E44"/>
                </a:solidFill>
                <a:prstDash val="solid"/>
                <a:miter/>
              </a:ln>
            </p:spPr>
            <p:txBody>
              <a:bodyPr rtlCol="0" anchor="ctr"/>
              <a:lstStyle/>
              <a:p>
                <a:endParaRPr lang="en-US"/>
              </a:p>
            </p:txBody>
          </p:sp>
          <p:sp>
            <p:nvSpPr>
              <p:cNvPr id="3132" name="Freeform: Shape 3131">
                <a:extLst>
                  <a:ext uri="{FF2B5EF4-FFF2-40B4-BE49-F238E27FC236}">
                    <a16:creationId xmlns:a16="http://schemas.microsoft.com/office/drawing/2014/main" id="{F79185E0-9DD5-4B05-B289-71FF489FF1F0}"/>
                  </a:ext>
                </a:extLst>
              </p:cNvPr>
              <p:cNvSpPr/>
              <p:nvPr/>
            </p:nvSpPr>
            <p:spPr>
              <a:xfrm>
                <a:off x="1939698" y="4875078"/>
                <a:ext cx="35809" cy="5909"/>
              </a:xfrm>
              <a:custGeom>
                <a:avLst/>
                <a:gdLst>
                  <a:gd name="connsiteX0" fmla="*/ 272 w 35809"/>
                  <a:gd name="connsiteY0" fmla="*/ 490 h 5909"/>
                  <a:gd name="connsiteX1" fmla="*/ 36082 w 35809"/>
                  <a:gd name="connsiteY1" fmla="*/ 490 h 5909"/>
                </a:gdLst>
                <a:ahLst/>
                <a:cxnLst>
                  <a:cxn ang="0">
                    <a:pos x="connsiteX0" y="connsiteY0"/>
                  </a:cxn>
                  <a:cxn ang="0">
                    <a:pos x="connsiteX1" y="connsiteY1"/>
                  </a:cxn>
                </a:cxnLst>
                <a:rect l="l" t="t" r="r" b="b"/>
                <a:pathLst>
                  <a:path w="35809" h="5909">
                    <a:moveTo>
                      <a:pt x="272" y="490"/>
                    </a:moveTo>
                    <a:lnTo>
                      <a:pt x="36082" y="490"/>
                    </a:lnTo>
                  </a:path>
                </a:pathLst>
              </a:custGeom>
              <a:solidFill>
                <a:srgbClr val="EC4E44"/>
              </a:solidFill>
              <a:ln w="5965" cap="sq">
                <a:noFill/>
                <a:prstDash val="solid"/>
                <a:miter/>
              </a:ln>
            </p:spPr>
            <p:txBody>
              <a:bodyPr rtlCol="0" anchor="ctr"/>
              <a:lstStyle/>
              <a:p>
                <a:endParaRPr lang="en-US"/>
              </a:p>
            </p:txBody>
          </p:sp>
          <p:sp>
            <p:nvSpPr>
              <p:cNvPr id="3133" name="Freeform: Shape 3132">
                <a:extLst>
                  <a:ext uri="{FF2B5EF4-FFF2-40B4-BE49-F238E27FC236}">
                    <a16:creationId xmlns:a16="http://schemas.microsoft.com/office/drawing/2014/main" id="{B39B5023-C235-48C8-9754-42A5D1324174}"/>
                  </a:ext>
                </a:extLst>
              </p:cNvPr>
              <p:cNvSpPr/>
              <p:nvPr/>
            </p:nvSpPr>
            <p:spPr>
              <a:xfrm>
                <a:off x="1939698" y="4875078"/>
                <a:ext cx="35809" cy="5909"/>
              </a:xfrm>
              <a:custGeom>
                <a:avLst/>
                <a:gdLst>
                  <a:gd name="connsiteX0" fmla="*/ 272 w 35809"/>
                  <a:gd name="connsiteY0" fmla="*/ 490 h 5909"/>
                  <a:gd name="connsiteX1" fmla="*/ 36082 w 35809"/>
                  <a:gd name="connsiteY1" fmla="*/ 490 h 5909"/>
                </a:gdLst>
                <a:ahLst/>
                <a:cxnLst>
                  <a:cxn ang="0">
                    <a:pos x="connsiteX0" y="connsiteY0"/>
                  </a:cxn>
                  <a:cxn ang="0">
                    <a:pos x="connsiteX1" y="connsiteY1"/>
                  </a:cxn>
                </a:cxnLst>
                <a:rect l="l" t="t" r="r" b="b"/>
                <a:pathLst>
                  <a:path w="35809" h="5909">
                    <a:moveTo>
                      <a:pt x="272" y="490"/>
                    </a:moveTo>
                    <a:lnTo>
                      <a:pt x="36082" y="490"/>
                    </a:lnTo>
                  </a:path>
                </a:pathLst>
              </a:custGeom>
              <a:noFill/>
              <a:ln w="5965" cap="flat">
                <a:solidFill>
                  <a:srgbClr val="EC4E44"/>
                </a:solidFill>
                <a:prstDash val="solid"/>
                <a:miter/>
              </a:ln>
            </p:spPr>
            <p:txBody>
              <a:bodyPr rtlCol="0" anchor="ctr"/>
              <a:lstStyle/>
              <a:p>
                <a:endParaRPr lang="en-US"/>
              </a:p>
            </p:txBody>
          </p:sp>
          <p:sp>
            <p:nvSpPr>
              <p:cNvPr id="3134" name="Freeform: Shape 3133">
                <a:extLst>
                  <a:ext uri="{FF2B5EF4-FFF2-40B4-BE49-F238E27FC236}">
                    <a16:creationId xmlns:a16="http://schemas.microsoft.com/office/drawing/2014/main" id="{6819974E-5AE9-457D-A041-172DC1A1136B}"/>
                  </a:ext>
                </a:extLst>
              </p:cNvPr>
              <p:cNvSpPr/>
              <p:nvPr/>
            </p:nvSpPr>
            <p:spPr>
              <a:xfrm>
                <a:off x="2315403" y="4483513"/>
                <a:ext cx="35809" cy="5909"/>
              </a:xfrm>
              <a:custGeom>
                <a:avLst/>
                <a:gdLst>
                  <a:gd name="connsiteX0" fmla="*/ 335 w 35809"/>
                  <a:gd name="connsiteY0" fmla="*/ 424 h 5909"/>
                  <a:gd name="connsiteX1" fmla="*/ 36145 w 35809"/>
                  <a:gd name="connsiteY1" fmla="*/ 424 h 5909"/>
                </a:gdLst>
                <a:ahLst/>
                <a:cxnLst>
                  <a:cxn ang="0">
                    <a:pos x="connsiteX0" y="connsiteY0"/>
                  </a:cxn>
                  <a:cxn ang="0">
                    <a:pos x="connsiteX1" y="connsiteY1"/>
                  </a:cxn>
                </a:cxnLst>
                <a:rect l="l" t="t" r="r" b="b"/>
                <a:pathLst>
                  <a:path w="35809" h="5909">
                    <a:moveTo>
                      <a:pt x="335" y="424"/>
                    </a:moveTo>
                    <a:lnTo>
                      <a:pt x="36145" y="424"/>
                    </a:lnTo>
                  </a:path>
                </a:pathLst>
              </a:custGeom>
              <a:solidFill>
                <a:srgbClr val="EC4E44"/>
              </a:solidFill>
              <a:ln w="5965" cap="sq">
                <a:noFill/>
                <a:prstDash val="solid"/>
                <a:miter/>
              </a:ln>
            </p:spPr>
            <p:txBody>
              <a:bodyPr rtlCol="0" anchor="ctr"/>
              <a:lstStyle/>
              <a:p>
                <a:endParaRPr lang="en-US"/>
              </a:p>
            </p:txBody>
          </p:sp>
          <p:sp>
            <p:nvSpPr>
              <p:cNvPr id="3135" name="Freeform: Shape 3134">
                <a:extLst>
                  <a:ext uri="{FF2B5EF4-FFF2-40B4-BE49-F238E27FC236}">
                    <a16:creationId xmlns:a16="http://schemas.microsoft.com/office/drawing/2014/main" id="{6C0F8CFF-EFD6-4648-A683-3B1994588E67}"/>
                  </a:ext>
                </a:extLst>
              </p:cNvPr>
              <p:cNvSpPr/>
              <p:nvPr/>
            </p:nvSpPr>
            <p:spPr>
              <a:xfrm>
                <a:off x="2315403" y="4483513"/>
                <a:ext cx="35809" cy="5909"/>
              </a:xfrm>
              <a:custGeom>
                <a:avLst/>
                <a:gdLst>
                  <a:gd name="connsiteX0" fmla="*/ 335 w 35809"/>
                  <a:gd name="connsiteY0" fmla="*/ 424 h 5909"/>
                  <a:gd name="connsiteX1" fmla="*/ 36145 w 35809"/>
                  <a:gd name="connsiteY1" fmla="*/ 424 h 5909"/>
                </a:gdLst>
                <a:ahLst/>
                <a:cxnLst>
                  <a:cxn ang="0">
                    <a:pos x="connsiteX0" y="connsiteY0"/>
                  </a:cxn>
                  <a:cxn ang="0">
                    <a:pos x="connsiteX1" y="connsiteY1"/>
                  </a:cxn>
                </a:cxnLst>
                <a:rect l="l" t="t" r="r" b="b"/>
                <a:pathLst>
                  <a:path w="35809" h="5909">
                    <a:moveTo>
                      <a:pt x="335" y="424"/>
                    </a:moveTo>
                    <a:lnTo>
                      <a:pt x="36145" y="424"/>
                    </a:lnTo>
                  </a:path>
                </a:pathLst>
              </a:custGeom>
              <a:noFill/>
              <a:ln w="5965" cap="flat">
                <a:solidFill>
                  <a:srgbClr val="EC4E44"/>
                </a:solidFill>
                <a:prstDash val="solid"/>
                <a:miter/>
              </a:ln>
            </p:spPr>
            <p:txBody>
              <a:bodyPr rtlCol="0" anchor="ctr"/>
              <a:lstStyle/>
              <a:p>
                <a:endParaRPr lang="en-US"/>
              </a:p>
            </p:txBody>
          </p:sp>
          <p:sp>
            <p:nvSpPr>
              <p:cNvPr id="3136" name="Freeform: Shape 3135">
                <a:extLst>
                  <a:ext uri="{FF2B5EF4-FFF2-40B4-BE49-F238E27FC236}">
                    <a16:creationId xmlns:a16="http://schemas.microsoft.com/office/drawing/2014/main" id="{0DAC7AA7-5625-47A4-94A0-FA21F89946D2}"/>
                  </a:ext>
                </a:extLst>
              </p:cNvPr>
              <p:cNvSpPr/>
              <p:nvPr/>
            </p:nvSpPr>
            <p:spPr>
              <a:xfrm>
                <a:off x="2751007" y="4098871"/>
                <a:ext cx="35809" cy="5909"/>
              </a:xfrm>
              <a:custGeom>
                <a:avLst/>
                <a:gdLst>
                  <a:gd name="connsiteX0" fmla="*/ 408 w 35809"/>
                  <a:gd name="connsiteY0" fmla="*/ 359 h 5909"/>
                  <a:gd name="connsiteX1" fmla="*/ 36218 w 35809"/>
                  <a:gd name="connsiteY1" fmla="*/ 359 h 5909"/>
                </a:gdLst>
                <a:ahLst/>
                <a:cxnLst>
                  <a:cxn ang="0">
                    <a:pos x="connsiteX0" y="connsiteY0"/>
                  </a:cxn>
                  <a:cxn ang="0">
                    <a:pos x="connsiteX1" y="connsiteY1"/>
                  </a:cxn>
                </a:cxnLst>
                <a:rect l="l" t="t" r="r" b="b"/>
                <a:pathLst>
                  <a:path w="35809" h="5909">
                    <a:moveTo>
                      <a:pt x="408" y="359"/>
                    </a:moveTo>
                    <a:lnTo>
                      <a:pt x="36218" y="359"/>
                    </a:lnTo>
                  </a:path>
                </a:pathLst>
              </a:custGeom>
              <a:solidFill>
                <a:srgbClr val="EC4E44"/>
              </a:solidFill>
              <a:ln w="5965" cap="sq">
                <a:noFill/>
                <a:prstDash val="solid"/>
                <a:miter/>
              </a:ln>
            </p:spPr>
            <p:txBody>
              <a:bodyPr rtlCol="0" anchor="ctr"/>
              <a:lstStyle/>
              <a:p>
                <a:endParaRPr lang="en-US"/>
              </a:p>
            </p:txBody>
          </p:sp>
          <p:sp>
            <p:nvSpPr>
              <p:cNvPr id="3137" name="Freeform: Shape 3136">
                <a:extLst>
                  <a:ext uri="{FF2B5EF4-FFF2-40B4-BE49-F238E27FC236}">
                    <a16:creationId xmlns:a16="http://schemas.microsoft.com/office/drawing/2014/main" id="{8B8F731B-C04E-49CA-B4FB-0EEAC0430A04}"/>
                  </a:ext>
                </a:extLst>
              </p:cNvPr>
              <p:cNvSpPr/>
              <p:nvPr/>
            </p:nvSpPr>
            <p:spPr>
              <a:xfrm>
                <a:off x="2751007" y="4098871"/>
                <a:ext cx="35809" cy="5909"/>
              </a:xfrm>
              <a:custGeom>
                <a:avLst/>
                <a:gdLst>
                  <a:gd name="connsiteX0" fmla="*/ 408 w 35809"/>
                  <a:gd name="connsiteY0" fmla="*/ 359 h 5909"/>
                  <a:gd name="connsiteX1" fmla="*/ 36218 w 35809"/>
                  <a:gd name="connsiteY1" fmla="*/ 359 h 5909"/>
                </a:gdLst>
                <a:ahLst/>
                <a:cxnLst>
                  <a:cxn ang="0">
                    <a:pos x="connsiteX0" y="connsiteY0"/>
                  </a:cxn>
                  <a:cxn ang="0">
                    <a:pos x="connsiteX1" y="connsiteY1"/>
                  </a:cxn>
                </a:cxnLst>
                <a:rect l="l" t="t" r="r" b="b"/>
                <a:pathLst>
                  <a:path w="35809" h="5909">
                    <a:moveTo>
                      <a:pt x="408" y="359"/>
                    </a:moveTo>
                    <a:lnTo>
                      <a:pt x="36218" y="359"/>
                    </a:lnTo>
                  </a:path>
                </a:pathLst>
              </a:custGeom>
              <a:noFill/>
              <a:ln w="5965" cap="flat">
                <a:solidFill>
                  <a:srgbClr val="EC4E44"/>
                </a:solidFill>
                <a:prstDash val="solid"/>
                <a:miter/>
              </a:ln>
            </p:spPr>
            <p:txBody>
              <a:bodyPr rtlCol="0" anchor="ctr"/>
              <a:lstStyle/>
              <a:p>
                <a:endParaRPr lang="en-US"/>
              </a:p>
            </p:txBody>
          </p:sp>
          <p:sp>
            <p:nvSpPr>
              <p:cNvPr id="3138" name="Freeform: Shape 3137">
                <a:extLst>
                  <a:ext uri="{FF2B5EF4-FFF2-40B4-BE49-F238E27FC236}">
                    <a16:creationId xmlns:a16="http://schemas.microsoft.com/office/drawing/2014/main" id="{3D23FDA2-6B93-4EA7-8B88-9D82E65CCE2F}"/>
                  </a:ext>
                </a:extLst>
              </p:cNvPr>
              <p:cNvSpPr/>
              <p:nvPr/>
            </p:nvSpPr>
            <p:spPr>
              <a:xfrm>
                <a:off x="2725491" y="4139357"/>
                <a:ext cx="35809" cy="5909"/>
              </a:xfrm>
              <a:custGeom>
                <a:avLst/>
                <a:gdLst>
                  <a:gd name="connsiteX0" fmla="*/ 404 w 35809"/>
                  <a:gd name="connsiteY0" fmla="*/ 366 h 5909"/>
                  <a:gd name="connsiteX1" fmla="*/ 36213 w 35809"/>
                  <a:gd name="connsiteY1" fmla="*/ 366 h 5909"/>
                </a:gdLst>
                <a:ahLst/>
                <a:cxnLst>
                  <a:cxn ang="0">
                    <a:pos x="connsiteX0" y="connsiteY0"/>
                  </a:cxn>
                  <a:cxn ang="0">
                    <a:pos x="connsiteX1" y="connsiteY1"/>
                  </a:cxn>
                </a:cxnLst>
                <a:rect l="l" t="t" r="r" b="b"/>
                <a:pathLst>
                  <a:path w="35809" h="5909">
                    <a:moveTo>
                      <a:pt x="404" y="366"/>
                    </a:moveTo>
                    <a:lnTo>
                      <a:pt x="36213" y="366"/>
                    </a:lnTo>
                  </a:path>
                </a:pathLst>
              </a:custGeom>
              <a:solidFill>
                <a:srgbClr val="EC4E44"/>
              </a:solidFill>
              <a:ln w="5965" cap="sq">
                <a:noFill/>
                <a:prstDash val="solid"/>
                <a:miter/>
              </a:ln>
            </p:spPr>
            <p:txBody>
              <a:bodyPr rtlCol="0" anchor="ctr"/>
              <a:lstStyle/>
              <a:p>
                <a:endParaRPr lang="en-US"/>
              </a:p>
            </p:txBody>
          </p:sp>
          <p:sp>
            <p:nvSpPr>
              <p:cNvPr id="3139" name="Freeform: Shape 3138">
                <a:extLst>
                  <a:ext uri="{FF2B5EF4-FFF2-40B4-BE49-F238E27FC236}">
                    <a16:creationId xmlns:a16="http://schemas.microsoft.com/office/drawing/2014/main" id="{0DA5C327-E0A3-4425-BB6D-F5C83AEE74CC}"/>
                  </a:ext>
                </a:extLst>
              </p:cNvPr>
              <p:cNvSpPr/>
              <p:nvPr/>
            </p:nvSpPr>
            <p:spPr>
              <a:xfrm>
                <a:off x="2725491" y="4139357"/>
                <a:ext cx="35809" cy="5909"/>
              </a:xfrm>
              <a:custGeom>
                <a:avLst/>
                <a:gdLst>
                  <a:gd name="connsiteX0" fmla="*/ 404 w 35809"/>
                  <a:gd name="connsiteY0" fmla="*/ 366 h 5909"/>
                  <a:gd name="connsiteX1" fmla="*/ 36213 w 35809"/>
                  <a:gd name="connsiteY1" fmla="*/ 366 h 5909"/>
                </a:gdLst>
                <a:ahLst/>
                <a:cxnLst>
                  <a:cxn ang="0">
                    <a:pos x="connsiteX0" y="connsiteY0"/>
                  </a:cxn>
                  <a:cxn ang="0">
                    <a:pos x="connsiteX1" y="connsiteY1"/>
                  </a:cxn>
                </a:cxnLst>
                <a:rect l="l" t="t" r="r" b="b"/>
                <a:pathLst>
                  <a:path w="35809" h="5909">
                    <a:moveTo>
                      <a:pt x="404" y="366"/>
                    </a:moveTo>
                    <a:lnTo>
                      <a:pt x="36213" y="366"/>
                    </a:lnTo>
                  </a:path>
                </a:pathLst>
              </a:custGeom>
              <a:noFill/>
              <a:ln w="5965" cap="flat">
                <a:solidFill>
                  <a:srgbClr val="EC4E44"/>
                </a:solidFill>
                <a:prstDash val="solid"/>
                <a:miter/>
              </a:ln>
            </p:spPr>
            <p:txBody>
              <a:bodyPr rtlCol="0" anchor="ctr"/>
              <a:lstStyle/>
              <a:p>
                <a:endParaRPr lang="en-US"/>
              </a:p>
            </p:txBody>
          </p:sp>
          <p:sp>
            <p:nvSpPr>
              <p:cNvPr id="3140" name="Freeform: Shape 3139">
                <a:extLst>
                  <a:ext uri="{FF2B5EF4-FFF2-40B4-BE49-F238E27FC236}">
                    <a16:creationId xmlns:a16="http://schemas.microsoft.com/office/drawing/2014/main" id="{F3C949D0-9F7D-421E-8F40-D80CF8FD1A11}"/>
                  </a:ext>
                </a:extLst>
              </p:cNvPr>
              <p:cNvSpPr/>
              <p:nvPr/>
            </p:nvSpPr>
            <p:spPr>
              <a:xfrm>
                <a:off x="2983473" y="3872986"/>
                <a:ext cx="35809" cy="5909"/>
              </a:xfrm>
              <a:custGeom>
                <a:avLst/>
                <a:gdLst>
                  <a:gd name="connsiteX0" fmla="*/ 447 w 35809"/>
                  <a:gd name="connsiteY0" fmla="*/ 321 h 5909"/>
                  <a:gd name="connsiteX1" fmla="*/ 36257 w 35809"/>
                  <a:gd name="connsiteY1" fmla="*/ 321 h 5909"/>
                </a:gdLst>
                <a:ahLst/>
                <a:cxnLst>
                  <a:cxn ang="0">
                    <a:pos x="connsiteX0" y="connsiteY0"/>
                  </a:cxn>
                  <a:cxn ang="0">
                    <a:pos x="connsiteX1" y="connsiteY1"/>
                  </a:cxn>
                </a:cxnLst>
                <a:rect l="l" t="t" r="r" b="b"/>
                <a:pathLst>
                  <a:path w="35809" h="5909">
                    <a:moveTo>
                      <a:pt x="447" y="321"/>
                    </a:moveTo>
                    <a:lnTo>
                      <a:pt x="36257" y="321"/>
                    </a:lnTo>
                  </a:path>
                </a:pathLst>
              </a:custGeom>
              <a:solidFill>
                <a:srgbClr val="EC4E44"/>
              </a:solidFill>
              <a:ln w="5965" cap="sq">
                <a:noFill/>
                <a:prstDash val="solid"/>
                <a:miter/>
              </a:ln>
            </p:spPr>
            <p:txBody>
              <a:bodyPr rtlCol="0" anchor="ctr"/>
              <a:lstStyle/>
              <a:p>
                <a:endParaRPr lang="en-US"/>
              </a:p>
            </p:txBody>
          </p:sp>
          <p:sp>
            <p:nvSpPr>
              <p:cNvPr id="3141" name="Freeform: Shape 3140">
                <a:extLst>
                  <a:ext uri="{FF2B5EF4-FFF2-40B4-BE49-F238E27FC236}">
                    <a16:creationId xmlns:a16="http://schemas.microsoft.com/office/drawing/2014/main" id="{7CB9784A-9859-43FA-BDE0-104FF8F1F2E5}"/>
                  </a:ext>
                </a:extLst>
              </p:cNvPr>
              <p:cNvSpPr/>
              <p:nvPr/>
            </p:nvSpPr>
            <p:spPr>
              <a:xfrm>
                <a:off x="2983473" y="3872986"/>
                <a:ext cx="35809" cy="5909"/>
              </a:xfrm>
              <a:custGeom>
                <a:avLst/>
                <a:gdLst>
                  <a:gd name="connsiteX0" fmla="*/ 447 w 35809"/>
                  <a:gd name="connsiteY0" fmla="*/ 321 h 5909"/>
                  <a:gd name="connsiteX1" fmla="*/ 36257 w 35809"/>
                  <a:gd name="connsiteY1" fmla="*/ 321 h 5909"/>
                </a:gdLst>
                <a:ahLst/>
                <a:cxnLst>
                  <a:cxn ang="0">
                    <a:pos x="connsiteX0" y="connsiteY0"/>
                  </a:cxn>
                  <a:cxn ang="0">
                    <a:pos x="connsiteX1" y="connsiteY1"/>
                  </a:cxn>
                </a:cxnLst>
                <a:rect l="l" t="t" r="r" b="b"/>
                <a:pathLst>
                  <a:path w="35809" h="5909">
                    <a:moveTo>
                      <a:pt x="447" y="321"/>
                    </a:moveTo>
                    <a:lnTo>
                      <a:pt x="36257" y="321"/>
                    </a:lnTo>
                  </a:path>
                </a:pathLst>
              </a:custGeom>
              <a:noFill/>
              <a:ln w="5965" cap="flat">
                <a:solidFill>
                  <a:srgbClr val="EC4E44"/>
                </a:solidFill>
                <a:prstDash val="solid"/>
                <a:miter/>
              </a:ln>
            </p:spPr>
            <p:txBody>
              <a:bodyPr rtlCol="0" anchor="ctr"/>
              <a:lstStyle/>
              <a:p>
                <a:endParaRPr lang="en-US"/>
              </a:p>
            </p:txBody>
          </p:sp>
          <p:sp>
            <p:nvSpPr>
              <p:cNvPr id="3142" name="Freeform: Shape 3141">
                <a:extLst>
                  <a:ext uri="{FF2B5EF4-FFF2-40B4-BE49-F238E27FC236}">
                    <a16:creationId xmlns:a16="http://schemas.microsoft.com/office/drawing/2014/main" id="{80436A52-6504-409D-B944-E1B63A6FBECF}"/>
                  </a:ext>
                </a:extLst>
              </p:cNvPr>
              <p:cNvSpPr/>
              <p:nvPr/>
            </p:nvSpPr>
            <p:spPr>
              <a:xfrm>
                <a:off x="3212021" y="3731613"/>
                <a:ext cx="35809" cy="5909"/>
              </a:xfrm>
              <a:custGeom>
                <a:avLst/>
                <a:gdLst>
                  <a:gd name="connsiteX0" fmla="*/ 486 w 35809"/>
                  <a:gd name="connsiteY0" fmla="*/ 297 h 5909"/>
                  <a:gd name="connsiteX1" fmla="*/ 36295 w 35809"/>
                  <a:gd name="connsiteY1" fmla="*/ 297 h 5909"/>
                </a:gdLst>
                <a:ahLst/>
                <a:cxnLst>
                  <a:cxn ang="0">
                    <a:pos x="connsiteX0" y="connsiteY0"/>
                  </a:cxn>
                  <a:cxn ang="0">
                    <a:pos x="connsiteX1" y="connsiteY1"/>
                  </a:cxn>
                </a:cxnLst>
                <a:rect l="l" t="t" r="r" b="b"/>
                <a:pathLst>
                  <a:path w="35809" h="5909">
                    <a:moveTo>
                      <a:pt x="486" y="297"/>
                    </a:moveTo>
                    <a:lnTo>
                      <a:pt x="36295" y="297"/>
                    </a:lnTo>
                  </a:path>
                </a:pathLst>
              </a:custGeom>
              <a:solidFill>
                <a:srgbClr val="EC4E44"/>
              </a:solidFill>
              <a:ln w="5965" cap="sq">
                <a:noFill/>
                <a:prstDash val="solid"/>
                <a:miter/>
              </a:ln>
            </p:spPr>
            <p:txBody>
              <a:bodyPr rtlCol="0" anchor="ctr"/>
              <a:lstStyle/>
              <a:p>
                <a:endParaRPr lang="en-US"/>
              </a:p>
            </p:txBody>
          </p:sp>
          <p:sp>
            <p:nvSpPr>
              <p:cNvPr id="3143" name="Freeform: Shape 3142">
                <a:extLst>
                  <a:ext uri="{FF2B5EF4-FFF2-40B4-BE49-F238E27FC236}">
                    <a16:creationId xmlns:a16="http://schemas.microsoft.com/office/drawing/2014/main" id="{F8417B3A-E039-43A9-8DA9-C68E9FADF56F}"/>
                  </a:ext>
                </a:extLst>
              </p:cNvPr>
              <p:cNvSpPr/>
              <p:nvPr/>
            </p:nvSpPr>
            <p:spPr>
              <a:xfrm>
                <a:off x="3212021" y="3731613"/>
                <a:ext cx="35809" cy="5909"/>
              </a:xfrm>
              <a:custGeom>
                <a:avLst/>
                <a:gdLst>
                  <a:gd name="connsiteX0" fmla="*/ 486 w 35809"/>
                  <a:gd name="connsiteY0" fmla="*/ 297 h 5909"/>
                  <a:gd name="connsiteX1" fmla="*/ 36295 w 35809"/>
                  <a:gd name="connsiteY1" fmla="*/ 297 h 5909"/>
                </a:gdLst>
                <a:ahLst/>
                <a:cxnLst>
                  <a:cxn ang="0">
                    <a:pos x="connsiteX0" y="connsiteY0"/>
                  </a:cxn>
                  <a:cxn ang="0">
                    <a:pos x="connsiteX1" y="connsiteY1"/>
                  </a:cxn>
                </a:cxnLst>
                <a:rect l="l" t="t" r="r" b="b"/>
                <a:pathLst>
                  <a:path w="35809" h="5909">
                    <a:moveTo>
                      <a:pt x="486" y="297"/>
                    </a:moveTo>
                    <a:lnTo>
                      <a:pt x="36295" y="297"/>
                    </a:lnTo>
                  </a:path>
                </a:pathLst>
              </a:custGeom>
              <a:noFill/>
              <a:ln w="5965" cap="flat">
                <a:solidFill>
                  <a:srgbClr val="EC4E44"/>
                </a:solidFill>
                <a:prstDash val="solid"/>
                <a:miter/>
              </a:ln>
            </p:spPr>
            <p:txBody>
              <a:bodyPr rtlCol="0" anchor="ctr"/>
              <a:lstStyle/>
              <a:p>
                <a:endParaRPr lang="en-US"/>
              </a:p>
            </p:txBody>
          </p:sp>
          <p:sp>
            <p:nvSpPr>
              <p:cNvPr id="3144" name="Freeform: Shape 3143">
                <a:extLst>
                  <a:ext uri="{FF2B5EF4-FFF2-40B4-BE49-F238E27FC236}">
                    <a16:creationId xmlns:a16="http://schemas.microsoft.com/office/drawing/2014/main" id="{30639789-0C2F-4AE9-B737-8D94AE36DB0B}"/>
                  </a:ext>
                </a:extLst>
              </p:cNvPr>
              <p:cNvSpPr/>
              <p:nvPr/>
            </p:nvSpPr>
            <p:spPr>
              <a:xfrm>
                <a:off x="2789473" y="4087092"/>
                <a:ext cx="35809" cy="5909"/>
              </a:xfrm>
              <a:custGeom>
                <a:avLst/>
                <a:gdLst>
                  <a:gd name="connsiteX0" fmla="*/ 415 w 35809"/>
                  <a:gd name="connsiteY0" fmla="*/ 357 h 5909"/>
                  <a:gd name="connsiteX1" fmla="*/ 36224 w 35809"/>
                  <a:gd name="connsiteY1" fmla="*/ 357 h 5909"/>
                </a:gdLst>
                <a:ahLst/>
                <a:cxnLst>
                  <a:cxn ang="0">
                    <a:pos x="connsiteX0" y="connsiteY0"/>
                  </a:cxn>
                  <a:cxn ang="0">
                    <a:pos x="connsiteX1" y="connsiteY1"/>
                  </a:cxn>
                </a:cxnLst>
                <a:rect l="l" t="t" r="r" b="b"/>
                <a:pathLst>
                  <a:path w="35809" h="5909">
                    <a:moveTo>
                      <a:pt x="415" y="357"/>
                    </a:moveTo>
                    <a:lnTo>
                      <a:pt x="36224" y="357"/>
                    </a:lnTo>
                  </a:path>
                </a:pathLst>
              </a:custGeom>
              <a:solidFill>
                <a:srgbClr val="EC4E44"/>
              </a:solidFill>
              <a:ln w="5965" cap="sq">
                <a:noFill/>
                <a:prstDash val="solid"/>
                <a:miter/>
              </a:ln>
            </p:spPr>
            <p:txBody>
              <a:bodyPr rtlCol="0" anchor="ctr"/>
              <a:lstStyle/>
              <a:p>
                <a:endParaRPr lang="en-US"/>
              </a:p>
            </p:txBody>
          </p:sp>
          <p:sp>
            <p:nvSpPr>
              <p:cNvPr id="3145" name="Freeform: Shape 3144">
                <a:extLst>
                  <a:ext uri="{FF2B5EF4-FFF2-40B4-BE49-F238E27FC236}">
                    <a16:creationId xmlns:a16="http://schemas.microsoft.com/office/drawing/2014/main" id="{CFB5C8AE-AE9F-4BFE-B6EB-78CD8F654B22}"/>
                  </a:ext>
                </a:extLst>
              </p:cNvPr>
              <p:cNvSpPr/>
              <p:nvPr/>
            </p:nvSpPr>
            <p:spPr>
              <a:xfrm>
                <a:off x="2789473" y="4087092"/>
                <a:ext cx="35809" cy="5909"/>
              </a:xfrm>
              <a:custGeom>
                <a:avLst/>
                <a:gdLst>
                  <a:gd name="connsiteX0" fmla="*/ 415 w 35809"/>
                  <a:gd name="connsiteY0" fmla="*/ 357 h 5909"/>
                  <a:gd name="connsiteX1" fmla="*/ 36224 w 35809"/>
                  <a:gd name="connsiteY1" fmla="*/ 357 h 5909"/>
                </a:gdLst>
                <a:ahLst/>
                <a:cxnLst>
                  <a:cxn ang="0">
                    <a:pos x="connsiteX0" y="connsiteY0"/>
                  </a:cxn>
                  <a:cxn ang="0">
                    <a:pos x="connsiteX1" y="connsiteY1"/>
                  </a:cxn>
                </a:cxnLst>
                <a:rect l="l" t="t" r="r" b="b"/>
                <a:pathLst>
                  <a:path w="35809" h="5909">
                    <a:moveTo>
                      <a:pt x="415" y="357"/>
                    </a:moveTo>
                    <a:lnTo>
                      <a:pt x="36224" y="357"/>
                    </a:lnTo>
                  </a:path>
                </a:pathLst>
              </a:custGeom>
              <a:noFill/>
              <a:ln w="5965" cap="flat">
                <a:solidFill>
                  <a:srgbClr val="EC4E44"/>
                </a:solidFill>
                <a:prstDash val="solid"/>
                <a:miter/>
              </a:ln>
            </p:spPr>
            <p:txBody>
              <a:bodyPr rtlCol="0" anchor="ctr"/>
              <a:lstStyle/>
              <a:p>
                <a:endParaRPr lang="en-US"/>
              </a:p>
            </p:txBody>
          </p:sp>
          <p:sp>
            <p:nvSpPr>
              <p:cNvPr id="3146" name="Freeform: Shape 3145">
                <a:extLst>
                  <a:ext uri="{FF2B5EF4-FFF2-40B4-BE49-F238E27FC236}">
                    <a16:creationId xmlns:a16="http://schemas.microsoft.com/office/drawing/2014/main" id="{A643736F-64FE-4A46-8886-CADF61F24C9B}"/>
                  </a:ext>
                </a:extLst>
              </p:cNvPr>
              <p:cNvSpPr/>
              <p:nvPr/>
            </p:nvSpPr>
            <p:spPr>
              <a:xfrm>
                <a:off x="2924246" y="3943370"/>
                <a:ext cx="35809" cy="5909"/>
              </a:xfrm>
              <a:custGeom>
                <a:avLst/>
                <a:gdLst>
                  <a:gd name="connsiteX0" fmla="*/ 437 w 35809"/>
                  <a:gd name="connsiteY0" fmla="*/ 333 h 5909"/>
                  <a:gd name="connsiteX1" fmla="*/ 36247 w 35809"/>
                  <a:gd name="connsiteY1" fmla="*/ 333 h 5909"/>
                </a:gdLst>
                <a:ahLst/>
                <a:cxnLst>
                  <a:cxn ang="0">
                    <a:pos x="connsiteX0" y="connsiteY0"/>
                  </a:cxn>
                  <a:cxn ang="0">
                    <a:pos x="connsiteX1" y="connsiteY1"/>
                  </a:cxn>
                </a:cxnLst>
                <a:rect l="l" t="t" r="r" b="b"/>
                <a:pathLst>
                  <a:path w="35809" h="5909">
                    <a:moveTo>
                      <a:pt x="437" y="333"/>
                    </a:moveTo>
                    <a:lnTo>
                      <a:pt x="36247" y="333"/>
                    </a:lnTo>
                  </a:path>
                </a:pathLst>
              </a:custGeom>
              <a:solidFill>
                <a:srgbClr val="EC4E44"/>
              </a:solidFill>
              <a:ln w="5965" cap="sq">
                <a:noFill/>
                <a:prstDash val="solid"/>
                <a:miter/>
              </a:ln>
            </p:spPr>
            <p:txBody>
              <a:bodyPr rtlCol="0" anchor="ctr"/>
              <a:lstStyle/>
              <a:p>
                <a:endParaRPr lang="en-US"/>
              </a:p>
            </p:txBody>
          </p:sp>
          <p:sp>
            <p:nvSpPr>
              <p:cNvPr id="3147" name="Freeform: Shape 3146">
                <a:extLst>
                  <a:ext uri="{FF2B5EF4-FFF2-40B4-BE49-F238E27FC236}">
                    <a16:creationId xmlns:a16="http://schemas.microsoft.com/office/drawing/2014/main" id="{6B98060A-D8B8-4C96-8F9C-4CD5FE53E689}"/>
                  </a:ext>
                </a:extLst>
              </p:cNvPr>
              <p:cNvSpPr/>
              <p:nvPr/>
            </p:nvSpPr>
            <p:spPr>
              <a:xfrm>
                <a:off x="2924246" y="3943370"/>
                <a:ext cx="35809" cy="5909"/>
              </a:xfrm>
              <a:custGeom>
                <a:avLst/>
                <a:gdLst>
                  <a:gd name="connsiteX0" fmla="*/ 437 w 35809"/>
                  <a:gd name="connsiteY0" fmla="*/ 333 h 5909"/>
                  <a:gd name="connsiteX1" fmla="*/ 36247 w 35809"/>
                  <a:gd name="connsiteY1" fmla="*/ 333 h 5909"/>
                </a:gdLst>
                <a:ahLst/>
                <a:cxnLst>
                  <a:cxn ang="0">
                    <a:pos x="connsiteX0" y="connsiteY0"/>
                  </a:cxn>
                  <a:cxn ang="0">
                    <a:pos x="connsiteX1" y="connsiteY1"/>
                  </a:cxn>
                </a:cxnLst>
                <a:rect l="l" t="t" r="r" b="b"/>
                <a:pathLst>
                  <a:path w="35809" h="5909">
                    <a:moveTo>
                      <a:pt x="437" y="333"/>
                    </a:moveTo>
                    <a:lnTo>
                      <a:pt x="36247" y="333"/>
                    </a:lnTo>
                  </a:path>
                </a:pathLst>
              </a:custGeom>
              <a:noFill/>
              <a:ln w="5965" cap="flat">
                <a:solidFill>
                  <a:srgbClr val="EC4E44"/>
                </a:solidFill>
                <a:prstDash val="solid"/>
                <a:miter/>
              </a:ln>
            </p:spPr>
            <p:txBody>
              <a:bodyPr rtlCol="0" anchor="ctr"/>
              <a:lstStyle/>
              <a:p>
                <a:endParaRPr lang="en-US"/>
              </a:p>
            </p:txBody>
          </p:sp>
          <p:sp>
            <p:nvSpPr>
              <p:cNvPr id="3148" name="Freeform: Shape 3147">
                <a:extLst>
                  <a:ext uri="{FF2B5EF4-FFF2-40B4-BE49-F238E27FC236}">
                    <a16:creationId xmlns:a16="http://schemas.microsoft.com/office/drawing/2014/main" id="{96F1FC6D-99BC-44F9-83E1-62BA17FDA5B6}"/>
                  </a:ext>
                </a:extLst>
              </p:cNvPr>
              <p:cNvSpPr/>
              <p:nvPr/>
            </p:nvSpPr>
            <p:spPr>
              <a:xfrm>
                <a:off x="3036673" y="3849974"/>
                <a:ext cx="35809" cy="5909"/>
              </a:xfrm>
              <a:custGeom>
                <a:avLst/>
                <a:gdLst>
                  <a:gd name="connsiteX0" fmla="*/ 456 w 35809"/>
                  <a:gd name="connsiteY0" fmla="*/ 317 h 5909"/>
                  <a:gd name="connsiteX1" fmla="*/ 36265 w 35809"/>
                  <a:gd name="connsiteY1" fmla="*/ 317 h 5909"/>
                </a:gdLst>
                <a:ahLst/>
                <a:cxnLst>
                  <a:cxn ang="0">
                    <a:pos x="connsiteX0" y="connsiteY0"/>
                  </a:cxn>
                  <a:cxn ang="0">
                    <a:pos x="connsiteX1" y="connsiteY1"/>
                  </a:cxn>
                </a:cxnLst>
                <a:rect l="l" t="t" r="r" b="b"/>
                <a:pathLst>
                  <a:path w="35809" h="5909">
                    <a:moveTo>
                      <a:pt x="456" y="317"/>
                    </a:moveTo>
                    <a:lnTo>
                      <a:pt x="36265" y="317"/>
                    </a:lnTo>
                  </a:path>
                </a:pathLst>
              </a:custGeom>
              <a:solidFill>
                <a:srgbClr val="EC4E44"/>
              </a:solidFill>
              <a:ln w="5965" cap="sq">
                <a:noFill/>
                <a:prstDash val="solid"/>
                <a:miter/>
              </a:ln>
            </p:spPr>
            <p:txBody>
              <a:bodyPr rtlCol="0" anchor="ctr"/>
              <a:lstStyle/>
              <a:p>
                <a:endParaRPr lang="en-US"/>
              </a:p>
            </p:txBody>
          </p:sp>
          <p:sp>
            <p:nvSpPr>
              <p:cNvPr id="3149" name="Freeform: Shape 3148">
                <a:extLst>
                  <a:ext uri="{FF2B5EF4-FFF2-40B4-BE49-F238E27FC236}">
                    <a16:creationId xmlns:a16="http://schemas.microsoft.com/office/drawing/2014/main" id="{EBC7D6E8-9CEA-4144-9C3E-5AAC0568514A}"/>
                  </a:ext>
                </a:extLst>
              </p:cNvPr>
              <p:cNvSpPr/>
              <p:nvPr/>
            </p:nvSpPr>
            <p:spPr>
              <a:xfrm>
                <a:off x="3036673" y="3849974"/>
                <a:ext cx="35809" cy="5909"/>
              </a:xfrm>
              <a:custGeom>
                <a:avLst/>
                <a:gdLst>
                  <a:gd name="connsiteX0" fmla="*/ 456 w 35809"/>
                  <a:gd name="connsiteY0" fmla="*/ 317 h 5909"/>
                  <a:gd name="connsiteX1" fmla="*/ 36265 w 35809"/>
                  <a:gd name="connsiteY1" fmla="*/ 317 h 5909"/>
                </a:gdLst>
                <a:ahLst/>
                <a:cxnLst>
                  <a:cxn ang="0">
                    <a:pos x="connsiteX0" y="connsiteY0"/>
                  </a:cxn>
                  <a:cxn ang="0">
                    <a:pos x="connsiteX1" y="connsiteY1"/>
                  </a:cxn>
                </a:cxnLst>
                <a:rect l="l" t="t" r="r" b="b"/>
                <a:pathLst>
                  <a:path w="35809" h="5909">
                    <a:moveTo>
                      <a:pt x="456" y="317"/>
                    </a:moveTo>
                    <a:lnTo>
                      <a:pt x="36265" y="317"/>
                    </a:lnTo>
                  </a:path>
                </a:pathLst>
              </a:custGeom>
              <a:noFill/>
              <a:ln w="5965" cap="flat">
                <a:solidFill>
                  <a:srgbClr val="EC4E44"/>
                </a:solidFill>
                <a:prstDash val="solid"/>
                <a:miter/>
              </a:ln>
            </p:spPr>
            <p:txBody>
              <a:bodyPr rtlCol="0" anchor="ctr"/>
              <a:lstStyle/>
              <a:p>
                <a:endParaRPr lang="en-US"/>
              </a:p>
            </p:txBody>
          </p:sp>
          <p:sp>
            <p:nvSpPr>
              <p:cNvPr id="3150" name="Freeform: Shape 3149">
                <a:extLst>
                  <a:ext uri="{FF2B5EF4-FFF2-40B4-BE49-F238E27FC236}">
                    <a16:creationId xmlns:a16="http://schemas.microsoft.com/office/drawing/2014/main" id="{FD35972B-7410-4E4C-B578-049AF39D638D}"/>
                  </a:ext>
                </a:extLst>
              </p:cNvPr>
              <p:cNvSpPr/>
              <p:nvPr/>
            </p:nvSpPr>
            <p:spPr>
              <a:xfrm>
                <a:off x="3206539" y="3680849"/>
                <a:ext cx="35809" cy="5909"/>
              </a:xfrm>
              <a:custGeom>
                <a:avLst/>
                <a:gdLst>
                  <a:gd name="connsiteX0" fmla="*/ 485 w 35809"/>
                  <a:gd name="connsiteY0" fmla="*/ 288 h 5909"/>
                  <a:gd name="connsiteX1" fmla="*/ 36294 w 35809"/>
                  <a:gd name="connsiteY1" fmla="*/ 288 h 5909"/>
                </a:gdLst>
                <a:ahLst/>
                <a:cxnLst>
                  <a:cxn ang="0">
                    <a:pos x="connsiteX0" y="connsiteY0"/>
                  </a:cxn>
                  <a:cxn ang="0">
                    <a:pos x="connsiteX1" y="connsiteY1"/>
                  </a:cxn>
                </a:cxnLst>
                <a:rect l="l" t="t" r="r" b="b"/>
                <a:pathLst>
                  <a:path w="35809" h="5909">
                    <a:moveTo>
                      <a:pt x="485" y="288"/>
                    </a:moveTo>
                    <a:lnTo>
                      <a:pt x="36294" y="288"/>
                    </a:lnTo>
                  </a:path>
                </a:pathLst>
              </a:custGeom>
              <a:solidFill>
                <a:srgbClr val="EC4E44"/>
              </a:solidFill>
              <a:ln w="5965" cap="sq">
                <a:noFill/>
                <a:prstDash val="solid"/>
                <a:miter/>
              </a:ln>
            </p:spPr>
            <p:txBody>
              <a:bodyPr rtlCol="0" anchor="ctr"/>
              <a:lstStyle/>
              <a:p>
                <a:endParaRPr lang="en-US"/>
              </a:p>
            </p:txBody>
          </p:sp>
          <p:sp>
            <p:nvSpPr>
              <p:cNvPr id="3151" name="Freeform: Shape 3150">
                <a:extLst>
                  <a:ext uri="{FF2B5EF4-FFF2-40B4-BE49-F238E27FC236}">
                    <a16:creationId xmlns:a16="http://schemas.microsoft.com/office/drawing/2014/main" id="{E5CEBC7A-2123-41FE-80B9-B1151FC71DCE}"/>
                  </a:ext>
                </a:extLst>
              </p:cNvPr>
              <p:cNvSpPr/>
              <p:nvPr/>
            </p:nvSpPr>
            <p:spPr>
              <a:xfrm>
                <a:off x="3206539" y="3680849"/>
                <a:ext cx="35809" cy="5909"/>
              </a:xfrm>
              <a:custGeom>
                <a:avLst/>
                <a:gdLst>
                  <a:gd name="connsiteX0" fmla="*/ 485 w 35809"/>
                  <a:gd name="connsiteY0" fmla="*/ 288 h 5909"/>
                  <a:gd name="connsiteX1" fmla="*/ 36294 w 35809"/>
                  <a:gd name="connsiteY1" fmla="*/ 288 h 5909"/>
                </a:gdLst>
                <a:ahLst/>
                <a:cxnLst>
                  <a:cxn ang="0">
                    <a:pos x="connsiteX0" y="connsiteY0"/>
                  </a:cxn>
                  <a:cxn ang="0">
                    <a:pos x="connsiteX1" y="connsiteY1"/>
                  </a:cxn>
                </a:cxnLst>
                <a:rect l="l" t="t" r="r" b="b"/>
                <a:pathLst>
                  <a:path w="35809" h="5909">
                    <a:moveTo>
                      <a:pt x="485" y="288"/>
                    </a:moveTo>
                    <a:lnTo>
                      <a:pt x="36294" y="288"/>
                    </a:lnTo>
                  </a:path>
                </a:pathLst>
              </a:custGeom>
              <a:noFill/>
              <a:ln w="5965" cap="flat">
                <a:solidFill>
                  <a:srgbClr val="EC4E44"/>
                </a:solidFill>
                <a:prstDash val="solid"/>
                <a:miter/>
              </a:ln>
            </p:spPr>
            <p:txBody>
              <a:bodyPr rtlCol="0" anchor="ctr"/>
              <a:lstStyle/>
              <a:p>
                <a:endParaRPr lang="en-US"/>
              </a:p>
            </p:txBody>
          </p:sp>
          <p:sp>
            <p:nvSpPr>
              <p:cNvPr id="3152" name="Freeform: Shape 3151">
                <a:extLst>
                  <a:ext uri="{FF2B5EF4-FFF2-40B4-BE49-F238E27FC236}">
                    <a16:creationId xmlns:a16="http://schemas.microsoft.com/office/drawing/2014/main" id="{6A6736EC-0915-40D5-97B2-AFFA01E27BE0}"/>
                  </a:ext>
                </a:extLst>
              </p:cNvPr>
              <p:cNvSpPr/>
              <p:nvPr/>
            </p:nvSpPr>
            <p:spPr>
              <a:xfrm>
                <a:off x="2651754" y="4200772"/>
                <a:ext cx="35809" cy="5909"/>
              </a:xfrm>
              <a:custGeom>
                <a:avLst/>
                <a:gdLst>
                  <a:gd name="connsiteX0" fmla="*/ 392 w 35809"/>
                  <a:gd name="connsiteY0" fmla="*/ 376 h 5909"/>
                  <a:gd name="connsiteX1" fmla="*/ 36201 w 35809"/>
                  <a:gd name="connsiteY1" fmla="*/ 376 h 5909"/>
                </a:gdLst>
                <a:ahLst/>
                <a:cxnLst>
                  <a:cxn ang="0">
                    <a:pos x="connsiteX0" y="connsiteY0"/>
                  </a:cxn>
                  <a:cxn ang="0">
                    <a:pos x="connsiteX1" y="connsiteY1"/>
                  </a:cxn>
                </a:cxnLst>
                <a:rect l="l" t="t" r="r" b="b"/>
                <a:pathLst>
                  <a:path w="35809" h="5909">
                    <a:moveTo>
                      <a:pt x="392" y="376"/>
                    </a:moveTo>
                    <a:lnTo>
                      <a:pt x="36201" y="376"/>
                    </a:lnTo>
                  </a:path>
                </a:pathLst>
              </a:custGeom>
              <a:solidFill>
                <a:srgbClr val="EC4E44"/>
              </a:solidFill>
              <a:ln w="5965" cap="sq">
                <a:noFill/>
                <a:prstDash val="solid"/>
                <a:miter/>
              </a:ln>
            </p:spPr>
            <p:txBody>
              <a:bodyPr rtlCol="0" anchor="ctr"/>
              <a:lstStyle/>
              <a:p>
                <a:endParaRPr lang="en-US"/>
              </a:p>
            </p:txBody>
          </p:sp>
          <p:sp>
            <p:nvSpPr>
              <p:cNvPr id="3153" name="Freeform: Shape 3152">
                <a:extLst>
                  <a:ext uri="{FF2B5EF4-FFF2-40B4-BE49-F238E27FC236}">
                    <a16:creationId xmlns:a16="http://schemas.microsoft.com/office/drawing/2014/main" id="{6D8342B5-0F88-4D38-A13C-EAA89ABE0010}"/>
                  </a:ext>
                </a:extLst>
              </p:cNvPr>
              <p:cNvSpPr/>
              <p:nvPr/>
            </p:nvSpPr>
            <p:spPr>
              <a:xfrm>
                <a:off x="2651754" y="4200772"/>
                <a:ext cx="35809" cy="5909"/>
              </a:xfrm>
              <a:custGeom>
                <a:avLst/>
                <a:gdLst>
                  <a:gd name="connsiteX0" fmla="*/ 392 w 35809"/>
                  <a:gd name="connsiteY0" fmla="*/ 376 h 5909"/>
                  <a:gd name="connsiteX1" fmla="*/ 36201 w 35809"/>
                  <a:gd name="connsiteY1" fmla="*/ 376 h 5909"/>
                </a:gdLst>
                <a:ahLst/>
                <a:cxnLst>
                  <a:cxn ang="0">
                    <a:pos x="connsiteX0" y="connsiteY0"/>
                  </a:cxn>
                  <a:cxn ang="0">
                    <a:pos x="connsiteX1" y="connsiteY1"/>
                  </a:cxn>
                </a:cxnLst>
                <a:rect l="l" t="t" r="r" b="b"/>
                <a:pathLst>
                  <a:path w="35809" h="5909">
                    <a:moveTo>
                      <a:pt x="392" y="376"/>
                    </a:moveTo>
                    <a:lnTo>
                      <a:pt x="36201" y="376"/>
                    </a:lnTo>
                  </a:path>
                </a:pathLst>
              </a:custGeom>
              <a:noFill/>
              <a:ln w="5965" cap="flat">
                <a:solidFill>
                  <a:srgbClr val="EC4E44"/>
                </a:solidFill>
                <a:prstDash val="solid"/>
                <a:miter/>
              </a:ln>
            </p:spPr>
            <p:txBody>
              <a:bodyPr rtlCol="0" anchor="ctr"/>
              <a:lstStyle/>
              <a:p>
                <a:endParaRPr lang="en-US"/>
              </a:p>
            </p:txBody>
          </p:sp>
          <p:sp>
            <p:nvSpPr>
              <p:cNvPr id="3154" name="Freeform: Shape 3153">
                <a:extLst>
                  <a:ext uri="{FF2B5EF4-FFF2-40B4-BE49-F238E27FC236}">
                    <a16:creationId xmlns:a16="http://schemas.microsoft.com/office/drawing/2014/main" id="{D2D1A81D-5581-4E87-8B21-0EF99926924D}"/>
                  </a:ext>
                </a:extLst>
              </p:cNvPr>
              <p:cNvSpPr/>
              <p:nvPr/>
            </p:nvSpPr>
            <p:spPr>
              <a:xfrm>
                <a:off x="3027951" y="3849486"/>
                <a:ext cx="35809" cy="5909"/>
              </a:xfrm>
              <a:custGeom>
                <a:avLst/>
                <a:gdLst>
                  <a:gd name="connsiteX0" fmla="*/ 455 w 35809"/>
                  <a:gd name="connsiteY0" fmla="*/ 317 h 5909"/>
                  <a:gd name="connsiteX1" fmla="*/ 36264 w 35809"/>
                  <a:gd name="connsiteY1" fmla="*/ 317 h 5909"/>
                </a:gdLst>
                <a:ahLst/>
                <a:cxnLst>
                  <a:cxn ang="0">
                    <a:pos x="connsiteX0" y="connsiteY0"/>
                  </a:cxn>
                  <a:cxn ang="0">
                    <a:pos x="connsiteX1" y="connsiteY1"/>
                  </a:cxn>
                </a:cxnLst>
                <a:rect l="l" t="t" r="r" b="b"/>
                <a:pathLst>
                  <a:path w="35809" h="5909">
                    <a:moveTo>
                      <a:pt x="455" y="317"/>
                    </a:moveTo>
                    <a:lnTo>
                      <a:pt x="36264" y="317"/>
                    </a:lnTo>
                  </a:path>
                </a:pathLst>
              </a:custGeom>
              <a:solidFill>
                <a:srgbClr val="EC4E44"/>
              </a:solidFill>
              <a:ln w="5965" cap="sq">
                <a:noFill/>
                <a:prstDash val="solid"/>
                <a:miter/>
              </a:ln>
            </p:spPr>
            <p:txBody>
              <a:bodyPr rtlCol="0" anchor="ctr"/>
              <a:lstStyle/>
              <a:p>
                <a:endParaRPr lang="en-US"/>
              </a:p>
            </p:txBody>
          </p:sp>
          <p:sp>
            <p:nvSpPr>
              <p:cNvPr id="3155" name="Freeform: Shape 3154">
                <a:extLst>
                  <a:ext uri="{FF2B5EF4-FFF2-40B4-BE49-F238E27FC236}">
                    <a16:creationId xmlns:a16="http://schemas.microsoft.com/office/drawing/2014/main" id="{D71A6B8E-6127-45D7-BFDA-0E3918B8C9DD}"/>
                  </a:ext>
                </a:extLst>
              </p:cNvPr>
              <p:cNvSpPr/>
              <p:nvPr/>
            </p:nvSpPr>
            <p:spPr>
              <a:xfrm>
                <a:off x="3027951" y="3849486"/>
                <a:ext cx="35809" cy="5909"/>
              </a:xfrm>
              <a:custGeom>
                <a:avLst/>
                <a:gdLst>
                  <a:gd name="connsiteX0" fmla="*/ 455 w 35809"/>
                  <a:gd name="connsiteY0" fmla="*/ 317 h 5909"/>
                  <a:gd name="connsiteX1" fmla="*/ 36264 w 35809"/>
                  <a:gd name="connsiteY1" fmla="*/ 317 h 5909"/>
                </a:gdLst>
                <a:ahLst/>
                <a:cxnLst>
                  <a:cxn ang="0">
                    <a:pos x="connsiteX0" y="connsiteY0"/>
                  </a:cxn>
                  <a:cxn ang="0">
                    <a:pos x="connsiteX1" y="connsiteY1"/>
                  </a:cxn>
                </a:cxnLst>
                <a:rect l="l" t="t" r="r" b="b"/>
                <a:pathLst>
                  <a:path w="35809" h="5909">
                    <a:moveTo>
                      <a:pt x="455" y="317"/>
                    </a:moveTo>
                    <a:lnTo>
                      <a:pt x="36264" y="317"/>
                    </a:lnTo>
                  </a:path>
                </a:pathLst>
              </a:custGeom>
              <a:noFill/>
              <a:ln w="5965" cap="flat">
                <a:solidFill>
                  <a:srgbClr val="EC4E44"/>
                </a:solidFill>
                <a:prstDash val="solid"/>
                <a:miter/>
              </a:ln>
            </p:spPr>
            <p:txBody>
              <a:bodyPr rtlCol="0" anchor="ctr"/>
              <a:lstStyle/>
              <a:p>
                <a:endParaRPr lang="en-US"/>
              </a:p>
            </p:txBody>
          </p:sp>
          <p:sp>
            <p:nvSpPr>
              <p:cNvPr id="3156" name="Freeform: Shape 3155">
                <a:extLst>
                  <a:ext uri="{FF2B5EF4-FFF2-40B4-BE49-F238E27FC236}">
                    <a16:creationId xmlns:a16="http://schemas.microsoft.com/office/drawing/2014/main" id="{F764F3A7-B852-4F88-9653-A27042A59209}"/>
                  </a:ext>
                </a:extLst>
              </p:cNvPr>
              <p:cNvSpPr/>
              <p:nvPr/>
            </p:nvSpPr>
            <p:spPr>
              <a:xfrm>
                <a:off x="2764455" y="4089436"/>
                <a:ext cx="35809" cy="5909"/>
              </a:xfrm>
              <a:custGeom>
                <a:avLst/>
                <a:gdLst>
                  <a:gd name="connsiteX0" fmla="*/ 411 w 35809"/>
                  <a:gd name="connsiteY0" fmla="*/ 357 h 5909"/>
                  <a:gd name="connsiteX1" fmla="*/ 36220 w 35809"/>
                  <a:gd name="connsiteY1" fmla="*/ 357 h 5909"/>
                </a:gdLst>
                <a:ahLst/>
                <a:cxnLst>
                  <a:cxn ang="0">
                    <a:pos x="connsiteX0" y="connsiteY0"/>
                  </a:cxn>
                  <a:cxn ang="0">
                    <a:pos x="connsiteX1" y="connsiteY1"/>
                  </a:cxn>
                </a:cxnLst>
                <a:rect l="l" t="t" r="r" b="b"/>
                <a:pathLst>
                  <a:path w="35809" h="5909">
                    <a:moveTo>
                      <a:pt x="411" y="357"/>
                    </a:moveTo>
                    <a:lnTo>
                      <a:pt x="36220" y="357"/>
                    </a:lnTo>
                  </a:path>
                </a:pathLst>
              </a:custGeom>
              <a:solidFill>
                <a:srgbClr val="EC4E44"/>
              </a:solidFill>
              <a:ln w="5965" cap="sq">
                <a:noFill/>
                <a:prstDash val="solid"/>
                <a:miter/>
              </a:ln>
            </p:spPr>
            <p:txBody>
              <a:bodyPr rtlCol="0" anchor="ctr"/>
              <a:lstStyle/>
              <a:p>
                <a:endParaRPr lang="en-US"/>
              </a:p>
            </p:txBody>
          </p:sp>
          <p:sp>
            <p:nvSpPr>
              <p:cNvPr id="3157" name="Freeform: Shape 3156">
                <a:extLst>
                  <a:ext uri="{FF2B5EF4-FFF2-40B4-BE49-F238E27FC236}">
                    <a16:creationId xmlns:a16="http://schemas.microsoft.com/office/drawing/2014/main" id="{AE68F8C4-8826-4286-9D18-B47058D92CCC}"/>
                  </a:ext>
                </a:extLst>
              </p:cNvPr>
              <p:cNvSpPr/>
              <p:nvPr/>
            </p:nvSpPr>
            <p:spPr>
              <a:xfrm>
                <a:off x="2764455" y="4089436"/>
                <a:ext cx="35809" cy="5909"/>
              </a:xfrm>
              <a:custGeom>
                <a:avLst/>
                <a:gdLst>
                  <a:gd name="connsiteX0" fmla="*/ 411 w 35809"/>
                  <a:gd name="connsiteY0" fmla="*/ 357 h 5909"/>
                  <a:gd name="connsiteX1" fmla="*/ 36220 w 35809"/>
                  <a:gd name="connsiteY1" fmla="*/ 357 h 5909"/>
                </a:gdLst>
                <a:ahLst/>
                <a:cxnLst>
                  <a:cxn ang="0">
                    <a:pos x="connsiteX0" y="connsiteY0"/>
                  </a:cxn>
                  <a:cxn ang="0">
                    <a:pos x="connsiteX1" y="connsiteY1"/>
                  </a:cxn>
                </a:cxnLst>
                <a:rect l="l" t="t" r="r" b="b"/>
                <a:pathLst>
                  <a:path w="35809" h="5909">
                    <a:moveTo>
                      <a:pt x="411" y="357"/>
                    </a:moveTo>
                    <a:lnTo>
                      <a:pt x="36220" y="357"/>
                    </a:lnTo>
                  </a:path>
                </a:pathLst>
              </a:custGeom>
              <a:noFill/>
              <a:ln w="5965" cap="flat">
                <a:solidFill>
                  <a:srgbClr val="EC4E44"/>
                </a:solidFill>
                <a:prstDash val="solid"/>
                <a:miter/>
              </a:ln>
            </p:spPr>
            <p:txBody>
              <a:bodyPr rtlCol="0" anchor="ctr"/>
              <a:lstStyle/>
              <a:p>
                <a:endParaRPr lang="en-US"/>
              </a:p>
            </p:txBody>
          </p:sp>
          <p:sp>
            <p:nvSpPr>
              <p:cNvPr id="3158" name="Freeform: Shape 3157">
                <a:extLst>
                  <a:ext uri="{FF2B5EF4-FFF2-40B4-BE49-F238E27FC236}">
                    <a16:creationId xmlns:a16="http://schemas.microsoft.com/office/drawing/2014/main" id="{F5DE68A5-C756-4694-B9E2-83FA0AA03B83}"/>
                  </a:ext>
                </a:extLst>
              </p:cNvPr>
              <p:cNvSpPr/>
              <p:nvPr/>
            </p:nvSpPr>
            <p:spPr>
              <a:xfrm>
                <a:off x="2251830" y="4592535"/>
                <a:ext cx="35809" cy="5909"/>
              </a:xfrm>
              <a:custGeom>
                <a:avLst/>
                <a:gdLst>
                  <a:gd name="connsiteX0" fmla="*/ 325 w 35809"/>
                  <a:gd name="connsiteY0" fmla="*/ 442 h 5909"/>
                  <a:gd name="connsiteX1" fmla="*/ 36134 w 35809"/>
                  <a:gd name="connsiteY1" fmla="*/ 442 h 5909"/>
                </a:gdLst>
                <a:ahLst/>
                <a:cxnLst>
                  <a:cxn ang="0">
                    <a:pos x="connsiteX0" y="connsiteY0"/>
                  </a:cxn>
                  <a:cxn ang="0">
                    <a:pos x="connsiteX1" y="connsiteY1"/>
                  </a:cxn>
                </a:cxnLst>
                <a:rect l="l" t="t" r="r" b="b"/>
                <a:pathLst>
                  <a:path w="35809" h="5909">
                    <a:moveTo>
                      <a:pt x="325" y="442"/>
                    </a:moveTo>
                    <a:lnTo>
                      <a:pt x="36134" y="442"/>
                    </a:lnTo>
                  </a:path>
                </a:pathLst>
              </a:custGeom>
              <a:solidFill>
                <a:srgbClr val="EC4E44"/>
              </a:solidFill>
              <a:ln w="5965" cap="sq">
                <a:noFill/>
                <a:prstDash val="solid"/>
                <a:miter/>
              </a:ln>
            </p:spPr>
            <p:txBody>
              <a:bodyPr rtlCol="0" anchor="ctr"/>
              <a:lstStyle/>
              <a:p>
                <a:endParaRPr lang="en-US"/>
              </a:p>
            </p:txBody>
          </p:sp>
          <p:sp>
            <p:nvSpPr>
              <p:cNvPr id="3159" name="Freeform: Shape 3158">
                <a:extLst>
                  <a:ext uri="{FF2B5EF4-FFF2-40B4-BE49-F238E27FC236}">
                    <a16:creationId xmlns:a16="http://schemas.microsoft.com/office/drawing/2014/main" id="{9E3892F5-BBE6-4C01-8FB7-C11165B2681B}"/>
                  </a:ext>
                </a:extLst>
              </p:cNvPr>
              <p:cNvSpPr/>
              <p:nvPr/>
            </p:nvSpPr>
            <p:spPr>
              <a:xfrm>
                <a:off x="2251830" y="4592535"/>
                <a:ext cx="35809" cy="5909"/>
              </a:xfrm>
              <a:custGeom>
                <a:avLst/>
                <a:gdLst>
                  <a:gd name="connsiteX0" fmla="*/ 325 w 35809"/>
                  <a:gd name="connsiteY0" fmla="*/ 442 h 5909"/>
                  <a:gd name="connsiteX1" fmla="*/ 36134 w 35809"/>
                  <a:gd name="connsiteY1" fmla="*/ 442 h 5909"/>
                </a:gdLst>
                <a:ahLst/>
                <a:cxnLst>
                  <a:cxn ang="0">
                    <a:pos x="connsiteX0" y="connsiteY0"/>
                  </a:cxn>
                  <a:cxn ang="0">
                    <a:pos x="connsiteX1" y="connsiteY1"/>
                  </a:cxn>
                </a:cxnLst>
                <a:rect l="l" t="t" r="r" b="b"/>
                <a:pathLst>
                  <a:path w="35809" h="5909">
                    <a:moveTo>
                      <a:pt x="325" y="442"/>
                    </a:moveTo>
                    <a:lnTo>
                      <a:pt x="36134" y="442"/>
                    </a:lnTo>
                  </a:path>
                </a:pathLst>
              </a:custGeom>
              <a:noFill/>
              <a:ln w="5965" cap="flat">
                <a:solidFill>
                  <a:srgbClr val="EC4E44"/>
                </a:solidFill>
                <a:prstDash val="solid"/>
                <a:miter/>
              </a:ln>
            </p:spPr>
            <p:txBody>
              <a:bodyPr rtlCol="0" anchor="ctr"/>
              <a:lstStyle/>
              <a:p>
                <a:endParaRPr lang="en-US"/>
              </a:p>
            </p:txBody>
          </p:sp>
          <p:sp>
            <p:nvSpPr>
              <p:cNvPr id="3160" name="Freeform: Shape 3159">
                <a:extLst>
                  <a:ext uri="{FF2B5EF4-FFF2-40B4-BE49-F238E27FC236}">
                    <a16:creationId xmlns:a16="http://schemas.microsoft.com/office/drawing/2014/main" id="{6ED7120A-6576-4535-8313-3D8072006DBC}"/>
                  </a:ext>
                </a:extLst>
              </p:cNvPr>
              <p:cNvSpPr/>
              <p:nvPr/>
            </p:nvSpPr>
            <p:spPr>
              <a:xfrm>
                <a:off x="2450254" y="4409960"/>
                <a:ext cx="35809" cy="5909"/>
              </a:xfrm>
              <a:custGeom>
                <a:avLst/>
                <a:gdLst>
                  <a:gd name="connsiteX0" fmla="*/ 358 w 35809"/>
                  <a:gd name="connsiteY0" fmla="*/ 412 h 5909"/>
                  <a:gd name="connsiteX1" fmla="*/ 36167 w 35809"/>
                  <a:gd name="connsiteY1" fmla="*/ 412 h 5909"/>
                </a:gdLst>
                <a:ahLst/>
                <a:cxnLst>
                  <a:cxn ang="0">
                    <a:pos x="connsiteX0" y="connsiteY0"/>
                  </a:cxn>
                  <a:cxn ang="0">
                    <a:pos x="connsiteX1" y="connsiteY1"/>
                  </a:cxn>
                </a:cxnLst>
                <a:rect l="l" t="t" r="r" b="b"/>
                <a:pathLst>
                  <a:path w="35809" h="5909">
                    <a:moveTo>
                      <a:pt x="358" y="412"/>
                    </a:moveTo>
                    <a:lnTo>
                      <a:pt x="36167" y="412"/>
                    </a:lnTo>
                  </a:path>
                </a:pathLst>
              </a:custGeom>
              <a:solidFill>
                <a:srgbClr val="EC4E44"/>
              </a:solidFill>
              <a:ln w="5965" cap="sq">
                <a:noFill/>
                <a:prstDash val="solid"/>
                <a:miter/>
              </a:ln>
            </p:spPr>
            <p:txBody>
              <a:bodyPr rtlCol="0" anchor="ctr"/>
              <a:lstStyle/>
              <a:p>
                <a:endParaRPr lang="en-US"/>
              </a:p>
            </p:txBody>
          </p:sp>
          <p:sp>
            <p:nvSpPr>
              <p:cNvPr id="3161" name="Freeform: Shape 3160">
                <a:extLst>
                  <a:ext uri="{FF2B5EF4-FFF2-40B4-BE49-F238E27FC236}">
                    <a16:creationId xmlns:a16="http://schemas.microsoft.com/office/drawing/2014/main" id="{DFE7452C-0E7A-41C3-8031-A3BDD06D4CF3}"/>
                  </a:ext>
                </a:extLst>
              </p:cNvPr>
              <p:cNvSpPr/>
              <p:nvPr/>
            </p:nvSpPr>
            <p:spPr>
              <a:xfrm>
                <a:off x="2450254" y="4409960"/>
                <a:ext cx="35809" cy="5909"/>
              </a:xfrm>
              <a:custGeom>
                <a:avLst/>
                <a:gdLst>
                  <a:gd name="connsiteX0" fmla="*/ 358 w 35809"/>
                  <a:gd name="connsiteY0" fmla="*/ 412 h 5909"/>
                  <a:gd name="connsiteX1" fmla="*/ 36167 w 35809"/>
                  <a:gd name="connsiteY1" fmla="*/ 412 h 5909"/>
                </a:gdLst>
                <a:ahLst/>
                <a:cxnLst>
                  <a:cxn ang="0">
                    <a:pos x="connsiteX0" y="connsiteY0"/>
                  </a:cxn>
                  <a:cxn ang="0">
                    <a:pos x="connsiteX1" y="connsiteY1"/>
                  </a:cxn>
                </a:cxnLst>
                <a:rect l="l" t="t" r="r" b="b"/>
                <a:pathLst>
                  <a:path w="35809" h="5909">
                    <a:moveTo>
                      <a:pt x="358" y="412"/>
                    </a:moveTo>
                    <a:lnTo>
                      <a:pt x="36167" y="412"/>
                    </a:lnTo>
                  </a:path>
                </a:pathLst>
              </a:custGeom>
              <a:noFill/>
              <a:ln w="5965" cap="flat">
                <a:solidFill>
                  <a:srgbClr val="EC4E44"/>
                </a:solidFill>
                <a:prstDash val="solid"/>
                <a:miter/>
              </a:ln>
            </p:spPr>
            <p:txBody>
              <a:bodyPr rtlCol="0" anchor="ctr"/>
              <a:lstStyle/>
              <a:p>
                <a:endParaRPr lang="en-US"/>
              </a:p>
            </p:txBody>
          </p:sp>
          <p:sp>
            <p:nvSpPr>
              <p:cNvPr id="3162" name="Freeform: Shape 3161">
                <a:extLst>
                  <a:ext uri="{FF2B5EF4-FFF2-40B4-BE49-F238E27FC236}">
                    <a16:creationId xmlns:a16="http://schemas.microsoft.com/office/drawing/2014/main" id="{A8DADDE3-ED7B-4D4D-8ACF-D33DF0466D26}"/>
                  </a:ext>
                </a:extLst>
              </p:cNvPr>
              <p:cNvSpPr/>
              <p:nvPr/>
            </p:nvSpPr>
            <p:spPr>
              <a:xfrm>
                <a:off x="2466016" y="4348024"/>
                <a:ext cx="35809" cy="5909"/>
              </a:xfrm>
              <a:custGeom>
                <a:avLst/>
                <a:gdLst>
                  <a:gd name="connsiteX0" fmla="*/ 361 w 35809"/>
                  <a:gd name="connsiteY0" fmla="*/ 401 h 5909"/>
                  <a:gd name="connsiteX1" fmla="*/ 36170 w 35809"/>
                  <a:gd name="connsiteY1" fmla="*/ 401 h 5909"/>
                </a:gdLst>
                <a:ahLst/>
                <a:cxnLst>
                  <a:cxn ang="0">
                    <a:pos x="connsiteX0" y="connsiteY0"/>
                  </a:cxn>
                  <a:cxn ang="0">
                    <a:pos x="connsiteX1" y="connsiteY1"/>
                  </a:cxn>
                </a:cxnLst>
                <a:rect l="l" t="t" r="r" b="b"/>
                <a:pathLst>
                  <a:path w="35809" h="5909">
                    <a:moveTo>
                      <a:pt x="361" y="401"/>
                    </a:moveTo>
                    <a:lnTo>
                      <a:pt x="36170" y="401"/>
                    </a:lnTo>
                  </a:path>
                </a:pathLst>
              </a:custGeom>
              <a:solidFill>
                <a:srgbClr val="EC4E44"/>
              </a:solidFill>
              <a:ln w="5965" cap="sq">
                <a:noFill/>
                <a:prstDash val="solid"/>
                <a:miter/>
              </a:ln>
            </p:spPr>
            <p:txBody>
              <a:bodyPr rtlCol="0" anchor="ctr"/>
              <a:lstStyle/>
              <a:p>
                <a:endParaRPr lang="en-US"/>
              </a:p>
            </p:txBody>
          </p:sp>
          <p:sp>
            <p:nvSpPr>
              <p:cNvPr id="3163" name="Freeform: Shape 3162">
                <a:extLst>
                  <a:ext uri="{FF2B5EF4-FFF2-40B4-BE49-F238E27FC236}">
                    <a16:creationId xmlns:a16="http://schemas.microsoft.com/office/drawing/2014/main" id="{BFCB8796-C980-4479-B9FC-F53093BD2BEA}"/>
                  </a:ext>
                </a:extLst>
              </p:cNvPr>
              <p:cNvSpPr/>
              <p:nvPr/>
            </p:nvSpPr>
            <p:spPr>
              <a:xfrm>
                <a:off x="2466016" y="4348024"/>
                <a:ext cx="35809" cy="5909"/>
              </a:xfrm>
              <a:custGeom>
                <a:avLst/>
                <a:gdLst>
                  <a:gd name="connsiteX0" fmla="*/ 361 w 35809"/>
                  <a:gd name="connsiteY0" fmla="*/ 401 h 5909"/>
                  <a:gd name="connsiteX1" fmla="*/ 36170 w 35809"/>
                  <a:gd name="connsiteY1" fmla="*/ 401 h 5909"/>
                </a:gdLst>
                <a:ahLst/>
                <a:cxnLst>
                  <a:cxn ang="0">
                    <a:pos x="connsiteX0" y="connsiteY0"/>
                  </a:cxn>
                  <a:cxn ang="0">
                    <a:pos x="connsiteX1" y="connsiteY1"/>
                  </a:cxn>
                </a:cxnLst>
                <a:rect l="l" t="t" r="r" b="b"/>
                <a:pathLst>
                  <a:path w="35809" h="5909">
                    <a:moveTo>
                      <a:pt x="361" y="401"/>
                    </a:moveTo>
                    <a:lnTo>
                      <a:pt x="36170" y="401"/>
                    </a:lnTo>
                  </a:path>
                </a:pathLst>
              </a:custGeom>
              <a:noFill/>
              <a:ln w="5965" cap="flat">
                <a:solidFill>
                  <a:srgbClr val="EC4E44"/>
                </a:solidFill>
                <a:prstDash val="solid"/>
                <a:miter/>
              </a:ln>
            </p:spPr>
            <p:txBody>
              <a:bodyPr rtlCol="0" anchor="ctr"/>
              <a:lstStyle/>
              <a:p>
                <a:endParaRPr lang="en-US"/>
              </a:p>
            </p:txBody>
          </p:sp>
          <p:sp>
            <p:nvSpPr>
              <p:cNvPr id="3164" name="Freeform: Shape 3163">
                <a:extLst>
                  <a:ext uri="{FF2B5EF4-FFF2-40B4-BE49-F238E27FC236}">
                    <a16:creationId xmlns:a16="http://schemas.microsoft.com/office/drawing/2014/main" id="{AC8BFE57-3F61-42A9-8A46-BCEE2971C0E2}"/>
                  </a:ext>
                </a:extLst>
              </p:cNvPr>
              <p:cNvSpPr/>
              <p:nvPr/>
            </p:nvSpPr>
            <p:spPr>
              <a:xfrm>
                <a:off x="3386764" y="3604957"/>
                <a:ext cx="35809" cy="5909"/>
              </a:xfrm>
              <a:custGeom>
                <a:avLst/>
                <a:gdLst>
                  <a:gd name="connsiteX0" fmla="*/ 515 w 35809"/>
                  <a:gd name="connsiteY0" fmla="*/ 275 h 5909"/>
                  <a:gd name="connsiteX1" fmla="*/ 36324 w 35809"/>
                  <a:gd name="connsiteY1" fmla="*/ 275 h 5909"/>
                </a:gdLst>
                <a:ahLst/>
                <a:cxnLst>
                  <a:cxn ang="0">
                    <a:pos x="connsiteX0" y="connsiteY0"/>
                  </a:cxn>
                  <a:cxn ang="0">
                    <a:pos x="connsiteX1" y="connsiteY1"/>
                  </a:cxn>
                </a:cxnLst>
                <a:rect l="l" t="t" r="r" b="b"/>
                <a:pathLst>
                  <a:path w="35809" h="5909">
                    <a:moveTo>
                      <a:pt x="515" y="275"/>
                    </a:moveTo>
                    <a:lnTo>
                      <a:pt x="36324" y="275"/>
                    </a:lnTo>
                  </a:path>
                </a:pathLst>
              </a:custGeom>
              <a:solidFill>
                <a:srgbClr val="EC4E44"/>
              </a:solidFill>
              <a:ln w="5965" cap="sq">
                <a:noFill/>
                <a:prstDash val="solid"/>
                <a:miter/>
              </a:ln>
            </p:spPr>
            <p:txBody>
              <a:bodyPr rtlCol="0" anchor="ctr"/>
              <a:lstStyle/>
              <a:p>
                <a:endParaRPr lang="en-US"/>
              </a:p>
            </p:txBody>
          </p:sp>
          <p:sp>
            <p:nvSpPr>
              <p:cNvPr id="3165" name="Freeform: Shape 3164">
                <a:extLst>
                  <a:ext uri="{FF2B5EF4-FFF2-40B4-BE49-F238E27FC236}">
                    <a16:creationId xmlns:a16="http://schemas.microsoft.com/office/drawing/2014/main" id="{61D9C7D7-DD97-4300-A77D-3CD608C37E3D}"/>
                  </a:ext>
                </a:extLst>
              </p:cNvPr>
              <p:cNvSpPr/>
              <p:nvPr/>
            </p:nvSpPr>
            <p:spPr>
              <a:xfrm>
                <a:off x="3386764" y="3604957"/>
                <a:ext cx="35809" cy="5909"/>
              </a:xfrm>
              <a:custGeom>
                <a:avLst/>
                <a:gdLst>
                  <a:gd name="connsiteX0" fmla="*/ 515 w 35809"/>
                  <a:gd name="connsiteY0" fmla="*/ 275 h 5909"/>
                  <a:gd name="connsiteX1" fmla="*/ 36324 w 35809"/>
                  <a:gd name="connsiteY1" fmla="*/ 275 h 5909"/>
                </a:gdLst>
                <a:ahLst/>
                <a:cxnLst>
                  <a:cxn ang="0">
                    <a:pos x="connsiteX0" y="connsiteY0"/>
                  </a:cxn>
                  <a:cxn ang="0">
                    <a:pos x="connsiteX1" y="connsiteY1"/>
                  </a:cxn>
                </a:cxnLst>
                <a:rect l="l" t="t" r="r" b="b"/>
                <a:pathLst>
                  <a:path w="35809" h="5909">
                    <a:moveTo>
                      <a:pt x="515" y="275"/>
                    </a:moveTo>
                    <a:lnTo>
                      <a:pt x="36324" y="275"/>
                    </a:lnTo>
                  </a:path>
                </a:pathLst>
              </a:custGeom>
              <a:noFill/>
              <a:ln w="5965" cap="flat">
                <a:solidFill>
                  <a:srgbClr val="EC4E44"/>
                </a:solidFill>
                <a:prstDash val="solid"/>
                <a:miter/>
              </a:ln>
            </p:spPr>
            <p:txBody>
              <a:bodyPr rtlCol="0" anchor="ctr"/>
              <a:lstStyle/>
              <a:p>
                <a:endParaRPr lang="en-US"/>
              </a:p>
            </p:txBody>
          </p:sp>
          <p:sp>
            <p:nvSpPr>
              <p:cNvPr id="3166" name="Freeform: Shape 3165">
                <a:extLst>
                  <a:ext uri="{FF2B5EF4-FFF2-40B4-BE49-F238E27FC236}">
                    <a16:creationId xmlns:a16="http://schemas.microsoft.com/office/drawing/2014/main" id="{28B571E4-1353-47FB-8BE9-75B628CC9648}"/>
                  </a:ext>
                </a:extLst>
              </p:cNvPr>
              <p:cNvSpPr/>
              <p:nvPr/>
            </p:nvSpPr>
            <p:spPr>
              <a:xfrm>
                <a:off x="3034261" y="3867514"/>
                <a:ext cx="35809" cy="5909"/>
              </a:xfrm>
              <a:custGeom>
                <a:avLst/>
                <a:gdLst>
                  <a:gd name="connsiteX0" fmla="*/ 456 w 35809"/>
                  <a:gd name="connsiteY0" fmla="*/ 320 h 5909"/>
                  <a:gd name="connsiteX1" fmla="*/ 36265 w 35809"/>
                  <a:gd name="connsiteY1" fmla="*/ 320 h 5909"/>
                </a:gdLst>
                <a:ahLst/>
                <a:cxnLst>
                  <a:cxn ang="0">
                    <a:pos x="connsiteX0" y="connsiteY0"/>
                  </a:cxn>
                  <a:cxn ang="0">
                    <a:pos x="connsiteX1" y="connsiteY1"/>
                  </a:cxn>
                </a:cxnLst>
                <a:rect l="l" t="t" r="r" b="b"/>
                <a:pathLst>
                  <a:path w="35809" h="5909">
                    <a:moveTo>
                      <a:pt x="456" y="320"/>
                    </a:moveTo>
                    <a:lnTo>
                      <a:pt x="36265" y="320"/>
                    </a:lnTo>
                  </a:path>
                </a:pathLst>
              </a:custGeom>
              <a:solidFill>
                <a:srgbClr val="EC4E44"/>
              </a:solidFill>
              <a:ln w="5965" cap="sq">
                <a:noFill/>
                <a:prstDash val="solid"/>
                <a:miter/>
              </a:ln>
            </p:spPr>
            <p:txBody>
              <a:bodyPr rtlCol="0" anchor="ctr"/>
              <a:lstStyle/>
              <a:p>
                <a:endParaRPr lang="en-US"/>
              </a:p>
            </p:txBody>
          </p:sp>
          <p:sp>
            <p:nvSpPr>
              <p:cNvPr id="3167" name="Freeform: Shape 3166">
                <a:extLst>
                  <a:ext uri="{FF2B5EF4-FFF2-40B4-BE49-F238E27FC236}">
                    <a16:creationId xmlns:a16="http://schemas.microsoft.com/office/drawing/2014/main" id="{DB749F02-CB0B-45DB-ADBA-0F20F35010DA}"/>
                  </a:ext>
                </a:extLst>
              </p:cNvPr>
              <p:cNvSpPr/>
              <p:nvPr/>
            </p:nvSpPr>
            <p:spPr>
              <a:xfrm>
                <a:off x="3034261" y="3867514"/>
                <a:ext cx="35809" cy="5909"/>
              </a:xfrm>
              <a:custGeom>
                <a:avLst/>
                <a:gdLst>
                  <a:gd name="connsiteX0" fmla="*/ 456 w 35809"/>
                  <a:gd name="connsiteY0" fmla="*/ 320 h 5909"/>
                  <a:gd name="connsiteX1" fmla="*/ 36265 w 35809"/>
                  <a:gd name="connsiteY1" fmla="*/ 320 h 5909"/>
                </a:gdLst>
                <a:ahLst/>
                <a:cxnLst>
                  <a:cxn ang="0">
                    <a:pos x="connsiteX0" y="connsiteY0"/>
                  </a:cxn>
                  <a:cxn ang="0">
                    <a:pos x="connsiteX1" y="connsiteY1"/>
                  </a:cxn>
                </a:cxnLst>
                <a:rect l="l" t="t" r="r" b="b"/>
                <a:pathLst>
                  <a:path w="35809" h="5909">
                    <a:moveTo>
                      <a:pt x="456" y="320"/>
                    </a:moveTo>
                    <a:lnTo>
                      <a:pt x="36265" y="320"/>
                    </a:lnTo>
                  </a:path>
                </a:pathLst>
              </a:custGeom>
              <a:noFill/>
              <a:ln w="5965" cap="flat">
                <a:solidFill>
                  <a:srgbClr val="EC4E44"/>
                </a:solidFill>
                <a:prstDash val="solid"/>
                <a:miter/>
              </a:ln>
            </p:spPr>
            <p:txBody>
              <a:bodyPr rtlCol="0" anchor="ctr"/>
              <a:lstStyle/>
              <a:p>
                <a:endParaRPr lang="en-US"/>
              </a:p>
            </p:txBody>
          </p:sp>
          <p:sp>
            <p:nvSpPr>
              <p:cNvPr id="3168" name="Freeform: Shape 3167">
                <a:extLst>
                  <a:ext uri="{FF2B5EF4-FFF2-40B4-BE49-F238E27FC236}">
                    <a16:creationId xmlns:a16="http://schemas.microsoft.com/office/drawing/2014/main" id="{2979F47D-9B7E-4453-B804-0FE767054587}"/>
                  </a:ext>
                </a:extLst>
              </p:cNvPr>
              <p:cNvSpPr/>
              <p:nvPr/>
            </p:nvSpPr>
            <p:spPr>
              <a:xfrm>
                <a:off x="2534863" y="4279646"/>
                <a:ext cx="35809" cy="5909"/>
              </a:xfrm>
              <a:custGeom>
                <a:avLst/>
                <a:gdLst>
                  <a:gd name="connsiteX0" fmla="*/ 372 w 35809"/>
                  <a:gd name="connsiteY0" fmla="*/ 390 h 5909"/>
                  <a:gd name="connsiteX1" fmla="*/ 36181 w 35809"/>
                  <a:gd name="connsiteY1" fmla="*/ 390 h 5909"/>
                </a:gdLst>
                <a:ahLst/>
                <a:cxnLst>
                  <a:cxn ang="0">
                    <a:pos x="connsiteX0" y="connsiteY0"/>
                  </a:cxn>
                  <a:cxn ang="0">
                    <a:pos x="connsiteX1" y="connsiteY1"/>
                  </a:cxn>
                </a:cxnLst>
                <a:rect l="l" t="t" r="r" b="b"/>
                <a:pathLst>
                  <a:path w="35809" h="5909">
                    <a:moveTo>
                      <a:pt x="372" y="390"/>
                    </a:moveTo>
                    <a:lnTo>
                      <a:pt x="36181" y="390"/>
                    </a:lnTo>
                  </a:path>
                </a:pathLst>
              </a:custGeom>
              <a:solidFill>
                <a:srgbClr val="EC4E44"/>
              </a:solidFill>
              <a:ln w="5965" cap="sq">
                <a:noFill/>
                <a:prstDash val="solid"/>
                <a:miter/>
              </a:ln>
            </p:spPr>
            <p:txBody>
              <a:bodyPr rtlCol="0" anchor="ctr"/>
              <a:lstStyle/>
              <a:p>
                <a:endParaRPr lang="en-US"/>
              </a:p>
            </p:txBody>
          </p:sp>
          <p:sp>
            <p:nvSpPr>
              <p:cNvPr id="3169" name="Freeform: Shape 3168">
                <a:extLst>
                  <a:ext uri="{FF2B5EF4-FFF2-40B4-BE49-F238E27FC236}">
                    <a16:creationId xmlns:a16="http://schemas.microsoft.com/office/drawing/2014/main" id="{D31749B6-842A-45E5-A0B3-0B11DE347FDE}"/>
                  </a:ext>
                </a:extLst>
              </p:cNvPr>
              <p:cNvSpPr/>
              <p:nvPr/>
            </p:nvSpPr>
            <p:spPr>
              <a:xfrm>
                <a:off x="2534863" y="4279646"/>
                <a:ext cx="35809" cy="5909"/>
              </a:xfrm>
              <a:custGeom>
                <a:avLst/>
                <a:gdLst>
                  <a:gd name="connsiteX0" fmla="*/ 372 w 35809"/>
                  <a:gd name="connsiteY0" fmla="*/ 390 h 5909"/>
                  <a:gd name="connsiteX1" fmla="*/ 36181 w 35809"/>
                  <a:gd name="connsiteY1" fmla="*/ 390 h 5909"/>
                </a:gdLst>
                <a:ahLst/>
                <a:cxnLst>
                  <a:cxn ang="0">
                    <a:pos x="connsiteX0" y="connsiteY0"/>
                  </a:cxn>
                  <a:cxn ang="0">
                    <a:pos x="connsiteX1" y="connsiteY1"/>
                  </a:cxn>
                </a:cxnLst>
                <a:rect l="l" t="t" r="r" b="b"/>
                <a:pathLst>
                  <a:path w="35809" h="5909">
                    <a:moveTo>
                      <a:pt x="372" y="390"/>
                    </a:moveTo>
                    <a:lnTo>
                      <a:pt x="36181" y="390"/>
                    </a:lnTo>
                  </a:path>
                </a:pathLst>
              </a:custGeom>
              <a:noFill/>
              <a:ln w="5965" cap="flat">
                <a:solidFill>
                  <a:srgbClr val="EC4E44"/>
                </a:solidFill>
                <a:prstDash val="solid"/>
                <a:miter/>
              </a:ln>
            </p:spPr>
            <p:txBody>
              <a:bodyPr rtlCol="0" anchor="ctr"/>
              <a:lstStyle/>
              <a:p>
                <a:endParaRPr lang="en-US"/>
              </a:p>
            </p:txBody>
          </p:sp>
          <p:sp>
            <p:nvSpPr>
              <p:cNvPr id="3170" name="Freeform: Shape 3169">
                <a:extLst>
                  <a:ext uri="{FF2B5EF4-FFF2-40B4-BE49-F238E27FC236}">
                    <a16:creationId xmlns:a16="http://schemas.microsoft.com/office/drawing/2014/main" id="{0ACFC7C8-F461-4BEB-8407-D213E7D00629}"/>
                  </a:ext>
                </a:extLst>
              </p:cNvPr>
              <p:cNvSpPr/>
              <p:nvPr/>
            </p:nvSpPr>
            <p:spPr>
              <a:xfrm>
                <a:off x="1710946" y="5081163"/>
                <a:ext cx="35809" cy="5909"/>
              </a:xfrm>
              <a:custGeom>
                <a:avLst/>
                <a:gdLst>
                  <a:gd name="connsiteX0" fmla="*/ 234 w 35809"/>
                  <a:gd name="connsiteY0" fmla="*/ 525 h 5909"/>
                  <a:gd name="connsiteX1" fmla="*/ 36043 w 35809"/>
                  <a:gd name="connsiteY1" fmla="*/ 525 h 5909"/>
                </a:gdLst>
                <a:ahLst/>
                <a:cxnLst>
                  <a:cxn ang="0">
                    <a:pos x="connsiteX0" y="connsiteY0"/>
                  </a:cxn>
                  <a:cxn ang="0">
                    <a:pos x="connsiteX1" y="connsiteY1"/>
                  </a:cxn>
                </a:cxnLst>
                <a:rect l="l" t="t" r="r" b="b"/>
                <a:pathLst>
                  <a:path w="35809" h="5909">
                    <a:moveTo>
                      <a:pt x="234" y="525"/>
                    </a:moveTo>
                    <a:lnTo>
                      <a:pt x="36043" y="525"/>
                    </a:lnTo>
                  </a:path>
                </a:pathLst>
              </a:custGeom>
              <a:solidFill>
                <a:srgbClr val="EC4E44"/>
              </a:solidFill>
              <a:ln w="5965" cap="sq">
                <a:noFill/>
                <a:prstDash val="solid"/>
                <a:miter/>
              </a:ln>
            </p:spPr>
            <p:txBody>
              <a:bodyPr rtlCol="0" anchor="ctr"/>
              <a:lstStyle/>
              <a:p>
                <a:endParaRPr lang="en-US"/>
              </a:p>
            </p:txBody>
          </p:sp>
          <p:sp>
            <p:nvSpPr>
              <p:cNvPr id="3171" name="Freeform: Shape 3170">
                <a:extLst>
                  <a:ext uri="{FF2B5EF4-FFF2-40B4-BE49-F238E27FC236}">
                    <a16:creationId xmlns:a16="http://schemas.microsoft.com/office/drawing/2014/main" id="{09977EF0-78FA-495A-9A76-EC99F2DCAEA0}"/>
                  </a:ext>
                </a:extLst>
              </p:cNvPr>
              <p:cNvSpPr/>
              <p:nvPr/>
            </p:nvSpPr>
            <p:spPr>
              <a:xfrm>
                <a:off x="1710946" y="5081163"/>
                <a:ext cx="35809" cy="5909"/>
              </a:xfrm>
              <a:custGeom>
                <a:avLst/>
                <a:gdLst>
                  <a:gd name="connsiteX0" fmla="*/ 234 w 35809"/>
                  <a:gd name="connsiteY0" fmla="*/ 525 h 5909"/>
                  <a:gd name="connsiteX1" fmla="*/ 36043 w 35809"/>
                  <a:gd name="connsiteY1" fmla="*/ 525 h 5909"/>
                </a:gdLst>
                <a:ahLst/>
                <a:cxnLst>
                  <a:cxn ang="0">
                    <a:pos x="connsiteX0" y="connsiteY0"/>
                  </a:cxn>
                  <a:cxn ang="0">
                    <a:pos x="connsiteX1" y="connsiteY1"/>
                  </a:cxn>
                </a:cxnLst>
                <a:rect l="l" t="t" r="r" b="b"/>
                <a:pathLst>
                  <a:path w="35809" h="5909">
                    <a:moveTo>
                      <a:pt x="234" y="525"/>
                    </a:moveTo>
                    <a:lnTo>
                      <a:pt x="36043" y="525"/>
                    </a:lnTo>
                  </a:path>
                </a:pathLst>
              </a:custGeom>
              <a:noFill/>
              <a:ln w="5965" cap="flat">
                <a:solidFill>
                  <a:srgbClr val="EC4E44"/>
                </a:solidFill>
                <a:prstDash val="solid"/>
                <a:miter/>
              </a:ln>
            </p:spPr>
            <p:txBody>
              <a:bodyPr rtlCol="0" anchor="ctr"/>
              <a:lstStyle/>
              <a:p>
                <a:endParaRPr lang="en-US"/>
              </a:p>
            </p:txBody>
          </p:sp>
          <p:sp>
            <p:nvSpPr>
              <p:cNvPr id="3172" name="Freeform: Shape 3171">
                <a:extLst>
                  <a:ext uri="{FF2B5EF4-FFF2-40B4-BE49-F238E27FC236}">
                    <a16:creationId xmlns:a16="http://schemas.microsoft.com/office/drawing/2014/main" id="{4FA8BA26-F50E-4C88-8730-A0E145297873}"/>
                  </a:ext>
                </a:extLst>
              </p:cNvPr>
              <p:cNvSpPr/>
              <p:nvPr/>
            </p:nvSpPr>
            <p:spPr>
              <a:xfrm>
                <a:off x="2244408" y="4553104"/>
                <a:ext cx="35809" cy="5909"/>
              </a:xfrm>
              <a:custGeom>
                <a:avLst/>
                <a:gdLst>
                  <a:gd name="connsiteX0" fmla="*/ 323 w 35809"/>
                  <a:gd name="connsiteY0" fmla="*/ 436 h 5909"/>
                  <a:gd name="connsiteX1" fmla="*/ 36133 w 35809"/>
                  <a:gd name="connsiteY1" fmla="*/ 436 h 5909"/>
                </a:gdLst>
                <a:ahLst/>
                <a:cxnLst>
                  <a:cxn ang="0">
                    <a:pos x="connsiteX0" y="connsiteY0"/>
                  </a:cxn>
                  <a:cxn ang="0">
                    <a:pos x="connsiteX1" y="connsiteY1"/>
                  </a:cxn>
                </a:cxnLst>
                <a:rect l="l" t="t" r="r" b="b"/>
                <a:pathLst>
                  <a:path w="35809" h="5909">
                    <a:moveTo>
                      <a:pt x="323" y="436"/>
                    </a:moveTo>
                    <a:lnTo>
                      <a:pt x="36133" y="436"/>
                    </a:lnTo>
                  </a:path>
                </a:pathLst>
              </a:custGeom>
              <a:solidFill>
                <a:srgbClr val="EC4E44"/>
              </a:solidFill>
              <a:ln w="5965" cap="sq">
                <a:noFill/>
                <a:prstDash val="solid"/>
                <a:miter/>
              </a:ln>
            </p:spPr>
            <p:txBody>
              <a:bodyPr rtlCol="0" anchor="ctr"/>
              <a:lstStyle/>
              <a:p>
                <a:endParaRPr lang="en-US"/>
              </a:p>
            </p:txBody>
          </p:sp>
          <p:sp>
            <p:nvSpPr>
              <p:cNvPr id="3173" name="Freeform: Shape 3172">
                <a:extLst>
                  <a:ext uri="{FF2B5EF4-FFF2-40B4-BE49-F238E27FC236}">
                    <a16:creationId xmlns:a16="http://schemas.microsoft.com/office/drawing/2014/main" id="{AD41F3CD-B2E8-4182-88B1-03BCB47FC8A6}"/>
                  </a:ext>
                </a:extLst>
              </p:cNvPr>
              <p:cNvSpPr/>
              <p:nvPr/>
            </p:nvSpPr>
            <p:spPr>
              <a:xfrm>
                <a:off x="2244408" y="4553104"/>
                <a:ext cx="35809" cy="5909"/>
              </a:xfrm>
              <a:custGeom>
                <a:avLst/>
                <a:gdLst>
                  <a:gd name="connsiteX0" fmla="*/ 323 w 35809"/>
                  <a:gd name="connsiteY0" fmla="*/ 436 h 5909"/>
                  <a:gd name="connsiteX1" fmla="*/ 36133 w 35809"/>
                  <a:gd name="connsiteY1" fmla="*/ 436 h 5909"/>
                </a:gdLst>
                <a:ahLst/>
                <a:cxnLst>
                  <a:cxn ang="0">
                    <a:pos x="connsiteX0" y="connsiteY0"/>
                  </a:cxn>
                  <a:cxn ang="0">
                    <a:pos x="connsiteX1" y="connsiteY1"/>
                  </a:cxn>
                </a:cxnLst>
                <a:rect l="l" t="t" r="r" b="b"/>
                <a:pathLst>
                  <a:path w="35809" h="5909">
                    <a:moveTo>
                      <a:pt x="323" y="436"/>
                    </a:moveTo>
                    <a:lnTo>
                      <a:pt x="36133" y="436"/>
                    </a:lnTo>
                  </a:path>
                </a:pathLst>
              </a:custGeom>
              <a:noFill/>
              <a:ln w="5965" cap="flat">
                <a:solidFill>
                  <a:srgbClr val="EC4E44"/>
                </a:solidFill>
                <a:prstDash val="solid"/>
                <a:miter/>
              </a:ln>
            </p:spPr>
            <p:txBody>
              <a:bodyPr rtlCol="0" anchor="ctr"/>
              <a:lstStyle/>
              <a:p>
                <a:endParaRPr lang="en-US"/>
              </a:p>
            </p:txBody>
          </p:sp>
          <p:sp>
            <p:nvSpPr>
              <p:cNvPr id="3174" name="Freeform: Shape 3173">
                <a:extLst>
                  <a:ext uri="{FF2B5EF4-FFF2-40B4-BE49-F238E27FC236}">
                    <a16:creationId xmlns:a16="http://schemas.microsoft.com/office/drawing/2014/main" id="{11B769FE-3F32-447F-8542-DB65A566E8C4}"/>
                  </a:ext>
                </a:extLst>
              </p:cNvPr>
              <p:cNvSpPr/>
              <p:nvPr/>
            </p:nvSpPr>
            <p:spPr>
              <a:xfrm>
                <a:off x="3180880" y="3656837"/>
                <a:ext cx="35809" cy="5909"/>
              </a:xfrm>
              <a:custGeom>
                <a:avLst/>
                <a:gdLst>
                  <a:gd name="connsiteX0" fmla="*/ 480 w 35809"/>
                  <a:gd name="connsiteY0" fmla="*/ 284 h 5909"/>
                  <a:gd name="connsiteX1" fmla="*/ 36290 w 35809"/>
                  <a:gd name="connsiteY1" fmla="*/ 284 h 5909"/>
                </a:gdLst>
                <a:ahLst/>
                <a:cxnLst>
                  <a:cxn ang="0">
                    <a:pos x="connsiteX0" y="connsiteY0"/>
                  </a:cxn>
                  <a:cxn ang="0">
                    <a:pos x="connsiteX1" y="connsiteY1"/>
                  </a:cxn>
                </a:cxnLst>
                <a:rect l="l" t="t" r="r" b="b"/>
                <a:pathLst>
                  <a:path w="35809" h="5909">
                    <a:moveTo>
                      <a:pt x="480" y="284"/>
                    </a:moveTo>
                    <a:lnTo>
                      <a:pt x="36290" y="284"/>
                    </a:lnTo>
                  </a:path>
                </a:pathLst>
              </a:custGeom>
              <a:solidFill>
                <a:srgbClr val="EC4E44"/>
              </a:solidFill>
              <a:ln w="5965" cap="sq">
                <a:noFill/>
                <a:prstDash val="solid"/>
                <a:miter/>
              </a:ln>
            </p:spPr>
            <p:txBody>
              <a:bodyPr rtlCol="0" anchor="ctr"/>
              <a:lstStyle/>
              <a:p>
                <a:endParaRPr lang="en-US"/>
              </a:p>
            </p:txBody>
          </p:sp>
          <p:sp>
            <p:nvSpPr>
              <p:cNvPr id="3175" name="Freeform: Shape 3174">
                <a:extLst>
                  <a:ext uri="{FF2B5EF4-FFF2-40B4-BE49-F238E27FC236}">
                    <a16:creationId xmlns:a16="http://schemas.microsoft.com/office/drawing/2014/main" id="{6C39BA1A-2498-455E-831A-BFB5BD50FBF3}"/>
                  </a:ext>
                </a:extLst>
              </p:cNvPr>
              <p:cNvSpPr/>
              <p:nvPr/>
            </p:nvSpPr>
            <p:spPr>
              <a:xfrm>
                <a:off x="3180880" y="3656837"/>
                <a:ext cx="35809" cy="5909"/>
              </a:xfrm>
              <a:custGeom>
                <a:avLst/>
                <a:gdLst>
                  <a:gd name="connsiteX0" fmla="*/ 480 w 35809"/>
                  <a:gd name="connsiteY0" fmla="*/ 284 h 5909"/>
                  <a:gd name="connsiteX1" fmla="*/ 36290 w 35809"/>
                  <a:gd name="connsiteY1" fmla="*/ 284 h 5909"/>
                </a:gdLst>
                <a:ahLst/>
                <a:cxnLst>
                  <a:cxn ang="0">
                    <a:pos x="connsiteX0" y="connsiteY0"/>
                  </a:cxn>
                  <a:cxn ang="0">
                    <a:pos x="connsiteX1" y="connsiteY1"/>
                  </a:cxn>
                </a:cxnLst>
                <a:rect l="l" t="t" r="r" b="b"/>
                <a:pathLst>
                  <a:path w="35809" h="5909">
                    <a:moveTo>
                      <a:pt x="480" y="284"/>
                    </a:moveTo>
                    <a:lnTo>
                      <a:pt x="36290" y="284"/>
                    </a:lnTo>
                  </a:path>
                </a:pathLst>
              </a:custGeom>
              <a:noFill/>
              <a:ln w="5965" cap="flat">
                <a:solidFill>
                  <a:srgbClr val="EC4E44"/>
                </a:solidFill>
                <a:prstDash val="solid"/>
                <a:miter/>
              </a:ln>
            </p:spPr>
            <p:txBody>
              <a:bodyPr rtlCol="0" anchor="ctr"/>
              <a:lstStyle/>
              <a:p>
                <a:endParaRPr lang="en-US"/>
              </a:p>
            </p:txBody>
          </p:sp>
          <p:sp>
            <p:nvSpPr>
              <p:cNvPr id="3176" name="Freeform: Shape 3175">
                <a:extLst>
                  <a:ext uri="{FF2B5EF4-FFF2-40B4-BE49-F238E27FC236}">
                    <a16:creationId xmlns:a16="http://schemas.microsoft.com/office/drawing/2014/main" id="{A005FF18-8357-4C40-912D-ED4D19BF6FEA}"/>
                  </a:ext>
                </a:extLst>
              </p:cNvPr>
              <p:cNvSpPr/>
              <p:nvPr/>
            </p:nvSpPr>
            <p:spPr>
              <a:xfrm>
                <a:off x="3682830" y="3264022"/>
                <a:ext cx="35809" cy="5909"/>
              </a:xfrm>
              <a:custGeom>
                <a:avLst/>
                <a:gdLst>
                  <a:gd name="connsiteX0" fmla="*/ 564 w 35809"/>
                  <a:gd name="connsiteY0" fmla="*/ 218 h 5909"/>
                  <a:gd name="connsiteX1" fmla="*/ 36374 w 35809"/>
                  <a:gd name="connsiteY1" fmla="*/ 218 h 5909"/>
                </a:gdLst>
                <a:ahLst/>
                <a:cxnLst>
                  <a:cxn ang="0">
                    <a:pos x="connsiteX0" y="connsiteY0"/>
                  </a:cxn>
                  <a:cxn ang="0">
                    <a:pos x="connsiteX1" y="connsiteY1"/>
                  </a:cxn>
                </a:cxnLst>
                <a:rect l="l" t="t" r="r" b="b"/>
                <a:pathLst>
                  <a:path w="35809" h="5909">
                    <a:moveTo>
                      <a:pt x="564" y="218"/>
                    </a:moveTo>
                    <a:lnTo>
                      <a:pt x="36374" y="218"/>
                    </a:lnTo>
                  </a:path>
                </a:pathLst>
              </a:custGeom>
              <a:solidFill>
                <a:srgbClr val="EC4E44"/>
              </a:solidFill>
              <a:ln w="5965" cap="sq">
                <a:noFill/>
                <a:prstDash val="solid"/>
                <a:miter/>
              </a:ln>
            </p:spPr>
            <p:txBody>
              <a:bodyPr rtlCol="0" anchor="ctr"/>
              <a:lstStyle/>
              <a:p>
                <a:endParaRPr lang="en-US"/>
              </a:p>
            </p:txBody>
          </p:sp>
          <p:sp>
            <p:nvSpPr>
              <p:cNvPr id="3177" name="Freeform: Shape 3176">
                <a:extLst>
                  <a:ext uri="{FF2B5EF4-FFF2-40B4-BE49-F238E27FC236}">
                    <a16:creationId xmlns:a16="http://schemas.microsoft.com/office/drawing/2014/main" id="{4E346D7F-8E59-488B-B267-6FA00C27F9D0}"/>
                  </a:ext>
                </a:extLst>
              </p:cNvPr>
              <p:cNvSpPr/>
              <p:nvPr/>
            </p:nvSpPr>
            <p:spPr>
              <a:xfrm>
                <a:off x="3682830" y="3264022"/>
                <a:ext cx="35809" cy="5909"/>
              </a:xfrm>
              <a:custGeom>
                <a:avLst/>
                <a:gdLst>
                  <a:gd name="connsiteX0" fmla="*/ 564 w 35809"/>
                  <a:gd name="connsiteY0" fmla="*/ 218 h 5909"/>
                  <a:gd name="connsiteX1" fmla="*/ 36374 w 35809"/>
                  <a:gd name="connsiteY1" fmla="*/ 218 h 5909"/>
                </a:gdLst>
                <a:ahLst/>
                <a:cxnLst>
                  <a:cxn ang="0">
                    <a:pos x="connsiteX0" y="connsiteY0"/>
                  </a:cxn>
                  <a:cxn ang="0">
                    <a:pos x="connsiteX1" y="connsiteY1"/>
                  </a:cxn>
                </a:cxnLst>
                <a:rect l="l" t="t" r="r" b="b"/>
                <a:pathLst>
                  <a:path w="35809" h="5909">
                    <a:moveTo>
                      <a:pt x="564" y="218"/>
                    </a:moveTo>
                    <a:lnTo>
                      <a:pt x="36374" y="218"/>
                    </a:lnTo>
                  </a:path>
                </a:pathLst>
              </a:custGeom>
              <a:noFill/>
              <a:ln w="5965" cap="flat">
                <a:solidFill>
                  <a:srgbClr val="EC4E44"/>
                </a:solidFill>
                <a:prstDash val="solid"/>
                <a:miter/>
              </a:ln>
            </p:spPr>
            <p:txBody>
              <a:bodyPr rtlCol="0" anchor="ctr"/>
              <a:lstStyle/>
              <a:p>
                <a:endParaRPr lang="en-US"/>
              </a:p>
            </p:txBody>
          </p:sp>
          <p:sp>
            <p:nvSpPr>
              <p:cNvPr id="3178" name="Freeform: Shape 3177">
                <a:extLst>
                  <a:ext uri="{FF2B5EF4-FFF2-40B4-BE49-F238E27FC236}">
                    <a16:creationId xmlns:a16="http://schemas.microsoft.com/office/drawing/2014/main" id="{D68CCCD1-A0F7-470B-A4F5-6121FF3DE7BB}"/>
                  </a:ext>
                </a:extLst>
              </p:cNvPr>
              <p:cNvSpPr/>
              <p:nvPr/>
            </p:nvSpPr>
            <p:spPr>
              <a:xfrm>
                <a:off x="2159673" y="4639778"/>
                <a:ext cx="35809" cy="5909"/>
              </a:xfrm>
              <a:custGeom>
                <a:avLst/>
                <a:gdLst>
                  <a:gd name="connsiteX0" fmla="*/ 309 w 35809"/>
                  <a:gd name="connsiteY0" fmla="*/ 450 h 5909"/>
                  <a:gd name="connsiteX1" fmla="*/ 36119 w 35809"/>
                  <a:gd name="connsiteY1" fmla="*/ 450 h 5909"/>
                </a:gdLst>
                <a:ahLst/>
                <a:cxnLst>
                  <a:cxn ang="0">
                    <a:pos x="connsiteX0" y="connsiteY0"/>
                  </a:cxn>
                  <a:cxn ang="0">
                    <a:pos x="connsiteX1" y="connsiteY1"/>
                  </a:cxn>
                </a:cxnLst>
                <a:rect l="l" t="t" r="r" b="b"/>
                <a:pathLst>
                  <a:path w="35809" h="5909">
                    <a:moveTo>
                      <a:pt x="309" y="450"/>
                    </a:moveTo>
                    <a:lnTo>
                      <a:pt x="36119" y="450"/>
                    </a:lnTo>
                  </a:path>
                </a:pathLst>
              </a:custGeom>
              <a:solidFill>
                <a:srgbClr val="EC4E44"/>
              </a:solidFill>
              <a:ln w="5965" cap="sq">
                <a:noFill/>
                <a:prstDash val="solid"/>
                <a:miter/>
              </a:ln>
            </p:spPr>
            <p:txBody>
              <a:bodyPr rtlCol="0" anchor="ctr"/>
              <a:lstStyle/>
              <a:p>
                <a:endParaRPr lang="en-US"/>
              </a:p>
            </p:txBody>
          </p:sp>
          <p:sp>
            <p:nvSpPr>
              <p:cNvPr id="3179" name="Freeform: Shape 3178">
                <a:extLst>
                  <a:ext uri="{FF2B5EF4-FFF2-40B4-BE49-F238E27FC236}">
                    <a16:creationId xmlns:a16="http://schemas.microsoft.com/office/drawing/2014/main" id="{2376FFD3-85F0-468B-9B3F-98B85E28E78A}"/>
                  </a:ext>
                </a:extLst>
              </p:cNvPr>
              <p:cNvSpPr/>
              <p:nvPr/>
            </p:nvSpPr>
            <p:spPr>
              <a:xfrm>
                <a:off x="2159673" y="4639778"/>
                <a:ext cx="35809" cy="5909"/>
              </a:xfrm>
              <a:custGeom>
                <a:avLst/>
                <a:gdLst>
                  <a:gd name="connsiteX0" fmla="*/ 309 w 35809"/>
                  <a:gd name="connsiteY0" fmla="*/ 450 h 5909"/>
                  <a:gd name="connsiteX1" fmla="*/ 36119 w 35809"/>
                  <a:gd name="connsiteY1" fmla="*/ 450 h 5909"/>
                </a:gdLst>
                <a:ahLst/>
                <a:cxnLst>
                  <a:cxn ang="0">
                    <a:pos x="connsiteX0" y="connsiteY0"/>
                  </a:cxn>
                  <a:cxn ang="0">
                    <a:pos x="connsiteX1" y="connsiteY1"/>
                  </a:cxn>
                </a:cxnLst>
                <a:rect l="l" t="t" r="r" b="b"/>
                <a:pathLst>
                  <a:path w="35809" h="5909">
                    <a:moveTo>
                      <a:pt x="309" y="450"/>
                    </a:moveTo>
                    <a:lnTo>
                      <a:pt x="36119" y="450"/>
                    </a:lnTo>
                  </a:path>
                </a:pathLst>
              </a:custGeom>
              <a:noFill/>
              <a:ln w="5965" cap="flat">
                <a:solidFill>
                  <a:srgbClr val="EC4E44"/>
                </a:solidFill>
                <a:prstDash val="solid"/>
                <a:miter/>
              </a:ln>
            </p:spPr>
            <p:txBody>
              <a:bodyPr rtlCol="0" anchor="ctr"/>
              <a:lstStyle/>
              <a:p>
                <a:endParaRPr lang="en-US"/>
              </a:p>
            </p:txBody>
          </p:sp>
          <p:sp>
            <p:nvSpPr>
              <p:cNvPr id="3180" name="Freeform: Shape 3179">
                <a:extLst>
                  <a:ext uri="{FF2B5EF4-FFF2-40B4-BE49-F238E27FC236}">
                    <a16:creationId xmlns:a16="http://schemas.microsoft.com/office/drawing/2014/main" id="{43A7DE8A-8219-460A-B488-F19CCB10B430}"/>
                  </a:ext>
                </a:extLst>
              </p:cNvPr>
              <p:cNvSpPr/>
              <p:nvPr/>
            </p:nvSpPr>
            <p:spPr>
              <a:xfrm>
                <a:off x="2614062" y="4243351"/>
                <a:ext cx="35809" cy="5909"/>
              </a:xfrm>
              <a:custGeom>
                <a:avLst/>
                <a:gdLst>
                  <a:gd name="connsiteX0" fmla="*/ 385 w 35809"/>
                  <a:gd name="connsiteY0" fmla="*/ 383 h 5909"/>
                  <a:gd name="connsiteX1" fmla="*/ 36195 w 35809"/>
                  <a:gd name="connsiteY1" fmla="*/ 383 h 5909"/>
                </a:gdLst>
                <a:ahLst/>
                <a:cxnLst>
                  <a:cxn ang="0">
                    <a:pos x="connsiteX0" y="connsiteY0"/>
                  </a:cxn>
                  <a:cxn ang="0">
                    <a:pos x="connsiteX1" y="connsiteY1"/>
                  </a:cxn>
                </a:cxnLst>
                <a:rect l="l" t="t" r="r" b="b"/>
                <a:pathLst>
                  <a:path w="35809" h="5909">
                    <a:moveTo>
                      <a:pt x="385" y="383"/>
                    </a:moveTo>
                    <a:lnTo>
                      <a:pt x="36195" y="383"/>
                    </a:lnTo>
                  </a:path>
                </a:pathLst>
              </a:custGeom>
              <a:solidFill>
                <a:srgbClr val="EC4E44"/>
              </a:solidFill>
              <a:ln w="5965" cap="sq">
                <a:noFill/>
                <a:prstDash val="solid"/>
                <a:miter/>
              </a:ln>
            </p:spPr>
            <p:txBody>
              <a:bodyPr rtlCol="0" anchor="ctr"/>
              <a:lstStyle/>
              <a:p>
                <a:endParaRPr lang="en-US"/>
              </a:p>
            </p:txBody>
          </p:sp>
          <p:sp>
            <p:nvSpPr>
              <p:cNvPr id="3181" name="Freeform: Shape 3180">
                <a:extLst>
                  <a:ext uri="{FF2B5EF4-FFF2-40B4-BE49-F238E27FC236}">
                    <a16:creationId xmlns:a16="http://schemas.microsoft.com/office/drawing/2014/main" id="{2D2244F7-DFF8-4158-9586-EE9231840A56}"/>
                  </a:ext>
                </a:extLst>
              </p:cNvPr>
              <p:cNvSpPr/>
              <p:nvPr/>
            </p:nvSpPr>
            <p:spPr>
              <a:xfrm>
                <a:off x="2614062" y="4243351"/>
                <a:ext cx="35809" cy="5909"/>
              </a:xfrm>
              <a:custGeom>
                <a:avLst/>
                <a:gdLst>
                  <a:gd name="connsiteX0" fmla="*/ 385 w 35809"/>
                  <a:gd name="connsiteY0" fmla="*/ 383 h 5909"/>
                  <a:gd name="connsiteX1" fmla="*/ 36195 w 35809"/>
                  <a:gd name="connsiteY1" fmla="*/ 383 h 5909"/>
                </a:gdLst>
                <a:ahLst/>
                <a:cxnLst>
                  <a:cxn ang="0">
                    <a:pos x="connsiteX0" y="connsiteY0"/>
                  </a:cxn>
                  <a:cxn ang="0">
                    <a:pos x="connsiteX1" y="connsiteY1"/>
                  </a:cxn>
                </a:cxnLst>
                <a:rect l="l" t="t" r="r" b="b"/>
                <a:pathLst>
                  <a:path w="35809" h="5909">
                    <a:moveTo>
                      <a:pt x="385" y="383"/>
                    </a:moveTo>
                    <a:lnTo>
                      <a:pt x="36195" y="383"/>
                    </a:lnTo>
                  </a:path>
                </a:pathLst>
              </a:custGeom>
              <a:noFill/>
              <a:ln w="5965" cap="flat">
                <a:solidFill>
                  <a:srgbClr val="EC4E44"/>
                </a:solidFill>
                <a:prstDash val="solid"/>
                <a:miter/>
              </a:ln>
            </p:spPr>
            <p:txBody>
              <a:bodyPr rtlCol="0" anchor="ctr"/>
              <a:lstStyle/>
              <a:p>
                <a:endParaRPr lang="en-US"/>
              </a:p>
            </p:txBody>
          </p:sp>
          <p:sp>
            <p:nvSpPr>
              <p:cNvPr id="3182" name="Freeform: Shape 3181">
                <a:extLst>
                  <a:ext uri="{FF2B5EF4-FFF2-40B4-BE49-F238E27FC236}">
                    <a16:creationId xmlns:a16="http://schemas.microsoft.com/office/drawing/2014/main" id="{0B1F3765-D980-4C39-AE78-4F86CDBCC6E9}"/>
                  </a:ext>
                </a:extLst>
              </p:cNvPr>
              <p:cNvSpPr/>
              <p:nvPr/>
            </p:nvSpPr>
            <p:spPr>
              <a:xfrm>
                <a:off x="3043488" y="3840697"/>
                <a:ext cx="35809" cy="5909"/>
              </a:xfrm>
              <a:custGeom>
                <a:avLst/>
                <a:gdLst>
                  <a:gd name="connsiteX0" fmla="*/ 457 w 35809"/>
                  <a:gd name="connsiteY0" fmla="*/ 315 h 5909"/>
                  <a:gd name="connsiteX1" fmla="*/ 36267 w 35809"/>
                  <a:gd name="connsiteY1" fmla="*/ 315 h 5909"/>
                </a:gdLst>
                <a:ahLst/>
                <a:cxnLst>
                  <a:cxn ang="0">
                    <a:pos x="connsiteX0" y="connsiteY0"/>
                  </a:cxn>
                  <a:cxn ang="0">
                    <a:pos x="connsiteX1" y="connsiteY1"/>
                  </a:cxn>
                </a:cxnLst>
                <a:rect l="l" t="t" r="r" b="b"/>
                <a:pathLst>
                  <a:path w="35809" h="5909">
                    <a:moveTo>
                      <a:pt x="457" y="315"/>
                    </a:moveTo>
                    <a:lnTo>
                      <a:pt x="36267" y="315"/>
                    </a:lnTo>
                  </a:path>
                </a:pathLst>
              </a:custGeom>
              <a:solidFill>
                <a:srgbClr val="EC4E44"/>
              </a:solidFill>
              <a:ln w="5965" cap="sq">
                <a:noFill/>
                <a:prstDash val="solid"/>
                <a:miter/>
              </a:ln>
            </p:spPr>
            <p:txBody>
              <a:bodyPr rtlCol="0" anchor="ctr"/>
              <a:lstStyle/>
              <a:p>
                <a:endParaRPr lang="en-US"/>
              </a:p>
            </p:txBody>
          </p:sp>
          <p:sp>
            <p:nvSpPr>
              <p:cNvPr id="3183" name="Freeform: Shape 3182">
                <a:extLst>
                  <a:ext uri="{FF2B5EF4-FFF2-40B4-BE49-F238E27FC236}">
                    <a16:creationId xmlns:a16="http://schemas.microsoft.com/office/drawing/2014/main" id="{6AC35103-8E80-43D8-AD13-91563B0AB134}"/>
                  </a:ext>
                </a:extLst>
              </p:cNvPr>
              <p:cNvSpPr/>
              <p:nvPr/>
            </p:nvSpPr>
            <p:spPr>
              <a:xfrm>
                <a:off x="3043488" y="3840697"/>
                <a:ext cx="35809" cy="5909"/>
              </a:xfrm>
              <a:custGeom>
                <a:avLst/>
                <a:gdLst>
                  <a:gd name="connsiteX0" fmla="*/ 457 w 35809"/>
                  <a:gd name="connsiteY0" fmla="*/ 315 h 5909"/>
                  <a:gd name="connsiteX1" fmla="*/ 36267 w 35809"/>
                  <a:gd name="connsiteY1" fmla="*/ 315 h 5909"/>
                </a:gdLst>
                <a:ahLst/>
                <a:cxnLst>
                  <a:cxn ang="0">
                    <a:pos x="connsiteX0" y="connsiteY0"/>
                  </a:cxn>
                  <a:cxn ang="0">
                    <a:pos x="connsiteX1" y="connsiteY1"/>
                  </a:cxn>
                </a:cxnLst>
                <a:rect l="l" t="t" r="r" b="b"/>
                <a:pathLst>
                  <a:path w="35809" h="5909">
                    <a:moveTo>
                      <a:pt x="457" y="315"/>
                    </a:moveTo>
                    <a:lnTo>
                      <a:pt x="36267" y="315"/>
                    </a:lnTo>
                  </a:path>
                </a:pathLst>
              </a:custGeom>
              <a:noFill/>
              <a:ln w="5965" cap="flat">
                <a:solidFill>
                  <a:srgbClr val="EC4E44"/>
                </a:solidFill>
                <a:prstDash val="solid"/>
                <a:miter/>
              </a:ln>
            </p:spPr>
            <p:txBody>
              <a:bodyPr rtlCol="0" anchor="ctr"/>
              <a:lstStyle/>
              <a:p>
                <a:endParaRPr lang="en-US"/>
              </a:p>
            </p:txBody>
          </p:sp>
          <p:sp>
            <p:nvSpPr>
              <p:cNvPr id="3184" name="Freeform: Shape 3183">
                <a:extLst>
                  <a:ext uri="{FF2B5EF4-FFF2-40B4-BE49-F238E27FC236}">
                    <a16:creationId xmlns:a16="http://schemas.microsoft.com/office/drawing/2014/main" id="{5C94C121-E193-48C9-B726-F07690339B97}"/>
                  </a:ext>
                </a:extLst>
              </p:cNvPr>
              <p:cNvSpPr/>
              <p:nvPr/>
            </p:nvSpPr>
            <p:spPr>
              <a:xfrm>
                <a:off x="2576521" y="4265545"/>
                <a:ext cx="35809" cy="5909"/>
              </a:xfrm>
              <a:custGeom>
                <a:avLst/>
                <a:gdLst>
                  <a:gd name="connsiteX0" fmla="*/ 379 w 35809"/>
                  <a:gd name="connsiteY0" fmla="*/ 387 h 5909"/>
                  <a:gd name="connsiteX1" fmla="*/ 36188 w 35809"/>
                  <a:gd name="connsiteY1" fmla="*/ 387 h 5909"/>
                </a:gdLst>
                <a:ahLst/>
                <a:cxnLst>
                  <a:cxn ang="0">
                    <a:pos x="connsiteX0" y="connsiteY0"/>
                  </a:cxn>
                  <a:cxn ang="0">
                    <a:pos x="connsiteX1" y="connsiteY1"/>
                  </a:cxn>
                </a:cxnLst>
                <a:rect l="l" t="t" r="r" b="b"/>
                <a:pathLst>
                  <a:path w="35809" h="5909">
                    <a:moveTo>
                      <a:pt x="379" y="387"/>
                    </a:moveTo>
                    <a:lnTo>
                      <a:pt x="36188" y="387"/>
                    </a:lnTo>
                  </a:path>
                </a:pathLst>
              </a:custGeom>
              <a:solidFill>
                <a:srgbClr val="EC4E44"/>
              </a:solidFill>
              <a:ln w="5965" cap="sq">
                <a:noFill/>
                <a:prstDash val="solid"/>
                <a:miter/>
              </a:ln>
            </p:spPr>
            <p:txBody>
              <a:bodyPr rtlCol="0" anchor="ctr"/>
              <a:lstStyle/>
              <a:p>
                <a:endParaRPr lang="en-US"/>
              </a:p>
            </p:txBody>
          </p:sp>
          <p:sp>
            <p:nvSpPr>
              <p:cNvPr id="3185" name="Freeform: Shape 3184">
                <a:extLst>
                  <a:ext uri="{FF2B5EF4-FFF2-40B4-BE49-F238E27FC236}">
                    <a16:creationId xmlns:a16="http://schemas.microsoft.com/office/drawing/2014/main" id="{AA7DF6F3-EA8B-4013-9C10-86F8FCF7D373}"/>
                  </a:ext>
                </a:extLst>
              </p:cNvPr>
              <p:cNvSpPr/>
              <p:nvPr/>
            </p:nvSpPr>
            <p:spPr>
              <a:xfrm>
                <a:off x="2576521" y="4265545"/>
                <a:ext cx="35809" cy="5909"/>
              </a:xfrm>
              <a:custGeom>
                <a:avLst/>
                <a:gdLst>
                  <a:gd name="connsiteX0" fmla="*/ 379 w 35809"/>
                  <a:gd name="connsiteY0" fmla="*/ 387 h 5909"/>
                  <a:gd name="connsiteX1" fmla="*/ 36188 w 35809"/>
                  <a:gd name="connsiteY1" fmla="*/ 387 h 5909"/>
                </a:gdLst>
                <a:ahLst/>
                <a:cxnLst>
                  <a:cxn ang="0">
                    <a:pos x="connsiteX0" y="connsiteY0"/>
                  </a:cxn>
                  <a:cxn ang="0">
                    <a:pos x="connsiteX1" y="connsiteY1"/>
                  </a:cxn>
                </a:cxnLst>
                <a:rect l="l" t="t" r="r" b="b"/>
                <a:pathLst>
                  <a:path w="35809" h="5909">
                    <a:moveTo>
                      <a:pt x="379" y="387"/>
                    </a:moveTo>
                    <a:lnTo>
                      <a:pt x="36188" y="387"/>
                    </a:lnTo>
                  </a:path>
                </a:pathLst>
              </a:custGeom>
              <a:noFill/>
              <a:ln w="5965" cap="flat">
                <a:solidFill>
                  <a:srgbClr val="EC4E44"/>
                </a:solidFill>
                <a:prstDash val="solid"/>
                <a:miter/>
              </a:ln>
            </p:spPr>
            <p:txBody>
              <a:bodyPr rtlCol="0" anchor="ctr"/>
              <a:lstStyle/>
              <a:p>
                <a:endParaRPr lang="en-US"/>
              </a:p>
            </p:txBody>
          </p:sp>
          <p:sp>
            <p:nvSpPr>
              <p:cNvPr id="3186" name="Freeform: Shape 3185">
                <a:extLst>
                  <a:ext uri="{FF2B5EF4-FFF2-40B4-BE49-F238E27FC236}">
                    <a16:creationId xmlns:a16="http://schemas.microsoft.com/office/drawing/2014/main" id="{2773E7A1-2EC3-4EFD-B62E-4E395CA31489}"/>
                  </a:ext>
                </a:extLst>
              </p:cNvPr>
              <p:cNvSpPr/>
              <p:nvPr/>
            </p:nvSpPr>
            <p:spPr>
              <a:xfrm>
                <a:off x="3188065" y="3727986"/>
                <a:ext cx="35809" cy="5909"/>
              </a:xfrm>
              <a:custGeom>
                <a:avLst/>
                <a:gdLst>
                  <a:gd name="connsiteX0" fmla="*/ 482 w 35809"/>
                  <a:gd name="connsiteY0" fmla="*/ 296 h 5909"/>
                  <a:gd name="connsiteX1" fmla="*/ 36291 w 35809"/>
                  <a:gd name="connsiteY1" fmla="*/ 296 h 5909"/>
                </a:gdLst>
                <a:ahLst/>
                <a:cxnLst>
                  <a:cxn ang="0">
                    <a:pos x="connsiteX0" y="connsiteY0"/>
                  </a:cxn>
                  <a:cxn ang="0">
                    <a:pos x="connsiteX1" y="connsiteY1"/>
                  </a:cxn>
                </a:cxnLst>
                <a:rect l="l" t="t" r="r" b="b"/>
                <a:pathLst>
                  <a:path w="35809" h="5909">
                    <a:moveTo>
                      <a:pt x="482" y="296"/>
                    </a:moveTo>
                    <a:lnTo>
                      <a:pt x="36291" y="296"/>
                    </a:lnTo>
                  </a:path>
                </a:pathLst>
              </a:custGeom>
              <a:solidFill>
                <a:srgbClr val="EC4E44"/>
              </a:solidFill>
              <a:ln w="5965" cap="sq">
                <a:noFill/>
                <a:prstDash val="solid"/>
                <a:miter/>
              </a:ln>
            </p:spPr>
            <p:txBody>
              <a:bodyPr rtlCol="0" anchor="ctr"/>
              <a:lstStyle/>
              <a:p>
                <a:endParaRPr lang="en-US"/>
              </a:p>
            </p:txBody>
          </p:sp>
          <p:sp>
            <p:nvSpPr>
              <p:cNvPr id="3187" name="Freeform: Shape 3186">
                <a:extLst>
                  <a:ext uri="{FF2B5EF4-FFF2-40B4-BE49-F238E27FC236}">
                    <a16:creationId xmlns:a16="http://schemas.microsoft.com/office/drawing/2014/main" id="{3785CB2A-2E24-4390-B5EC-608D3A35C1C4}"/>
                  </a:ext>
                </a:extLst>
              </p:cNvPr>
              <p:cNvSpPr/>
              <p:nvPr/>
            </p:nvSpPr>
            <p:spPr>
              <a:xfrm>
                <a:off x="3188065" y="3727986"/>
                <a:ext cx="35809" cy="5909"/>
              </a:xfrm>
              <a:custGeom>
                <a:avLst/>
                <a:gdLst>
                  <a:gd name="connsiteX0" fmla="*/ 482 w 35809"/>
                  <a:gd name="connsiteY0" fmla="*/ 296 h 5909"/>
                  <a:gd name="connsiteX1" fmla="*/ 36291 w 35809"/>
                  <a:gd name="connsiteY1" fmla="*/ 296 h 5909"/>
                </a:gdLst>
                <a:ahLst/>
                <a:cxnLst>
                  <a:cxn ang="0">
                    <a:pos x="connsiteX0" y="connsiteY0"/>
                  </a:cxn>
                  <a:cxn ang="0">
                    <a:pos x="connsiteX1" y="connsiteY1"/>
                  </a:cxn>
                </a:cxnLst>
                <a:rect l="l" t="t" r="r" b="b"/>
                <a:pathLst>
                  <a:path w="35809" h="5909">
                    <a:moveTo>
                      <a:pt x="482" y="296"/>
                    </a:moveTo>
                    <a:lnTo>
                      <a:pt x="36291" y="296"/>
                    </a:lnTo>
                  </a:path>
                </a:pathLst>
              </a:custGeom>
              <a:noFill/>
              <a:ln w="5965" cap="flat">
                <a:solidFill>
                  <a:srgbClr val="EC4E44"/>
                </a:solidFill>
                <a:prstDash val="solid"/>
                <a:miter/>
              </a:ln>
            </p:spPr>
            <p:txBody>
              <a:bodyPr rtlCol="0" anchor="ctr"/>
              <a:lstStyle/>
              <a:p>
                <a:endParaRPr lang="en-US"/>
              </a:p>
            </p:txBody>
          </p:sp>
          <p:sp>
            <p:nvSpPr>
              <p:cNvPr id="3188" name="Freeform: Shape 3187">
                <a:extLst>
                  <a:ext uri="{FF2B5EF4-FFF2-40B4-BE49-F238E27FC236}">
                    <a16:creationId xmlns:a16="http://schemas.microsoft.com/office/drawing/2014/main" id="{E135B792-9709-4172-9331-D4148C2E6628}"/>
                  </a:ext>
                </a:extLst>
              </p:cNvPr>
              <p:cNvSpPr/>
              <p:nvPr/>
            </p:nvSpPr>
            <p:spPr>
              <a:xfrm>
                <a:off x="3567141" y="3377149"/>
                <a:ext cx="35809" cy="5909"/>
              </a:xfrm>
              <a:custGeom>
                <a:avLst/>
                <a:gdLst>
                  <a:gd name="connsiteX0" fmla="*/ 545 w 35809"/>
                  <a:gd name="connsiteY0" fmla="*/ 237 h 5909"/>
                  <a:gd name="connsiteX1" fmla="*/ 36354 w 35809"/>
                  <a:gd name="connsiteY1" fmla="*/ 237 h 5909"/>
                </a:gdLst>
                <a:ahLst/>
                <a:cxnLst>
                  <a:cxn ang="0">
                    <a:pos x="connsiteX0" y="connsiteY0"/>
                  </a:cxn>
                  <a:cxn ang="0">
                    <a:pos x="connsiteX1" y="connsiteY1"/>
                  </a:cxn>
                </a:cxnLst>
                <a:rect l="l" t="t" r="r" b="b"/>
                <a:pathLst>
                  <a:path w="35809" h="5909">
                    <a:moveTo>
                      <a:pt x="545" y="237"/>
                    </a:moveTo>
                    <a:lnTo>
                      <a:pt x="36354" y="237"/>
                    </a:lnTo>
                  </a:path>
                </a:pathLst>
              </a:custGeom>
              <a:solidFill>
                <a:srgbClr val="EC4E44"/>
              </a:solidFill>
              <a:ln w="5965" cap="sq">
                <a:noFill/>
                <a:prstDash val="solid"/>
                <a:miter/>
              </a:ln>
            </p:spPr>
            <p:txBody>
              <a:bodyPr rtlCol="0" anchor="ctr"/>
              <a:lstStyle/>
              <a:p>
                <a:endParaRPr lang="en-US"/>
              </a:p>
            </p:txBody>
          </p:sp>
          <p:sp>
            <p:nvSpPr>
              <p:cNvPr id="3189" name="Freeform: Shape 3188">
                <a:extLst>
                  <a:ext uri="{FF2B5EF4-FFF2-40B4-BE49-F238E27FC236}">
                    <a16:creationId xmlns:a16="http://schemas.microsoft.com/office/drawing/2014/main" id="{C923E2E1-70F9-467B-B88D-EE36A6F45017}"/>
                  </a:ext>
                </a:extLst>
              </p:cNvPr>
              <p:cNvSpPr/>
              <p:nvPr/>
            </p:nvSpPr>
            <p:spPr>
              <a:xfrm>
                <a:off x="3567141" y="3377149"/>
                <a:ext cx="35809" cy="5909"/>
              </a:xfrm>
              <a:custGeom>
                <a:avLst/>
                <a:gdLst>
                  <a:gd name="connsiteX0" fmla="*/ 545 w 35809"/>
                  <a:gd name="connsiteY0" fmla="*/ 237 h 5909"/>
                  <a:gd name="connsiteX1" fmla="*/ 36354 w 35809"/>
                  <a:gd name="connsiteY1" fmla="*/ 237 h 5909"/>
                </a:gdLst>
                <a:ahLst/>
                <a:cxnLst>
                  <a:cxn ang="0">
                    <a:pos x="connsiteX0" y="connsiteY0"/>
                  </a:cxn>
                  <a:cxn ang="0">
                    <a:pos x="connsiteX1" y="connsiteY1"/>
                  </a:cxn>
                </a:cxnLst>
                <a:rect l="l" t="t" r="r" b="b"/>
                <a:pathLst>
                  <a:path w="35809" h="5909">
                    <a:moveTo>
                      <a:pt x="545" y="237"/>
                    </a:moveTo>
                    <a:lnTo>
                      <a:pt x="36354" y="237"/>
                    </a:lnTo>
                  </a:path>
                </a:pathLst>
              </a:custGeom>
              <a:noFill/>
              <a:ln w="5965" cap="flat">
                <a:solidFill>
                  <a:srgbClr val="EC4E44"/>
                </a:solidFill>
                <a:prstDash val="solid"/>
                <a:miter/>
              </a:ln>
            </p:spPr>
            <p:txBody>
              <a:bodyPr rtlCol="0" anchor="ctr"/>
              <a:lstStyle/>
              <a:p>
                <a:endParaRPr lang="en-US"/>
              </a:p>
            </p:txBody>
          </p:sp>
          <p:sp>
            <p:nvSpPr>
              <p:cNvPr id="3190" name="Freeform: Shape 3189">
                <a:extLst>
                  <a:ext uri="{FF2B5EF4-FFF2-40B4-BE49-F238E27FC236}">
                    <a16:creationId xmlns:a16="http://schemas.microsoft.com/office/drawing/2014/main" id="{E3827D09-31AD-467F-852A-D015505D2C9D}"/>
                  </a:ext>
                </a:extLst>
              </p:cNvPr>
              <p:cNvSpPr/>
              <p:nvPr/>
            </p:nvSpPr>
            <p:spPr>
              <a:xfrm>
                <a:off x="2466280" y="4325422"/>
                <a:ext cx="35809" cy="5909"/>
              </a:xfrm>
              <a:custGeom>
                <a:avLst/>
                <a:gdLst>
                  <a:gd name="connsiteX0" fmla="*/ 361 w 35809"/>
                  <a:gd name="connsiteY0" fmla="*/ 397 h 5909"/>
                  <a:gd name="connsiteX1" fmla="*/ 36170 w 35809"/>
                  <a:gd name="connsiteY1" fmla="*/ 397 h 5909"/>
                </a:gdLst>
                <a:ahLst/>
                <a:cxnLst>
                  <a:cxn ang="0">
                    <a:pos x="connsiteX0" y="connsiteY0"/>
                  </a:cxn>
                  <a:cxn ang="0">
                    <a:pos x="connsiteX1" y="connsiteY1"/>
                  </a:cxn>
                </a:cxnLst>
                <a:rect l="l" t="t" r="r" b="b"/>
                <a:pathLst>
                  <a:path w="35809" h="5909">
                    <a:moveTo>
                      <a:pt x="361" y="397"/>
                    </a:moveTo>
                    <a:lnTo>
                      <a:pt x="36170" y="397"/>
                    </a:lnTo>
                  </a:path>
                </a:pathLst>
              </a:custGeom>
              <a:solidFill>
                <a:srgbClr val="EC4E44"/>
              </a:solidFill>
              <a:ln w="5965" cap="sq">
                <a:noFill/>
                <a:prstDash val="solid"/>
                <a:miter/>
              </a:ln>
            </p:spPr>
            <p:txBody>
              <a:bodyPr rtlCol="0" anchor="ctr"/>
              <a:lstStyle/>
              <a:p>
                <a:endParaRPr lang="en-US"/>
              </a:p>
            </p:txBody>
          </p:sp>
          <p:sp>
            <p:nvSpPr>
              <p:cNvPr id="3191" name="Freeform: Shape 3190">
                <a:extLst>
                  <a:ext uri="{FF2B5EF4-FFF2-40B4-BE49-F238E27FC236}">
                    <a16:creationId xmlns:a16="http://schemas.microsoft.com/office/drawing/2014/main" id="{65287F9A-A135-4E35-9C79-9E6716101AFA}"/>
                  </a:ext>
                </a:extLst>
              </p:cNvPr>
              <p:cNvSpPr/>
              <p:nvPr/>
            </p:nvSpPr>
            <p:spPr>
              <a:xfrm>
                <a:off x="2466280" y="4325422"/>
                <a:ext cx="35809" cy="5909"/>
              </a:xfrm>
              <a:custGeom>
                <a:avLst/>
                <a:gdLst>
                  <a:gd name="connsiteX0" fmla="*/ 361 w 35809"/>
                  <a:gd name="connsiteY0" fmla="*/ 397 h 5909"/>
                  <a:gd name="connsiteX1" fmla="*/ 36170 w 35809"/>
                  <a:gd name="connsiteY1" fmla="*/ 397 h 5909"/>
                </a:gdLst>
                <a:ahLst/>
                <a:cxnLst>
                  <a:cxn ang="0">
                    <a:pos x="connsiteX0" y="connsiteY0"/>
                  </a:cxn>
                  <a:cxn ang="0">
                    <a:pos x="connsiteX1" y="connsiteY1"/>
                  </a:cxn>
                </a:cxnLst>
                <a:rect l="l" t="t" r="r" b="b"/>
                <a:pathLst>
                  <a:path w="35809" h="5909">
                    <a:moveTo>
                      <a:pt x="361" y="397"/>
                    </a:moveTo>
                    <a:lnTo>
                      <a:pt x="36170" y="397"/>
                    </a:lnTo>
                  </a:path>
                </a:pathLst>
              </a:custGeom>
              <a:noFill/>
              <a:ln w="5965" cap="flat">
                <a:solidFill>
                  <a:srgbClr val="EC4E44"/>
                </a:solidFill>
                <a:prstDash val="solid"/>
                <a:miter/>
              </a:ln>
            </p:spPr>
            <p:txBody>
              <a:bodyPr rtlCol="0" anchor="ctr"/>
              <a:lstStyle/>
              <a:p>
                <a:endParaRPr lang="en-US"/>
              </a:p>
            </p:txBody>
          </p:sp>
          <p:sp>
            <p:nvSpPr>
              <p:cNvPr id="3192" name="Freeform: Shape 3191">
                <a:extLst>
                  <a:ext uri="{FF2B5EF4-FFF2-40B4-BE49-F238E27FC236}">
                    <a16:creationId xmlns:a16="http://schemas.microsoft.com/office/drawing/2014/main" id="{27FD076B-45F0-4953-BCDD-B3DB48BD3C1F}"/>
                  </a:ext>
                </a:extLst>
              </p:cNvPr>
              <p:cNvSpPr/>
              <p:nvPr/>
            </p:nvSpPr>
            <p:spPr>
              <a:xfrm>
                <a:off x="2962314" y="3886605"/>
                <a:ext cx="35809" cy="5909"/>
              </a:xfrm>
              <a:custGeom>
                <a:avLst/>
                <a:gdLst>
                  <a:gd name="connsiteX0" fmla="*/ 444 w 35809"/>
                  <a:gd name="connsiteY0" fmla="*/ 323 h 5909"/>
                  <a:gd name="connsiteX1" fmla="*/ 36253 w 35809"/>
                  <a:gd name="connsiteY1" fmla="*/ 323 h 5909"/>
                </a:gdLst>
                <a:ahLst/>
                <a:cxnLst>
                  <a:cxn ang="0">
                    <a:pos x="connsiteX0" y="connsiteY0"/>
                  </a:cxn>
                  <a:cxn ang="0">
                    <a:pos x="connsiteX1" y="connsiteY1"/>
                  </a:cxn>
                </a:cxnLst>
                <a:rect l="l" t="t" r="r" b="b"/>
                <a:pathLst>
                  <a:path w="35809" h="5909">
                    <a:moveTo>
                      <a:pt x="444" y="323"/>
                    </a:moveTo>
                    <a:lnTo>
                      <a:pt x="36253" y="323"/>
                    </a:lnTo>
                  </a:path>
                </a:pathLst>
              </a:custGeom>
              <a:solidFill>
                <a:srgbClr val="EC4E44"/>
              </a:solidFill>
              <a:ln w="5965" cap="sq">
                <a:noFill/>
                <a:prstDash val="solid"/>
                <a:miter/>
              </a:ln>
            </p:spPr>
            <p:txBody>
              <a:bodyPr rtlCol="0" anchor="ctr"/>
              <a:lstStyle/>
              <a:p>
                <a:endParaRPr lang="en-US"/>
              </a:p>
            </p:txBody>
          </p:sp>
          <p:sp>
            <p:nvSpPr>
              <p:cNvPr id="3193" name="Freeform: Shape 3192">
                <a:extLst>
                  <a:ext uri="{FF2B5EF4-FFF2-40B4-BE49-F238E27FC236}">
                    <a16:creationId xmlns:a16="http://schemas.microsoft.com/office/drawing/2014/main" id="{CFDC3636-7DF3-436D-939C-7AB837B7784D}"/>
                  </a:ext>
                </a:extLst>
              </p:cNvPr>
              <p:cNvSpPr/>
              <p:nvPr/>
            </p:nvSpPr>
            <p:spPr>
              <a:xfrm>
                <a:off x="2962314" y="3886605"/>
                <a:ext cx="35809" cy="5909"/>
              </a:xfrm>
              <a:custGeom>
                <a:avLst/>
                <a:gdLst>
                  <a:gd name="connsiteX0" fmla="*/ 444 w 35809"/>
                  <a:gd name="connsiteY0" fmla="*/ 323 h 5909"/>
                  <a:gd name="connsiteX1" fmla="*/ 36253 w 35809"/>
                  <a:gd name="connsiteY1" fmla="*/ 323 h 5909"/>
                </a:gdLst>
                <a:ahLst/>
                <a:cxnLst>
                  <a:cxn ang="0">
                    <a:pos x="connsiteX0" y="connsiteY0"/>
                  </a:cxn>
                  <a:cxn ang="0">
                    <a:pos x="connsiteX1" y="connsiteY1"/>
                  </a:cxn>
                </a:cxnLst>
                <a:rect l="l" t="t" r="r" b="b"/>
                <a:pathLst>
                  <a:path w="35809" h="5909">
                    <a:moveTo>
                      <a:pt x="444" y="323"/>
                    </a:moveTo>
                    <a:lnTo>
                      <a:pt x="36253" y="323"/>
                    </a:lnTo>
                  </a:path>
                </a:pathLst>
              </a:custGeom>
              <a:noFill/>
              <a:ln w="5965" cap="flat">
                <a:solidFill>
                  <a:srgbClr val="EC4E44"/>
                </a:solidFill>
                <a:prstDash val="solid"/>
                <a:miter/>
              </a:ln>
            </p:spPr>
            <p:txBody>
              <a:bodyPr rtlCol="0" anchor="ctr"/>
              <a:lstStyle/>
              <a:p>
                <a:endParaRPr lang="en-US"/>
              </a:p>
            </p:txBody>
          </p:sp>
          <p:sp>
            <p:nvSpPr>
              <p:cNvPr id="3194" name="Freeform: Shape 3193">
                <a:extLst>
                  <a:ext uri="{FF2B5EF4-FFF2-40B4-BE49-F238E27FC236}">
                    <a16:creationId xmlns:a16="http://schemas.microsoft.com/office/drawing/2014/main" id="{8E1FB862-61FF-42D0-B0C8-437D92042DC9}"/>
                  </a:ext>
                </a:extLst>
              </p:cNvPr>
              <p:cNvSpPr/>
              <p:nvPr/>
            </p:nvSpPr>
            <p:spPr>
              <a:xfrm>
                <a:off x="1528801" y="5114580"/>
                <a:ext cx="35809" cy="5909"/>
              </a:xfrm>
              <a:custGeom>
                <a:avLst/>
                <a:gdLst>
                  <a:gd name="connsiteX0" fmla="*/ 203 w 35809"/>
                  <a:gd name="connsiteY0" fmla="*/ 531 h 5909"/>
                  <a:gd name="connsiteX1" fmla="*/ 36013 w 35809"/>
                  <a:gd name="connsiteY1" fmla="*/ 531 h 5909"/>
                </a:gdLst>
                <a:ahLst/>
                <a:cxnLst>
                  <a:cxn ang="0">
                    <a:pos x="connsiteX0" y="connsiteY0"/>
                  </a:cxn>
                  <a:cxn ang="0">
                    <a:pos x="connsiteX1" y="connsiteY1"/>
                  </a:cxn>
                </a:cxnLst>
                <a:rect l="l" t="t" r="r" b="b"/>
                <a:pathLst>
                  <a:path w="35809" h="5909">
                    <a:moveTo>
                      <a:pt x="203" y="531"/>
                    </a:moveTo>
                    <a:lnTo>
                      <a:pt x="36013" y="531"/>
                    </a:lnTo>
                  </a:path>
                </a:pathLst>
              </a:custGeom>
              <a:solidFill>
                <a:srgbClr val="EC4E44"/>
              </a:solidFill>
              <a:ln w="5965" cap="sq">
                <a:noFill/>
                <a:prstDash val="solid"/>
                <a:miter/>
              </a:ln>
            </p:spPr>
            <p:txBody>
              <a:bodyPr rtlCol="0" anchor="ctr"/>
              <a:lstStyle/>
              <a:p>
                <a:endParaRPr lang="en-US"/>
              </a:p>
            </p:txBody>
          </p:sp>
          <p:sp>
            <p:nvSpPr>
              <p:cNvPr id="3195" name="Freeform: Shape 3194">
                <a:extLst>
                  <a:ext uri="{FF2B5EF4-FFF2-40B4-BE49-F238E27FC236}">
                    <a16:creationId xmlns:a16="http://schemas.microsoft.com/office/drawing/2014/main" id="{DD324610-9BB3-4CB3-A1BD-374C3386EA54}"/>
                  </a:ext>
                </a:extLst>
              </p:cNvPr>
              <p:cNvSpPr/>
              <p:nvPr/>
            </p:nvSpPr>
            <p:spPr>
              <a:xfrm>
                <a:off x="1528801" y="5114580"/>
                <a:ext cx="35809" cy="5909"/>
              </a:xfrm>
              <a:custGeom>
                <a:avLst/>
                <a:gdLst>
                  <a:gd name="connsiteX0" fmla="*/ 203 w 35809"/>
                  <a:gd name="connsiteY0" fmla="*/ 531 h 5909"/>
                  <a:gd name="connsiteX1" fmla="*/ 36013 w 35809"/>
                  <a:gd name="connsiteY1" fmla="*/ 531 h 5909"/>
                </a:gdLst>
                <a:ahLst/>
                <a:cxnLst>
                  <a:cxn ang="0">
                    <a:pos x="connsiteX0" y="connsiteY0"/>
                  </a:cxn>
                  <a:cxn ang="0">
                    <a:pos x="connsiteX1" y="connsiteY1"/>
                  </a:cxn>
                </a:cxnLst>
                <a:rect l="l" t="t" r="r" b="b"/>
                <a:pathLst>
                  <a:path w="35809" h="5909">
                    <a:moveTo>
                      <a:pt x="203" y="531"/>
                    </a:moveTo>
                    <a:lnTo>
                      <a:pt x="36013" y="531"/>
                    </a:lnTo>
                  </a:path>
                </a:pathLst>
              </a:custGeom>
              <a:noFill/>
              <a:ln w="5965" cap="flat">
                <a:solidFill>
                  <a:srgbClr val="EC4E44"/>
                </a:solidFill>
                <a:prstDash val="solid"/>
                <a:miter/>
              </a:ln>
            </p:spPr>
            <p:txBody>
              <a:bodyPr rtlCol="0" anchor="ctr"/>
              <a:lstStyle/>
              <a:p>
                <a:endParaRPr lang="en-US"/>
              </a:p>
            </p:txBody>
          </p:sp>
          <p:sp>
            <p:nvSpPr>
              <p:cNvPr id="3196" name="Freeform: Shape 3195">
                <a:extLst>
                  <a:ext uri="{FF2B5EF4-FFF2-40B4-BE49-F238E27FC236}">
                    <a16:creationId xmlns:a16="http://schemas.microsoft.com/office/drawing/2014/main" id="{4739D8F7-68F2-4AF7-B9BA-57A65B169E1C}"/>
                  </a:ext>
                </a:extLst>
              </p:cNvPr>
              <p:cNvSpPr/>
              <p:nvPr/>
            </p:nvSpPr>
            <p:spPr>
              <a:xfrm>
                <a:off x="3645443" y="3310290"/>
                <a:ext cx="35809" cy="5909"/>
              </a:xfrm>
              <a:custGeom>
                <a:avLst/>
                <a:gdLst>
                  <a:gd name="connsiteX0" fmla="*/ 558 w 35809"/>
                  <a:gd name="connsiteY0" fmla="*/ 226 h 5909"/>
                  <a:gd name="connsiteX1" fmla="*/ 36367 w 35809"/>
                  <a:gd name="connsiteY1" fmla="*/ 226 h 5909"/>
                </a:gdLst>
                <a:ahLst/>
                <a:cxnLst>
                  <a:cxn ang="0">
                    <a:pos x="connsiteX0" y="connsiteY0"/>
                  </a:cxn>
                  <a:cxn ang="0">
                    <a:pos x="connsiteX1" y="connsiteY1"/>
                  </a:cxn>
                </a:cxnLst>
                <a:rect l="l" t="t" r="r" b="b"/>
                <a:pathLst>
                  <a:path w="35809" h="5909">
                    <a:moveTo>
                      <a:pt x="558" y="226"/>
                    </a:moveTo>
                    <a:lnTo>
                      <a:pt x="36367" y="226"/>
                    </a:lnTo>
                  </a:path>
                </a:pathLst>
              </a:custGeom>
              <a:solidFill>
                <a:srgbClr val="EC4E44"/>
              </a:solidFill>
              <a:ln w="5965" cap="sq">
                <a:noFill/>
                <a:prstDash val="solid"/>
                <a:miter/>
              </a:ln>
            </p:spPr>
            <p:txBody>
              <a:bodyPr rtlCol="0" anchor="ctr"/>
              <a:lstStyle/>
              <a:p>
                <a:endParaRPr lang="en-US"/>
              </a:p>
            </p:txBody>
          </p:sp>
          <p:sp>
            <p:nvSpPr>
              <p:cNvPr id="3197" name="Freeform: Shape 3196">
                <a:extLst>
                  <a:ext uri="{FF2B5EF4-FFF2-40B4-BE49-F238E27FC236}">
                    <a16:creationId xmlns:a16="http://schemas.microsoft.com/office/drawing/2014/main" id="{DCF35F88-3356-4C59-8962-12B30D23A566}"/>
                  </a:ext>
                </a:extLst>
              </p:cNvPr>
              <p:cNvSpPr/>
              <p:nvPr/>
            </p:nvSpPr>
            <p:spPr>
              <a:xfrm>
                <a:off x="3645443" y="3310290"/>
                <a:ext cx="35809" cy="5909"/>
              </a:xfrm>
              <a:custGeom>
                <a:avLst/>
                <a:gdLst>
                  <a:gd name="connsiteX0" fmla="*/ 558 w 35809"/>
                  <a:gd name="connsiteY0" fmla="*/ 226 h 5909"/>
                  <a:gd name="connsiteX1" fmla="*/ 36367 w 35809"/>
                  <a:gd name="connsiteY1" fmla="*/ 226 h 5909"/>
                </a:gdLst>
                <a:ahLst/>
                <a:cxnLst>
                  <a:cxn ang="0">
                    <a:pos x="connsiteX0" y="connsiteY0"/>
                  </a:cxn>
                  <a:cxn ang="0">
                    <a:pos x="connsiteX1" y="connsiteY1"/>
                  </a:cxn>
                </a:cxnLst>
                <a:rect l="l" t="t" r="r" b="b"/>
                <a:pathLst>
                  <a:path w="35809" h="5909">
                    <a:moveTo>
                      <a:pt x="558" y="226"/>
                    </a:moveTo>
                    <a:lnTo>
                      <a:pt x="36367" y="226"/>
                    </a:lnTo>
                  </a:path>
                </a:pathLst>
              </a:custGeom>
              <a:noFill/>
              <a:ln w="5965" cap="flat">
                <a:solidFill>
                  <a:srgbClr val="EC4E44"/>
                </a:solidFill>
                <a:prstDash val="solid"/>
                <a:miter/>
              </a:ln>
            </p:spPr>
            <p:txBody>
              <a:bodyPr rtlCol="0" anchor="ctr"/>
              <a:lstStyle/>
              <a:p>
                <a:endParaRPr lang="en-US"/>
              </a:p>
            </p:txBody>
          </p:sp>
          <p:sp>
            <p:nvSpPr>
              <p:cNvPr id="3198" name="Freeform: Shape 3197">
                <a:extLst>
                  <a:ext uri="{FF2B5EF4-FFF2-40B4-BE49-F238E27FC236}">
                    <a16:creationId xmlns:a16="http://schemas.microsoft.com/office/drawing/2014/main" id="{DD565251-88F5-47F5-84F3-BD69CDE116E3}"/>
                  </a:ext>
                </a:extLst>
              </p:cNvPr>
              <p:cNvSpPr/>
              <p:nvPr/>
            </p:nvSpPr>
            <p:spPr>
              <a:xfrm>
                <a:off x="2748168" y="4078702"/>
                <a:ext cx="35809" cy="5909"/>
              </a:xfrm>
              <a:custGeom>
                <a:avLst/>
                <a:gdLst>
                  <a:gd name="connsiteX0" fmla="*/ 408 w 35809"/>
                  <a:gd name="connsiteY0" fmla="*/ 356 h 5909"/>
                  <a:gd name="connsiteX1" fmla="*/ 36217 w 35809"/>
                  <a:gd name="connsiteY1" fmla="*/ 356 h 5909"/>
                </a:gdLst>
                <a:ahLst/>
                <a:cxnLst>
                  <a:cxn ang="0">
                    <a:pos x="connsiteX0" y="connsiteY0"/>
                  </a:cxn>
                  <a:cxn ang="0">
                    <a:pos x="connsiteX1" y="connsiteY1"/>
                  </a:cxn>
                </a:cxnLst>
                <a:rect l="l" t="t" r="r" b="b"/>
                <a:pathLst>
                  <a:path w="35809" h="5909">
                    <a:moveTo>
                      <a:pt x="408" y="356"/>
                    </a:moveTo>
                    <a:lnTo>
                      <a:pt x="36217" y="356"/>
                    </a:lnTo>
                  </a:path>
                </a:pathLst>
              </a:custGeom>
              <a:solidFill>
                <a:srgbClr val="EC4E44"/>
              </a:solidFill>
              <a:ln w="5965" cap="sq">
                <a:noFill/>
                <a:prstDash val="solid"/>
                <a:miter/>
              </a:ln>
            </p:spPr>
            <p:txBody>
              <a:bodyPr rtlCol="0" anchor="ctr"/>
              <a:lstStyle/>
              <a:p>
                <a:endParaRPr lang="en-US"/>
              </a:p>
            </p:txBody>
          </p:sp>
          <p:sp>
            <p:nvSpPr>
              <p:cNvPr id="3199" name="Freeform: Shape 3198">
                <a:extLst>
                  <a:ext uri="{FF2B5EF4-FFF2-40B4-BE49-F238E27FC236}">
                    <a16:creationId xmlns:a16="http://schemas.microsoft.com/office/drawing/2014/main" id="{07B2395D-5FFB-4F40-A83D-DB20625E9545}"/>
                  </a:ext>
                </a:extLst>
              </p:cNvPr>
              <p:cNvSpPr/>
              <p:nvPr/>
            </p:nvSpPr>
            <p:spPr>
              <a:xfrm>
                <a:off x="2748168" y="4078702"/>
                <a:ext cx="35809" cy="5909"/>
              </a:xfrm>
              <a:custGeom>
                <a:avLst/>
                <a:gdLst>
                  <a:gd name="connsiteX0" fmla="*/ 408 w 35809"/>
                  <a:gd name="connsiteY0" fmla="*/ 356 h 5909"/>
                  <a:gd name="connsiteX1" fmla="*/ 36217 w 35809"/>
                  <a:gd name="connsiteY1" fmla="*/ 356 h 5909"/>
                </a:gdLst>
                <a:ahLst/>
                <a:cxnLst>
                  <a:cxn ang="0">
                    <a:pos x="connsiteX0" y="connsiteY0"/>
                  </a:cxn>
                  <a:cxn ang="0">
                    <a:pos x="connsiteX1" y="connsiteY1"/>
                  </a:cxn>
                </a:cxnLst>
                <a:rect l="l" t="t" r="r" b="b"/>
                <a:pathLst>
                  <a:path w="35809" h="5909">
                    <a:moveTo>
                      <a:pt x="408" y="356"/>
                    </a:moveTo>
                    <a:lnTo>
                      <a:pt x="36217" y="356"/>
                    </a:lnTo>
                  </a:path>
                </a:pathLst>
              </a:custGeom>
              <a:noFill/>
              <a:ln w="5965" cap="flat">
                <a:solidFill>
                  <a:srgbClr val="EC4E44"/>
                </a:solidFill>
                <a:prstDash val="solid"/>
                <a:miter/>
              </a:ln>
            </p:spPr>
            <p:txBody>
              <a:bodyPr rtlCol="0" anchor="ctr"/>
              <a:lstStyle/>
              <a:p>
                <a:endParaRPr lang="en-US"/>
              </a:p>
            </p:txBody>
          </p:sp>
          <p:sp>
            <p:nvSpPr>
              <p:cNvPr id="3200" name="Freeform: Shape 3199">
                <a:extLst>
                  <a:ext uri="{FF2B5EF4-FFF2-40B4-BE49-F238E27FC236}">
                    <a16:creationId xmlns:a16="http://schemas.microsoft.com/office/drawing/2014/main" id="{30C045A3-010B-413F-AB7A-AE248834E849}"/>
                  </a:ext>
                </a:extLst>
              </p:cNvPr>
              <p:cNvSpPr/>
              <p:nvPr/>
            </p:nvSpPr>
            <p:spPr>
              <a:xfrm>
                <a:off x="3159432" y="3720947"/>
                <a:ext cx="35809" cy="5909"/>
              </a:xfrm>
              <a:custGeom>
                <a:avLst/>
                <a:gdLst>
                  <a:gd name="connsiteX0" fmla="*/ 477 w 35809"/>
                  <a:gd name="connsiteY0" fmla="*/ 295 h 5909"/>
                  <a:gd name="connsiteX1" fmla="*/ 36286 w 35809"/>
                  <a:gd name="connsiteY1" fmla="*/ 295 h 5909"/>
                </a:gdLst>
                <a:ahLst/>
                <a:cxnLst>
                  <a:cxn ang="0">
                    <a:pos x="connsiteX0" y="connsiteY0"/>
                  </a:cxn>
                  <a:cxn ang="0">
                    <a:pos x="connsiteX1" y="connsiteY1"/>
                  </a:cxn>
                </a:cxnLst>
                <a:rect l="l" t="t" r="r" b="b"/>
                <a:pathLst>
                  <a:path w="35809" h="5909">
                    <a:moveTo>
                      <a:pt x="477" y="295"/>
                    </a:moveTo>
                    <a:lnTo>
                      <a:pt x="36286" y="295"/>
                    </a:lnTo>
                  </a:path>
                </a:pathLst>
              </a:custGeom>
              <a:solidFill>
                <a:srgbClr val="EC4E44"/>
              </a:solidFill>
              <a:ln w="5965" cap="sq">
                <a:noFill/>
                <a:prstDash val="solid"/>
                <a:miter/>
              </a:ln>
            </p:spPr>
            <p:txBody>
              <a:bodyPr rtlCol="0" anchor="ctr"/>
              <a:lstStyle/>
              <a:p>
                <a:endParaRPr lang="en-US"/>
              </a:p>
            </p:txBody>
          </p:sp>
          <p:sp>
            <p:nvSpPr>
              <p:cNvPr id="3201" name="Freeform: Shape 3200">
                <a:extLst>
                  <a:ext uri="{FF2B5EF4-FFF2-40B4-BE49-F238E27FC236}">
                    <a16:creationId xmlns:a16="http://schemas.microsoft.com/office/drawing/2014/main" id="{8F4B65DE-6E86-4CA3-A52E-D7CE0397E764}"/>
                  </a:ext>
                </a:extLst>
              </p:cNvPr>
              <p:cNvSpPr/>
              <p:nvPr/>
            </p:nvSpPr>
            <p:spPr>
              <a:xfrm>
                <a:off x="3159432" y="3720947"/>
                <a:ext cx="35809" cy="5909"/>
              </a:xfrm>
              <a:custGeom>
                <a:avLst/>
                <a:gdLst>
                  <a:gd name="connsiteX0" fmla="*/ 477 w 35809"/>
                  <a:gd name="connsiteY0" fmla="*/ 295 h 5909"/>
                  <a:gd name="connsiteX1" fmla="*/ 36286 w 35809"/>
                  <a:gd name="connsiteY1" fmla="*/ 295 h 5909"/>
                </a:gdLst>
                <a:ahLst/>
                <a:cxnLst>
                  <a:cxn ang="0">
                    <a:pos x="connsiteX0" y="connsiteY0"/>
                  </a:cxn>
                  <a:cxn ang="0">
                    <a:pos x="connsiteX1" y="connsiteY1"/>
                  </a:cxn>
                </a:cxnLst>
                <a:rect l="l" t="t" r="r" b="b"/>
                <a:pathLst>
                  <a:path w="35809" h="5909">
                    <a:moveTo>
                      <a:pt x="477" y="295"/>
                    </a:moveTo>
                    <a:lnTo>
                      <a:pt x="36286" y="295"/>
                    </a:lnTo>
                  </a:path>
                </a:pathLst>
              </a:custGeom>
              <a:noFill/>
              <a:ln w="5965" cap="flat">
                <a:solidFill>
                  <a:srgbClr val="EC4E44"/>
                </a:solidFill>
                <a:prstDash val="solid"/>
                <a:miter/>
              </a:ln>
            </p:spPr>
            <p:txBody>
              <a:bodyPr rtlCol="0" anchor="ctr"/>
              <a:lstStyle/>
              <a:p>
                <a:endParaRPr lang="en-US"/>
              </a:p>
            </p:txBody>
          </p:sp>
          <p:sp>
            <p:nvSpPr>
              <p:cNvPr id="3202" name="Freeform: Shape 3201">
                <a:extLst>
                  <a:ext uri="{FF2B5EF4-FFF2-40B4-BE49-F238E27FC236}">
                    <a16:creationId xmlns:a16="http://schemas.microsoft.com/office/drawing/2014/main" id="{24E1A0A2-26A7-4CA4-8BF1-9593CCB57609}"/>
                  </a:ext>
                </a:extLst>
              </p:cNvPr>
              <p:cNvSpPr/>
              <p:nvPr/>
            </p:nvSpPr>
            <p:spPr>
              <a:xfrm>
                <a:off x="3624266" y="3314216"/>
                <a:ext cx="35809" cy="5909"/>
              </a:xfrm>
              <a:custGeom>
                <a:avLst/>
                <a:gdLst>
                  <a:gd name="connsiteX0" fmla="*/ 555 w 35809"/>
                  <a:gd name="connsiteY0" fmla="*/ 226 h 5909"/>
                  <a:gd name="connsiteX1" fmla="*/ 36364 w 35809"/>
                  <a:gd name="connsiteY1" fmla="*/ 226 h 5909"/>
                </a:gdLst>
                <a:ahLst/>
                <a:cxnLst>
                  <a:cxn ang="0">
                    <a:pos x="connsiteX0" y="connsiteY0"/>
                  </a:cxn>
                  <a:cxn ang="0">
                    <a:pos x="connsiteX1" y="connsiteY1"/>
                  </a:cxn>
                </a:cxnLst>
                <a:rect l="l" t="t" r="r" b="b"/>
                <a:pathLst>
                  <a:path w="35809" h="5909">
                    <a:moveTo>
                      <a:pt x="555" y="226"/>
                    </a:moveTo>
                    <a:lnTo>
                      <a:pt x="36364" y="226"/>
                    </a:lnTo>
                  </a:path>
                </a:pathLst>
              </a:custGeom>
              <a:solidFill>
                <a:srgbClr val="EC4E44"/>
              </a:solidFill>
              <a:ln w="5965" cap="sq">
                <a:noFill/>
                <a:prstDash val="solid"/>
                <a:miter/>
              </a:ln>
            </p:spPr>
            <p:txBody>
              <a:bodyPr rtlCol="0" anchor="ctr"/>
              <a:lstStyle/>
              <a:p>
                <a:endParaRPr lang="en-US"/>
              </a:p>
            </p:txBody>
          </p:sp>
          <p:sp>
            <p:nvSpPr>
              <p:cNvPr id="3203" name="Freeform: Shape 3202">
                <a:extLst>
                  <a:ext uri="{FF2B5EF4-FFF2-40B4-BE49-F238E27FC236}">
                    <a16:creationId xmlns:a16="http://schemas.microsoft.com/office/drawing/2014/main" id="{4332A4EE-5BCF-46CB-84D0-96CF7B2AF98E}"/>
                  </a:ext>
                </a:extLst>
              </p:cNvPr>
              <p:cNvSpPr/>
              <p:nvPr/>
            </p:nvSpPr>
            <p:spPr>
              <a:xfrm>
                <a:off x="3624266" y="3314216"/>
                <a:ext cx="35809" cy="5909"/>
              </a:xfrm>
              <a:custGeom>
                <a:avLst/>
                <a:gdLst>
                  <a:gd name="connsiteX0" fmla="*/ 555 w 35809"/>
                  <a:gd name="connsiteY0" fmla="*/ 226 h 5909"/>
                  <a:gd name="connsiteX1" fmla="*/ 36364 w 35809"/>
                  <a:gd name="connsiteY1" fmla="*/ 226 h 5909"/>
                </a:gdLst>
                <a:ahLst/>
                <a:cxnLst>
                  <a:cxn ang="0">
                    <a:pos x="connsiteX0" y="connsiteY0"/>
                  </a:cxn>
                  <a:cxn ang="0">
                    <a:pos x="connsiteX1" y="connsiteY1"/>
                  </a:cxn>
                </a:cxnLst>
                <a:rect l="l" t="t" r="r" b="b"/>
                <a:pathLst>
                  <a:path w="35809" h="5909">
                    <a:moveTo>
                      <a:pt x="555" y="226"/>
                    </a:moveTo>
                    <a:lnTo>
                      <a:pt x="36364" y="226"/>
                    </a:lnTo>
                  </a:path>
                </a:pathLst>
              </a:custGeom>
              <a:noFill/>
              <a:ln w="5965" cap="flat">
                <a:solidFill>
                  <a:srgbClr val="EC4E44"/>
                </a:solidFill>
                <a:prstDash val="solid"/>
                <a:miter/>
              </a:ln>
            </p:spPr>
            <p:txBody>
              <a:bodyPr rtlCol="0" anchor="ctr"/>
              <a:lstStyle/>
              <a:p>
                <a:endParaRPr lang="en-US"/>
              </a:p>
            </p:txBody>
          </p:sp>
          <p:sp>
            <p:nvSpPr>
              <p:cNvPr id="3204" name="Freeform: Shape 3203">
                <a:extLst>
                  <a:ext uri="{FF2B5EF4-FFF2-40B4-BE49-F238E27FC236}">
                    <a16:creationId xmlns:a16="http://schemas.microsoft.com/office/drawing/2014/main" id="{B68C002E-BBF4-4534-BCED-5A1F0B8515F5}"/>
                  </a:ext>
                </a:extLst>
              </p:cNvPr>
              <p:cNvSpPr/>
              <p:nvPr/>
            </p:nvSpPr>
            <p:spPr>
              <a:xfrm>
                <a:off x="2465871" y="4369312"/>
                <a:ext cx="35809" cy="5909"/>
              </a:xfrm>
              <a:custGeom>
                <a:avLst/>
                <a:gdLst>
                  <a:gd name="connsiteX0" fmla="*/ 361 w 35809"/>
                  <a:gd name="connsiteY0" fmla="*/ 405 h 5909"/>
                  <a:gd name="connsiteX1" fmla="*/ 36170 w 35809"/>
                  <a:gd name="connsiteY1" fmla="*/ 405 h 5909"/>
                </a:gdLst>
                <a:ahLst/>
                <a:cxnLst>
                  <a:cxn ang="0">
                    <a:pos x="connsiteX0" y="connsiteY0"/>
                  </a:cxn>
                  <a:cxn ang="0">
                    <a:pos x="connsiteX1" y="connsiteY1"/>
                  </a:cxn>
                </a:cxnLst>
                <a:rect l="l" t="t" r="r" b="b"/>
                <a:pathLst>
                  <a:path w="35809" h="5909">
                    <a:moveTo>
                      <a:pt x="361" y="405"/>
                    </a:moveTo>
                    <a:lnTo>
                      <a:pt x="36170" y="405"/>
                    </a:lnTo>
                  </a:path>
                </a:pathLst>
              </a:custGeom>
              <a:solidFill>
                <a:srgbClr val="EC4E44"/>
              </a:solidFill>
              <a:ln w="5965" cap="sq">
                <a:noFill/>
                <a:prstDash val="solid"/>
                <a:miter/>
              </a:ln>
            </p:spPr>
            <p:txBody>
              <a:bodyPr rtlCol="0" anchor="ctr"/>
              <a:lstStyle/>
              <a:p>
                <a:endParaRPr lang="en-US"/>
              </a:p>
            </p:txBody>
          </p:sp>
          <p:sp>
            <p:nvSpPr>
              <p:cNvPr id="3205" name="Freeform: Shape 3204">
                <a:extLst>
                  <a:ext uri="{FF2B5EF4-FFF2-40B4-BE49-F238E27FC236}">
                    <a16:creationId xmlns:a16="http://schemas.microsoft.com/office/drawing/2014/main" id="{49E76EF8-9C8B-43A1-A3C6-419E8ED4A47D}"/>
                  </a:ext>
                </a:extLst>
              </p:cNvPr>
              <p:cNvSpPr/>
              <p:nvPr/>
            </p:nvSpPr>
            <p:spPr>
              <a:xfrm>
                <a:off x="2465871" y="4369312"/>
                <a:ext cx="35809" cy="5909"/>
              </a:xfrm>
              <a:custGeom>
                <a:avLst/>
                <a:gdLst>
                  <a:gd name="connsiteX0" fmla="*/ 361 w 35809"/>
                  <a:gd name="connsiteY0" fmla="*/ 405 h 5909"/>
                  <a:gd name="connsiteX1" fmla="*/ 36170 w 35809"/>
                  <a:gd name="connsiteY1" fmla="*/ 405 h 5909"/>
                </a:gdLst>
                <a:ahLst/>
                <a:cxnLst>
                  <a:cxn ang="0">
                    <a:pos x="connsiteX0" y="connsiteY0"/>
                  </a:cxn>
                  <a:cxn ang="0">
                    <a:pos x="connsiteX1" y="connsiteY1"/>
                  </a:cxn>
                </a:cxnLst>
                <a:rect l="l" t="t" r="r" b="b"/>
                <a:pathLst>
                  <a:path w="35809" h="5909">
                    <a:moveTo>
                      <a:pt x="361" y="405"/>
                    </a:moveTo>
                    <a:lnTo>
                      <a:pt x="36170" y="405"/>
                    </a:lnTo>
                  </a:path>
                </a:pathLst>
              </a:custGeom>
              <a:noFill/>
              <a:ln w="5965" cap="flat">
                <a:solidFill>
                  <a:srgbClr val="EC4E44"/>
                </a:solidFill>
                <a:prstDash val="solid"/>
                <a:miter/>
              </a:ln>
            </p:spPr>
            <p:txBody>
              <a:bodyPr rtlCol="0" anchor="ctr"/>
              <a:lstStyle/>
              <a:p>
                <a:endParaRPr lang="en-US"/>
              </a:p>
            </p:txBody>
          </p:sp>
          <p:sp>
            <p:nvSpPr>
              <p:cNvPr id="3206" name="Freeform: Shape 3205">
                <a:extLst>
                  <a:ext uri="{FF2B5EF4-FFF2-40B4-BE49-F238E27FC236}">
                    <a16:creationId xmlns:a16="http://schemas.microsoft.com/office/drawing/2014/main" id="{DB8EBCC7-BC13-4873-BDB7-83334E819E3E}"/>
                  </a:ext>
                </a:extLst>
              </p:cNvPr>
              <p:cNvSpPr/>
              <p:nvPr/>
            </p:nvSpPr>
            <p:spPr>
              <a:xfrm>
                <a:off x="2967375" y="3830051"/>
                <a:ext cx="35809" cy="5909"/>
              </a:xfrm>
              <a:custGeom>
                <a:avLst/>
                <a:gdLst>
                  <a:gd name="connsiteX0" fmla="*/ 445 w 35809"/>
                  <a:gd name="connsiteY0" fmla="*/ 313 h 5909"/>
                  <a:gd name="connsiteX1" fmla="*/ 36254 w 35809"/>
                  <a:gd name="connsiteY1" fmla="*/ 313 h 5909"/>
                </a:gdLst>
                <a:ahLst/>
                <a:cxnLst>
                  <a:cxn ang="0">
                    <a:pos x="connsiteX0" y="connsiteY0"/>
                  </a:cxn>
                  <a:cxn ang="0">
                    <a:pos x="connsiteX1" y="connsiteY1"/>
                  </a:cxn>
                </a:cxnLst>
                <a:rect l="l" t="t" r="r" b="b"/>
                <a:pathLst>
                  <a:path w="35809" h="5909">
                    <a:moveTo>
                      <a:pt x="445" y="313"/>
                    </a:moveTo>
                    <a:lnTo>
                      <a:pt x="36254" y="313"/>
                    </a:lnTo>
                  </a:path>
                </a:pathLst>
              </a:custGeom>
              <a:solidFill>
                <a:srgbClr val="EC4E44"/>
              </a:solidFill>
              <a:ln w="5965" cap="sq">
                <a:noFill/>
                <a:prstDash val="solid"/>
                <a:miter/>
              </a:ln>
            </p:spPr>
            <p:txBody>
              <a:bodyPr rtlCol="0" anchor="ctr"/>
              <a:lstStyle/>
              <a:p>
                <a:endParaRPr lang="en-US"/>
              </a:p>
            </p:txBody>
          </p:sp>
          <p:sp>
            <p:nvSpPr>
              <p:cNvPr id="3207" name="Freeform: Shape 3206">
                <a:extLst>
                  <a:ext uri="{FF2B5EF4-FFF2-40B4-BE49-F238E27FC236}">
                    <a16:creationId xmlns:a16="http://schemas.microsoft.com/office/drawing/2014/main" id="{5453290F-2F3E-40F7-9145-440EAF84CB89}"/>
                  </a:ext>
                </a:extLst>
              </p:cNvPr>
              <p:cNvSpPr/>
              <p:nvPr/>
            </p:nvSpPr>
            <p:spPr>
              <a:xfrm>
                <a:off x="2967375" y="3830051"/>
                <a:ext cx="35809" cy="5909"/>
              </a:xfrm>
              <a:custGeom>
                <a:avLst/>
                <a:gdLst>
                  <a:gd name="connsiteX0" fmla="*/ 445 w 35809"/>
                  <a:gd name="connsiteY0" fmla="*/ 313 h 5909"/>
                  <a:gd name="connsiteX1" fmla="*/ 36254 w 35809"/>
                  <a:gd name="connsiteY1" fmla="*/ 313 h 5909"/>
                </a:gdLst>
                <a:ahLst/>
                <a:cxnLst>
                  <a:cxn ang="0">
                    <a:pos x="connsiteX0" y="connsiteY0"/>
                  </a:cxn>
                  <a:cxn ang="0">
                    <a:pos x="connsiteX1" y="connsiteY1"/>
                  </a:cxn>
                </a:cxnLst>
                <a:rect l="l" t="t" r="r" b="b"/>
                <a:pathLst>
                  <a:path w="35809" h="5909">
                    <a:moveTo>
                      <a:pt x="445" y="313"/>
                    </a:moveTo>
                    <a:lnTo>
                      <a:pt x="36254" y="313"/>
                    </a:lnTo>
                  </a:path>
                </a:pathLst>
              </a:custGeom>
              <a:noFill/>
              <a:ln w="5965" cap="flat">
                <a:solidFill>
                  <a:srgbClr val="EC4E44"/>
                </a:solidFill>
                <a:prstDash val="solid"/>
                <a:miter/>
              </a:ln>
            </p:spPr>
            <p:txBody>
              <a:bodyPr rtlCol="0" anchor="ctr"/>
              <a:lstStyle/>
              <a:p>
                <a:endParaRPr lang="en-US"/>
              </a:p>
            </p:txBody>
          </p:sp>
          <p:sp>
            <p:nvSpPr>
              <p:cNvPr id="3208" name="Freeform: Shape 3207">
                <a:extLst>
                  <a:ext uri="{FF2B5EF4-FFF2-40B4-BE49-F238E27FC236}">
                    <a16:creationId xmlns:a16="http://schemas.microsoft.com/office/drawing/2014/main" id="{70922114-067B-41B0-BF03-BF34A0B6E5CC}"/>
                  </a:ext>
                </a:extLst>
              </p:cNvPr>
              <p:cNvSpPr/>
              <p:nvPr/>
            </p:nvSpPr>
            <p:spPr>
              <a:xfrm>
                <a:off x="2833316" y="4032291"/>
                <a:ext cx="35809" cy="5909"/>
              </a:xfrm>
              <a:custGeom>
                <a:avLst/>
                <a:gdLst>
                  <a:gd name="connsiteX0" fmla="*/ 422 w 35809"/>
                  <a:gd name="connsiteY0" fmla="*/ 348 h 5909"/>
                  <a:gd name="connsiteX1" fmla="*/ 36231 w 35809"/>
                  <a:gd name="connsiteY1" fmla="*/ 348 h 5909"/>
                </a:gdLst>
                <a:ahLst/>
                <a:cxnLst>
                  <a:cxn ang="0">
                    <a:pos x="connsiteX0" y="connsiteY0"/>
                  </a:cxn>
                  <a:cxn ang="0">
                    <a:pos x="connsiteX1" y="connsiteY1"/>
                  </a:cxn>
                </a:cxnLst>
                <a:rect l="l" t="t" r="r" b="b"/>
                <a:pathLst>
                  <a:path w="35809" h="5909">
                    <a:moveTo>
                      <a:pt x="422" y="348"/>
                    </a:moveTo>
                    <a:lnTo>
                      <a:pt x="36231" y="348"/>
                    </a:lnTo>
                  </a:path>
                </a:pathLst>
              </a:custGeom>
              <a:solidFill>
                <a:srgbClr val="EC4E44"/>
              </a:solidFill>
              <a:ln w="5965" cap="sq">
                <a:noFill/>
                <a:prstDash val="solid"/>
                <a:miter/>
              </a:ln>
            </p:spPr>
            <p:txBody>
              <a:bodyPr rtlCol="0" anchor="ctr"/>
              <a:lstStyle/>
              <a:p>
                <a:endParaRPr lang="en-US"/>
              </a:p>
            </p:txBody>
          </p:sp>
          <p:sp>
            <p:nvSpPr>
              <p:cNvPr id="3209" name="Freeform: Shape 3208">
                <a:extLst>
                  <a:ext uri="{FF2B5EF4-FFF2-40B4-BE49-F238E27FC236}">
                    <a16:creationId xmlns:a16="http://schemas.microsoft.com/office/drawing/2014/main" id="{0DF77BC6-34C3-47A8-B976-5A747FC42C1B}"/>
                  </a:ext>
                </a:extLst>
              </p:cNvPr>
              <p:cNvSpPr/>
              <p:nvPr/>
            </p:nvSpPr>
            <p:spPr>
              <a:xfrm>
                <a:off x="2833316" y="4032291"/>
                <a:ext cx="35809" cy="5909"/>
              </a:xfrm>
              <a:custGeom>
                <a:avLst/>
                <a:gdLst>
                  <a:gd name="connsiteX0" fmla="*/ 422 w 35809"/>
                  <a:gd name="connsiteY0" fmla="*/ 348 h 5909"/>
                  <a:gd name="connsiteX1" fmla="*/ 36231 w 35809"/>
                  <a:gd name="connsiteY1" fmla="*/ 348 h 5909"/>
                </a:gdLst>
                <a:ahLst/>
                <a:cxnLst>
                  <a:cxn ang="0">
                    <a:pos x="connsiteX0" y="connsiteY0"/>
                  </a:cxn>
                  <a:cxn ang="0">
                    <a:pos x="connsiteX1" y="connsiteY1"/>
                  </a:cxn>
                </a:cxnLst>
                <a:rect l="l" t="t" r="r" b="b"/>
                <a:pathLst>
                  <a:path w="35809" h="5909">
                    <a:moveTo>
                      <a:pt x="422" y="348"/>
                    </a:moveTo>
                    <a:lnTo>
                      <a:pt x="36231" y="348"/>
                    </a:lnTo>
                  </a:path>
                </a:pathLst>
              </a:custGeom>
              <a:noFill/>
              <a:ln w="5965" cap="flat">
                <a:solidFill>
                  <a:srgbClr val="EC4E44"/>
                </a:solidFill>
                <a:prstDash val="solid"/>
                <a:miter/>
              </a:ln>
            </p:spPr>
            <p:txBody>
              <a:bodyPr rtlCol="0" anchor="ctr"/>
              <a:lstStyle/>
              <a:p>
                <a:endParaRPr lang="en-US"/>
              </a:p>
            </p:txBody>
          </p:sp>
          <p:sp>
            <p:nvSpPr>
              <p:cNvPr id="3210" name="Freeform: Shape 3209">
                <a:extLst>
                  <a:ext uri="{FF2B5EF4-FFF2-40B4-BE49-F238E27FC236}">
                    <a16:creationId xmlns:a16="http://schemas.microsoft.com/office/drawing/2014/main" id="{5B3A1E4B-2138-4D6D-AB13-2DD806F30DA9}"/>
                  </a:ext>
                </a:extLst>
              </p:cNvPr>
              <p:cNvSpPr/>
              <p:nvPr/>
            </p:nvSpPr>
            <p:spPr>
              <a:xfrm>
                <a:off x="2911364" y="3957589"/>
                <a:ext cx="35809" cy="5909"/>
              </a:xfrm>
              <a:custGeom>
                <a:avLst/>
                <a:gdLst>
                  <a:gd name="connsiteX0" fmla="*/ 435 w 35809"/>
                  <a:gd name="connsiteY0" fmla="*/ 335 h 5909"/>
                  <a:gd name="connsiteX1" fmla="*/ 36244 w 35809"/>
                  <a:gd name="connsiteY1" fmla="*/ 335 h 5909"/>
                </a:gdLst>
                <a:ahLst/>
                <a:cxnLst>
                  <a:cxn ang="0">
                    <a:pos x="connsiteX0" y="connsiteY0"/>
                  </a:cxn>
                  <a:cxn ang="0">
                    <a:pos x="connsiteX1" y="connsiteY1"/>
                  </a:cxn>
                </a:cxnLst>
                <a:rect l="l" t="t" r="r" b="b"/>
                <a:pathLst>
                  <a:path w="35809" h="5909">
                    <a:moveTo>
                      <a:pt x="435" y="335"/>
                    </a:moveTo>
                    <a:lnTo>
                      <a:pt x="36244" y="335"/>
                    </a:lnTo>
                  </a:path>
                </a:pathLst>
              </a:custGeom>
              <a:solidFill>
                <a:srgbClr val="EC4E44"/>
              </a:solidFill>
              <a:ln w="5965" cap="sq">
                <a:noFill/>
                <a:prstDash val="solid"/>
                <a:miter/>
              </a:ln>
            </p:spPr>
            <p:txBody>
              <a:bodyPr rtlCol="0" anchor="ctr"/>
              <a:lstStyle/>
              <a:p>
                <a:endParaRPr lang="en-US"/>
              </a:p>
            </p:txBody>
          </p:sp>
          <p:sp>
            <p:nvSpPr>
              <p:cNvPr id="3211" name="Freeform: Shape 3210">
                <a:extLst>
                  <a:ext uri="{FF2B5EF4-FFF2-40B4-BE49-F238E27FC236}">
                    <a16:creationId xmlns:a16="http://schemas.microsoft.com/office/drawing/2014/main" id="{DF073D3E-9700-4997-8A28-99F6D4E535BA}"/>
                  </a:ext>
                </a:extLst>
              </p:cNvPr>
              <p:cNvSpPr/>
              <p:nvPr/>
            </p:nvSpPr>
            <p:spPr>
              <a:xfrm>
                <a:off x="2911364" y="3957589"/>
                <a:ext cx="35809" cy="5909"/>
              </a:xfrm>
              <a:custGeom>
                <a:avLst/>
                <a:gdLst>
                  <a:gd name="connsiteX0" fmla="*/ 435 w 35809"/>
                  <a:gd name="connsiteY0" fmla="*/ 335 h 5909"/>
                  <a:gd name="connsiteX1" fmla="*/ 36244 w 35809"/>
                  <a:gd name="connsiteY1" fmla="*/ 335 h 5909"/>
                </a:gdLst>
                <a:ahLst/>
                <a:cxnLst>
                  <a:cxn ang="0">
                    <a:pos x="connsiteX0" y="connsiteY0"/>
                  </a:cxn>
                  <a:cxn ang="0">
                    <a:pos x="connsiteX1" y="connsiteY1"/>
                  </a:cxn>
                </a:cxnLst>
                <a:rect l="l" t="t" r="r" b="b"/>
                <a:pathLst>
                  <a:path w="35809" h="5909">
                    <a:moveTo>
                      <a:pt x="435" y="335"/>
                    </a:moveTo>
                    <a:lnTo>
                      <a:pt x="36244" y="335"/>
                    </a:lnTo>
                  </a:path>
                </a:pathLst>
              </a:custGeom>
              <a:noFill/>
              <a:ln w="5965" cap="flat">
                <a:solidFill>
                  <a:srgbClr val="EC4E44"/>
                </a:solidFill>
                <a:prstDash val="solid"/>
                <a:miter/>
              </a:ln>
            </p:spPr>
            <p:txBody>
              <a:bodyPr rtlCol="0" anchor="ctr"/>
              <a:lstStyle/>
              <a:p>
                <a:endParaRPr lang="en-US"/>
              </a:p>
            </p:txBody>
          </p:sp>
          <p:sp>
            <p:nvSpPr>
              <p:cNvPr id="3212" name="Freeform: Shape 3211">
                <a:extLst>
                  <a:ext uri="{FF2B5EF4-FFF2-40B4-BE49-F238E27FC236}">
                    <a16:creationId xmlns:a16="http://schemas.microsoft.com/office/drawing/2014/main" id="{9D7E2CA5-6036-4635-96A8-7CF49AF5ED67}"/>
                  </a:ext>
                </a:extLst>
              </p:cNvPr>
              <p:cNvSpPr/>
              <p:nvPr/>
            </p:nvSpPr>
            <p:spPr>
              <a:xfrm>
                <a:off x="2889528" y="3993480"/>
                <a:ext cx="35809" cy="5909"/>
              </a:xfrm>
              <a:custGeom>
                <a:avLst/>
                <a:gdLst>
                  <a:gd name="connsiteX0" fmla="*/ 431 w 35809"/>
                  <a:gd name="connsiteY0" fmla="*/ 341 h 5909"/>
                  <a:gd name="connsiteX1" fmla="*/ 36241 w 35809"/>
                  <a:gd name="connsiteY1" fmla="*/ 341 h 5909"/>
                </a:gdLst>
                <a:ahLst/>
                <a:cxnLst>
                  <a:cxn ang="0">
                    <a:pos x="connsiteX0" y="connsiteY0"/>
                  </a:cxn>
                  <a:cxn ang="0">
                    <a:pos x="connsiteX1" y="connsiteY1"/>
                  </a:cxn>
                </a:cxnLst>
                <a:rect l="l" t="t" r="r" b="b"/>
                <a:pathLst>
                  <a:path w="35809" h="5909">
                    <a:moveTo>
                      <a:pt x="431" y="341"/>
                    </a:moveTo>
                    <a:lnTo>
                      <a:pt x="36241" y="341"/>
                    </a:lnTo>
                  </a:path>
                </a:pathLst>
              </a:custGeom>
              <a:solidFill>
                <a:srgbClr val="EC4E44"/>
              </a:solidFill>
              <a:ln w="5965" cap="sq">
                <a:noFill/>
                <a:prstDash val="solid"/>
                <a:miter/>
              </a:ln>
            </p:spPr>
            <p:txBody>
              <a:bodyPr rtlCol="0" anchor="ctr"/>
              <a:lstStyle/>
              <a:p>
                <a:endParaRPr lang="en-US"/>
              </a:p>
            </p:txBody>
          </p:sp>
          <p:sp>
            <p:nvSpPr>
              <p:cNvPr id="3213" name="Freeform: Shape 3212">
                <a:extLst>
                  <a:ext uri="{FF2B5EF4-FFF2-40B4-BE49-F238E27FC236}">
                    <a16:creationId xmlns:a16="http://schemas.microsoft.com/office/drawing/2014/main" id="{A56FC055-CCDE-49EA-9622-2A700598A918}"/>
                  </a:ext>
                </a:extLst>
              </p:cNvPr>
              <p:cNvSpPr/>
              <p:nvPr/>
            </p:nvSpPr>
            <p:spPr>
              <a:xfrm>
                <a:off x="2889528" y="3993480"/>
                <a:ext cx="35809" cy="5909"/>
              </a:xfrm>
              <a:custGeom>
                <a:avLst/>
                <a:gdLst>
                  <a:gd name="connsiteX0" fmla="*/ 431 w 35809"/>
                  <a:gd name="connsiteY0" fmla="*/ 341 h 5909"/>
                  <a:gd name="connsiteX1" fmla="*/ 36241 w 35809"/>
                  <a:gd name="connsiteY1" fmla="*/ 341 h 5909"/>
                </a:gdLst>
                <a:ahLst/>
                <a:cxnLst>
                  <a:cxn ang="0">
                    <a:pos x="connsiteX0" y="connsiteY0"/>
                  </a:cxn>
                  <a:cxn ang="0">
                    <a:pos x="connsiteX1" y="connsiteY1"/>
                  </a:cxn>
                </a:cxnLst>
                <a:rect l="l" t="t" r="r" b="b"/>
                <a:pathLst>
                  <a:path w="35809" h="5909">
                    <a:moveTo>
                      <a:pt x="431" y="341"/>
                    </a:moveTo>
                    <a:lnTo>
                      <a:pt x="36241" y="341"/>
                    </a:lnTo>
                  </a:path>
                </a:pathLst>
              </a:custGeom>
              <a:noFill/>
              <a:ln w="5965" cap="flat">
                <a:solidFill>
                  <a:srgbClr val="EC4E44"/>
                </a:solidFill>
                <a:prstDash val="solid"/>
                <a:miter/>
              </a:ln>
            </p:spPr>
            <p:txBody>
              <a:bodyPr rtlCol="0" anchor="ctr"/>
              <a:lstStyle/>
              <a:p>
                <a:endParaRPr lang="en-US"/>
              </a:p>
            </p:txBody>
          </p:sp>
          <p:sp>
            <p:nvSpPr>
              <p:cNvPr id="3214" name="Freeform: Shape 3213">
                <a:extLst>
                  <a:ext uri="{FF2B5EF4-FFF2-40B4-BE49-F238E27FC236}">
                    <a16:creationId xmlns:a16="http://schemas.microsoft.com/office/drawing/2014/main" id="{CB4DF884-5B9E-451E-8F77-4C555045B0A3}"/>
                  </a:ext>
                </a:extLst>
              </p:cNvPr>
              <p:cNvSpPr/>
              <p:nvPr/>
            </p:nvSpPr>
            <p:spPr>
              <a:xfrm>
                <a:off x="3101181" y="3804409"/>
                <a:ext cx="35809" cy="5909"/>
              </a:xfrm>
              <a:custGeom>
                <a:avLst/>
                <a:gdLst>
                  <a:gd name="connsiteX0" fmla="*/ 467 w 35809"/>
                  <a:gd name="connsiteY0" fmla="*/ 309 h 5909"/>
                  <a:gd name="connsiteX1" fmla="*/ 36276 w 35809"/>
                  <a:gd name="connsiteY1" fmla="*/ 309 h 5909"/>
                </a:gdLst>
                <a:ahLst/>
                <a:cxnLst>
                  <a:cxn ang="0">
                    <a:pos x="connsiteX0" y="connsiteY0"/>
                  </a:cxn>
                  <a:cxn ang="0">
                    <a:pos x="connsiteX1" y="connsiteY1"/>
                  </a:cxn>
                </a:cxnLst>
                <a:rect l="l" t="t" r="r" b="b"/>
                <a:pathLst>
                  <a:path w="35809" h="5909">
                    <a:moveTo>
                      <a:pt x="467" y="309"/>
                    </a:moveTo>
                    <a:lnTo>
                      <a:pt x="36276" y="309"/>
                    </a:lnTo>
                  </a:path>
                </a:pathLst>
              </a:custGeom>
              <a:solidFill>
                <a:srgbClr val="EC4E44"/>
              </a:solidFill>
              <a:ln w="5965" cap="sq">
                <a:noFill/>
                <a:prstDash val="solid"/>
                <a:miter/>
              </a:ln>
            </p:spPr>
            <p:txBody>
              <a:bodyPr rtlCol="0" anchor="ctr"/>
              <a:lstStyle/>
              <a:p>
                <a:endParaRPr lang="en-US"/>
              </a:p>
            </p:txBody>
          </p:sp>
          <p:sp>
            <p:nvSpPr>
              <p:cNvPr id="3215" name="Freeform: Shape 3214">
                <a:extLst>
                  <a:ext uri="{FF2B5EF4-FFF2-40B4-BE49-F238E27FC236}">
                    <a16:creationId xmlns:a16="http://schemas.microsoft.com/office/drawing/2014/main" id="{B36F5E82-1FB4-4A16-A32C-78B551A5917D}"/>
                  </a:ext>
                </a:extLst>
              </p:cNvPr>
              <p:cNvSpPr/>
              <p:nvPr/>
            </p:nvSpPr>
            <p:spPr>
              <a:xfrm>
                <a:off x="3101181" y="3804409"/>
                <a:ext cx="35809" cy="5909"/>
              </a:xfrm>
              <a:custGeom>
                <a:avLst/>
                <a:gdLst>
                  <a:gd name="connsiteX0" fmla="*/ 467 w 35809"/>
                  <a:gd name="connsiteY0" fmla="*/ 309 h 5909"/>
                  <a:gd name="connsiteX1" fmla="*/ 36276 w 35809"/>
                  <a:gd name="connsiteY1" fmla="*/ 309 h 5909"/>
                </a:gdLst>
                <a:ahLst/>
                <a:cxnLst>
                  <a:cxn ang="0">
                    <a:pos x="connsiteX0" y="connsiteY0"/>
                  </a:cxn>
                  <a:cxn ang="0">
                    <a:pos x="connsiteX1" y="connsiteY1"/>
                  </a:cxn>
                </a:cxnLst>
                <a:rect l="l" t="t" r="r" b="b"/>
                <a:pathLst>
                  <a:path w="35809" h="5909">
                    <a:moveTo>
                      <a:pt x="467" y="309"/>
                    </a:moveTo>
                    <a:lnTo>
                      <a:pt x="36276" y="309"/>
                    </a:lnTo>
                  </a:path>
                </a:pathLst>
              </a:custGeom>
              <a:noFill/>
              <a:ln w="5965" cap="flat">
                <a:solidFill>
                  <a:srgbClr val="EC4E44"/>
                </a:solidFill>
                <a:prstDash val="solid"/>
                <a:miter/>
              </a:ln>
            </p:spPr>
            <p:txBody>
              <a:bodyPr rtlCol="0" anchor="ctr"/>
              <a:lstStyle/>
              <a:p>
                <a:endParaRPr lang="en-US"/>
              </a:p>
            </p:txBody>
          </p:sp>
          <p:sp>
            <p:nvSpPr>
              <p:cNvPr id="3216" name="Freeform: Shape 3215">
                <a:extLst>
                  <a:ext uri="{FF2B5EF4-FFF2-40B4-BE49-F238E27FC236}">
                    <a16:creationId xmlns:a16="http://schemas.microsoft.com/office/drawing/2014/main" id="{AB6E06F2-9E61-486F-9769-C13CF566FF2E}"/>
                  </a:ext>
                </a:extLst>
              </p:cNvPr>
              <p:cNvSpPr/>
              <p:nvPr/>
            </p:nvSpPr>
            <p:spPr>
              <a:xfrm>
                <a:off x="3474719" y="3432561"/>
                <a:ext cx="35809" cy="5909"/>
              </a:xfrm>
              <a:custGeom>
                <a:avLst/>
                <a:gdLst>
                  <a:gd name="connsiteX0" fmla="*/ 530 w 35809"/>
                  <a:gd name="connsiteY0" fmla="*/ 246 h 5909"/>
                  <a:gd name="connsiteX1" fmla="*/ 36339 w 35809"/>
                  <a:gd name="connsiteY1" fmla="*/ 246 h 5909"/>
                </a:gdLst>
                <a:ahLst/>
                <a:cxnLst>
                  <a:cxn ang="0">
                    <a:pos x="connsiteX0" y="connsiteY0"/>
                  </a:cxn>
                  <a:cxn ang="0">
                    <a:pos x="connsiteX1" y="connsiteY1"/>
                  </a:cxn>
                </a:cxnLst>
                <a:rect l="l" t="t" r="r" b="b"/>
                <a:pathLst>
                  <a:path w="35809" h="5909">
                    <a:moveTo>
                      <a:pt x="530" y="246"/>
                    </a:moveTo>
                    <a:lnTo>
                      <a:pt x="36339" y="246"/>
                    </a:lnTo>
                  </a:path>
                </a:pathLst>
              </a:custGeom>
              <a:solidFill>
                <a:srgbClr val="EC4E44"/>
              </a:solidFill>
              <a:ln w="5965" cap="sq">
                <a:noFill/>
                <a:prstDash val="solid"/>
                <a:miter/>
              </a:ln>
            </p:spPr>
            <p:txBody>
              <a:bodyPr rtlCol="0" anchor="ctr"/>
              <a:lstStyle/>
              <a:p>
                <a:endParaRPr lang="en-US"/>
              </a:p>
            </p:txBody>
          </p:sp>
          <p:sp>
            <p:nvSpPr>
              <p:cNvPr id="3217" name="Freeform: Shape 3216">
                <a:extLst>
                  <a:ext uri="{FF2B5EF4-FFF2-40B4-BE49-F238E27FC236}">
                    <a16:creationId xmlns:a16="http://schemas.microsoft.com/office/drawing/2014/main" id="{21F6DD3B-833B-41F0-90DB-9144CE30DC38}"/>
                  </a:ext>
                </a:extLst>
              </p:cNvPr>
              <p:cNvSpPr/>
              <p:nvPr/>
            </p:nvSpPr>
            <p:spPr>
              <a:xfrm>
                <a:off x="3474719" y="3432561"/>
                <a:ext cx="35809" cy="5909"/>
              </a:xfrm>
              <a:custGeom>
                <a:avLst/>
                <a:gdLst>
                  <a:gd name="connsiteX0" fmla="*/ 530 w 35809"/>
                  <a:gd name="connsiteY0" fmla="*/ 246 h 5909"/>
                  <a:gd name="connsiteX1" fmla="*/ 36339 w 35809"/>
                  <a:gd name="connsiteY1" fmla="*/ 246 h 5909"/>
                </a:gdLst>
                <a:ahLst/>
                <a:cxnLst>
                  <a:cxn ang="0">
                    <a:pos x="connsiteX0" y="connsiteY0"/>
                  </a:cxn>
                  <a:cxn ang="0">
                    <a:pos x="connsiteX1" y="connsiteY1"/>
                  </a:cxn>
                </a:cxnLst>
                <a:rect l="l" t="t" r="r" b="b"/>
                <a:pathLst>
                  <a:path w="35809" h="5909">
                    <a:moveTo>
                      <a:pt x="530" y="246"/>
                    </a:moveTo>
                    <a:lnTo>
                      <a:pt x="36339" y="246"/>
                    </a:lnTo>
                  </a:path>
                </a:pathLst>
              </a:custGeom>
              <a:noFill/>
              <a:ln w="5965" cap="flat">
                <a:solidFill>
                  <a:srgbClr val="EC4E44"/>
                </a:solidFill>
                <a:prstDash val="solid"/>
                <a:miter/>
              </a:ln>
            </p:spPr>
            <p:txBody>
              <a:bodyPr rtlCol="0" anchor="ctr"/>
              <a:lstStyle/>
              <a:p>
                <a:endParaRPr lang="en-US"/>
              </a:p>
            </p:txBody>
          </p:sp>
          <p:sp>
            <p:nvSpPr>
              <p:cNvPr id="3218" name="Freeform: Shape 3217">
                <a:extLst>
                  <a:ext uri="{FF2B5EF4-FFF2-40B4-BE49-F238E27FC236}">
                    <a16:creationId xmlns:a16="http://schemas.microsoft.com/office/drawing/2014/main" id="{46A89A48-59DA-40F1-BC47-8357E633A233}"/>
                  </a:ext>
                </a:extLst>
              </p:cNvPr>
              <p:cNvSpPr/>
              <p:nvPr/>
            </p:nvSpPr>
            <p:spPr>
              <a:xfrm>
                <a:off x="2764842" y="4126333"/>
                <a:ext cx="35809" cy="5909"/>
              </a:xfrm>
              <a:custGeom>
                <a:avLst/>
                <a:gdLst>
                  <a:gd name="connsiteX0" fmla="*/ 411 w 35809"/>
                  <a:gd name="connsiteY0" fmla="*/ 364 h 5909"/>
                  <a:gd name="connsiteX1" fmla="*/ 36220 w 35809"/>
                  <a:gd name="connsiteY1" fmla="*/ 364 h 5909"/>
                </a:gdLst>
                <a:ahLst/>
                <a:cxnLst>
                  <a:cxn ang="0">
                    <a:pos x="connsiteX0" y="connsiteY0"/>
                  </a:cxn>
                  <a:cxn ang="0">
                    <a:pos x="connsiteX1" y="connsiteY1"/>
                  </a:cxn>
                </a:cxnLst>
                <a:rect l="l" t="t" r="r" b="b"/>
                <a:pathLst>
                  <a:path w="35809" h="5909">
                    <a:moveTo>
                      <a:pt x="411" y="364"/>
                    </a:moveTo>
                    <a:lnTo>
                      <a:pt x="36220" y="364"/>
                    </a:lnTo>
                  </a:path>
                </a:pathLst>
              </a:custGeom>
              <a:solidFill>
                <a:srgbClr val="EC4E44"/>
              </a:solidFill>
              <a:ln w="5965" cap="sq">
                <a:noFill/>
                <a:prstDash val="solid"/>
                <a:miter/>
              </a:ln>
            </p:spPr>
            <p:txBody>
              <a:bodyPr rtlCol="0" anchor="ctr"/>
              <a:lstStyle/>
              <a:p>
                <a:endParaRPr lang="en-US"/>
              </a:p>
            </p:txBody>
          </p:sp>
          <p:sp>
            <p:nvSpPr>
              <p:cNvPr id="3219" name="Freeform: Shape 3218">
                <a:extLst>
                  <a:ext uri="{FF2B5EF4-FFF2-40B4-BE49-F238E27FC236}">
                    <a16:creationId xmlns:a16="http://schemas.microsoft.com/office/drawing/2014/main" id="{49DD3B06-8C7A-48A6-B412-0091519601C1}"/>
                  </a:ext>
                </a:extLst>
              </p:cNvPr>
              <p:cNvSpPr/>
              <p:nvPr/>
            </p:nvSpPr>
            <p:spPr>
              <a:xfrm>
                <a:off x="2764842" y="4126333"/>
                <a:ext cx="35809" cy="5909"/>
              </a:xfrm>
              <a:custGeom>
                <a:avLst/>
                <a:gdLst>
                  <a:gd name="connsiteX0" fmla="*/ 411 w 35809"/>
                  <a:gd name="connsiteY0" fmla="*/ 364 h 5909"/>
                  <a:gd name="connsiteX1" fmla="*/ 36220 w 35809"/>
                  <a:gd name="connsiteY1" fmla="*/ 364 h 5909"/>
                </a:gdLst>
                <a:ahLst/>
                <a:cxnLst>
                  <a:cxn ang="0">
                    <a:pos x="connsiteX0" y="connsiteY0"/>
                  </a:cxn>
                  <a:cxn ang="0">
                    <a:pos x="connsiteX1" y="connsiteY1"/>
                  </a:cxn>
                </a:cxnLst>
                <a:rect l="l" t="t" r="r" b="b"/>
                <a:pathLst>
                  <a:path w="35809" h="5909">
                    <a:moveTo>
                      <a:pt x="411" y="364"/>
                    </a:moveTo>
                    <a:lnTo>
                      <a:pt x="36220" y="364"/>
                    </a:lnTo>
                  </a:path>
                </a:pathLst>
              </a:custGeom>
              <a:noFill/>
              <a:ln w="5965" cap="flat">
                <a:solidFill>
                  <a:srgbClr val="EC4E44"/>
                </a:solidFill>
                <a:prstDash val="solid"/>
                <a:miter/>
              </a:ln>
            </p:spPr>
            <p:txBody>
              <a:bodyPr rtlCol="0" anchor="ctr"/>
              <a:lstStyle/>
              <a:p>
                <a:endParaRPr lang="en-US"/>
              </a:p>
            </p:txBody>
          </p:sp>
          <p:sp>
            <p:nvSpPr>
              <p:cNvPr id="3220" name="Freeform: Shape 3219">
                <a:extLst>
                  <a:ext uri="{FF2B5EF4-FFF2-40B4-BE49-F238E27FC236}">
                    <a16:creationId xmlns:a16="http://schemas.microsoft.com/office/drawing/2014/main" id="{0B0C3DFC-D10D-4DC0-AF50-D964758ED3ED}"/>
                  </a:ext>
                </a:extLst>
              </p:cNvPr>
              <p:cNvSpPr/>
              <p:nvPr/>
            </p:nvSpPr>
            <p:spPr>
              <a:xfrm>
                <a:off x="3028355" y="3842179"/>
                <a:ext cx="35809" cy="5909"/>
              </a:xfrm>
              <a:custGeom>
                <a:avLst/>
                <a:gdLst>
                  <a:gd name="connsiteX0" fmla="*/ 455 w 35809"/>
                  <a:gd name="connsiteY0" fmla="*/ 316 h 5909"/>
                  <a:gd name="connsiteX1" fmla="*/ 36264 w 35809"/>
                  <a:gd name="connsiteY1" fmla="*/ 316 h 5909"/>
                </a:gdLst>
                <a:ahLst/>
                <a:cxnLst>
                  <a:cxn ang="0">
                    <a:pos x="connsiteX0" y="connsiteY0"/>
                  </a:cxn>
                  <a:cxn ang="0">
                    <a:pos x="connsiteX1" y="connsiteY1"/>
                  </a:cxn>
                </a:cxnLst>
                <a:rect l="l" t="t" r="r" b="b"/>
                <a:pathLst>
                  <a:path w="35809" h="5909">
                    <a:moveTo>
                      <a:pt x="455" y="316"/>
                    </a:moveTo>
                    <a:lnTo>
                      <a:pt x="36264" y="316"/>
                    </a:lnTo>
                  </a:path>
                </a:pathLst>
              </a:custGeom>
              <a:solidFill>
                <a:srgbClr val="EC4E44"/>
              </a:solidFill>
              <a:ln w="5965" cap="sq">
                <a:noFill/>
                <a:prstDash val="solid"/>
                <a:miter/>
              </a:ln>
            </p:spPr>
            <p:txBody>
              <a:bodyPr rtlCol="0" anchor="ctr"/>
              <a:lstStyle/>
              <a:p>
                <a:endParaRPr lang="en-US"/>
              </a:p>
            </p:txBody>
          </p:sp>
          <p:sp>
            <p:nvSpPr>
              <p:cNvPr id="3221" name="Freeform: Shape 3220">
                <a:extLst>
                  <a:ext uri="{FF2B5EF4-FFF2-40B4-BE49-F238E27FC236}">
                    <a16:creationId xmlns:a16="http://schemas.microsoft.com/office/drawing/2014/main" id="{7FAB143B-23FD-48AF-A98C-140B5E5AB1AD}"/>
                  </a:ext>
                </a:extLst>
              </p:cNvPr>
              <p:cNvSpPr/>
              <p:nvPr/>
            </p:nvSpPr>
            <p:spPr>
              <a:xfrm>
                <a:off x="3028355" y="3842179"/>
                <a:ext cx="35809" cy="5909"/>
              </a:xfrm>
              <a:custGeom>
                <a:avLst/>
                <a:gdLst>
                  <a:gd name="connsiteX0" fmla="*/ 455 w 35809"/>
                  <a:gd name="connsiteY0" fmla="*/ 316 h 5909"/>
                  <a:gd name="connsiteX1" fmla="*/ 36264 w 35809"/>
                  <a:gd name="connsiteY1" fmla="*/ 316 h 5909"/>
                </a:gdLst>
                <a:ahLst/>
                <a:cxnLst>
                  <a:cxn ang="0">
                    <a:pos x="connsiteX0" y="connsiteY0"/>
                  </a:cxn>
                  <a:cxn ang="0">
                    <a:pos x="connsiteX1" y="connsiteY1"/>
                  </a:cxn>
                </a:cxnLst>
                <a:rect l="l" t="t" r="r" b="b"/>
                <a:pathLst>
                  <a:path w="35809" h="5909">
                    <a:moveTo>
                      <a:pt x="455" y="316"/>
                    </a:moveTo>
                    <a:lnTo>
                      <a:pt x="36264" y="316"/>
                    </a:lnTo>
                  </a:path>
                </a:pathLst>
              </a:custGeom>
              <a:noFill/>
              <a:ln w="5965" cap="flat">
                <a:solidFill>
                  <a:srgbClr val="EC4E44"/>
                </a:solidFill>
                <a:prstDash val="solid"/>
                <a:miter/>
              </a:ln>
            </p:spPr>
            <p:txBody>
              <a:bodyPr rtlCol="0" anchor="ctr"/>
              <a:lstStyle/>
              <a:p>
                <a:endParaRPr lang="en-US"/>
              </a:p>
            </p:txBody>
          </p:sp>
          <p:sp>
            <p:nvSpPr>
              <p:cNvPr id="3222" name="Freeform: Shape 3221">
                <a:extLst>
                  <a:ext uri="{FF2B5EF4-FFF2-40B4-BE49-F238E27FC236}">
                    <a16:creationId xmlns:a16="http://schemas.microsoft.com/office/drawing/2014/main" id="{7298984D-5A69-4188-9C24-EA45F53D4BBD}"/>
                  </a:ext>
                </a:extLst>
              </p:cNvPr>
              <p:cNvSpPr/>
              <p:nvPr/>
            </p:nvSpPr>
            <p:spPr>
              <a:xfrm>
                <a:off x="2452342" y="4330883"/>
                <a:ext cx="35809" cy="5909"/>
              </a:xfrm>
              <a:custGeom>
                <a:avLst/>
                <a:gdLst>
                  <a:gd name="connsiteX0" fmla="*/ 358 w 35809"/>
                  <a:gd name="connsiteY0" fmla="*/ 398 h 5909"/>
                  <a:gd name="connsiteX1" fmla="*/ 36168 w 35809"/>
                  <a:gd name="connsiteY1" fmla="*/ 398 h 5909"/>
                </a:gdLst>
                <a:ahLst/>
                <a:cxnLst>
                  <a:cxn ang="0">
                    <a:pos x="connsiteX0" y="connsiteY0"/>
                  </a:cxn>
                  <a:cxn ang="0">
                    <a:pos x="connsiteX1" y="connsiteY1"/>
                  </a:cxn>
                </a:cxnLst>
                <a:rect l="l" t="t" r="r" b="b"/>
                <a:pathLst>
                  <a:path w="35809" h="5909">
                    <a:moveTo>
                      <a:pt x="358" y="398"/>
                    </a:moveTo>
                    <a:lnTo>
                      <a:pt x="36168" y="398"/>
                    </a:lnTo>
                  </a:path>
                </a:pathLst>
              </a:custGeom>
              <a:solidFill>
                <a:srgbClr val="EC4E44"/>
              </a:solidFill>
              <a:ln w="5965" cap="sq">
                <a:noFill/>
                <a:prstDash val="solid"/>
                <a:miter/>
              </a:ln>
            </p:spPr>
            <p:txBody>
              <a:bodyPr rtlCol="0" anchor="ctr"/>
              <a:lstStyle/>
              <a:p>
                <a:endParaRPr lang="en-US"/>
              </a:p>
            </p:txBody>
          </p:sp>
          <p:sp>
            <p:nvSpPr>
              <p:cNvPr id="3223" name="Freeform: Shape 3222">
                <a:extLst>
                  <a:ext uri="{FF2B5EF4-FFF2-40B4-BE49-F238E27FC236}">
                    <a16:creationId xmlns:a16="http://schemas.microsoft.com/office/drawing/2014/main" id="{090B62D2-E1F8-431D-A87E-ACA7D586CC80}"/>
                  </a:ext>
                </a:extLst>
              </p:cNvPr>
              <p:cNvSpPr/>
              <p:nvPr/>
            </p:nvSpPr>
            <p:spPr>
              <a:xfrm>
                <a:off x="2452342" y="4330883"/>
                <a:ext cx="35809" cy="5909"/>
              </a:xfrm>
              <a:custGeom>
                <a:avLst/>
                <a:gdLst>
                  <a:gd name="connsiteX0" fmla="*/ 358 w 35809"/>
                  <a:gd name="connsiteY0" fmla="*/ 398 h 5909"/>
                  <a:gd name="connsiteX1" fmla="*/ 36168 w 35809"/>
                  <a:gd name="connsiteY1" fmla="*/ 398 h 5909"/>
                </a:gdLst>
                <a:ahLst/>
                <a:cxnLst>
                  <a:cxn ang="0">
                    <a:pos x="connsiteX0" y="connsiteY0"/>
                  </a:cxn>
                  <a:cxn ang="0">
                    <a:pos x="connsiteX1" y="connsiteY1"/>
                  </a:cxn>
                </a:cxnLst>
                <a:rect l="l" t="t" r="r" b="b"/>
                <a:pathLst>
                  <a:path w="35809" h="5909">
                    <a:moveTo>
                      <a:pt x="358" y="398"/>
                    </a:moveTo>
                    <a:lnTo>
                      <a:pt x="36168" y="398"/>
                    </a:lnTo>
                  </a:path>
                </a:pathLst>
              </a:custGeom>
              <a:noFill/>
              <a:ln w="5965" cap="flat">
                <a:solidFill>
                  <a:srgbClr val="EC4E44"/>
                </a:solidFill>
                <a:prstDash val="solid"/>
                <a:miter/>
              </a:ln>
            </p:spPr>
            <p:txBody>
              <a:bodyPr rtlCol="0" anchor="ctr"/>
              <a:lstStyle/>
              <a:p>
                <a:endParaRPr lang="en-US"/>
              </a:p>
            </p:txBody>
          </p:sp>
          <p:sp>
            <p:nvSpPr>
              <p:cNvPr id="3224" name="Freeform: Shape 3223">
                <a:extLst>
                  <a:ext uri="{FF2B5EF4-FFF2-40B4-BE49-F238E27FC236}">
                    <a16:creationId xmlns:a16="http://schemas.microsoft.com/office/drawing/2014/main" id="{CE972D18-5AAD-44A4-85B0-E3D631152717}"/>
                  </a:ext>
                </a:extLst>
              </p:cNvPr>
              <p:cNvSpPr/>
              <p:nvPr/>
            </p:nvSpPr>
            <p:spPr>
              <a:xfrm>
                <a:off x="3400457" y="3502424"/>
                <a:ext cx="35809" cy="5909"/>
              </a:xfrm>
              <a:custGeom>
                <a:avLst/>
                <a:gdLst>
                  <a:gd name="connsiteX0" fmla="*/ 517 w 35809"/>
                  <a:gd name="connsiteY0" fmla="*/ 258 h 5909"/>
                  <a:gd name="connsiteX1" fmla="*/ 36326 w 35809"/>
                  <a:gd name="connsiteY1" fmla="*/ 258 h 5909"/>
                </a:gdLst>
                <a:ahLst/>
                <a:cxnLst>
                  <a:cxn ang="0">
                    <a:pos x="connsiteX0" y="connsiteY0"/>
                  </a:cxn>
                  <a:cxn ang="0">
                    <a:pos x="connsiteX1" y="connsiteY1"/>
                  </a:cxn>
                </a:cxnLst>
                <a:rect l="l" t="t" r="r" b="b"/>
                <a:pathLst>
                  <a:path w="35809" h="5909">
                    <a:moveTo>
                      <a:pt x="517" y="258"/>
                    </a:moveTo>
                    <a:lnTo>
                      <a:pt x="36326" y="258"/>
                    </a:lnTo>
                  </a:path>
                </a:pathLst>
              </a:custGeom>
              <a:solidFill>
                <a:srgbClr val="EC4E44"/>
              </a:solidFill>
              <a:ln w="5965" cap="sq">
                <a:noFill/>
                <a:prstDash val="solid"/>
                <a:miter/>
              </a:ln>
            </p:spPr>
            <p:txBody>
              <a:bodyPr rtlCol="0" anchor="ctr"/>
              <a:lstStyle/>
              <a:p>
                <a:endParaRPr lang="en-US"/>
              </a:p>
            </p:txBody>
          </p:sp>
          <p:sp>
            <p:nvSpPr>
              <p:cNvPr id="3225" name="Freeform: Shape 3224">
                <a:extLst>
                  <a:ext uri="{FF2B5EF4-FFF2-40B4-BE49-F238E27FC236}">
                    <a16:creationId xmlns:a16="http://schemas.microsoft.com/office/drawing/2014/main" id="{A7C9E07D-0C44-48D4-B21C-CCF1DF118CB6}"/>
                  </a:ext>
                </a:extLst>
              </p:cNvPr>
              <p:cNvSpPr/>
              <p:nvPr/>
            </p:nvSpPr>
            <p:spPr>
              <a:xfrm>
                <a:off x="3400457" y="3502424"/>
                <a:ext cx="35809" cy="5909"/>
              </a:xfrm>
              <a:custGeom>
                <a:avLst/>
                <a:gdLst>
                  <a:gd name="connsiteX0" fmla="*/ 517 w 35809"/>
                  <a:gd name="connsiteY0" fmla="*/ 258 h 5909"/>
                  <a:gd name="connsiteX1" fmla="*/ 36326 w 35809"/>
                  <a:gd name="connsiteY1" fmla="*/ 258 h 5909"/>
                </a:gdLst>
                <a:ahLst/>
                <a:cxnLst>
                  <a:cxn ang="0">
                    <a:pos x="connsiteX0" y="connsiteY0"/>
                  </a:cxn>
                  <a:cxn ang="0">
                    <a:pos x="connsiteX1" y="connsiteY1"/>
                  </a:cxn>
                </a:cxnLst>
                <a:rect l="l" t="t" r="r" b="b"/>
                <a:pathLst>
                  <a:path w="35809" h="5909">
                    <a:moveTo>
                      <a:pt x="517" y="258"/>
                    </a:moveTo>
                    <a:lnTo>
                      <a:pt x="36326" y="258"/>
                    </a:lnTo>
                  </a:path>
                </a:pathLst>
              </a:custGeom>
              <a:noFill/>
              <a:ln w="5965" cap="flat">
                <a:solidFill>
                  <a:srgbClr val="EC4E44"/>
                </a:solidFill>
                <a:prstDash val="solid"/>
                <a:miter/>
              </a:ln>
            </p:spPr>
            <p:txBody>
              <a:bodyPr rtlCol="0" anchor="ctr"/>
              <a:lstStyle/>
              <a:p>
                <a:endParaRPr lang="en-US"/>
              </a:p>
            </p:txBody>
          </p:sp>
          <p:sp>
            <p:nvSpPr>
              <p:cNvPr id="3226" name="Freeform: Shape 3225">
                <a:extLst>
                  <a:ext uri="{FF2B5EF4-FFF2-40B4-BE49-F238E27FC236}">
                    <a16:creationId xmlns:a16="http://schemas.microsoft.com/office/drawing/2014/main" id="{18945891-564F-42F4-AE4F-A0D4AB733DFE}"/>
                  </a:ext>
                </a:extLst>
              </p:cNvPr>
              <p:cNvSpPr/>
              <p:nvPr/>
            </p:nvSpPr>
            <p:spPr>
              <a:xfrm>
                <a:off x="2688421" y="4101354"/>
                <a:ext cx="35809" cy="5909"/>
              </a:xfrm>
              <a:custGeom>
                <a:avLst/>
                <a:gdLst>
                  <a:gd name="connsiteX0" fmla="*/ 398 w 35809"/>
                  <a:gd name="connsiteY0" fmla="*/ 359 h 5909"/>
                  <a:gd name="connsiteX1" fmla="*/ 36207 w 35809"/>
                  <a:gd name="connsiteY1" fmla="*/ 359 h 5909"/>
                </a:gdLst>
                <a:ahLst/>
                <a:cxnLst>
                  <a:cxn ang="0">
                    <a:pos x="connsiteX0" y="connsiteY0"/>
                  </a:cxn>
                  <a:cxn ang="0">
                    <a:pos x="connsiteX1" y="connsiteY1"/>
                  </a:cxn>
                </a:cxnLst>
                <a:rect l="l" t="t" r="r" b="b"/>
                <a:pathLst>
                  <a:path w="35809" h="5909">
                    <a:moveTo>
                      <a:pt x="398" y="359"/>
                    </a:moveTo>
                    <a:lnTo>
                      <a:pt x="36207" y="359"/>
                    </a:lnTo>
                  </a:path>
                </a:pathLst>
              </a:custGeom>
              <a:solidFill>
                <a:srgbClr val="EC4E44"/>
              </a:solidFill>
              <a:ln w="5965" cap="sq">
                <a:noFill/>
                <a:prstDash val="solid"/>
                <a:miter/>
              </a:ln>
            </p:spPr>
            <p:txBody>
              <a:bodyPr rtlCol="0" anchor="ctr"/>
              <a:lstStyle/>
              <a:p>
                <a:endParaRPr lang="en-US"/>
              </a:p>
            </p:txBody>
          </p:sp>
          <p:sp>
            <p:nvSpPr>
              <p:cNvPr id="3227" name="Freeform: Shape 3226">
                <a:extLst>
                  <a:ext uri="{FF2B5EF4-FFF2-40B4-BE49-F238E27FC236}">
                    <a16:creationId xmlns:a16="http://schemas.microsoft.com/office/drawing/2014/main" id="{E474BEF3-DD1D-4E27-9C35-35DDADA0AD0B}"/>
                  </a:ext>
                </a:extLst>
              </p:cNvPr>
              <p:cNvSpPr/>
              <p:nvPr/>
            </p:nvSpPr>
            <p:spPr>
              <a:xfrm>
                <a:off x="2688421" y="4101354"/>
                <a:ext cx="35809" cy="5909"/>
              </a:xfrm>
              <a:custGeom>
                <a:avLst/>
                <a:gdLst>
                  <a:gd name="connsiteX0" fmla="*/ 398 w 35809"/>
                  <a:gd name="connsiteY0" fmla="*/ 359 h 5909"/>
                  <a:gd name="connsiteX1" fmla="*/ 36207 w 35809"/>
                  <a:gd name="connsiteY1" fmla="*/ 359 h 5909"/>
                </a:gdLst>
                <a:ahLst/>
                <a:cxnLst>
                  <a:cxn ang="0">
                    <a:pos x="connsiteX0" y="connsiteY0"/>
                  </a:cxn>
                  <a:cxn ang="0">
                    <a:pos x="connsiteX1" y="connsiteY1"/>
                  </a:cxn>
                </a:cxnLst>
                <a:rect l="l" t="t" r="r" b="b"/>
                <a:pathLst>
                  <a:path w="35809" h="5909">
                    <a:moveTo>
                      <a:pt x="398" y="359"/>
                    </a:moveTo>
                    <a:lnTo>
                      <a:pt x="36207" y="359"/>
                    </a:lnTo>
                  </a:path>
                </a:pathLst>
              </a:custGeom>
              <a:noFill/>
              <a:ln w="5965" cap="flat">
                <a:solidFill>
                  <a:srgbClr val="EC4E44"/>
                </a:solidFill>
                <a:prstDash val="solid"/>
                <a:miter/>
              </a:ln>
            </p:spPr>
            <p:txBody>
              <a:bodyPr rtlCol="0" anchor="ctr"/>
              <a:lstStyle/>
              <a:p>
                <a:endParaRPr lang="en-US"/>
              </a:p>
            </p:txBody>
          </p:sp>
          <p:sp>
            <p:nvSpPr>
              <p:cNvPr id="3228" name="Freeform: Shape 3227">
                <a:extLst>
                  <a:ext uri="{FF2B5EF4-FFF2-40B4-BE49-F238E27FC236}">
                    <a16:creationId xmlns:a16="http://schemas.microsoft.com/office/drawing/2014/main" id="{B73FABB3-BE01-4954-A199-F0457A894B12}"/>
                  </a:ext>
                </a:extLst>
              </p:cNvPr>
              <p:cNvSpPr/>
              <p:nvPr/>
            </p:nvSpPr>
            <p:spPr>
              <a:xfrm>
                <a:off x="2834804" y="4039861"/>
                <a:ext cx="35809" cy="5909"/>
              </a:xfrm>
              <a:custGeom>
                <a:avLst/>
                <a:gdLst>
                  <a:gd name="connsiteX0" fmla="*/ 422 w 35809"/>
                  <a:gd name="connsiteY0" fmla="*/ 349 h 5909"/>
                  <a:gd name="connsiteX1" fmla="*/ 36232 w 35809"/>
                  <a:gd name="connsiteY1" fmla="*/ 349 h 5909"/>
                </a:gdLst>
                <a:ahLst/>
                <a:cxnLst>
                  <a:cxn ang="0">
                    <a:pos x="connsiteX0" y="connsiteY0"/>
                  </a:cxn>
                  <a:cxn ang="0">
                    <a:pos x="connsiteX1" y="connsiteY1"/>
                  </a:cxn>
                </a:cxnLst>
                <a:rect l="l" t="t" r="r" b="b"/>
                <a:pathLst>
                  <a:path w="35809" h="5909">
                    <a:moveTo>
                      <a:pt x="422" y="349"/>
                    </a:moveTo>
                    <a:lnTo>
                      <a:pt x="36232" y="349"/>
                    </a:lnTo>
                  </a:path>
                </a:pathLst>
              </a:custGeom>
              <a:solidFill>
                <a:srgbClr val="EC4E44"/>
              </a:solidFill>
              <a:ln w="5965" cap="sq">
                <a:noFill/>
                <a:prstDash val="solid"/>
                <a:miter/>
              </a:ln>
            </p:spPr>
            <p:txBody>
              <a:bodyPr rtlCol="0" anchor="ctr"/>
              <a:lstStyle/>
              <a:p>
                <a:endParaRPr lang="en-US"/>
              </a:p>
            </p:txBody>
          </p:sp>
          <p:sp>
            <p:nvSpPr>
              <p:cNvPr id="3229" name="Freeform: Shape 3228">
                <a:extLst>
                  <a:ext uri="{FF2B5EF4-FFF2-40B4-BE49-F238E27FC236}">
                    <a16:creationId xmlns:a16="http://schemas.microsoft.com/office/drawing/2014/main" id="{5B408911-E9A0-44BE-9C9B-988ED7FD962C}"/>
                  </a:ext>
                </a:extLst>
              </p:cNvPr>
              <p:cNvSpPr/>
              <p:nvPr/>
            </p:nvSpPr>
            <p:spPr>
              <a:xfrm>
                <a:off x="2834804" y="4039861"/>
                <a:ext cx="35809" cy="5909"/>
              </a:xfrm>
              <a:custGeom>
                <a:avLst/>
                <a:gdLst>
                  <a:gd name="connsiteX0" fmla="*/ 422 w 35809"/>
                  <a:gd name="connsiteY0" fmla="*/ 349 h 5909"/>
                  <a:gd name="connsiteX1" fmla="*/ 36232 w 35809"/>
                  <a:gd name="connsiteY1" fmla="*/ 349 h 5909"/>
                </a:gdLst>
                <a:ahLst/>
                <a:cxnLst>
                  <a:cxn ang="0">
                    <a:pos x="connsiteX0" y="connsiteY0"/>
                  </a:cxn>
                  <a:cxn ang="0">
                    <a:pos x="connsiteX1" y="connsiteY1"/>
                  </a:cxn>
                </a:cxnLst>
                <a:rect l="l" t="t" r="r" b="b"/>
                <a:pathLst>
                  <a:path w="35809" h="5909">
                    <a:moveTo>
                      <a:pt x="422" y="349"/>
                    </a:moveTo>
                    <a:lnTo>
                      <a:pt x="36232" y="349"/>
                    </a:lnTo>
                  </a:path>
                </a:pathLst>
              </a:custGeom>
              <a:noFill/>
              <a:ln w="5965" cap="flat">
                <a:solidFill>
                  <a:srgbClr val="EC4E44"/>
                </a:solidFill>
                <a:prstDash val="solid"/>
                <a:miter/>
              </a:ln>
            </p:spPr>
            <p:txBody>
              <a:bodyPr rtlCol="0" anchor="ctr"/>
              <a:lstStyle/>
              <a:p>
                <a:endParaRPr lang="en-US"/>
              </a:p>
            </p:txBody>
          </p:sp>
          <p:sp>
            <p:nvSpPr>
              <p:cNvPr id="3230" name="Freeform: Shape 3229">
                <a:extLst>
                  <a:ext uri="{FF2B5EF4-FFF2-40B4-BE49-F238E27FC236}">
                    <a16:creationId xmlns:a16="http://schemas.microsoft.com/office/drawing/2014/main" id="{306447F6-4FD1-48E8-BF43-6388C3C8E4E5}"/>
                  </a:ext>
                </a:extLst>
              </p:cNvPr>
              <p:cNvSpPr/>
              <p:nvPr/>
            </p:nvSpPr>
            <p:spPr>
              <a:xfrm>
                <a:off x="2471791" y="4374920"/>
                <a:ext cx="35809" cy="5909"/>
              </a:xfrm>
              <a:custGeom>
                <a:avLst/>
                <a:gdLst>
                  <a:gd name="connsiteX0" fmla="*/ 361 w 35809"/>
                  <a:gd name="connsiteY0" fmla="*/ 406 h 5909"/>
                  <a:gd name="connsiteX1" fmla="*/ 36171 w 35809"/>
                  <a:gd name="connsiteY1" fmla="*/ 406 h 5909"/>
                </a:gdLst>
                <a:ahLst/>
                <a:cxnLst>
                  <a:cxn ang="0">
                    <a:pos x="connsiteX0" y="connsiteY0"/>
                  </a:cxn>
                  <a:cxn ang="0">
                    <a:pos x="connsiteX1" y="connsiteY1"/>
                  </a:cxn>
                </a:cxnLst>
                <a:rect l="l" t="t" r="r" b="b"/>
                <a:pathLst>
                  <a:path w="35809" h="5909">
                    <a:moveTo>
                      <a:pt x="361" y="406"/>
                    </a:moveTo>
                    <a:lnTo>
                      <a:pt x="36171" y="406"/>
                    </a:lnTo>
                  </a:path>
                </a:pathLst>
              </a:custGeom>
              <a:solidFill>
                <a:srgbClr val="EC4E44"/>
              </a:solidFill>
              <a:ln w="5965" cap="sq">
                <a:noFill/>
                <a:prstDash val="solid"/>
                <a:miter/>
              </a:ln>
            </p:spPr>
            <p:txBody>
              <a:bodyPr rtlCol="0" anchor="ctr"/>
              <a:lstStyle/>
              <a:p>
                <a:endParaRPr lang="en-US"/>
              </a:p>
            </p:txBody>
          </p:sp>
          <p:sp>
            <p:nvSpPr>
              <p:cNvPr id="3231" name="Freeform: Shape 3230">
                <a:extLst>
                  <a:ext uri="{FF2B5EF4-FFF2-40B4-BE49-F238E27FC236}">
                    <a16:creationId xmlns:a16="http://schemas.microsoft.com/office/drawing/2014/main" id="{1080889B-35A0-4918-8559-F1EF3772DA5F}"/>
                  </a:ext>
                </a:extLst>
              </p:cNvPr>
              <p:cNvSpPr/>
              <p:nvPr/>
            </p:nvSpPr>
            <p:spPr>
              <a:xfrm>
                <a:off x="2471791" y="4374920"/>
                <a:ext cx="35809" cy="5909"/>
              </a:xfrm>
              <a:custGeom>
                <a:avLst/>
                <a:gdLst>
                  <a:gd name="connsiteX0" fmla="*/ 361 w 35809"/>
                  <a:gd name="connsiteY0" fmla="*/ 406 h 5909"/>
                  <a:gd name="connsiteX1" fmla="*/ 36171 w 35809"/>
                  <a:gd name="connsiteY1" fmla="*/ 406 h 5909"/>
                </a:gdLst>
                <a:ahLst/>
                <a:cxnLst>
                  <a:cxn ang="0">
                    <a:pos x="connsiteX0" y="connsiteY0"/>
                  </a:cxn>
                  <a:cxn ang="0">
                    <a:pos x="connsiteX1" y="connsiteY1"/>
                  </a:cxn>
                </a:cxnLst>
                <a:rect l="l" t="t" r="r" b="b"/>
                <a:pathLst>
                  <a:path w="35809" h="5909">
                    <a:moveTo>
                      <a:pt x="361" y="406"/>
                    </a:moveTo>
                    <a:lnTo>
                      <a:pt x="36171" y="406"/>
                    </a:lnTo>
                  </a:path>
                </a:pathLst>
              </a:custGeom>
              <a:noFill/>
              <a:ln w="5965" cap="flat">
                <a:solidFill>
                  <a:srgbClr val="EC4E44"/>
                </a:solidFill>
                <a:prstDash val="solid"/>
                <a:miter/>
              </a:ln>
            </p:spPr>
            <p:txBody>
              <a:bodyPr rtlCol="0" anchor="ctr"/>
              <a:lstStyle/>
              <a:p>
                <a:endParaRPr lang="en-US"/>
              </a:p>
            </p:txBody>
          </p:sp>
          <p:sp>
            <p:nvSpPr>
              <p:cNvPr id="3232" name="Freeform: Shape 3231">
                <a:extLst>
                  <a:ext uri="{FF2B5EF4-FFF2-40B4-BE49-F238E27FC236}">
                    <a16:creationId xmlns:a16="http://schemas.microsoft.com/office/drawing/2014/main" id="{481F5640-9549-46B5-86AB-80D4BA5954EF}"/>
                  </a:ext>
                </a:extLst>
              </p:cNvPr>
              <p:cNvSpPr/>
              <p:nvPr/>
            </p:nvSpPr>
            <p:spPr>
              <a:xfrm>
                <a:off x="3189011" y="3720249"/>
                <a:ext cx="35809" cy="5909"/>
              </a:xfrm>
              <a:custGeom>
                <a:avLst/>
                <a:gdLst>
                  <a:gd name="connsiteX0" fmla="*/ 482 w 35809"/>
                  <a:gd name="connsiteY0" fmla="*/ 295 h 5909"/>
                  <a:gd name="connsiteX1" fmla="*/ 36291 w 35809"/>
                  <a:gd name="connsiteY1" fmla="*/ 295 h 5909"/>
                </a:gdLst>
                <a:ahLst/>
                <a:cxnLst>
                  <a:cxn ang="0">
                    <a:pos x="connsiteX0" y="connsiteY0"/>
                  </a:cxn>
                  <a:cxn ang="0">
                    <a:pos x="connsiteX1" y="connsiteY1"/>
                  </a:cxn>
                </a:cxnLst>
                <a:rect l="l" t="t" r="r" b="b"/>
                <a:pathLst>
                  <a:path w="35809" h="5909">
                    <a:moveTo>
                      <a:pt x="482" y="295"/>
                    </a:moveTo>
                    <a:lnTo>
                      <a:pt x="36291" y="295"/>
                    </a:lnTo>
                  </a:path>
                </a:pathLst>
              </a:custGeom>
              <a:solidFill>
                <a:srgbClr val="EC4E44"/>
              </a:solidFill>
              <a:ln w="5965" cap="sq">
                <a:noFill/>
                <a:prstDash val="solid"/>
                <a:miter/>
              </a:ln>
            </p:spPr>
            <p:txBody>
              <a:bodyPr rtlCol="0" anchor="ctr"/>
              <a:lstStyle/>
              <a:p>
                <a:endParaRPr lang="en-US"/>
              </a:p>
            </p:txBody>
          </p:sp>
          <p:sp>
            <p:nvSpPr>
              <p:cNvPr id="3233" name="Freeform: Shape 3232">
                <a:extLst>
                  <a:ext uri="{FF2B5EF4-FFF2-40B4-BE49-F238E27FC236}">
                    <a16:creationId xmlns:a16="http://schemas.microsoft.com/office/drawing/2014/main" id="{01FB7859-81F8-43EC-8A3D-27E1DB0336FE}"/>
                  </a:ext>
                </a:extLst>
              </p:cNvPr>
              <p:cNvSpPr/>
              <p:nvPr/>
            </p:nvSpPr>
            <p:spPr>
              <a:xfrm>
                <a:off x="3189011" y="3720249"/>
                <a:ext cx="35809" cy="5909"/>
              </a:xfrm>
              <a:custGeom>
                <a:avLst/>
                <a:gdLst>
                  <a:gd name="connsiteX0" fmla="*/ 482 w 35809"/>
                  <a:gd name="connsiteY0" fmla="*/ 295 h 5909"/>
                  <a:gd name="connsiteX1" fmla="*/ 36291 w 35809"/>
                  <a:gd name="connsiteY1" fmla="*/ 295 h 5909"/>
                </a:gdLst>
                <a:ahLst/>
                <a:cxnLst>
                  <a:cxn ang="0">
                    <a:pos x="connsiteX0" y="connsiteY0"/>
                  </a:cxn>
                  <a:cxn ang="0">
                    <a:pos x="connsiteX1" y="connsiteY1"/>
                  </a:cxn>
                </a:cxnLst>
                <a:rect l="l" t="t" r="r" b="b"/>
                <a:pathLst>
                  <a:path w="35809" h="5909">
                    <a:moveTo>
                      <a:pt x="482" y="295"/>
                    </a:moveTo>
                    <a:lnTo>
                      <a:pt x="36291" y="295"/>
                    </a:lnTo>
                  </a:path>
                </a:pathLst>
              </a:custGeom>
              <a:noFill/>
              <a:ln w="5965" cap="flat">
                <a:solidFill>
                  <a:srgbClr val="EC4E44"/>
                </a:solidFill>
                <a:prstDash val="solid"/>
                <a:miter/>
              </a:ln>
            </p:spPr>
            <p:txBody>
              <a:bodyPr rtlCol="0" anchor="ctr"/>
              <a:lstStyle/>
              <a:p>
                <a:endParaRPr lang="en-US"/>
              </a:p>
            </p:txBody>
          </p:sp>
          <p:sp>
            <p:nvSpPr>
              <p:cNvPr id="3234" name="Freeform: Shape 3233">
                <a:extLst>
                  <a:ext uri="{FF2B5EF4-FFF2-40B4-BE49-F238E27FC236}">
                    <a16:creationId xmlns:a16="http://schemas.microsoft.com/office/drawing/2014/main" id="{3FC75D3F-A961-406B-8275-22DB5BFAAFAE}"/>
                  </a:ext>
                </a:extLst>
              </p:cNvPr>
              <p:cNvSpPr/>
              <p:nvPr/>
            </p:nvSpPr>
            <p:spPr>
              <a:xfrm>
                <a:off x="2650409" y="4197469"/>
                <a:ext cx="35809" cy="5909"/>
              </a:xfrm>
              <a:custGeom>
                <a:avLst/>
                <a:gdLst>
                  <a:gd name="connsiteX0" fmla="*/ 391 w 35809"/>
                  <a:gd name="connsiteY0" fmla="*/ 376 h 5909"/>
                  <a:gd name="connsiteX1" fmla="*/ 36201 w 35809"/>
                  <a:gd name="connsiteY1" fmla="*/ 376 h 5909"/>
                </a:gdLst>
                <a:ahLst/>
                <a:cxnLst>
                  <a:cxn ang="0">
                    <a:pos x="connsiteX0" y="connsiteY0"/>
                  </a:cxn>
                  <a:cxn ang="0">
                    <a:pos x="connsiteX1" y="connsiteY1"/>
                  </a:cxn>
                </a:cxnLst>
                <a:rect l="l" t="t" r="r" b="b"/>
                <a:pathLst>
                  <a:path w="35809" h="5909">
                    <a:moveTo>
                      <a:pt x="391" y="376"/>
                    </a:moveTo>
                    <a:lnTo>
                      <a:pt x="36201" y="376"/>
                    </a:lnTo>
                  </a:path>
                </a:pathLst>
              </a:custGeom>
              <a:solidFill>
                <a:srgbClr val="EC4E44"/>
              </a:solidFill>
              <a:ln w="5965" cap="sq">
                <a:noFill/>
                <a:prstDash val="solid"/>
                <a:miter/>
              </a:ln>
            </p:spPr>
            <p:txBody>
              <a:bodyPr rtlCol="0" anchor="ctr"/>
              <a:lstStyle/>
              <a:p>
                <a:endParaRPr lang="en-US"/>
              </a:p>
            </p:txBody>
          </p:sp>
          <p:sp>
            <p:nvSpPr>
              <p:cNvPr id="3235" name="Freeform: Shape 3234">
                <a:extLst>
                  <a:ext uri="{FF2B5EF4-FFF2-40B4-BE49-F238E27FC236}">
                    <a16:creationId xmlns:a16="http://schemas.microsoft.com/office/drawing/2014/main" id="{C3888F46-B7D5-4F96-AB12-D977D922CDA0}"/>
                  </a:ext>
                </a:extLst>
              </p:cNvPr>
              <p:cNvSpPr/>
              <p:nvPr/>
            </p:nvSpPr>
            <p:spPr>
              <a:xfrm>
                <a:off x="2650409" y="4197469"/>
                <a:ext cx="35809" cy="5909"/>
              </a:xfrm>
              <a:custGeom>
                <a:avLst/>
                <a:gdLst>
                  <a:gd name="connsiteX0" fmla="*/ 391 w 35809"/>
                  <a:gd name="connsiteY0" fmla="*/ 376 h 5909"/>
                  <a:gd name="connsiteX1" fmla="*/ 36201 w 35809"/>
                  <a:gd name="connsiteY1" fmla="*/ 376 h 5909"/>
                </a:gdLst>
                <a:ahLst/>
                <a:cxnLst>
                  <a:cxn ang="0">
                    <a:pos x="connsiteX0" y="connsiteY0"/>
                  </a:cxn>
                  <a:cxn ang="0">
                    <a:pos x="connsiteX1" y="connsiteY1"/>
                  </a:cxn>
                </a:cxnLst>
                <a:rect l="l" t="t" r="r" b="b"/>
                <a:pathLst>
                  <a:path w="35809" h="5909">
                    <a:moveTo>
                      <a:pt x="391" y="376"/>
                    </a:moveTo>
                    <a:lnTo>
                      <a:pt x="36201" y="376"/>
                    </a:lnTo>
                  </a:path>
                </a:pathLst>
              </a:custGeom>
              <a:noFill/>
              <a:ln w="5965" cap="flat">
                <a:solidFill>
                  <a:srgbClr val="EC4E44"/>
                </a:solidFill>
                <a:prstDash val="solid"/>
                <a:miter/>
              </a:ln>
            </p:spPr>
            <p:txBody>
              <a:bodyPr rtlCol="0" anchor="ctr"/>
              <a:lstStyle/>
              <a:p>
                <a:endParaRPr lang="en-US"/>
              </a:p>
            </p:txBody>
          </p:sp>
          <p:sp>
            <p:nvSpPr>
              <p:cNvPr id="3236" name="Freeform: Shape 3235">
                <a:extLst>
                  <a:ext uri="{FF2B5EF4-FFF2-40B4-BE49-F238E27FC236}">
                    <a16:creationId xmlns:a16="http://schemas.microsoft.com/office/drawing/2014/main" id="{D8D3C0FA-CE4F-46B6-B543-3CEB623D4575}"/>
                  </a:ext>
                </a:extLst>
              </p:cNvPr>
              <p:cNvSpPr/>
              <p:nvPr/>
            </p:nvSpPr>
            <p:spPr>
              <a:xfrm>
                <a:off x="2300276" y="4429496"/>
                <a:ext cx="35809" cy="5909"/>
              </a:xfrm>
              <a:custGeom>
                <a:avLst/>
                <a:gdLst>
                  <a:gd name="connsiteX0" fmla="*/ 333 w 35809"/>
                  <a:gd name="connsiteY0" fmla="*/ 415 h 5909"/>
                  <a:gd name="connsiteX1" fmla="*/ 36142 w 35809"/>
                  <a:gd name="connsiteY1" fmla="*/ 415 h 5909"/>
                </a:gdLst>
                <a:ahLst/>
                <a:cxnLst>
                  <a:cxn ang="0">
                    <a:pos x="connsiteX0" y="connsiteY0"/>
                  </a:cxn>
                  <a:cxn ang="0">
                    <a:pos x="connsiteX1" y="connsiteY1"/>
                  </a:cxn>
                </a:cxnLst>
                <a:rect l="l" t="t" r="r" b="b"/>
                <a:pathLst>
                  <a:path w="35809" h="5909">
                    <a:moveTo>
                      <a:pt x="333" y="415"/>
                    </a:moveTo>
                    <a:lnTo>
                      <a:pt x="36142" y="415"/>
                    </a:lnTo>
                  </a:path>
                </a:pathLst>
              </a:custGeom>
              <a:solidFill>
                <a:srgbClr val="EC4E44"/>
              </a:solidFill>
              <a:ln w="5965" cap="sq">
                <a:noFill/>
                <a:prstDash val="solid"/>
                <a:miter/>
              </a:ln>
            </p:spPr>
            <p:txBody>
              <a:bodyPr rtlCol="0" anchor="ctr"/>
              <a:lstStyle/>
              <a:p>
                <a:endParaRPr lang="en-US"/>
              </a:p>
            </p:txBody>
          </p:sp>
          <p:sp>
            <p:nvSpPr>
              <p:cNvPr id="3237" name="Freeform: Shape 3236">
                <a:extLst>
                  <a:ext uri="{FF2B5EF4-FFF2-40B4-BE49-F238E27FC236}">
                    <a16:creationId xmlns:a16="http://schemas.microsoft.com/office/drawing/2014/main" id="{35126E00-4B9B-474A-B485-D637E0A18BC6}"/>
                  </a:ext>
                </a:extLst>
              </p:cNvPr>
              <p:cNvSpPr/>
              <p:nvPr/>
            </p:nvSpPr>
            <p:spPr>
              <a:xfrm>
                <a:off x="2300276" y="4429496"/>
                <a:ext cx="35809" cy="5909"/>
              </a:xfrm>
              <a:custGeom>
                <a:avLst/>
                <a:gdLst>
                  <a:gd name="connsiteX0" fmla="*/ 333 w 35809"/>
                  <a:gd name="connsiteY0" fmla="*/ 415 h 5909"/>
                  <a:gd name="connsiteX1" fmla="*/ 36142 w 35809"/>
                  <a:gd name="connsiteY1" fmla="*/ 415 h 5909"/>
                </a:gdLst>
                <a:ahLst/>
                <a:cxnLst>
                  <a:cxn ang="0">
                    <a:pos x="connsiteX0" y="connsiteY0"/>
                  </a:cxn>
                  <a:cxn ang="0">
                    <a:pos x="connsiteX1" y="connsiteY1"/>
                  </a:cxn>
                </a:cxnLst>
                <a:rect l="l" t="t" r="r" b="b"/>
                <a:pathLst>
                  <a:path w="35809" h="5909">
                    <a:moveTo>
                      <a:pt x="333" y="415"/>
                    </a:moveTo>
                    <a:lnTo>
                      <a:pt x="36142" y="415"/>
                    </a:lnTo>
                  </a:path>
                </a:pathLst>
              </a:custGeom>
              <a:noFill/>
              <a:ln w="5965" cap="flat">
                <a:solidFill>
                  <a:srgbClr val="EC4E44"/>
                </a:solidFill>
                <a:prstDash val="solid"/>
                <a:miter/>
              </a:ln>
            </p:spPr>
            <p:txBody>
              <a:bodyPr rtlCol="0" anchor="ctr"/>
              <a:lstStyle/>
              <a:p>
                <a:endParaRPr lang="en-US"/>
              </a:p>
            </p:txBody>
          </p:sp>
          <p:sp>
            <p:nvSpPr>
              <p:cNvPr id="3238" name="Freeform: Shape 3237">
                <a:extLst>
                  <a:ext uri="{FF2B5EF4-FFF2-40B4-BE49-F238E27FC236}">
                    <a16:creationId xmlns:a16="http://schemas.microsoft.com/office/drawing/2014/main" id="{53A320A1-A9C9-4C1A-BF05-3D9F0A0AAFA7}"/>
                  </a:ext>
                </a:extLst>
              </p:cNvPr>
              <p:cNvSpPr/>
              <p:nvPr/>
            </p:nvSpPr>
            <p:spPr>
              <a:xfrm>
                <a:off x="2669856" y="4149154"/>
                <a:ext cx="35809" cy="5909"/>
              </a:xfrm>
              <a:custGeom>
                <a:avLst/>
                <a:gdLst>
                  <a:gd name="connsiteX0" fmla="*/ 395 w 35809"/>
                  <a:gd name="connsiteY0" fmla="*/ 367 h 5909"/>
                  <a:gd name="connsiteX1" fmla="*/ 36204 w 35809"/>
                  <a:gd name="connsiteY1" fmla="*/ 367 h 5909"/>
                </a:gdLst>
                <a:ahLst/>
                <a:cxnLst>
                  <a:cxn ang="0">
                    <a:pos x="connsiteX0" y="connsiteY0"/>
                  </a:cxn>
                  <a:cxn ang="0">
                    <a:pos x="connsiteX1" y="connsiteY1"/>
                  </a:cxn>
                </a:cxnLst>
                <a:rect l="l" t="t" r="r" b="b"/>
                <a:pathLst>
                  <a:path w="35809" h="5909">
                    <a:moveTo>
                      <a:pt x="395" y="367"/>
                    </a:moveTo>
                    <a:lnTo>
                      <a:pt x="36204" y="367"/>
                    </a:lnTo>
                  </a:path>
                </a:pathLst>
              </a:custGeom>
              <a:solidFill>
                <a:srgbClr val="EC4E44"/>
              </a:solidFill>
              <a:ln w="5965" cap="sq">
                <a:noFill/>
                <a:prstDash val="solid"/>
                <a:miter/>
              </a:ln>
            </p:spPr>
            <p:txBody>
              <a:bodyPr rtlCol="0" anchor="ctr"/>
              <a:lstStyle/>
              <a:p>
                <a:endParaRPr lang="en-US"/>
              </a:p>
            </p:txBody>
          </p:sp>
          <p:sp>
            <p:nvSpPr>
              <p:cNvPr id="3239" name="Freeform: Shape 3238">
                <a:extLst>
                  <a:ext uri="{FF2B5EF4-FFF2-40B4-BE49-F238E27FC236}">
                    <a16:creationId xmlns:a16="http://schemas.microsoft.com/office/drawing/2014/main" id="{4CF2F5B9-784C-47E9-8917-9CB4342A5156}"/>
                  </a:ext>
                </a:extLst>
              </p:cNvPr>
              <p:cNvSpPr/>
              <p:nvPr/>
            </p:nvSpPr>
            <p:spPr>
              <a:xfrm>
                <a:off x="2669856" y="4149154"/>
                <a:ext cx="35809" cy="5909"/>
              </a:xfrm>
              <a:custGeom>
                <a:avLst/>
                <a:gdLst>
                  <a:gd name="connsiteX0" fmla="*/ 395 w 35809"/>
                  <a:gd name="connsiteY0" fmla="*/ 367 h 5909"/>
                  <a:gd name="connsiteX1" fmla="*/ 36204 w 35809"/>
                  <a:gd name="connsiteY1" fmla="*/ 367 h 5909"/>
                </a:gdLst>
                <a:ahLst/>
                <a:cxnLst>
                  <a:cxn ang="0">
                    <a:pos x="connsiteX0" y="connsiteY0"/>
                  </a:cxn>
                  <a:cxn ang="0">
                    <a:pos x="connsiteX1" y="connsiteY1"/>
                  </a:cxn>
                </a:cxnLst>
                <a:rect l="l" t="t" r="r" b="b"/>
                <a:pathLst>
                  <a:path w="35809" h="5909">
                    <a:moveTo>
                      <a:pt x="395" y="367"/>
                    </a:moveTo>
                    <a:lnTo>
                      <a:pt x="36204" y="367"/>
                    </a:lnTo>
                  </a:path>
                </a:pathLst>
              </a:custGeom>
              <a:noFill/>
              <a:ln w="5965" cap="flat">
                <a:solidFill>
                  <a:srgbClr val="EC4E44"/>
                </a:solidFill>
                <a:prstDash val="solid"/>
                <a:miter/>
              </a:ln>
            </p:spPr>
            <p:txBody>
              <a:bodyPr rtlCol="0" anchor="ctr"/>
              <a:lstStyle/>
              <a:p>
                <a:endParaRPr lang="en-US"/>
              </a:p>
            </p:txBody>
          </p:sp>
          <p:sp>
            <p:nvSpPr>
              <p:cNvPr id="3240" name="Freeform: Shape 3239">
                <a:extLst>
                  <a:ext uri="{FF2B5EF4-FFF2-40B4-BE49-F238E27FC236}">
                    <a16:creationId xmlns:a16="http://schemas.microsoft.com/office/drawing/2014/main" id="{B4B86BC0-C33E-434D-994C-78B5ED5CD269}"/>
                  </a:ext>
                </a:extLst>
              </p:cNvPr>
              <p:cNvSpPr/>
              <p:nvPr/>
            </p:nvSpPr>
            <p:spPr>
              <a:xfrm>
                <a:off x="3457791" y="3438374"/>
                <a:ext cx="35809" cy="5909"/>
              </a:xfrm>
              <a:custGeom>
                <a:avLst/>
                <a:gdLst>
                  <a:gd name="connsiteX0" fmla="*/ 527 w 35809"/>
                  <a:gd name="connsiteY0" fmla="*/ 247 h 5909"/>
                  <a:gd name="connsiteX1" fmla="*/ 36336 w 35809"/>
                  <a:gd name="connsiteY1" fmla="*/ 247 h 5909"/>
                </a:gdLst>
                <a:ahLst/>
                <a:cxnLst>
                  <a:cxn ang="0">
                    <a:pos x="connsiteX0" y="connsiteY0"/>
                  </a:cxn>
                  <a:cxn ang="0">
                    <a:pos x="connsiteX1" y="connsiteY1"/>
                  </a:cxn>
                </a:cxnLst>
                <a:rect l="l" t="t" r="r" b="b"/>
                <a:pathLst>
                  <a:path w="35809" h="5909">
                    <a:moveTo>
                      <a:pt x="527" y="247"/>
                    </a:moveTo>
                    <a:lnTo>
                      <a:pt x="36336" y="247"/>
                    </a:lnTo>
                  </a:path>
                </a:pathLst>
              </a:custGeom>
              <a:solidFill>
                <a:srgbClr val="EC4E44"/>
              </a:solidFill>
              <a:ln w="5965" cap="sq">
                <a:noFill/>
                <a:prstDash val="solid"/>
                <a:miter/>
              </a:ln>
            </p:spPr>
            <p:txBody>
              <a:bodyPr rtlCol="0" anchor="ctr"/>
              <a:lstStyle/>
              <a:p>
                <a:endParaRPr lang="en-US"/>
              </a:p>
            </p:txBody>
          </p:sp>
          <p:sp>
            <p:nvSpPr>
              <p:cNvPr id="3241" name="Freeform: Shape 3240">
                <a:extLst>
                  <a:ext uri="{FF2B5EF4-FFF2-40B4-BE49-F238E27FC236}">
                    <a16:creationId xmlns:a16="http://schemas.microsoft.com/office/drawing/2014/main" id="{3E4A0EBE-D4E3-4C68-930A-D46779D556A7}"/>
                  </a:ext>
                </a:extLst>
              </p:cNvPr>
              <p:cNvSpPr/>
              <p:nvPr/>
            </p:nvSpPr>
            <p:spPr>
              <a:xfrm>
                <a:off x="3457791" y="3438374"/>
                <a:ext cx="35809" cy="5909"/>
              </a:xfrm>
              <a:custGeom>
                <a:avLst/>
                <a:gdLst>
                  <a:gd name="connsiteX0" fmla="*/ 527 w 35809"/>
                  <a:gd name="connsiteY0" fmla="*/ 247 h 5909"/>
                  <a:gd name="connsiteX1" fmla="*/ 36336 w 35809"/>
                  <a:gd name="connsiteY1" fmla="*/ 247 h 5909"/>
                </a:gdLst>
                <a:ahLst/>
                <a:cxnLst>
                  <a:cxn ang="0">
                    <a:pos x="connsiteX0" y="connsiteY0"/>
                  </a:cxn>
                  <a:cxn ang="0">
                    <a:pos x="connsiteX1" y="connsiteY1"/>
                  </a:cxn>
                </a:cxnLst>
                <a:rect l="l" t="t" r="r" b="b"/>
                <a:pathLst>
                  <a:path w="35809" h="5909">
                    <a:moveTo>
                      <a:pt x="527" y="247"/>
                    </a:moveTo>
                    <a:lnTo>
                      <a:pt x="36336" y="247"/>
                    </a:lnTo>
                  </a:path>
                </a:pathLst>
              </a:custGeom>
              <a:noFill/>
              <a:ln w="5965" cap="flat">
                <a:solidFill>
                  <a:srgbClr val="EC4E44"/>
                </a:solidFill>
                <a:prstDash val="solid"/>
                <a:miter/>
              </a:ln>
            </p:spPr>
            <p:txBody>
              <a:bodyPr rtlCol="0" anchor="ctr"/>
              <a:lstStyle/>
              <a:p>
                <a:endParaRPr lang="en-US"/>
              </a:p>
            </p:txBody>
          </p:sp>
          <p:sp>
            <p:nvSpPr>
              <p:cNvPr id="3242" name="Freeform: Shape 3241">
                <a:extLst>
                  <a:ext uri="{FF2B5EF4-FFF2-40B4-BE49-F238E27FC236}">
                    <a16:creationId xmlns:a16="http://schemas.microsoft.com/office/drawing/2014/main" id="{59840435-F7BF-4E61-94D0-E4316A8A596F}"/>
                  </a:ext>
                </a:extLst>
              </p:cNvPr>
              <p:cNvSpPr/>
              <p:nvPr/>
            </p:nvSpPr>
            <p:spPr>
              <a:xfrm>
                <a:off x="3471848" y="3458402"/>
                <a:ext cx="35809" cy="5909"/>
              </a:xfrm>
              <a:custGeom>
                <a:avLst/>
                <a:gdLst>
                  <a:gd name="connsiteX0" fmla="*/ 529 w 35809"/>
                  <a:gd name="connsiteY0" fmla="*/ 251 h 5909"/>
                  <a:gd name="connsiteX1" fmla="*/ 36338 w 35809"/>
                  <a:gd name="connsiteY1" fmla="*/ 251 h 5909"/>
                </a:gdLst>
                <a:ahLst/>
                <a:cxnLst>
                  <a:cxn ang="0">
                    <a:pos x="connsiteX0" y="connsiteY0"/>
                  </a:cxn>
                  <a:cxn ang="0">
                    <a:pos x="connsiteX1" y="connsiteY1"/>
                  </a:cxn>
                </a:cxnLst>
                <a:rect l="l" t="t" r="r" b="b"/>
                <a:pathLst>
                  <a:path w="35809" h="5909">
                    <a:moveTo>
                      <a:pt x="529" y="251"/>
                    </a:moveTo>
                    <a:lnTo>
                      <a:pt x="36338" y="251"/>
                    </a:lnTo>
                  </a:path>
                </a:pathLst>
              </a:custGeom>
              <a:solidFill>
                <a:srgbClr val="EC4E44"/>
              </a:solidFill>
              <a:ln w="5965" cap="sq">
                <a:noFill/>
                <a:prstDash val="solid"/>
                <a:miter/>
              </a:ln>
            </p:spPr>
            <p:txBody>
              <a:bodyPr rtlCol="0" anchor="ctr"/>
              <a:lstStyle/>
              <a:p>
                <a:endParaRPr lang="en-US"/>
              </a:p>
            </p:txBody>
          </p:sp>
          <p:sp>
            <p:nvSpPr>
              <p:cNvPr id="3243" name="Freeform: Shape 3242">
                <a:extLst>
                  <a:ext uri="{FF2B5EF4-FFF2-40B4-BE49-F238E27FC236}">
                    <a16:creationId xmlns:a16="http://schemas.microsoft.com/office/drawing/2014/main" id="{316D402D-80CF-44C7-A3FA-2301810866FB}"/>
                  </a:ext>
                </a:extLst>
              </p:cNvPr>
              <p:cNvSpPr/>
              <p:nvPr/>
            </p:nvSpPr>
            <p:spPr>
              <a:xfrm>
                <a:off x="3471848" y="3458402"/>
                <a:ext cx="35809" cy="5909"/>
              </a:xfrm>
              <a:custGeom>
                <a:avLst/>
                <a:gdLst>
                  <a:gd name="connsiteX0" fmla="*/ 529 w 35809"/>
                  <a:gd name="connsiteY0" fmla="*/ 251 h 5909"/>
                  <a:gd name="connsiteX1" fmla="*/ 36338 w 35809"/>
                  <a:gd name="connsiteY1" fmla="*/ 251 h 5909"/>
                </a:gdLst>
                <a:ahLst/>
                <a:cxnLst>
                  <a:cxn ang="0">
                    <a:pos x="connsiteX0" y="connsiteY0"/>
                  </a:cxn>
                  <a:cxn ang="0">
                    <a:pos x="connsiteX1" y="connsiteY1"/>
                  </a:cxn>
                </a:cxnLst>
                <a:rect l="l" t="t" r="r" b="b"/>
                <a:pathLst>
                  <a:path w="35809" h="5909">
                    <a:moveTo>
                      <a:pt x="529" y="251"/>
                    </a:moveTo>
                    <a:lnTo>
                      <a:pt x="36338" y="251"/>
                    </a:lnTo>
                  </a:path>
                </a:pathLst>
              </a:custGeom>
              <a:noFill/>
              <a:ln w="5965" cap="flat">
                <a:solidFill>
                  <a:srgbClr val="EC4E44"/>
                </a:solidFill>
                <a:prstDash val="solid"/>
                <a:miter/>
              </a:ln>
            </p:spPr>
            <p:txBody>
              <a:bodyPr rtlCol="0" anchor="ctr"/>
              <a:lstStyle/>
              <a:p>
                <a:endParaRPr lang="en-US"/>
              </a:p>
            </p:txBody>
          </p:sp>
          <p:sp>
            <p:nvSpPr>
              <p:cNvPr id="3244" name="Freeform: Shape 3243">
                <a:extLst>
                  <a:ext uri="{FF2B5EF4-FFF2-40B4-BE49-F238E27FC236}">
                    <a16:creationId xmlns:a16="http://schemas.microsoft.com/office/drawing/2014/main" id="{AA074E1D-E3C0-4541-BC09-3BCEE2929937}"/>
                  </a:ext>
                </a:extLst>
              </p:cNvPr>
              <p:cNvSpPr/>
              <p:nvPr/>
            </p:nvSpPr>
            <p:spPr>
              <a:xfrm>
                <a:off x="3137437" y="3745564"/>
                <a:ext cx="35809" cy="5909"/>
              </a:xfrm>
              <a:custGeom>
                <a:avLst/>
                <a:gdLst>
                  <a:gd name="connsiteX0" fmla="*/ 473 w 35809"/>
                  <a:gd name="connsiteY0" fmla="*/ 299 h 5909"/>
                  <a:gd name="connsiteX1" fmla="*/ 36282 w 35809"/>
                  <a:gd name="connsiteY1" fmla="*/ 299 h 5909"/>
                </a:gdLst>
                <a:ahLst/>
                <a:cxnLst>
                  <a:cxn ang="0">
                    <a:pos x="connsiteX0" y="connsiteY0"/>
                  </a:cxn>
                  <a:cxn ang="0">
                    <a:pos x="connsiteX1" y="connsiteY1"/>
                  </a:cxn>
                </a:cxnLst>
                <a:rect l="l" t="t" r="r" b="b"/>
                <a:pathLst>
                  <a:path w="35809" h="5909">
                    <a:moveTo>
                      <a:pt x="473" y="299"/>
                    </a:moveTo>
                    <a:lnTo>
                      <a:pt x="36282" y="299"/>
                    </a:lnTo>
                  </a:path>
                </a:pathLst>
              </a:custGeom>
              <a:solidFill>
                <a:srgbClr val="EC4E44"/>
              </a:solidFill>
              <a:ln w="5965" cap="sq">
                <a:noFill/>
                <a:prstDash val="solid"/>
                <a:miter/>
              </a:ln>
            </p:spPr>
            <p:txBody>
              <a:bodyPr rtlCol="0" anchor="ctr"/>
              <a:lstStyle/>
              <a:p>
                <a:endParaRPr lang="en-US"/>
              </a:p>
            </p:txBody>
          </p:sp>
          <p:sp>
            <p:nvSpPr>
              <p:cNvPr id="3245" name="Freeform: Shape 3244">
                <a:extLst>
                  <a:ext uri="{FF2B5EF4-FFF2-40B4-BE49-F238E27FC236}">
                    <a16:creationId xmlns:a16="http://schemas.microsoft.com/office/drawing/2014/main" id="{67FE0DC7-CAD7-4B11-A7C9-A27EB9BDCB7E}"/>
                  </a:ext>
                </a:extLst>
              </p:cNvPr>
              <p:cNvSpPr/>
              <p:nvPr/>
            </p:nvSpPr>
            <p:spPr>
              <a:xfrm>
                <a:off x="3137437" y="3745564"/>
                <a:ext cx="35809" cy="5909"/>
              </a:xfrm>
              <a:custGeom>
                <a:avLst/>
                <a:gdLst>
                  <a:gd name="connsiteX0" fmla="*/ 473 w 35809"/>
                  <a:gd name="connsiteY0" fmla="*/ 299 h 5909"/>
                  <a:gd name="connsiteX1" fmla="*/ 36282 w 35809"/>
                  <a:gd name="connsiteY1" fmla="*/ 299 h 5909"/>
                </a:gdLst>
                <a:ahLst/>
                <a:cxnLst>
                  <a:cxn ang="0">
                    <a:pos x="connsiteX0" y="connsiteY0"/>
                  </a:cxn>
                  <a:cxn ang="0">
                    <a:pos x="connsiteX1" y="connsiteY1"/>
                  </a:cxn>
                </a:cxnLst>
                <a:rect l="l" t="t" r="r" b="b"/>
                <a:pathLst>
                  <a:path w="35809" h="5909">
                    <a:moveTo>
                      <a:pt x="473" y="299"/>
                    </a:moveTo>
                    <a:lnTo>
                      <a:pt x="36282" y="299"/>
                    </a:lnTo>
                  </a:path>
                </a:pathLst>
              </a:custGeom>
              <a:noFill/>
              <a:ln w="5965" cap="flat">
                <a:solidFill>
                  <a:srgbClr val="EC4E44"/>
                </a:solidFill>
                <a:prstDash val="solid"/>
                <a:miter/>
              </a:ln>
            </p:spPr>
            <p:txBody>
              <a:bodyPr rtlCol="0" anchor="ctr"/>
              <a:lstStyle/>
              <a:p>
                <a:endParaRPr lang="en-US"/>
              </a:p>
            </p:txBody>
          </p:sp>
          <p:sp>
            <p:nvSpPr>
              <p:cNvPr id="3246" name="Freeform: Shape 3245">
                <a:extLst>
                  <a:ext uri="{FF2B5EF4-FFF2-40B4-BE49-F238E27FC236}">
                    <a16:creationId xmlns:a16="http://schemas.microsoft.com/office/drawing/2014/main" id="{8A6EF3F4-E692-446B-99B8-3D32E10D5A1D}"/>
                  </a:ext>
                </a:extLst>
              </p:cNvPr>
              <p:cNvSpPr/>
              <p:nvPr/>
            </p:nvSpPr>
            <p:spPr>
              <a:xfrm>
                <a:off x="2742501" y="4116985"/>
                <a:ext cx="35809" cy="5909"/>
              </a:xfrm>
              <a:custGeom>
                <a:avLst/>
                <a:gdLst>
                  <a:gd name="connsiteX0" fmla="*/ 407 w 35809"/>
                  <a:gd name="connsiteY0" fmla="*/ 362 h 5909"/>
                  <a:gd name="connsiteX1" fmla="*/ 36216 w 35809"/>
                  <a:gd name="connsiteY1" fmla="*/ 362 h 5909"/>
                </a:gdLst>
                <a:ahLst/>
                <a:cxnLst>
                  <a:cxn ang="0">
                    <a:pos x="connsiteX0" y="connsiteY0"/>
                  </a:cxn>
                  <a:cxn ang="0">
                    <a:pos x="connsiteX1" y="connsiteY1"/>
                  </a:cxn>
                </a:cxnLst>
                <a:rect l="l" t="t" r="r" b="b"/>
                <a:pathLst>
                  <a:path w="35809" h="5909">
                    <a:moveTo>
                      <a:pt x="407" y="362"/>
                    </a:moveTo>
                    <a:lnTo>
                      <a:pt x="36216" y="362"/>
                    </a:lnTo>
                  </a:path>
                </a:pathLst>
              </a:custGeom>
              <a:solidFill>
                <a:srgbClr val="EC4E44"/>
              </a:solidFill>
              <a:ln w="5965" cap="sq">
                <a:noFill/>
                <a:prstDash val="solid"/>
                <a:miter/>
              </a:ln>
            </p:spPr>
            <p:txBody>
              <a:bodyPr rtlCol="0" anchor="ctr"/>
              <a:lstStyle/>
              <a:p>
                <a:endParaRPr lang="en-US"/>
              </a:p>
            </p:txBody>
          </p:sp>
          <p:sp>
            <p:nvSpPr>
              <p:cNvPr id="3247" name="Freeform: Shape 3246">
                <a:extLst>
                  <a:ext uri="{FF2B5EF4-FFF2-40B4-BE49-F238E27FC236}">
                    <a16:creationId xmlns:a16="http://schemas.microsoft.com/office/drawing/2014/main" id="{25B67E20-31D9-4A20-AA65-939B577C05C9}"/>
                  </a:ext>
                </a:extLst>
              </p:cNvPr>
              <p:cNvSpPr/>
              <p:nvPr/>
            </p:nvSpPr>
            <p:spPr>
              <a:xfrm>
                <a:off x="2742501" y="4116985"/>
                <a:ext cx="35809" cy="5909"/>
              </a:xfrm>
              <a:custGeom>
                <a:avLst/>
                <a:gdLst>
                  <a:gd name="connsiteX0" fmla="*/ 407 w 35809"/>
                  <a:gd name="connsiteY0" fmla="*/ 362 h 5909"/>
                  <a:gd name="connsiteX1" fmla="*/ 36216 w 35809"/>
                  <a:gd name="connsiteY1" fmla="*/ 362 h 5909"/>
                </a:gdLst>
                <a:ahLst/>
                <a:cxnLst>
                  <a:cxn ang="0">
                    <a:pos x="connsiteX0" y="connsiteY0"/>
                  </a:cxn>
                  <a:cxn ang="0">
                    <a:pos x="connsiteX1" y="connsiteY1"/>
                  </a:cxn>
                </a:cxnLst>
                <a:rect l="l" t="t" r="r" b="b"/>
                <a:pathLst>
                  <a:path w="35809" h="5909">
                    <a:moveTo>
                      <a:pt x="407" y="362"/>
                    </a:moveTo>
                    <a:lnTo>
                      <a:pt x="36216" y="362"/>
                    </a:lnTo>
                  </a:path>
                </a:pathLst>
              </a:custGeom>
              <a:noFill/>
              <a:ln w="5965" cap="flat">
                <a:solidFill>
                  <a:srgbClr val="EC4E44"/>
                </a:solidFill>
                <a:prstDash val="solid"/>
                <a:miter/>
              </a:ln>
            </p:spPr>
            <p:txBody>
              <a:bodyPr rtlCol="0" anchor="ctr"/>
              <a:lstStyle/>
              <a:p>
                <a:endParaRPr lang="en-US"/>
              </a:p>
            </p:txBody>
          </p:sp>
          <p:sp>
            <p:nvSpPr>
              <p:cNvPr id="3248" name="Freeform: Shape 3247">
                <a:extLst>
                  <a:ext uri="{FF2B5EF4-FFF2-40B4-BE49-F238E27FC236}">
                    <a16:creationId xmlns:a16="http://schemas.microsoft.com/office/drawing/2014/main" id="{4D91C83B-4314-4A04-88F2-2C8EFD838F6E}"/>
                  </a:ext>
                </a:extLst>
              </p:cNvPr>
              <p:cNvSpPr/>
              <p:nvPr/>
            </p:nvSpPr>
            <p:spPr>
              <a:xfrm>
                <a:off x="2520383" y="4302567"/>
                <a:ext cx="35809" cy="5909"/>
              </a:xfrm>
              <a:custGeom>
                <a:avLst/>
                <a:gdLst>
                  <a:gd name="connsiteX0" fmla="*/ 370 w 35809"/>
                  <a:gd name="connsiteY0" fmla="*/ 393 h 5909"/>
                  <a:gd name="connsiteX1" fmla="*/ 36179 w 35809"/>
                  <a:gd name="connsiteY1" fmla="*/ 393 h 5909"/>
                </a:gdLst>
                <a:ahLst/>
                <a:cxnLst>
                  <a:cxn ang="0">
                    <a:pos x="connsiteX0" y="connsiteY0"/>
                  </a:cxn>
                  <a:cxn ang="0">
                    <a:pos x="connsiteX1" y="connsiteY1"/>
                  </a:cxn>
                </a:cxnLst>
                <a:rect l="l" t="t" r="r" b="b"/>
                <a:pathLst>
                  <a:path w="35809" h="5909">
                    <a:moveTo>
                      <a:pt x="370" y="393"/>
                    </a:moveTo>
                    <a:lnTo>
                      <a:pt x="36179" y="393"/>
                    </a:lnTo>
                  </a:path>
                </a:pathLst>
              </a:custGeom>
              <a:solidFill>
                <a:srgbClr val="EC4E44"/>
              </a:solidFill>
              <a:ln w="5965" cap="sq">
                <a:noFill/>
                <a:prstDash val="solid"/>
                <a:miter/>
              </a:ln>
            </p:spPr>
            <p:txBody>
              <a:bodyPr rtlCol="0" anchor="ctr"/>
              <a:lstStyle/>
              <a:p>
                <a:endParaRPr lang="en-US"/>
              </a:p>
            </p:txBody>
          </p:sp>
          <p:sp>
            <p:nvSpPr>
              <p:cNvPr id="3249" name="Freeform: Shape 3248">
                <a:extLst>
                  <a:ext uri="{FF2B5EF4-FFF2-40B4-BE49-F238E27FC236}">
                    <a16:creationId xmlns:a16="http://schemas.microsoft.com/office/drawing/2014/main" id="{8CEC78AC-38E1-4D80-8948-3330F6032EF8}"/>
                  </a:ext>
                </a:extLst>
              </p:cNvPr>
              <p:cNvSpPr/>
              <p:nvPr/>
            </p:nvSpPr>
            <p:spPr>
              <a:xfrm>
                <a:off x="2520383" y="4302567"/>
                <a:ext cx="35809" cy="5909"/>
              </a:xfrm>
              <a:custGeom>
                <a:avLst/>
                <a:gdLst>
                  <a:gd name="connsiteX0" fmla="*/ 370 w 35809"/>
                  <a:gd name="connsiteY0" fmla="*/ 393 h 5909"/>
                  <a:gd name="connsiteX1" fmla="*/ 36179 w 35809"/>
                  <a:gd name="connsiteY1" fmla="*/ 393 h 5909"/>
                </a:gdLst>
                <a:ahLst/>
                <a:cxnLst>
                  <a:cxn ang="0">
                    <a:pos x="connsiteX0" y="connsiteY0"/>
                  </a:cxn>
                  <a:cxn ang="0">
                    <a:pos x="connsiteX1" y="connsiteY1"/>
                  </a:cxn>
                </a:cxnLst>
                <a:rect l="l" t="t" r="r" b="b"/>
                <a:pathLst>
                  <a:path w="35809" h="5909">
                    <a:moveTo>
                      <a:pt x="370" y="393"/>
                    </a:moveTo>
                    <a:lnTo>
                      <a:pt x="36179" y="393"/>
                    </a:lnTo>
                  </a:path>
                </a:pathLst>
              </a:custGeom>
              <a:noFill/>
              <a:ln w="5965" cap="flat">
                <a:solidFill>
                  <a:srgbClr val="EC4E44"/>
                </a:solidFill>
                <a:prstDash val="solid"/>
                <a:miter/>
              </a:ln>
            </p:spPr>
            <p:txBody>
              <a:bodyPr rtlCol="0" anchor="ctr"/>
              <a:lstStyle/>
              <a:p>
                <a:endParaRPr lang="en-US"/>
              </a:p>
            </p:txBody>
          </p:sp>
          <p:sp>
            <p:nvSpPr>
              <p:cNvPr id="3250" name="Freeform: Shape 3249">
                <a:extLst>
                  <a:ext uri="{FF2B5EF4-FFF2-40B4-BE49-F238E27FC236}">
                    <a16:creationId xmlns:a16="http://schemas.microsoft.com/office/drawing/2014/main" id="{68D84319-13FC-4C00-8770-AF8D3518EB9B}"/>
                  </a:ext>
                </a:extLst>
              </p:cNvPr>
              <p:cNvSpPr/>
              <p:nvPr/>
            </p:nvSpPr>
            <p:spPr>
              <a:xfrm>
                <a:off x="3204356" y="3689622"/>
                <a:ext cx="35809" cy="5909"/>
              </a:xfrm>
              <a:custGeom>
                <a:avLst/>
                <a:gdLst>
                  <a:gd name="connsiteX0" fmla="*/ 484 w 35809"/>
                  <a:gd name="connsiteY0" fmla="*/ 290 h 5909"/>
                  <a:gd name="connsiteX1" fmla="*/ 36294 w 35809"/>
                  <a:gd name="connsiteY1" fmla="*/ 290 h 5909"/>
                </a:gdLst>
                <a:ahLst/>
                <a:cxnLst>
                  <a:cxn ang="0">
                    <a:pos x="connsiteX0" y="connsiteY0"/>
                  </a:cxn>
                  <a:cxn ang="0">
                    <a:pos x="connsiteX1" y="connsiteY1"/>
                  </a:cxn>
                </a:cxnLst>
                <a:rect l="l" t="t" r="r" b="b"/>
                <a:pathLst>
                  <a:path w="35809" h="5909">
                    <a:moveTo>
                      <a:pt x="484" y="290"/>
                    </a:moveTo>
                    <a:lnTo>
                      <a:pt x="36294" y="290"/>
                    </a:lnTo>
                  </a:path>
                </a:pathLst>
              </a:custGeom>
              <a:solidFill>
                <a:srgbClr val="EC4E44"/>
              </a:solidFill>
              <a:ln w="5965" cap="sq">
                <a:noFill/>
                <a:prstDash val="solid"/>
                <a:miter/>
              </a:ln>
            </p:spPr>
            <p:txBody>
              <a:bodyPr rtlCol="0" anchor="ctr"/>
              <a:lstStyle/>
              <a:p>
                <a:endParaRPr lang="en-US"/>
              </a:p>
            </p:txBody>
          </p:sp>
          <p:sp>
            <p:nvSpPr>
              <p:cNvPr id="3251" name="Freeform: Shape 3250">
                <a:extLst>
                  <a:ext uri="{FF2B5EF4-FFF2-40B4-BE49-F238E27FC236}">
                    <a16:creationId xmlns:a16="http://schemas.microsoft.com/office/drawing/2014/main" id="{CDF687C5-C15C-4444-A6A9-831FA24B0127}"/>
                  </a:ext>
                </a:extLst>
              </p:cNvPr>
              <p:cNvSpPr/>
              <p:nvPr/>
            </p:nvSpPr>
            <p:spPr>
              <a:xfrm>
                <a:off x="3204356" y="3689622"/>
                <a:ext cx="35809" cy="5909"/>
              </a:xfrm>
              <a:custGeom>
                <a:avLst/>
                <a:gdLst>
                  <a:gd name="connsiteX0" fmla="*/ 484 w 35809"/>
                  <a:gd name="connsiteY0" fmla="*/ 290 h 5909"/>
                  <a:gd name="connsiteX1" fmla="*/ 36294 w 35809"/>
                  <a:gd name="connsiteY1" fmla="*/ 290 h 5909"/>
                </a:gdLst>
                <a:ahLst/>
                <a:cxnLst>
                  <a:cxn ang="0">
                    <a:pos x="connsiteX0" y="connsiteY0"/>
                  </a:cxn>
                  <a:cxn ang="0">
                    <a:pos x="connsiteX1" y="connsiteY1"/>
                  </a:cxn>
                </a:cxnLst>
                <a:rect l="l" t="t" r="r" b="b"/>
                <a:pathLst>
                  <a:path w="35809" h="5909">
                    <a:moveTo>
                      <a:pt x="484" y="290"/>
                    </a:moveTo>
                    <a:lnTo>
                      <a:pt x="36294" y="290"/>
                    </a:lnTo>
                  </a:path>
                </a:pathLst>
              </a:custGeom>
              <a:noFill/>
              <a:ln w="5965" cap="flat">
                <a:solidFill>
                  <a:srgbClr val="EC4E44"/>
                </a:solidFill>
                <a:prstDash val="solid"/>
                <a:miter/>
              </a:ln>
            </p:spPr>
            <p:txBody>
              <a:bodyPr rtlCol="0" anchor="ctr"/>
              <a:lstStyle/>
              <a:p>
                <a:endParaRPr lang="en-US"/>
              </a:p>
            </p:txBody>
          </p:sp>
          <p:sp>
            <p:nvSpPr>
              <p:cNvPr id="3252" name="Freeform: Shape 3251">
                <a:extLst>
                  <a:ext uri="{FF2B5EF4-FFF2-40B4-BE49-F238E27FC236}">
                    <a16:creationId xmlns:a16="http://schemas.microsoft.com/office/drawing/2014/main" id="{528EAD4F-DA22-46A4-A779-A672C1B2CFF6}"/>
                  </a:ext>
                </a:extLst>
              </p:cNvPr>
              <p:cNvSpPr/>
              <p:nvPr/>
            </p:nvSpPr>
            <p:spPr>
              <a:xfrm>
                <a:off x="2866707" y="4001486"/>
                <a:ext cx="35809" cy="5909"/>
              </a:xfrm>
              <a:custGeom>
                <a:avLst/>
                <a:gdLst>
                  <a:gd name="connsiteX0" fmla="*/ 428 w 35809"/>
                  <a:gd name="connsiteY0" fmla="*/ 342 h 5909"/>
                  <a:gd name="connsiteX1" fmla="*/ 36237 w 35809"/>
                  <a:gd name="connsiteY1" fmla="*/ 342 h 5909"/>
                </a:gdLst>
                <a:ahLst/>
                <a:cxnLst>
                  <a:cxn ang="0">
                    <a:pos x="connsiteX0" y="connsiteY0"/>
                  </a:cxn>
                  <a:cxn ang="0">
                    <a:pos x="connsiteX1" y="connsiteY1"/>
                  </a:cxn>
                </a:cxnLst>
                <a:rect l="l" t="t" r="r" b="b"/>
                <a:pathLst>
                  <a:path w="35809" h="5909">
                    <a:moveTo>
                      <a:pt x="428" y="342"/>
                    </a:moveTo>
                    <a:lnTo>
                      <a:pt x="36237" y="342"/>
                    </a:lnTo>
                  </a:path>
                </a:pathLst>
              </a:custGeom>
              <a:solidFill>
                <a:srgbClr val="EC4E44"/>
              </a:solidFill>
              <a:ln w="5965" cap="sq">
                <a:noFill/>
                <a:prstDash val="solid"/>
                <a:miter/>
              </a:ln>
            </p:spPr>
            <p:txBody>
              <a:bodyPr rtlCol="0" anchor="ctr"/>
              <a:lstStyle/>
              <a:p>
                <a:endParaRPr lang="en-US"/>
              </a:p>
            </p:txBody>
          </p:sp>
          <p:sp>
            <p:nvSpPr>
              <p:cNvPr id="3253" name="Freeform: Shape 3252">
                <a:extLst>
                  <a:ext uri="{FF2B5EF4-FFF2-40B4-BE49-F238E27FC236}">
                    <a16:creationId xmlns:a16="http://schemas.microsoft.com/office/drawing/2014/main" id="{0DD8DE78-84B4-47D7-A4F8-E81060A78B56}"/>
                  </a:ext>
                </a:extLst>
              </p:cNvPr>
              <p:cNvSpPr/>
              <p:nvPr/>
            </p:nvSpPr>
            <p:spPr>
              <a:xfrm>
                <a:off x="2866707" y="4001486"/>
                <a:ext cx="35809" cy="5909"/>
              </a:xfrm>
              <a:custGeom>
                <a:avLst/>
                <a:gdLst>
                  <a:gd name="connsiteX0" fmla="*/ 428 w 35809"/>
                  <a:gd name="connsiteY0" fmla="*/ 342 h 5909"/>
                  <a:gd name="connsiteX1" fmla="*/ 36237 w 35809"/>
                  <a:gd name="connsiteY1" fmla="*/ 342 h 5909"/>
                </a:gdLst>
                <a:ahLst/>
                <a:cxnLst>
                  <a:cxn ang="0">
                    <a:pos x="connsiteX0" y="connsiteY0"/>
                  </a:cxn>
                  <a:cxn ang="0">
                    <a:pos x="connsiteX1" y="connsiteY1"/>
                  </a:cxn>
                </a:cxnLst>
                <a:rect l="l" t="t" r="r" b="b"/>
                <a:pathLst>
                  <a:path w="35809" h="5909">
                    <a:moveTo>
                      <a:pt x="428" y="342"/>
                    </a:moveTo>
                    <a:lnTo>
                      <a:pt x="36237" y="342"/>
                    </a:lnTo>
                  </a:path>
                </a:pathLst>
              </a:custGeom>
              <a:noFill/>
              <a:ln w="5965" cap="flat">
                <a:solidFill>
                  <a:srgbClr val="EC4E44"/>
                </a:solidFill>
                <a:prstDash val="solid"/>
                <a:miter/>
              </a:ln>
            </p:spPr>
            <p:txBody>
              <a:bodyPr rtlCol="0" anchor="ctr"/>
              <a:lstStyle/>
              <a:p>
                <a:endParaRPr lang="en-US"/>
              </a:p>
            </p:txBody>
          </p:sp>
          <p:sp>
            <p:nvSpPr>
              <p:cNvPr id="3254" name="Freeform: Shape 3253">
                <a:extLst>
                  <a:ext uri="{FF2B5EF4-FFF2-40B4-BE49-F238E27FC236}">
                    <a16:creationId xmlns:a16="http://schemas.microsoft.com/office/drawing/2014/main" id="{79F2E045-B055-4703-B315-DB15911E95FC}"/>
                  </a:ext>
                </a:extLst>
              </p:cNvPr>
              <p:cNvSpPr/>
              <p:nvPr/>
            </p:nvSpPr>
            <p:spPr>
              <a:xfrm>
                <a:off x="2783264" y="4060796"/>
                <a:ext cx="35809" cy="5909"/>
              </a:xfrm>
              <a:custGeom>
                <a:avLst/>
                <a:gdLst>
                  <a:gd name="connsiteX0" fmla="*/ 414 w 35809"/>
                  <a:gd name="connsiteY0" fmla="*/ 353 h 5909"/>
                  <a:gd name="connsiteX1" fmla="*/ 36223 w 35809"/>
                  <a:gd name="connsiteY1" fmla="*/ 353 h 5909"/>
                </a:gdLst>
                <a:ahLst/>
                <a:cxnLst>
                  <a:cxn ang="0">
                    <a:pos x="connsiteX0" y="connsiteY0"/>
                  </a:cxn>
                  <a:cxn ang="0">
                    <a:pos x="connsiteX1" y="connsiteY1"/>
                  </a:cxn>
                </a:cxnLst>
                <a:rect l="l" t="t" r="r" b="b"/>
                <a:pathLst>
                  <a:path w="35809" h="5909">
                    <a:moveTo>
                      <a:pt x="414" y="353"/>
                    </a:moveTo>
                    <a:lnTo>
                      <a:pt x="36223" y="353"/>
                    </a:lnTo>
                  </a:path>
                </a:pathLst>
              </a:custGeom>
              <a:solidFill>
                <a:srgbClr val="EC4E44"/>
              </a:solidFill>
              <a:ln w="5965" cap="sq">
                <a:noFill/>
                <a:prstDash val="solid"/>
                <a:miter/>
              </a:ln>
            </p:spPr>
            <p:txBody>
              <a:bodyPr rtlCol="0" anchor="ctr"/>
              <a:lstStyle/>
              <a:p>
                <a:endParaRPr lang="en-US"/>
              </a:p>
            </p:txBody>
          </p:sp>
          <p:sp>
            <p:nvSpPr>
              <p:cNvPr id="3255" name="Freeform: Shape 3254">
                <a:extLst>
                  <a:ext uri="{FF2B5EF4-FFF2-40B4-BE49-F238E27FC236}">
                    <a16:creationId xmlns:a16="http://schemas.microsoft.com/office/drawing/2014/main" id="{F06EBCF9-566F-40CE-8FE7-1258BD3298A3}"/>
                  </a:ext>
                </a:extLst>
              </p:cNvPr>
              <p:cNvSpPr/>
              <p:nvPr/>
            </p:nvSpPr>
            <p:spPr>
              <a:xfrm>
                <a:off x="2783264" y="4060796"/>
                <a:ext cx="35809" cy="5909"/>
              </a:xfrm>
              <a:custGeom>
                <a:avLst/>
                <a:gdLst>
                  <a:gd name="connsiteX0" fmla="*/ 414 w 35809"/>
                  <a:gd name="connsiteY0" fmla="*/ 353 h 5909"/>
                  <a:gd name="connsiteX1" fmla="*/ 36223 w 35809"/>
                  <a:gd name="connsiteY1" fmla="*/ 353 h 5909"/>
                </a:gdLst>
                <a:ahLst/>
                <a:cxnLst>
                  <a:cxn ang="0">
                    <a:pos x="connsiteX0" y="connsiteY0"/>
                  </a:cxn>
                  <a:cxn ang="0">
                    <a:pos x="connsiteX1" y="connsiteY1"/>
                  </a:cxn>
                </a:cxnLst>
                <a:rect l="l" t="t" r="r" b="b"/>
                <a:pathLst>
                  <a:path w="35809" h="5909">
                    <a:moveTo>
                      <a:pt x="414" y="353"/>
                    </a:moveTo>
                    <a:lnTo>
                      <a:pt x="36223" y="353"/>
                    </a:lnTo>
                  </a:path>
                </a:pathLst>
              </a:custGeom>
              <a:noFill/>
              <a:ln w="5965" cap="flat">
                <a:solidFill>
                  <a:srgbClr val="EC4E44"/>
                </a:solidFill>
                <a:prstDash val="solid"/>
                <a:miter/>
              </a:ln>
            </p:spPr>
            <p:txBody>
              <a:bodyPr rtlCol="0" anchor="ctr"/>
              <a:lstStyle/>
              <a:p>
                <a:endParaRPr lang="en-US"/>
              </a:p>
            </p:txBody>
          </p:sp>
          <p:sp>
            <p:nvSpPr>
              <p:cNvPr id="3256" name="Freeform: Shape 3255">
                <a:extLst>
                  <a:ext uri="{FF2B5EF4-FFF2-40B4-BE49-F238E27FC236}">
                    <a16:creationId xmlns:a16="http://schemas.microsoft.com/office/drawing/2014/main" id="{1BF165AA-688D-4445-8A6F-A1BFF655B9BC}"/>
                  </a:ext>
                </a:extLst>
              </p:cNvPr>
              <p:cNvSpPr/>
              <p:nvPr/>
            </p:nvSpPr>
            <p:spPr>
              <a:xfrm>
                <a:off x="3606863" y="3317568"/>
                <a:ext cx="35809" cy="5909"/>
              </a:xfrm>
              <a:custGeom>
                <a:avLst/>
                <a:gdLst>
                  <a:gd name="connsiteX0" fmla="*/ 552 w 35809"/>
                  <a:gd name="connsiteY0" fmla="*/ 227 h 5909"/>
                  <a:gd name="connsiteX1" fmla="*/ 36361 w 35809"/>
                  <a:gd name="connsiteY1" fmla="*/ 227 h 5909"/>
                </a:gdLst>
                <a:ahLst/>
                <a:cxnLst>
                  <a:cxn ang="0">
                    <a:pos x="connsiteX0" y="connsiteY0"/>
                  </a:cxn>
                  <a:cxn ang="0">
                    <a:pos x="connsiteX1" y="connsiteY1"/>
                  </a:cxn>
                </a:cxnLst>
                <a:rect l="l" t="t" r="r" b="b"/>
                <a:pathLst>
                  <a:path w="35809" h="5909">
                    <a:moveTo>
                      <a:pt x="552" y="227"/>
                    </a:moveTo>
                    <a:lnTo>
                      <a:pt x="36361" y="227"/>
                    </a:lnTo>
                  </a:path>
                </a:pathLst>
              </a:custGeom>
              <a:solidFill>
                <a:srgbClr val="EC4E44"/>
              </a:solidFill>
              <a:ln w="5965" cap="sq">
                <a:noFill/>
                <a:prstDash val="solid"/>
                <a:miter/>
              </a:ln>
            </p:spPr>
            <p:txBody>
              <a:bodyPr rtlCol="0" anchor="ctr"/>
              <a:lstStyle/>
              <a:p>
                <a:endParaRPr lang="en-US"/>
              </a:p>
            </p:txBody>
          </p:sp>
          <p:sp>
            <p:nvSpPr>
              <p:cNvPr id="3257" name="Freeform: Shape 3256">
                <a:extLst>
                  <a:ext uri="{FF2B5EF4-FFF2-40B4-BE49-F238E27FC236}">
                    <a16:creationId xmlns:a16="http://schemas.microsoft.com/office/drawing/2014/main" id="{B828A848-995E-4E79-8C3D-6DC51FCA9DA2}"/>
                  </a:ext>
                </a:extLst>
              </p:cNvPr>
              <p:cNvSpPr/>
              <p:nvPr/>
            </p:nvSpPr>
            <p:spPr>
              <a:xfrm>
                <a:off x="3606863" y="3317568"/>
                <a:ext cx="35809" cy="5909"/>
              </a:xfrm>
              <a:custGeom>
                <a:avLst/>
                <a:gdLst>
                  <a:gd name="connsiteX0" fmla="*/ 552 w 35809"/>
                  <a:gd name="connsiteY0" fmla="*/ 227 h 5909"/>
                  <a:gd name="connsiteX1" fmla="*/ 36361 w 35809"/>
                  <a:gd name="connsiteY1" fmla="*/ 227 h 5909"/>
                </a:gdLst>
                <a:ahLst/>
                <a:cxnLst>
                  <a:cxn ang="0">
                    <a:pos x="connsiteX0" y="connsiteY0"/>
                  </a:cxn>
                  <a:cxn ang="0">
                    <a:pos x="connsiteX1" y="connsiteY1"/>
                  </a:cxn>
                </a:cxnLst>
                <a:rect l="l" t="t" r="r" b="b"/>
                <a:pathLst>
                  <a:path w="35809" h="5909">
                    <a:moveTo>
                      <a:pt x="552" y="227"/>
                    </a:moveTo>
                    <a:lnTo>
                      <a:pt x="36361" y="227"/>
                    </a:lnTo>
                  </a:path>
                </a:pathLst>
              </a:custGeom>
              <a:noFill/>
              <a:ln w="5965" cap="flat">
                <a:solidFill>
                  <a:srgbClr val="EC4E44"/>
                </a:solidFill>
                <a:prstDash val="solid"/>
                <a:miter/>
              </a:ln>
            </p:spPr>
            <p:txBody>
              <a:bodyPr rtlCol="0" anchor="ctr"/>
              <a:lstStyle/>
              <a:p>
                <a:endParaRPr lang="en-US"/>
              </a:p>
            </p:txBody>
          </p:sp>
          <p:sp>
            <p:nvSpPr>
              <p:cNvPr id="3258" name="Freeform: Shape 3257">
                <a:extLst>
                  <a:ext uri="{FF2B5EF4-FFF2-40B4-BE49-F238E27FC236}">
                    <a16:creationId xmlns:a16="http://schemas.microsoft.com/office/drawing/2014/main" id="{D0606182-9598-486F-8B99-4328AAB2C25B}"/>
                  </a:ext>
                </a:extLst>
              </p:cNvPr>
              <p:cNvSpPr/>
              <p:nvPr/>
            </p:nvSpPr>
            <p:spPr>
              <a:xfrm>
                <a:off x="2186433" y="4605239"/>
                <a:ext cx="35809" cy="5909"/>
              </a:xfrm>
              <a:custGeom>
                <a:avLst/>
                <a:gdLst>
                  <a:gd name="connsiteX0" fmla="*/ 314 w 35809"/>
                  <a:gd name="connsiteY0" fmla="*/ 445 h 5909"/>
                  <a:gd name="connsiteX1" fmla="*/ 36123 w 35809"/>
                  <a:gd name="connsiteY1" fmla="*/ 445 h 5909"/>
                </a:gdLst>
                <a:ahLst/>
                <a:cxnLst>
                  <a:cxn ang="0">
                    <a:pos x="connsiteX0" y="connsiteY0"/>
                  </a:cxn>
                  <a:cxn ang="0">
                    <a:pos x="connsiteX1" y="connsiteY1"/>
                  </a:cxn>
                </a:cxnLst>
                <a:rect l="l" t="t" r="r" b="b"/>
                <a:pathLst>
                  <a:path w="35809" h="5909">
                    <a:moveTo>
                      <a:pt x="314" y="445"/>
                    </a:moveTo>
                    <a:lnTo>
                      <a:pt x="36123" y="445"/>
                    </a:lnTo>
                  </a:path>
                </a:pathLst>
              </a:custGeom>
              <a:solidFill>
                <a:srgbClr val="EC4E44"/>
              </a:solidFill>
              <a:ln w="5965" cap="sq">
                <a:noFill/>
                <a:prstDash val="solid"/>
                <a:miter/>
              </a:ln>
            </p:spPr>
            <p:txBody>
              <a:bodyPr rtlCol="0" anchor="ctr"/>
              <a:lstStyle/>
              <a:p>
                <a:endParaRPr lang="en-US"/>
              </a:p>
            </p:txBody>
          </p:sp>
          <p:sp>
            <p:nvSpPr>
              <p:cNvPr id="3259" name="Freeform: Shape 3258">
                <a:extLst>
                  <a:ext uri="{FF2B5EF4-FFF2-40B4-BE49-F238E27FC236}">
                    <a16:creationId xmlns:a16="http://schemas.microsoft.com/office/drawing/2014/main" id="{90A6393B-28DB-44D2-AAAD-2737A2A77FCF}"/>
                  </a:ext>
                </a:extLst>
              </p:cNvPr>
              <p:cNvSpPr/>
              <p:nvPr/>
            </p:nvSpPr>
            <p:spPr>
              <a:xfrm>
                <a:off x="2186433" y="4605239"/>
                <a:ext cx="35809" cy="5909"/>
              </a:xfrm>
              <a:custGeom>
                <a:avLst/>
                <a:gdLst>
                  <a:gd name="connsiteX0" fmla="*/ 314 w 35809"/>
                  <a:gd name="connsiteY0" fmla="*/ 445 h 5909"/>
                  <a:gd name="connsiteX1" fmla="*/ 36123 w 35809"/>
                  <a:gd name="connsiteY1" fmla="*/ 445 h 5909"/>
                </a:gdLst>
                <a:ahLst/>
                <a:cxnLst>
                  <a:cxn ang="0">
                    <a:pos x="connsiteX0" y="connsiteY0"/>
                  </a:cxn>
                  <a:cxn ang="0">
                    <a:pos x="connsiteX1" y="connsiteY1"/>
                  </a:cxn>
                </a:cxnLst>
                <a:rect l="l" t="t" r="r" b="b"/>
                <a:pathLst>
                  <a:path w="35809" h="5909">
                    <a:moveTo>
                      <a:pt x="314" y="445"/>
                    </a:moveTo>
                    <a:lnTo>
                      <a:pt x="36123" y="445"/>
                    </a:lnTo>
                  </a:path>
                </a:pathLst>
              </a:custGeom>
              <a:noFill/>
              <a:ln w="5965" cap="flat">
                <a:solidFill>
                  <a:srgbClr val="EC4E44"/>
                </a:solidFill>
                <a:prstDash val="solid"/>
                <a:miter/>
              </a:ln>
            </p:spPr>
            <p:txBody>
              <a:bodyPr rtlCol="0" anchor="ctr"/>
              <a:lstStyle/>
              <a:p>
                <a:endParaRPr lang="en-US"/>
              </a:p>
            </p:txBody>
          </p:sp>
          <p:sp>
            <p:nvSpPr>
              <p:cNvPr id="3260" name="Freeform: Shape 3259">
                <a:extLst>
                  <a:ext uri="{FF2B5EF4-FFF2-40B4-BE49-F238E27FC236}">
                    <a16:creationId xmlns:a16="http://schemas.microsoft.com/office/drawing/2014/main" id="{76CDE87A-AF6A-461A-9CAF-015C77FAF7AD}"/>
                  </a:ext>
                </a:extLst>
              </p:cNvPr>
              <p:cNvSpPr/>
              <p:nvPr/>
            </p:nvSpPr>
            <p:spPr>
              <a:xfrm>
                <a:off x="2049489" y="4603989"/>
                <a:ext cx="35809" cy="5909"/>
              </a:xfrm>
              <a:custGeom>
                <a:avLst/>
                <a:gdLst>
                  <a:gd name="connsiteX0" fmla="*/ 291 w 35809"/>
                  <a:gd name="connsiteY0" fmla="*/ 444 h 5909"/>
                  <a:gd name="connsiteX1" fmla="*/ 36100 w 35809"/>
                  <a:gd name="connsiteY1" fmla="*/ 444 h 5909"/>
                </a:gdLst>
                <a:ahLst/>
                <a:cxnLst>
                  <a:cxn ang="0">
                    <a:pos x="connsiteX0" y="connsiteY0"/>
                  </a:cxn>
                  <a:cxn ang="0">
                    <a:pos x="connsiteX1" y="connsiteY1"/>
                  </a:cxn>
                </a:cxnLst>
                <a:rect l="l" t="t" r="r" b="b"/>
                <a:pathLst>
                  <a:path w="35809" h="5909">
                    <a:moveTo>
                      <a:pt x="291" y="444"/>
                    </a:moveTo>
                    <a:lnTo>
                      <a:pt x="36100" y="444"/>
                    </a:lnTo>
                  </a:path>
                </a:pathLst>
              </a:custGeom>
              <a:solidFill>
                <a:srgbClr val="EC4E44"/>
              </a:solidFill>
              <a:ln w="5965" cap="sq">
                <a:noFill/>
                <a:prstDash val="solid"/>
                <a:miter/>
              </a:ln>
            </p:spPr>
            <p:txBody>
              <a:bodyPr rtlCol="0" anchor="ctr"/>
              <a:lstStyle/>
              <a:p>
                <a:endParaRPr lang="en-US"/>
              </a:p>
            </p:txBody>
          </p:sp>
          <p:sp>
            <p:nvSpPr>
              <p:cNvPr id="3261" name="Freeform: Shape 3260">
                <a:extLst>
                  <a:ext uri="{FF2B5EF4-FFF2-40B4-BE49-F238E27FC236}">
                    <a16:creationId xmlns:a16="http://schemas.microsoft.com/office/drawing/2014/main" id="{BC85CEAF-F86F-47EC-8FDA-757B36994DD0}"/>
                  </a:ext>
                </a:extLst>
              </p:cNvPr>
              <p:cNvSpPr/>
              <p:nvPr/>
            </p:nvSpPr>
            <p:spPr>
              <a:xfrm>
                <a:off x="2049489" y="4603989"/>
                <a:ext cx="35809" cy="5909"/>
              </a:xfrm>
              <a:custGeom>
                <a:avLst/>
                <a:gdLst>
                  <a:gd name="connsiteX0" fmla="*/ 291 w 35809"/>
                  <a:gd name="connsiteY0" fmla="*/ 444 h 5909"/>
                  <a:gd name="connsiteX1" fmla="*/ 36100 w 35809"/>
                  <a:gd name="connsiteY1" fmla="*/ 444 h 5909"/>
                </a:gdLst>
                <a:ahLst/>
                <a:cxnLst>
                  <a:cxn ang="0">
                    <a:pos x="connsiteX0" y="connsiteY0"/>
                  </a:cxn>
                  <a:cxn ang="0">
                    <a:pos x="connsiteX1" y="connsiteY1"/>
                  </a:cxn>
                </a:cxnLst>
                <a:rect l="l" t="t" r="r" b="b"/>
                <a:pathLst>
                  <a:path w="35809" h="5909">
                    <a:moveTo>
                      <a:pt x="291" y="444"/>
                    </a:moveTo>
                    <a:lnTo>
                      <a:pt x="36100" y="444"/>
                    </a:lnTo>
                  </a:path>
                </a:pathLst>
              </a:custGeom>
              <a:noFill/>
              <a:ln w="5965" cap="flat">
                <a:solidFill>
                  <a:srgbClr val="EC4E44"/>
                </a:solidFill>
                <a:prstDash val="solid"/>
                <a:miter/>
              </a:ln>
            </p:spPr>
            <p:txBody>
              <a:bodyPr rtlCol="0" anchor="ctr"/>
              <a:lstStyle/>
              <a:p>
                <a:endParaRPr lang="en-US"/>
              </a:p>
            </p:txBody>
          </p:sp>
          <p:sp>
            <p:nvSpPr>
              <p:cNvPr id="3262" name="Freeform: Shape 3261">
                <a:extLst>
                  <a:ext uri="{FF2B5EF4-FFF2-40B4-BE49-F238E27FC236}">
                    <a16:creationId xmlns:a16="http://schemas.microsoft.com/office/drawing/2014/main" id="{087B1381-9A15-4A07-93E9-41B87BA0C4CE}"/>
                  </a:ext>
                </a:extLst>
              </p:cNvPr>
              <p:cNvSpPr/>
              <p:nvPr/>
            </p:nvSpPr>
            <p:spPr>
              <a:xfrm>
                <a:off x="2736668" y="4104562"/>
                <a:ext cx="35809" cy="5909"/>
              </a:xfrm>
              <a:custGeom>
                <a:avLst/>
                <a:gdLst>
                  <a:gd name="connsiteX0" fmla="*/ 406 w 35809"/>
                  <a:gd name="connsiteY0" fmla="*/ 360 h 5909"/>
                  <a:gd name="connsiteX1" fmla="*/ 36215 w 35809"/>
                  <a:gd name="connsiteY1" fmla="*/ 360 h 5909"/>
                </a:gdLst>
                <a:ahLst/>
                <a:cxnLst>
                  <a:cxn ang="0">
                    <a:pos x="connsiteX0" y="connsiteY0"/>
                  </a:cxn>
                  <a:cxn ang="0">
                    <a:pos x="connsiteX1" y="connsiteY1"/>
                  </a:cxn>
                </a:cxnLst>
                <a:rect l="l" t="t" r="r" b="b"/>
                <a:pathLst>
                  <a:path w="35809" h="5909">
                    <a:moveTo>
                      <a:pt x="406" y="360"/>
                    </a:moveTo>
                    <a:lnTo>
                      <a:pt x="36215" y="360"/>
                    </a:lnTo>
                  </a:path>
                </a:pathLst>
              </a:custGeom>
              <a:solidFill>
                <a:srgbClr val="EC4E44"/>
              </a:solidFill>
              <a:ln w="5965" cap="sq">
                <a:noFill/>
                <a:prstDash val="solid"/>
                <a:miter/>
              </a:ln>
            </p:spPr>
            <p:txBody>
              <a:bodyPr rtlCol="0" anchor="ctr"/>
              <a:lstStyle/>
              <a:p>
                <a:endParaRPr lang="en-US"/>
              </a:p>
            </p:txBody>
          </p:sp>
          <p:sp>
            <p:nvSpPr>
              <p:cNvPr id="3263" name="Freeform: Shape 3262">
                <a:extLst>
                  <a:ext uri="{FF2B5EF4-FFF2-40B4-BE49-F238E27FC236}">
                    <a16:creationId xmlns:a16="http://schemas.microsoft.com/office/drawing/2014/main" id="{F6FFB517-472A-418A-B2EB-2984047602DA}"/>
                  </a:ext>
                </a:extLst>
              </p:cNvPr>
              <p:cNvSpPr/>
              <p:nvPr/>
            </p:nvSpPr>
            <p:spPr>
              <a:xfrm>
                <a:off x="2736668" y="4104562"/>
                <a:ext cx="35809" cy="5909"/>
              </a:xfrm>
              <a:custGeom>
                <a:avLst/>
                <a:gdLst>
                  <a:gd name="connsiteX0" fmla="*/ 406 w 35809"/>
                  <a:gd name="connsiteY0" fmla="*/ 360 h 5909"/>
                  <a:gd name="connsiteX1" fmla="*/ 36215 w 35809"/>
                  <a:gd name="connsiteY1" fmla="*/ 360 h 5909"/>
                </a:gdLst>
                <a:ahLst/>
                <a:cxnLst>
                  <a:cxn ang="0">
                    <a:pos x="connsiteX0" y="connsiteY0"/>
                  </a:cxn>
                  <a:cxn ang="0">
                    <a:pos x="connsiteX1" y="connsiteY1"/>
                  </a:cxn>
                </a:cxnLst>
                <a:rect l="l" t="t" r="r" b="b"/>
                <a:pathLst>
                  <a:path w="35809" h="5909">
                    <a:moveTo>
                      <a:pt x="406" y="360"/>
                    </a:moveTo>
                    <a:lnTo>
                      <a:pt x="36215" y="360"/>
                    </a:lnTo>
                  </a:path>
                </a:pathLst>
              </a:custGeom>
              <a:noFill/>
              <a:ln w="5965" cap="flat">
                <a:solidFill>
                  <a:srgbClr val="EC4E44"/>
                </a:solidFill>
                <a:prstDash val="solid"/>
                <a:miter/>
              </a:ln>
            </p:spPr>
            <p:txBody>
              <a:bodyPr rtlCol="0" anchor="ctr"/>
              <a:lstStyle/>
              <a:p>
                <a:endParaRPr lang="en-US"/>
              </a:p>
            </p:txBody>
          </p:sp>
          <p:sp>
            <p:nvSpPr>
              <p:cNvPr id="3264" name="Freeform: Shape 3263">
                <a:extLst>
                  <a:ext uri="{FF2B5EF4-FFF2-40B4-BE49-F238E27FC236}">
                    <a16:creationId xmlns:a16="http://schemas.microsoft.com/office/drawing/2014/main" id="{3880F7C1-A5F8-49C2-A87F-134C02FAFA97}"/>
                  </a:ext>
                </a:extLst>
              </p:cNvPr>
              <p:cNvSpPr/>
              <p:nvPr/>
            </p:nvSpPr>
            <p:spPr>
              <a:xfrm>
                <a:off x="3058797" y="3858685"/>
                <a:ext cx="35809" cy="5909"/>
              </a:xfrm>
              <a:custGeom>
                <a:avLst/>
                <a:gdLst>
                  <a:gd name="connsiteX0" fmla="*/ 460 w 35809"/>
                  <a:gd name="connsiteY0" fmla="*/ 318 h 5909"/>
                  <a:gd name="connsiteX1" fmla="*/ 36269 w 35809"/>
                  <a:gd name="connsiteY1" fmla="*/ 318 h 5909"/>
                </a:gdLst>
                <a:ahLst/>
                <a:cxnLst>
                  <a:cxn ang="0">
                    <a:pos x="connsiteX0" y="connsiteY0"/>
                  </a:cxn>
                  <a:cxn ang="0">
                    <a:pos x="connsiteX1" y="connsiteY1"/>
                  </a:cxn>
                </a:cxnLst>
                <a:rect l="l" t="t" r="r" b="b"/>
                <a:pathLst>
                  <a:path w="35809" h="5909">
                    <a:moveTo>
                      <a:pt x="460" y="318"/>
                    </a:moveTo>
                    <a:lnTo>
                      <a:pt x="36269" y="318"/>
                    </a:lnTo>
                  </a:path>
                </a:pathLst>
              </a:custGeom>
              <a:solidFill>
                <a:srgbClr val="EC4E44"/>
              </a:solidFill>
              <a:ln w="5965" cap="sq">
                <a:noFill/>
                <a:prstDash val="solid"/>
                <a:miter/>
              </a:ln>
            </p:spPr>
            <p:txBody>
              <a:bodyPr rtlCol="0" anchor="ctr"/>
              <a:lstStyle/>
              <a:p>
                <a:endParaRPr lang="en-US"/>
              </a:p>
            </p:txBody>
          </p:sp>
          <p:sp>
            <p:nvSpPr>
              <p:cNvPr id="3265" name="Freeform: Shape 3264">
                <a:extLst>
                  <a:ext uri="{FF2B5EF4-FFF2-40B4-BE49-F238E27FC236}">
                    <a16:creationId xmlns:a16="http://schemas.microsoft.com/office/drawing/2014/main" id="{C382D6ED-2EBD-45CF-99D8-DFA066E0D28F}"/>
                  </a:ext>
                </a:extLst>
              </p:cNvPr>
              <p:cNvSpPr/>
              <p:nvPr/>
            </p:nvSpPr>
            <p:spPr>
              <a:xfrm>
                <a:off x="3058797" y="3858685"/>
                <a:ext cx="35809" cy="5909"/>
              </a:xfrm>
              <a:custGeom>
                <a:avLst/>
                <a:gdLst>
                  <a:gd name="connsiteX0" fmla="*/ 460 w 35809"/>
                  <a:gd name="connsiteY0" fmla="*/ 318 h 5909"/>
                  <a:gd name="connsiteX1" fmla="*/ 36269 w 35809"/>
                  <a:gd name="connsiteY1" fmla="*/ 318 h 5909"/>
                </a:gdLst>
                <a:ahLst/>
                <a:cxnLst>
                  <a:cxn ang="0">
                    <a:pos x="connsiteX0" y="connsiteY0"/>
                  </a:cxn>
                  <a:cxn ang="0">
                    <a:pos x="connsiteX1" y="connsiteY1"/>
                  </a:cxn>
                </a:cxnLst>
                <a:rect l="l" t="t" r="r" b="b"/>
                <a:pathLst>
                  <a:path w="35809" h="5909">
                    <a:moveTo>
                      <a:pt x="460" y="318"/>
                    </a:moveTo>
                    <a:lnTo>
                      <a:pt x="36269" y="318"/>
                    </a:lnTo>
                  </a:path>
                </a:pathLst>
              </a:custGeom>
              <a:noFill/>
              <a:ln w="5965" cap="flat">
                <a:solidFill>
                  <a:srgbClr val="EC4E44"/>
                </a:solidFill>
                <a:prstDash val="solid"/>
                <a:miter/>
              </a:ln>
            </p:spPr>
            <p:txBody>
              <a:bodyPr rtlCol="0" anchor="ctr"/>
              <a:lstStyle/>
              <a:p>
                <a:endParaRPr lang="en-US"/>
              </a:p>
            </p:txBody>
          </p:sp>
          <p:sp>
            <p:nvSpPr>
              <p:cNvPr id="3266" name="Freeform: Shape 3265">
                <a:extLst>
                  <a:ext uri="{FF2B5EF4-FFF2-40B4-BE49-F238E27FC236}">
                    <a16:creationId xmlns:a16="http://schemas.microsoft.com/office/drawing/2014/main" id="{2F6747A3-B795-4C10-B878-49E5C74F92DA}"/>
                  </a:ext>
                </a:extLst>
              </p:cNvPr>
              <p:cNvSpPr/>
              <p:nvPr/>
            </p:nvSpPr>
            <p:spPr>
              <a:xfrm>
                <a:off x="3875381" y="3077259"/>
                <a:ext cx="35809" cy="5909"/>
              </a:xfrm>
              <a:custGeom>
                <a:avLst/>
                <a:gdLst>
                  <a:gd name="connsiteX0" fmla="*/ 597 w 35809"/>
                  <a:gd name="connsiteY0" fmla="*/ 186 h 5909"/>
                  <a:gd name="connsiteX1" fmla="*/ 36406 w 35809"/>
                  <a:gd name="connsiteY1" fmla="*/ 186 h 5909"/>
                </a:gdLst>
                <a:ahLst/>
                <a:cxnLst>
                  <a:cxn ang="0">
                    <a:pos x="connsiteX0" y="connsiteY0"/>
                  </a:cxn>
                  <a:cxn ang="0">
                    <a:pos x="connsiteX1" y="connsiteY1"/>
                  </a:cxn>
                </a:cxnLst>
                <a:rect l="l" t="t" r="r" b="b"/>
                <a:pathLst>
                  <a:path w="35809" h="5909">
                    <a:moveTo>
                      <a:pt x="597" y="186"/>
                    </a:moveTo>
                    <a:lnTo>
                      <a:pt x="36406" y="186"/>
                    </a:lnTo>
                  </a:path>
                </a:pathLst>
              </a:custGeom>
              <a:solidFill>
                <a:srgbClr val="EC4E44"/>
              </a:solidFill>
              <a:ln w="5965" cap="sq">
                <a:noFill/>
                <a:prstDash val="solid"/>
                <a:miter/>
              </a:ln>
            </p:spPr>
            <p:txBody>
              <a:bodyPr rtlCol="0" anchor="ctr"/>
              <a:lstStyle/>
              <a:p>
                <a:endParaRPr lang="en-US"/>
              </a:p>
            </p:txBody>
          </p:sp>
          <p:sp>
            <p:nvSpPr>
              <p:cNvPr id="3267" name="Freeform: Shape 3266">
                <a:extLst>
                  <a:ext uri="{FF2B5EF4-FFF2-40B4-BE49-F238E27FC236}">
                    <a16:creationId xmlns:a16="http://schemas.microsoft.com/office/drawing/2014/main" id="{E9906151-E42A-4F46-A39A-B6B117A6790F}"/>
                  </a:ext>
                </a:extLst>
              </p:cNvPr>
              <p:cNvSpPr/>
              <p:nvPr/>
            </p:nvSpPr>
            <p:spPr>
              <a:xfrm>
                <a:off x="3875381" y="3077259"/>
                <a:ext cx="35809" cy="5909"/>
              </a:xfrm>
              <a:custGeom>
                <a:avLst/>
                <a:gdLst>
                  <a:gd name="connsiteX0" fmla="*/ 597 w 35809"/>
                  <a:gd name="connsiteY0" fmla="*/ 186 h 5909"/>
                  <a:gd name="connsiteX1" fmla="*/ 36406 w 35809"/>
                  <a:gd name="connsiteY1" fmla="*/ 186 h 5909"/>
                </a:gdLst>
                <a:ahLst/>
                <a:cxnLst>
                  <a:cxn ang="0">
                    <a:pos x="connsiteX0" y="connsiteY0"/>
                  </a:cxn>
                  <a:cxn ang="0">
                    <a:pos x="connsiteX1" y="connsiteY1"/>
                  </a:cxn>
                </a:cxnLst>
                <a:rect l="l" t="t" r="r" b="b"/>
                <a:pathLst>
                  <a:path w="35809" h="5909">
                    <a:moveTo>
                      <a:pt x="597" y="186"/>
                    </a:moveTo>
                    <a:lnTo>
                      <a:pt x="36406" y="186"/>
                    </a:lnTo>
                  </a:path>
                </a:pathLst>
              </a:custGeom>
              <a:noFill/>
              <a:ln w="5965" cap="flat">
                <a:solidFill>
                  <a:srgbClr val="EC4E44"/>
                </a:solidFill>
                <a:prstDash val="solid"/>
                <a:miter/>
              </a:ln>
            </p:spPr>
            <p:txBody>
              <a:bodyPr rtlCol="0" anchor="ctr"/>
              <a:lstStyle/>
              <a:p>
                <a:endParaRPr lang="en-US"/>
              </a:p>
            </p:txBody>
          </p:sp>
          <p:sp>
            <p:nvSpPr>
              <p:cNvPr id="3268" name="Freeform: Shape 3267">
                <a:extLst>
                  <a:ext uri="{FF2B5EF4-FFF2-40B4-BE49-F238E27FC236}">
                    <a16:creationId xmlns:a16="http://schemas.microsoft.com/office/drawing/2014/main" id="{A9DE9315-D5F8-4E93-9BF4-4F0503483DB3}"/>
                  </a:ext>
                </a:extLst>
              </p:cNvPr>
              <p:cNvSpPr/>
              <p:nvPr/>
            </p:nvSpPr>
            <p:spPr>
              <a:xfrm>
                <a:off x="3442763" y="3487197"/>
                <a:ext cx="35809" cy="5909"/>
              </a:xfrm>
              <a:custGeom>
                <a:avLst/>
                <a:gdLst>
                  <a:gd name="connsiteX0" fmla="*/ 524 w 35809"/>
                  <a:gd name="connsiteY0" fmla="*/ 255 h 5909"/>
                  <a:gd name="connsiteX1" fmla="*/ 36334 w 35809"/>
                  <a:gd name="connsiteY1" fmla="*/ 255 h 5909"/>
                </a:gdLst>
                <a:ahLst/>
                <a:cxnLst>
                  <a:cxn ang="0">
                    <a:pos x="connsiteX0" y="connsiteY0"/>
                  </a:cxn>
                  <a:cxn ang="0">
                    <a:pos x="connsiteX1" y="connsiteY1"/>
                  </a:cxn>
                </a:cxnLst>
                <a:rect l="l" t="t" r="r" b="b"/>
                <a:pathLst>
                  <a:path w="35809" h="5909">
                    <a:moveTo>
                      <a:pt x="524" y="255"/>
                    </a:moveTo>
                    <a:lnTo>
                      <a:pt x="36334" y="255"/>
                    </a:lnTo>
                  </a:path>
                </a:pathLst>
              </a:custGeom>
              <a:solidFill>
                <a:srgbClr val="EC4E44"/>
              </a:solidFill>
              <a:ln w="5965" cap="sq">
                <a:noFill/>
                <a:prstDash val="solid"/>
                <a:miter/>
              </a:ln>
            </p:spPr>
            <p:txBody>
              <a:bodyPr rtlCol="0" anchor="ctr"/>
              <a:lstStyle/>
              <a:p>
                <a:endParaRPr lang="en-US"/>
              </a:p>
            </p:txBody>
          </p:sp>
          <p:sp>
            <p:nvSpPr>
              <p:cNvPr id="3269" name="Freeform: Shape 3268">
                <a:extLst>
                  <a:ext uri="{FF2B5EF4-FFF2-40B4-BE49-F238E27FC236}">
                    <a16:creationId xmlns:a16="http://schemas.microsoft.com/office/drawing/2014/main" id="{F863B37D-2987-4707-955D-289CC9DCFC73}"/>
                  </a:ext>
                </a:extLst>
              </p:cNvPr>
              <p:cNvSpPr/>
              <p:nvPr/>
            </p:nvSpPr>
            <p:spPr>
              <a:xfrm>
                <a:off x="3442763" y="3487197"/>
                <a:ext cx="35809" cy="5909"/>
              </a:xfrm>
              <a:custGeom>
                <a:avLst/>
                <a:gdLst>
                  <a:gd name="connsiteX0" fmla="*/ 524 w 35809"/>
                  <a:gd name="connsiteY0" fmla="*/ 255 h 5909"/>
                  <a:gd name="connsiteX1" fmla="*/ 36334 w 35809"/>
                  <a:gd name="connsiteY1" fmla="*/ 255 h 5909"/>
                </a:gdLst>
                <a:ahLst/>
                <a:cxnLst>
                  <a:cxn ang="0">
                    <a:pos x="connsiteX0" y="connsiteY0"/>
                  </a:cxn>
                  <a:cxn ang="0">
                    <a:pos x="connsiteX1" y="connsiteY1"/>
                  </a:cxn>
                </a:cxnLst>
                <a:rect l="l" t="t" r="r" b="b"/>
                <a:pathLst>
                  <a:path w="35809" h="5909">
                    <a:moveTo>
                      <a:pt x="524" y="255"/>
                    </a:moveTo>
                    <a:lnTo>
                      <a:pt x="36334" y="255"/>
                    </a:lnTo>
                  </a:path>
                </a:pathLst>
              </a:custGeom>
              <a:noFill/>
              <a:ln w="5965" cap="flat">
                <a:solidFill>
                  <a:srgbClr val="EC4E44"/>
                </a:solidFill>
                <a:prstDash val="solid"/>
                <a:miter/>
              </a:ln>
            </p:spPr>
            <p:txBody>
              <a:bodyPr rtlCol="0" anchor="ctr"/>
              <a:lstStyle/>
              <a:p>
                <a:endParaRPr lang="en-US"/>
              </a:p>
            </p:txBody>
          </p:sp>
          <p:sp>
            <p:nvSpPr>
              <p:cNvPr id="3270" name="Freeform: Shape 3269">
                <a:extLst>
                  <a:ext uri="{FF2B5EF4-FFF2-40B4-BE49-F238E27FC236}">
                    <a16:creationId xmlns:a16="http://schemas.microsoft.com/office/drawing/2014/main" id="{0E93EFE2-E9B6-4E04-B229-DAA485A04CA4}"/>
                  </a:ext>
                </a:extLst>
              </p:cNvPr>
              <p:cNvSpPr/>
              <p:nvPr/>
            </p:nvSpPr>
            <p:spPr>
              <a:xfrm>
                <a:off x="2614485" y="4219143"/>
                <a:ext cx="35809" cy="5909"/>
              </a:xfrm>
              <a:custGeom>
                <a:avLst/>
                <a:gdLst>
                  <a:gd name="connsiteX0" fmla="*/ 385 w 35809"/>
                  <a:gd name="connsiteY0" fmla="*/ 379 h 5909"/>
                  <a:gd name="connsiteX1" fmla="*/ 36195 w 35809"/>
                  <a:gd name="connsiteY1" fmla="*/ 379 h 5909"/>
                </a:gdLst>
                <a:ahLst/>
                <a:cxnLst>
                  <a:cxn ang="0">
                    <a:pos x="connsiteX0" y="connsiteY0"/>
                  </a:cxn>
                  <a:cxn ang="0">
                    <a:pos x="connsiteX1" y="connsiteY1"/>
                  </a:cxn>
                </a:cxnLst>
                <a:rect l="l" t="t" r="r" b="b"/>
                <a:pathLst>
                  <a:path w="35809" h="5909">
                    <a:moveTo>
                      <a:pt x="385" y="379"/>
                    </a:moveTo>
                    <a:lnTo>
                      <a:pt x="36195" y="379"/>
                    </a:lnTo>
                  </a:path>
                </a:pathLst>
              </a:custGeom>
              <a:solidFill>
                <a:srgbClr val="EC4E44"/>
              </a:solidFill>
              <a:ln w="5965" cap="sq">
                <a:noFill/>
                <a:prstDash val="solid"/>
                <a:miter/>
              </a:ln>
            </p:spPr>
            <p:txBody>
              <a:bodyPr rtlCol="0" anchor="ctr"/>
              <a:lstStyle/>
              <a:p>
                <a:endParaRPr lang="en-US"/>
              </a:p>
            </p:txBody>
          </p:sp>
          <p:sp>
            <p:nvSpPr>
              <p:cNvPr id="3271" name="Freeform: Shape 3270">
                <a:extLst>
                  <a:ext uri="{FF2B5EF4-FFF2-40B4-BE49-F238E27FC236}">
                    <a16:creationId xmlns:a16="http://schemas.microsoft.com/office/drawing/2014/main" id="{AE6B230D-CFD6-49DF-BB80-3FAAB6FB3D41}"/>
                  </a:ext>
                </a:extLst>
              </p:cNvPr>
              <p:cNvSpPr/>
              <p:nvPr/>
            </p:nvSpPr>
            <p:spPr>
              <a:xfrm>
                <a:off x="2614485" y="4219143"/>
                <a:ext cx="35809" cy="5909"/>
              </a:xfrm>
              <a:custGeom>
                <a:avLst/>
                <a:gdLst>
                  <a:gd name="connsiteX0" fmla="*/ 385 w 35809"/>
                  <a:gd name="connsiteY0" fmla="*/ 379 h 5909"/>
                  <a:gd name="connsiteX1" fmla="*/ 36195 w 35809"/>
                  <a:gd name="connsiteY1" fmla="*/ 379 h 5909"/>
                </a:gdLst>
                <a:ahLst/>
                <a:cxnLst>
                  <a:cxn ang="0">
                    <a:pos x="connsiteX0" y="connsiteY0"/>
                  </a:cxn>
                  <a:cxn ang="0">
                    <a:pos x="connsiteX1" y="connsiteY1"/>
                  </a:cxn>
                </a:cxnLst>
                <a:rect l="l" t="t" r="r" b="b"/>
                <a:pathLst>
                  <a:path w="35809" h="5909">
                    <a:moveTo>
                      <a:pt x="385" y="379"/>
                    </a:moveTo>
                    <a:lnTo>
                      <a:pt x="36195" y="379"/>
                    </a:lnTo>
                  </a:path>
                </a:pathLst>
              </a:custGeom>
              <a:noFill/>
              <a:ln w="5965" cap="flat">
                <a:solidFill>
                  <a:srgbClr val="EC4E44"/>
                </a:solidFill>
                <a:prstDash val="solid"/>
                <a:miter/>
              </a:ln>
            </p:spPr>
            <p:txBody>
              <a:bodyPr rtlCol="0" anchor="ctr"/>
              <a:lstStyle/>
              <a:p>
                <a:endParaRPr lang="en-US"/>
              </a:p>
            </p:txBody>
          </p:sp>
          <p:sp>
            <p:nvSpPr>
              <p:cNvPr id="3272" name="Freeform: Shape 3271">
                <a:extLst>
                  <a:ext uri="{FF2B5EF4-FFF2-40B4-BE49-F238E27FC236}">
                    <a16:creationId xmlns:a16="http://schemas.microsoft.com/office/drawing/2014/main" id="{031E2AA1-7843-4699-AFF8-C973A72D39FF}"/>
                  </a:ext>
                </a:extLst>
              </p:cNvPr>
              <p:cNvSpPr/>
              <p:nvPr/>
            </p:nvSpPr>
            <p:spPr>
              <a:xfrm>
                <a:off x="3489569" y="3411895"/>
                <a:ext cx="35809" cy="5909"/>
              </a:xfrm>
              <a:custGeom>
                <a:avLst/>
                <a:gdLst>
                  <a:gd name="connsiteX0" fmla="*/ 532 w 35809"/>
                  <a:gd name="connsiteY0" fmla="*/ 243 h 5909"/>
                  <a:gd name="connsiteX1" fmla="*/ 36341 w 35809"/>
                  <a:gd name="connsiteY1" fmla="*/ 243 h 5909"/>
                </a:gdLst>
                <a:ahLst/>
                <a:cxnLst>
                  <a:cxn ang="0">
                    <a:pos x="connsiteX0" y="connsiteY0"/>
                  </a:cxn>
                  <a:cxn ang="0">
                    <a:pos x="connsiteX1" y="connsiteY1"/>
                  </a:cxn>
                </a:cxnLst>
                <a:rect l="l" t="t" r="r" b="b"/>
                <a:pathLst>
                  <a:path w="35809" h="5909">
                    <a:moveTo>
                      <a:pt x="532" y="243"/>
                    </a:moveTo>
                    <a:lnTo>
                      <a:pt x="36341" y="243"/>
                    </a:lnTo>
                  </a:path>
                </a:pathLst>
              </a:custGeom>
              <a:solidFill>
                <a:srgbClr val="EC4E44"/>
              </a:solidFill>
              <a:ln w="5965" cap="sq">
                <a:noFill/>
                <a:prstDash val="solid"/>
                <a:miter/>
              </a:ln>
            </p:spPr>
            <p:txBody>
              <a:bodyPr rtlCol="0" anchor="ctr"/>
              <a:lstStyle/>
              <a:p>
                <a:endParaRPr lang="en-US"/>
              </a:p>
            </p:txBody>
          </p:sp>
          <p:sp>
            <p:nvSpPr>
              <p:cNvPr id="3273" name="Freeform: Shape 3272">
                <a:extLst>
                  <a:ext uri="{FF2B5EF4-FFF2-40B4-BE49-F238E27FC236}">
                    <a16:creationId xmlns:a16="http://schemas.microsoft.com/office/drawing/2014/main" id="{759DC507-8793-4B0F-98B7-2F91AD632495}"/>
                  </a:ext>
                </a:extLst>
              </p:cNvPr>
              <p:cNvSpPr/>
              <p:nvPr/>
            </p:nvSpPr>
            <p:spPr>
              <a:xfrm>
                <a:off x="3489569" y="3411895"/>
                <a:ext cx="35809" cy="5909"/>
              </a:xfrm>
              <a:custGeom>
                <a:avLst/>
                <a:gdLst>
                  <a:gd name="connsiteX0" fmla="*/ 532 w 35809"/>
                  <a:gd name="connsiteY0" fmla="*/ 243 h 5909"/>
                  <a:gd name="connsiteX1" fmla="*/ 36341 w 35809"/>
                  <a:gd name="connsiteY1" fmla="*/ 243 h 5909"/>
                </a:gdLst>
                <a:ahLst/>
                <a:cxnLst>
                  <a:cxn ang="0">
                    <a:pos x="connsiteX0" y="connsiteY0"/>
                  </a:cxn>
                  <a:cxn ang="0">
                    <a:pos x="connsiteX1" y="connsiteY1"/>
                  </a:cxn>
                </a:cxnLst>
                <a:rect l="l" t="t" r="r" b="b"/>
                <a:pathLst>
                  <a:path w="35809" h="5909">
                    <a:moveTo>
                      <a:pt x="532" y="243"/>
                    </a:moveTo>
                    <a:lnTo>
                      <a:pt x="36341" y="243"/>
                    </a:lnTo>
                  </a:path>
                </a:pathLst>
              </a:custGeom>
              <a:noFill/>
              <a:ln w="5965" cap="flat">
                <a:solidFill>
                  <a:srgbClr val="EC4E44"/>
                </a:solidFill>
                <a:prstDash val="solid"/>
                <a:miter/>
              </a:ln>
            </p:spPr>
            <p:txBody>
              <a:bodyPr rtlCol="0" anchor="ctr"/>
              <a:lstStyle/>
              <a:p>
                <a:endParaRPr lang="en-US"/>
              </a:p>
            </p:txBody>
          </p:sp>
          <p:sp>
            <p:nvSpPr>
              <p:cNvPr id="3274" name="Freeform: Shape 3273">
                <a:extLst>
                  <a:ext uri="{FF2B5EF4-FFF2-40B4-BE49-F238E27FC236}">
                    <a16:creationId xmlns:a16="http://schemas.microsoft.com/office/drawing/2014/main" id="{4F75DC2E-5113-4CA6-BEB5-E04307294AB3}"/>
                  </a:ext>
                </a:extLst>
              </p:cNvPr>
              <p:cNvSpPr/>
              <p:nvPr/>
            </p:nvSpPr>
            <p:spPr>
              <a:xfrm>
                <a:off x="2115996" y="4596959"/>
                <a:ext cx="35809" cy="5909"/>
              </a:xfrm>
              <a:custGeom>
                <a:avLst/>
                <a:gdLst>
                  <a:gd name="connsiteX0" fmla="*/ 302 w 35809"/>
                  <a:gd name="connsiteY0" fmla="*/ 443 h 5909"/>
                  <a:gd name="connsiteX1" fmla="*/ 36111 w 35809"/>
                  <a:gd name="connsiteY1" fmla="*/ 443 h 5909"/>
                </a:gdLst>
                <a:ahLst/>
                <a:cxnLst>
                  <a:cxn ang="0">
                    <a:pos x="connsiteX0" y="connsiteY0"/>
                  </a:cxn>
                  <a:cxn ang="0">
                    <a:pos x="connsiteX1" y="connsiteY1"/>
                  </a:cxn>
                </a:cxnLst>
                <a:rect l="l" t="t" r="r" b="b"/>
                <a:pathLst>
                  <a:path w="35809" h="5909">
                    <a:moveTo>
                      <a:pt x="302" y="443"/>
                    </a:moveTo>
                    <a:lnTo>
                      <a:pt x="36111" y="443"/>
                    </a:lnTo>
                  </a:path>
                </a:pathLst>
              </a:custGeom>
              <a:solidFill>
                <a:srgbClr val="EC4E44"/>
              </a:solidFill>
              <a:ln w="5965" cap="sq">
                <a:noFill/>
                <a:prstDash val="solid"/>
                <a:miter/>
              </a:ln>
            </p:spPr>
            <p:txBody>
              <a:bodyPr rtlCol="0" anchor="ctr"/>
              <a:lstStyle/>
              <a:p>
                <a:endParaRPr lang="en-US"/>
              </a:p>
            </p:txBody>
          </p:sp>
          <p:sp>
            <p:nvSpPr>
              <p:cNvPr id="3275" name="Freeform: Shape 3274">
                <a:extLst>
                  <a:ext uri="{FF2B5EF4-FFF2-40B4-BE49-F238E27FC236}">
                    <a16:creationId xmlns:a16="http://schemas.microsoft.com/office/drawing/2014/main" id="{FDAA453C-7879-48C1-B7FC-263B07B1A7C6}"/>
                  </a:ext>
                </a:extLst>
              </p:cNvPr>
              <p:cNvSpPr/>
              <p:nvPr/>
            </p:nvSpPr>
            <p:spPr>
              <a:xfrm>
                <a:off x="2115996" y="4596959"/>
                <a:ext cx="35809" cy="5909"/>
              </a:xfrm>
              <a:custGeom>
                <a:avLst/>
                <a:gdLst>
                  <a:gd name="connsiteX0" fmla="*/ 302 w 35809"/>
                  <a:gd name="connsiteY0" fmla="*/ 443 h 5909"/>
                  <a:gd name="connsiteX1" fmla="*/ 36111 w 35809"/>
                  <a:gd name="connsiteY1" fmla="*/ 443 h 5909"/>
                </a:gdLst>
                <a:ahLst/>
                <a:cxnLst>
                  <a:cxn ang="0">
                    <a:pos x="connsiteX0" y="connsiteY0"/>
                  </a:cxn>
                  <a:cxn ang="0">
                    <a:pos x="connsiteX1" y="connsiteY1"/>
                  </a:cxn>
                </a:cxnLst>
                <a:rect l="l" t="t" r="r" b="b"/>
                <a:pathLst>
                  <a:path w="35809" h="5909">
                    <a:moveTo>
                      <a:pt x="302" y="443"/>
                    </a:moveTo>
                    <a:lnTo>
                      <a:pt x="36111" y="443"/>
                    </a:lnTo>
                  </a:path>
                </a:pathLst>
              </a:custGeom>
              <a:noFill/>
              <a:ln w="5965" cap="flat">
                <a:solidFill>
                  <a:srgbClr val="EC4E44"/>
                </a:solidFill>
                <a:prstDash val="solid"/>
                <a:miter/>
              </a:ln>
            </p:spPr>
            <p:txBody>
              <a:bodyPr rtlCol="0" anchor="ctr"/>
              <a:lstStyle/>
              <a:p>
                <a:endParaRPr lang="en-US"/>
              </a:p>
            </p:txBody>
          </p:sp>
          <p:sp>
            <p:nvSpPr>
              <p:cNvPr id="3276" name="Freeform: Shape 3275">
                <a:extLst>
                  <a:ext uri="{FF2B5EF4-FFF2-40B4-BE49-F238E27FC236}">
                    <a16:creationId xmlns:a16="http://schemas.microsoft.com/office/drawing/2014/main" id="{1E7C76EC-DBB5-4C6C-9FA9-9ACB549048CD}"/>
                  </a:ext>
                </a:extLst>
              </p:cNvPr>
              <p:cNvSpPr/>
              <p:nvPr/>
            </p:nvSpPr>
            <p:spPr>
              <a:xfrm>
                <a:off x="3648239" y="3324262"/>
                <a:ext cx="35809" cy="5909"/>
              </a:xfrm>
              <a:custGeom>
                <a:avLst/>
                <a:gdLst>
                  <a:gd name="connsiteX0" fmla="*/ 559 w 35809"/>
                  <a:gd name="connsiteY0" fmla="*/ 228 h 5909"/>
                  <a:gd name="connsiteX1" fmla="*/ 36368 w 35809"/>
                  <a:gd name="connsiteY1" fmla="*/ 228 h 5909"/>
                </a:gdLst>
                <a:ahLst/>
                <a:cxnLst>
                  <a:cxn ang="0">
                    <a:pos x="connsiteX0" y="connsiteY0"/>
                  </a:cxn>
                  <a:cxn ang="0">
                    <a:pos x="connsiteX1" y="connsiteY1"/>
                  </a:cxn>
                </a:cxnLst>
                <a:rect l="l" t="t" r="r" b="b"/>
                <a:pathLst>
                  <a:path w="35809" h="5909">
                    <a:moveTo>
                      <a:pt x="559" y="228"/>
                    </a:moveTo>
                    <a:lnTo>
                      <a:pt x="36368" y="228"/>
                    </a:lnTo>
                  </a:path>
                </a:pathLst>
              </a:custGeom>
              <a:solidFill>
                <a:srgbClr val="EC4E44"/>
              </a:solidFill>
              <a:ln w="5965" cap="sq">
                <a:noFill/>
                <a:prstDash val="solid"/>
                <a:miter/>
              </a:ln>
            </p:spPr>
            <p:txBody>
              <a:bodyPr rtlCol="0" anchor="ctr"/>
              <a:lstStyle/>
              <a:p>
                <a:endParaRPr lang="en-US"/>
              </a:p>
            </p:txBody>
          </p:sp>
          <p:sp>
            <p:nvSpPr>
              <p:cNvPr id="3277" name="Freeform: Shape 3276">
                <a:extLst>
                  <a:ext uri="{FF2B5EF4-FFF2-40B4-BE49-F238E27FC236}">
                    <a16:creationId xmlns:a16="http://schemas.microsoft.com/office/drawing/2014/main" id="{D4669789-FF40-499A-81B2-486170AEE65C}"/>
                  </a:ext>
                </a:extLst>
              </p:cNvPr>
              <p:cNvSpPr/>
              <p:nvPr/>
            </p:nvSpPr>
            <p:spPr>
              <a:xfrm>
                <a:off x="3648239" y="3324262"/>
                <a:ext cx="35809" cy="5909"/>
              </a:xfrm>
              <a:custGeom>
                <a:avLst/>
                <a:gdLst>
                  <a:gd name="connsiteX0" fmla="*/ 559 w 35809"/>
                  <a:gd name="connsiteY0" fmla="*/ 228 h 5909"/>
                  <a:gd name="connsiteX1" fmla="*/ 36368 w 35809"/>
                  <a:gd name="connsiteY1" fmla="*/ 228 h 5909"/>
                </a:gdLst>
                <a:ahLst/>
                <a:cxnLst>
                  <a:cxn ang="0">
                    <a:pos x="connsiteX0" y="connsiteY0"/>
                  </a:cxn>
                  <a:cxn ang="0">
                    <a:pos x="connsiteX1" y="connsiteY1"/>
                  </a:cxn>
                </a:cxnLst>
                <a:rect l="l" t="t" r="r" b="b"/>
                <a:pathLst>
                  <a:path w="35809" h="5909">
                    <a:moveTo>
                      <a:pt x="559" y="228"/>
                    </a:moveTo>
                    <a:lnTo>
                      <a:pt x="36368" y="228"/>
                    </a:lnTo>
                  </a:path>
                </a:pathLst>
              </a:custGeom>
              <a:noFill/>
              <a:ln w="5965" cap="flat">
                <a:solidFill>
                  <a:srgbClr val="EC4E44"/>
                </a:solidFill>
                <a:prstDash val="solid"/>
                <a:miter/>
              </a:ln>
            </p:spPr>
            <p:txBody>
              <a:bodyPr rtlCol="0" anchor="ctr"/>
              <a:lstStyle/>
              <a:p>
                <a:endParaRPr lang="en-US"/>
              </a:p>
            </p:txBody>
          </p:sp>
          <p:sp>
            <p:nvSpPr>
              <p:cNvPr id="3278" name="Freeform: Shape 3277">
                <a:extLst>
                  <a:ext uri="{FF2B5EF4-FFF2-40B4-BE49-F238E27FC236}">
                    <a16:creationId xmlns:a16="http://schemas.microsoft.com/office/drawing/2014/main" id="{3B73AFF8-FA3A-4E2E-8574-F1487BD1C3BD}"/>
                  </a:ext>
                </a:extLst>
              </p:cNvPr>
              <p:cNvSpPr/>
              <p:nvPr/>
            </p:nvSpPr>
            <p:spPr>
              <a:xfrm>
                <a:off x="3332450" y="3582458"/>
                <a:ext cx="35809" cy="5909"/>
              </a:xfrm>
              <a:custGeom>
                <a:avLst/>
                <a:gdLst>
                  <a:gd name="connsiteX0" fmla="*/ 506 w 35809"/>
                  <a:gd name="connsiteY0" fmla="*/ 272 h 5909"/>
                  <a:gd name="connsiteX1" fmla="*/ 36315 w 35809"/>
                  <a:gd name="connsiteY1" fmla="*/ 272 h 5909"/>
                </a:gdLst>
                <a:ahLst/>
                <a:cxnLst>
                  <a:cxn ang="0">
                    <a:pos x="connsiteX0" y="connsiteY0"/>
                  </a:cxn>
                  <a:cxn ang="0">
                    <a:pos x="connsiteX1" y="connsiteY1"/>
                  </a:cxn>
                </a:cxnLst>
                <a:rect l="l" t="t" r="r" b="b"/>
                <a:pathLst>
                  <a:path w="35809" h="5909">
                    <a:moveTo>
                      <a:pt x="506" y="272"/>
                    </a:moveTo>
                    <a:lnTo>
                      <a:pt x="36315" y="272"/>
                    </a:lnTo>
                  </a:path>
                </a:pathLst>
              </a:custGeom>
              <a:solidFill>
                <a:srgbClr val="EC4E44"/>
              </a:solidFill>
              <a:ln w="5965" cap="sq">
                <a:noFill/>
                <a:prstDash val="solid"/>
                <a:miter/>
              </a:ln>
            </p:spPr>
            <p:txBody>
              <a:bodyPr rtlCol="0" anchor="ctr"/>
              <a:lstStyle/>
              <a:p>
                <a:endParaRPr lang="en-US"/>
              </a:p>
            </p:txBody>
          </p:sp>
          <p:sp>
            <p:nvSpPr>
              <p:cNvPr id="3279" name="Freeform: Shape 3278">
                <a:extLst>
                  <a:ext uri="{FF2B5EF4-FFF2-40B4-BE49-F238E27FC236}">
                    <a16:creationId xmlns:a16="http://schemas.microsoft.com/office/drawing/2014/main" id="{A08440A6-FD4C-462C-9357-B5C6E4A05CFA}"/>
                  </a:ext>
                </a:extLst>
              </p:cNvPr>
              <p:cNvSpPr/>
              <p:nvPr/>
            </p:nvSpPr>
            <p:spPr>
              <a:xfrm>
                <a:off x="3332450" y="3582458"/>
                <a:ext cx="35809" cy="5909"/>
              </a:xfrm>
              <a:custGeom>
                <a:avLst/>
                <a:gdLst>
                  <a:gd name="connsiteX0" fmla="*/ 506 w 35809"/>
                  <a:gd name="connsiteY0" fmla="*/ 272 h 5909"/>
                  <a:gd name="connsiteX1" fmla="*/ 36315 w 35809"/>
                  <a:gd name="connsiteY1" fmla="*/ 272 h 5909"/>
                </a:gdLst>
                <a:ahLst/>
                <a:cxnLst>
                  <a:cxn ang="0">
                    <a:pos x="connsiteX0" y="connsiteY0"/>
                  </a:cxn>
                  <a:cxn ang="0">
                    <a:pos x="connsiteX1" y="connsiteY1"/>
                  </a:cxn>
                </a:cxnLst>
                <a:rect l="l" t="t" r="r" b="b"/>
                <a:pathLst>
                  <a:path w="35809" h="5909">
                    <a:moveTo>
                      <a:pt x="506" y="272"/>
                    </a:moveTo>
                    <a:lnTo>
                      <a:pt x="36315" y="272"/>
                    </a:lnTo>
                  </a:path>
                </a:pathLst>
              </a:custGeom>
              <a:noFill/>
              <a:ln w="5965" cap="flat">
                <a:solidFill>
                  <a:srgbClr val="EC4E44"/>
                </a:solidFill>
                <a:prstDash val="solid"/>
                <a:miter/>
              </a:ln>
            </p:spPr>
            <p:txBody>
              <a:bodyPr rtlCol="0" anchor="ctr"/>
              <a:lstStyle/>
              <a:p>
                <a:endParaRPr lang="en-US"/>
              </a:p>
            </p:txBody>
          </p:sp>
          <p:sp>
            <p:nvSpPr>
              <p:cNvPr id="3280" name="Freeform: Shape 3279">
                <a:extLst>
                  <a:ext uri="{FF2B5EF4-FFF2-40B4-BE49-F238E27FC236}">
                    <a16:creationId xmlns:a16="http://schemas.microsoft.com/office/drawing/2014/main" id="{30AB21F0-7690-4E7E-83C6-46F42CD4A089}"/>
                  </a:ext>
                </a:extLst>
              </p:cNvPr>
              <p:cNvSpPr/>
              <p:nvPr/>
            </p:nvSpPr>
            <p:spPr>
              <a:xfrm>
                <a:off x="3115945" y="3764466"/>
                <a:ext cx="35809" cy="5909"/>
              </a:xfrm>
              <a:custGeom>
                <a:avLst/>
                <a:gdLst>
                  <a:gd name="connsiteX0" fmla="*/ 469 w 35809"/>
                  <a:gd name="connsiteY0" fmla="*/ 302 h 5909"/>
                  <a:gd name="connsiteX1" fmla="*/ 36279 w 35809"/>
                  <a:gd name="connsiteY1" fmla="*/ 302 h 5909"/>
                </a:gdLst>
                <a:ahLst/>
                <a:cxnLst>
                  <a:cxn ang="0">
                    <a:pos x="connsiteX0" y="connsiteY0"/>
                  </a:cxn>
                  <a:cxn ang="0">
                    <a:pos x="connsiteX1" y="connsiteY1"/>
                  </a:cxn>
                </a:cxnLst>
                <a:rect l="l" t="t" r="r" b="b"/>
                <a:pathLst>
                  <a:path w="35809" h="5909">
                    <a:moveTo>
                      <a:pt x="469" y="302"/>
                    </a:moveTo>
                    <a:lnTo>
                      <a:pt x="36279" y="302"/>
                    </a:lnTo>
                  </a:path>
                </a:pathLst>
              </a:custGeom>
              <a:solidFill>
                <a:srgbClr val="EC4E44"/>
              </a:solidFill>
              <a:ln w="5965" cap="sq">
                <a:noFill/>
                <a:prstDash val="solid"/>
                <a:miter/>
              </a:ln>
            </p:spPr>
            <p:txBody>
              <a:bodyPr rtlCol="0" anchor="ctr"/>
              <a:lstStyle/>
              <a:p>
                <a:endParaRPr lang="en-US"/>
              </a:p>
            </p:txBody>
          </p:sp>
          <p:sp>
            <p:nvSpPr>
              <p:cNvPr id="3281" name="Freeform: Shape 3280">
                <a:extLst>
                  <a:ext uri="{FF2B5EF4-FFF2-40B4-BE49-F238E27FC236}">
                    <a16:creationId xmlns:a16="http://schemas.microsoft.com/office/drawing/2014/main" id="{5267B1F8-350E-4C15-8756-846C42A2399C}"/>
                  </a:ext>
                </a:extLst>
              </p:cNvPr>
              <p:cNvSpPr/>
              <p:nvPr/>
            </p:nvSpPr>
            <p:spPr>
              <a:xfrm>
                <a:off x="3115945" y="3764466"/>
                <a:ext cx="35809" cy="5909"/>
              </a:xfrm>
              <a:custGeom>
                <a:avLst/>
                <a:gdLst>
                  <a:gd name="connsiteX0" fmla="*/ 469 w 35809"/>
                  <a:gd name="connsiteY0" fmla="*/ 302 h 5909"/>
                  <a:gd name="connsiteX1" fmla="*/ 36279 w 35809"/>
                  <a:gd name="connsiteY1" fmla="*/ 302 h 5909"/>
                </a:gdLst>
                <a:ahLst/>
                <a:cxnLst>
                  <a:cxn ang="0">
                    <a:pos x="connsiteX0" y="connsiteY0"/>
                  </a:cxn>
                  <a:cxn ang="0">
                    <a:pos x="connsiteX1" y="connsiteY1"/>
                  </a:cxn>
                </a:cxnLst>
                <a:rect l="l" t="t" r="r" b="b"/>
                <a:pathLst>
                  <a:path w="35809" h="5909">
                    <a:moveTo>
                      <a:pt x="469" y="302"/>
                    </a:moveTo>
                    <a:lnTo>
                      <a:pt x="36279" y="302"/>
                    </a:lnTo>
                  </a:path>
                </a:pathLst>
              </a:custGeom>
              <a:noFill/>
              <a:ln w="5965" cap="flat">
                <a:solidFill>
                  <a:srgbClr val="EC4E44"/>
                </a:solidFill>
                <a:prstDash val="solid"/>
                <a:miter/>
              </a:ln>
            </p:spPr>
            <p:txBody>
              <a:bodyPr rtlCol="0" anchor="ctr"/>
              <a:lstStyle/>
              <a:p>
                <a:endParaRPr lang="en-US"/>
              </a:p>
            </p:txBody>
          </p:sp>
          <p:sp>
            <p:nvSpPr>
              <p:cNvPr id="3282" name="Freeform: Shape 3281">
                <a:extLst>
                  <a:ext uri="{FF2B5EF4-FFF2-40B4-BE49-F238E27FC236}">
                    <a16:creationId xmlns:a16="http://schemas.microsoft.com/office/drawing/2014/main" id="{98384ADF-F346-40D0-94D6-91269F7B1535}"/>
                  </a:ext>
                </a:extLst>
              </p:cNvPr>
              <p:cNvSpPr/>
              <p:nvPr/>
            </p:nvSpPr>
            <p:spPr>
              <a:xfrm>
                <a:off x="2203775" y="4502748"/>
                <a:ext cx="35809" cy="5909"/>
              </a:xfrm>
              <a:custGeom>
                <a:avLst/>
                <a:gdLst>
                  <a:gd name="connsiteX0" fmla="*/ 317 w 35809"/>
                  <a:gd name="connsiteY0" fmla="*/ 427 h 5909"/>
                  <a:gd name="connsiteX1" fmla="*/ 36126 w 35809"/>
                  <a:gd name="connsiteY1" fmla="*/ 427 h 5909"/>
                </a:gdLst>
                <a:ahLst/>
                <a:cxnLst>
                  <a:cxn ang="0">
                    <a:pos x="connsiteX0" y="connsiteY0"/>
                  </a:cxn>
                  <a:cxn ang="0">
                    <a:pos x="connsiteX1" y="connsiteY1"/>
                  </a:cxn>
                </a:cxnLst>
                <a:rect l="l" t="t" r="r" b="b"/>
                <a:pathLst>
                  <a:path w="35809" h="5909">
                    <a:moveTo>
                      <a:pt x="317" y="427"/>
                    </a:moveTo>
                    <a:lnTo>
                      <a:pt x="36126" y="427"/>
                    </a:lnTo>
                  </a:path>
                </a:pathLst>
              </a:custGeom>
              <a:solidFill>
                <a:srgbClr val="EC4E44"/>
              </a:solidFill>
              <a:ln w="5965" cap="sq">
                <a:noFill/>
                <a:prstDash val="solid"/>
                <a:miter/>
              </a:ln>
            </p:spPr>
            <p:txBody>
              <a:bodyPr rtlCol="0" anchor="ctr"/>
              <a:lstStyle/>
              <a:p>
                <a:endParaRPr lang="en-US"/>
              </a:p>
            </p:txBody>
          </p:sp>
          <p:sp>
            <p:nvSpPr>
              <p:cNvPr id="3283" name="Freeform: Shape 3282">
                <a:extLst>
                  <a:ext uri="{FF2B5EF4-FFF2-40B4-BE49-F238E27FC236}">
                    <a16:creationId xmlns:a16="http://schemas.microsoft.com/office/drawing/2014/main" id="{0D3570A1-1E74-41B1-8EDD-04A2B2920515}"/>
                  </a:ext>
                </a:extLst>
              </p:cNvPr>
              <p:cNvSpPr/>
              <p:nvPr/>
            </p:nvSpPr>
            <p:spPr>
              <a:xfrm>
                <a:off x="2203775" y="4502748"/>
                <a:ext cx="35809" cy="5909"/>
              </a:xfrm>
              <a:custGeom>
                <a:avLst/>
                <a:gdLst>
                  <a:gd name="connsiteX0" fmla="*/ 317 w 35809"/>
                  <a:gd name="connsiteY0" fmla="*/ 427 h 5909"/>
                  <a:gd name="connsiteX1" fmla="*/ 36126 w 35809"/>
                  <a:gd name="connsiteY1" fmla="*/ 427 h 5909"/>
                </a:gdLst>
                <a:ahLst/>
                <a:cxnLst>
                  <a:cxn ang="0">
                    <a:pos x="connsiteX0" y="connsiteY0"/>
                  </a:cxn>
                  <a:cxn ang="0">
                    <a:pos x="connsiteX1" y="connsiteY1"/>
                  </a:cxn>
                </a:cxnLst>
                <a:rect l="l" t="t" r="r" b="b"/>
                <a:pathLst>
                  <a:path w="35809" h="5909">
                    <a:moveTo>
                      <a:pt x="317" y="427"/>
                    </a:moveTo>
                    <a:lnTo>
                      <a:pt x="36126" y="427"/>
                    </a:lnTo>
                  </a:path>
                </a:pathLst>
              </a:custGeom>
              <a:noFill/>
              <a:ln w="5965" cap="flat">
                <a:solidFill>
                  <a:srgbClr val="EC4E44"/>
                </a:solidFill>
                <a:prstDash val="solid"/>
                <a:miter/>
              </a:ln>
            </p:spPr>
            <p:txBody>
              <a:bodyPr rtlCol="0" anchor="ctr"/>
              <a:lstStyle/>
              <a:p>
                <a:endParaRPr lang="en-US"/>
              </a:p>
            </p:txBody>
          </p:sp>
          <p:sp>
            <p:nvSpPr>
              <p:cNvPr id="3284" name="Freeform: Shape 3283">
                <a:extLst>
                  <a:ext uri="{FF2B5EF4-FFF2-40B4-BE49-F238E27FC236}">
                    <a16:creationId xmlns:a16="http://schemas.microsoft.com/office/drawing/2014/main" id="{55F1DC1F-DD09-4B65-AA7E-C4CA05D41765}"/>
                  </a:ext>
                </a:extLst>
              </p:cNvPr>
              <p:cNvSpPr/>
              <p:nvPr/>
            </p:nvSpPr>
            <p:spPr>
              <a:xfrm>
                <a:off x="2572316" y="4270171"/>
                <a:ext cx="35809" cy="5909"/>
              </a:xfrm>
              <a:custGeom>
                <a:avLst/>
                <a:gdLst>
                  <a:gd name="connsiteX0" fmla="*/ 378 w 35809"/>
                  <a:gd name="connsiteY0" fmla="*/ 388 h 5909"/>
                  <a:gd name="connsiteX1" fmla="*/ 36188 w 35809"/>
                  <a:gd name="connsiteY1" fmla="*/ 388 h 5909"/>
                </a:gdLst>
                <a:ahLst/>
                <a:cxnLst>
                  <a:cxn ang="0">
                    <a:pos x="connsiteX0" y="connsiteY0"/>
                  </a:cxn>
                  <a:cxn ang="0">
                    <a:pos x="connsiteX1" y="connsiteY1"/>
                  </a:cxn>
                </a:cxnLst>
                <a:rect l="l" t="t" r="r" b="b"/>
                <a:pathLst>
                  <a:path w="35809" h="5909">
                    <a:moveTo>
                      <a:pt x="378" y="388"/>
                    </a:moveTo>
                    <a:lnTo>
                      <a:pt x="36188" y="388"/>
                    </a:lnTo>
                  </a:path>
                </a:pathLst>
              </a:custGeom>
              <a:solidFill>
                <a:srgbClr val="EC4E44"/>
              </a:solidFill>
              <a:ln w="5965" cap="sq">
                <a:noFill/>
                <a:prstDash val="solid"/>
                <a:miter/>
              </a:ln>
            </p:spPr>
            <p:txBody>
              <a:bodyPr rtlCol="0" anchor="ctr"/>
              <a:lstStyle/>
              <a:p>
                <a:endParaRPr lang="en-US"/>
              </a:p>
            </p:txBody>
          </p:sp>
          <p:sp>
            <p:nvSpPr>
              <p:cNvPr id="3285" name="Freeform: Shape 3284">
                <a:extLst>
                  <a:ext uri="{FF2B5EF4-FFF2-40B4-BE49-F238E27FC236}">
                    <a16:creationId xmlns:a16="http://schemas.microsoft.com/office/drawing/2014/main" id="{4B62B9E6-69D1-4764-840D-73A0D249A5A3}"/>
                  </a:ext>
                </a:extLst>
              </p:cNvPr>
              <p:cNvSpPr/>
              <p:nvPr/>
            </p:nvSpPr>
            <p:spPr>
              <a:xfrm>
                <a:off x="2572316" y="4270171"/>
                <a:ext cx="35809" cy="5909"/>
              </a:xfrm>
              <a:custGeom>
                <a:avLst/>
                <a:gdLst>
                  <a:gd name="connsiteX0" fmla="*/ 378 w 35809"/>
                  <a:gd name="connsiteY0" fmla="*/ 388 h 5909"/>
                  <a:gd name="connsiteX1" fmla="*/ 36188 w 35809"/>
                  <a:gd name="connsiteY1" fmla="*/ 388 h 5909"/>
                </a:gdLst>
                <a:ahLst/>
                <a:cxnLst>
                  <a:cxn ang="0">
                    <a:pos x="connsiteX0" y="connsiteY0"/>
                  </a:cxn>
                  <a:cxn ang="0">
                    <a:pos x="connsiteX1" y="connsiteY1"/>
                  </a:cxn>
                </a:cxnLst>
                <a:rect l="l" t="t" r="r" b="b"/>
                <a:pathLst>
                  <a:path w="35809" h="5909">
                    <a:moveTo>
                      <a:pt x="378" y="388"/>
                    </a:moveTo>
                    <a:lnTo>
                      <a:pt x="36188" y="388"/>
                    </a:lnTo>
                  </a:path>
                </a:pathLst>
              </a:custGeom>
              <a:noFill/>
              <a:ln w="5965" cap="flat">
                <a:solidFill>
                  <a:srgbClr val="EC4E44"/>
                </a:solidFill>
                <a:prstDash val="solid"/>
                <a:miter/>
              </a:ln>
            </p:spPr>
            <p:txBody>
              <a:bodyPr rtlCol="0" anchor="ctr"/>
              <a:lstStyle/>
              <a:p>
                <a:endParaRPr lang="en-US"/>
              </a:p>
            </p:txBody>
          </p:sp>
          <p:sp>
            <p:nvSpPr>
              <p:cNvPr id="3286" name="Freeform: Shape 3285">
                <a:extLst>
                  <a:ext uri="{FF2B5EF4-FFF2-40B4-BE49-F238E27FC236}">
                    <a16:creationId xmlns:a16="http://schemas.microsoft.com/office/drawing/2014/main" id="{1768ED2B-A0CA-46C0-91D3-7624D0BA6961}"/>
                  </a:ext>
                </a:extLst>
              </p:cNvPr>
              <p:cNvSpPr/>
              <p:nvPr/>
            </p:nvSpPr>
            <p:spPr>
              <a:xfrm>
                <a:off x="3250142" y="3675554"/>
                <a:ext cx="35809" cy="5909"/>
              </a:xfrm>
              <a:custGeom>
                <a:avLst/>
                <a:gdLst>
                  <a:gd name="connsiteX0" fmla="*/ 492 w 35809"/>
                  <a:gd name="connsiteY0" fmla="*/ 287 h 5909"/>
                  <a:gd name="connsiteX1" fmla="*/ 36301 w 35809"/>
                  <a:gd name="connsiteY1" fmla="*/ 287 h 5909"/>
                </a:gdLst>
                <a:ahLst/>
                <a:cxnLst>
                  <a:cxn ang="0">
                    <a:pos x="connsiteX0" y="connsiteY0"/>
                  </a:cxn>
                  <a:cxn ang="0">
                    <a:pos x="connsiteX1" y="connsiteY1"/>
                  </a:cxn>
                </a:cxnLst>
                <a:rect l="l" t="t" r="r" b="b"/>
                <a:pathLst>
                  <a:path w="35809" h="5909">
                    <a:moveTo>
                      <a:pt x="492" y="287"/>
                    </a:moveTo>
                    <a:lnTo>
                      <a:pt x="36301" y="287"/>
                    </a:lnTo>
                  </a:path>
                </a:pathLst>
              </a:custGeom>
              <a:solidFill>
                <a:srgbClr val="EC4E44"/>
              </a:solidFill>
              <a:ln w="5965" cap="sq">
                <a:noFill/>
                <a:prstDash val="solid"/>
                <a:miter/>
              </a:ln>
            </p:spPr>
            <p:txBody>
              <a:bodyPr rtlCol="0" anchor="ctr"/>
              <a:lstStyle/>
              <a:p>
                <a:endParaRPr lang="en-US"/>
              </a:p>
            </p:txBody>
          </p:sp>
          <p:sp>
            <p:nvSpPr>
              <p:cNvPr id="3287" name="Freeform: Shape 3286">
                <a:extLst>
                  <a:ext uri="{FF2B5EF4-FFF2-40B4-BE49-F238E27FC236}">
                    <a16:creationId xmlns:a16="http://schemas.microsoft.com/office/drawing/2014/main" id="{CC96388A-2638-4E13-891B-E85689198456}"/>
                  </a:ext>
                </a:extLst>
              </p:cNvPr>
              <p:cNvSpPr/>
              <p:nvPr/>
            </p:nvSpPr>
            <p:spPr>
              <a:xfrm>
                <a:off x="3250142" y="3675554"/>
                <a:ext cx="35809" cy="5909"/>
              </a:xfrm>
              <a:custGeom>
                <a:avLst/>
                <a:gdLst>
                  <a:gd name="connsiteX0" fmla="*/ 492 w 35809"/>
                  <a:gd name="connsiteY0" fmla="*/ 287 h 5909"/>
                  <a:gd name="connsiteX1" fmla="*/ 36301 w 35809"/>
                  <a:gd name="connsiteY1" fmla="*/ 287 h 5909"/>
                </a:gdLst>
                <a:ahLst/>
                <a:cxnLst>
                  <a:cxn ang="0">
                    <a:pos x="connsiteX0" y="connsiteY0"/>
                  </a:cxn>
                  <a:cxn ang="0">
                    <a:pos x="connsiteX1" y="connsiteY1"/>
                  </a:cxn>
                </a:cxnLst>
                <a:rect l="l" t="t" r="r" b="b"/>
                <a:pathLst>
                  <a:path w="35809" h="5909">
                    <a:moveTo>
                      <a:pt x="492" y="287"/>
                    </a:moveTo>
                    <a:lnTo>
                      <a:pt x="36301" y="287"/>
                    </a:lnTo>
                  </a:path>
                </a:pathLst>
              </a:custGeom>
              <a:noFill/>
              <a:ln w="5965" cap="flat">
                <a:solidFill>
                  <a:srgbClr val="EC4E44"/>
                </a:solidFill>
                <a:prstDash val="solid"/>
                <a:miter/>
              </a:ln>
            </p:spPr>
            <p:txBody>
              <a:bodyPr rtlCol="0" anchor="ctr"/>
              <a:lstStyle/>
              <a:p>
                <a:endParaRPr lang="en-US"/>
              </a:p>
            </p:txBody>
          </p:sp>
          <p:sp>
            <p:nvSpPr>
              <p:cNvPr id="3288" name="Freeform: Shape 3287">
                <a:extLst>
                  <a:ext uri="{FF2B5EF4-FFF2-40B4-BE49-F238E27FC236}">
                    <a16:creationId xmlns:a16="http://schemas.microsoft.com/office/drawing/2014/main" id="{59DACCC6-61BA-426F-85C0-0C04972D4383}"/>
                  </a:ext>
                </a:extLst>
              </p:cNvPr>
              <p:cNvSpPr/>
              <p:nvPr/>
            </p:nvSpPr>
            <p:spPr>
              <a:xfrm>
                <a:off x="1585776" y="4993109"/>
                <a:ext cx="35809" cy="5909"/>
              </a:xfrm>
              <a:custGeom>
                <a:avLst/>
                <a:gdLst>
                  <a:gd name="connsiteX0" fmla="*/ 213 w 35809"/>
                  <a:gd name="connsiteY0" fmla="*/ 510 h 5909"/>
                  <a:gd name="connsiteX1" fmla="*/ 36022 w 35809"/>
                  <a:gd name="connsiteY1" fmla="*/ 510 h 5909"/>
                </a:gdLst>
                <a:ahLst/>
                <a:cxnLst>
                  <a:cxn ang="0">
                    <a:pos x="connsiteX0" y="connsiteY0"/>
                  </a:cxn>
                  <a:cxn ang="0">
                    <a:pos x="connsiteX1" y="connsiteY1"/>
                  </a:cxn>
                </a:cxnLst>
                <a:rect l="l" t="t" r="r" b="b"/>
                <a:pathLst>
                  <a:path w="35809" h="5909">
                    <a:moveTo>
                      <a:pt x="213" y="510"/>
                    </a:moveTo>
                    <a:lnTo>
                      <a:pt x="36022" y="510"/>
                    </a:lnTo>
                  </a:path>
                </a:pathLst>
              </a:custGeom>
              <a:solidFill>
                <a:srgbClr val="EC4E44"/>
              </a:solidFill>
              <a:ln w="5965" cap="sq">
                <a:noFill/>
                <a:prstDash val="solid"/>
                <a:miter/>
              </a:ln>
            </p:spPr>
            <p:txBody>
              <a:bodyPr rtlCol="0" anchor="ctr"/>
              <a:lstStyle/>
              <a:p>
                <a:endParaRPr lang="en-US"/>
              </a:p>
            </p:txBody>
          </p:sp>
          <p:sp>
            <p:nvSpPr>
              <p:cNvPr id="3289" name="Freeform: Shape 3288">
                <a:extLst>
                  <a:ext uri="{FF2B5EF4-FFF2-40B4-BE49-F238E27FC236}">
                    <a16:creationId xmlns:a16="http://schemas.microsoft.com/office/drawing/2014/main" id="{47B4ACED-E2F5-46F3-BD6F-B1DFAB1C5D0D}"/>
                  </a:ext>
                </a:extLst>
              </p:cNvPr>
              <p:cNvSpPr/>
              <p:nvPr/>
            </p:nvSpPr>
            <p:spPr>
              <a:xfrm>
                <a:off x="1585776" y="4993109"/>
                <a:ext cx="35809" cy="5909"/>
              </a:xfrm>
              <a:custGeom>
                <a:avLst/>
                <a:gdLst>
                  <a:gd name="connsiteX0" fmla="*/ 213 w 35809"/>
                  <a:gd name="connsiteY0" fmla="*/ 510 h 5909"/>
                  <a:gd name="connsiteX1" fmla="*/ 36022 w 35809"/>
                  <a:gd name="connsiteY1" fmla="*/ 510 h 5909"/>
                </a:gdLst>
                <a:ahLst/>
                <a:cxnLst>
                  <a:cxn ang="0">
                    <a:pos x="connsiteX0" y="connsiteY0"/>
                  </a:cxn>
                  <a:cxn ang="0">
                    <a:pos x="connsiteX1" y="connsiteY1"/>
                  </a:cxn>
                </a:cxnLst>
                <a:rect l="l" t="t" r="r" b="b"/>
                <a:pathLst>
                  <a:path w="35809" h="5909">
                    <a:moveTo>
                      <a:pt x="213" y="510"/>
                    </a:moveTo>
                    <a:lnTo>
                      <a:pt x="36022" y="510"/>
                    </a:lnTo>
                  </a:path>
                </a:pathLst>
              </a:custGeom>
              <a:noFill/>
              <a:ln w="5965" cap="flat">
                <a:solidFill>
                  <a:srgbClr val="EC4E44"/>
                </a:solidFill>
                <a:prstDash val="solid"/>
                <a:miter/>
              </a:ln>
            </p:spPr>
            <p:txBody>
              <a:bodyPr rtlCol="0" anchor="ctr"/>
              <a:lstStyle/>
              <a:p>
                <a:endParaRPr lang="en-US"/>
              </a:p>
            </p:txBody>
          </p:sp>
          <p:sp>
            <p:nvSpPr>
              <p:cNvPr id="3290" name="Freeform: Shape 3289">
                <a:extLst>
                  <a:ext uri="{FF2B5EF4-FFF2-40B4-BE49-F238E27FC236}">
                    <a16:creationId xmlns:a16="http://schemas.microsoft.com/office/drawing/2014/main" id="{D2C37E35-8382-407B-BCB4-A9E9F1E77F28}"/>
                  </a:ext>
                </a:extLst>
              </p:cNvPr>
              <p:cNvSpPr/>
              <p:nvPr/>
            </p:nvSpPr>
            <p:spPr>
              <a:xfrm>
                <a:off x="1563431" y="5116782"/>
                <a:ext cx="35809" cy="5909"/>
              </a:xfrm>
              <a:custGeom>
                <a:avLst/>
                <a:gdLst>
                  <a:gd name="connsiteX0" fmla="*/ 209 w 35809"/>
                  <a:gd name="connsiteY0" fmla="*/ 531 h 5909"/>
                  <a:gd name="connsiteX1" fmla="*/ 36019 w 35809"/>
                  <a:gd name="connsiteY1" fmla="*/ 531 h 5909"/>
                </a:gdLst>
                <a:ahLst/>
                <a:cxnLst>
                  <a:cxn ang="0">
                    <a:pos x="connsiteX0" y="connsiteY0"/>
                  </a:cxn>
                  <a:cxn ang="0">
                    <a:pos x="connsiteX1" y="connsiteY1"/>
                  </a:cxn>
                </a:cxnLst>
                <a:rect l="l" t="t" r="r" b="b"/>
                <a:pathLst>
                  <a:path w="35809" h="5909">
                    <a:moveTo>
                      <a:pt x="209" y="531"/>
                    </a:moveTo>
                    <a:lnTo>
                      <a:pt x="36019" y="531"/>
                    </a:lnTo>
                  </a:path>
                </a:pathLst>
              </a:custGeom>
              <a:solidFill>
                <a:srgbClr val="EC4E44"/>
              </a:solidFill>
              <a:ln w="5965" cap="sq">
                <a:noFill/>
                <a:prstDash val="solid"/>
                <a:miter/>
              </a:ln>
            </p:spPr>
            <p:txBody>
              <a:bodyPr rtlCol="0" anchor="ctr"/>
              <a:lstStyle/>
              <a:p>
                <a:endParaRPr lang="en-US"/>
              </a:p>
            </p:txBody>
          </p:sp>
          <p:sp>
            <p:nvSpPr>
              <p:cNvPr id="3291" name="Freeform: Shape 3290">
                <a:extLst>
                  <a:ext uri="{FF2B5EF4-FFF2-40B4-BE49-F238E27FC236}">
                    <a16:creationId xmlns:a16="http://schemas.microsoft.com/office/drawing/2014/main" id="{977E7C3A-E306-46CE-B4B8-4E18163FCC6E}"/>
                  </a:ext>
                </a:extLst>
              </p:cNvPr>
              <p:cNvSpPr/>
              <p:nvPr/>
            </p:nvSpPr>
            <p:spPr>
              <a:xfrm>
                <a:off x="1563431" y="5116782"/>
                <a:ext cx="35809" cy="5909"/>
              </a:xfrm>
              <a:custGeom>
                <a:avLst/>
                <a:gdLst>
                  <a:gd name="connsiteX0" fmla="*/ 209 w 35809"/>
                  <a:gd name="connsiteY0" fmla="*/ 531 h 5909"/>
                  <a:gd name="connsiteX1" fmla="*/ 36019 w 35809"/>
                  <a:gd name="connsiteY1" fmla="*/ 531 h 5909"/>
                </a:gdLst>
                <a:ahLst/>
                <a:cxnLst>
                  <a:cxn ang="0">
                    <a:pos x="connsiteX0" y="connsiteY0"/>
                  </a:cxn>
                  <a:cxn ang="0">
                    <a:pos x="connsiteX1" y="connsiteY1"/>
                  </a:cxn>
                </a:cxnLst>
                <a:rect l="l" t="t" r="r" b="b"/>
                <a:pathLst>
                  <a:path w="35809" h="5909">
                    <a:moveTo>
                      <a:pt x="209" y="531"/>
                    </a:moveTo>
                    <a:lnTo>
                      <a:pt x="36019" y="531"/>
                    </a:lnTo>
                  </a:path>
                </a:pathLst>
              </a:custGeom>
              <a:noFill/>
              <a:ln w="5965" cap="flat">
                <a:solidFill>
                  <a:srgbClr val="EC4E44"/>
                </a:solidFill>
                <a:prstDash val="solid"/>
                <a:miter/>
              </a:ln>
            </p:spPr>
            <p:txBody>
              <a:bodyPr rtlCol="0" anchor="ctr"/>
              <a:lstStyle/>
              <a:p>
                <a:endParaRPr lang="en-US"/>
              </a:p>
            </p:txBody>
          </p:sp>
          <p:sp>
            <p:nvSpPr>
              <p:cNvPr id="3292" name="Freeform: Shape 3291">
                <a:extLst>
                  <a:ext uri="{FF2B5EF4-FFF2-40B4-BE49-F238E27FC236}">
                    <a16:creationId xmlns:a16="http://schemas.microsoft.com/office/drawing/2014/main" id="{7D11EA33-0A54-4D36-9E67-32A7C83DA217}"/>
                  </a:ext>
                </a:extLst>
              </p:cNvPr>
              <p:cNvSpPr/>
              <p:nvPr/>
            </p:nvSpPr>
            <p:spPr>
              <a:xfrm>
                <a:off x="2542093" y="4312983"/>
                <a:ext cx="35809" cy="5909"/>
              </a:xfrm>
              <a:custGeom>
                <a:avLst/>
                <a:gdLst>
                  <a:gd name="connsiteX0" fmla="*/ 373 w 35809"/>
                  <a:gd name="connsiteY0" fmla="*/ 395 h 5909"/>
                  <a:gd name="connsiteX1" fmla="*/ 36183 w 35809"/>
                  <a:gd name="connsiteY1" fmla="*/ 395 h 5909"/>
                </a:gdLst>
                <a:ahLst/>
                <a:cxnLst>
                  <a:cxn ang="0">
                    <a:pos x="connsiteX0" y="connsiteY0"/>
                  </a:cxn>
                  <a:cxn ang="0">
                    <a:pos x="connsiteX1" y="connsiteY1"/>
                  </a:cxn>
                </a:cxnLst>
                <a:rect l="l" t="t" r="r" b="b"/>
                <a:pathLst>
                  <a:path w="35809" h="5909">
                    <a:moveTo>
                      <a:pt x="373" y="395"/>
                    </a:moveTo>
                    <a:lnTo>
                      <a:pt x="36183" y="395"/>
                    </a:lnTo>
                  </a:path>
                </a:pathLst>
              </a:custGeom>
              <a:solidFill>
                <a:srgbClr val="EC4E44"/>
              </a:solidFill>
              <a:ln w="5965" cap="sq">
                <a:noFill/>
                <a:prstDash val="solid"/>
                <a:miter/>
              </a:ln>
            </p:spPr>
            <p:txBody>
              <a:bodyPr rtlCol="0" anchor="ctr"/>
              <a:lstStyle/>
              <a:p>
                <a:endParaRPr lang="en-US"/>
              </a:p>
            </p:txBody>
          </p:sp>
          <p:sp>
            <p:nvSpPr>
              <p:cNvPr id="3293" name="Freeform: Shape 3292">
                <a:extLst>
                  <a:ext uri="{FF2B5EF4-FFF2-40B4-BE49-F238E27FC236}">
                    <a16:creationId xmlns:a16="http://schemas.microsoft.com/office/drawing/2014/main" id="{C718496E-597B-48B6-8B02-CDFBB9F8F9A1}"/>
                  </a:ext>
                </a:extLst>
              </p:cNvPr>
              <p:cNvSpPr/>
              <p:nvPr/>
            </p:nvSpPr>
            <p:spPr>
              <a:xfrm>
                <a:off x="2542093" y="4312983"/>
                <a:ext cx="35809" cy="5909"/>
              </a:xfrm>
              <a:custGeom>
                <a:avLst/>
                <a:gdLst>
                  <a:gd name="connsiteX0" fmla="*/ 373 w 35809"/>
                  <a:gd name="connsiteY0" fmla="*/ 395 h 5909"/>
                  <a:gd name="connsiteX1" fmla="*/ 36183 w 35809"/>
                  <a:gd name="connsiteY1" fmla="*/ 395 h 5909"/>
                </a:gdLst>
                <a:ahLst/>
                <a:cxnLst>
                  <a:cxn ang="0">
                    <a:pos x="connsiteX0" y="connsiteY0"/>
                  </a:cxn>
                  <a:cxn ang="0">
                    <a:pos x="connsiteX1" y="connsiteY1"/>
                  </a:cxn>
                </a:cxnLst>
                <a:rect l="l" t="t" r="r" b="b"/>
                <a:pathLst>
                  <a:path w="35809" h="5909">
                    <a:moveTo>
                      <a:pt x="373" y="395"/>
                    </a:moveTo>
                    <a:lnTo>
                      <a:pt x="36183" y="395"/>
                    </a:lnTo>
                  </a:path>
                </a:pathLst>
              </a:custGeom>
              <a:noFill/>
              <a:ln w="5965" cap="flat">
                <a:solidFill>
                  <a:srgbClr val="EC4E44"/>
                </a:solidFill>
                <a:prstDash val="solid"/>
                <a:miter/>
              </a:ln>
            </p:spPr>
            <p:txBody>
              <a:bodyPr rtlCol="0" anchor="ctr"/>
              <a:lstStyle/>
              <a:p>
                <a:endParaRPr lang="en-US"/>
              </a:p>
            </p:txBody>
          </p:sp>
          <p:sp>
            <p:nvSpPr>
              <p:cNvPr id="3294" name="Freeform: Shape 3293">
                <a:extLst>
                  <a:ext uri="{FF2B5EF4-FFF2-40B4-BE49-F238E27FC236}">
                    <a16:creationId xmlns:a16="http://schemas.microsoft.com/office/drawing/2014/main" id="{0E8B718A-7FE0-4DBC-A8B0-FC4A19279BB2}"/>
                  </a:ext>
                </a:extLst>
              </p:cNvPr>
              <p:cNvSpPr/>
              <p:nvPr/>
            </p:nvSpPr>
            <p:spPr>
              <a:xfrm>
                <a:off x="3335725" y="3571396"/>
                <a:ext cx="35809" cy="5909"/>
              </a:xfrm>
              <a:custGeom>
                <a:avLst/>
                <a:gdLst>
                  <a:gd name="connsiteX0" fmla="*/ 506 w 35809"/>
                  <a:gd name="connsiteY0" fmla="*/ 270 h 5909"/>
                  <a:gd name="connsiteX1" fmla="*/ 36316 w 35809"/>
                  <a:gd name="connsiteY1" fmla="*/ 270 h 5909"/>
                </a:gdLst>
                <a:ahLst/>
                <a:cxnLst>
                  <a:cxn ang="0">
                    <a:pos x="connsiteX0" y="connsiteY0"/>
                  </a:cxn>
                  <a:cxn ang="0">
                    <a:pos x="connsiteX1" y="connsiteY1"/>
                  </a:cxn>
                </a:cxnLst>
                <a:rect l="l" t="t" r="r" b="b"/>
                <a:pathLst>
                  <a:path w="35809" h="5909">
                    <a:moveTo>
                      <a:pt x="506" y="270"/>
                    </a:moveTo>
                    <a:lnTo>
                      <a:pt x="36316" y="270"/>
                    </a:lnTo>
                  </a:path>
                </a:pathLst>
              </a:custGeom>
              <a:solidFill>
                <a:srgbClr val="EC4E44"/>
              </a:solidFill>
              <a:ln w="5965" cap="sq">
                <a:noFill/>
                <a:prstDash val="solid"/>
                <a:miter/>
              </a:ln>
            </p:spPr>
            <p:txBody>
              <a:bodyPr rtlCol="0" anchor="ctr"/>
              <a:lstStyle/>
              <a:p>
                <a:endParaRPr lang="en-US"/>
              </a:p>
            </p:txBody>
          </p:sp>
          <p:sp>
            <p:nvSpPr>
              <p:cNvPr id="3295" name="Freeform: Shape 3294">
                <a:extLst>
                  <a:ext uri="{FF2B5EF4-FFF2-40B4-BE49-F238E27FC236}">
                    <a16:creationId xmlns:a16="http://schemas.microsoft.com/office/drawing/2014/main" id="{6B153F9A-4AE0-4522-8AA0-36BAC35A6516}"/>
                  </a:ext>
                </a:extLst>
              </p:cNvPr>
              <p:cNvSpPr/>
              <p:nvPr/>
            </p:nvSpPr>
            <p:spPr>
              <a:xfrm>
                <a:off x="3335725" y="3571396"/>
                <a:ext cx="35809" cy="5909"/>
              </a:xfrm>
              <a:custGeom>
                <a:avLst/>
                <a:gdLst>
                  <a:gd name="connsiteX0" fmla="*/ 506 w 35809"/>
                  <a:gd name="connsiteY0" fmla="*/ 270 h 5909"/>
                  <a:gd name="connsiteX1" fmla="*/ 36316 w 35809"/>
                  <a:gd name="connsiteY1" fmla="*/ 270 h 5909"/>
                </a:gdLst>
                <a:ahLst/>
                <a:cxnLst>
                  <a:cxn ang="0">
                    <a:pos x="connsiteX0" y="connsiteY0"/>
                  </a:cxn>
                  <a:cxn ang="0">
                    <a:pos x="connsiteX1" y="connsiteY1"/>
                  </a:cxn>
                </a:cxnLst>
                <a:rect l="l" t="t" r="r" b="b"/>
                <a:pathLst>
                  <a:path w="35809" h="5909">
                    <a:moveTo>
                      <a:pt x="506" y="270"/>
                    </a:moveTo>
                    <a:lnTo>
                      <a:pt x="36316" y="270"/>
                    </a:lnTo>
                  </a:path>
                </a:pathLst>
              </a:custGeom>
              <a:noFill/>
              <a:ln w="5965" cap="flat">
                <a:solidFill>
                  <a:srgbClr val="EC4E44"/>
                </a:solidFill>
                <a:prstDash val="solid"/>
                <a:miter/>
              </a:ln>
            </p:spPr>
            <p:txBody>
              <a:bodyPr rtlCol="0" anchor="ctr"/>
              <a:lstStyle/>
              <a:p>
                <a:endParaRPr lang="en-US"/>
              </a:p>
            </p:txBody>
          </p:sp>
          <p:sp>
            <p:nvSpPr>
              <p:cNvPr id="3296" name="Freeform: Shape 3295">
                <a:extLst>
                  <a:ext uri="{FF2B5EF4-FFF2-40B4-BE49-F238E27FC236}">
                    <a16:creationId xmlns:a16="http://schemas.microsoft.com/office/drawing/2014/main" id="{DA9118C8-DCC0-4FCB-BDD5-F381DF260F5C}"/>
                  </a:ext>
                </a:extLst>
              </p:cNvPr>
              <p:cNvSpPr/>
              <p:nvPr/>
            </p:nvSpPr>
            <p:spPr>
              <a:xfrm>
                <a:off x="2684142" y="4169680"/>
                <a:ext cx="35809" cy="5909"/>
              </a:xfrm>
              <a:custGeom>
                <a:avLst/>
                <a:gdLst>
                  <a:gd name="connsiteX0" fmla="*/ 397 w 35809"/>
                  <a:gd name="connsiteY0" fmla="*/ 371 h 5909"/>
                  <a:gd name="connsiteX1" fmla="*/ 36206 w 35809"/>
                  <a:gd name="connsiteY1" fmla="*/ 371 h 5909"/>
                </a:gdLst>
                <a:ahLst/>
                <a:cxnLst>
                  <a:cxn ang="0">
                    <a:pos x="connsiteX0" y="connsiteY0"/>
                  </a:cxn>
                  <a:cxn ang="0">
                    <a:pos x="connsiteX1" y="connsiteY1"/>
                  </a:cxn>
                </a:cxnLst>
                <a:rect l="l" t="t" r="r" b="b"/>
                <a:pathLst>
                  <a:path w="35809" h="5909">
                    <a:moveTo>
                      <a:pt x="397" y="371"/>
                    </a:moveTo>
                    <a:lnTo>
                      <a:pt x="36206" y="371"/>
                    </a:lnTo>
                  </a:path>
                </a:pathLst>
              </a:custGeom>
              <a:solidFill>
                <a:srgbClr val="EC4E44"/>
              </a:solidFill>
              <a:ln w="5965" cap="sq">
                <a:noFill/>
                <a:prstDash val="solid"/>
                <a:miter/>
              </a:ln>
            </p:spPr>
            <p:txBody>
              <a:bodyPr rtlCol="0" anchor="ctr"/>
              <a:lstStyle/>
              <a:p>
                <a:endParaRPr lang="en-US"/>
              </a:p>
            </p:txBody>
          </p:sp>
          <p:sp>
            <p:nvSpPr>
              <p:cNvPr id="3297" name="Freeform: Shape 3296">
                <a:extLst>
                  <a:ext uri="{FF2B5EF4-FFF2-40B4-BE49-F238E27FC236}">
                    <a16:creationId xmlns:a16="http://schemas.microsoft.com/office/drawing/2014/main" id="{652DD685-1990-4E9B-93FF-15375923411F}"/>
                  </a:ext>
                </a:extLst>
              </p:cNvPr>
              <p:cNvSpPr/>
              <p:nvPr/>
            </p:nvSpPr>
            <p:spPr>
              <a:xfrm>
                <a:off x="2684142" y="4169680"/>
                <a:ext cx="35809" cy="5909"/>
              </a:xfrm>
              <a:custGeom>
                <a:avLst/>
                <a:gdLst>
                  <a:gd name="connsiteX0" fmla="*/ 397 w 35809"/>
                  <a:gd name="connsiteY0" fmla="*/ 371 h 5909"/>
                  <a:gd name="connsiteX1" fmla="*/ 36206 w 35809"/>
                  <a:gd name="connsiteY1" fmla="*/ 371 h 5909"/>
                </a:gdLst>
                <a:ahLst/>
                <a:cxnLst>
                  <a:cxn ang="0">
                    <a:pos x="connsiteX0" y="connsiteY0"/>
                  </a:cxn>
                  <a:cxn ang="0">
                    <a:pos x="connsiteX1" y="connsiteY1"/>
                  </a:cxn>
                </a:cxnLst>
                <a:rect l="l" t="t" r="r" b="b"/>
                <a:pathLst>
                  <a:path w="35809" h="5909">
                    <a:moveTo>
                      <a:pt x="397" y="371"/>
                    </a:moveTo>
                    <a:lnTo>
                      <a:pt x="36206" y="371"/>
                    </a:lnTo>
                  </a:path>
                </a:pathLst>
              </a:custGeom>
              <a:noFill/>
              <a:ln w="5965" cap="flat">
                <a:solidFill>
                  <a:srgbClr val="EC4E44"/>
                </a:solidFill>
                <a:prstDash val="solid"/>
                <a:miter/>
              </a:ln>
            </p:spPr>
            <p:txBody>
              <a:bodyPr rtlCol="0" anchor="ctr"/>
              <a:lstStyle/>
              <a:p>
                <a:endParaRPr lang="en-US"/>
              </a:p>
            </p:txBody>
          </p:sp>
          <p:sp>
            <p:nvSpPr>
              <p:cNvPr id="3298" name="Freeform: Shape 3297">
                <a:extLst>
                  <a:ext uri="{FF2B5EF4-FFF2-40B4-BE49-F238E27FC236}">
                    <a16:creationId xmlns:a16="http://schemas.microsoft.com/office/drawing/2014/main" id="{132B5ACD-6C82-4269-8C3F-41C33A98520F}"/>
                  </a:ext>
                </a:extLst>
              </p:cNvPr>
              <p:cNvSpPr/>
              <p:nvPr/>
            </p:nvSpPr>
            <p:spPr>
              <a:xfrm>
                <a:off x="2275768" y="4521280"/>
                <a:ext cx="35809" cy="5909"/>
              </a:xfrm>
              <a:custGeom>
                <a:avLst/>
                <a:gdLst>
                  <a:gd name="connsiteX0" fmla="*/ 329 w 35809"/>
                  <a:gd name="connsiteY0" fmla="*/ 430 h 5909"/>
                  <a:gd name="connsiteX1" fmla="*/ 36138 w 35809"/>
                  <a:gd name="connsiteY1" fmla="*/ 430 h 5909"/>
                </a:gdLst>
                <a:ahLst/>
                <a:cxnLst>
                  <a:cxn ang="0">
                    <a:pos x="connsiteX0" y="connsiteY0"/>
                  </a:cxn>
                  <a:cxn ang="0">
                    <a:pos x="connsiteX1" y="connsiteY1"/>
                  </a:cxn>
                </a:cxnLst>
                <a:rect l="l" t="t" r="r" b="b"/>
                <a:pathLst>
                  <a:path w="35809" h="5909">
                    <a:moveTo>
                      <a:pt x="329" y="430"/>
                    </a:moveTo>
                    <a:lnTo>
                      <a:pt x="36138" y="430"/>
                    </a:lnTo>
                  </a:path>
                </a:pathLst>
              </a:custGeom>
              <a:solidFill>
                <a:srgbClr val="EC4E44"/>
              </a:solidFill>
              <a:ln w="5965" cap="sq">
                <a:noFill/>
                <a:prstDash val="solid"/>
                <a:miter/>
              </a:ln>
            </p:spPr>
            <p:txBody>
              <a:bodyPr rtlCol="0" anchor="ctr"/>
              <a:lstStyle/>
              <a:p>
                <a:endParaRPr lang="en-US"/>
              </a:p>
            </p:txBody>
          </p:sp>
          <p:sp>
            <p:nvSpPr>
              <p:cNvPr id="3299" name="Freeform: Shape 3298">
                <a:extLst>
                  <a:ext uri="{FF2B5EF4-FFF2-40B4-BE49-F238E27FC236}">
                    <a16:creationId xmlns:a16="http://schemas.microsoft.com/office/drawing/2014/main" id="{0D23D2B3-FEAC-4B8A-9517-9179D747EF54}"/>
                  </a:ext>
                </a:extLst>
              </p:cNvPr>
              <p:cNvSpPr/>
              <p:nvPr/>
            </p:nvSpPr>
            <p:spPr>
              <a:xfrm>
                <a:off x="2275768" y="4521280"/>
                <a:ext cx="35809" cy="5909"/>
              </a:xfrm>
              <a:custGeom>
                <a:avLst/>
                <a:gdLst>
                  <a:gd name="connsiteX0" fmla="*/ 329 w 35809"/>
                  <a:gd name="connsiteY0" fmla="*/ 430 h 5909"/>
                  <a:gd name="connsiteX1" fmla="*/ 36138 w 35809"/>
                  <a:gd name="connsiteY1" fmla="*/ 430 h 5909"/>
                </a:gdLst>
                <a:ahLst/>
                <a:cxnLst>
                  <a:cxn ang="0">
                    <a:pos x="connsiteX0" y="connsiteY0"/>
                  </a:cxn>
                  <a:cxn ang="0">
                    <a:pos x="connsiteX1" y="connsiteY1"/>
                  </a:cxn>
                </a:cxnLst>
                <a:rect l="l" t="t" r="r" b="b"/>
                <a:pathLst>
                  <a:path w="35809" h="5909">
                    <a:moveTo>
                      <a:pt x="329" y="430"/>
                    </a:moveTo>
                    <a:lnTo>
                      <a:pt x="36138" y="430"/>
                    </a:lnTo>
                  </a:path>
                </a:pathLst>
              </a:custGeom>
              <a:noFill/>
              <a:ln w="5965" cap="flat">
                <a:solidFill>
                  <a:srgbClr val="EC4E44"/>
                </a:solidFill>
                <a:prstDash val="solid"/>
                <a:miter/>
              </a:ln>
            </p:spPr>
            <p:txBody>
              <a:bodyPr rtlCol="0" anchor="ctr"/>
              <a:lstStyle/>
              <a:p>
                <a:endParaRPr lang="en-US"/>
              </a:p>
            </p:txBody>
          </p:sp>
          <p:sp>
            <p:nvSpPr>
              <p:cNvPr id="3300" name="Freeform: Shape 3299">
                <a:extLst>
                  <a:ext uri="{FF2B5EF4-FFF2-40B4-BE49-F238E27FC236}">
                    <a16:creationId xmlns:a16="http://schemas.microsoft.com/office/drawing/2014/main" id="{8C96DB9A-372F-4BEF-A78F-59CAD28B2EC1}"/>
                  </a:ext>
                </a:extLst>
              </p:cNvPr>
              <p:cNvSpPr/>
              <p:nvPr/>
            </p:nvSpPr>
            <p:spPr>
              <a:xfrm>
                <a:off x="3948749" y="3030983"/>
                <a:ext cx="35809" cy="5909"/>
              </a:xfrm>
              <a:custGeom>
                <a:avLst/>
                <a:gdLst>
                  <a:gd name="connsiteX0" fmla="*/ 609 w 35809"/>
                  <a:gd name="connsiteY0" fmla="*/ 178 h 5909"/>
                  <a:gd name="connsiteX1" fmla="*/ 36418 w 35809"/>
                  <a:gd name="connsiteY1" fmla="*/ 178 h 5909"/>
                </a:gdLst>
                <a:ahLst/>
                <a:cxnLst>
                  <a:cxn ang="0">
                    <a:pos x="connsiteX0" y="connsiteY0"/>
                  </a:cxn>
                  <a:cxn ang="0">
                    <a:pos x="connsiteX1" y="connsiteY1"/>
                  </a:cxn>
                </a:cxnLst>
                <a:rect l="l" t="t" r="r" b="b"/>
                <a:pathLst>
                  <a:path w="35809" h="5909">
                    <a:moveTo>
                      <a:pt x="609" y="178"/>
                    </a:moveTo>
                    <a:lnTo>
                      <a:pt x="36418" y="178"/>
                    </a:lnTo>
                  </a:path>
                </a:pathLst>
              </a:custGeom>
              <a:solidFill>
                <a:srgbClr val="EC4E44"/>
              </a:solidFill>
              <a:ln w="5965" cap="sq">
                <a:noFill/>
                <a:prstDash val="solid"/>
                <a:miter/>
              </a:ln>
            </p:spPr>
            <p:txBody>
              <a:bodyPr rtlCol="0" anchor="ctr"/>
              <a:lstStyle/>
              <a:p>
                <a:endParaRPr lang="en-US"/>
              </a:p>
            </p:txBody>
          </p:sp>
          <p:sp>
            <p:nvSpPr>
              <p:cNvPr id="3301" name="Freeform: Shape 3300">
                <a:extLst>
                  <a:ext uri="{FF2B5EF4-FFF2-40B4-BE49-F238E27FC236}">
                    <a16:creationId xmlns:a16="http://schemas.microsoft.com/office/drawing/2014/main" id="{DCDE8552-A5A5-4A99-9762-863C0C7F8E3B}"/>
                  </a:ext>
                </a:extLst>
              </p:cNvPr>
              <p:cNvSpPr/>
              <p:nvPr/>
            </p:nvSpPr>
            <p:spPr>
              <a:xfrm>
                <a:off x="3948749" y="3030983"/>
                <a:ext cx="35809" cy="5909"/>
              </a:xfrm>
              <a:custGeom>
                <a:avLst/>
                <a:gdLst>
                  <a:gd name="connsiteX0" fmla="*/ 609 w 35809"/>
                  <a:gd name="connsiteY0" fmla="*/ 178 h 5909"/>
                  <a:gd name="connsiteX1" fmla="*/ 36418 w 35809"/>
                  <a:gd name="connsiteY1" fmla="*/ 178 h 5909"/>
                </a:gdLst>
                <a:ahLst/>
                <a:cxnLst>
                  <a:cxn ang="0">
                    <a:pos x="connsiteX0" y="connsiteY0"/>
                  </a:cxn>
                  <a:cxn ang="0">
                    <a:pos x="connsiteX1" y="connsiteY1"/>
                  </a:cxn>
                </a:cxnLst>
                <a:rect l="l" t="t" r="r" b="b"/>
                <a:pathLst>
                  <a:path w="35809" h="5909">
                    <a:moveTo>
                      <a:pt x="609" y="178"/>
                    </a:moveTo>
                    <a:lnTo>
                      <a:pt x="36418" y="178"/>
                    </a:lnTo>
                  </a:path>
                </a:pathLst>
              </a:custGeom>
              <a:noFill/>
              <a:ln w="5965" cap="flat">
                <a:solidFill>
                  <a:srgbClr val="EC4E44"/>
                </a:solidFill>
                <a:prstDash val="solid"/>
                <a:miter/>
              </a:ln>
            </p:spPr>
            <p:txBody>
              <a:bodyPr rtlCol="0" anchor="ctr"/>
              <a:lstStyle/>
              <a:p>
                <a:endParaRPr lang="en-US"/>
              </a:p>
            </p:txBody>
          </p:sp>
          <p:sp>
            <p:nvSpPr>
              <p:cNvPr id="3302" name="Freeform: Shape 3301">
                <a:extLst>
                  <a:ext uri="{FF2B5EF4-FFF2-40B4-BE49-F238E27FC236}">
                    <a16:creationId xmlns:a16="http://schemas.microsoft.com/office/drawing/2014/main" id="{8F34BADC-BB90-4749-BD42-6C9D0308E3CC}"/>
                  </a:ext>
                </a:extLst>
              </p:cNvPr>
              <p:cNvSpPr/>
              <p:nvPr/>
            </p:nvSpPr>
            <p:spPr>
              <a:xfrm>
                <a:off x="3937832" y="3009815"/>
                <a:ext cx="35809" cy="5909"/>
              </a:xfrm>
              <a:custGeom>
                <a:avLst/>
                <a:gdLst>
                  <a:gd name="connsiteX0" fmla="*/ 607 w 35809"/>
                  <a:gd name="connsiteY0" fmla="*/ 175 h 5909"/>
                  <a:gd name="connsiteX1" fmla="*/ 36416 w 35809"/>
                  <a:gd name="connsiteY1" fmla="*/ 175 h 5909"/>
                </a:gdLst>
                <a:ahLst/>
                <a:cxnLst>
                  <a:cxn ang="0">
                    <a:pos x="connsiteX0" y="connsiteY0"/>
                  </a:cxn>
                  <a:cxn ang="0">
                    <a:pos x="connsiteX1" y="connsiteY1"/>
                  </a:cxn>
                </a:cxnLst>
                <a:rect l="l" t="t" r="r" b="b"/>
                <a:pathLst>
                  <a:path w="35809" h="5909">
                    <a:moveTo>
                      <a:pt x="607" y="175"/>
                    </a:moveTo>
                    <a:lnTo>
                      <a:pt x="36416" y="175"/>
                    </a:lnTo>
                  </a:path>
                </a:pathLst>
              </a:custGeom>
              <a:solidFill>
                <a:srgbClr val="EC4E44"/>
              </a:solidFill>
              <a:ln w="5965" cap="sq">
                <a:noFill/>
                <a:prstDash val="solid"/>
                <a:miter/>
              </a:ln>
            </p:spPr>
            <p:txBody>
              <a:bodyPr rtlCol="0" anchor="ctr"/>
              <a:lstStyle/>
              <a:p>
                <a:endParaRPr lang="en-US"/>
              </a:p>
            </p:txBody>
          </p:sp>
          <p:sp>
            <p:nvSpPr>
              <p:cNvPr id="3303" name="Freeform: Shape 3302">
                <a:extLst>
                  <a:ext uri="{FF2B5EF4-FFF2-40B4-BE49-F238E27FC236}">
                    <a16:creationId xmlns:a16="http://schemas.microsoft.com/office/drawing/2014/main" id="{B8F96383-95E7-453D-BEA4-2E1AAABC23DC}"/>
                  </a:ext>
                </a:extLst>
              </p:cNvPr>
              <p:cNvSpPr/>
              <p:nvPr/>
            </p:nvSpPr>
            <p:spPr>
              <a:xfrm>
                <a:off x="3937832" y="3009815"/>
                <a:ext cx="35809" cy="5909"/>
              </a:xfrm>
              <a:custGeom>
                <a:avLst/>
                <a:gdLst>
                  <a:gd name="connsiteX0" fmla="*/ 607 w 35809"/>
                  <a:gd name="connsiteY0" fmla="*/ 175 h 5909"/>
                  <a:gd name="connsiteX1" fmla="*/ 36416 w 35809"/>
                  <a:gd name="connsiteY1" fmla="*/ 175 h 5909"/>
                </a:gdLst>
                <a:ahLst/>
                <a:cxnLst>
                  <a:cxn ang="0">
                    <a:pos x="connsiteX0" y="connsiteY0"/>
                  </a:cxn>
                  <a:cxn ang="0">
                    <a:pos x="connsiteX1" y="connsiteY1"/>
                  </a:cxn>
                </a:cxnLst>
                <a:rect l="l" t="t" r="r" b="b"/>
                <a:pathLst>
                  <a:path w="35809" h="5909">
                    <a:moveTo>
                      <a:pt x="607" y="175"/>
                    </a:moveTo>
                    <a:lnTo>
                      <a:pt x="36416" y="175"/>
                    </a:lnTo>
                  </a:path>
                </a:pathLst>
              </a:custGeom>
              <a:noFill/>
              <a:ln w="5965" cap="flat">
                <a:solidFill>
                  <a:srgbClr val="EC4E44"/>
                </a:solidFill>
                <a:prstDash val="solid"/>
                <a:miter/>
              </a:ln>
            </p:spPr>
            <p:txBody>
              <a:bodyPr rtlCol="0" anchor="ctr"/>
              <a:lstStyle/>
              <a:p>
                <a:endParaRPr lang="en-US"/>
              </a:p>
            </p:txBody>
          </p:sp>
          <p:sp>
            <p:nvSpPr>
              <p:cNvPr id="3304" name="Freeform: Shape 3303">
                <a:extLst>
                  <a:ext uri="{FF2B5EF4-FFF2-40B4-BE49-F238E27FC236}">
                    <a16:creationId xmlns:a16="http://schemas.microsoft.com/office/drawing/2014/main" id="{FF52FC20-A325-43E3-BE8A-B1CFC25F58F2}"/>
                  </a:ext>
                </a:extLst>
              </p:cNvPr>
              <p:cNvSpPr/>
              <p:nvPr/>
            </p:nvSpPr>
            <p:spPr>
              <a:xfrm>
                <a:off x="3735905" y="3233730"/>
                <a:ext cx="35809" cy="5909"/>
              </a:xfrm>
              <a:custGeom>
                <a:avLst/>
                <a:gdLst>
                  <a:gd name="connsiteX0" fmla="*/ 573 w 35809"/>
                  <a:gd name="connsiteY0" fmla="*/ 213 h 5909"/>
                  <a:gd name="connsiteX1" fmla="*/ 36383 w 35809"/>
                  <a:gd name="connsiteY1" fmla="*/ 213 h 5909"/>
                </a:gdLst>
                <a:ahLst/>
                <a:cxnLst>
                  <a:cxn ang="0">
                    <a:pos x="connsiteX0" y="connsiteY0"/>
                  </a:cxn>
                  <a:cxn ang="0">
                    <a:pos x="connsiteX1" y="connsiteY1"/>
                  </a:cxn>
                </a:cxnLst>
                <a:rect l="l" t="t" r="r" b="b"/>
                <a:pathLst>
                  <a:path w="35809" h="5909">
                    <a:moveTo>
                      <a:pt x="573" y="213"/>
                    </a:moveTo>
                    <a:lnTo>
                      <a:pt x="36383" y="213"/>
                    </a:lnTo>
                  </a:path>
                </a:pathLst>
              </a:custGeom>
              <a:solidFill>
                <a:srgbClr val="EC4E44"/>
              </a:solidFill>
              <a:ln w="5965" cap="sq">
                <a:noFill/>
                <a:prstDash val="solid"/>
                <a:miter/>
              </a:ln>
            </p:spPr>
            <p:txBody>
              <a:bodyPr rtlCol="0" anchor="ctr"/>
              <a:lstStyle/>
              <a:p>
                <a:endParaRPr lang="en-US"/>
              </a:p>
            </p:txBody>
          </p:sp>
          <p:sp>
            <p:nvSpPr>
              <p:cNvPr id="3305" name="Freeform: Shape 3304">
                <a:extLst>
                  <a:ext uri="{FF2B5EF4-FFF2-40B4-BE49-F238E27FC236}">
                    <a16:creationId xmlns:a16="http://schemas.microsoft.com/office/drawing/2014/main" id="{5E3E53E8-6A1B-4648-896D-CCE4C1DEFF7B}"/>
                  </a:ext>
                </a:extLst>
              </p:cNvPr>
              <p:cNvSpPr/>
              <p:nvPr/>
            </p:nvSpPr>
            <p:spPr>
              <a:xfrm>
                <a:off x="3735905" y="3233730"/>
                <a:ext cx="35809" cy="5909"/>
              </a:xfrm>
              <a:custGeom>
                <a:avLst/>
                <a:gdLst>
                  <a:gd name="connsiteX0" fmla="*/ 573 w 35809"/>
                  <a:gd name="connsiteY0" fmla="*/ 213 h 5909"/>
                  <a:gd name="connsiteX1" fmla="*/ 36383 w 35809"/>
                  <a:gd name="connsiteY1" fmla="*/ 213 h 5909"/>
                </a:gdLst>
                <a:ahLst/>
                <a:cxnLst>
                  <a:cxn ang="0">
                    <a:pos x="connsiteX0" y="connsiteY0"/>
                  </a:cxn>
                  <a:cxn ang="0">
                    <a:pos x="connsiteX1" y="connsiteY1"/>
                  </a:cxn>
                </a:cxnLst>
                <a:rect l="l" t="t" r="r" b="b"/>
                <a:pathLst>
                  <a:path w="35809" h="5909">
                    <a:moveTo>
                      <a:pt x="573" y="213"/>
                    </a:moveTo>
                    <a:lnTo>
                      <a:pt x="36383" y="213"/>
                    </a:lnTo>
                  </a:path>
                </a:pathLst>
              </a:custGeom>
              <a:noFill/>
              <a:ln w="5965" cap="flat">
                <a:solidFill>
                  <a:srgbClr val="EC4E44"/>
                </a:solidFill>
                <a:prstDash val="solid"/>
                <a:miter/>
              </a:ln>
            </p:spPr>
            <p:txBody>
              <a:bodyPr rtlCol="0" anchor="ctr"/>
              <a:lstStyle/>
              <a:p>
                <a:endParaRPr lang="en-US"/>
              </a:p>
            </p:txBody>
          </p:sp>
          <p:sp>
            <p:nvSpPr>
              <p:cNvPr id="3306" name="Freeform: Shape 3305">
                <a:extLst>
                  <a:ext uri="{FF2B5EF4-FFF2-40B4-BE49-F238E27FC236}">
                    <a16:creationId xmlns:a16="http://schemas.microsoft.com/office/drawing/2014/main" id="{CAB21377-4ACA-4BE7-8735-3B67BF6E4388}"/>
                  </a:ext>
                </a:extLst>
              </p:cNvPr>
              <p:cNvSpPr/>
              <p:nvPr/>
            </p:nvSpPr>
            <p:spPr>
              <a:xfrm>
                <a:off x="3809761" y="3149894"/>
                <a:ext cx="35809" cy="5909"/>
              </a:xfrm>
              <a:custGeom>
                <a:avLst/>
                <a:gdLst>
                  <a:gd name="connsiteX0" fmla="*/ 586 w 35809"/>
                  <a:gd name="connsiteY0" fmla="*/ 198 h 5909"/>
                  <a:gd name="connsiteX1" fmla="*/ 36395 w 35809"/>
                  <a:gd name="connsiteY1" fmla="*/ 198 h 5909"/>
                </a:gdLst>
                <a:ahLst/>
                <a:cxnLst>
                  <a:cxn ang="0">
                    <a:pos x="connsiteX0" y="connsiteY0"/>
                  </a:cxn>
                  <a:cxn ang="0">
                    <a:pos x="connsiteX1" y="connsiteY1"/>
                  </a:cxn>
                </a:cxnLst>
                <a:rect l="l" t="t" r="r" b="b"/>
                <a:pathLst>
                  <a:path w="35809" h="5909">
                    <a:moveTo>
                      <a:pt x="586" y="198"/>
                    </a:moveTo>
                    <a:lnTo>
                      <a:pt x="36395" y="198"/>
                    </a:lnTo>
                  </a:path>
                </a:pathLst>
              </a:custGeom>
              <a:solidFill>
                <a:srgbClr val="EC4E44"/>
              </a:solidFill>
              <a:ln w="5965" cap="sq">
                <a:noFill/>
                <a:prstDash val="solid"/>
                <a:miter/>
              </a:ln>
            </p:spPr>
            <p:txBody>
              <a:bodyPr rtlCol="0" anchor="ctr"/>
              <a:lstStyle/>
              <a:p>
                <a:endParaRPr lang="en-US"/>
              </a:p>
            </p:txBody>
          </p:sp>
          <p:sp>
            <p:nvSpPr>
              <p:cNvPr id="3307" name="Freeform: Shape 3306">
                <a:extLst>
                  <a:ext uri="{FF2B5EF4-FFF2-40B4-BE49-F238E27FC236}">
                    <a16:creationId xmlns:a16="http://schemas.microsoft.com/office/drawing/2014/main" id="{71EC27B3-C412-4E7F-BE38-8AD466C46573}"/>
                  </a:ext>
                </a:extLst>
              </p:cNvPr>
              <p:cNvSpPr/>
              <p:nvPr/>
            </p:nvSpPr>
            <p:spPr>
              <a:xfrm>
                <a:off x="3809761" y="3149894"/>
                <a:ext cx="35809" cy="5909"/>
              </a:xfrm>
              <a:custGeom>
                <a:avLst/>
                <a:gdLst>
                  <a:gd name="connsiteX0" fmla="*/ 586 w 35809"/>
                  <a:gd name="connsiteY0" fmla="*/ 198 h 5909"/>
                  <a:gd name="connsiteX1" fmla="*/ 36395 w 35809"/>
                  <a:gd name="connsiteY1" fmla="*/ 198 h 5909"/>
                </a:gdLst>
                <a:ahLst/>
                <a:cxnLst>
                  <a:cxn ang="0">
                    <a:pos x="connsiteX0" y="connsiteY0"/>
                  </a:cxn>
                  <a:cxn ang="0">
                    <a:pos x="connsiteX1" y="connsiteY1"/>
                  </a:cxn>
                </a:cxnLst>
                <a:rect l="l" t="t" r="r" b="b"/>
                <a:pathLst>
                  <a:path w="35809" h="5909">
                    <a:moveTo>
                      <a:pt x="586" y="198"/>
                    </a:moveTo>
                    <a:lnTo>
                      <a:pt x="36395" y="198"/>
                    </a:lnTo>
                  </a:path>
                </a:pathLst>
              </a:custGeom>
              <a:noFill/>
              <a:ln w="5965" cap="flat">
                <a:solidFill>
                  <a:srgbClr val="EC4E44"/>
                </a:solidFill>
                <a:prstDash val="solid"/>
                <a:miter/>
              </a:ln>
            </p:spPr>
            <p:txBody>
              <a:bodyPr rtlCol="0" anchor="ctr"/>
              <a:lstStyle/>
              <a:p>
                <a:endParaRPr lang="en-US"/>
              </a:p>
            </p:txBody>
          </p:sp>
          <p:sp>
            <p:nvSpPr>
              <p:cNvPr id="3308" name="Freeform: Shape 3307">
                <a:extLst>
                  <a:ext uri="{FF2B5EF4-FFF2-40B4-BE49-F238E27FC236}">
                    <a16:creationId xmlns:a16="http://schemas.microsoft.com/office/drawing/2014/main" id="{9C95B306-B907-4FA8-9E40-9C31427428DF}"/>
                  </a:ext>
                </a:extLst>
              </p:cNvPr>
              <p:cNvSpPr/>
              <p:nvPr/>
            </p:nvSpPr>
            <p:spPr>
              <a:xfrm>
                <a:off x="2616237" y="4221552"/>
                <a:ext cx="35809" cy="5909"/>
              </a:xfrm>
              <a:custGeom>
                <a:avLst/>
                <a:gdLst>
                  <a:gd name="connsiteX0" fmla="*/ 386 w 35809"/>
                  <a:gd name="connsiteY0" fmla="*/ 380 h 5909"/>
                  <a:gd name="connsiteX1" fmla="*/ 36195 w 35809"/>
                  <a:gd name="connsiteY1" fmla="*/ 380 h 5909"/>
                </a:gdLst>
                <a:ahLst/>
                <a:cxnLst>
                  <a:cxn ang="0">
                    <a:pos x="connsiteX0" y="connsiteY0"/>
                  </a:cxn>
                  <a:cxn ang="0">
                    <a:pos x="connsiteX1" y="connsiteY1"/>
                  </a:cxn>
                </a:cxnLst>
                <a:rect l="l" t="t" r="r" b="b"/>
                <a:pathLst>
                  <a:path w="35809" h="5909">
                    <a:moveTo>
                      <a:pt x="386" y="380"/>
                    </a:moveTo>
                    <a:lnTo>
                      <a:pt x="36195" y="380"/>
                    </a:lnTo>
                  </a:path>
                </a:pathLst>
              </a:custGeom>
              <a:solidFill>
                <a:srgbClr val="EC4E44"/>
              </a:solidFill>
              <a:ln w="5965" cap="sq">
                <a:noFill/>
                <a:prstDash val="solid"/>
                <a:miter/>
              </a:ln>
            </p:spPr>
            <p:txBody>
              <a:bodyPr rtlCol="0" anchor="ctr"/>
              <a:lstStyle/>
              <a:p>
                <a:endParaRPr lang="en-US"/>
              </a:p>
            </p:txBody>
          </p:sp>
          <p:sp>
            <p:nvSpPr>
              <p:cNvPr id="3309" name="Freeform: Shape 3308">
                <a:extLst>
                  <a:ext uri="{FF2B5EF4-FFF2-40B4-BE49-F238E27FC236}">
                    <a16:creationId xmlns:a16="http://schemas.microsoft.com/office/drawing/2014/main" id="{2A673DC2-4071-433C-8261-9AE6163344B8}"/>
                  </a:ext>
                </a:extLst>
              </p:cNvPr>
              <p:cNvSpPr/>
              <p:nvPr/>
            </p:nvSpPr>
            <p:spPr>
              <a:xfrm>
                <a:off x="2616237" y="4221552"/>
                <a:ext cx="35809" cy="5909"/>
              </a:xfrm>
              <a:custGeom>
                <a:avLst/>
                <a:gdLst>
                  <a:gd name="connsiteX0" fmla="*/ 386 w 35809"/>
                  <a:gd name="connsiteY0" fmla="*/ 380 h 5909"/>
                  <a:gd name="connsiteX1" fmla="*/ 36195 w 35809"/>
                  <a:gd name="connsiteY1" fmla="*/ 380 h 5909"/>
                </a:gdLst>
                <a:ahLst/>
                <a:cxnLst>
                  <a:cxn ang="0">
                    <a:pos x="connsiteX0" y="connsiteY0"/>
                  </a:cxn>
                  <a:cxn ang="0">
                    <a:pos x="connsiteX1" y="connsiteY1"/>
                  </a:cxn>
                </a:cxnLst>
                <a:rect l="l" t="t" r="r" b="b"/>
                <a:pathLst>
                  <a:path w="35809" h="5909">
                    <a:moveTo>
                      <a:pt x="386" y="380"/>
                    </a:moveTo>
                    <a:lnTo>
                      <a:pt x="36195" y="380"/>
                    </a:lnTo>
                  </a:path>
                </a:pathLst>
              </a:custGeom>
              <a:noFill/>
              <a:ln w="5965" cap="flat">
                <a:solidFill>
                  <a:srgbClr val="EC4E44"/>
                </a:solidFill>
                <a:prstDash val="solid"/>
                <a:miter/>
              </a:ln>
            </p:spPr>
            <p:txBody>
              <a:bodyPr rtlCol="0" anchor="ctr"/>
              <a:lstStyle/>
              <a:p>
                <a:endParaRPr lang="en-US"/>
              </a:p>
            </p:txBody>
          </p:sp>
          <p:sp>
            <p:nvSpPr>
              <p:cNvPr id="3310" name="Freeform: Shape 3309">
                <a:extLst>
                  <a:ext uri="{FF2B5EF4-FFF2-40B4-BE49-F238E27FC236}">
                    <a16:creationId xmlns:a16="http://schemas.microsoft.com/office/drawing/2014/main" id="{A5474CA7-DE76-44C8-A930-E9DB89CBFEEF}"/>
                  </a:ext>
                </a:extLst>
              </p:cNvPr>
              <p:cNvSpPr/>
              <p:nvPr/>
            </p:nvSpPr>
            <p:spPr>
              <a:xfrm>
                <a:off x="2604475" y="4269283"/>
                <a:ext cx="35809" cy="5909"/>
              </a:xfrm>
              <a:custGeom>
                <a:avLst/>
                <a:gdLst>
                  <a:gd name="connsiteX0" fmla="*/ 384 w 35809"/>
                  <a:gd name="connsiteY0" fmla="*/ 388 h 5909"/>
                  <a:gd name="connsiteX1" fmla="*/ 36193 w 35809"/>
                  <a:gd name="connsiteY1" fmla="*/ 388 h 5909"/>
                </a:gdLst>
                <a:ahLst/>
                <a:cxnLst>
                  <a:cxn ang="0">
                    <a:pos x="connsiteX0" y="connsiteY0"/>
                  </a:cxn>
                  <a:cxn ang="0">
                    <a:pos x="connsiteX1" y="connsiteY1"/>
                  </a:cxn>
                </a:cxnLst>
                <a:rect l="l" t="t" r="r" b="b"/>
                <a:pathLst>
                  <a:path w="35809" h="5909">
                    <a:moveTo>
                      <a:pt x="384" y="388"/>
                    </a:moveTo>
                    <a:lnTo>
                      <a:pt x="36193" y="388"/>
                    </a:lnTo>
                  </a:path>
                </a:pathLst>
              </a:custGeom>
              <a:solidFill>
                <a:srgbClr val="EC4E44"/>
              </a:solidFill>
              <a:ln w="5965" cap="sq">
                <a:noFill/>
                <a:prstDash val="solid"/>
                <a:miter/>
              </a:ln>
            </p:spPr>
            <p:txBody>
              <a:bodyPr rtlCol="0" anchor="ctr"/>
              <a:lstStyle/>
              <a:p>
                <a:endParaRPr lang="en-US"/>
              </a:p>
            </p:txBody>
          </p:sp>
          <p:sp>
            <p:nvSpPr>
              <p:cNvPr id="3311" name="Freeform: Shape 3310">
                <a:extLst>
                  <a:ext uri="{FF2B5EF4-FFF2-40B4-BE49-F238E27FC236}">
                    <a16:creationId xmlns:a16="http://schemas.microsoft.com/office/drawing/2014/main" id="{2FBB1091-D629-4673-A4B0-785A44914E1F}"/>
                  </a:ext>
                </a:extLst>
              </p:cNvPr>
              <p:cNvSpPr/>
              <p:nvPr/>
            </p:nvSpPr>
            <p:spPr>
              <a:xfrm>
                <a:off x="2604475" y="4269283"/>
                <a:ext cx="35809" cy="5909"/>
              </a:xfrm>
              <a:custGeom>
                <a:avLst/>
                <a:gdLst>
                  <a:gd name="connsiteX0" fmla="*/ 384 w 35809"/>
                  <a:gd name="connsiteY0" fmla="*/ 388 h 5909"/>
                  <a:gd name="connsiteX1" fmla="*/ 36193 w 35809"/>
                  <a:gd name="connsiteY1" fmla="*/ 388 h 5909"/>
                </a:gdLst>
                <a:ahLst/>
                <a:cxnLst>
                  <a:cxn ang="0">
                    <a:pos x="connsiteX0" y="connsiteY0"/>
                  </a:cxn>
                  <a:cxn ang="0">
                    <a:pos x="connsiteX1" y="connsiteY1"/>
                  </a:cxn>
                </a:cxnLst>
                <a:rect l="l" t="t" r="r" b="b"/>
                <a:pathLst>
                  <a:path w="35809" h="5909">
                    <a:moveTo>
                      <a:pt x="384" y="388"/>
                    </a:moveTo>
                    <a:lnTo>
                      <a:pt x="36193" y="388"/>
                    </a:lnTo>
                  </a:path>
                </a:pathLst>
              </a:custGeom>
              <a:noFill/>
              <a:ln w="5965" cap="flat">
                <a:solidFill>
                  <a:srgbClr val="EC4E44"/>
                </a:solidFill>
                <a:prstDash val="solid"/>
                <a:miter/>
              </a:ln>
            </p:spPr>
            <p:txBody>
              <a:bodyPr rtlCol="0" anchor="ctr"/>
              <a:lstStyle/>
              <a:p>
                <a:endParaRPr lang="en-US"/>
              </a:p>
            </p:txBody>
          </p:sp>
          <p:sp>
            <p:nvSpPr>
              <p:cNvPr id="3312" name="Freeform: Shape 3311">
                <a:extLst>
                  <a:ext uri="{FF2B5EF4-FFF2-40B4-BE49-F238E27FC236}">
                    <a16:creationId xmlns:a16="http://schemas.microsoft.com/office/drawing/2014/main" id="{854F3FF2-54C6-4E01-B6C7-C69781D0FD87}"/>
                  </a:ext>
                </a:extLst>
              </p:cNvPr>
              <p:cNvSpPr/>
              <p:nvPr/>
            </p:nvSpPr>
            <p:spPr>
              <a:xfrm>
                <a:off x="4088939" y="2908678"/>
                <a:ext cx="35809" cy="5909"/>
              </a:xfrm>
              <a:custGeom>
                <a:avLst/>
                <a:gdLst>
                  <a:gd name="connsiteX0" fmla="*/ 632 w 35809"/>
                  <a:gd name="connsiteY0" fmla="*/ 158 h 5909"/>
                  <a:gd name="connsiteX1" fmla="*/ 36442 w 35809"/>
                  <a:gd name="connsiteY1" fmla="*/ 158 h 5909"/>
                </a:gdLst>
                <a:ahLst/>
                <a:cxnLst>
                  <a:cxn ang="0">
                    <a:pos x="connsiteX0" y="connsiteY0"/>
                  </a:cxn>
                  <a:cxn ang="0">
                    <a:pos x="connsiteX1" y="connsiteY1"/>
                  </a:cxn>
                </a:cxnLst>
                <a:rect l="l" t="t" r="r" b="b"/>
                <a:pathLst>
                  <a:path w="35809" h="5909">
                    <a:moveTo>
                      <a:pt x="632" y="158"/>
                    </a:moveTo>
                    <a:lnTo>
                      <a:pt x="36442" y="158"/>
                    </a:lnTo>
                  </a:path>
                </a:pathLst>
              </a:custGeom>
              <a:solidFill>
                <a:srgbClr val="EC4E44"/>
              </a:solidFill>
              <a:ln w="5965" cap="sq">
                <a:noFill/>
                <a:prstDash val="solid"/>
                <a:miter/>
              </a:ln>
            </p:spPr>
            <p:txBody>
              <a:bodyPr rtlCol="0" anchor="ctr"/>
              <a:lstStyle/>
              <a:p>
                <a:endParaRPr lang="en-US"/>
              </a:p>
            </p:txBody>
          </p:sp>
          <p:sp>
            <p:nvSpPr>
              <p:cNvPr id="3313" name="Freeform: Shape 3312">
                <a:extLst>
                  <a:ext uri="{FF2B5EF4-FFF2-40B4-BE49-F238E27FC236}">
                    <a16:creationId xmlns:a16="http://schemas.microsoft.com/office/drawing/2014/main" id="{82370835-CB40-498D-80EC-1FA4F94E3EBD}"/>
                  </a:ext>
                </a:extLst>
              </p:cNvPr>
              <p:cNvSpPr/>
              <p:nvPr/>
            </p:nvSpPr>
            <p:spPr>
              <a:xfrm>
                <a:off x="4088939" y="2908678"/>
                <a:ext cx="35809" cy="5909"/>
              </a:xfrm>
              <a:custGeom>
                <a:avLst/>
                <a:gdLst>
                  <a:gd name="connsiteX0" fmla="*/ 632 w 35809"/>
                  <a:gd name="connsiteY0" fmla="*/ 158 h 5909"/>
                  <a:gd name="connsiteX1" fmla="*/ 36442 w 35809"/>
                  <a:gd name="connsiteY1" fmla="*/ 158 h 5909"/>
                </a:gdLst>
                <a:ahLst/>
                <a:cxnLst>
                  <a:cxn ang="0">
                    <a:pos x="connsiteX0" y="connsiteY0"/>
                  </a:cxn>
                  <a:cxn ang="0">
                    <a:pos x="connsiteX1" y="connsiteY1"/>
                  </a:cxn>
                </a:cxnLst>
                <a:rect l="l" t="t" r="r" b="b"/>
                <a:pathLst>
                  <a:path w="35809" h="5909">
                    <a:moveTo>
                      <a:pt x="632" y="158"/>
                    </a:moveTo>
                    <a:lnTo>
                      <a:pt x="36442" y="158"/>
                    </a:lnTo>
                  </a:path>
                </a:pathLst>
              </a:custGeom>
              <a:noFill/>
              <a:ln w="5965" cap="flat">
                <a:solidFill>
                  <a:srgbClr val="EC4E44"/>
                </a:solidFill>
                <a:prstDash val="solid"/>
                <a:miter/>
              </a:ln>
            </p:spPr>
            <p:txBody>
              <a:bodyPr rtlCol="0" anchor="ctr"/>
              <a:lstStyle/>
              <a:p>
                <a:endParaRPr lang="en-US"/>
              </a:p>
            </p:txBody>
          </p:sp>
          <p:sp>
            <p:nvSpPr>
              <p:cNvPr id="3314" name="Freeform: Shape 3313">
                <a:extLst>
                  <a:ext uri="{FF2B5EF4-FFF2-40B4-BE49-F238E27FC236}">
                    <a16:creationId xmlns:a16="http://schemas.microsoft.com/office/drawing/2014/main" id="{841FE387-A1DA-4B63-A917-22DDAD116BAB}"/>
                  </a:ext>
                </a:extLst>
              </p:cNvPr>
              <p:cNvSpPr/>
              <p:nvPr/>
            </p:nvSpPr>
            <p:spPr>
              <a:xfrm>
                <a:off x="3501077" y="3460624"/>
                <a:ext cx="35809" cy="5909"/>
              </a:xfrm>
              <a:custGeom>
                <a:avLst/>
                <a:gdLst>
                  <a:gd name="connsiteX0" fmla="*/ 534 w 35809"/>
                  <a:gd name="connsiteY0" fmla="*/ 251 h 5909"/>
                  <a:gd name="connsiteX1" fmla="*/ 36343 w 35809"/>
                  <a:gd name="connsiteY1" fmla="*/ 251 h 5909"/>
                </a:gdLst>
                <a:ahLst/>
                <a:cxnLst>
                  <a:cxn ang="0">
                    <a:pos x="connsiteX0" y="connsiteY0"/>
                  </a:cxn>
                  <a:cxn ang="0">
                    <a:pos x="connsiteX1" y="connsiteY1"/>
                  </a:cxn>
                </a:cxnLst>
                <a:rect l="l" t="t" r="r" b="b"/>
                <a:pathLst>
                  <a:path w="35809" h="5909">
                    <a:moveTo>
                      <a:pt x="534" y="251"/>
                    </a:moveTo>
                    <a:lnTo>
                      <a:pt x="36343" y="251"/>
                    </a:lnTo>
                  </a:path>
                </a:pathLst>
              </a:custGeom>
              <a:solidFill>
                <a:srgbClr val="EC4E44"/>
              </a:solidFill>
              <a:ln w="5965" cap="sq">
                <a:noFill/>
                <a:prstDash val="solid"/>
                <a:miter/>
              </a:ln>
            </p:spPr>
            <p:txBody>
              <a:bodyPr rtlCol="0" anchor="ctr"/>
              <a:lstStyle/>
              <a:p>
                <a:endParaRPr lang="en-US"/>
              </a:p>
            </p:txBody>
          </p:sp>
          <p:sp>
            <p:nvSpPr>
              <p:cNvPr id="3315" name="Freeform: Shape 3314">
                <a:extLst>
                  <a:ext uri="{FF2B5EF4-FFF2-40B4-BE49-F238E27FC236}">
                    <a16:creationId xmlns:a16="http://schemas.microsoft.com/office/drawing/2014/main" id="{200B4539-485D-47A6-9012-C3E98E354403}"/>
                  </a:ext>
                </a:extLst>
              </p:cNvPr>
              <p:cNvSpPr/>
              <p:nvPr/>
            </p:nvSpPr>
            <p:spPr>
              <a:xfrm>
                <a:off x="3501077" y="3460624"/>
                <a:ext cx="35809" cy="5909"/>
              </a:xfrm>
              <a:custGeom>
                <a:avLst/>
                <a:gdLst>
                  <a:gd name="connsiteX0" fmla="*/ 534 w 35809"/>
                  <a:gd name="connsiteY0" fmla="*/ 251 h 5909"/>
                  <a:gd name="connsiteX1" fmla="*/ 36343 w 35809"/>
                  <a:gd name="connsiteY1" fmla="*/ 251 h 5909"/>
                </a:gdLst>
                <a:ahLst/>
                <a:cxnLst>
                  <a:cxn ang="0">
                    <a:pos x="connsiteX0" y="connsiteY0"/>
                  </a:cxn>
                  <a:cxn ang="0">
                    <a:pos x="connsiteX1" y="connsiteY1"/>
                  </a:cxn>
                </a:cxnLst>
                <a:rect l="l" t="t" r="r" b="b"/>
                <a:pathLst>
                  <a:path w="35809" h="5909">
                    <a:moveTo>
                      <a:pt x="534" y="251"/>
                    </a:moveTo>
                    <a:lnTo>
                      <a:pt x="36343" y="251"/>
                    </a:lnTo>
                  </a:path>
                </a:pathLst>
              </a:custGeom>
              <a:noFill/>
              <a:ln w="5965" cap="flat">
                <a:solidFill>
                  <a:srgbClr val="EC4E44"/>
                </a:solidFill>
                <a:prstDash val="solid"/>
                <a:miter/>
              </a:ln>
            </p:spPr>
            <p:txBody>
              <a:bodyPr rtlCol="0" anchor="ctr"/>
              <a:lstStyle/>
              <a:p>
                <a:endParaRPr lang="en-US"/>
              </a:p>
            </p:txBody>
          </p:sp>
          <p:sp>
            <p:nvSpPr>
              <p:cNvPr id="3316" name="Freeform: Shape 3315">
                <a:extLst>
                  <a:ext uri="{FF2B5EF4-FFF2-40B4-BE49-F238E27FC236}">
                    <a16:creationId xmlns:a16="http://schemas.microsoft.com/office/drawing/2014/main" id="{EB2FC32E-A3A8-4D10-9723-B8AC088B5FB9}"/>
                  </a:ext>
                </a:extLst>
              </p:cNvPr>
              <p:cNvSpPr/>
              <p:nvPr/>
            </p:nvSpPr>
            <p:spPr>
              <a:xfrm>
                <a:off x="2577476" y="4261930"/>
                <a:ext cx="35809" cy="5909"/>
              </a:xfrm>
              <a:custGeom>
                <a:avLst/>
                <a:gdLst>
                  <a:gd name="connsiteX0" fmla="*/ 379 w 35809"/>
                  <a:gd name="connsiteY0" fmla="*/ 387 h 5909"/>
                  <a:gd name="connsiteX1" fmla="*/ 36189 w 35809"/>
                  <a:gd name="connsiteY1" fmla="*/ 387 h 5909"/>
                </a:gdLst>
                <a:ahLst/>
                <a:cxnLst>
                  <a:cxn ang="0">
                    <a:pos x="connsiteX0" y="connsiteY0"/>
                  </a:cxn>
                  <a:cxn ang="0">
                    <a:pos x="connsiteX1" y="connsiteY1"/>
                  </a:cxn>
                </a:cxnLst>
                <a:rect l="l" t="t" r="r" b="b"/>
                <a:pathLst>
                  <a:path w="35809" h="5909">
                    <a:moveTo>
                      <a:pt x="379" y="387"/>
                    </a:moveTo>
                    <a:lnTo>
                      <a:pt x="36189" y="387"/>
                    </a:lnTo>
                  </a:path>
                </a:pathLst>
              </a:custGeom>
              <a:solidFill>
                <a:srgbClr val="EC4E44"/>
              </a:solidFill>
              <a:ln w="5965" cap="sq">
                <a:noFill/>
                <a:prstDash val="solid"/>
                <a:miter/>
              </a:ln>
            </p:spPr>
            <p:txBody>
              <a:bodyPr rtlCol="0" anchor="ctr"/>
              <a:lstStyle/>
              <a:p>
                <a:endParaRPr lang="en-US"/>
              </a:p>
            </p:txBody>
          </p:sp>
          <p:sp>
            <p:nvSpPr>
              <p:cNvPr id="3317" name="Freeform: Shape 3316">
                <a:extLst>
                  <a:ext uri="{FF2B5EF4-FFF2-40B4-BE49-F238E27FC236}">
                    <a16:creationId xmlns:a16="http://schemas.microsoft.com/office/drawing/2014/main" id="{E46F3FA5-9CEF-46B2-8E9A-9F2819DA1BA7}"/>
                  </a:ext>
                </a:extLst>
              </p:cNvPr>
              <p:cNvSpPr/>
              <p:nvPr/>
            </p:nvSpPr>
            <p:spPr>
              <a:xfrm>
                <a:off x="2577476" y="4261930"/>
                <a:ext cx="35809" cy="5909"/>
              </a:xfrm>
              <a:custGeom>
                <a:avLst/>
                <a:gdLst>
                  <a:gd name="connsiteX0" fmla="*/ 379 w 35809"/>
                  <a:gd name="connsiteY0" fmla="*/ 387 h 5909"/>
                  <a:gd name="connsiteX1" fmla="*/ 36189 w 35809"/>
                  <a:gd name="connsiteY1" fmla="*/ 387 h 5909"/>
                </a:gdLst>
                <a:ahLst/>
                <a:cxnLst>
                  <a:cxn ang="0">
                    <a:pos x="connsiteX0" y="connsiteY0"/>
                  </a:cxn>
                  <a:cxn ang="0">
                    <a:pos x="connsiteX1" y="connsiteY1"/>
                  </a:cxn>
                </a:cxnLst>
                <a:rect l="l" t="t" r="r" b="b"/>
                <a:pathLst>
                  <a:path w="35809" h="5909">
                    <a:moveTo>
                      <a:pt x="379" y="387"/>
                    </a:moveTo>
                    <a:lnTo>
                      <a:pt x="36189" y="387"/>
                    </a:lnTo>
                  </a:path>
                </a:pathLst>
              </a:custGeom>
              <a:noFill/>
              <a:ln w="5965" cap="flat">
                <a:solidFill>
                  <a:srgbClr val="EC4E44"/>
                </a:solidFill>
                <a:prstDash val="solid"/>
                <a:miter/>
              </a:ln>
            </p:spPr>
            <p:txBody>
              <a:bodyPr rtlCol="0" anchor="ctr"/>
              <a:lstStyle/>
              <a:p>
                <a:endParaRPr lang="en-US"/>
              </a:p>
            </p:txBody>
          </p:sp>
          <p:sp>
            <p:nvSpPr>
              <p:cNvPr id="3318" name="Freeform: Shape 3317">
                <a:extLst>
                  <a:ext uri="{FF2B5EF4-FFF2-40B4-BE49-F238E27FC236}">
                    <a16:creationId xmlns:a16="http://schemas.microsoft.com/office/drawing/2014/main" id="{F1FC7218-D0D8-415E-9B99-A199BE9D96E4}"/>
                  </a:ext>
                </a:extLst>
              </p:cNvPr>
              <p:cNvSpPr/>
              <p:nvPr/>
            </p:nvSpPr>
            <p:spPr>
              <a:xfrm>
                <a:off x="2925083" y="3945172"/>
                <a:ext cx="35809" cy="5909"/>
              </a:xfrm>
              <a:custGeom>
                <a:avLst/>
                <a:gdLst>
                  <a:gd name="connsiteX0" fmla="*/ 437 w 35809"/>
                  <a:gd name="connsiteY0" fmla="*/ 333 h 5909"/>
                  <a:gd name="connsiteX1" fmla="*/ 36247 w 35809"/>
                  <a:gd name="connsiteY1" fmla="*/ 333 h 5909"/>
                </a:gdLst>
                <a:ahLst/>
                <a:cxnLst>
                  <a:cxn ang="0">
                    <a:pos x="connsiteX0" y="connsiteY0"/>
                  </a:cxn>
                  <a:cxn ang="0">
                    <a:pos x="connsiteX1" y="connsiteY1"/>
                  </a:cxn>
                </a:cxnLst>
                <a:rect l="l" t="t" r="r" b="b"/>
                <a:pathLst>
                  <a:path w="35809" h="5909">
                    <a:moveTo>
                      <a:pt x="437" y="333"/>
                    </a:moveTo>
                    <a:lnTo>
                      <a:pt x="36247" y="333"/>
                    </a:lnTo>
                  </a:path>
                </a:pathLst>
              </a:custGeom>
              <a:solidFill>
                <a:srgbClr val="EC4E44"/>
              </a:solidFill>
              <a:ln w="5965" cap="sq">
                <a:noFill/>
                <a:prstDash val="solid"/>
                <a:miter/>
              </a:ln>
            </p:spPr>
            <p:txBody>
              <a:bodyPr rtlCol="0" anchor="ctr"/>
              <a:lstStyle/>
              <a:p>
                <a:endParaRPr lang="en-US"/>
              </a:p>
            </p:txBody>
          </p:sp>
          <p:sp>
            <p:nvSpPr>
              <p:cNvPr id="3319" name="Freeform: Shape 3318">
                <a:extLst>
                  <a:ext uri="{FF2B5EF4-FFF2-40B4-BE49-F238E27FC236}">
                    <a16:creationId xmlns:a16="http://schemas.microsoft.com/office/drawing/2014/main" id="{90207A9F-71B6-4067-AB17-0EC0B7A2C865}"/>
                  </a:ext>
                </a:extLst>
              </p:cNvPr>
              <p:cNvSpPr/>
              <p:nvPr/>
            </p:nvSpPr>
            <p:spPr>
              <a:xfrm>
                <a:off x="2925083" y="3945172"/>
                <a:ext cx="35809" cy="5909"/>
              </a:xfrm>
              <a:custGeom>
                <a:avLst/>
                <a:gdLst>
                  <a:gd name="connsiteX0" fmla="*/ 437 w 35809"/>
                  <a:gd name="connsiteY0" fmla="*/ 333 h 5909"/>
                  <a:gd name="connsiteX1" fmla="*/ 36247 w 35809"/>
                  <a:gd name="connsiteY1" fmla="*/ 333 h 5909"/>
                </a:gdLst>
                <a:ahLst/>
                <a:cxnLst>
                  <a:cxn ang="0">
                    <a:pos x="connsiteX0" y="connsiteY0"/>
                  </a:cxn>
                  <a:cxn ang="0">
                    <a:pos x="connsiteX1" y="connsiteY1"/>
                  </a:cxn>
                </a:cxnLst>
                <a:rect l="l" t="t" r="r" b="b"/>
                <a:pathLst>
                  <a:path w="35809" h="5909">
                    <a:moveTo>
                      <a:pt x="437" y="333"/>
                    </a:moveTo>
                    <a:lnTo>
                      <a:pt x="36247" y="333"/>
                    </a:lnTo>
                  </a:path>
                </a:pathLst>
              </a:custGeom>
              <a:noFill/>
              <a:ln w="5965" cap="flat">
                <a:solidFill>
                  <a:srgbClr val="EC4E44"/>
                </a:solidFill>
                <a:prstDash val="solid"/>
                <a:miter/>
              </a:ln>
            </p:spPr>
            <p:txBody>
              <a:bodyPr rtlCol="0" anchor="ctr"/>
              <a:lstStyle/>
              <a:p>
                <a:endParaRPr lang="en-US"/>
              </a:p>
            </p:txBody>
          </p:sp>
          <p:sp>
            <p:nvSpPr>
              <p:cNvPr id="3320" name="Freeform: Shape 3319">
                <a:extLst>
                  <a:ext uri="{FF2B5EF4-FFF2-40B4-BE49-F238E27FC236}">
                    <a16:creationId xmlns:a16="http://schemas.microsoft.com/office/drawing/2014/main" id="{EE5BD0F5-85C3-4A8A-886A-FA2570C96C7A}"/>
                  </a:ext>
                </a:extLst>
              </p:cNvPr>
              <p:cNvSpPr/>
              <p:nvPr/>
            </p:nvSpPr>
            <p:spPr>
              <a:xfrm>
                <a:off x="2683776" y="4143737"/>
                <a:ext cx="35809" cy="5909"/>
              </a:xfrm>
              <a:custGeom>
                <a:avLst/>
                <a:gdLst>
                  <a:gd name="connsiteX0" fmla="*/ 397 w 35809"/>
                  <a:gd name="connsiteY0" fmla="*/ 367 h 5909"/>
                  <a:gd name="connsiteX1" fmla="*/ 36206 w 35809"/>
                  <a:gd name="connsiteY1" fmla="*/ 367 h 5909"/>
                </a:gdLst>
                <a:ahLst/>
                <a:cxnLst>
                  <a:cxn ang="0">
                    <a:pos x="connsiteX0" y="connsiteY0"/>
                  </a:cxn>
                  <a:cxn ang="0">
                    <a:pos x="connsiteX1" y="connsiteY1"/>
                  </a:cxn>
                </a:cxnLst>
                <a:rect l="l" t="t" r="r" b="b"/>
                <a:pathLst>
                  <a:path w="35809" h="5909">
                    <a:moveTo>
                      <a:pt x="397" y="367"/>
                    </a:moveTo>
                    <a:lnTo>
                      <a:pt x="36206" y="367"/>
                    </a:lnTo>
                  </a:path>
                </a:pathLst>
              </a:custGeom>
              <a:solidFill>
                <a:srgbClr val="EC4E44"/>
              </a:solidFill>
              <a:ln w="5965" cap="sq">
                <a:noFill/>
                <a:prstDash val="solid"/>
                <a:miter/>
              </a:ln>
            </p:spPr>
            <p:txBody>
              <a:bodyPr rtlCol="0" anchor="ctr"/>
              <a:lstStyle/>
              <a:p>
                <a:endParaRPr lang="en-US"/>
              </a:p>
            </p:txBody>
          </p:sp>
          <p:sp>
            <p:nvSpPr>
              <p:cNvPr id="3321" name="Freeform: Shape 3320">
                <a:extLst>
                  <a:ext uri="{FF2B5EF4-FFF2-40B4-BE49-F238E27FC236}">
                    <a16:creationId xmlns:a16="http://schemas.microsoft.com/office/drawing/2014/main" id="{8EEA03B8-93EF-43A0-BB64-F7D4A63E3008}"/>
                  </a:ext>
                </a:extLst>
              </p:cNvPr>
              <p:cNvSpPr/>
              <p:nvPr/>
            </p:nvSpPr>
            <p:spPr>
              <a:xfrm>
                <a:off x="2683776" y="4143737"/>
                <a:ext cx="35809" cy="5909"/>
              </a:xfrm>
              <a:custGeom>
                <a:avLst/>
                <a:gdLst>
                  <a:gd name="connsiteX0" fmla="*/ 397 w 35809"/>
                  <a:gd name="connsiteY0" fmla="*/ 367 h 5909"/>
                  <a:gd name="connsiteX1" fmla="*/ 36206 w 35809"/>
                  <a:gd name="connsiteY1" fmla="*/ 367 h 5909"/>
                </a:gdLst>
                <a:ahLst/>
                <a:cxnLst>
                  <a:cxn ang="0">
                    <a:pos x="connsiteX0" y="connsiteY0"/>
                  </a:cxn>
                  <a:cxn ang="0">
                    <a:pos x="connsiteX1" y="connsiteY1"/>
                  </a:cxn>
                </a:cxnLst>
                <a:rect l="l" t="t" r="r" b="b"/>
                <a:pathLst>
                  <a:path w="35809" h="5909">
                    <a:moveTo>
                      <a:pt x="397" y="367"/>
                    </a:moveTo>
                    <a:lnTo>
                      <a:pt x="36206" y="367"/>
                    </a:lnTo>
                  </a:path>
                </a:pathLst>
              </a:custGeom>
              <a:noFill/>
              <a:ln w="5965" cap="flat">
                <a:solidFill>
                  <a:srgbClr val="EC4E44"/>
                </a:solidFill>
                <a:prstDash val="solid"/>
                <a:miter/>
              </a:ln>
            </p:spPr>
            <p:txBody>
              <a:bodyPr rtlCol="0" anchor="ctr"/>
              <a:lstStyle/>
              <a:p>
                <a:endParaRPr lang="en-US"/>
              </a:p>
            </p:txBody>
          </p:sp>
          <p:sp>
            <p:nvSpPr>
              <p:cNvPr id="3322" name="Freeform: Shape 3321">
                <a:extLst>
                  <a:ext uri="{FF2B5EF4-FFF2-40B4-BE49-F238E27FC236}">
                    <a16:creationId xmlns:a16="http://schemas.microsoft.com/office/drawing/2014/main" id="{E4B99B39-17A9-4184-9636-ADFBEC4F8AAE}"/>
                  </a:ext>
                </a:extLst>
              </p:cNvPr>
              <p:cNvSpPr/>
              <p:nvPr/>
            </p:nvSpPr>
            <p:spPr>
              <a:xfrm>
                <a:off x="2069889" y="4715572"/>
                <a:ext cx="35809" cy="5909"/>
              </a:xfrm>
              <a:custGeom>
                <a:avLst/>
                <a:gdLst>
                  <a:gd name="connsiteX0" fmla="*/ 294 w 35809"/>
                  <a:gd name="connsiteY0" fmla="*/ 463 h 5909"/>
                  <a:gd name="connsiteX1" fmla="*/ 36103 w 35809"/>
                  <a:gd name="connsiteY1" fmla="*/ 463 h 5909"/>
                </a:gdLst>
                <a:ahLst/>
                <a:cxnLst>
                  <a:cxn ang="0">
                    <a:pos x="connsiteX0" y="connsiteY0"/>
                  </a:cxn>
                  <a:cxn ang="0">
                    <a:pos x="connsiteX1" y="connsiteY1"/>
                  </a:cxn>
                </a:cxnLst>
                <a:rect l="l" t="t" r="r" b="b"/>
                <a:pathLst>
                  <a:path w="35809" h="5909">
                    <a:moveTo>
                      <a:pt x="294" y="463"/>
                    </a:moveTo>
                    <a:lnTo>
                      <a:pt x="36103" y="463"/>
                    </a:lnTo>
                  </a:path>
                </a:pathLst>
              </a:custGeom>
              <a:solidFill>
                <a:srgbClr val="EC4E44"/>
              </a:solidFill>
              <a:ln w="5965" cap="sq">
                <a:noFill/>
                <a:prstDash val="solid"/>
                <a:miter/>
              </a:ln>
            </p:spPr>
            <p:txBody>
              <a:bodyPr rtlCol="0" anchor="ctr"/>
              <a:lstStyle/>
              <a:p>
                <a:endParaRPr lang="en-US"/>
              </a:p>
            </p:txBody>
          </p:sp>
          <p:sp>
            <p:nvSpPr>
              <p:cNvPr id="3323" name="Freeform: Shape 3322">
                <a:extLst>
                  <a:ext uri="{FF2B5EF4-FFF2-40B4-BE49-F238E27FC236}">
                    <a16:creationId xmlns:a16="http://schemas.microsoft.com/office/drawing/2014/main" id="{25B5706D-F05B-4206-8121-DFC3EF3ECDD2}"/>
                  </a:ext>
                </a:extLst>
              </p:cNvPr>
              <p:cNvSpPr/>
              <p:nvPr/>
            </p:nvSpPr>
            <p:spPr>
              <a:xfrm>
                <a:off x="2069889" y="4715572"/>
                <a:ext cx="35809" cy="5909"/>
              </a:xfrm>
              <a:custGeom>
                <a:avLst/>
                <a:gdLst>
                  <a:gd name="connsiteX0" fmla="*/ 294 w 35809"/>
                  <a:gd name="connsiteY0" fmla="*/ 463 h 5909"/>
                  <a:gd name="connsiteX1" fmla="*/ 36103 w 35809"/>
                  <a:gd name="connsiteY1" fmla="*/ 463 h 5909"/>
                </a:gdLst>
                <a:ahLst/>
                <a:cxnLst>
                  <a:cxn ang="0">
                    <a:pos x="connsiteX0" y="connsiteY0"/>
                  </a:cxn>
                  <a:cxn ang="0">
                    <a:pos x="connsiteX1" y="connsiteY1"/>
                  </a:cxn>
                </a:cxnLst>
                <a:rect l="l" t="t" r="r" b="b"/>
                <a:pathLst>
                  <a:path w="35809" h="5909">
                    <a:moveTo>
                      <a:pt x="294" y="463"/>
                    </a:moveTo>
                    <a:lnTo>
                      <a:pt x="36103" y="463"/>
                    </a:lnTo>
                  </a:path>
                </a:pathLst>
              </a:custGeom>
              <a:noFill/>
              <a:ln w="5965" cap="flat">
                <a:solidFill>
                  <a:srgbClr val="EC4E44"/>
                </a:solidFill>
                <a:prstDash val="solid"/>
                <a:miter/>
              </a:ln>
            </p:spPr>
            <p:txBody>
              <a:bodyPr rtlCol="0" anchor="ctr"/>
              <a:lstStyle/>
              <a:p>
                <a:endParaRPr lang="en-US"/>
              </a:p>
            </p:txBody>
          </p:sp>
          <p:sp>
            <p:nvSpPr>
              <p:cNvPr id="3324" name="Freeform: Shape 3323">
                <a:extLst>
                  <a:ext uri="{FF2B5EF4-FFF2-40B4-BE49-F238E27FC236}">
                    <a16:creationId xmlns:a16="http://schemas.microsoft.com/office/drawing/2014/main" id="{4BC149D0-8C1E-4DB3-814A-6AABA894D533}"/>
                  </a:ext>
                </a:extLst>
              </p:cNvPr>
              <p:cNvSpPr/>
              <p:nvPr/>
            </p:nvSpPr>
            <p:spPr>
              <a:xfrm>
                <a:off x="2941016" y="3952536"/>
                <a:ext cx="35809" cy="5909"/>
              </a:xfrm>
              <a:custGeom>
                <a:avLst/>
                <a:gdLst>
                  <a:gd name="connsiteX0" fmla="*/ 440 w 35809"/>
                  <a:gd name="connsiteY0" fmla="*/ 334 h 5909"/>
                  <a:gd name="connsiteX1" fmla="*/ 36249 w 35809"/>
                  <a:gd name="connsiteY1" fmla="*/ 334 h 5909"/>
                </a:gdLst>
                <a:ahLst/>
                <a:cxnLst>
                  <a:cxn ang="0">
                    <a:pos x="connsiteX0" y="connsiteY0"/>
                  </a:cxn>
                  <a:cxn ang="0">
                    <a:pos x="connsiteX1" y="connsiteY1"/>
                  </a:cxn>
                </a:cxnLst>
                <a:rect l="l" t="t" r="r" b="b"/>
                <a:pathLst>
                  <a:path w="35809" h="5909">
                    <a:moveTo>
                      <a:pt x="440" y="334"/>
                    </a:moveTo>
                    <a:lnTo>
                      <a:pt x="36249" y="334"/>
                    </a:lnTo>
                  </a:path>
                </a:pathLst>
              </a:custGeom>
              <a:solidFill>
                <a:srgbClr val="EC4E44"/>
              </a:solidFill>
              <a:ln w="5965" cap="sq">
                <a:noFill/>
                <a:prstDash val="solid"/>
                <a:miter/>
              </a:ln>
            </p:spPr>
            <p:txBody>
              <a:bodyPr rtlCol="0" anchor="ctr"/>
              <a:lstStyle/>
              <a:p>
                <a:endParaRPr lang="en-US"/>
              </a:p>
            </p:txBody>
          </p:sp>
          <p:sp>
            <p:nvSpPr>
              <p:cNvPr id="3325" name="Freeform: Shape 3324">
                <a:extLst>
                  <a:ext uri="{FF2B5EF4-FFF2-40B4-BE49-F238E27FC236}">
                    <a16:creationId xmlns:a16="http://schemas.microsoft.com/office/drawing/2014/main" id="{C5A75222-AF45-406A-88AB-95294329B5B7}"/>
                  </a:ext>
                </a:extLst>
              </p:cNvPr>
              <p:cNvSpPr/>
              <p:nvPr/>
            </p:nvSpPr>
            <p:spPr>
              <a:xfrm>
                <a:off x="2941016" y="3952536"/>
                <a:ext cx="35809" cy="5909"/>
              </a:xfrm>
              <a:custGeom>
                <a:avLst/>
                <a:gdLst>
                  <a:gd name="connsiteX0" fmla="*/ 440 w 35809"/>
                  <a:gd name="connsiteY0" fmla="*/ 334 h 5909"/>
                  <a:gd name="connsiteX1" fmla="*/ 36249 w 35809"/>
                  <a:gd name="connsiteY1" fmla="*/ 334 h 5909"/>
                </a:gdLst>
                <a:ahLst/>
                <a:cxnLst>
                  <a:cxn ang="0">
                    <a:pos x="connsiteX0" y="connsiteY0"/>
                  </a:cxn>
                  <a:cxn ang="0">
                    <a:pos x="connsiteX1" y="connsiteY1"/>
                  </a:cxn>
                </a:cxnLst>
                <a:rect l="l" t="t" r="r" b="b"/>
                <a:pathLst>
                  <a:path w="35809" h="5909">
                    <a:moveTo>
                      <a:pt x="440" y="334"/>
                    </a:moveTo>
                    <a:lnTo>
                      <a:pt x="36249" y="334"/>
                    </a:lnTo>
                  </a:path>
                </a:pathLst>
              </a:custGeom>
              <a:noFill/>
              <a:ln w="5965" cap="flat">
                <a:solidFill>
                  <a:srgbClr val="EC4E44"/>
                </a:solidFill>
                <a:prstDash val="solid"/>
                <a:miter/>
              </a:ln>
            </p:spPr>
            <p:txBody>
              <a:bodyPr rtlCol="0" anchor="ctr"/>
              <a:lstStyle/>
              <a:p>
                <a:endParaRPr lang="en-US"/>
              </a:p>
            </p:txBody>
          </p:sp>
          <p:sp>
            <p:nvSpPr>
              <p:cNvPr id="3326" name="Freeform: Shape 3325">
                <a:extLst>
                  <a:ext uri="{FF2B5EF4-FFF2-40B4-BE49-F238E27FC236}">
                    <a16:creationId xmlns:a16="http://schemas.microsoft.com/office/drawing/2014/main" id="{942E2112-15B5-4014-8EED-AE87B9961CD6}"/>
                  </a:ext>
                </a:extLst>
              </p:cNvPr>
              <p:cNvSpPr/>
              <p:nvPr/>
            </p:nvSpPr>
            <p:spPr>
              <a:xfrm>
                <a:off x="3147691" y="3728026"/>
                <a:ext cx="35809" cy="5909"/>
              </a:xfrm>
              <a:custGeom>
                <a:avLst/>
                <a:gdLst>
                  <a:gd name="connsiteX0" fmla="*/ 475 w 35809"/>
                  <a:gd name="connsiteY0" fmla="*/ 296 h 5909"/>
                  <a:gd name="connsiteX1" fmla="*/ 36284 w 35809"/>
                  <a:gd name="connsiteY1" fmla="*/ 296 h 5909"/>
                </a:gdLst>
                <a:ahLst/>
                <a:cxnLst>
                  <a:cxn ang="0">
                    <a:pos x="connsiteX0" y="connsiteY0"/>
                  </a:cxn>
                  <a:cxn ang="0">
                    <a:pos x="connsiteX1" y="connsiteY1"/>
                  </a:cxn>
                </a:cxnLst>
                <a:rect l="l" t="t" r="r" b="b"/>
                <a:pathLst>
                  <a:path w="35809" h="5909">
                    <a:moveTo>
                      <a:pt x="475" y="296"/>
                    </a:moveTo>
                    <a:lnTo>
                      <a:pt x="36284" y="296"/>
                    </a:lnTo>
                  </a:path>
                </a:pathLst>
              </a:custGeom>
              <a:solidFill>
                <a:srgbClr val="EC4E44"/>
              </a:solidFill>
              <a:ln w="5965" cap="sq">
                <a:noFill/>
                <a:prstDash val="solid"/>
                <a:miter/>
              </a:ln>
            </p:spPr>
            <p:txBody>
              <a:bodyPr rtlCol="0" anchor="ctr"/>
              <a:lstStyle/>
              <a:p>
                <a:endParaRPr lang="en-US"/>
              </a:p>
            </p:txBody>
          </p:sp>
          <p:sp>
            <p:nvSpPr>
              <p:cNvPr id="3327" name="Freeform: Shape 3326">
                <a:extLst>
                  <a:ext uri="{FF2B5EF4-FFF2-40B4-BE49-F238E27FC236}">
                    <a16:creationId xmlns:a16="http://schemas.microsoft.com/office/drawing/2014/main" id="{D0EB330D-310E-4D8F-A491-477A584E6920}"/>
                  </a:ext>
                </a:extLst>
              </p:cNvPr>
              <p:cNvSpPr/>
              <p:nvPr/>
            </p:nvSpPr>
            <p:spPr>
              <a:xfrm>
                <a:off x="3147691" y="3728026"/>
                <a:ext cx="35809" cy="5909"/>
              </a:xfrm>
              <a:custGeom>
                <a:avLst/>
                <a:gdLst>
                  <a:gd name="connsiteX0" fmla="*/ 475 w 35809"/>
                  <a:gd name="connsiteY0" fmla="*/ 296 h 5909"/>
                  <a:gd name="connsiteX1" fmla="*/ 36284 w 35809"/>
                  <a:gd name="connsiteY1" fmla="*/ 296 h 5909"/>
                </a:gdLst>
                <a:ahLst/>
                <a:cxnLst>
                  <a:cxn ang="0">
                    <a:pos x="connsiteX0" y="connsiteY0"/>
                  </a:cxn>
                  <a:cxn ang="0">
                    <a:pos x="connsiteX1" y="connsiteY1"/>
                  </a:cxn>
                </a:cxnLst>
                <a:rect l="l" t="t" r="r" b="b"/>
                <a:pathLst>
                  <a:path w="35809" h="5909">
                    <a:moveTo>
                      <a:pt x="475" y="296"/>
                    </a:moveTo>
                    <a:lnTo>
                      <a:pt x="36284" y="296"/>
                    </a:lnTo>
                  </a:path>
                </a:pathLst>
              </a:custGeom>
              <a:noFill/>
              <a:ln w="5965" cap="flat">
                <a:solidFill>
                  <a:srgbClr val="EC4E44"/>
                </a:solidFill>
                <a:prstDash val="solid"/>
                <a:miter/>
              </a:ln>
            </p:spPr>
            <p:txBody>
              <a:bodyPr rtlCol="0" anchor="ctr"/>
              <a:lstStyle/>
              <a:p>
                <a:endParaRPr lang="en-US"/>
              </a:p>
            </p:txBody>
          </p:sp>
          <p:sp>
            <p:nvSpPr>
              <p:cNvPr id="3328" name="Freeform: Shape 3327">
                <a:extLst>
                  <a:ext uri="{FF2B5EF4-FFF2-40B4-BE49-F238E27FC236}">
                    <a16:creationId xmlns:a16="http://schemas.microsoft.com/office/drawing/2014/main" id="{625ED32B-0749-4ED4-BE34-A30C048F4BD9}"/>
                  </a:ext>
                </a:extLst>
              </p:cNvPr>
              <p:cNvSpPr/>
              <p:nvPr/>
            </p:nvSpPr>
            <p:spPr>
              <a:xfrm>
                <a:off x="2961875" y="3915039"/>
                <a:ext cx="35809" cy="5909"/>
              </a:xfrm>
              <a:custGeom>
                <a:avLst/>
                <a:gdLst>
                  <a:gd name="connsiteX0" fmla="*/ 444 w 35809"/>
                  <a:gd name="connsiteY0" fmla="*/ 328 h 5909"/>
                  <a:gd name="connsiteX1" fmla="*/ 36253 w 35809"/>
                  <a:gd name="connsiteY1" fmla="*/ 328 h 5909"/>
                </a:gdLst>
                <a:ahLst/>
                <a:cxnLst>
                  <a:cxn ang="0">
                    <a:pos x="connsiteX0" y="connsiteY0"/>
                  </a:cxn>
                  <a:cxn ang="0">
                    <a:pos x="connsiteX1" y="connsiteY1"/>
                  </a:cxn>
                </a:cxnLst>
                <a:rect l="l" t="t" r="r" b="b"/>
                <a:pathLst>
                  <a:path w="35809" h="5909">
                    <a:moveTo>
                      <a:pt x="444" y="328"/>
                    </a:moveTo>
                    <a:lnTo>
                      <a:pt x="36253" y="328"/>
                    </a:lnTo>
                  </a:path>
                </a:pathLst>
              </a:custGeom>
              <a:solidFill>
                <a:srgbClr val="EC4E44"/>
              </a:solidFill>
              <a:ln w="5965" cap="sq">
                <a:noFill/>
                <a:prstDash val="solid"/>
                <a:miter/>
              </a:ln>
            </p:spPr>
            <p:txBody>
              <a:bodyPr rtlCol="0" anchor="ctr"/>
              <a:lstStyle/>
              <a:p>
                <a:endParaRPr lang="en-US"/>
              </a:p>
            </p:txBody>
          </p:sp>
          <p:sp>
            <p:nvSpPr>
              <p:cNvPr id="3329" name="Freeform: Shape 3328">
                <a:extLst>
                  <a:ext uri="{FF2B5EF4-FFF2-40B4-BE49-F238E27FC236}">
                    <a16:creationId xmlns:a16="http://schemas.microsoft.com/office/drawing/2014/main" id="{C64AF89E-452F-475E-AD50-FFACE98AC92F}"/>
                  </a:ext>
                </a:extLst>
              </p:cNvPr>
              <p:cNvSpPr/>
              <p:nvPr/>
            </p:nvSpPr>
            <p:spPr>
              <a:xfrm>
                <a:off x="2961875" y="3915039"/>
                <a:ext cx="35809" cy="5909"/>
              </a:xfrm>
              <a:custGeom>
                <a:avLst/>
                <a:gdLst>
                  <a:gd name="connsiteX0" fmla="*/ 444 w 35809"/>
                  <a:gd name="connsiteY0" fmla="*/ 328 h 5909"/>
                  <a:gd name="connsiteX1" fmla="*/ 36253 w 35809"/>
                  <a:gd name="connsiteY1" fmla="*/ 328 h 5909"/>
                </a:gdLst>
                <a:ahLst/>
                <a:cxnLst>
                  <a:cxn ang="0">
                    <a:pos x="connsiteX0" y="connsiteY0"/>
                  </a:cxn>
                  <a:cxn ang="0">
                    <a:pos x="connsiteX1" y="connsiteY1"/>
                  </a:cxn>
                </a:cxnLst>
                <a:rect l="l" t="t" r="r" b="b"/>
                <a:pathLst>
                  <a:path w="35809" h="5909">
                    <a:moveTo>
                      <a:pt x="444" y="328"/>
                    </a:moveTo>
                    <a:lnTo>
                      <a:pt x="36253" y="328"/>
                    </a:lnTo>
                  </a:path>
                </a:pathLst>
              </a:custGeom>
              <a:noFill/>
              <a:ln w="5965" cap="flat">
                <a:solidFill>
                  <a:srgbClr val="EC4E44"/>
                </a:solidFill>
                <a:prstDash val="solid"/>
                <a:miter/>
              </a:ln>
            </p:spPr>
            <p:txBody>
              <a:bodyPr rtlCol="0" anchor="ctr"/>
              <a:lstStyle/>
              <a:p>
                <a:endParaRPr lang="en-US"/>
              </a:p>
            </p:txBody>
          </p:sp>
          <p:sp>
            <p:nvSpPr>
              <p:cNvPr id="3330" name="Freeform: Shape 3329">
                <a:extLst>
                  <a:ext uri="{FF2B5EF4-FFF2-40B4-BE49-F238E27FC236}">
                    <a16:creationId xmlns:a16="http://schemas.microsoft.com/office/drawing/2014/main" id="{2F728FEB-60F8-4653-B18B-BD58C2ACFF50}"/>
                  </a:ext>
                </a:extLst>
              </p:cNvPr>
              <p:cNvSpPr/>
              <p:nvPr/>
            </p:nvSpPr>
            <p:spPr>
              <a:xfrm>
                <a:off x="2276988" y="4491429"/>
                <a:ext cx="35809" cy="5909"/>
              </a:xfrm>
              <a:custGeom>
                <a:avLst/>
                <a:gdLst>
                  <a:gd name="connsiteX0" fmla="*/ 329 w 35809"/>
                  <a:gd name="connsiteY0" fmla="*/ 425 h 5909"/>
                  <a:gd name="connsiteX1" fmla="*/ 36138 w 35809"/>
                  <a:gd name="connsiteY1" fmla="*/ 425 h 5909"/>
                </a:gdLst>
                <a:ahLst/>
                <a:cxnLst>
                  <a:cxn ang="0">
                    <a:pos x="connsiteX0" y="connsiteY0"/>
                  </a:cxn>
                  <a:cxn ang="0">
                    <a:pos x="connsiteX1" y="connsiteY1"/>
                  </a:cxn>
                </a:cxnLst>
                <a:rect l="l" t="t" r="r" b="b"/>
                <a:pathLst>
                  <a:path w="35809" h="5909">
                    <a:moveTo>
                      <a:pt x="329" y="425"/>
                    </a:moveTo>
                    <a:lnTo>
                      <a:pt x="36138" y="425"/>
                    </a:lnTo>
                  </a:path>
                </a:pathLst>
              </a:custGeom>
              <a:solidFill>
                <a:srgbClr val="EC4E44"/>
              </a:solidFill>
              <a:ln w="5965" cap="sq">
                <a:noFill/>
                <a:prstDash val="solid"/>
                <a:miter/>
              </a:ln>
            </p:spPr>
            <p:txBody>
              <a:bodyPr rtlCol="0" anchor="ctr"/>
              <a:lstStyle/>
              <a:p>
                <a:endParaRPr lang="en-US"/>
              </a:p>
            </p:txBody>
          </p:sp>
          <p:sp>
            <p:nvSpPr>
              <p:cNvPr id="3331" name="Freeform: Shape 3330">
                <a:extLst>
                  <a:ext uri="{FF2B5EF4-FFF2-40B4-BE49-F238E27FC236}">
                    <a16:creationId xmlns:a16="http://schemas.microsoft.com/office/drawing/2014/main" id="{34BA68E9-9A4C-4EFD-8DC4-87F78F6B9BB4}"/>
                  </a:ext>
                </a:extLst>
              </p:cNvPr>
              <p:cNvSpPr/>
              <p:nvPr/>
            </p:nvSpPr>
            <p:spPr>
              <a:xfrm>
                <a:off x="2276988" y="4491429"/>
                <a:ext cx="35809" cy="5909"/>
              </a:xfrm>
              <a:custGeom>
                <a:avLst/>
                <a:gdLst>
                  <a:gd name="connsiteX0" fmla="*/ 329 w 35809"/>
                  <a:gd name="connsiteY0" fmla="*/ 425 h 5909"/>
                  <a:gd name="connsiteX1" fmla="*/ 36138 w 35809"/>
                  <a:gd name="connsiteY1" fmla="*/ 425 h 5909"/>
                </a:gdLst>
                <a:ahLst/>
                <a:cxnLst>
                  <a:cxn ang="0">
                    <a:pos x="connsiteX0" y="connsiteY0"/>
                  </a:cxn>
                  <a:cxn ang="0">
                    <a:pos x="connsiteX1" y="connsiteY1"/>
                  </a:cxn>
                </a:cxnLst>
                <a:rect l="l" t="t" r="r" b="b"/>
                <a:pathLst>
                  <a:path w="35809" h="5909">
                    <a:moveTo>
                      <a:pt x="329" y="425"/>
                    </a:moveTo>
                    <a:lnTo>
                      <a:pt x="36138" y="425"/>
                    </a:lnTo>
                  </a:path>
                </a:pathLst>
              </a:custGeom>
              <a:noFill/>
              <a:ln w="5965" cap="flat">
                <a:solidFill>
                  <a:srgbClr val="EC4E44"/>
                </a:solidFill>
                <a:prstDash val="solid"/>
                <a:miter/>
              </a:ln>
            </p:spPr>
            <p:txBody>
              <a:bodyPr rtlCol="0" anchor="ctr"/>
              <a:lstStyle/>
              <a:p>
                <a:endParaRPr lang="en-US"/>
              </a:p>
            </p:txBody>
          </p:sp>
          <p:sp>
            <p:nvSpPr>
              <p:cNvPr id="3332" name="Freeform: Shape 3331">
                <a:extLst>
                  <a:ext uri="{FF2B5EF4-FFF2-40B4-BE49-F238E27FC236}">
                    <a16:creationId xmlns:a16="http://schemas.microsoft.com/office/drawing/2014/main" id="{231C116F-3ED5-406E-9C1A-4898C1321165}"/>
                  </a:ext>
                </a:extLst>
              </p:cNvPr>
              <p:cNvSpPr/>
              <p:nvPr/>
            </p:nvSpPr>
            <p:spPr>
              <a:xfrm>
                <a:off x="2891342" y="3971292"/>
                <a:ext cx="35809" cy="5909"/>
              </a:xfrm>
              <a:custGeom>
                <a:avLst/>
                <a:gdLst>
                  <a:gd name="connsiteX0" fmla="*/ 432 w 35809"/>
                  <a:gd name="connsiteY0" fmla="*/ 337 h 5909"/>
                  <a:gd name="connsiteX1" fmla="*/ 36241 w 35809"/>
                  <a:gd name="connsiteY1" fmla="*/ 337 h 5909"/>
                </a:gdLst>
                <a:ahLst/>
                <a:cxnLst>
                  <a:cxn ang="0">
                    <a:pos x="connsiteX0" y="connsiteY0"/>
                  </a:cxn>
                  <a:cxn ang="0">
                    <a:pos x="connsiteX1" y="connsiteY1"/>
                  </a:cxn>
                </a:cxnLst>
                <a:rect l="l" t="t" r="r" b="b"/>
                <a:pathLst>
                  <a:path w="35809" h="5909">
                    <a:moveTo>
                      <a:pt x="432" y="337"/>
                    </a:moveTo>
                    <a:lnTo>
                      <a:pt x="36241" y="337"/>
                    </a:lnTo>
                  </a:path>
                </a:pathLst>
              </a:custGeom>
              <a:solidFill>
                <a:srgbClr val="EC4E44"/>
              </a:solidFill>
              <a:ln w="5965" cap="sq">
                <a:noFill/>
                <a:prstDash val="solid"/>
                <a:miter/>
              </a:ln>
            </p:spPr>
            <p:txBody>
              <a:bodyPr rtlCol="0" anchor="ctr"/>
              <a:lstStyle/>
              <a:p>
                <a:endParaRPr lang="en-US"/>
              </a:p>
            </p:txBody>
          </p:sp>
          <p:sp>
            <p:nvSpPr>
              <p:cNvPr id="3333" name="Freeform: Shape 3332">
                <a:extLst>
                  <a:ext uri="{FF2B5EF4-FFF2-40B4-BE49-F238E27FC236}">
                    <a16:creationId xmlns:a16="http://schemas.microsoft.com/office/drawing/2014/main" id="{E13BB877-4466-4514-8CC8-EC79FCE18C8B}"/>
                  </a:ext>
                </a:extLst>
              </p:cNvPr>
              <p:cNvSpPr/>
              <p:nvPr/>
            </p:nvSpPr>
            <p:spPr>
              <a:xfrm>
                <a:off x="2891342" y="3971292"/>
                <a:ext cx="35809" cy="5909"/>
              </a:xfrm>
              <a:custGeom>
                <a:avLst/>
                <a:gdLst>
                  <a:gd name="connsiteX0" fmla="*/ 432 w 35809"/>
                  <a:gd name="connsiteY0" fmla="*/ 337 h 5909"/>
                  <a:gd name="connsiteX1" fmla="*/ 36241 w 35809"/>
                  <a:gd name="connsiteY1" fmla="*/ 337 h 5909"/>
                </a:gdLst>
                <a:ahLst/>
                <a:cxnLst>
                  <a:cxn ang="0">
                    <a:pos x="connsiteX0" y="connsiteY0"/>
                  </a:cxn>
                  <a:cxn ang="0">
                    <a:pos x="connsiteX1" y="connsiteY1"/>
                  </a:cxn>
                </a:cxnLst>
                <a:rect l="l" t="t" r="r" b="b"/>
                <a:pathLst>
                  <a:path w="35809" h="5909">
                    <a:moveTo>
                      <a:pt x="432" y="337"/>
                    </a:moveTo>
                    <a:lnTo>
                      <a:pt x="36241" y="337"/>
                    </a:lnTo>
                  </a:path>
                </a:pathLst>
              </a:custGeom>
              <a:noFill/>
              <a:ln w="5965" cap="flat">
                <a:solidFill>
                  <a:srgbClr val="EC4E44"/>
                </a:solidFill>
                <a:prstDash val="solid"/>
                <a:miter/>
              </a:ln>
            </p:spPr>
            <p:txBody>
              <a:bodyPr rtlCol="0" anchor="ctr"/>
              <a:lstStyle/>
              <a:p>
                <a:endParaRPr lang="en-US"/>
              </a:p>
            </p:txBody>
          </p:sp>
          <p:sp>
            <p:nvSpPr>
              <p:cNvPr id="3334" name="Freeform: Shape 3333">
                <a:extLst>
                  <a:ext uri="{FF2B5EF4-FFF2-40B4-BE49-F238E27FC236}">
                    <a16:creationId xmlns:a16="http://schemas.microsoft.com/office/drawing/2014/main" id="{9670EA0F-F521-4E2D-822C-F376050DADD5}"/>
                  </a:ext>
                </a:extLst>
              </p:cNvPr>
              <p:cNvSpPr/>
              <p:nvPr/>
            </p:nvSpPr>
            <p:spPr>
              <a:xfrm>
                <a:off x="3434727" y="3483422"/>
                <a:ext cx="35809" cy="5909"/>
              </a:xfrm>
              <a:custGeom>
                <a:avLst/>
                <a:gdLst>
                  <a:gd name="connsiteX0" fmla="*/ 523 w 35809"/>
                  <a:gd name="connsiteY0" fmla="*/ 255 h 5909"/>
                  <a:gd name="connsiteX1" fmla="*/ 36332 w 35809"/>
                  <a:gd name="connsiteY1" fmla="*/ 255 h 5909"/>
                </a:gdLst>
                <a:ahLst/>
                <a:cxnLst>
                  <a:cxn ang="0">
                    <a:pos x="connsiteX0" y="connsiteY0"/>
                  </a:cxn>
                  <a:cxn ang="0">
                    <a:pos x="connsiteX1" y="connsiteY1"/>
                  </a:cxn>
                </a:cxnLst>
                <a:rect l="l" t="t" r="r" b="b"/>
                <a:pathLst>
                  <a:path w="35809" h="5909">
                    <a:moveTo>
                      <a:pt x="523" y="255"/>
                    </a:moveTo>
                    <a:lnTo>
                      <a:pt x="36332" y="255"/>
                    </a:lnTo>
                  </a:path>
                </a:pathLst>
              </a:custGeom>
              <a:solidFill>
                <a:srgbClr val="EC4E44"/>
              </a:solidFill>
              <a:ln w="5965" cap="sq">
                <a:noFill/>
                <a:prstDash val="solid"/>
                <a:miter/>
              </a:ln>
            </p:spPr>
            <p:txBody>
              <a:bodyPr rtlCol="0" anchor="ctr"/>
              <a:lstStyle/>
              <a:p>
                <a:endParaRPr lang="en-US"/>
              </a:p>
            </p:txBody>
          </p:sp>
          <p:sp>
            <p:nvSpPr>
              <p:cNvPr id="3335" name="Freeform: Shape 3334">
                <a:extLst>
                  <a:ext uri="{FF2B5EF4-FFF2-40B4-BE49-F238E27FC236}">
                    <a16:creationId xmlns:a16="http://schemas.microsoft.com/office/drawing/2014/main" id="{95EBC7AD-F2FB-477E-B222-9637DB0BA863}"/>
                  </a:ext>
                </a:extLst>
              </p:cNvPr>
              <p:cNvSpPr/>
              <p:nvPr/>
            </p:nvSpPr>
            <p:spPr>
              <a:xfrm>
                <a:off x="3434727" y="3483422"/>
                <a:ext cx="35809" cy="5909"/>
              </a:xfrm>
              <a:custGeom>
                <a:avLst/>
                <a:gdLst>
                  <a:gd name="connsiteX0" fmla="*/ 523 w 35809"/>
                  <a:gd name="connsiteY0" fmla="*/ 255 h 5909"/>
                  <a:gd name="connsiteX1" fmla="*/ 36332 w 35809"/>
                  <a:gd name="connsiteY1" fmla="*/ 255 h 5909"/>
                </a:gdLst>
                <a:ahLst/>
                <a:cxnLst>
                  <a:cxn ang="0">
                    <a:pos x="connsiteX0" y="connsiteY0"/>
                  </a:cxn>
                  <a:cxn ang="0">
                    <a:pos x="connsiteX1" y="connsiteY1"/>
                  </a:cxn>
                </a:cxnLst>
                <a:rect l="l" t="t" r="r" b="b"/>
                <a:pathLst>
                  <a:path w="35809" h="5909">
                    <a:moveTo>
                      <a:pt x="523" y="255"/>
                    </a:moveTo>
                    <a:lnTo>
                      <a:pt x="36332" y="255"/>
                    </a:lnTo>
                  </a:path>
                </a:pathLst>
              </a:custGeom>
              <a:noFill/>
              <a:ln w="5965" cap="flat">
                <a:solidFill>
                  <a:srgbClr val="EC4E44"/>
                </a:solidFill>
                <a:prstDash val="solid"/>
                <a:miter/>
              </a:ln>
            </p:spPr>
            <p:txBody>
              <a:bodyPr rtlCol="0" anchor="ctr"/>
              <a:lstStyle/>
              <a:p>
                <a:endParaRPr lang="en-US"/>
              </a:p>
            </p:txBody>
          </p:sp>
          <p:sp>
            <p:nvSpPr>
              <p:cNvPr id="3336" name="Freeform: Shape 3335">
                <a:extLst>
                  <a:ext uri="{FF2B5EF4-FFF2-40B4-BE49-F238E27FC236}">
                    <a16:creationId xmlns:a16="http://schemas.microsoft.com/office/drawing/2014/main" id="{0CAC14F2-9E4F-4DC4-B4F7-954AB3C8E156}"/>
                  </a:ext>
                </a:extLst>
              </p:cNvPr>
              <p:cNvSpPr/>
              <p:nvPr/>
            </p:nvSpPr>
            <p:spPr>
              <a:xfrm>
                <a:off x="2001582" y="4796290"/>
                <a:ext cx="35809" cy="5909"/>
              </a:xfrm>
              <a:custGeom>
                <a:avLst/>
                <a:gdLst>
                  <a:gd name="connsiteX0" fmla="*/ 283 w 35809"/>
                  <a:gd name="connsiteY0" fmla="*/ 477 h 5909"/>
                  <a:gd name="connsiteX1" fmla="*/ 36092 w 35809"/>
                  <a:gd name="connsiteY1" fmla="*/ 477 h 5909"/>
                </a:gdLst>
                <a:ahLst/>
                <a:cxnLst>
                  <a:cxn ang="0">
                    <a:pos x="connsiteX0" y="connsiteY0"/>
                  </a:cxn>
                  <a:cxn ang="0">
                    <a:pos x="connsiteX1" y="connsiteY1"/>
                  </a:cxn>
                </a:cxnLst>
                <a:rect l="l" t="t" r="r" b="b"/>
                <a:pathLst>
                  <a:path w="35809" h="5909">
                    <a:moveTo>
                      <a:pt x="283" y="477"/>
                    </a:moveTo>
                    <a:lnTo>
                      <a:pt x="36092" y="477"/>
                    </a:lnTo>
                  </a:path>
                </a:pathLst>
              </a:custGeom>
              <a:solidFill>
                <a:srgbClr val="EC4E44"/>
              </a:solidFill>
              <a:ln w="5965" cap="sq">
                <a:noFill/>
                <a:prstDash val="solid"/>
                <a:miter/>
              </a:ln>
            </p:spPr>
            <p:txBody>
              <a:bodyPr rtlCol="0" anchor="ctr"/>
              <a:lstStyle/>
              <a:p>
                <a:endParaRPr lang="en-US"/>
              </a:p>
            </p:txBody>
          </p:sp>
          <p:sp>
            <p:nvSpPr>
              <p:cNvPr id="3337" name="Freeform: Shape 3336">
                <a:extLst>
                  <a:ext uri="{FF2B5EF4-FFF2-40B4-BE49-F238E27FC236}">
                    <a16:creationId xmlns:a16="http://schemas.microsoft.com/office/drawing/2014/main" id="{FF1B99C3-4704-4395-9A62-E14F8E41209A}"/>
                  </a:ext>
                </a:extLst>
              </p:cNvPr>
              <p:cNvSpPr/>
              <p:nvPr/>
            </p:nvSpPr>
            <p:spPr>
              <a:xfrm>
                <a:off x="2001582" y="4796290"/>
                <a:ext cx="35809" cy="5909"/>
              </a:xfrm>
              <a:custGeom>
                <a:avLst/>
                <a:gdLst>
                  <a:gd name="connsiteX0" fmla="*/ 283 w 35809"/>
                  <a:gd name="connsiteY0" fmla="*/ 477 h 5909"/>
                  <a:gd name="connsiteX1" fmla="*/ 36092 w 35809"/>
                  <a:gd name="connsiteY1" fmla="*/ 477 h 5909"/>
                </a:gdLst>
                <a:ahLst/>
                <a:cxnLst>
                  <a:cxn ang="0">
                    <a:pos x="connsiteX0" y="connsiteY0"/>
                  </a:cxn>
                  <a:cxn ang="0">
                    <a:pos x="connsiteX1" y="connsiteY1"/>
                  </a:cxn>
                </a:cxnLst>
                <a:rect l="l" t="t" r="r" b="b"/>
                <a:pathLst>
                  <a:path w="35809" h="5909">
                    <a:moveTo>
                      <a:pt x="283" y="477"/>
                    </a:moveTo>
                    <a:lnTo>
                      <a:pt x="36092" y="477"/>
                    </a:lnTo>
                  </a:path>
                </a:pathLst>
              </a:custGeom>
              <a:noFill/>
              <a:ln w="5965" cap="flat">
                <a:solidFill>
                  <a:srgbClr val="EC4E44"/>
                </a:solidFill>
                <a:prstDash val="solid"/>
                <a:miter/>
              </a:ln>
            </p:spPr>
            <p:txBody>
              <a:bodyPr rtlCol="0" anchor="ctr"/>
              <a:lstStyle/>
              <a:p>
                <a:endParaRPr lang="en-US"/>
              </a:p>
            </p:txBody>
          </p:sp>
          <p:sp>
            <p:nvSpPr>
              <p:cNvPr id="3338" name="Freeform: Shape 3337">
                <a:extLst>
                  <a:ext uri="{FF2B5EF4-FFF2-40B4-BE49-F238E27FC236}">
                    <a16:creationId xmlns:a16="http://schemas.microsoft.com/office/drawing/2014/main" id="{03BCE2CE-153F-4310-89A6-569C321AD89D}"/>
                  </a:ext>
                </a:extLst>
              </p:cNvPr>
              <p:cNvSpPr/>
              <p:nvPr/>
            </p:nvSpPr>
            <p:spPr>
              <a:xfrm>
                <a:off x="2495522" y="4344648"/>
                <a:ext cx="35809" cy="5909"/>
              </a:xfrm>
              <a:custGeom>
                <a:avLst/>
                <a:gdLst>
                  <a:gd name="connsiteX0" fmla="*/ 365 w 35809"/>
                  <a:gd name="connsiteY0" fmla="*/ 401 h 5909"/>
                  <a:gd name="connsiteX1" fmla="*/ 36175 w 35809"/>
                  <a:gd name="connsiteY1" fmla="*/ 401 h 5909"/>
                </a:gdLst>
                <a:ahLst/>
                <a:cxnLst>
                  <a:cxn ang="0">
                    <a:pos x="connsiteX0" y="connsiteY0"/>
                  </a:cxn>
                  <a:cxn ang="0">
                    <a:pos x="connsiteX1" y="connsiteY1"/>
                  </a:cxn>
                </a:cxnLst>
                <a:rect l="l" t="t" r="r" b="b"/>
                <a:pathLst>
                  <a:path w="35809" h="5909">
                    <a:moveTo>
                      <a:pt x="365" y="401"/>
                    </a:moveTo>
                    <a:lnTo>
                      <a:pt x="36175" y="401"/>
                    </a:lnTo>
                  </a:path>
                </a:pathLst>
              </a:custGeom>
              <a:solidFill>
                <a:srgbClr val="EC4E44"/>
              </a:solidFill>
              <a:ln w="5965" cap="sq">
                <a:noFill/>
                <a:prstDash val="solid"/>
                <a:miter/>
              </a:ln>
            </p:spPr>
            <p:txBody>
              <a:bodyPr rtlCol="0" anchor="ctr"/>
              <a:lstStyle/>
              <a:p>
                <a:endParaRPr lang="en-US"/>
              </a:p>
            </p:txBody>
          </p:sp>
          <p:sp>
            <p:nvSpPr>
              <p:cNvPr id="3339" name="Freeform: Shape 3338">
                <a:extLst>
                  <a:ext uri="{FF2B5EF4-FFF2-40B4-BE49-F238E27FC236}">
                    <a16:creationId xmlns:a16="http://schemas.microsoft.com/office/drawing/2014/main" id="{6E21C55B-4826-46DE-B53B-FEAB40C22D45}"/>
                  </a:ext>
                </a:extLst>
              </p:cNvPr>
              <p:cNvSpPr/>
              <p:nvPr/>
            </p:nvSpPr>
            <p:spPr>
              <a:xfrm>
                <a:off x="2495522" y="4344648"/>
                <a:ext cx="35809" cy="5909"/>
              </a:xfrm>
              <a:custGeom>
                <a:avLst/>
                <a:gdLst>
                  <a:gd name="connsiteX0" fmla="*/ 365 w 35809"/>
                  <a:gd name="connsiteY0" fmla="*/ 401 h 5909"/>
                  <a:gd name="connsiteX1" fmla="*/ 36175 w 35809"/>
                  <a:gd name="connsiteY1" fmla="*/ 401 h 5909"/>
                </a:gdLst>
                <a:ahLst/>
                <a:cxnLst>
                  <a:cxn ang="0">
                    <a:pos x="connsiteX0" y="connsiteY0"/>
                  </a:cxn>
                  <a:cxn ang="0">
                    <a:pos x="connsiteX1" y="connsiteY1"/>
                  </a:cxn>
                </a:cxnLst>
                <a:rect l="l" t="t" r="r" b="b"/>
                <a:pathLst>
                  <a:path w="35809" h="5909">
                    <a:moveTo>
                      <a:pt x="365" y="401"/>
                    </a:moveTo>
                    <a:lnTo>
                      <a:pt x="36175" y="401"/>
                    </a:lnTo>
                  </a:path>
                </a:pathLst>
              </a:custGeom>
              <a:noFill/>
              <a:ln w="5965" cap="flat">
                <a:solidFill>
                  <a:srgbClr val="EC4E44"/>
                </a:solidFill>
                <a:prstDash val="solid"/>
                <a:miter/>
              </a:ln>
            </p:spPr>
            <p:txBody>
              <a:bodyPr rtlCol="0" anchor="ctr"/>
              <a:lstStyle/>
              <a:p>
                <a:endParaRPr lang="en-US"/>
              </a:p>
            </p:txBody>
          </p:sp>
          <p:sp>
            <p:nvSpPr>
              <p:cNvPr id="3340" name="Freeform: Shape 3339">
                <a:extLst>
                  <a:ext uri="{FF2B5EF4-FFF2-40B4-BE49-F238E27FC236}">
                    <a16:creationId xmlns:a16="http://schemas.microsoft.com/office/drawing/2014/main" id="{DB17D94C-8EA3-4EF9-A189-1EC339433022}"/>
                  </a:ext>
                </a:extLst>
              </p:cNvPr>
              <p:cNvSpPr/>
              <p:nvPr/>
            </p:nvSpPr>
            <p:spPr>
              <a:xfrm>
                <a:off x="2509369" y="4318694"/>
                <a:ext cx="35809" cy="5909"/>
              </a:xfrm>
              <a:custGeom>
                <a:avLst/>
                <a:gdLst>
                  <a:gd name="connsiteX0" fmla="*/ 368 w 35809"/>
                  <a:gd name="connsiteY0" fmla="*/ 396 h 5909"/>
                  <a:gd name="connsiteX1" fmla="*/ 36177 w 35809"/>
                  <a:gd name="connsiteY1" fmla="*/ 396 h 5909"/>
                </a:gdLst>
                <a:ahLst/>
                <a:cxnLst>
                  <a:cxn ang="0">
                    <a:pos x="connsiteX0" y="connsiteY0"/>
                  </a:cxn>
                  <a:cxn ang="0">
                    <a:pos x="connsiteX1" y="connsiteY1"/>
                  </a:cxn>
                </a:cxnLst>
                <a:rect l="l" t="t" r="r" b="b"/>
                <a:pathLst>
                  <a:path w="35809" h="5909">
                    <a:moveTo>
                      <a:pt x="368" y="396"/>
                    </a:moveTo>
                    <a:lnTo>
                      <a:pt x="36177" y="396"/>
                    </a:lnTo>
                  </a:path>
                </a:pathLst>
              </a:custGeom>
              <a:solidFill>
                <a:srgbClr val="EC4E44"/>
              </a:solidFill>
              <a:ln w="5965" cap="sq">
                <a:noFill/>
                <a:prstDash val="solid"/>
                <a:miter/>
              </a:ln>
            </p:spPr>
            <p:txBody>
              <a:bodyPr rtlCol="0" anchor="ctr"/>
              <a:lstStyle/>
              <a:p>
                <a:endParaRPr lang="en-US"/>
              </a:p>
            </p:txBody>
          </p:sp>
          <p:sp>
            <p:nvSpPr>
              <p:cNvPr id="3341" name="Freeform: Shape 3340">
                <a:extLst>
                  <a:ext uri="{FF2B5EF4-FFF2-40B4-BE49-F238E27FC236}">
                    <a16:creationId xmlns:a16="http://schemas.microsoft.com/office/drawing/2014/main" id="{F8EC49A6-9931-4E81-9EC3-DC1B06AF5ED9}"/>
                  </a:ext>
                </a:extLst>
              </p:cNvPr>
              <p:cNvSpPr/>
              <p:nvPr/>
            </p:nvSpPr>
            <p:spPr>
              <a:xfrm>
                <a:off x="2509369" y="4318694"/>
                <a:ext cx="35809" cy="5909"/>
              </a:xfrm>
              <a:custGeom>
                <a:avLst/>
                <a:gdLst>
                  <a:gd name="connsiteX0" fmla="*/ 368 w 35809"/>
                  <a:gd name="connsiteY0" fmla="*/ 396 h 5909"/>
                  <a:gd name="connsiteX1" fmla="*/ 36177 w 35809"/>
                  <a:gd name="connsiteY1" fmla="*/ 396 h 5909"/>
                </a:gdLst>
                <a:ahLst/>
                <a:cxnLst>
                  <a:cxn ang="0">
                    <a:pos x="connsiteX0" y="connsiteY0"/>
                  </a:cxn>
                  <a:cxn ang="0">
                    <a:pos x="connsiteX1" y="connsiteY1"/>
                  </a:cxn>
                </a:cxnLst>
                <a:rect l="l" t="t" r="r" b="b"/>
                <a:pathLst>
                  <a:path w="35809" h="5909">
                    <a:moveTo>
                      <a:pt x="368" y="396"/>
                    </a:moveTo>
                    <a:lnTo>
                      <a:pt x="36177" y="396"/>
                    </a:lnTo>
                  </a:path>
                </a:pathLst>
              </a:custGeom>
              <a:noFill/>
              <a:ln w="5965" cap="flat">
                <a:solidFill>
                  <a:srgbClr val="EC4E44"/>
                </a:solidFill>
                <a:prstDash val="solid"/>
                <a:miter/>
              </a:ln>
            </p:spPr>
            <p:txBody>
              <a:bodyPr rtlCol="0" anchor="ctr"/>
              <a:lstStyle/>
              <a:p>
                <a:endParaRPr lang="en-US"/>
              </a:p>
            </p:txBody>
          </p:sp>
          <p:sp>
            <p:nvSpPr>
              <p:cNvPr id="3342" name="Freeform: Shape 3341">
                <a:extLst>
                  <a:ext uri="{FF2B5EF4-FFF2-40B4-BE49-F238E27FC236}">
                    <a16:creationId xmlns:a16="http://schemas.microsoft.com/office/drawing/2014/main" id="{521A1098-D44C-4899-B206-42074DD21838}"/>
                  </a:ext>
                </a:extLst>
              </p:cNvPr>
              <p:cNvSpPr/>
              <p:nvPr/>
            </p:nvSpPr>
            <p:spPr>
              <a:xfrm>
                <a:off x="3671222" y="3266386"/>
                <a:ext cx="35809" cy="5909"/>
              </a:xfrm>
              <a:custGeom>
                <a:avLst/>
                <a:gdLst>
                  <a:gd name="connsiteX0" fmla="*/ 562 w 35809"/>
                  <a:gd name="connsiteY0" fmla="*/ 218 h 5909"/>
                  <a:gd name="connsiteX1" fmla="*/ 36372 w 35809"/>
                  <a:gd name="connsiteY1" fmla="*/ 218 h 5909"/>
                </a:gdLst>
                <a:ahLst/>
                <a:cxnLst>
                  <a:cxn ang="0">
                    <a:pos x="connsiteX0" y="connsiteY0"/>
                  </a:cxn>
                  <a:cxn ang="0">
                    <a:pos x="connsiteX1" y="connsiteY1"/>
                  </a:cxn>
                </a:cxnLst>
                <a:rect l="l" t="t" r="r" b="b"/>
                <a:pathLst>
                  <a:path w="35809" h="5909">
                    <a:moveTo>
                      <a:pt x="562" y="218"/>
                    </a:moveTo>
                    <a:lnTo>
                      <a:pt x="36372" y="218"/>
                    </a:lnTo>
                  </a:path>
                </a:pathLst>
              </a:custGeom>
              <a:solidFill>
                <a:srgbClr val="EC4E44"/>
              </a:solidFill>
              <a:ln w="5965" cap="sq">
                <a:noFill/>
                <a:prstDash val="solid"/>
                <a:miter/>
              </a:ln>
            </p:spPr>
            <p:txBody>
              <a:bodyPr rtlCol="0" anchor="ctr"/>
              <a:lstStyle/>
              <a:p>
                <a:endParaRPr lang="en-US"/>
              </a:p>
            </p:txBody>
          </p:sp>
          <p:sp>
            <p:nvSpPr>
              <p:cNvPr id="3343" name="Freeform: Shape 3342">
                <a:extLst>
                  <a:ext uri="{FF2B5EF4-FFF2-40B4-BE49-F238E27FC236}">
                    <a16:creationId xmlns:a16="http://schemas.microsoft.com/office/drawing/2014/main" id="{C8C146BB-E8A2-420C-90AE-A666589FAFA5}"/>
                  </a:ext>
                </a:extLst>
              </p:cNvPr>
              <p:cNvSpPr/>
              <p:nvPr/>
            </p:nvSpPr>
            <p:spPr>
              <a:xfrm>
                <a:off x="3671222" y="3266386"/>
                <a:ext cx="35809" cy="5909"/>
              </a:xfrm>
              <a:custGeom>
                <a:avLst/>
                <a:gdLst>
                  <a:gd name="connsiteX0" fmla="*/ 562 w 35809"/>
                  <a:gd name="connsiteY0" fmla="*/ 218 h 5909"/>
                  <a:gd name="connsiteX1" fmla="*/ 36372 w 35809"/>
                  <a:gd name="connsiteY1" fmla="*/ 218 h 5909"/>
                </a:gdLst>
                <a:ahLst/>
                <a:cxnLst>
                  <a:cxn ang="0">
                    <a:pos x="connsiteX0" y="connsiteY0"/>
                  </a:cxn>
                  <a:cxn ang="0">
                    <a:pos x="connsiteX1" y="connsiteY1"/>
                  </a:cxn>
                </a:cxnLst>
                <a:rect l="l" t="t" r="r" b="b"/>
                <a:pathLst>
                  <a:path w="35809" h="5909">
                    <a:moveTo>
                      <a:pt x="562" y="218"/>
                    </a:moveTo>
                    <a:lnTo>
                      <a:pt x="36372" y="218"/>
                    </a:lnTo>
                  </a:path>
                </a:pathLst>
              </a:custGeom>
              <a:noFill/>
              <a:ln w="5965" cap="flat">
                <a:solidFill>
                  <a:srgbClr val="EC4E44"/>
                </a:solidFill>
                <a:prstDash val="solid"/>
                <a:miter/>
              </a:ln>
            </p:spPr>
            <p:txBody>
              <a:bodyPr rtlCol="0" anchor="ctr"/>
              <a:lstStyle/>
              <a:p>
                <a:endParaRPr lang="en-US"/>
              </a:p>
            </p:txBody>
          </p:sp>
          <p:sp>
            <p:nvSpPr>
              <p:cNvPr id="3344" name="Freeform: Shape 3343">
                <a:extLst>
                  <a:ext uri="{FF2B5EF4-FFF2-40B4-BE49-F238E27FC236}">
                    <a16:creationId xmlns:a16="http://schemas.microsoft.com/office/drawing/2014/main" id="{82D2303D-D788-4EA5-91F4-BAFD7568AAFC}"/>
                  </a:ext>
                </a:extLst>
              </p:cNvPr>
              <p:cNvSpPr/>
              <p:nvPr/>
            </p:nvSpPr>
            <p:spPr>
              <a:xfrm>
                <a:off x="2915990" y="3946628"/>
                <a:ext cx="35809" cy="5909"/>
              </a:xfrm>
              <a:custGeom>
                <a:avLst/>
                <a:gdLst>
                  <a:gd name="connsiteX0" fmla="*/ 436 w 35809"/>
                  <a:gd name="connsiteY0" fmla="*/ 333 h 5909"/>
                  <a:gd name="connsiteX1" fmla="*/ 36245 w 35809"/>
                  <a:gd name="connsiteY1" fmla="*/ 333 h 5909"/>
                </a:gdLst>
                <a:ahLst/>
                <a:cxnLst>
                  <a:cxn ang="0">
                    <a:pos x="connsiteX0" y="connsiteY0"/>
                  </a:cxn>
                  <a:cxn ang="0">
                    <a:pos x="connsiteX1" y="connsiteY1"/>
                  </a:cxn>
                </a:cxnLst>
                <a:rect l="l" t="t" r="r" b="b"/>
                <a:pathLst>
                  <a:path w="35809" h="5909">
                    <a:moveTo>
                      <a:pt x="436" y="333"/>
                    </a:moveTo>
                    <a:lnTo>
                      <a:pt x="36245" y="333"/>
                    </a:lnTo>
                  </a:path>
                </a:pathLst>
              </a:custGeom>
              <a:solidFill>
                <a:srgbClr val="EC4E44"/>
              </a:solidFill>
              <a:ln w="5965" cap="sq">
                <a:noFill/>
                <a:prstDash val="solid"/>
                <a:miter/>
              </a:ln>
            </p:spPr>
            <p:txBody>
              <a:bodyPr rtlCol="0" anchor="ctr"/>
              <a:lstStyle/>
              <a:p>
                <a:endParaRPr lang="en-US"/>
              </a:p>
            </p:txBody>
          </p:sp>
          <p:sp>
            <p:nvSpPr>
              <p:cNvPr id="3345" name="Freeform: Shape 3344">
                <a:extLst>
                  <a:ext uri="{FF2B5EF4-FFF2-40B4-BE49-F238E27FC236}">
                    <a16:creationId xmlns:a16="http://schemas.microsoft.com/office/drawing/2014/main" id="{5475F7B4-45E7-4E13-851C-4DA2EA217CEE}"/>
                  </a:ext>
                </a:extLst>
              </p:cNvPr>
              <p:cNvSpPr/>
              <p:nvPr/>
            </p:nvSpPr>
            <p:spPr>
              <a:xfrm>
                <a:off x="2915990" y="3946628"/>
                <a:ext cx="35809" cy="5909"/>
              </a:xfrm>
              <a:custGeom>
                <a:avLst/>
                <a:gdLst>
                  <a:gd name="connsiteX0" fmla="*/ 436 w 35809"/>
                  <a:gd name="connsiteY0" fmla="*/ 333 h 5909"/>
                  <a:gd name="connsiteX1" fmla="*/ 36245 w 35809"/>
                  <a:gd name="connsiteY1" fmla="*/ 333 h 5909"/>
                </a:gdLst>
                <a:ahLst/>
                <a:cxnLst>
                  <a:cxn ang="0">
                    <a:pos x="connsiteX0" y="connsiteY0"/>
                  </a:cxn>
                  <a:cxn ang="0">
                    <a:pos x="connsiteX1" y="connsiteY1"/>
                  </a:cxn>
                </a:cxnLst>
                <a:rect l="l" t="t" r="r" b="b"/>
                <a:pathLst>
                  <a:path w="35809" h="5909">
                    <a:moveTo>
                      <a:pt x="436" y="333"/>
                    </a:moveTo>
                    <a:lnTo>
                      <a:pt x="36245" y="333"/>
                    </a:lnTo>
                  </a:path>
                </a:pathLst>
              </a:custGeom>
              <a:noFill/>
              <a:ln w="5965" cap="flat">
                <a:solidFill>
                  <a:srgbClr val="EC4E44"/>
                </a:solidFill>
                <a:prstDash val="solid"/>
                <a:miter/>
              </a:ln>
            </p:spPr>
            <p:txBody>
              <a:bodyPr rtlCol="0" anchor="ctr"/>
              <a:lstStyle/>
              <a:p>
                <a:endParaRPr lang="en-US"/>
              </a:p>
            </p:txBody>
          </p:sp>
          <p:sp>
            <p:nvSpPr>
              <p:cNvPr id="3346" name="Freeform: Shape 3345">
                <a:extLst>
                  <a:ext uri="{FF2B5EF4-FFF2-40B4-BE49-F238E27FC236}">
                    <a16:creationId xmlns:a16="http://schemas.microsoft.com/office/drawing/2014/main" id="{A8CDE9E0-9367-4EA6-865B-D6993F548430}"/>
                  </a:ext>
                </a:extLst>
              </p:cNvPr>
              <p:cNvSpPr/>
              <p:nvPr/>
            </p:nvSpPr>
            <p:spPr>
              <a:xfrm>
                <a:off x="2664188" y="4223891"/>
                <a:ext cx="35809" cy="5909"/>
              </a:xfrm>
              <a:custGeom>
                <a:avLst/>
                <a:gdLst>
                  <a:gd name="connsiteX0" fmla="*/ 394 w 35809"/>
                  <a:gd name="connsiteY0" fmla="*/ 380 h 5909"/>
                  <a:gd name="connsiteX1" fmla="*/ 36203 w 35809"/>
                  <a:gd name="connsiteY1" fmla="*/ 380 h 5909"/>
                </a:gdLst>
                <a:ahLst/>
                <a:cxnLst>
                  <a:cxn ang="0">
                    <a:pos x="connsiteX0" y="connsiteY0"/>
                  </a:cxn>
                  <a:cxn ang="0">
                    <a:pos x="connsiteX1" y="connsiteY1"/>
                  </a:cxn>
                </a:cxnLst>
                <a:rect l="l" t="t" r="r" b="b"/>
                <a:pathLst>
                  <a:path w="35809" h="5909">
                    <a:moveTo>
                      <a:pt x="394" y="380"/>
                    </a:moveTo>
                    <a:lnTo>
                      <a:pt x="36203" y="380"/>
                    </a:lnTo>
                  </a:path>
                </a:pathLst>
              </a:custGeom>
              <a:solidFill>
                <a:srgbClr val="EC4E44"/>
              </a:solidFill>
              <a:ln w="5965" cap="sq">
                <a:noFill/>
                <a:prstDash val="solid"/>
                <a:miter/>
              </a:ln>
            </p:spPr>
            <p:txBody>
              <a:bodyPr rtlCol="0" anchor="ctr"/>
              <a:lstStyle/>
              <a:p>
                <a:endParaRPr lang="en-US"/>
              </a:p>
            </p:txBody>
          </p:sp>
          <p:sp>
            <p:nvSpPr>
              <p:cNvPr id="3347" name="Freeform: Shape 3346">
                <a:extLst>
                  <a:ext uri="{FF2B5EF4-FFF2-40B4-BE49-F238E27FC236}">
                    <a16:creationId xmlns:a16="http://schemas.microsoft.com/office/drawing/2014/main" id="{3322B80E-A7E5-4360-A8B7-AF41E88C04C4}"/>
                  </a:ext>
                </a:extLst>
              </p:cNvPr>
              <p:cNvSpPr/>
              <p:nvPr/>
            </p:nvSpPr>
            <p:spPr>
              <a:xfrm>
                <a:off x="2664188" y="4223891"/>
                <a:ext cx="35809" cy="5909"/>
              </a:xfrm>
              <a:custGeom>
                <a:avLst/>
                <a:gdLst>
                  <a:gd name="connsiteX0" fmla="*/ 394 w 35809"/>
                  <a:gd name="connsiteY0" fmla="*/ 380 h 5909"/>
                  <a:gd name="connsiteX1" fmla="*/ 36203 w 35809"/>
                  <a:gd name="connsiteY1" fmla="*/ 380 h 5909"/>
                </a:gdLst>
                <a:ahLst/>
                <a:cxnLst>
                  <a:cxn ang="0">
                    <a:pos x="connsiteX0" y="connsiteY0"/>
                  </a:cxn>
                  <a:cxn ang="0">
                    <a:pos x="connsiteX1" y="connsiteY1"/>
                  </a:cxn>
                </a:cxnLst>
                <a:rect l="l" t="t" r="r" b="b"/>
                <a:pathLst>
                  <a:path w="35809" h="5909">
                    <a:moveTo>
                      <a:pt x="394" y="380"/>
                    </a:moveTo>
                    <a:lnTo>
                      <a:pt x="36203" y="380"/>
                    </a:lnTo>
                  </a:path>
                </a:pathLst>
              </a:custGeom>
              <a:noFill/>
              <a:ln w="5965" cap="flat">
                <a:solidFill>
                  <a:srgbClr val="EC4E44"/>
                </a:solidFill>
                <a:prstDash val="solid"/>
                <a:miter/>
              </a:ln>
            </p:spPr>
            <p:txBody>
              <a:bodyPr rtlCol="0" anchor="ctr"/>
              <a:lstStyle/>
              <a:p>
                <a:endParaRPr lang="en-US"/>
              </a:p>
            </p:txBody>
          </p:sp>
          <p:sp>
            <p:nvSpPr>
              <p:cNvPr id="3348" name="Freeform: Shape 3347">
                <a:extLst>
                  <a:ext uri="{FF2B5EF4-FFF2-40B4-BE49-F238E27FC236}">
                    <a16:creationId xmlns:a16="http://schemas.microsoft.com/office/drawing/2014/main" id="{17D66892-3AA2-46F4-B4D7-9EC21256B515}"/>
                  </a:ext>
                </a:extLst>
              </p:cNvPr>
              <p:cNvSpPr/>
              <p:nvPr/>
            </p:nvSpPr>
            <p:spPr>
              <a:xfrm>
                <a:off x="2896518" y="3988564"/>
                <a:ext cx="35809" cy="5909"/>
              </a:xfrm>
              <a:custGeom>
                <a:avLst/>
                <a:gdLst>
                  <a:gd name="connsiteX0" fmla="*/ 433 w 35809"/>
                  <a:gd name="connsiteY0" fmla="*/ 340 h 5909"/>
                  <a:gd name="connsiteX1" fmla="*/ 36242 w 35809"/>
                  <a:gd name="connsiteY1" fmla="*/ 340 h 5909"/>
                </a:gdLst>
                <a:ahLst/>
                <a:cxnLst>
                  <a:cxn ang="0">
                    <a:pos x="connsiteX0" y="connsiteY0"/>
                  </a:cxn>
                  <a:cxn ang="0">
                    <a:pos x="connsiteX1" y="connsiteY1"/>
                  </a:cxn>
                </a:cxnLst>
                <a:rect l="l" t="t" r="r" b="b"/>
                <a:pathLst>
                  <a:path w="35809" h="5909">
                    <a:moveTo>
                      <a:pt x="433" y="340"/>
                    </a:moveTo>
                    <a:lnTo>
                      <a:pt x="36242" y="340"/>
                    </a:lnTo>
                  </a:path>
                </a:pathLst>
              </a:custGeom>
              <a:solidFill>
                <a:srgbClr val="EC4E44"/>
              </a:solidFill>
              <a:ln w="5965" cap="sq">
                <a:noFill/>
                <a:prstDash val="solid"/>
                <a:miter/>
              </a:ln>
            </p:spPr>
            <p:txBody>
              <a:bodyPr rtlCol="0" anchor="ctr"/>
              <a:lstStyle/>
              <a:p>
                <a:endParaRPr lang="en-US"/>
              </a:p>
            </p:txBody>
          </p:sp>
          <p:sp>
            <p:nvSpPr>
              <p:cNvPr id="3349" name="Freeform: Shape 3348">
                <a:extLst>
                  <a:ext uri="{FF2B5EF4-FFF2-40B4-BE49-F238E27FC236}">
                    <a16:creationId xmlns:a16="http://schemas.microsoft.com/office/drawing/2014/main" id="{6E7C0697-F0FD-4E89-A7D4-9765D3A80C39}"/>
                  </a:ext>
                </a:extLst>
              </p:cNvPr>
              <p:cNvSpPr/>
              <p:nvPr/>
            </p:nvSpPr>
            <p:spPr>
              <a:xfrm>
                <a:off x="2896518" y="3988564"/>
                <a:ext cx="35809" cy="5909"/>
              </a:xfrm>
              <a:custGeom>
                <a:avLst/>
                <a:gdLst>
                  <a:gd name="connsiteX0" fmla="*/ 433 w 35809"/>
                  <a:gd name="connsiteY0" fmla="*/ 340 h 5909"/>
                  <a:gd name="connsiteX1" fmla="*/ 36242 w 35809"/>
                  <a:gd name="connsiteY1" fmla="*/ 340 h 5909"/>
                </a:gdLst>
                <a:ahLst/>
                <a:cxnLst>
                  <a:cxn ang="0">
                    <a:pos x="connsiteX0" y="connsiteY0"/>
                  </a:cxn>
                  <a:cxn ang="0">
                    <a:pos x="connsiteX1" y="connsiteY1"/>
                  </a:cxn>
                </a:cxnLst>
                <a:rect l="l" t="t" r="r" b="b"/>
                <a:pathLst>
                  <a:path w="35809" h="5909">
                    <a:moveTo>
                      <a:pt x="433" y="340"/>
                    </a:moveTo>
                    <a:lnTo>
                      <a:pt x="36242" y="340"/>
                    </a:lnTo>
                  </a:path>
                </a:pathLst>
              </a:custGeom>
              <a:noFill/>
              <a:ln w="5965" cap="flat">
                <a:solidFill>
                  <a:srgbClr val="EC4E44"/>
                </a:solidFill>
                <a:prstDash val="solid"/>
                <a:miter/>
              </a:ln>
            </p:spPr>
            <p:txBody>
              <a:bodyPr rtlCol="0" anchor="ctr"/>
              <a:lstStyle/>
              <a:p>
                <a:endParaRPr lang="en-US"/>
              </a:p>
            </p:txBody>
          </p:sp>
          <p:sp>
            <p:nvSpPr>
              <p:cNvPr id="3350" name="Freeform: Shape 3349">
                <a:extLst>
                  <a:ext uri="{FF2B5EF4-FFF2-40B4-BE49-F238E27FC236}">
                    <a16:creationId xmlns:a16="http://schemas.microsoft.com/office/drawing/2014/main" id="{45A0B49D-EE98-4400-A50A-FA1C82982D2C}"/>
                  </a:ext>
                </a:extLst>
              </p:cNvPr>
              <p:cNvSpPr/>
              <p:nvPr/>
            </p:nvSpPr>
            <p:spPr>
              <a:xfrm>
                <a:off x="2229417" y="4578827"/>
                <a:ext cx="35809" cy="5909"/>
              </a:xfrm>
              <a:custGeom>
                <a:avLst/>
                <a:gdLst>
                  <a:gd name="connsiteX0" fmla="*/ 321 w 35809"/>
                  <a:gd name="connsiteY0" fmla="*/ 440 h 5909"/>
                  <a:gd name="connsiteX1" fmla="*/ 36130 w 35809"/>
                  <a:gd name="connsiteY1" fmla="*/ 440 h 5909"/>
                </a:gdLst>
                <a:ahLst/>
                <a:cxnLst>
                  <a:cxn ang="0">
                    <a:pos x="connsiteX0" y="connsiteY0"/>
                  </a:cxn>
                  <a:cxn ang="0">
                    <a:pos x="connsiteX1" y="connsiteY1"/>
                  </a:cxn>
                </a:cxnLst>
                <a:rect l="l" t="t" r="r" b="b"/>
                <a:pathLst>
                  <a:path w="35809" h="5909">
                    <a:moveTo>
                      <a:pt x="321" y="440"/>
                    </a:moveTo>
                    <a:lnTo>
                      <a:pt x="36130" y="440"/>
                    </a:lnTo>
                  </a:path>
                </a:pathLst>
              </a:custGeom>
              <a:solidFill>
                <a:srgbClr val="EC4E44"/>
              </a:solidFill>
              <a:ln w="5965" cap="sq">
                <a:noFill/>
                <a:prstDash val="solid"/>
                <a:miter/>
              </a:ln>
            </p:spPr>
            <p:txBody>
              <a:bodyPr rtlCol="0" anchor="ctr"/>
              <a:lstStyle/>
              <a:p>
                <a:endParaRPr lang="en-US"/>
              </a:p>
            </p:txBody>
          </p:sp>
          <p:sp>
            <p:nvSpPr>
              <p:cNvPr id="3351" name="Freeform: Shape 3350">
                <a:extLst>
                  <a:ext uri="{FF2B5EF4-FFF2-40B4-BE49-F238E27FC236}">
                    <a16:creationId xmlns:a16="http://schemas.microsoft.com/office/drawing/2014/main" id="{2A622FD8-E60F-4E3E-A719-8201819416B2}"/>
                  </a:ext>
                </a:extLst>
              </p:cNvPr>
              <p:cNvSpPr/>
              <p:nvPr/>
            </p:nvSpPr>
            <p:spPr>
              <a:xfrm>
                <a:off x="2229417" y="4578827"/>
                <a:ext cx="35809" cy="5909"/>
              </a:xfrm>
              <a:custGeom>
                <a:avLst/>
                <a:gdLst>
                  <a:gd name="connsiteX0" fmla="*/ 321 w 35809"/>
                  <a:gd name="connsiteY0" fmla="*/ 440 h 5909"/>
                  <a:gd name="connsiteX1" fmla="*/ 36130 w 35809"/>
                  <a:gd name="connsiteY1" fmla="*/ 440 h 5909"/>
                </a:gdLst>
                <a:ahLst/>
                <a:cxnLst>
                  <a:cxn ang="0">
                    <a:pos x="connsiteX0" y="connsiteY0"/>
                  </a:cxn>
                  <a:cxn ang="0">
                    <a:pos x="connsiteX1" y="connsiteY1"/>
                  </a:cxn>
                </a:cxnLst>
                <a:rect l="l" t="t" r="r" b="b"/>
                <a:pathLst>
                  <a:path w="35809" h="5909">
                    <a:moveTo>
                      <a:pt x="321" y="440"/>
                    </a:moveTo>
                    <a:lnTo>
                      <a:pt x="36130" y="440"/>
                    </a:lnTo>
                  </a:path>
                </a:pathLst>
              </a:custGeom>
              <a:noFill/>
              <a:ln w="5965" cap="flat">
                <a:solidFill>
                  <a:srgbClr val="EC4E44"/>
                </a:solidFill>
                <a:prstDash val="solid"/>
                <a:miter/>
              </a:ln>
            </p:spPr>
            <p:txBody>
              <a:bodyPr rtlCol="0" anchor="ctr"/>
              <a:lstStyle/>
              <a:p>
                <a:endParaRPr lang="en-US"/>
              </a:p>
            </p:txBody>
          </p:sp>
          <p:sp>
            <p:nvSpPr>
              <p:cNvPr id="3352" name="Freeform: Shape 3351">
                <a:extLst>
                  <a:ext uri="{FF2B5EF4-FFF2-40B4-BE49-F238E27FC236}">
                    <a16:creationId xmlns:a16="http://schemas.microsoft.com/office/drawing/2014/main" id="{7259B7DC-8C1C-4AB5-ACF8-DB105D7BE6A7}"/>
                  </a:ext>
                </a:extLst>
              </p:cNvPr>
              <p:cNvSpPr/>
              <p:nvPr/>
            </p:nvSpPr>
            <p:spPr>
              <a:xfrm>
                <a:off x="3749053" y="3169818"/>
                <a:ext cx="35809" cy="5909"/>
              </a:xfrm>
              <a:custGeom>
                <a:avLst/>
                <a:gdLst>
                  <a:gd name="connsiteX0" fmla="*/ 576 w 35809"/>
                  <a:gd name="connsiteY0" fmla="*/ 202 h 5909"/>
                  <a:gd name="connsiteX1" fmla="*/ 36385 w 35809"/>
                  <a:gd name="connsiteY1" fmla="*/ 202 h 5909"/>
                </a:gdLst>
                <a:ahLst/>
                <a:cxnLst>
                  <a:cxn ang="0">
                    <a:pos x="connsiteX0" y="connsiteY0"/>
                  </a:cxn>
                  <a:cxn ang="0">
                    <a:pos x="connsiteX1" y="connsiteY1"/>
                  </a:cxn>
                </a:cxnLst>
                <a:rect l="l" t="t" r="r" b="b"/>
                <a:pathLst>
                  <a:path w="35809" h="5909">
                    <a:moveTo>
                      <a:pt x="576" y="202"/>
                    </a:moveTo>
                    <a:lnTo>
                      <a:pt x="36385" y="202"/>
                    </a:lnTo>
                  </a:path>
                </a:pathLst>
              </a:custGeom>
              <a:solidFill>
                <a:srgbClr val="EC4E44"/>
              </a:solidFill>
              <a:ln w="5965" cap="sq">
                <a:noFill/>
                <a:prstDash val="solid"/>
                <a:miter/>
              </a:ln>
            </p:spPr>
            <p:txBody>
              <a:bodyPr rtlCol="0" anchor="ctr"/>
              <a:lstStyle/>
              <a:p>
                <a:endParaRPr lang="en-US"/>
              </a:p>
            </p:txBody>
          </p:sp>
          <p:sp>
            <p:nvSpPr>
              <p:cNvPr id="3353" name="Freeform: Shape 3352">
                <a:extLst>
                  <a:ext uri="{FF2B5EF4-FFF2-40B4-BE49-F238E27FC236}">
                    <a16:creationId xmlns:a16="http://schemas.microsoft.com/office/drawing/2014/main" id="{AB732F9B-BC77-440D-AA6F-52211B8181B2}"/>
                  </a:ext>
                </a:extLst>
              </p:cNvPr>
              <p:cNvSpPr/>
              <p:nvPr/>
            </p:nvSpPr>
            <p:spPr>
              <a:xfrm>
                <a:off x="3749053" y="3169818"/>
                <a:ext cx="35809" cy="5909"/>
              </a:xfrm>
              <a:custGeom>
                <a:avLst/>
                <a:gdLst>
                  <a:gd name="connsiteX0" fmla="*/ 576 w 35809"/>
                  <a:gd name="connsiteY0" fmla="*/ 202 h 5909"/>
                  <a:gd name="connsiteX1" fmla="*/ 36385 w 35809"/>
                  <a:gd name="connsiteY1" fmla="*/ 202 h 5909"/>
                </a:gdLst>
                <a:ahLst/>
                <a:cxnLst>
                  <a:cxn ang="0">
                    <a:pos x="connsiteX0" y="connsiteY0"/>
                  </a:cxn>
                  <a:cxn ang="0">
                    <a:pos x="connsiteX1" y="connsiteY1"/>
                  </a:cxn>
                </a:cxnLst>
                <a:rect l="l" t="t" r="r" b="b"/>
                <a:pathLst>
                  <a:path w="35809" h="5909">
                    <a:moveTo>
                      <a:pt x="576" y="202"/>
                    </a:moveTo>
                    <a:lnTo>
                      <a:pt x="36385" y="202"/>
                    </a:lnTo>
                  </a:path>
                </a:pathLst>
              </a:custGeom>
              <a:noFill/>
              <a:ln w="5965" cap="flat">
                <a:solidFill>
                  <a:srgbClr val="EC4E44"/>
                </a:solidFill>
                <a:prstDash val="solid"/>
                <a:miter/>
              </a:ln>
            </p:spPr>
            <p:txBody>
              <a:bodyPr rtlCol="0" anchor="ctr"/>
              <a:lstStyle/>
              <a:p>
                <a:endParaRPr lang="en-US"/>
              </a:p>
            </p:txBody>
          </p:sp>
          <p:sp>
            <p:nvSpPr>
              <p:cNvPr id="3354" name="Freeform: Shape 3353">
                <a:extLst>
                  <a:ext uri="{FF2B5EF4-FFF2-40B4-BE49-F238E27FC236}">
                    <a16:creationId xmlns:a16="http://schemas.microsoft.com/office/drawing/2014/main" id="{3F7E9A0E-4260-40D4-A1F5-1EA92C6CC495}"/>
                  </a:ext>
                </a:extLst>
              </p:cNvPr>
              <p:cNvSpPr/>
              <p:nvPr/>
            </p:nvSpPr>
            <p:spPr>
              <a:xfrm>
                <a:off x="2674260" y="4197129"/>
                <a:ext cx="35809" cy="5909"/>
              </a:xfrm>
              <a:custGeom>
                <a:avLst/>
                <a:gdLst>
                  <a:gd name="connsiteX0" fmla="*/ 395 w 35809"/>
                  <a:gd name="connsiteY0" fmla="*/ 376 h 5909"/>
                  <a:gd name="connsiteX1" fmla="*/ 36205 w 35809"/>
                  <a:gd name="connsiteY1" fmla="*/ 376 h 5909"/>
                </a:gdLst>
                <a:ahLst/>
                <a:cxnLst>
                  <a:cxn ang="0">
                    <a:pos x="connsiteX0" y="connsiteY0"/>
                  </a:cxn>
                  <a:cxn ang="0">
                    <a:pos x="connsiteX1" y="connsiteY1"/>
                  </a:cxn>
                </a:cxnLst>
                <a:rect l="l" t="t" r="r" b="b"/>
                <a:pathLst>
                  <a:path w="35809" h="5909">
                    <a:moveTo>
                      <a:pt x="395" y="376"/>
                    </a:moveTo>
                    <a:lnTo>
                      <a:pt x="36205" y="376"/>
                    </a:lnTo>
                  </a:path>
                </a:pathLst>
              </a:custGeom>
              <a:solidFill>
                <a:srgbClr val="EC4E44"/>
              </a:solidFill>
              <a:ln w="5965" cap="sq">
                <a:noFill/>
                <a:prstDash val="solid"/>
                <a:miter/>
              </a:ln>
            </p:spPr>
            <p:txBody>
              <a:bodyPr rtlCol="0" anchor="ctr"/>
              <a:lstStyle/>
              <a:p>
                <a:endParaRPr lang="en-US"/>
              </a:p>
            </p:txBody>
          </p:sp>
          <p:sp>
            <p:nvSpPr>
              <p:cNvPr id="3355" name="Freeform: Shape 3354">
                <a:extLst>
                  <a:ext uri="{FF2B5EF4-FFF2-40B4-BE49-F238E27FC236}">
                    <a16:creationId xmlns:a16="http://schemas.microsoft.com/office/drawing/2014/main" id="{FD2A54DA-3D69-4777-8DE1-7A59C995E7AF}"/>
                  </a:ext>
                </a:extLst>
              </p:cNvPr>
              <p:cNvSpPr/>
              <p:nvPr/>
            </p:nvSpPr>
            <p:spPr>
              <a:xfrm>
                <a:off x="2674260" y="4197129"/>
                <a:ext cx="35809" cy="5909"/>
              </a:xfrm>
              <a:custGeom>
                <a:avLst/>
                <a:gdLst>
                  <a:gd name="connsiteX0" fmla="*/ 395 w 35809"/>
                  <a:gd name="connsiteY0" fmla="*/ 376 h 5909"/>
                  <a:gd name="connsiteX1" fmla="*/ 36205 w 35809"/>
                  <a:gd name="connsiteY1" fmla="*/ 376 h 5909"/>
                </a:gdLst>
                <a:ahLst/>
                <a:cxnLst>
                  <a:cxn ang="0">
                    <a:pos x="connsiteX0" y="connsiteY0"/>
                  </a:cxn>
                  <a:cxn ang="0">
                    <a:pos x="connsiteX1" y="connsiteY1"/>
                  </a:cxn>
                </a:cxnLst>
                <a:rect l="l" t="t" r="r" b="b"/>
                <a:pathLst>
                  <a:path w="35809" h="5909">
                    <a:moveTo>
                      <a:pt x="395" y="376"/>
                    </a:moveTo>
                    <a:lnTo>
                      <a:pt x="36205" y="376"/>
                    </a:lnTo>
                  </a:path>
                </a:pathLst>
              </a:custGeom>
              <a:noFill/>
              <a:ln w="5965" cap="flat">
                <a:solidFill>
                  <a:srgbClr val="EC4E44"/>
                </a:solidFill>
                <a:prstDash val="solid"/>
                <a:miter/>
              </a:ln>
            </p:spPr>
            <p:txBody>
              <a:bodyPr rtlCol="0" anchor="ctr"/>
              <a:lstStyle/>
              <a:p>
                <a:endParaRPr lang="en-US"/>
              </a:p>
            </p:txBody>
          </p:sp>
          <p:sp>
            <p:nvSpPr>
              <p:cNvPr id="3356" name="Freeform: Shape 3355">
                <a:extLst>
                  <a:ext uri="{FF2B5EF4-FFF2-40B4-BE49-F238E27FC236}">
                    <a16:creationId xmlns:a16="http://schemas.microsoft.com/office/drawing/2014/main" id="{6DC389F0-BA17-45A9-8B14-A333764AE6DB}"/>
                  </a:ext>
                </a:extLst>
              </p:cNvPr>
              <p:cNvSpPr/>
              <p:nvPr/>
            </p:nvSpPr>
            <p:spPr>
              <a:xfrm>
                <a:off x="3387588" y="3528811"/>
                <a:ext cx="35809" cy="5909"/>
              </a:xfrm>
              <a:custGeom>
                <a:avLst/>
                <a:gdLst>
                  <a:gd name="connsiteX0" fmla="*/ 515 w 35809"/>
                  <a:gd name="connsiteY0" fmla="*/ 262 h 5909"/>
                  <a:gd name="connsiteX1" fmla="*/ 36324 w 35809"/>
                  <a:gd name="connsiteY1" fmla="*/ 262 h 5909"/>
                </a:gdLst>
                <a:ahLst/>
                <a:cxnLst>
                  <a:cxn ang="0">
                    <a:pos x="connsiteX0" y="connsiteY0"/>
                  </a:cxn>
                  <a:cxn ang="0">
                    <a:pos x="connsiteX1" y="connsiteY1"/>
                  </a:cxn>
                </a:cxnLst>
                <a:rect l="l" t="t" r="r" b="b"/>
                <a:pathLst>
                  <a:path w="35809" h="5909">
                    <a:moveTo>
                      <a:pt x="515" y="262"/>
                    </a:moveTo>
                    <a:lnTo>
                      <a:pt x="36324" y="262"/>
                    </a:lnTo>
                  </a:path>
                </a:pathLst>
              </a:custGeom>
              <a:solidFill>
                <a:srgbClr val="EC4E44"/>
              </a:solidFill>
              <a:ln w="5965" cap="sq">
                <a:noFill/>
                <a:prstDash val="solid"/>
                <a:miter/>
              </a:ln>
            </p:spPr>
            <p:txBody>
              <a:bodyPr rtlCol="0" anchor="ctr"/>
              <a:lstStyle/>
              <a:p>
                <a:endParaRPr lang="en-US"/>
              </a:p>
            </p:txBody>
          </p:sp>
          <p:sp>
            <p:nvSpPr>
              <p:cNvPr id="3357" name="Freeform: Shape 3356">
                <a:extLst>
                  <a:ext uri="{FF2B5EF4-FFF2-40B4-BE49-F238E27FC236}">
                    <a16:creationId xmlns:a16="http://schemas.microsoft.com/office/drawing/2014/main" id="{DEF9BD26-F8DE-445B-A3A4-2EB77F761827}"/>
                  </a:ext>
                </a:extLst>
              </p:cNvPr>
              <p:cNvSpPr/>
              <p:nvPr/>
            </p:nvSpPr>
            <p:spPr>
              <a:xfrm>
                <a:off x="3387588" y="3528811"/>
                <a:ext cx="35809" cy="5909"/>
              </a:xfrm>
              <a:custGeom>
                <a:avLst/>
                <a:gdLst>
                  <a:gd name="connsiteX0" fmla="*/ 515 w 35809"/>
                  <a:gd name="connsiteY0" fmla="*/ 262 h 5909"/>
                  <a:gd name="connsiteX1" fmla="*/ 36324 w 35809"/>
                  <a:gd name="connsiteY1" fmla="*/ 262 h 5909"/>
                </a:gdLst>
                <a:ahLst/>
                <a:cxnLst>
                  <a:cxn ang="0">
                    <a:pos x="connsiteX0" y="connsiteY0"/>
                  </a:cxn>
                  <a:cxn ang="0">
                    <a:pos x="connsiteX1" y="connsiteY1"/>
                  </a:cxn>
                </a:cxnLst>
                <a:rect l="l" t="t" r="r" b="b"/>
                <a:pathLst>
                  <a:path w="35809" h="5909">
                    <a:moveTo>
                      <a:pt x="515" y="262"/>
                    </a:moveTo>
                    <a:lnTo>
                      <a:pt x="36324" y="262"/>
                    </a:lnTo>
                  </a:path>
                </a:pathLst>
              </a:custGeom>
              <a:noFill/>
              <a:ln w="5965" cap="flat">
                <a:solidFill>
                  <a:srgbClr val="EC4E44"/>
                </a:solidFill>
                <a:prstDash val="solid"/>
                <a:miter/>
              </a:ln>
            </p:spPr>
            <p:txBody>
              <a:bodyPr rtlCol="0" anchor="ctr"/>
              <a:lstStyle/>
              <a:p>
                <a:endParaRPr lang="en-US"/>
              </a:p>
            </p:txBody>
          </p:sp>
          <p:sp>
            <p:nvSpPr>
              <p:cNvPr id="3358" name="Freeform: Shape 3357">
                <a:extLst>
                  <a:ext uri="{FF2B5EF4-FFF2-40B4-BE49-F238E27FC236}">
                    <a16:creationId xmlns:a16="http://schemas.microsoft.com/office/drawing/2014/main" id="{51E5D6CB-130F-4362-9D91-4C324010BF92}"/>
                  </a:ext>
                </a:extLst>
              </p:cNvPr>
              <p:cNvSpPr/>
              <p:nvPr/>
            </p:nvSpPr>
            <p:spPr>
              <a:xfrm>
                <a:off x="2453342" y="4419011"/>
                <a:ext cx="35809" cy="5909"/>
              </a:xfrm>
              <a:custGeom>
                <a:avLst/>
                <a:gdLst>
                  <a:gd name="connsiteX0" fmla="*/ 358 w 35809"/>
                  <a:gd name="connsiteY0" fmla="*/ 413 h 5909"/>
                  <a:gd name="connsiteX1" fmla="*/ 36168 w 35809"/>
                  <a:gd name="connsiteY1" fmla="*/ 413 h 5909"/>
                </a:gdLst>
                <a:ahLst/>
                <a:cxnLst>
                  <a:cxn ang="0">
                    <a:pos x="connsiteX0" y="connsiteY0"/>
                  </a:cxn>
                  <a:cxn ang="0">
                    <a:pos x="connsiteX1" y="connsiteY1"/>
                  </a:cxn>
                </a:cxnLst>
                <a:rect l="l" t="t" r="r" b="b"/>
                <a:pathLst>
                  <a:path w="35809" h="5909">
                    <a:moveTo>
                      <a:pt x="358" y="413"/>
                    </a:moveTo>
                    <a:lnTo>
                      <a:pt x="36168" y="413"/>
                    </a:lnTo>
                  </a:path>
                </a:pathLst>
              </a:custGeom>
              <a:solidFill>
                <a:srgbClr val="EC4E44"/>
              </a:solidFill>
              <a:ln w="5965" cap="sq">
                <a:noFill/>
                <a:prstDash val="solid"/>
                <a:miter/>
              </a:ln>
            </p:spPr>
            <p:txBody>
              <a:bodyPr rtlCol="0" anchor="ctr"/>
              <a:lstStyle/>
              <a:p>
                <a:endParaRPr lang="en-US"/>
              </a:p>
            </p:txBody>
          </p:sp>
          <p:sp>
            <p:nvSpPr>
              <p:cNvPr id="3359" name="Freeform: Shape 3358">
                <a:extLst>
                  <a:ext uri="{FF2B5EF4-FFF2-40B4-BE49-F238E27FC236}">
                    <a16:creationId xmlns:a16="http://schemas.microsoft.com/office/drawing/2014/main" id="{1CD3EBD9-A0B4-4C83-9185-AD1B5002C288}"/>
                  </a:ext>
                </a:extLst>
              </p:cNvPr>
              <p:cNvSpPr/>
              <p:nvPr/>
            </p:nvSpPr>
            <p:spPr>
              <a:xfrm>
                <a:off x="2453342" y="4419011"/>
                <a:ext cx="35809" cy="5909"/>
              </a:xfrm>
              <a:custGeom>
                <a:avLst/>
                <a:gdLst>
                  <a:gd name="connsiteX0" fmla="*/ 358 w 35809"/>
                  <a:gd name="connsiteY0" fmla="*/ 413 h 5909"/>
                  <a:gd name="connsiteX1" fmla="*/ 36168 w 35809"/>
                  <a:gd name="connsiteY1" fmla="*/ 413 h 5909"/>
                </a:gdLst>
                <a:ahLst/>
                <a:cxnLst>
                  <a:cxn ang="0">
                    <a:pos x="connsiteX0" y="connsiteY0"/>
                  </a:cxn>
                  <a:cxn ang="0">
                    <a:pos x="connsiteX1" y="connsiteY1"/>
                  </a:cxn>
                </a:cxnLst>
                <a:rect l="l" t="t" r="r" b="b"/>
                <a:pathLst>
                  <a:path w="35809" h="5909">
                    <a:moveTo>
                      <a:pt x="358" y="413"/>
                    </a:moveTo>
                    <a:lnTo>
                      <a:pt x="36168" y="413"/>
                    </a:lnTo>
                  </a:path>
                </a:pathLst>
              </a:custGeom>
              <a:noFill/>
              <a:ln w="5965" cap="flat">
                <a:solidFill>
                  <a:srgbClr val="EC4E44"/>
                </a:solidFill>
                <a:prstDash val="solid"/>
                <a:miter/>
              </a:ln>
            </p:spPr>
            <p:txBody>
              <a:bodyPr rtlCol="0" anchor="ctr"/>
              <a:lstStyle/>
              <a:p>
                <a:endParaRPr lang="en-US"/>
              </a:p>
            </p:txBody>
          </p:sp>
          <p:sp>
            <p:nvSpPr>
              <p:cNvPr id="3360" name="Freeform: Shape 3359">
                <a:extLst>
                  <a:ext uri="{FF2B5EF4-FFF2-40B4-BE49-F238E27FC236}">
                    <a16:creationId xmlns:a16="http://schemas.microsoft.com/office/drawing/2014/main" id="{14BBAF21-E977-4D2C-91F3-58DDCDCFC02A}"/>
                  </a:ext>
                </a:extLst>
              </p:cNvPr>
              <p:cNvSpPr/>
              <p:nvPr/>
            </p:nvSpPr>
            <p:spPr>
              <a:xfrm>
                <a:off x="2717352" y="4141943"/>
                <a:ext cx="35809" cy="5909"/>
              </a:xfrm>
              <a:custGeom>
                <a:avLst/>
                <a:gdLst>
                  <a:gd name="connsiteX0" fmla="*/ 403 w 35809"/>
                  <a:gd name="connsiteY0" fmla="*/ 366 h 5909"/>
                  <a:gd name="connsiteX1" fmla="*/ 36212 w 35809"/>
                  <a:gd name="connsiteY1" fmla="*/ 366 h 5909"/>
                </a:gdLst>
                <a:ahLst/>
                <a:cxnLst>
                  <a:cxn ang="0">
                    <a:pos x="connsiteX0" y="connsiteY0"/>
                  </a:cxn>
                  <a:cxn ang="0">
                    <a:pos x="connsiteX1" y="connsiteY1"/>
                  </a:cxn>
                </a:cxnLst>
                <a:rect l="l" t="t" r="r" b="b"/>
                <a:pathLst>
                  <a:path w="35809" h="5909">
                    <a:moveTo>
                      <a:pt x="403" y="366"/>
                    </a:moveTo>
                    <a:lnTo>
                      <a:pt x="36212" y="366"/>
                    </a:lnTo>
                  </a:path>
                </a:pathLst>
              </a:custGeom>
              <a:solidFill>
                <a:srgbClr val="EC4E44"/>
              </a:solidFill>
              <a:ln w="5965" cap="sq">
                <a:noFill/>
                <a:prstDash val="solid"/>
                <a:miter/>
              </a:ln>
            </p:spPr>
            <p:txBody>
              <a:bodyPr rtlCol="0" anchor="ctr"/>
              <a:lstStyle/>
              <a:p>
                <a:endParaRPr lang="en-US"/>
              </a:p>
            </p:txBody>
          </p:sp>
          <p:sp>
            <p:nvSpPr>
              <p:cNvPr id="3361" name="Freeform: Shape 3360">
                <a:extLst>
                  <a:ext uri="{FF2B5EF4-FFF2-40B4-BE49-F238E27FC236}">
                    <a16:creationId xmlns:a16="http://schemas.microsoft.com/office/drawing/2014/main" id="{D30BFAE8-F596-485B-8CCD-2DC154076700}"/>
                  </a:ext>
                </a:extLst>
              </p:cNvPr>
              <p:cNvSpPr/>
              <p:nvPr/>
            </p:nvSpPr>
            <p:spPr>
              <a:xfrm>
                <a:off x="2717352" y="4141943"/>
                <a:ext cx="35809" cy="5909"/>
              </a:xfrm>
              <a:custGeom>
                <a:avLst/>
                <a:gdLst>
                  <a:gd name="connsiteX0" fmla="*/ 403 w 35809"/>
                  <a:gd name="connsiteY0" fmla="*/ 366 h 5909"/>
                  <a:gd name="connsiteX1" fmla="*/ 36212 w 35809"/>
                  <a:gd name="connsiteY1" fmla="*/ 366 h 5909"/>
                </a:gdLst>
                <a:ahLst/>
                <a:cxnLst>
                  <a:cxn ang="0">
                    <a:pos x="connsiteX0" y="connsiteY0"/>
                  </a:cxn>
                  <a:cxn ang="0">
                    <a:pos x="connsiteX1" y="connsiteY1"/>
                  </a:cxn>
                </a:cxnLst>
                <a:rect l="l" t="t" r="r" b="b"/>
                <a:pathLst>
                  <a:path w="35809" h="5909">
                    <a:moveTo>
                      <a:pt x="403" y="366"/>
                    </a:moveTo>
                    <a:lnTo>
                      <a:pt x="36212" y="366"/>
                    </a:lnTo>
                  </a:path>
                </a:pathLst>
              </a:custGeom>
              <a:noFill/>
              <a:ln w="5965" cap="flat">
                <a:solidFill>
                  <a:srgbClr val="EC4E44"/>
                </a:solidFill>
                <a:prstDash val="solid"/>
                <a:miter/>
              </a:ln>
            </p:spPr>
            <p:txBody>
              <a:bodyPr rtlCol="0" anchor="ctr"/>
              <a:lstStyle/>
              <a:p>
                <a:endParaRPr lang="en-US"/>
              </a:p>
            </p:txBody>
          </p:sp>
          <p:sp>
            <p:nvSpPr>
              <p:cNvPr id="3362" name="Freeform: Shape 3361">
                <a:extLst>
                  <a:ext uri="{FF2B5EF4-FFF2-40B4-BE49-F238E27FC236}">
                    <a16:creationId xmlns:a16="http://schemas.microsoft.com/office/drawing/2014/main" id="{208A8403-BBF0-44D0-B787-55A886E24F5D}"/>
                  </a:ext>
                </a:extLst>
              </p:cNvPr>
              <p:cNvSpPr/>
              <p:nvPr/>
            </p:nvSpPr>
            <p:spPr>
              <a:xfrm>
                <a:off x="2671391" y="4192358"/>
                <a:ext cx="35809" cy="5909"/>
              </a:xfrm>
              <a:custGeom>
                <a:avLst/>
                <a:gdLst>
                  <a:gd name="connsiteX0" fmla="*/ 395 w 35809"/>
                  <a:gd name="connsiteY0" fmla="*/ 375 h 5909"/>
                  <a:gd name="connsiteX1" fmla="*/ 36204 w 35809"/>
                  <a:gd name="connsiteY1" fmla="*/ 375 h 5909"/>
                </a:gdLst>
                <a:ahLst/>
                <a:cxnLst>
                  <a:cxn ang="0">
                    <a:pos x="connsiteX0" y="connsiteY0"/>
                  </a:cxn>
                  <a:cxn ang="0">
                    <a:pos x="connsiteX1" y="connsiteY1"/>
                  </a:cxn>
                </a:cxnLst>
                <a:rect l="l" t="t" r="r" b="b"/>
                <a:pathLst>
                  <a:path w="35809" h="5909">
                    <a:moveTo>
                      <a:pt x="395" y="375"/>
                    </a:moveTo>
                    <a:lnTo>
                      <a:pt x="36204" y="375"/>
                    </a:lnTo>
                  </a:path>
                </a:pathLst>
              </a:custGeom>
              <a:solidFill>
                <a:srgbClr val="EC4E44"/>
              </a:solidFill>
              <a:ln w="5965" cap="sq">
                <a:noFill/>
                <a:prstDash val="solid"/>
                <a:miter/>
              </a:ln>
            </p:spPr>
            <p:txBody>
              <a:bodyPr rtlCol="0" anchor="ctr"/>
              <a:lstStyle/>
              <a:p>
                <a:endParaRPr lang="en-US"/>
              </a:p>
            </p:txBody>
          </p:sp>
          <p:sp>
            <p:nvSpPr>
              <p:cNvPr id="3363" name="Freeform: Shape 3362">
                <a:extLst>
                  <a:ext uri="{FF2B5EF4-FFF2-40B4-BE49-F238E27FC236}">
                    <a16:creationId xmlns:a16="http://schemas.microsoft.com/office/drawing/2014/main" id="{B9D1C6A4-0356-49BE-B49B-FD169A585EED}"/>
                  </a:ext>
                </a:extLst>
              </p:cNvPr>
              <p:cNvSpPr/>
              <p:nvPr/>
            </p:nvSpPr>
            <p:spPr>
              <a:xfrm>
                <a:off x="2671391" y="4192358"/>
                <a:ext cx="35809" cy="5909"/>
              </a:xfrm>
              <a:custGeom>
                <a:avLst/>
                <a:gdLst>
                  <a:gd name="connsiteX0" fmla="*/ 395 w 35809"/>
                  <a:gd name="connsiteY0" fmla="*/ 375 h 5909"/>
                  <a:gd name="connsiteX1" fmla="*/ 36204 w 35809"/>
                  <a:gd name="connsiteY1" fmla="*/ 375 h 5909"/>
                </a:gdLst>
                <a:ahLst/>
                <a:cxnLst>
                  <a:cxn ang="0">
                    <a:pos x="connsiteX0" y="connsiteY0"/>
                  </a:cxn>
                  <a:cxn ang="0">
                    <a:pos x="connsiteX1" y="connsiteY1"/>
                  </a:cxn>
                </a:cxnLst>
                <a:rect l="l" t="t" r="r" b="b"/>
                <a:pathLst>
                  <a:path w="35809" h="5909">
                    <a:moveTo>
                      <a:pt x="395" y="375"/>
                    </a:moveTo>
                    <a:lnTo>
                      <a:pt x="36204" y="375"/>
                    </a:lnTo>
                  </a:path>
                </a:pathLst>
              </a:custGeom>
              <a:noFill/>
              <a:ln w="5965" cap="flat">
                <a:solidFill>
                  <a:srgbClr val="EC4E44"/>
                </a:solidFill>
                <a:prstDash val="solid"/>
                <a:miter/>
              </a:ln>
            </p:spPr>
            <p:txBody>
              <a:bodyPr rtlCol="0" anchor="ctr"/>
              <a:lstStyle/>
              <a:p>
                <a:endParaRPr lang="en-US"/>
              </a:p>
            </p:txBody>
          </p:sp>
          <p:sp>
            <p:nvSpPr>
              <p:cNvPr id="3364" name="Freeform: Shape 3363">
                <a:extLst>
                  <a:ext uri="{FF2B5EF4-FFF2-40B4-BE49-F238E27FC236}">
                    <a16:creationId xmlns:a16="http://schemas.microsoft.com/office/drawing/2014/main" id="{2BF9E1D9-46CA-4D4B-825E-230A1BB1FA5D}"/>
                  </a:ext>
                </a:extLst>
              </p:cNvPr>
              <p:cNvSpPr/>
              <p:nvPr/>
            </p:nvSpPr>
            <p:spPr>
              <a:xfrm>
                <a:off x="3009571" y="3863774"/>
                <a:ext cx="35809" cy="5909"/>
              </a:xfrm>
              <a:custGeom>
                <a:avLst/>
                <a:gdLst>
                  <a:gd name="connsiteX0" fmla="*/ 452 w 35809"/>
                  <a:gd name="connsiteY0" fmla="*/ 319 h 5909"/>
                  <a:gd name="connsiteX1" fmla="*/ 36261 w 35809"/>
                  <a:gd name="connsiteY1" fmla="*/ 319 h 5909"/>
                </a:gdLst>
                <a:ahLst/>
                <a:cxnLst>
                  <a:cxn ang="0">
                    <a:pos x="connsiteX0" y="connsiteY0"/>
                  </a:cxn>
                  <a:cxn ang="0">
                    <a:pos x="connsiteX1" y="connsiteY1"/>
                  </a:cxn>
                </a:cxnLst>
                <a:rect l="l" t="t" r="r" b="b"/>
                <a:pathLst>
                  <a:path w="35809" h="5909">
                    <a:moveTo>
                      <a:pt x="452" y="319"/>
                    </a:moveTo>
                    <a:lnTo>
                      <a:pt x="36261" y="319"/>
                    </a:lnTo>
                  </a:path>
                </a:pathLst>
              </a:custGeom>
              <a:solidFill>
                <a:srgbClr val="EC4E44"/>
              </a:solidFill>
              <a:ln w="5965" cap="sq">
                <a:noFill/>
                <a:prstDash val="solid"/>
                <a:miter/>
              </a:ln>
            </p:spPr>
            <p:txBody>
              <a:bodyPr rtlCol="0" anchor="ctr"/>
              <a:lstStyle/>
              <a:p>
                <a:endParaRPr lang="en-US"/>
              </a:p>
            </p:txBody>
          </p:sp>
          <p:sp>
            <p:nvSpPr>
              <p:cNvPr id="3365" name="Freeform: Shape 3364">
                <a:extLst>
                  <a:ext uri="{FF2B5EF4-FFF2-40B4-BE49-F238E27FC236}">
                    <a16:creationId xmlns:a16="http://schemas.microsoft.com/office/drawing/2014/main" id="{ABD5DD0B-BC74-42EC-80EC-F5784B38C5AF}"/>
                  </a:ext>
                </a:extLst>
              </p:cNvPr>
              <p:cNvSpPr/>
              <p:nvPr/>
            </p:nvSpPr>
            <p:spPr>
              <a:xfrm>
                <a:off x="3009571" y="3863774"/>
                <a:ext cx="35809" cy="5909"/>
              </a:xfrm>
              <a:custGeom>
                <a:avLst/>
                <a:gdLst>
                  <a:gd name="connsiteX0" fmla="*/ 452 w 35809"/>
                  <a:gd name="connsiteY0" fmla="*/ 319 h 5909"/>
                  <a:gd name="connsiteX1" fmla="*/ 36261 w 35809"/>
                  <a:gd name="connsiteY1" fmla="*/ 319 h 5909"/>
                </a:gdLst>
                <a:ahLst/>
                <a:cxnLst>
                  <a:cxn ang="0">
                    <a:pos x="connsiteX0" y="connsiteY0"/>
                  </a:cxn>
                  <a:cxn ang="0">
                    <a:pos x="connsiteX1" y="connsiteY1"/>
                  </a:cxn>
                </a:cxnLst>
                <a:rect l="l" t="t" r="r" b="b"/>
                <a:pathLst>
                  <a:path w="35809" h="5909">
                    <a:moveTo>
                      <a:pt x="452" y="319"/>
                    </a:moveTo>
                    <a:lnTo>
                      <a:pt x="36261" y="319"/>
                    </a:lnTo>
                  </a:path>
                </a:pathLst>
              </a:custGeom>
              <a:noFill/>
              <a:ln w="5965" cap="flat">
                <a:solidFill>
                  <a:srgbClr val="EC4E44"/>
                </a:solidFill>
                <a:prstDash val="solid"/>
                <a:miter/>
              </a:ln>
            </p:spPr>
            <p:txBody>
              <a:bodyPr rtlCol="0" anchor="ctr"/>
              <a:lstStyle/>
              <a:p>
                <a:endParaRPr lang="en-US"/>
              </a:p>
            </p:txBody>
          </p:sp>
          <p:sp>
            <p:nvSpPr>
              <p:cNvPr id="3366" name="Freeform: Shape 3365">
                <a:extLst>
                  <a:ext uri="{FF2B5EF4-FFF2-40B4-BE49-F238E27FC236}">
                    <a16:creationId xmlns:a16="http://schemas.microsoft.com/office/drawing/2014/main" id="{B36D0DAB-690C-46DD-BA80-24E7A8BCD9C9}"/>
                  </a:ext>
                </a:extLst>
              </p:cNvPr>
              <p:cNvSpPr/>
              <p:nvPr/>
            </p:nvSpPr>
            <p:spPr>
              <a:xfrm>
                <a:off x="2461945" y="4391357"/>
                <a:ext cx="35809" cy="5909"/>
              </a:xfrm>
              <a:custGeom>
                <a:avLst/>
                <a:gdLst>
                  <a:gd name="connsiteX0" fmla="*/ 360 w 35809"/>
                  <a:gd name="connsiteY0" fmla="*/ 408 h 5909"/>
                  <a:gd name="connsiteX1" fmla="*/ 36169 w 35809"/>
                  <a:gd name="connsiteY1" fmla="*/ 408 h 5909"/>
                </a:gdLst>
                <a:ahLst/>
                <a:cxnLst>
                  <a:cxn ang="0">
                    <a:pos x="connsiteX0" y="connsiteY0"/>
                  </a:cxn>
                  <a:cxn ang="0">
                    <a:pos x="connsiteX1" y="connsiteY1"/>
                  </a:cxn>
                </a:cxnLst>
                <a:rect l="l" t="t" r="r" b="b"/>
                <a:pathLst>
                  <a:path w="35809" h="5909">
                    <a:moveTo>
                      <a:pt x="360" y="408"/>
                    </a:moveTo>
                    <a:lnTo>
                      <a:pt x="36169" y="408"/>
                    </a:lnTo>
                  </a:path>
                </a:pathLst>
              </a:custGeom>
              <a:solidFill>
                <a:srgbClr val="EC4E44"/>
              </a:solidFill>
              <a:ln w="5965" cap="sq">
                <a:noFill/>
                <a:prstDash val="solid"/>
                <a:miter/>
              </a:ln>
            </p:spPr>
            <p:txBody>
              <a:bodyPr rtlCol="0" anchor="ctr"/>
              <a:lstStyle/>
              <a:p>
                <a:endParaRPr lang="en-US"/>
              </a:p>
            </p:txBody>
          </p:sp>
          <p:sp>
            <p:nvSpPr>
              <p:cNvPr id="3367" name="Freeform: Shape 3366">
                <a:extLst>
                  <a:ext uri="{FF2B5EF4-FFF2-40B4-BE49-F238E27FC236}">
                    <a16:creationId xmlns:a16="http://schemas.microsoft.com/office/drawing/2014/main" id="{77DD9F8C-3F62-4D04-8140-4E99275E4864}"/>
                  </a:ext>
                </a:extLst>
              </p:cNvPr>
              <p:cNvSpPr/>
              <p:nvPr/>
            </p:nvSpPr>
            <p:spPr>
              <a:xfrm>
                <a:off x="2461945" y="4391357"/>
                <a:ext cx="35809" cy="5909"/>
              </a:xfrm>
              <a:custGeom>
                <a:avLst/>
                <a:gdLst>
                  <a:gd name="connsiteX0" fmla="*/ 360 w 35809"/>
                  <a:gd name="connsiteY0" fmla="*/ 408 h 5909"/>
                  <a:gd name="connsiteX1" fmla="*/ 36169 w 35809"/>
                  <a:gd name="connsiteY1" fmla="*/ 408 h 5909"/>
                </a:gdLst>
                <a:ahLst/>
                <a:cxnLst>
                  <a:cxn ang="0">
                    <a:pos x="connsiteX0" y="connsiteY0"/>
                  </a:cxn>
                  <a:cxn ang="0">
                    <a:pos x="connsiteX1" y="connsiteY1"/>
                  </a:cxn>
                </a:cxnLst>
                <a:rect l="l" t="t" r="r" b="b"/>
                <a:pathLst>
                  <a:path w="35809" h="5909">
                    <a:moveTo>
                      <a:pt x="360" y="408"/>
                    </a:moveTo>
                    <a:lnTo>
                      <a:pt x="36169" y="408"/>
                    </a:lnTo>
                  </a:path>
                </a:pathLst>
              </a:custGeom>
              <a:noFill/>
              <a:ln w="5965" cap="flat">
                <a:solidFill>
                  <a:srgbClr val="EC4E44"/>
                </a:solidFill>
                <a:prstDash val="solid"/>
                <a:miter/>
              </a:ln>
            </p:spPr>
            <p:txBody>
              <a:bodyPr rtlCol="0" anchor="ctr"/>
              <a:lstStyle/>
              <a:p>
                <a:endParaRPr lang="en-US"/>
              </a:p>
            </p:txBody>
          </p:sp>
          <p:sp>
            <p:nvSpPr>
              <p:cNvPr id="3368" name="Freeform: Shape 3367">
                <a:extLst>
                  <a:ext uri="{FF2B5EF4-FFF2-40B4-BE49-F238E27FC236}">
                    <a16:creationId xmlns:a16="http://schemas.microsoft.com/office/drawing/2014/main" id="{8FB60D9E-73D1-45B4-8A51-B4B6BEE9C1D4}"/>
                  </a:ext>
                </a:extLst>
              </p:cNvPr>
              <p:cNvSpPr/>
              <p:nvPr/>
            </p:nvSpPr>
            <p:spPr>
              <a:xfrm>
                <a:off x="2152353" y="4640657"/>
                <a:ext cx="35809" cy="5909"/>
              </a:xfrm>
              <a:custGeom>
                <a:avLst/>
                <a:gdLst>
                  <a:gd name="connsiteX0" fmla="*/ 308 w 35809"/>
                  <a:gd name="connsiteY0" fmla="*/ 451 h 5909"/>
                  <a:gd name="connsiteX1" fmla="*/ 36117 w 35809"/>
                  <a:gd name="connsiteY1" fmla="*/ 451 h 5909"/>
                </a:gdLst>
                <a:ahLst/>
                <a:cxnLst>
                  <a:cxn ang="0">
                    <a:pos x="connsiteX0" y="connsiteY0"/>
                  </a:cxn>
                  <a:cxn ang="0">
                    <a:pos x="connsiteX1" y="connsiteY1"/>
                  </a:cxn>
                </a:cxnLst>
                <a:rect l="l" t="t" r="r" b="b"/>
                <a:pathLst>
                  <a:path w="35809" h="5909">
                    <a:moveTo>
                      <a:pt x="308" y="451"/>
                    </a:moveTo>
                    <a:lnTo>
                      <a:pt x="36117" y="451"/>
                    </a:lnTo>
                  </a:path>
                </a:pathLst>
              </a:custGeom>
              <a:solidFill>
                <a:srgbClr val="EC4E44"/>
              </a:solidFill>
              <a:ln w="5965" cap="sq">
                <a:noFill/>
                <a:prstDash val="solid"/>
                <a:miter/>
              </a:ln>
            </p:spPr>
            <p:txBody>
              <a:bodyPr rtlCol="0" anchor="ctr"/>
              <a:lstStyle/>
              <a:p>
                <a:endParaRPr lang="en-US"/>
              </a:p>
            </p:txBody>
          </p:sp>
          <p:sp>
            <p:nvSpPr>
              <p:cNvPr id="3369" name="Freeform: Shape 3368">
                <a:extLst>
                  <a:ext uri="{FF2B5EF4-FFF2-40B4-BE49-F238E27FC236}">
                    <a16:creationId xmlns:a16="http://schemas.microsoft.com/office/drawing/2014/main" id="{D892E7ED-B590-4248-814C-D781CA7EDD62}"/>
                  </a:ext>
                </a:extLst>
              </p:cNvPr>
              <p:cNvSpPr/>
              <p:nvPr/>
            </p:nvSpPr>
            <p:spPr>
              <a:xfrm>
                <a:off x="2152353" y="4640657"/>
                <a:ext cx="35809" cy="5909"/>
              </a:xfrm>
              <a:custGeom>
                <a:avLst/>
                <a:gdLst>
                  <a:gd name="connsiteX0" fmla="*/ 308 w 35809"/>
                  <a:gd name="connsiteY0" fmla="*/ 451 h 5909"/>
                  <a:gd name="connsiteX1" fmla="*/ 36117 w 35809"/>
                  <a:gd name="connsiteY1" fmla="*/ 451 h 5909"/>
                </a:gdLst>
                <a:ahLst/>
                <a:cxnLst>
                  <a:cxn ang="0">
                    <a:pos x="connsiteX0" y="connsiteY0"/>
                  </a:cxn>
                  <a:cxn ang="0">
                    <a:pos x="connsiteX1" y="connsiteY1"/>
                  </a:cxn>
                </a:cxnLst>
                <a:rect l="l" t="t" r="r" b="b"/>
                <a:pathLst>
                  <a:path w="35809" h="5909">
                    <a:moveTo>
                      <a:pt x="308" y="451"/>
                    </a:moveTo>
                    <a:lnTo>
                      <a:pt x="36117" y="451"/>
                    </a:lnTo>
                  </a:path>
                </a:pathLst>
              </a:custGeom>
              <a:noFill/>
              <a:ln w="5965" cap="flat">
                <a:solidFill>
                  <a:srgbClr val="EC4E44"/>
                </a:solidFill>
                <a:prstDash val="solid"/>
                <a:miter/>
              </a:ln>
            </p:spPr>
            <p:txBody>
              <a:bodyPr rtlCol="0" anchor="ctr"/>
              <a:lstStyle/>
              <a:p>
                <a:endParaRPr lang="en-US"/>
              </a:p>
            </p:txBody>
          </p:sp>
          <p:sp>
            <p:nvSpPr>
              <p:cNvPr id="3370" name="Freeform: Shape 3369">
                <a:extLst>
                  <a:ext uri="{FF2B5EF4-FFF2-40B4-BE49-F238E27FC236}">
                    <a16:creationId xmlns:a16="http://schemas.microsoft.com/office/drawing/2014/main" id="{B3402C4C-7544-4F4C-934D-7DF4D3EC45E5}"/>
                  </a:ext>
                </a:extLst>
              </p:cNvPr>
              <p:cNvSpPr/>
              <p:nvPr/>
            </p:nvSpPr>
            <p:spPr>
              <a:xfrm>
                <a:off x="2506890" y="4327825"/>
                <a:ext cx="35809" cy="5909"/>
              </a:xfrm>
              <a:custGeom>
                <a:avLst/>
                <a:gdLst>
                  <a:gd name="connsiteX0" fmla="*/ 367 w 35809"/>
                  <a:gd name="connsiteY0" fmla="*/ 398 h 5909"/>
                  <a:gd name="connsiteX1" fmla="*/ 36177 w 35809"/>
                  <a:gd name="connsiteY1" fmla="*/ 398 h 5909"/>
                </a:gdLst>
                <a:ahLst/>
                <a:cxnLst>
                  <a:cxn ang="0">
                    <a:pos x="connsiteX0" y="connsiteY0"/>
                  </a:cxn>
                  <a:cxn ang="0">
                    <a:pos x="connsiteX1" y="connsiteY1"/>
                  </a:cxn>
                </a:cxnLst>
                <a:rect l="l" t="t" r="r" b="b"/>
                <a:pathLst>
                  <a:path w="35809" h="5909">
                    <a:moveTo>
                      <a:pt x="367" y="398"/>
                    </a:moveTo>
                    <a:lnTo>
                      <a:pt x="36177" y="398"/>
                    </a:lnTo>
                  </a:path>
                </a:pathLst>
              </a:custGeom>
              <a:solidFill>
                <a:srgbClr val="EC4E44"/>
              </a:solidFill>
              <a:ln w="5965" cap="sq">
                <a:noFill/>
                <a:prstDash val="solid"/>
                <a:miter/>
              </a:ln>
            </p:spPr>
            <p:txBody>
              <a:bodyPr rtlCol="0" anchor="ctr"/>
              <a:lstStyle/>
              <a:p>
                <a:endParaRPr lang="en-US"/>
              </a:p>
            </p:txBody>
          </p:sp>
          <p:sp>
            <p:nvSpPr>
              <p:cNvPr id="3371" name="Freeform: Shape 3370">
                <a:extLst>
                  <a:ext uri="{FF2B5EF4-FFF2-40B4-BE49-F238E27FC236}">
                    <a16:creationId xmlns:a16="http://schemas.microsoft.com/office/drawing/2014/main" id="{2E6536F5-87EF-4E67-A562-499ACEF13768}"/>
                  </a:ext>
                </a:extLst>
              </p:cNvPr>
              <p:cNvSpPr/>
              <p:nvPr/>
            </p:nvSpPr>
            <p:spPr>
              <a:xfrm>
                <a:off x="2506890" y="4327825"/>
                <a:ext cx="35809" cy="5909"/>
              </a:xfrm>
              <a:custGeom>
                <a:avLst/>
                <a:gdLst>
                  <a:gd name="connsiteX0" fmla="*/ 367 w 35809"/>
                  <a:gd name="connsiteY0" fmla="*/ 398 h 5909"/>
                  <a:gd name="connsiteX1" fmla="*/ 36177 w 35809"/>
                  <a:gd name="connsiteY1" fmla="*/ 398 h 5909"/>
                </a:gdLst>
                <a:ahLst/>
                <a:cxnLst>
                  <a:cxn ang="0">
                    <a:pos x="connsiteX0" y="connsiteY0"/>
                  </a:cxn>
                  <a:cxn ang="0">
                    <a:pos x="connsiteX1" y="connsiteY1"/>
                  </a:cxn>
                </a:cxnLst>
                <a:rect l="l" t="t" r="r" b="b"/>
                <a:pathLst>
                  <a:path w="35809" h="5909">
                    <a:moveTo>
                      <a:pt x="367" y="398"/>
                    </a:moveTo>
                    <a:lnTo>
                      <a:pt x="36177" y="398"/>
                    </a:lnTo>
                  </a:path>
                </a:pathLst>
              </a:custGeom>
              <a:noFill/>
              <a:ln w="5965" cap="flat">
                <a:solidFill>
                  <a:srgbClr val="EC4E44"/>
                </a:solidFill>
                <a:prstDash val="solid"/>
                <a:miter/>
              </a:ln>
            </p:spPr>
            <p:txBody>
              <a:bodyPr rtlCol="0" anchor="ctr"/>
              <a:lstStyle/>
              <a:p>
                <a:endParaRPr lang="en-US"/>
              </a:p>
            </p:txBody>
          </p:sp>
          <p:sp>
            <p:nvSpPr>
              <p:cNvPr id="3372" name="Freeform: Shape 3371">
                <a:extLst>
                  <a:ext uri="{FF2B5EF4-FFF2-40B4-BE49-F238E27FC236}">
                    <a16:creationId xmlns:a16="http://schemas.microsoft.com/office/drawing/2014/main" id="{D75A0ACA-B094-4BDF-A6EE-AABE4B815111}"/>
                  </a:ext>
                </a:extLst>
              </p:cNvPr>
              <p:cNvSpPr/>
              <p:nvPr/>
            </p:nvSpPr>
            <p:spPr>
              <a:xfrm>
                <a:off x="2644071" y="4191404"/>
                <a:ext cx="35809" cy="5909"/>
              </a:xfrm>
              <a:custGeom>
                <a:avLst/>
                <a:gdLst>
                  <a:gd name="connsiteX0" fmla="*/ 390 w 35809"/>
                  <a:gd name="connsiteY0" fmla="*/ 375 h 5909"/>
                  <a:gd name="connsiteX1" fmla="*/ 36200 w 35809"/>
                  <a:gd name="connsiteY1" fmla="*/ 375 h 5909"/>
                </a:gdLst>
                <a:ahLst/>
                <a:cxnLst>
                  <a:cxn ang="0">
                    <a:pos x="connsiteX0" y="connsiteY0"/>
                  </a:cxn>
                  <a:cxn ang="0">
                    <a:pos x="connsiteX1" y="connsiteY1"/>
                  </a:cxn>
                </a:cxnLst>
                <a:rect l="l" t="t" r="r" b="b"/>
                <a:pathLst>
                  <a:path w="35809" h="5909">
                    <a:moveTo>
                      <a:pt x="390" y="375"/>
                    </a:moveTo>
                    <a:lnTo>
                      <a:pt x="36200" y="375"/>
                    </a:lnTo>
                  </a:path>
                </a:pathLst>
              </a:custGeom>
              <a:solidFill>
                <a:srgbClr val="EC4E44"/>
              </a:solidFill>
              <a:ln w="5965" cap="sq">
                <a:noFill/>
                <a:prstDash val="solid"/>
                <a:miter/>
              </a:ln>
            </p:spPr>
            <p:txBody>
              <a:bodyPr rtlCol="0" anchor="ctr"/>
              <a:lstStyle/>
              <a:p>
                <a:endParaRPr lang="en-US"/>
              </a:p>
            </p:txBody>
          </p:sp>
          <p:sp>
            <p:nvSpPr>
              <p:cNvPr id="3373" name="Freeform: Shape 3372">
                <a:extLst>
                  <a:ext uri="{FF2B5EF4-FFF2-40B4-BE49-F238E27FC236}">
                    <a16:creationId xmlns:a16="http://schemas.microsoft.com/office/drawing/2014/main" id="{907A18DD-E50E-4405-BAE4-95A410129ED4}"/>
                  </a:ext>
                </a:extLst>
              </p:cNvPr>
              <p:cNvSpPr/>
              <p:nvPr/>
            </p:nvSpPr>
            <p:spPr>
              <a:xfrm>
                <a:off x="2644071" y="4191404"/>
                <a:ext cx="35809" cy="5909"/>
              </a:xfrm>
              <a:custGeom>
                <a:avLst/>
                <a:gdLst>
                  <a:gd name="connsiteX0" fmla="*/ 390 w 35809"/>
                  <a:gd name="connsiteY0" fmla="*/ 375 h 5909"/>
                  <a:gd name="connsiteX1" fmla="*/ 36200 w 35809"/>
                  <a:gd name="connsiteY1" fmla="*/ 375 h 5909"/>
                </a:gdLst>
                <a:ahLst/>
                <a:cxnLst>
                  <a:cxn ang="0">
                    <a:pos x="connsiteX0" y="connsiteY0"/>
                  </a:cxn>
                  <a:cxn ang="0">
                    <a:pos x="connsiteX1" y="connsiteY1"/>
                  </a:cxn>
                </a:cxnLst>
                <a:rect l="l" t="t" r="r" b="b"/>
                <a:pathLst>
                  <a:path w="35809" h="5909">
                    <a:moveTo>
                      <a:pt x="390" y="375"/>
                    </a:moveTo>
                    <a:lnTo>
                      <a:pt x="36200" y="375"/>
                    </a:lnTo>
                  </a:path>
                </a:pathLst>
              </a:custGeom>
              <a:noFill/>
              <a:ln w="5965" cap="flat">
                <a:solidFill>
                  <a:srgbClr val="EC4E44"/>
                </a:solidFill>
                <a:prstDash val="solid"/>
                <a:miter/>
              </a:ln>
            </p:spPr>
            <p:txBody>
              <a:bodyPr rtlCol="0" anchor="ctr"/>
              <a:lstStyle/>
              <a:p>
                <a:endParaRPr lang="en-US"/>
              </a:p>
            </p:txBody>
          </p:sp>
          <p:sp>
            <p:nvSpPr>
              <p:cNvPr id="3374" name="Freeform: Shape 3373">
                <a:extLst>
                  <a:ext uri="{FF2B5EF4-FFF2-40B4-BE49-F238E27FC236}">
                    <a16:creationId xmlns:a16="http://schemas.microsoft.com/office/drawing/2014/main" id="{6169FAF7-11AE-41BA-AC37-FB7C3BB12856}"/>
                  </a:ext>
                </a:extLst>
              </p:cNvPr>
              <p:cNvSpPr/>
              <p:nvPr/>
            </p:nvSpPr>
            <p:spPr>
              <a:xfrm>
                <a:off x="2529346" y="4284389"/>
                <a:ext cx="35809" cy="5909"/>
              </a:xfrm>
              <a:custGeom>
                <a:avLst/>
                <a:gdLst>
                  <a:gd name="connsiteX0" fmla="*/ 371 w 35809"/>
                  <a:gd name="connsiteY0" fmla="*/ 390 h 5909"/>
                  <a:gd name="connsiteX1" fmla="*/ 36180 w 35809"/>
                  <a:gd name="connsiteY1" fmla="*/ 390 h 5909"/>
                </a:gdLst>
                <a:ahLst/>
                <a:cxnLst>
                  <a:cxn ang="0">
                    <a:pos x="connsiteX0" y="connsiteY0"/>
                  </a:cxn>
                  <a:cxn ang="0">
                    <a:pos x="connsiteX1" y="connsiteY1"/>
                  </a:cxn>
                </a:cxnLst>
                <a:rect l="l" t="t" r="r" b="b"/>
                <a:pathLst>
                  <a:path w="35809" h="5909">
                    <a:moveTo>
                      <a:pt x="371" y="390"/>
                    </a:moveTo>
                    <a:lnTo>
                      <a:pt x="36180" y="390"/>
                    </a:lnTo>
                  </a:path>
                </a:pathLst>
              </a:custGeom>
              <a:solidFill>
                <a:srgbClr val="EC4E44"/>
              </a:solidFill>
              <a:ln w="5965" cap="sq">
                <a:noFill/>
                <a:prstDash val="solid"/>
                <a:miter/>
              </a:ln>
            </p:spPr>
            <p:txBody>
              <a:bodyPr rtlCol="0" anchor="ctr"/>
              <a:lstStyle/>
              <a:p>
                <a:endParaRPr lang="en-US"/>
              </a:p>
            </p:txBody>
          </p:sp>
          <p:sp>
            <p:nvSpPr>
              <p:cNvPr id="3375" name="Freeform: Shape 3374">
                <a:extLst>
                  <a:ext uri="{FF2B5EF4-FFF2-40B4-BE49-F238E27FC236}">
                    <a16:creationId xmlns:a16="http://schemas.microsoft.com/office/drawing/2014/main" id="{C8A445DB-6535-4CBA-845E-A8B2631DE501}"/>
                  </a:ext>
                </a:extLst>
              </p:cNvPr>
              <p:cNvSpPr/>
              <p:nvPr/>
            </p:nvSpPr>
            <p:spPr>
              <a:xfrm>
                <a:off x="2529346" y="4284389"/>
                <a:ext cx="35809" cy="5909"/>
              </a:xfrm>
              <a:custGeom>
                <a:avLst/>
                <a:gdLst>
                  <a:gd name="connsiteX0" fmla="*/ 371 w 35809"/>
                  <a:gd name="connsiteY0" fmla="*/ 390 h 5909"/>
                  <a:gd name="connsiteX1" fmla="*/ 36180 w 35809"/>
                  <a:gd name="connsiteY1" fmla="*/ 390 h 5909"/>
                </a:gdLst>
                <a:ahLst/>
                <a:cxnLst>
                  <a:cxn ang="0">
                    <a:pos x="connsiteX0" y="connsiteY0"/>
                  </a:cxn>
                  <a:cxn ang="0">
                    <a:pos x="connsiteX1" y="connsiteY1"/>
                  </a:cxn>
                </a:cxnLst>
                <a:rect l="l" t="t" r="r" b="b"/>
                <a:pathLst>
                  <a:path w="35809" h="5909">
                    <a:moveTo>
                      <a:pt x="371" y="390"/>
                    </a:moveTo>
                    <a:lnTo>
                      <a:pt x="36180" y="390"/>
                    </a:lnTo>
                  </a:path>
                </a:pathLst>
              </a:custGeom>
              <a:noFill/>
              <a:ln w="5965" cap="flat">
                <a:solidFill>
                  <a:srgbClr val="EC4E44"/>
                </a:solidFill>
                <a:prstDash val="solid"/>
                <a:miter/>
              </a:ln>
            </p:spPr>
            <p:txBody>
              <a:bodyPr rtlCol="0" anchor="ctr"/>
              <a:lstStyle/>
              <a:p>
                <a:endParaRPr lang="en-US"/>
              </a:p>
            </p:txBody>
          </p:sp>
          <p:sp>
            <p:nvSpPr>
              <p:cNvPr id="3376" name="Freeform: Shape 3375">
                <a:extLst>
                  <a:ext uri="{FF2B5EF4-FFF2-40B4-BE49-F238E27FC236}">
                    <a16:creationId xmlns:a16="http://schemas.microsoft.com/office/drawing/2014/main" id="{DF8E1F67-DDD0-498F-8025-608A4CD8BE78}"/>
                  </a:ext>
                </a:extLst>
              </p:cNvPr>
              <p:cNvSpPr/>
              <p:nvPr/>
            </p:nvSpPr>
            <p:spPr>
              <a:xfrm>
                <a:off x="2582888" y="4250485"/>
                <a:ext cx="35809" cy="5909"/>
              </a:xfrm>
              <a:custGeom>
                <a:avLst/>
                <a:gdLst>
                  <a:gd name="connsiteX0" fmla="*/ 380 w 35809"/>
                  <a:gd name="connsiteY0" fmla="*/ 385 h 5909"/>
                  <a:gd name="connsiteX1" fmla="*/ 36189 w 35809"/>
                  <a:gd name="connsiteY1" fmla="*/ 385 h 5909"/>
                </a:gdLst>
                <a:ahLst/>
                <a:cxnLst>
                  <a:cxn ang="0">
                    <a:pos x="connsiteX0" y="connsiteY0"/>
                  </a:cxn>
                  <a:cxn ang="0">
                    <a:pos x="connsiteX1" y="connsiteY1"/>
                  </a:cxn>
                </a:cxnLst>
                <a:rect l="l" t="t" r="r" b="b"/>
                <a:pathLst>
                  <a:path w="35809" h="5909">
                    <a:moveTo>
                      <a:pt x="380" y="385"/>
                    </a:moveTo>
                    <a:lnTo>
                      <a:pt x="36189" y="385"/>
                    </a:lnTo>
                  </a:path>
                </a:pathLst>
              </a:custGeom>
              <a:solidFill>
                <a:srgbClr val="EC4E44"/>
              </a:solidFill>
              <a:ln w="5965" cap="sq">
                <a:noFill/>
                <a:prstDash val="solid"/>
                <a:miter/>
              </a:ln>
            </p:spPr>
            <p:txBody>
              <a:bodyPr rtlCol="0" anchor="ctr"/>
              <a:lstStyle/>
              <a:p>
                <a:endParaRPr lang="en-US"/>
              </a:p>
            </p:txBody>
          </p:sp>
          <p:sp>
            <p:nvSpPr>
              <p:cNvPr id="3377" name="Freeform: Shape 3376">
                <a:extLst>
                  <a:ext uri="{FF2B5EF4-FFF2-40B4-BE49-F238E27FC236}">
                    <a16:creationId xmlns:a16="http://schemas.microsoft.com/office/drawing/2014/main" id="{41C2992C-076B-410B-A343-8BB4D90389F7}"/>
                  </a:ext>
                </a:extLst>
              </p:cNvPr>
              <p:cNvSpPr/>
              <p:nvPr/>
            </p:nvSpPr>
            <p:spPr>
              <a:xfrm>
                <a:off x="2582888" y="4250485"/>
                <a:ext cx="35809" cy="5909"/>
              </a:xfrm>
              <a:custGeom>
                <a:avLst/>
                <a:gdLst>
                  <a:gd name="connsiteX0" fmla="*/ 380 w 35809"/>
                  <a:gd name="connsiteY0" fmla="*/ 385 h 5909"/>
                  <a:gd name="connsiteX1" fmla="*/ 36189 w 35809"/>
                  <a:gd name="connsiteY1" fmla="*/ 385 h 5909"/>
                </a:gdLst>
                <a:ahLst/>
                <a:cxnLst>
                  <a:cxn ang="0">
                    <a:pos x="connsiteX0" y="connsiteY0"/>
                  </a:cxn>
                  <a:cxn ang="0">
                    <a:pos x="connsiteX1" y="connsiteY1"/>
                  </a:cxn>
                </a:cxnLst>
                <a:rect l="l" t="t" r="r" b="b"/>
                <a:pathLst>
                  <a:path w="35809" h="5909">
                    <a:moveTo>
                      <a:pt x="380" y="385"/>
                    </a:moveTo>
                    <a:lnTo>
                      <a:pt x="36189" y="385"/>
                    </a:lnTo>
                  </a:path>
                </a:pathLst>
              </a:custGeom>
              <a:noFill/>
              <a:ln w="5965" cap="flat">
                <a:solidFill>
                  <a:srgbClr val="EC4E44"/>
                </a:solidFill>
                <a:prstDash val="solid"/>
                <a:miter/>
              </a:ln>
            </p:spPr>
            <p:txBody>
              <a:bodyPr rtlCol="0" anchor="ctr"/>
              <a:lstStyle/>
              <a:p>
                <a:endParaRPr lang="en-US"/>
              </a:p>
            </p:txBody>
          </p:sp>
          <p:sp>
            <p:nvSpPr>
              <p:cNvPr id="3378" name="Freeform: Shape 3377">
                <a:extLst>
                  <a:ext uri="{FF2B5EF4-FFF2-40B4-BE49-F238E27FC236}">
                    <a16:creationId xmlns:a16="http://schemas.microsoft.com/office/drawing/2014/main" id="{374ACBEE-20B3-4C07-80DC-9894F62BC9D7}"/>
                  </a:ext>
                </a:extLst>
              </p:cNvPr>
              <p:cNvSpPr/>
              <p:nvPr/>
            </p:nvSpPr>
            <p:spPr>
              <a:xfrm>
                <a:off x="3872261" y="3083452"/>
                <a:ext cx="35809" cy="5909"/>
              </a:xfrm>
              <a:custGeom>
                <a:avLst/>
                <a:gdLst>
                  <a:gd name="connsiteX0" fmla="*/ 596 w 35809"/>
                  <a:gd name="connsiteY0" fmla="*/ 187 h 5909"/>
                  <a:gd name="connsiteX1" fmla="*/ 36405 w 35809"/>
                  <a:gd name="connsiteY1" fmla="*/ 187 h 5909"/>
                </a:gdLst>
                <a:ahLst/>
                <a:cxnLst>
                  <a:cxn ang="0">
                    <a:pos x="connsiteX0" y="connsiteY0"/>
                  </a:cxn>
                  <a:cxn ang="0">
                    <a:pos x="connsiteX1" y="connsiteY1"/>
                  </a:cxn>
                </a:cxnLst>
                <a:rect l="l" t="t" r="r" b="b"/>
                <a:pathLst>
                  <a:path w="35809" h="5909">
                    <a:moveTo>
                      <a:pt x="596" y="187"/>
                    </a:moveTo>
                    <a:lnTo>
                      <a:pt x="36405" y="187"/>
                    </a:lnTo>
                  </a:path>
                </a:pathLst>
              </a:custGeom>
              <a:solidFill>
                <a:srgbClr val="EC4E44"/>
              </a:solidFill>
              <a:ln w="5965" cap="sq">
                <a:noFill/>
                <a:prstDash val="solid"/>
                <a:miter/>
              </a:ln>
            </p:spPr>
            <p:txBody>
              <a:bodyPr rtlCol="0" anchor="ctr"/>
              <a:lstStyle/>
              <a:p>
                <a:endParaRPr lang="en-US"/>
              </a:p>
            </p:txBody>
          </p:sp>
          <p:sp>
            <p:nvSpPr>
              <p:cNvPr id="3379" name="Freeform: Shape 3378">
                <a:extLst>
                  <a:ext uri="{FF2B5EF4-FFF2-40B4-BE49-F238E27FC236}">
                    <a16:creationId xmlns:a16="http://schemas.microsoft.com/office/drawing/2014/main" id="{51D23A62-5241-491C-A287-973C249A30F9}"/>
                  </a:ext>
                </a:extLst>
              </p:cNvPr>
              <p:cNvSpPr/>
              <p:nvPr/>
            </p:nvSpPr>
            <p:spPr>
              <a:xfrm>
                <a:off x="3872261" y="3083452"/>
                <a:ext cx="35809" cy="5909"/>
              </a:xfrm>
              <a:custGeom>
                <a:avLst/>
                <a:gdLst>
                  <a:gd name="connsiteX0" fmla="*/ 596 w 35809"/>
                  <a:gd name="connsiteY0" fmla="*/ 187 h 5909"/>
                  <a:gd name="connsiteX1" fmla="*/ 36405 w 35809"/>
                  <a:gd name="connsiteY1" fmla="*/ 187 h 5909"/>
                </a:gdLst>
                <a:ahLst/>
                <a:cxnLst>
                  <a:cxn ang="0">
                    <a:pos x="connsiteX0" y="connsiteY0"/>
                  </a:cxn>
                  <a:cxn ang="0">
                    <a:pos x="connsiteX1" y="connsiteY1"/>
                  </a:cxn>
                </a:cxnLst>
                <a:rect l="l" t="t" r="r" b="b"/>
                <a:pathLst>
                  <a:path w="35809" h="5909">
                    <a:moveTo>
                      <a:pt x="596" y="187"/>
                    </a:moveTo>
                    <a:lnTo>
                      <a:pt x="36405" y="187"/>
                    </a:lnTo>
                  </a:path>
                </a:pathLst>
              </a:custGeom>
              <a:noFill/>
              <a:ln w="5965" cap="flat">
                <a:solidFill>
                  <a:srgbClr val="EC4E44"/>
                </a:solidFill>
                <a:prstDash val="solid"/>
                <a:miter/>
              </a:ln>
            </p:spPr>
            <p:txBody>
              <a:bodyPr rtlCol="0" anchor="ctr"/>
              <a:lstStyle/>
              <a:p>
                <a:endParaRPr lang="en-US"/>
              </a:p>
            </p:txBody>
          </p:sp>
          <p:sp>
            <p:nvSpPr>
              <p:cNvPr id="3380" name="Freeform: Shape 3379">
                <a:extLst>
                  <a:ext uri="{FF2B5EF4-FFF2-40B4-BE49-F238E27FC236}">
                    <a16:creationId xmlns:a16="http://schemas.microsoft.com/office/drawing/2014/main" id="{4F09FDFE-59FE-48DA-B0D1-8D1BD3D91910}"/>
                  </a:ext>
                </a:extLst>
              </p:cNvPr>
              <p:cNvSpPr/>
              <p:nvPr/>
            </p:nvSpPr>
            <p:spPr>
              <a:xfrm>
                <a:off x="3176238" y="3712161"/>
                <a:ext cx="35809" cy="5909"/>
              </a:xfrm>
              <a:custGeom>
                <a:avLst/>
                <a:gdLst>
                  <a:gd name="connsiteX0" fmla="*/ 480 w 35809"/>
                  <a:gd name="connsiteY0" fmla="*/ 294 h 5909"/>
                  <a:gd name="connsiteX1" fmla="*/ 36289 w 35809"/>
                  <a:gd name="connsiteY1" fmla="*/ 294 h 5909"/>
                </a:gdLst>
                <a:ahLst/>
                <a:cxnLst>
                  <a:cxn ang="0">
                    <a:pos x="connsiteX0" y="connsiteY0"/>
                  </a:cxn>
                  <a:cxn ang="0">
                    <a:pos x="connsiteX1" y="connsiteY1"/>
                  </a:cxn>
                </a:cxnLst>
                <a:rect l="l" t="t" r="r" b="b"/>
                <a:pathLst>
                  <a:path w="35809" h="5909">
                    <a:moveTo>
                      <a:pt x="480" y="294"/>
                    </a:moveTo>
                    <a:lnTo>
                      <a:pt x="36289" y="294"/>
                    </a:lnTo>
                  </a:path>
                </a:pathLst>
              </a:custGeom>
              <a:solidFill>
                <a:srgbClr val="EC4E44"/>
              </a:solidFill>
              <a:ln w="5965" cap="sq">
                <a:noFill/>
                <a:prstDash val="solid"/>
                <a:miter/>
              </a:ln>
            </p:spPr>
            <p:txBody>
              <a:bodyPr rtlCol="0" anchor="ctr"/>
              <a:lstStyle/>
              <a:p>
                <a:endParaRPr lang="en-US"/>
              </a:p>
            </p:txBody>
          </p:sp>
          <p:sp>
            <p:nvSpPr>
              <p:cNvPr id="3381" name="Freeform: Shape 3380">
                <a:extLst>
                  <a:ext uri="{FF2B5EF4-FFF2-40B4-BE49-F238E27FC236}">
                    <a16:creationId xmlns:a16="http://schemas.microsoft.com/office/drawing/2014/main" id="{C1A4EABF-26DA-4C90-9BAC-2BCC6DC5BB33}"/>
                  </a:ext>
                </a:extLst>
              </p:cNvPr>
              <p:cNvSpPr/>
              <p:nvPr/>
            </p:nvSpPr>
            <p:spPr>
              <a:xfrm>
                <a:off x="3176238" y="3712161"/>
                <a:ext cx="35809" cy="5909"/>
              </a:xfrm>
              <a:custGeom>
                <a:avLst/>
                <a:gdLst>
                  <a:gd name="connsiteX0" fmla="*/ 480 w 35809"/>
                  <a:gd name="connsiteY0" fmla="*/ 294 h 5909"/>
                  <a:gd name="connsiteX1" fmla="*/ 36289 w 35809"/>
                  <a:gd name="connsiteY1" fmla="*/ 294 h 5909"/>
                </a:gdLst>
                <a:ahLst/>
                <a:cxnLst>
                  <a:cxn ang="0">
                    <a:pos x="connsiteX0" y="connsiteY0"/>
                  </a:cxn>
                  <a:cxn ang="0">
                    <a:pos x="connsiteX1" y="connsiteY1"/>
                  </a:cxn>
                </a:cxnLst>
                <a:rect l="l" t="t" r="r" b="b"/>
                <a:pathLst>
                  <a:path w="35809" h="5909">
                    <a:moveTo>
                      <a:pt x="480" y="294"/>
                    </a:moveTo>
                    <a:lnTo>
                      <a:pt x="36289" y="294"/>
                    </a:lnTo>
                  </a:path>
                </a:pathLst>
              </a:custGeom>
              <a:noFill/>
              <a:ln w="5965" cap="flat">
                <a:solidFill>
                  <a:srgbClr val="EC4E44"/>
                </a:solidFill>
                <a:prstDash val="solid"/>
                <a:miter/>
              </a:ln>
            </p:spPr>
            <p:txBody>
              <a:bodyPr rtlCol="0" anchor="ctr"/>
              <a:lstStyle/>
              <a:p>
                <a:endParaRPr lang="en-US"/>
              </a:p>
            </p:txBody>
          </p:sp>
          <p:sp>
            <p:nvSpPr>
              <p:cNvPr id="3382" name="Freeform: Shape 3381">
                <a:extLst>
                  <a:ext uri="{FF2B5EF4-FFF2-40B4-BE49-F238E27FC236}">
                    <a16:creationId xmlns:a16="http://schemas.microsoft.com/office/drawing/2014/main" id="{7D41D650-C43F-48C6-90A8-305E2B369396}"/>
                  </a:ext>
                </a:extLst>
              </p:cNvPr>
              <p:cNvSpPr/>
              <p:nvPr/>
            </p:nvSpPr>
            <p:spPr>
              <a:xfrm>
                <a:off x="3846616" y="3093703"/>
                <a:ext cx="35809" cy="5909"/>
              </a:xfrm>
              <a:custGeom>
                <a:avLst/>
                <a:gdLst>
                  <a:gd name="connsiteX0" fmla="*/ 592 w 35809"/>
                  <a:gd name="connsiteY0" fmla="*/ 189 h 5909"/>
                  <a:gd name="connsiteX1" fmla="*/ 36401 w 35809"/>
                  <a:gd name="connsiteY1" fmla="*/ 189 h 5909"/>
                </a:gdLst>
                <a:ahLst/>
                <a:cxnLst>
                  <a:cxn ang="0">
                    <a:pos x="connsiteX0" y="connsiteY0"/>
                  </a:cxn>
                  <a:cxn ang="0">
                    <a:pos x="connsiteX1" y="connsiteY1"/>
                  </a:cxn>
                </a:cxnLst>
                <a:rect l="l" t="t" r="r" b="b"/>
                <a:pathLst>
                  <a:path w="35809" h="5909">
                    <a:moveTo>
                      <a:pt x="592" y="189"/>
                    </a:moveTo>
                    <a:lnTo>
                      <a:pt x="36401" y="189"/>
                    </a:lnTo>
                  </a:path>
                </a:pathLst>
              </a:custGeom>
              <a:solidFill>
                <a:srgbClr val="EC4E44"/>
              </a:solidFill>
              <a:ln w="5965" cap="sq">
                <a:noFill/>
                <a:prstDash val="solid"/>
                <a:miter/>
              </a:ln>
            </p:spPr>
            <p:txBody>
              <a:bodyPr rtlCol="0" anchor="ctr"/>
              <a:lstStyle/>
              <a:p>
                <a:endParaRPr lang="en-US"/>
              </a:p>
            </p:txBody>
          </p:sp>
          <p:sp>
            <p:nvSpPr>
              <p:cNvPr id="3383" name="Freeform: Shape 3382">
                <a:extLst>
                  <a:ext uri="{FF2B5EF4-FFF2-40B4-BE49-F238E27FC236}">
                    <a16:creationId xmlns:a16="http://schemas.microsoft.com/office/drawing/2014/main" id="{62759C37-F928-4794-BCF8-2A0A8853FBB3}"/>
                  </a:ext>
                </a:extLst>
              </p:cNvPr>
              <p:cNvSpPr/>
              <p:nvPr/>
            </p:nvSpPr>
            <p:spPr>
              <a:xfrm>
                <a:off x="3846616" y="3093703"/>
                <a:ext cx="35809" cy="5909"/>
              </a:xfrm>
              <a:custGeom>
                <a:avLst/>
                <a:gdLst>
                  <a:gd name="connsiteX0" fmla="*/ 592 w 35809"/>
                  <a:gd name="connsiteY0" fmla="*/ 189 h 5909"/>
                  <a:gd name="connsiteX1" fmla="*/ 36401 w 35809"/>
                  <a:gd name="connsiteY1" fmla="*/ 189 h 5909"/>
                </a:gdLst>
                <a:ahLst/>
                <a:cxnLst>
                  <a:cxn ang="0">
                    <a:pos x="connsiteX0" y="connsiteY0"/>
                  </a:cxn>
                  <a:cxn ang="0">
                    <a:pos x="connsiteX1" y="connsiteY1"/>
                  </a:cxn>
                </a:cxnLst>
                <a:rect l="l" t="t" r="r" b="b"/>
                <a:pathLst>
                  <a:path w="35809" h="5909">
                    <a:moveTo>
                      <a:pt x="592" y="189"/>
                    </a:moveTo>
                    <a:lnTo>
                      <a:pt x="36401" y="189"/>
                    </a:lnTo>
                  </a:path>
                </a:pathLst>
              </a:custGeom>
              <a:noFill/>
              <a:ln w="5965" cap="flat">
                <a:solidFill>
                  <a:srgbClr val="EC4E44"/>
                </a:solidFill>
                <a:prstDash val="solid"/>
                <a:miter/>
              </a:ln>
            </p:spPr>
            <p:txBody>
              <a:bodyPr rtlCol="0" anchor="ctr"/>
              <a:lstStyle/>
              <a:p>
                <a:endParaRPr lang="en-US"/>
              </a:p>
            </p:txBody>
          </p:sp>
          <p:sp>
            <p:nvSpPr>
              <p:cNvPr id="3384" name="Freeform: Shape 3383">
                <a:extLst>
                  <a:ext uri="{FF2B5EF4-FFF2-40B4-BE49-F238E27FC236}">
                    <a16:creationId xmlns:a16="http://schemas.microsoft.com/office/drawing/2014/main" id="{8E938219-B4E2-493E-BBCD-FBAD056347BF}"/>
                  </a:ext>
                </a:extLst>
              </p:cNvPr>
              <p:cNvSpPr/>
              <p:nvPr/>
            </p:nvSpPr>
            <p:spPr>
              <a:xfrm>
                <a:off x="2353534" y="4469339"/>
                <a:ext cx="35809" cy="5909"/>
              </a:xfrm>
              <a:custGeom>
                <a:avLst/>
                <a:gdLst>
                  <a:gd name="connsiteX0" fmla="*/ 342 w 35809"/>
                  <a:gd name="connsiteY0" fmla="*/ 422 h 5909"/>
                  <a:gd name="connsiteX1" fmla="*/ 36151 w 35809"/>
                  <a:gd name="connsiteY1" fmla="*/ 422 h 5909"/>
                </a:gdLst>
                <a:ahLst/>
                <a:cxnLst>
                  <a:cxn ang="0">
                    <a:pos x="connsiteX0" y="connsiteY0"/>
                  </a:cxn>
                  <a:cxn ang="0">
                    <a:pos x="connsiteX1" y="connsiteY1"/>
                  </a:cxn>
                </a:cxnLst>
                <a:rect l="l" t="t" r="r" b="b"/>
                <a:pathLst>
                  <a:path w="35809" h="5909">
                    <a:moveTo>
                      <a:pt x="342" y="422"/>
                    </a:moveTo>
                    <a:lnTo>
                      <a:pt x="36151" y="422"/>
                    </a:lnTo>
                  </a:path>
                </a:pathLst>
              </a:custGeom>
              <a:solidFill>
                <a:srgbClr val="EC4E44"/>
              </a:solidFill>
              <a:ln w="5965" cap="sq">
                <a:noFill/>
                <a:prstDash val="solid"/>
                <a:miter/>
              </a:ln>
            </p:spPr>
            <p:txBody>
              <a:bodyPr rtlCol="0" anchor="ctr"/>
              <a:lstStyle/>
              <a:p>
                <a:endParaRPr lang="en-US"/>
              </a:p>
            </p:txBody>
          </p:sp>
          <p:sp>
            <p:nvSpPr>
              <p:cNvPr id="3385" name="Freeform: Shape 3384">
                <a:extLst>
                  <a:ext uri="{FF2B5EF4-FFF2-40B4-BE49-F238E27FC236}">
                    <a16:creationId xmlns:a16="http://schemas.microsoft.com/office/drawing/2014/main" id="{07359F25-5EE0-4CFE-841F-A0AAA92B9695}"/>
                  </a:ext>
                </a:extLst>
              </p:cNvPr>
              <p:cNvSpPr/>
              <p:nvPr/>
            </p:nvSpPr>
            <p:spPr>
              <a:xfrm>
                <a:off x="2353534" y="4469339"/>
                <a:ext cx="35809" cy="5909"/>
              </a:xfrm>
              <a:custGeom>
                <a:avLst/>
                <a:gdLst>
                  <a:gd name="connsiteX0" fmla="*/ 342 w 35809"/>
                  <a:gd name="connsiteY0" fmla="*/ 422 h 5909"/>
                  <a:gd name="connsiteX1" fmla="*/ 36151 w 35809"/>
                  <a:gd name="connsiteY1" fmla="*/ 422 h 5909"/>
                </a:gdLst>
                <a:ahLst/>
                <a:cxnLst>
                  <a:cxn ang="0">
                    <a:pos x="connsiteX0" y="connsiteY0"/>
                  </a:cxn>
                  <a:cxn ang="0">
                    <a:pos x="connsiteX1" y="connsiteY1"/>
                  </a:cxn>
                </a:cxnLst>
                <a:rect l="l" t="t" r="r" b="b"/>
                <a:pathLst>
                  <a:path w="35809" h="5909">
                    <a:moveTo>
                      <a:pt x="342" y="422"/>
                    </a:moveTo>
                    <a:lnTo>
                      <a:pt x="36151" y="422"/>
                    </a:lnTo>
                  </a:path>
                </a:pathLst>
              </a:custGeom>
              <a:noFill/>
              <a:ln w="5965" cap="flat">
                <a:solidFill>
                  <a:srgbClr val="EC4E44"/>
                </a:solidFill>
                <a:prstDash val="solid"/>
                <a:miter/>
              </a:ln>
            </p:spPr>
            <p:txBody>
              <a:bodyPr rtlCol="0" anchor="ctr"/>
              <a:lstStyle/>
              <a:p>
                <a:endParaRPr lang="en-US"/>
              </a:p>
            </p:txBody>
          </p:sp>
          <p:sp>
            <p:nvSpPr>
              <p:cNvPr id="3386" name="Freeform: Shape 3385">
                <a:extLst>
                  <a:ext uri="{FF2B5EF4-FFF2-40B4-BE49-F238E27FC236}">
                    <a16:creationId xmlns:a16="http://schemas.microsoft.com/office/drawing/2014/main" id="{054DCBB9-E65E-4520-87AE-3792C81BD3C7}"/>
                  </a:ext>
                </a:extLst>
              </p:cNvPr>
              <p:cNvSpPr/>
              <p:nvPr/>
            </p:nvSpPr>
            <p:spPr>
              <a:xfrm>
                <a:off x="1918447" y="4877687"/>
                <a:ext cx="35809" cy="5909"/>
              </a:xfrm>
              <a:custGeom>
                <a:avLst/>
                <a:gdLst>
                  <a:gd name="connsiteX0" fmla="*/ 269 w 35809"/>
                  <a:gd name="connsiteY0" fmla="*/ 491 h 5909"/>
                  <a:gd name="connsiteX1" fmla="*/ 36078 w 35809"/>
                  <a:gd name="connsiteY1" fmla="*/ 491 h 5909"/>
                </a:gdLst>
                <a:ahLst/>
                <a:cxnLst>
                  <a:cxn ang="0">
                    <a:pos x="connsiteX0" y="connsiteY0"/>
                  </a:cxn>
                  <a:cxn ang="0">
                    <a:pos x="connsiteX1" y="connsiteY1"/>
                  </a:cxn>
                </a:cxnLst>
                <a:rect l="l" t="t" r="r" b="b"/>
                <a:pathLst>
                  <a:path w="35809" h="5909">
                    <a:moveTo>
                      <a:pt x="269" y="491"/>
                    </a:moveTo>
                    <a:lnTo>
                      <a:pt x="36078" y="491"/>
                    </a:lnTo>
                  </a:path>
                </a:pathLst>
              </a:custGeom>
              <a:solidFill>
                <a:srgbClr val="EC4E44"/>
              </a:solidFill>
              <a:ln w="5965" cap="sq">
                <a:noFill/>
                <a:prstDash val="solid"/>
                <a:miter/>
              </a:ln>
            </p:spPr>
            <p:txBody>
              <a:bodyPr rtlCol="0" anchor="ctr"/>
              <a:lstStyle/>
              <a:p>
                <a:endParaRPr lang="en-US"/>
              </a:p>
            </p:txBody>
          </p:sp>
          <p:sp>
            <p:nvSpPr>
              <p:cNvPr id="3387" name="Freeform: Shape 3386">
                <a:extLst>
                  <a:ext uri="{FF2B5EF4-FFF2-40B4-BE49-F238E27FC236}">
                    <a16:creationId xmlns:a16="http://schemas.microsoft.com/office/drawing/2014/main" id="{80ACAE98-CA49-42B6-9534-1D227F4A8C32}"/>
                  </a:ext>
                </a:extLst>
              </p:cNvPr>
              <p:cNvSpPr/>
              <p:nvPr/>
            </p:nvSpPr>
            <p:spPr>
              <a:xfrm>
                <a:off x="1918447" y="4877687"/>
                <a:ext cx="35809" cy="5909"/>
              </a:xfrm>
              <a:custGeom>
                <a:avLst/>
                <a:gdLst>
                  <a:gd name="connsiteX0" fmla="*/ 269 w 35809"/>
                  <a:gd name="connsiteY0" fmla="*/ 491 h 5909"/>
                  <a:gd name="connsiteX1" fmla="*/ 36078 w 35809"/>
                  <a:gd name="connsiteY1" fmla="*/ 491 h 5909"/>
                </a:gdLst>
                <a:ahLst/>
                <a:cxnLst>
                  <a:cxn ang="0">
                    <a:pos x="connsiteX0" y="connsiteY0"/>
                  </a:cxn>
                  <a:cxn ang="0">
                    <a:pos x="connsiteX1" y="connsiteY1"/>
                  </a:cxn>
                </a:cxnLst>
                <a:rect l="l" t="t" r="r" b="b"/>
                <a:pathLst>
                  <a:path w="35809" h="5909">
                    <a:moveTo>
                      <a:pt x="269" y="491"/>
                    </a:moveTo>
                    <a:lnTo>
                      <a:pt x="36078" y="491"/>
                    </a:lnTo>
                  </a:path>
                </a:pathLst>
              </a:custGeom>
              <a:noFill/>
              <a:ln w="5965" cap="flat">
                <a:solidFill>
                  <a:srgbClr val="EC4E44"/>
                </a:solidFill>
                <a:prstDash val="solid"/>
                <a:miter/>
              </a:ln>
            </p:spPr>
            <p:txBody>
              <a:bodyPr rtlCol="0" anchor="ctr"/>
              <a:lstStyle/>
              <a:p>
                <a:endParaRPr lang="en-US"/>
              </a:p>
            </p:txBody>
          </p:sp>
          <p:sp>
            <p:nvSpPr>
              <p:cNvPr id="3388" name="Freeform: Shape 3387">
                <a:extLst>
                  <a:ext uri="{FF2B5EF4-FFF2-40B4-BE49-F238E27FC236}">
                    <a16:creationId xmlns:a16="http://schemas.microsoft.com/office/drawing/2014/main" id="{1854924D-10DA-41D1-A918-B171CBCB31FF}"/>
                  </a:ext>
                </a:extLst>
              </p:cNvPr>
              <p:cNvSpPr/>
              <p:nvPr/>
            </p:nvSpPr>
            <p:spPr>
              <a:xfrm>
                <a:off x="1882451" y="4769909"/>
                <a:ext cx="35809" cy="5909"/>
              </a:xfrm>
              <a:custGeom>
                <a:avLst/>
                <a:gdLst>
                  <a:gd name="connsiteX0" fmla="*/ 263 w 35809"/>
                  <a:gd name="connsiteY0" fmla="*/ 473 h 5909"/>
                  <a:gd name="connsiteX1" fmla="*/ 36072 w 35809"/>
                  <a:gd name="connsiteY1" fmla="*/ 473 h 5909"/>
                </a:gdLst>
                <a:ahLst/>
                <a:cxnLst>
                  <a:cxn ang="0">
                    <a:pos x="connsiteX0" y="connsiteY0"/>
                  </a:cxn>
                  <a:cxn ang="0">
                    <a:pos x="connsiteX1" y="connsiteY1"/>
                  </a:cxn>
                </a:cxnLst>
                <a:rect l="l" t="t" r="r" b="b"/>
                <a:pathLst>
                  <a:path w="35809" h="5909">
                    <a:moveTo>
                      <a:pt x="263" y="473"/>
                    </a:moveTo>
                    <a:lnTo>
                      <a:pt x="36072" y="473"/>
                    </a:lnTo>
                  </a:path>
                </a:pathLst>
              </a:custGeom>
              <a:solidFill>
                <a:srgbClr val="EC4E44"/>
              </a:solidFill>
              <a:ln w="5965" cap="sq">
                <a:noFill/>
                <a:prstDash val="solid"/>
                <a:miter/>
              </a:ln>
            </p:spPr>
            <p:txBody>
              <a:bodyPr rtlCol="0" anchor="ctr"/>
              <a:lstStyle/>
              <a:p>
                <a:endParaRPr lang="en-US"/>
              </a:p>
            </p:txBody>
          </p:sp>
          <p:sp>
            <p:nvSpPr>
              <p:cNvPr id="3389" name="Freeform: Shape 3388">
                <a:extLst>
                  <a:ext uri="{FF2B5EF4-FFF2-40B4-BE49-F238E27FC236}">
                    <a16:creationId xmlns:a16="http://schemas.microsoft.com/office/drawing/2014/main" id="{B5F86B5E-F1E1-4117-ADDB-CBFC14A180E5}"/>
                  </a:ext>
                </a:extLst>
              </p:cNvPr>
              <p:cNvSpPr/>
              <p:nvPr/>
            </p:nvSpPr>
            <p:spPr>
              <a:xfrm>
                <a:off x="1882451" y="4769909"/>
                <a:ext cx="35809" cy="5909"/>
              </a:xfrm>
              <a:custGeom>
                <a:avLst/>
                <a:gdLst>
                  <a:gd name="connsiteX0" fmla="*/ 263 w 35809"/>
                  <a:gd name="connsiteY0" fmla="*/ 473 h 5909"/>
                  <a:gd name="connsiteX1" fmla="*/ 36072 w 35809"/>
                  <a:gd name="connsiteY1" fmla="*/ 473 h 5909"/>
                </a:gdLst>
                <a:ahLst/>
                <a:cxnLst>
                  <a:cxn ang="0">
                    <a:pos x="connsiteX0" y="connsiteY0"/>
                  </a:cxn>
                  <a:cxn ang="0">
                    <a:pos x="connsiteX1" y="connsiteY1"/>
                  </a:cxn>
                </a:cxnLst>
                <a:rect l="l" t="t" r="r" b="b"/>
                <a:pathLst>
                  <a:path w="35809" h="5909">
                    <a:moveTo>
                      <a:pt x="263" y="473"/>
                    </a:moveTo>
                    <a:lnTo>
                      <a:pt x="36072" y="473"/>
                    </a:lnTo>
                  </a:path>
                </a:pathLst>
              </a:custGeom>
              <a:noFill/>
              <a:ln w="5965" cap="flat">
                <a:solidFill>
                  <a:srgbClr val="EC4E44"/>
                </a:solidFill>
                <a:prstDash val="solid"/>
                <a:miter/>
              </a:ln>
            </p:spPr>
            <p:txBody>
              <a:bodyPr rtlCol="0" anchor="ctr"/>
              <a:lstStyle/>
              <a:p>
                <a:endParaRPr lang="en-US"/>
              </a:p>
            </p:txBody>
          </p:sp>
          <p:sp>
            <p:nvSpPr>
              <p:cNvPr id="3390" name="Freeform: Shape 3389">
                <a:extLst>
                  <a:ext uri="{FF2B5EF4-FFF2-40B4-BE49-F238E27FC236}">
                    <a16:creationId xmlns:a16="http://schemas.microsoft.com/office/drawing/2014/main" id="{023C602A-851E-4CAC-A291-DB3D24E982F0}"/>
                  </a:ext>
                </a:extLst>
              </p:cNvPr>
              <p:cNvSpPr/>
              <p:nvPr/>
            </p:nvSpPr>
            <p:spPr>
              <a:xfrm>
                <a:off x="3011478" y="3855395"/>
                <a:ext cx="35809" cy="5909"/>
              </a:xfrm>
              <a:custGeom>
                <a:avLst/>
                <a:gdLst>
                  <a:gd name="connsiteX0" fmla="*/ 452 w 35809"/>
                  <a:gd name="connsiteY0" fmla="*/ 318 h 5909"/>
                  <a:gd name="connsiteX1" fmla="*/ 36261 w 35809"/>
                  <a:gd name="connsiteY1" fmla="*/ 318 h 5909"/>
                </a:gdLst>
                <a:ahLst/>
                <a:cxnLst>
                  <a:cxn ang="0">
                    <a:pos x="connsiteX0" y="connsiteY0"/>
                  </a:cxn>
                  <a:cxn ang="0">
                    <a:pos x="connsiteX1" y="connsiteY1"/>
                  </a:cxn>
                </a:cxnLst>
                <a:rect l="l" t="t" r="r" b="b"/>
                <a:pathLst>
                  <a:path w="35809" h="5909">
                    <a:moveTo>
                      <a:pt x="452" y="318"/>
                    </a:moveTo>
                    <a:lnTo>
                      <a:pt x="36261" y="318"/>
                    </a:lnTo>
                  </a:path>
                </a:pathLst>
              </a:custGeom>
              <a:solidFill>
                <a:srgbClr val="EC4E44"/>
              </a:solidFill>
              <a:ln w="5965" cap="sq">
                <a:noFill/>
                <a:prstDash val="solid"/>
                <a:miter/>
              </a:ln>
            </p:spPr>
            <p:txBody>
              <a:bodyPr rtlCol="0" anchor="ctr"/>
              <a:lstStyle/>
              <a:p>
                <a:endParaRPr lang="en-US"/>
              </a:p>
            </p:txBody>
          </p:sp>
          <p:sp>
            <p:nvSpPr>
              <p:cNvPr id="3391" name="Freeform: Shape 3390">
                <a:extLst>
                  <a:ext uri="{FF2B5EF4-FFF2-40B4-BE49-F238E27FC236}">
                    <a16:creationId xmlns:a16="http://schemas.microsoft.com/office/drawing/2014/main" id="{1EF60010-5572-48F1-9FDD-3F1C312CFB74}"/>
                  </a:ext>
                </a:extLst>
              </p:cNvPr>
              <p:cNvSpPr/>
              <p:nvPr/>
            </p:nvSpPr>
            <p:spPr>
              <a:xfrm>
                <a:off x="3011478" y="3855395"/>
                <a:ext cx="35809" cy="5909"/>
              </a:xfrm>
              <a:custGeom>
                <a:avLst/>
                <a:gdLst>
                  <a:gd name="connsiteX0" fmla="*/ 452 w 35809"/>
                  <a:gd name="connsiteY0" fmla="*/ 318 h 5909"/>
                  <a:gd name="connsiteX1" fmla="*/ 36261 w 35809"/>
                  <a:gd name="connsiteY1" fmla="*/ 318 h 5909"/>
                </a:gdLst>
                <a:ahLst/>
                <a:cxnLst>
                  <a:cxn ang="0">
                    <a:pos x="connsiteX0" y="connsiteY0"/>
                  </a:cxn>
                  <a:cxn ang="0">
                    <a:pos x="connsiteX1" y="connsiteY1"/>
                  </a:cxn>
                </a:cxnLst>
                <a:rect l="l" t="t" r="r" b="b"/>
                <a:pathLst>
                  <a:path w="35809" h="5909">
                    <a:moveTo>
                      <a:pt x="452" y="318"/>
                    </a:moveTo>
                    <a:lnTo>
                      <a:pt x="36261" y="318"/>
                    </a:lnTo>
                  </a:path>
                </a:pathLst>
              </a:custGeom>
              <a:noFill/>
              <a:ln w="5965" cap="flat">
                <a:solidFill>
                  <a:srgbClr val="EC4E44"/>
                </a:solidFill>
                <a:prstDash val="solid"/>
                <a:miter/>
              </a:ln>
            </p:spPr>
            <p:txBody>
              <a:bodyPr rtlCol="0" anchor="ctr"/>
              <a:lstStyle/>
              <a:p>
                <a:endParaRPr lang="en-US"/>
              </a:p>
            </p:txBody>
          </p:sp>
          <p:sp>
            <p:nvSpPr>
              <p:cNvPr id="3392" name="Freeform: Shape 3391">
                <a:extLst>
                  <a:ext uri="{FF2B5EF4-FFF2-40B4-BE49-F238E27FC236}">
                    <a16:creationId xmlns:a16="http://schemas.microsoft.com/office/drawing/2014/main" id="{FCC01596-58E8-4826-B785-82E6FE1D8B0C}"/>
                  </a:ext>
                </a:extLst>
              </p:cNvPr>
              <p:cNvSpPr/>
              <p:nvPr/>
            </p:nvSpPr>
            <p:spPr>
              <a:xfrm>
                <a:off x="2849218" y="4009859"/>
                <a:ext cx="35809" cy="5909"/>
              </a:xfrm>
              <a:custGeom>
                <a:avLst/>
                <a:gdLst>
                  <a:gd name="connsiteX0" fmla="*/ 425 w 35809"/>
                  <a:gd name="connsiteY0" fmla="*/ 344 h 5909"/>
                  <a:gd name="connsiteX1" fmla="*/ 36234 w 35809"/>
                  <a:gd name="connsiteY1" fmla="*/ 344 h 5909"/>
                </a:gdLst>
                <a:ahLst/>
                <a:cxnLst>
                  <a:cxn ang="0">
                    <a:pos x="connsiteX0" y="connsiteY0"/>
                  </a:cxn>
                  <a:cxn ang="0">
                    <a:pos x="connsiteX1" y="connsiteY1"/>
                  </a:cxn>
                </a:cxnLst>
                <a:rect l="l" t="t" r="r" b="b"/>
                <a:pathLst>
                  <a:path w="35809" h="5909">
                    <a:moveTo>
                      <a:pt x="425" y="344"/>
                    </a:moveTo>
                    <a:lnTo>
                      <a:pt x="36234" y="344"/>
                    </a:lnTo>
                  </a:path>
                </a:pathLst>
              </a:custGeom>
              <a:solidFill>
                <a:srgbClr val="EC4E44"/>
              </a:solidFill>
              <a:ln w="5965" cap="sq">
                <a:noFill/>
                <a:prstDash val="solid"/>
                <a:miter/>
              </a:ln>
            </p:spPr>
            <p:txBody>
              <a:bodyPr rtlCol="0" anchor="ctr"/>
              <a:lstStyle/>
              <a:p>
                <a:endParaRPr lang="en-US"/>
              </a:p>
            </p:txBody>
          </p:sp>
          <p:sp>
            <p:nvSpPr>
              <p:cNvPr id="3393" name="Freeform: Shape 3392">
                <a:extLst>
                  <a:ext uri="{FF2B5EF4-FFF2-40B4-BE49-F238E27FC236}">
                    <a16:creationId xmlns:a16="http://schemas.microsoft.com/office/drawing/2014/main" id="{64586583-D2C2-48CE-ABC1-09304DBE7B59}"/>
                  </a:ext>
                </a:extLst>
              </p:cNvPr>
              <p:cNvSpPr/>
              <p:nvPr/>
            </p:nvSpPr>
            <p:spPr>
              <a:xfrm>
                <a:off x="2849218" y="4009859"/>
                <a:ext cx="35809" cy="5909"/>
              </a:xfrm>
              <a:custGeom>
                <a:avLst/>
                <a:gdLst>
                  <a:gd name="connsiteX0" fmla="*/ 425 w 35809"/>
                  <a:gd name="connsiteY0" fmla="*/ 344 h 5909"/>
                  <a:gd name="connsiteX1" fmla="*/ 36234 w 35809"/>
                  <a:gd name="connsiteY1" fmla="*/ 344 h 5909"/>
                </a:gdLst>
                <a:ahLst/>
                <a:cxnLst>
                  <a:cxn ang="0">
                    <a:pos x="connsiteX0" y="connsiteY0"/>
                  </a:cxn>
                  <a:cxn ang="0">
                    <a:pos x="connsiteX1" y="connsiteY1"/>
                  </a:cxn>
                </a:cxnLst>
                <a:rect l="l" t="t" r="r" b="b"/>
                <a:pathLst>
                  <a:path w="35809" h="5909">
                    <a:moveTo>
                      <a:pt x="425" y="344"/>
                    </a:moveTo>
                    <a:lnTo>
                      <a:pt x="36234" y="344"/>
                    </a:lnTo>
                  </a:path>
                </a:pathLst>
              </a:custGeom>
              <a:noFill/>
              <a:ln w="5965" cap="flat">
                <a:solidFill>
                  <a:srgbClr val="EC4E44"/>
                </a:solidFill>
                <a:prstDash val="solid"/>
                <a:miter/>
              </a:ln>
            </p:spPr>
            <p:txBody>
              <a:bodyPr rtlCol="0" anchor="ctr"/>
              <a:lstStyle/>
              <a:p>
                <a:endParaRPr lang="en-US"/>
              </a:p>
            </p:txBody>
          </p:sp>
          <p:sp>
            <p:nvSpPr>
              <p:cNvPr id="3394" name="Freeform: Shape 3393">
                <a:extLst>
                  <a:ext uri="{FF2B5EF4-FFF2-40B4-BE49-F238E27FC236}">
                    <a16:creationId xmlns:a16="http://schemas.microsoft.com/office/drawing/2014/main" id="{F34DDF83-718C-44B5-8B9F-C4EEECB28F8E}"/>
                  </a:ext>
                </a:extLst>
              </p:cNvPr>
              <p:cNvSpPr/>
              <p:nvPr/>
            </p:nvSpPr>
            <p:spPr>
              <a:xfrm>
                <a:off x="3091028" y="3666729"/>
                <a:ext cx="35809" cy="5909"/>
              </a:xfrm>
              <a:custGeom>
                <a:avLst/>
                <a:gdLst>
                  <a:gd name="connsiteX0" fmla="*/ 465 w 35809"/>
                  <a:gd name="connsiteY0" fmla="*/ 286 h 5909"/>
                  <a:gd name="connsiteX1" fmla="*/ 36275 w 35809"/>
                  <a:gd name="connsiteY1" fmla="*/ 286 h 5909"/>
                </a:gdLst>
                <a:ahLst/>
                <a:cxnLst>
                  <a:cxn ang="0">
                    <a:pos x="connsiteX0" y="connsiteY0"/>
                  </a:cxn>
                  <a:cxn ang="0">
                    <a:pos x="connsiteX1" y="connsiteY1"/>
                  </a:cxn>
                </a:cxnLst>
                <a:rect l="l" t="t" r="r" b="b"/>
                <a:pathLst>
                  <a:path w="35809" h="5909">
                    <a:moveTo>
                      <a:pt x="465" y="286"/>
                    </a:moveTo>
                    <a:lnTo>
                      <a:pt x="36275" y="286"/>
                    </a:lnTo>
                  </a:path>
                </a:pathLst>
              </a:custGeom>
              <a:solidFill>
                <a:srgbClr val="EC4E44"/>
              </a:solidFill>
              <a:ln w="5965" cap="sq">
                <a:noFill/>
                <a:prstDash val="solid"/>
                <a:miter/>
              </a:ln>
            </p:spPr>
            <p:txBody>
              <a:bodyPr rtlCol="0" anchor="ctr"/>
              <a:lstStyle/>
              <a:p>
                <a:endParaRPr lang="en-US"/>
              </a:p>
            </p:txBody>
          </p:sp>
          <p:sp>
            <p:nvSpPr>
              <p:cNvPr id="3395" name="Freeform: Shape 3394">
                <a:extLst>
                  <a:ext uri="{FF2B5EF4-FFF2-40B4-BE49-F238E27FC236}">
                    <a16:creationId xmlns:a16="http://schemas.microsoft.com/office/drawing/2014/main" id="{6E5BF95A-9912-40AD-B0CD-1EFB2CC0AF46}"/>
                  </a:ext>
                </a:extLst>
              </p:cNvPr>
              <p:cNvSpPr/>
              <p:nvPr/>
            </p:nvSpPr>
            <p:spPr>
              <a:xfrm>
                <a:off x="3091028" y="3666729"/>
                <a:ext cx="35809" cy="5909"/>
              </a:xfrm>
              <a:custGeom>
                <a:avLst/>
                <a:gdLst>
                  <a:gd name="connsiteX0" fmla="*/ 465 w 35809"/>
                  <a:gd name="connsiteY0" fmla="*/ 286 h 5909"/>
                  <a:gd name="connsiteX1" fmla="*/ 36275 w 35809"/>
                  <a:gd name="connsiteY1" fmla="*/ 286 h 5909"/>
                </a:gdLst>
                <a:ahLst/>
                <a:cxnLst>
                  <a:cxn ang="0">
                    <a:pos x="connsiteX0" y="connsiteY0"/>
                  </a:cxn>
                  <a:cxn ang="0">
                    <a:pos x="connsiteX1" y="connsiteY1"/>
                  </a:cxn>
                </a:cxnLst>
                <a:rect l="l" t="t" r="r" b="b"/>
                <a:pathLst>
                  <a:path w="35809" h="5909">
                    <a:moveTo>
                      <a:pt x="465" y="286"/>
                    </a:moveTo>
                    <a:lnTo>
                      <a:pt x="36275" y="286"/>
                    </a:lnTo>
                  </a:path>
                </a:pathLst>
              </a:custGeom>
              <a:noFill/>
              <a:ln w="5965" cap="flat">
                <a:solidFill>
                  <a:srgbClr val="EC4E44"/>
                </a:solidFill>
                <a:prstDash val="solid"/>
                <a:miter/>
              </a:ln>
            </p:spPr>
            <p:txBody>
              <a:bodyPr rtlCol="0" anchor="ctr"/>
              <a:lstStyle/>
              <a:p>
                <a:endParaRPr lang="en-US"/>
              </a:p>
            </p:txBody>
          </p:sp>
          <p:sp>
            <p:nvSpPr>
              <p:cNvPr id="3396" name="Freeform: Shape 3395">
                <a:extLst>
                  <a:ext uri="{FF2B5EF4-FFF2-40B4-BE49-F238E27FC236}">
                    <a16:creationId xmlns:a16="http://schemas.microsoft.com/office/drawing/2014/main" id="{0A5F30FB-B88A-4846-9D51-99F277AE9CC8}"/>
                  </a:ext>
                </a:extLst>
              </p:cNvPr>
              <p:cNvSpPr/>
              <p:nvPr/>
            </p:nvSpPr>
            <p:spPr>
              <a:xfrm>
                <a:off x="2360430" y="4436866"/>
                <a:ext cx="35809" cy="5909"/>
              </a:xfrm>
              <a:custGeom>
                <a:avLst/>
                <a:gdLst>
                  <a:gd name="connsiteX0" fmla="*/ 343 w 35809"/>
                  <a:gd name="connsiteY0" fmla="*/ 416 h 5909"/>
                  <a:gd name="connsiteX1" fmla="*/ 36152 w 35809"/>
                  <a:gd name="connsiteY1" fmla="*/ 416 h 5909"/>
                </a:gdLst>
                <a:ahLst/>
                <a:cxnLst>
                  <a:cxn ang="0">
                    <a:pos x="connsiteX0" y="connsiteY0"/>
                  </a:cxn>
                  <a:cxn ang="0">
                    <a:pos x="connsiteX1" y="connsiteY1"/>
                  </a:cxn>
                </a:cxnLst>
                <a:rect l="l" t="t" r="r" b="b"/>
                <a:pathLst>
                  <a:path w="35809" h="5909">
                    <a:moveTo>
                      <a:pt x="343" y="416"/>
                    </a:moveTo>
                    <a:lnTo>
                      <a:pt x="36152" y="416"/>
                    </a:lnTo>
                  </a:path>
                </a:pathLst>
              </a:custGeom>
              <a:solidFill>
                <a:srgbClr val="EC4E44"/>
              </a:solidFill>
              <a:ln w="5965" cap="sq">
                <a:noFill/>
                <a:prstDash val="solid"/>
                <a:miter/>
              </a:ln>
            </p:spPr>
            <p:txBody>
              <a:bodyPr rtlCol="0" anchor="ctr"/>
              <a:lstStyle/>
              <a:p>
                <a:endParaRPr lang="en-US"/>
              </a:p>
            </p:txBody>
          </p:sp>
          <p:sp>
            <p:nvSpPr>
              <p:cNvPr id="3397" name="Freeform: Shape 3396">
                <a:extLst>
                  <a:ext uri="{FF2B5EF4-FFF2-40B4-BE49-F238E27FC236}">
                    <a16:creationId xmlns:a16="http://schemas.microsoft.com/office/drawing/2014/main" id="{903AFA52-48D8-460E-875C-945F73894F2C}"/>
                  </a:ext>
                </a:extLst>
              </p:cNvPr>
              <p:cNvSpPr/>
              <p:nvPr/>
            </p:nvSpPr>
            <p:spPr>
              <a:xfrm>
                <a:off x="2360430" y="4436866"/>
                <a:ext cx="35809" cy="5909"/>
              </a:xfrm>
              <a:custGeom>
                <a:avLst/>
                <a:gdLst>
                  <a:gd name="connsiteX0" fmla="*/ 343 w 35809"/>
                  <a:gd name="connsiteY0" fmla="*/ 416 h 5909"/>
                  <a:gd name="connsiteX1" fmla="*/ 36152 w 35809"/>
                  <a:gd name="connsiteY1" fmla="*/ 416 h 5909"/>
                </a:gdLst>
                <a:ahLst/>
                <a:cxnLst>
                  <a:cxn ang="0">
                    <a:pos x="connsiteX0" y="connsiteY0"/>
                  </a:cxn>
                  <a:cxn ang="0">
                    <a:pos x="connsiteX1" y="connsiteY1"/>
                  </a:cxn>
                </a:cxnLst>
                <a:rect l="l" t="t" r="r" b="b"/>
                <a:pathLst>
                  <a:path w="35809" h="5909">
                    <a:moveTo>
                      <a:pt x="343" y="416"/>
                    </a:moveTo>
                    <a:lnTo>
                      <a:pt x="36152" y="416"/>
                    </a:lnTo>
                  </a:path>
                </a:pathLst>
              </a:custGeom>
              <a:noFill/>
              <a:ln w="5965" cap="flat">
                <a:solidFill>
                  <a:srgbClr val="EC4E44"/>
                </a:solidFill>
                <a:prstDash val="solid"/>
                <a:miter/>
              </a:ln>
            </p:spPr>
            <p:txBody>
              <a:bodyPr rtlCol="0" anchor="ctr"/>
              <a:lstStyle/>
              <a:p>
                <a:endParaRPr lang="en-US"/>
              </a:p>
            </p:txBody>
          </p:sp>
          <p:sp>
            <p:nvSpPr>
              <p:cNvPr id="3398" name="Freeform: Shape 3397">
                <a:extLst>
                  <a:ext uri="{FF2B5EF4-FFF2-40B4-BE49-F238E27FC236}">
                    <a16:creationId xmlns:a16="http://schemas.microsoft.com/office/drawing/2014/main" id="{2AE2A058-2998-4FA2-9C3F-35CBBFC37EF5}"/>
                  </a:ext>
                </a:extLst>
              </p:cNvPr>
              <p:cNvSpPr/>
              <p:nvPr/>
            </p:nvSpPr>
            <p:spPr>
              <a:xfrm>
                <a:off x="3362594" y="3570219"/>
                <a:ext cx="35809" cy="5909"/>
              </a:xfrm>
              <a:custGeom>
                <a:avLst/>
                <a:gdLst>
                  <a:gd name="connsiteX0" fmla="*/ 511 w 35809"/>
                  <a:gd name="connsiteY0" fmla="*/ 269 h 5909"/>
                  <a:gd name="connsiteX1" fmla="*/ 36320 w 35809"/>
                  <a:gd name="connsiteY1" fmla="*/ 269 h 5909"/>
                </a:gdLst>
                <a:ahLst/>
                <a:cxnLst>
                  <a:cxn ang="0">
                    <a:pos x="connsiteX0" y="connsiteY0"/>
                  </a:cxn>
                  <a:cxn ang="0">
                    <a:pos x="connsiteX1" y="connsiteY1"/>
                  </a:cxn>
                </a:cxnLst>
                <a:rect l="l" t="t" r="r" b="b"/>
                <a:pathLst>
                  <a:path w="35809" h="5909">
                    <a:moveTo>
                      <a:pt x="511" y="269"/>
                    </a:moveTo>
                    <a:lnTo>
                      <a:pt x="36320" y="269"/>
                    </a:lnTo>
                  </a:path>
                </a:pathLst>
              </a:custGeom>
              <a:solidFill>
                <a:srgbClr val="EC4E44"/>
              </a:solidFill>
              <a:ln w="5965" cap="sq">
                <a:noFill/>
                <a:prstDash val="solid"/>
                <a:miter/>
              </a:ln>
            </p:spPr>
            <p:txBody>
              <a:bodyPr rtlCol="0" anchor="ctr"/>
              <a:lstStyle/>
              <a:p>
                <a:endParaRPr lang="en-US"/>
              </a:p>
            </p:txBody>
          </p:sp>
          <p:sp>
            <p:nvSpPr>
              <p:cNvPr id="3399" name="Freeform: Shape 3398">
                <a:extLst>
                  <a:ext uri="{FF2B5EF4-FFF2-40B4-BE49-F238E27FC236}">
                    <a16:creationId xmlns:a16="http://schemas.microsoft.com/office/drawing/2014/main" id="{1C5E7168-7AA9-4CC3-A4BB-88DB2EA59D49}"/>
                  </a:ext>
                </a:extLst>
              </p:cNvPr>
              <p:cNvSpPr/>
              <p:nvPr/>
            </p:nvSpPr>
            <p:spPr>
              <a:xfrm>
                <a:off x="3362594" y="3570219"/>
                <a:ext cx="35809" cy="5909"/>
              </a:xfrm>
              <a:custGeom>
                <a:avLst/>
                <a:gdLst>
                  <a:gd name="connsiteX0" fmla="*/ 511 w 35809"/>
                  <a:gd name="connsiteY0" fmla="*/ 269 h 5909"/>
                  <a:gd name="connsiteX1" fmla="*/ 36320 w 35809"/>
                  <a:gd name="connsiteY1" fmla="*/ 269 h 5909"/>
                </a:gdLst>
                <a:ahLst/>
                <a:cxnLst>
                  <a:cxn ang="0">
                    <a:pos x="connsiteX0" y="connsiteY0"/>
                  </a:cxn>
                  <a:cxn ang="0">
                    <a:pos x="connsiteX1" y="connsiteY1"/>
                  </a:cxn>
                </a:cxnLst>
                <a:rect l="l" t="t" r="r" b="b"/>
                <a:pathLst>
                  <a:path w="35809" h="5909">
                    <a:moveTo>
                      <a:pt x="511" y="269"/>
                    </a:moveTo>
                    <a:lnTo>
                      <a:pt x="36320" y="269"/>
                    </a:lnTo>
                  </a:path>
                </a:pathLst>
              </a:custGeom>
              <a:noFill/>
              <a:ln w="5965" cap="flat">
                <a:solidFill>
                  <a:srgbClr val="EC4E44"/>
                </a:solidFill>
                <a:prstDash val="solid"/>
                <a:miter/>
              </a:ln>
            </p:spPr>
            <p:txBody>
              <a:bodyPr rtlCol="0" anchor="ctr"/>
              <a:lstStyle/>
              <a:p>
                <a:endParaRPr lang="en-US"/>
              </a:p>
            </p:txBody>
          </p:sp>
          <p:sp>
            <p:nvSpPr>
              <p:cNvPr id="3400" name="Freeform: Shape 3399">
                <a:extLst>
                  <a:ext uri="{FF2B5EF4-FFF2-40B4-BE49-F238E27FC236}">
                    <a16:creationId xmlns:a16="http://schemas.microsoft.com/office/drawing/2014/main" id="{879AC482-4F97-4E8C-920A-AB021732E2CB}"/>
                  </a:ext>
                </a:extLst>
              </p:cNvPr>
              <p:cNvSpPr/>
              <p:nvPr/>
            </p:nvSpPr>
            <p:spPr>
              <a:xfrm>
                <a:off x="3869820" y="3098461"/>
                <a:ext cx="35809" cy="5909"/>
              </a:xfrm>
              <a:custGeom>
                <a:avLst/>
                <a:gdLst>
                  <a:gd name="connsiteX0" fmla="*/ 596 w 35809"/>
                  <a:gd name="connsiteY0" fmla="*/ 190 h 5909"/>
                  <a:gd name="connsiteX1" fmla="*/ 36405 w 35809"/>
                  <a:gd name="connsiteY1" fmla="*/ 190 h 5909"/>
                </a:gdLst>
                <a:ahLst/>
                <a:cxnLst>
                  <a:cxn ang="0">
                    <a:pos x="connsiteX0" y="connsiteY0"/>
                  </a:cxn>
                  <a:cxn ang="0">
                    <a:pos x="connsiteX1" y="connsiteY1"/>
                  </a:cxn>
                </a:cxnLst>
                <a:rect l="l" t="t" r="r" b="b"/>
                <a:pathLst>
                  <a:path w="35809" h="5909">
                    <a:moveTo>
                      <a:pt x="596" y="190"/>
                    </a:moveTo>
                    <a:lnTo>
                      <a:pt x="36405" y="190"/>
                    </a:lnTo>
                  </a:path>
                </a:pathLst>
              </a:custGeom>
              <a:solidFill>
                <a:srgbClr val="EC4E44"/>
              </a:solidFill>
              <a:ln w="5965" cap="sq">
                <a:noFill/>
                <a:prstDash val="solid"/>
                <a:miter/>
              </a:ln>
            </p:spPr>
            <p:txBody>
              <a:bodyPr rtlCol="0" anchor="ctr"/>
              <a:lstStyle/>
              <a:p>
                <a:endParaRPr lang="en-US"/>
              </a:p>
            </p:txBody>
          </p:sp>
          <p:sp>
            <p:nvSpPr>
              <p:cNvPr id="3401" name="Freeform: Shape 3400">
                <a:extLst>
                  <a:ext uri="{FF2B5EF4-FFF2-40B4-BE49-F238E27FC236}">
                    <a16:creationId xmlns:a16="http://schemas.microsoft.com/office/drawing/2014/main" id="{BAB5BBFF-2E3D-402A-A16C-96B8632D848B}"/>
                  </a:ext>
                </a:extLst>
              </p:cNvPr>
              <p:cNvSpPr/>
              <p:nvPr/>
            </p:nvSpPr>
            <p:spPr>
              <a:xfrm>
                <a:off x="3869820" y="3098461"/>
                <a:ext cx="35809" cy="5909"/>
              </a:xfrm>
              <a:custGeom>
                <a:avLst/>
                <a:gdLst>
                  <a:gd name="connsiteX0" fmla="*/ 596 w 35809"/>
                  <a:gd name="connsiteY0" fmla="*/ 190 h 5909"/>
                  <a:gd name="connsiteX1" fmla="*/ 36405 w 35809"/>
                  <a:gd name="connsiteY1" fmla="*/ 190 h 5909"/>
                </a:gdLst>
                <a:ahLst/>
                <a:cxnLst>
                  <a:cxn ang="0">
                    <a:pos x="connsiteX0" y="connsiteY0"/>
                  </a:cxn>
                  <a:cxn ang="0">
                    <a:pos x="connsiteX1" y="connsiteY1"/>
                  </a:cxn>
                </a:cxnLst>
                <a:rect l="l" t="t" r="r" b="b"/>
                <a:pathLst>
                  <a:path w="35809" h="5909">
                    <a:moveTo>
                      <a:pt x="596" y="190"/>
                    </a:moveTo>
                    <a:lnTo>
                      <a:pt x="36405" y="190"/>
                    </a:lnTo>
                  </a:path>
                </a:pathLst>
              </a:custGeom>
              <a:noFill/>
              <a:ln w="5965" cap="flat">
                <a:solidFill>
                  <a:srgbClr val="EC4E44"/>
                </a:solidFill>
                <a:prstDash val="solid"/>
                <a:miter/>
              </a:ln>
            </p:spPr>
            <p:txBody>
              <a:bodyPr rtlCol="0" anchor="ctr"/>
              <a:lstStyle/>
              <a:p>
                <a:endParaRPr lang="en-US"/>
              </a:p>
            </p:txBody>
          </p:sp>
          <p:sp>
            <p:nvSpPr>
              <p:cNvPr id="3402" name="Freeform: Shape 3401">
                <a:extLst>
                  <a:ext uri="{FF2B5EF4-FFF2-40B4-BE49-F238E27FC236}">
                    <a16:creationId xmlns:a16="http://schemas.microsoft.com/office/drawing/2014/main" id="{378DBF17-920B-494E-81F6-DB1F3F236B14}"/>
                  </a:ext>
                </a:extLst>
              </p:cNvPr>
              <p:cNvSpPr/>
              <p:nvPr/>
            </p:nvSpPr>
            <p:spPr>
              <a:xfrm>
                <a:off x="2806624" y="4061309"/>
                <a:ext cx="35809" cy="5909"/>
              </a:xfrm>
              <a:custGeom>
                <a:avLst/>
                <a:gdLst>
                  <a:gd name="connsiteX0" fmla="*/ 418 w 35809"/>
                  <a:gd name="connsiteY0" fmla="*/ 353 h 5909"/>
                  <a:gd name="connsiteX1" fmla="*/ 36227 w 35809"/>
                  <a:gd name="connsiteY1" fmla="*/ 353 h 5909"/>
                </a:gdLst>
                <a:ahLst/>
                <a:cxnLst>
                  <a:cxn ang="0">
                    <a:pos x="connsiteX0" y="connsiteY0"/>
                  </a:cxn>
                  <a:cxn ang="0">
                    <a:pos x="connsiteX1" y="connsiteY1"/>
                  </a:cxn>
                </a:cxnLst>
                <a:rect l="l" t="t" r="r" b="b"/>
                <a:pathLst>
                  <a:path w="35809" h="5909">
                    <a:moveTo>
                      <a:pt x="418" y="353"/>
                    </a:moveTo>
                    <a:lnTo>
                      <a:pt x="36227" y="353"/>
                    </a:lnTo>
                  </a:path>
                </a:pathLst>
              </a:custGeom>
              <a:solidFill>
                <a:srgbClr val="EC4E44"/>
              </a:solidFill>
              <a:ln w="5965" cap="sq">
                <a:noFill/>
                <a:prstDash val="solid"/>
                <a:miter/>
              </a:ln>
            </p:spPr>
            <p:txBody>
              <a:bodyPr rtlCol="0" anchor="ctr"/>
              <a:lstStyle/>
              <a:p>
                <a:endParaRPr lang="en-US"/>
              </a:p>
            </p:txBody>
          </p:sp>
          <p:sp>
            <p:nvSpPr>
              <p:cNvPr id="3403" name="Freeform: Shape 3402">
                <a:extLst>
                  <a:ext uri="{FF2B5EF4-FFF2-40B4-BE49-F238E27FC236}">
                    <a16:creationId xmlns:a16="http://schemas.microsoft.com/office/drawing/2014/main" id="{95B4642A-A39C-44AF-8ECF-959291013C30}"/>
                  </a:ext>
                </a:extLst>
              </p:cNvPr>
              <p:cNvSpPr/>
              <p:nvPr/>
            </p:nvSpPr>
            <p:spPr>
              <a:xfrm>
                <a:off x="2806624" y="4061309"/>
                <a:ext cx="35809" cy="5909"/>
              </a:xfrm>
              <a:custGeom>
                <a:avLst/>
                <a:gdLst>
                  <a:gd name="connsiteX0" fmla="*/ 418 w 35809"/>
                  <a:gd name="connsiteY0" fmla="*/ 353 h 5909"/>
                  <a:gd name="connsiteX1" fmla="*/ 36227 w 35809"/>
                  <a:gd name="connsiteY1" fmla="*/ 353 h 5909"/>
                </a:gdLst>
                <a:ahLst/>
                <a:cxnLst>
                  <a:cxn ang="0">
                    <a:pos x="connsiteX0" y="connsiteY0"/>
                  </a:cxn>
                  <a:cxn ang="0">
                    <a:pos x="connsiteX1" y="connsiteY1"/>
                  </a:cxn>
                </a:cxnLst>
                <a:rect l="l" t="t" r="r" b="b"/>
                <a:pathLst>
                  <a:path w="35809" h="5909">
                    <a:moveTo>
                      <a:pt x="418" y="353"/>
                    </a:moveTo>
                    <a:lnTo>
                      <a:pt x="36227" y="353"/>
                    </a:lnTo>
                  </a:path>
                </a:pathLst>
              </a:custGeom>
              <a:noFill/>
              <a:ln w="5965" cap="flat">
                <a:solidFill>
                  <a:srgbClr val="EC4E44"/>
                </a:solidFill>
                <a:prstDash val="solid"/>
                <a:miter/>
              </a:ln>
            </p:spPr>
            <p:txBody>
              <a:bodyPr rtlCol="0" anchor="ctr"/>
              <a:lstStyle/>
              <a:p>
                <a:endParaRPr lang="en-US"/>
              </a:p>
            </p:txBody>
          </p:sp>
          <p:sp>
            <p:nvSpPr>
              <p:cNvPr id="3404" name="Freeform: Shape 3403">
                <a:extLst>
                  <a:ext uri="{FF2B5EF4-FFF2-40B4-BE49-F238E27FC236}">
                    <a16:creationId xmlns:a16="http://schemas.microsoft.com/office/drawing/2014/main" id="{40B0F0FB-0B24-40B4-B42C-00F6B442AFFD}"/>
                  </a:ext>
                </a:extLst>
              </p:cNvPr>
              <p:cNvSpPr/>
              <p:nvPr/>
            </p:nvSpPr>
            <p:spPr>
              <a:xfrm>
                <a:off x="2697875" y="4131025"/>
                <a:ext cx="35809" cy="5909"/>
              </a:xfrm>
              <a:custGeom>
                <a:avLst/>
                <a:gdLst>
                  <a:gd name="connsiteX0" fmla="*/ 399 w 35809"/>
                  <a:gd name="connsiteY0" fmla="*/ 364 h 5909"/>
                  <a:gd name="connsiteX1" fmla="*/ 36209 w 35809"/>
                  <a:gd name="connsiteY1" fmla="*/ 364 h 5909"/>
                </a:gdLst>
                <a:ahLst/>
                <a:cxnLst>
                  <a:cxn ang="0">
                    <a:pos x="connsiteX0" y="connsiteY0"/>
                  </a:cxn>
                  <a:cxn ang="0">
                    <a:pos x="connsiteX1" y="connsiteY1"/>
                  </a:cxn>
                </a:cxnLst>
                <a:rect l="l" t="t" r="r" b="b"/>
                <a:pathLst>
                  <a:path w="35809" h="5909">
                    <a:moveTo>
                      <a:pt x="399" y="364"/>
                    </a:moveTo>
                    <a:lnTo>
                      <a:pt x="36209" y="364"/>
                    </a:lnTo>
                  </a:path>
                </a:pathLst>
              </a:custGeom>
              <a:solidFill>
                <a:srgbClr val="EC4E44"/>
              </a:solidFill>
              <a:ln w="5965" cap="sq">
                <a:noFill/>
                <a:prstDash val="solid"/>
                <a:miter/>
              </a:ln>
            </p:spPr>
            <p:txBody>
              <a:bodyPr rtlCol="0" anchor="ctr"/>
              <a:lstStyle/>
              <a:p>
                <a:endParaRPr lang="en-US"/>
              </a:p>
            </p:txBody>
          </p:sp>
          <p:sp>
            <p:nvSpPr>
              <p:cNvPr id="3405" name="Freeform: Shape 3404">
                <a:extLst>
                  <a:ext uri="{FF2B5EF4-FFF2-40B4-BE49-F238E27FC236}">
                    <a16:creationId xmlns:a16="http://schemas.microsoft.com/office/drawing/2014/main" id="{E0D79B55-9822-4334-8AE8-7F9E9F48DAF5}"/>
                  </a:ext>
                </a:extLst>
              </p:cNvPr>
              <p:cNvSpPr/>
              <p:nvPr/>
            </p:nvSpPr>
            <p:spPr>
              <a:xfrm>
                <a:off x="2697875" y="4131025"/>
                <a:ext cx="35809" cy="5909"/>
              </a:xfrm>
              <a:custGeom>
                <a:avLst/>
                <a:gdLst>
                  <a:gd name="connsiteX0" fmla="*/ 399 w 35809"/>
                  <a:gd name="connsiteY0" fmla="*/ 364 h 5909"/>
                  <a:gd name="connsiteX1" fmla="*/ 36209 w 35809"/>
                  <a:gd name="connsiteY1" fmla="*/ 364 h 5909"/>
                </a:gdLst>
                <a:ahLst/>
                <a:cxnLst>
                  <a:cxn ang="0">
                    <a:pos x="connsiteX0" y="connsiteY0"/>
                  </a:cxn>
                  <a:cxn ang="0">
                    <a:pos x="connsiteX1" y="connsiteY1"/>
                  </a:cxn>
                </a:cxnLst>
                <a:rect l="l" t="t" r="r" b="b"/>
                <a:pathLst>
                  <a:path w="35809" h="5909">
                    <a:moveTo>
                      <a:pt x="399" y="364"/>
                    </a:moveTo>
                    <a:lnTo>
                      <a:pt x="36209" y="364"/>
                    </a:lnTo>
                  </a:path>
                </a:pathLst>
              </a:custGeom>
              <a:noFill/>
              <a:ln w="5965" cap="flat">
                <a:solidFill>
                  <a:srgbClr val="EC4E44"/>
                </a:solidFill>
                <a:prstDash val="solid"/>
                <a:miter/>
              </a:ln>
            </p:spPr>
            <p:txBody>
              <a:bodyPr rtlCol="0" anchor="ctr"/>
              <a:lstStyle/>
              <a:p>
                <a:endParaRPr lang="en-US"/>
              </a:p>
            </p:txBody>
          </p:sp>
          <p:sp>
            <p:nvSpPr>
              <p:cNvPr id="3406" name="Freeform: Shape 3405">
                <a:extLst>
                  <a:ext uri="{FF2B5EF4-FFF2-40B4-BE49-F238E27FC236}">
                    <a16:creationId xmlns:a16="http://schemas.microsoft.com/office/drawing/2014/main" id="{606921C3-1C0F-41B6-A000-454E3E7D3AD3}"/>
                  </a:ext>
                </a:extLst>
              </p:cNvPr>
              <p:cNvSpPr/>
              <p:nvPr/>
            </p:nvSpPr>
            <p:spPr>
              <a:xfrm>
                <a:off x="3901877" y="3112425"/>
                <a:ext cx="35809" cy="5909"/>
              </a:xfrm>
              <a:custGeom>
                <a:avLst/>
                <a:gdLst>
                  <a:gd name="connsiteX0" fmla="*/ 601 w 35809"/>
                  <a:gd name="connsiteY0" fmla="*/ 192 h 5909"/>
                  <a:gd name="connsiteX1" fmla="*/ 36410 w 35809"/>
                  <a:gd name="connsiteY1" fmla="*/ 192 h 5909"/>
                </a:gdLst>
                <a:ahLst/>
                <a:cxnLst>
                  <a:cxn ang="0">
                    <a:pos x="connsiteX0" y="connsiteY0"/>
                  </a:cxn>
                  <a:cxn ang="0">
                    <a:pos x="connsiteX1" y="connsiteY1"/>
                  </a:cxn>
                </a:cxnLst>
                <a:rect l="l" t="t" r="r" b="b"/>
                <a:pathLst>
                  <a:path w="35809" h="5909">
                    <a:moveTo>
                      <a:pt x="601" y="192"/>
                    </a:moveTo>
                    <a:lnTo>
                      <a:pt x="36410" y="192"/>
                    </a:lnTo>
                  </a:path>
                </a:pathLst>
              </a:custGeom>
              <a:solidFill>
                <a:srgbClr val="EC4E44"/>
              </a:solidFill>
              <a:ln w="5965" cap="sq">
                <a:noFill/>
                <a:prstDash val="solid"/>
                <a:miter/>
              </a:ln>
            </p:spPr>
            <p:txBody>
              <a:bodyPr rtlCol="0" anchor="ctr"/>
              <a:lstStyle/>
              <a:p>
                <a:endParaRPr lang="en-US"/>
              </a:p>
            </p:txBody>
          </p:sp>
          <p:sp>
            <p:nvSpPr>
              <p:cNvPr id="3407" name="Freeform: Shape 3406">
                <a:extLst>
                  <a:ext uri="{FF2B5EF4-FFF2-40B4-BE49-F238E27FC236}">
                    <a16:creationId xmlns:a16="http://schemas.microsoft.com/office/drawing/2014/main" id="{2DCC7BF7-862F-4834-BD8F-21BD01DDA650}"/>
                  </a:ext>
                </a:extLst>
              </p:cNvPr>
              <p:cNvSpPr/>
              <p:nvPr/>
            </p:nvSpPr>
            <p:spPr>
              <a:xfrm>
                <a:off x="3901877" y="3112425"/>
                <a:ext cx="35809" cy="5909"/>
              </a:xfrm>
              <a:custGeom>
                <a:avLst/>
                <a:gdLst>
                  <a:gd name="connsiteX0" fmla="*/ 601 w 35809"/>
                  <a:gd name="connsiteY0" fmla="*/ 192 h 5909"/>
                  <a:gd name="connsiteX1" fmla="*/ 36410 w 35809"/>
                  <a:gd name="connsiteY1" fmla="*/ 192 h 5909"/>
                </a:gdLst>
                <a:ahLst/>
                <a:cxnLst>
                  <a:cxn ang="0">
                    <a:pos x="connsiteX0" y="connsiteY0"/>
                  </a:cxn>
                  <a:cxn ang="0">
                    <a:pos x="connsiteX1" y="connsiteY1"/>
                  </a:cxn>
                </a:cxnLst>
                <a:rect l="l" t="t" r="r" b="b"/>
                <a:pathLst>
                  <a:path w="35809" h="5909">
                    <a:moveTo>
                      <a:pt x="601" y="192"/>
                    </a:moveTo>
                    <a:lnTo>
                      <a:pt x="36410" y="192"/>
                    </a:lnTo>
                  </a:path>
                </a:pathLst>
              </a:custGeom>
              <a:noFill/>
              <a:ln w="5965" cap="flat">
                <a:solidFill>
                  <a:srgbClr val="EC4E44"/>
                </a:solidFill>
                <a:prstDash val="solid"/>
                <a:miter/>
              </a:ln>
            </p:spPr>
            <p:txBody>
              <a:bodyPr rtlCol="0" anchor="ctr"/>
              <a:lstStyle/>
              <a:p>
                <a:endParaRPr lang="en-US"/>
              </a:p>
            </p:txBody>
          </p:sp>
          <p:sp>
            <p:nvSpPr>
              <p:cNvPr id="3408" name="Freeform: Shape 3407">
                <a:extLst>
                  <a:ext uri="{FF2B5EF4-FFF2-40B4-BE49-F238E27FC236}">
                    <a16:creationId xmlns:a16="http://schemas.microsoft.com/office/drawing/2014/main" id="{FF346D30-2CCF-4ED5-983E-C85799EB5A75}"/>
                  </a:ext>
                </a:extLst>
              </p:cNvPr>
              <p:cNvSpPr/>
              <p:nvPr/>
            </p:nvSpPr>
            <p:spPr>
              <a:xfrm>
                <a:off x="2723634" y="4131294"/>
                <a:ext cx="35809" cy="5909"/>
              </a:xfrm>
              <a:custGeom>
                <a:avLst/>
                <a:gdLst>
                  <a:gd name="connsiteX0" fmla="*/ 404 w 35809"/>
                  <a:gd name="connsiteY0" fmla="*/ 364 h 5909"/>
                  <a:gd name="connsiteX1" fmla="*/ 36213 w 35809"/>
                  <a:gd name="connsiteY1" fmla="*/ 364 h 5909"/>
                </a:gdLst>
                <a:ahLst/>
                <a:cxnLst>
                  <a:cxn ang="0">
                    <a:pos x="connsiteX0" y="connsiteY0"/>
                  </a:cxn>
                  <a:cxn ang="0">
                    <a:pos x="connsiteX1" y="connsiteY1"/>
                  </a:cxn>
                </a:cxnLst>
                <a:rect l="l" t="t" r="r" b="b"/>
                <a:pathLst>
                  <a:path w="35809" h="5909">
                    <a:moveTo>
                      <a:pt x="404" y="364"/>
                    </a:moveTo>
                    <a:lnTo>
                      <a:pt x="36213" y="364"/>
                    </a:lnTo>
                  </a:path>
                </a:pathLst>
              </a:custGeom>
              <a:solidFill>
                <a:srgbClr val="EC4E44"/>
              </a:solidFill>
              <a:ln w="5965" cap="sq">
                <a:noFill/>
                <a:prstDash val="solid"/>
                <a:miter/>
              </a:ln>
            </p:spPr>
            <p:txBody>
              <a:bodyPr rtlCol="0" anchor="ctr"/>
              <a:lstStyle/>
              <a:p>
                <a:endParaRPr lang="en-US"/>
              </a:p>
            </p:txBody>
          </p:sp>
          <p:sp>
            <p:nvSpPr>
              <p:cNvPr id="3409" name="Freeform: Shape 3408">
                <a:extLst>
                  <a:ext uri="{FF2B5EF4-FFF2-40B4-BE49-F238E27FC236}">
                    <a16:creationId xmlns:a16="http://schemas.microsoft.com/office/drawing/2014/main" id="{19CF6432-4FC3-4524-9A07-297A4E27B2E4}"/>
                  </a:ext>
                </a:extLst>
              </p:cNvPr>
              <p:cNvSpPr/>
              <p:nvPr/>
            </p:nvSpPr>
            <p:spPr>
              <a:xfrm>
                <a:off x="2723634" y="4131294"/>
                <a:ext cx="35809" cy="5909"/>
              </a:xfrm>
              <a:custGeom>
                <a:avLst/>
                <a:gdLst>
                  <a:gd name="connsiteX0" fmla="*/ 404 w 35809"/>
                  <a:gd name="connsiteY0" fmla="*/ 364 h 5909"/>
                  <a:gd name="connsiteX1" fmla="*/ 36213 w 35809"/>
                  <a:gd name="connsiteY1" fmla="*/ 364 h 5909"/>
                </a:gdLst>
                <a:ahLst/>
                <a:cxnLst>
                  <a:cxn ang="0">
                    <a:pos x="connsiteX0" y="connsiteY0"/>
                  </a:cxn>
                  <a:cxn ang="0">
                    <a:pos x="connsiteX1" y="connsiteY1"/>
                  </a:cxn>
                </a:cxnLst>
                <a:rect l="l" t="t" r="r" b="b"/>
                <a:pathLst>
                  <a:path w="35809" h="5909">
                    <a:moveTo>
                      <a:pt x="404" y="364"/>
                    </a:moveTo>
                    <a:lnTo>
                      <a:pt x="36213" y="364"/>
                    </a:lnTo>
                  </a:path>
                </a:pathLst>
              </a:custGeom>
              <a:noFill/>
              <a:ln w="5965" cap="flat">
                <a:solidFill>
                  <a:srgbClr val="EC4E44"/>
                </a:solidFill>
                <a:prstDash val="solid"/>
                <a:miter/>
              </a:ln>
            </p:spPr>
            <p:txBody>
              <a:bodyPr rtlCol="0" anchor="ctr"/>
              <a:lstStyle/>
              <a:p>
                <a:endParaRPr lang="en-US"/>
              </a:p>
            </p:txBody>
          </p:sp>
          <p:sp>
            <p:nvSpPr>
              <p:cNvPr id="3410" name="Freeform: Shape 3409">
                <a:extLst>
                  <a:ext uri="{FF2B5EF4-FFF2-40B4-BE49-F238E27FC236}">
                    <a16:creationId xmlns:a16="http://schemas.microsoft.com/office/drawing/2014/main" id="{4A09BB9B-3763-4A94-8065-777A9FF1AFEF}"/>
                  </a:ext>
                </a:extLst>
              </p:cNvPr>
              <p:cNvSpPr/>
              <p:nvPr/>
            </p:nvSpPr>
            <p:spPr>
              <a:xfrm>
                <a:off x="2387325" y="4421376"/>
                <a:ext cx="35809" cy="5909"/>
              </a:xfrm>
              <a:custGeom>
                <a:avLst/>
                <a:gdLst>
                  <a:gd name="connsiteX0" fmla="*/ 347 w 35809"/>
                  <a:gd name="connsiteY0" fmla="*/ 414 h 5909"/>
                  <a:gd name="connsiteX1" fmla="*/ 36157 w 35809"/>
                  <a:gd name="connsiteY1" fmla="*/ 414 h 5909"/>
                </a:gdLst>
                <a:ahLst/>
                <a:cxnLst>
                  <a:cxn ang="0">
                    <a:pos x="connsiteX0" y="connsiteY0"/>
                  </a:cxn>
                  <a:cxn ang="0">
                    <a:pos x="connsiteX1" y="connsiteY1"/>
                  </a:cxn>
                </a:cxnLst>
                <a:rect l="l" t="t" r="r" b="b"/>
                <a:pathLst>
                  <a:path w="35809" h="5909">
                    <a:moveTo>
                      <a:pt x="347" y="414"/>
                    </a:moveTo>
                    <a:lnTo>
                      <a:pt x="36157" y="414"/>
                    </a:lnTo>
                  </a:path>
                </a:pathLst>
              </a:custGeom>
              <a:solidFill>
                <a:srgbClr val="EC4E44"/>
              </a:solidFill>
              <a:ln w="5965" cap="sq">
                <a:noFill/>
                <a:prstDash val="solid"/>
                <a:miter/>
              </a:ln>
            </p:spPr>
            <p:txBody>
              <a:bodyPr rtlCol="0" anchor="ctr"/>
              <a:lstStyle/>
              <a:p>
                <a:endParaRPr lang="en-US"/>
              </a:p>
            </p:txBody>
          </p:sp>
          <p:sp>
            <p:nvSpPr>
              <p:cNvPr id="3411" name="Freeform: Shape 3410">
                <a:extLst>
                  <a:ext uri="{FF2B5EF4-FFF2-40B4-BE49-F238E27FC236}">
                    <a16:creationId xmlns:a16="http://schemas.microsoft.com/office/drawing/2014/main" id="{7FD13869-5A84-4F4E-BF42-E169E2CE18CA}"/>
                  </a:ext>
                </a:extLst>
              </p:cNvPr>
              <p:cNvSpPr/>
              <p:nvPr/>
            </p:nvSpPr>
            <p:spPr>
              <a:xfrm>
                <a:off x="2387325" y="4421376"/>
                <a:ext cx="35809" cy="5909"/>
              </a:xfrm>
              <a:custGeom>
                <a:avLst/>
                <a:gdLst>
                  <a:gd name="connsiteX0" fmla="*/ 347 w 35809"/>
                  <a:gd name="connsiteY0" fmla="*/ 414 h 5909"/>
                  <a:gd name="connsiteX1" fmla="*/ 36157 w 35809"/>
                  <a:gd name="connsiteY1" fmla="*/ 414 h 5909"/>
                </a:gdLst>
                <a:ahLst/>
                <a:cxnLst>
                  <a:cxn ang="0">
                    <a:pos x="connsiteX0" y="connsiteY0"/>
                  </a:cxn>
                  <a:cxn ang="0">
                    <a:pos x="connsiteX1" y="connsiteY1"/>
                  </a:cxn>
                </a:cxnLst>
                <a:rect l="l" t="t" r="r" b="b"/>
                <a:pathLst>
                  <a:path w="35809" h="5909">
                    <a:moveTo>
                      <a:pt x="347" y="414"/>
                    </a:moveTo>
                    <a:lnTo>
                      <a:pt x="36157" y="414"/>
                    </a:lnTo>
                  </a:path>
                </a:pathLst>
              </a:custGeom>
              <a:noFill/>
              <a:ln w="5965" cap="flat">
                <a:solidFill>
                  <a:srgbClr val="EC4E44"/>
                </a:solidFill>
                <a:prstDash val="solid"/>
                <a:miter/>
              </a:ln>
            </p:spPr>
            <p:txBody>
              <a:bodyPr rtlCol="0" anchor="ctr"/>
              <a:lstStyle/>
              <a:p>
                <a:endParaRPr lang="en-US"/>
              </a:p>
            </p:txBody>
          </p:sp>
          <p:sp>
            <p:nvSpPr>
              <p:cNvPr id="3412" name="Freeform: Shape 3411">
                <a:extLst>
                  <a:ext uri="{FF2B5EF4-FFF2-40B4-BE49-F238E27FC236}">
                    <a16:creationId xmlns:a16="http://schemas.microsoft.com/office/drawing/2014/main" id="{2D84B60B-7513-4D15-A3EE-C37858837DB1}"/>
                  </a:ext>
                </a:extLst>
              </p:cNvPr>
              <p:cNvSpPr/>
              <p:nvPr/>
            </p:nvSpPr>
            <p:spPr>
              <a:xfrm>
                <a:off x="2844325" y="4039197"/>
                <a:ext cx="35809" cy="5909"/>
              </a:xfrm>
              <a:custGeom>
                <a:avLst/>
                <a:gdLst>
                  <a:gd name="connsiteX0" fmla="*/ 424 w 35809"/>
                  <a:gd name="connsiteY0" fmla="*/ 349 h 5909"/>
                  <a:gd name="connsiteX1" fmla="*/ 36233 w 35809"/>
                  <a:gd name="connsiteY1" fmla="*/ 349 h 5909"/>
                </a:gdLst>
                <a:ahLst/>
                <a:cxnLst>
                  <a:cxn ang="0">
                    <a:pos x="connsiteX0" y="connsiteY0"/>
                  </a:cxn>
                  <a:cxn ang="0">
                    <a:pos x="connsiteX1" y="connsiteY1"/>
                  </a:cxn>
                </a:cxnLst>
                <a:rect l="l" t="t" r="r" b="b"/>
                <a:pathLst>
                  <a:path w="35809" h="5909">
                    <a:moveTo>
                      <a:pt x="424" y="349"/>
                    </a:moveTo>
                    <a:lnTo>
                      <a:pt x="36233" y="349"/>
                    </a:lnTo>
                  </a:path>
                </a:pathLst>
              </a:custGeom>
              <a:solidFill>
                <a:srgbClr val="EC4E44"/>
              </a:solidFill>
              <a:ln w="5965" cap="sq">
                <a:noFill/>
                <a:prstDash val="solid"/>
                <a:miter/>
              </a:ln>
            </p:spPr>
            <p:txBody>
              <a:bodyPr rtlCol="0" anchor="ctr"/>
              <a:lstStyle/>
              <a:p>
                <a:endParaRPr lang="en-US"/>
              </a:p>
            </p:txBody>
          </p:sp>
          <p:sp>
            <p:nvSpPr>
              <p:cNvPr id="3413" name="Freeform: Shape 3412">
                <a:extLst>
                  <a:ext uri="{FF2B5EF4-FFF2-40B4-BE49-F238E27FC236}">
                    <a16:creationId xmlns:a16="http://schemas.microsoft.com/office/drawing/2014/main" id="{75276EB8-3E5B-4D9C-B54C-96327A2F653E}"/>
                  </a:ext>
                </a:extLst>
              </p:cNvPr>
              <p:cNvSpPr/>
              <p:nvPr/>
            </p:nvSpPr>
            <p:spPr>
              <a:xfrm>
                <a:off x="2844325" y="4039197"/>
                <a:ext cx="35809" cy="5909"/>
              </a:xfrm>
              <a:custGeom>
                <a:avLst/>
                <a:gdLst>
                  <a:gd name="connsiteX0" fmla="*/ 424 w 35809"/>
                  <a:gd name="connsiteY0" fmla="*/ 349 h 5909"/>
                  <a:gd name="connsiteX1" fmla="*/ 36233 w 35809"/>
                  <a:gd name="connsiteY1" fmla="*/ 349 h 5909"/>
                </a:gdLst>
                <a:ahLst/>
                <a:cxnLst>
                  <a:cxn ang="0">
                    <a:pos x="connsiteX0" y="connsiteY0"/>
                  </a:cxn>
                  <a:cxn ang="0">
                    <a:pos x="connsiteX1" y="connsiteY1"/>
                  </a:cxn>
                </a:cxnLst>
                <a:rect l="l" t="t" r="r" b="b"/>
                <a:pathLst>
                  <a:path w="35809" h="5909">
                    <a:moveTo>
                      <a:pt x="424" y="349"/>
                    </a:moveTo>
                    <a:lnTo>
                      <a:pt x="36233" y="349"/>
                    </a:lnTo>
                  </a:path>
                </a:pathLst>
              </a:custGeom>
              <a:noFill/>
              <a:ln w="5965" cap="flat">
                <a:solidFill>
                  <a:srgbClr val="EC4E44"/>
                </a:solidFill>
                <a:prstDash val="solid"/>
                <a:miter/>
              </a:ln>
            </p:spPr>
            <p:txBody>
              <a:bodyPr rtlCol="0" anchor="ctr"/>
              <a:lstStyle/>
              <a:p>
                <a:endParaRPr lang="en-US"/>
              </a:p>
            </p:txBody>
          </p:sp>
          <p:sp>
            <p:nvSpPr>
              <p:cNvPr id="3414" name="Freeform: Shape 3413">
                <a:extLst>
                  <a:ext uri="{FF2B5EF4-FFF2-40B4-BE49-F238E27FC236}">
                    <a16:creationId xmlns:a16="http://schemas.microsoft.com/office/drawing/2014/main" id="{593130C3-644E-4DE8-B7FE-DFA49FDFF757}"/>
                  </a:ext>
                </a:extLst>
              </p:cNvPr>
              <p:cNvSpPr/>
              <p:nvPr/>
            </p:nvSpPr>
            <p:spPr>
              <a:xfrm>
                <a:off x="3398374" y="3523945"/>
                <a:ext cx="35809" cy="5909"/>
              </a:xfrm>
              <a:custGeom>
                <a:avLst/>
                <a:gdLst>
                  <a:gd name="connsiteX0" fmla="*/ 517 w 35809"/>
                  <a:gd name="connsiteY0" fmla="*/ 262 h 5909"/>
                  <a:gd name="connsiteX1" fmla="*/ 36326 w 35809"/>
                  <a:gd name="connsiteY1" fmla="*/ 262 h 5909"/>
                </a:gdLst>
                <a:ahLst/>
                <a:cxnLst>
                  <a:cxn ang="0">
                    <a:pos x="connsiteX0" y="connsiteY0"/>
                  </a:cxn>
                  <a:cxn ang="0">
                    <a:pos x="connsiteX1" y="connsiteY1"/>
                  </a:cxn>
                </a:cxnLst>
                <a:rect l="l" t="t" r="r" b="b"/>
                <a:pathLst>
                  <a:path w="35809" h="5909">
                    <a:moveTo>
                      <a:pt x="517" y="262"/>
                    </a:moveTo>
                    <a:lnTo>
                      <a:pt x="36326" y="262"/>
                    </a:lnTo>
                  </a:path>
                </a:pathLst>
              </a:custGeom>
              <a:solidFill>
                <a:srgbClr val="EC4E44"/>
              </a:solidFill>
              <a:ln w="5965" cap="sq">
                <a:noFill/>
                <a:prstDash val="solid"/>
                <a:miter/>
              </a:ln>
            </p:spPr>
            <p:txBody>
              <a:bodyPr rtlCol="0" anchor="ctr"/>
              <a:lstStyle/>
              <a:p>
                <a:endParaRPr lang="en-US"/>
              </a:p>
            </p:txBody>
          </p:sp>
          <p:sp>
            <p:nvSpPr>
              <p:cNvPr id="3415" name="Freeform: Shape 3414">
                <a:extLst>
                  <a:ext uri="{FF2B5EF4-FFF2-40B4-BE49-F238E27FC236}">
                    <a16:creationId xmlns:a16="http://schemas.microsoft.com/office/drawing/2014/main" id="{7DE0A11A-E729-4A4D-BA72-7F82971E7D7A}"/>
                  </a:ext>
                </a:extLst>
              </p:cNvPr>
              <p:cNvSpPr/>
              <p:nvPr/>
            </p:nvSpPr>
            <p:spPr>
              <a:xfrm>
                <a:off x="3398374" y="3523945"/>
                <a:ext cx="35809" cy="5909"/>
              </a:xfrm>
              <a:custGeom>
                <a:avLst/>
                <a:gdLst>
                  <a:gd name="connsiteX0" fmla="*/ 517 w 35809"/>
                  <a:gd name="connsiteY0" fmla="*/ 262 h 5909"/>
                  <a:gd name="connsiteX1" fmla="*/ 36326 w 35809"/>
                  <a:gd name="connsiteY1" fmla="*/ 262 h 5909"/>
                </a:gdLst>
                <a:ahLst/>
                <a:cxnLst>
                  <a:cxn ang="0">
                    <a:pos x="connsiteX0" y="connsiteY0"/>
                  </a:cxn>
                  <a:cxn ang="0">
                    <a:pos x="connsiteX1" y="connsiteY1"/>
                  </a:cxn>
                </a:cxnLst>
                <a:rect l="l" t="t" r="r" b="b"/>
                <a:pathLst>
                  <a:path w="35809" h="5909">
                    <a:moveTo>
                      <a:pt x="517" y="262"/>
                    </a:moveTo>
                    <a:lnTo>
                      <a:pt x="36326" y="262"/>
                    </a:lnTo>
                  </a:path>
                </a:pathLst>
              </a:custGeom>
              <a:noFill/>
              <a:ln w="5965" cap="flat">
                <a:solidFill>
                  <a:srgbClr val="EC4E44"/>
                </a:solidFill>
                <a:prstDash val="solid"/>
                <a:miter/>
              </a:ln>
            </p:spPr>
            <p:txBody>
              <a:bodyPr rtlCol="0" anchor="ctr"/>
              <a:lstStyle/>
              <a:p>
                <a:endParaRPr lang="en-US"/>
              </a:p>
            </p:txBody>
          </p:sp>
          <p:sp>
            <p:nvSpPr>
              <p:cNvPr id="3416" name="Freeform: Shape 3415">
                <a:extLst>
                  <a:ext uri="{FF2B5EF4-FFF2-40B4-BE49-F238E27FC236}">
                    <a16:creationId xmlns:a16="http://schemas.microsoft.com/office/drawing/2014/main" id="{CA47014B-6F6E-4BC1-8859-B6632CCC941E}"/>
                  </a:ext>
                </a:extLst>
              </p:cNvPr>
              <p:cNvSpPr/>
              <p:nvPr/>
            </p:nvSpPr>
            <p:spPr>
              <a:xfrm>
                <a:off x="3001834" y="3840586"/>
                <a:ext cx="35809" cy="5909"/>
              </a:xfrm>
              <a:custGeom>
                <a:avLst/>
                <a:gdLst>
                  <a:gd name="connsiteX0" fmla="*/ 450 w 35809"/>
                  <a:gd name="connsiteY0" fmla="*/ 315 h 5909"/>
                  <a:gd name="connsiteX1" fmla="*/ 36260 w 35809"/>
                  <a:gd name="connsiteY1" fmla="*/ 315 h 5909"/>
                </a:gdLst>
                <a:ahLst/>
                <a:cxnLst>
                  <a:cxn ang="0">
                    <a:pos x="connsiteX0" y="connsiteY0"/>
                  </a:cxn>
                  <a:cxn ang="0">
                    <a:pos x="connsiteX1" y="connsiteY1"/>
                  </a:cxn>
                </a:cxnLst>
                <a:rect l="l" t="t" r="r" b="b"/>
                <a:pathLst>
                  <a:path w="35809" h="5909">
                    <a:moveTo>
                      <a:pt x="450" y="315"/>
                    </a:moveTo>
                    <a:lnTo>
                      <a:pt x="36260" y="315"/>
                    </a:lnTo>
                  </a:path>
                </a:pathLst>
              </a:custGeom>
              <a:solidFill>
                <a:srgbClr val="EC4E44"/>
              </a:solidFill>
              <a:ln w="5965" cap="sq">
                <a:noFill/>
                <a:prstDash val="solid"/>
                <a:miter/>
              </a:ln>
            </p:spPr>
            <p:txBody>
              <a:bodyPr rtlCol="0" anchor="ctr"/>
              <a:lstStyle/>
              <a:p>
                <a:endParaRPr lang="en-US"/>
              </a:p>
            </p:txBody>
          </p:sp>
          <p:sp>
            <p:nvSpPr>
              <p:cNvPr id="3417" name="Freeform: Shape 3416">
                <a:extLst>
                  <a:ext uri="{FF2B5EF4-FFF2-40B4-BE49-F238E27FC236}">
                    <a16:creationId xmlns:a16="http://schemas.microsoft.com/office/drawing/2014/main" id="{CA0D0BD8-2ACE-451B-847F-06D2F257407C}"/>
                  </a:ext>
                </a:extLst>
              </p:cNvPr>
              <p:cNvSpPr/>
              <p:nvPr/>
            </p:nvSpPr>
            <p:spPr>
              <a:xfrm>
                <a:off x="3001834" y="3840586"/>
                <a:ext cx="35809" cy="5909"/>
              </a:xfrm>
              <a:custGeom>
                <a:avLst/>
                <a:gdLst>
                  <a:gd name="connsiteX0" fmla="*/ 450 w 35809"/>
                  <a:gd name="connsiteY0" fmla="*/ 315 h 5909"/>
                  <a:gd name="connsiteX1" fmla="*/ 36260 w 35809"/>
                  <a:gd name="connsiteY1" fmla="*/ 315 h 5909"/>
                </a:gdLst>
                <a:ahLst/>
                <a:cxnLst>
                  <a:cxn ang="0">
                    <a:pos x="connsiteX0" y="connsiteY0"/>
                  </a:cxn>
                  <a:cxn ang="0">
                    <a:pos x="connsiteX1" y="connsiteY1"/>
                  </a:cxn>
                </a:cxnLst>
                <a:rect l="l" t="t" r="r" b="b"/>
                <a:pathLst>
                  <a:path w="35809" h="5909">
                    <a:moveTo>
                      <a:pt x="450" y="315"/>
                    </a:moveTo>
                    <a:lnTo>
                      <a:pt x="36260" y="315"/>
                    </a:lnTo>
                  </a:path>
                </a:pathLst>
              </a:custGeom>
              <a:noFill/>
              <a:ln w="5965" cap="flat">
                <a:solidFill>
                  <a:srgbClr val="EC4E44"/>
                </a:solidFill>
                <a:prstDash val="solid"/>
                <a:miter/>
              </a:ln>
            </p:spPr>
            <p:txBody>
              <a:bodyPr rtlCol="0" anchor="ctr"/>
              <a:lstStyle/>
              <a:p>
                <a:endParaRPr lang="en-US"/>
              </a:p>
            </p:txBody>
          </p:sp>
          <p:sp>
            <p:nvSpPr>
              <p:cNvPr id="3418" name="Freeform: Shape 3417">
                <a:extLst>
                  <a:ext uri="{FF2B5EF4-FFF2-40B4-BE49-F238E27FC236}">
                    <a16:creationId xmlns:a16="http://schemas.microsoft.com/office/drawing/2014/main" id="{46EA914F-90E1-4CBF-A531-3F7D45D6B07E}"/>
                  </a:ext>
                </a:extLst>
              </p:cNvPr>
              <p:cNvSpPr/>
              <p:nvPr/>
            </p:nvSpPr>
            <p:spPr>
              <a:xfrm>
                <a:off x="3367076" y="3553388"/>
                <a:ext cx="35809" cy="5909"/>
              </a:xfrm>
              <a:custGeom>
                <a:avLst/>
                <a:gdLst>
                  <a:gd name="connsiteX0" fmla="*/ 512 w 35809"/>
                  <a:gd name="connsiteY0" fmla="*/ 267 h 5909"/>
                  <a:gd name="connsiteX1" fmla="*/ 36321 w 35809"/>
                  <a:gd name="connsiteY1" fmla="*/ 267 h 5909"/>
                </a:gdLst>
                <a:ahLst/>
                <a:cxnLst>
                  <a:cxn ang="0">
                    <a:pos x="connsiteX0" y="connsiteY0"/>
                  </a:cxn>
                  <a:cxn ang="0">
                    <a:pos x="connsiteX1" y="connsiteY1"/>
                  </a:cxn>
                </a:cxnLst>
                <a:rect l="l" t="t" r="r" b="b"/>
                <a:pathLst>
                  <a:path w="35809" h="5909">
                    <a:moveTo>
                      <a:pt x="512" y="267"/>
                    </a:moveTo>
                    <a:lnTo>
                      <a:pt x="36321" y="267"/>
                    </a:lnTo>
                  </a:path>
                </a:pathLst>
              </a:custGeom>
              <a:solidFill>
                <a:srgbClr val="EC4E44"/>
              </a:solidFill>
              <a:ln w="5965" cap="sq">
                <a:noFill/>
                <a:prstDash val="solid"/>
                <a:miter/>
              </a:ln>
            </p:spPr>
            <p:txBody>
              <a:bodyPr rtlCol="0" anchor="ctr"/>
              <a:lstStyle/>
              <a:p>
                <a:endParaRPr lang="en-US"/>
              </a:p>
            </p:txBody>
          </p:sp>
          <p:sp>
            <p:nvSpPr>
              <p:cNvPr id="3419" name="Freeform: Shape 3418">
                <a:extLst>
                  <a:ext uri="{FF2B5EF4-FFF2-40B4-BE49-F238E27FC236}">
                    <a16:creationId xmlns:a16="http://schemas.microsoft.com/office/drawing/2014/main" id="{267CFB91-70C8-410C-A988-DA83BD035E03}"/>
                  </a:ext>
                </a:extLst>
              </p:cNvPr>
              <p:cNvSpPr/>
              <p:nvPr/>
            </p:nvSpPr>
            <p:spPr>
              <a:xfrm>
                <a:off x="3367076" y="3553388"/>
                <a:ext cx="35809" cy="5909"/>
              </a:xfrm>
              <a:custGeom>
                <a:avLst/>
                <a:gdLst>
                  <a:gd name="connsiteX0" fmla="*/ 512 w 35809"/>
                  <a:gd name="connsiteY0" fmla="*/ 267 h 5909"/>
                  <a:gd name="connsiteX1" fmla="*/ 36321 w 35809"/>
                  <a:gd name="connsiteY1" fmla="*/ 267 h 5909"/>
                </a:gdLst>
                <a:ahLst/>
                <a:cxnLst>
                  <a:cxn ang="0">
                    <a:pos x="connsiteX0" y="connsiteY0"/>
                  </a:cxn>
                  <a:cxn ang="0">
                    <a:pos x="connsiteX1" y="connsiteY1"/>
                  </a:cxn>
                </a:cxnLst>
                <a:rect l="l" t="t" r="r" b="b"/>
                <a:pathLst>
                  <a:path w="35809" h="5909">
                    <a:moveTo>
                      <a:pt x="512" y="267"/>
                    </a:moveTo>
                    <a:lnTo>
                      <a:pt x="36321" y="267"/>
                    </a:lnTo>
                  </a:path>
                </a:pathLst>
              </a:custGeom>
              <a:noFill/>
              <a:ln w="5965" cap="flat">
                <a:solidFill>
                  <a:srgbClr val="EC4E44"/>
                </a:solidFill>
                <a:prstDash val="solid"/>
                <a:miter/>
              </a:ln>
            </p:spPr>
            <p:txBody>
              <a:bodyPr rtlCol="0" anchor="ctr"/>
              <a:lstStyle/>
              <a:p>
                <a:endParaRPr lang="en-US"/>
              </a:p>
            </p:txBody>
          </p:sp>
          <p:sp>
            <p:nvSpPr>
              <p:cNvPr id="3420" name="Freeform: Shape 3419">
                <a:extLst>
                  <a:ext uri="{FF2B5EF4-FFF2-40B4-BE49-F238E27FC236}">
                    <a16:creationId xmlns:a16="http://schemas.microsoft.com/office/drawing/2014/main" id="{164070E6-762F-43E3-ADF7-71905A4FA2FB}"/>
                  </a:ext>
                </a:extLst>
              </p:cNvPr>
              <p:cNvSpPr/>
              <p:nvPr/>
            </p:nvSpPr>
            <p:spPr>
              <a:xfrm>
                <a:off x="3223817" y="3650895"/>
                <a:ext cx="35809" cy="5909"/>
              </a:xfrm>
              <a:custGeom>
                <a:avLst/>
                <a:gdLst>
                  <a:gd name="connsiteX0" fmla="*/ 488 w 35809"/>
                  <a:gd name="connsiteY0" fmla="*/ 283 h 5909"/>
                  <a:gd name="connsiteX1" fmla="*/ 36297 w 35809"/>
                  <a:gd name="connsiteY1" fmla="*/ 283 h 5909"/>
                </a:gdLst>
                <a:ahLst/>
                <a:cxnLst>
                  <a:cxn ang="0">
                    <a:pos x="connsiteX0" y="connsiteY0"/>
                  </a:cxn>
                  <a:cxn ang="0">
                    <a:pos x="connsiteX1" y="connsiteY1"/>
                  </a:cxn>
                </a:cxnLst>
                <a:rect l="l" t="t" r="r" b="b"/>
                <a:pathLst>
                  <a:path w="35809" h="5909">
                    <a:moveTo>
                      <a:pt x="488" y="283"/>
                    </a:moveTo>
                    <a:lnTo>
                      <a:pt x="36297" y="283"/>
                    </a:lnTo>
                  </a:path>
                </a:pathLst>
              </a:custGeom>
              <a:solidFill>
                <a:srgbClr val="EC4E44"/>
              </a:solidFill>
              <a:ln w="5965" cap="sq">
                <a:noFill/>
                <a:prstDash val="solid"/>
                <a:miter/>
              </a:ln>
            </p:spPr>
            <p:txBody>
              <a:bodyPr rtlCol="0" anchor="ctr"/>
              <a:lstStyle/>
              <a:p>
                <a:endParaRPr lang="en-US"/>
              </a:p>
            </p:txBody>
          </p:sp>
          <p:sp>
            <p:nvSpPr>
              <p:cNvPr id="3421" name="Freeform: Shape 3420">
                <a:extLst>
                  <a:ext uri="{FF2B5EF4-FFF2-40B4-BE49-F238E27FC236}">
                    <a16:creationId xmlns:a16="http://schemas.microsoft.com/office/drawing/2014/main" id="{FDE9AA63-B500-4F70-86C3-831E8A09CFAC}"/>
                  </a:ext>
                </a:extLst>
              </p:cNvPr>
              <p:cNvSpPr/>
              <p:nvPr/>
            </p:nvSpPr>
            <p:spPr>
              <a:xfrm>
                <a:off x="3223817" y="3650895"/>
                <a:ext cx="35809" cy="5909"/>
              </a:xfrm>
              <a:custGeom>
                <a:avLst/>
                <a:gdLst>
                  <a:gd name="connsiteX0" fmla="*/ 488 w 35809"/>
                  <a:gd name="connsiteY0" fmla="*/ 283 h 5909"/>
                  <a:gd name="connsiteX1" fmla="*/ 36297 w 35809"/>
                  <a:gd name="connsiteY1" fmla="*/ 283 h 5909"/>
                </a:gdLst>
                <a:ahLst/>
                <a:cxnLst>
                  <a:cxn ang="0">
                    <a:pos x="connsiteX0" y="connsiteY0"/>
                  </a:cxn>
                  <a:cxn ang="0">
                    <a:pos x="connsiteX1" y="connsiteY1"/>
                  </a:cxn>
                </a:cxnLst>
                <a:rect l="l" t="t" r="r" b="b"/>
                <a:pathLst>
                  <a:path w="35809" h="5909">
                    <a:moveTo>
                      <a:pt x="488" y="283"/>
                    </a:moveTo>
                    <a:lnTo>
                      <a:pt x="36297" y="283"/>
                    </a:lnTo>
                  </a:path>
                </a:pathLst>
              </a:custGeom>
              <a:noFill/>
              <a:ln w="5965" cap="flat">
                <a:solidFill>
                  <a:srgbClr val="EC4E44"/>
                </a:solidFill>
                <a:prstDash val="solid"/>
                <a:miter/>
              </a:ln>
            </p:spPr>
            <p:txBody>
              <a:bodyPr rtlCol="0" anchor="ctr"/>
              <a:lstStyle/>
              <a:p>
                <a:endParaRPr lang="en-US"/>
              </a:p>
            </p:txBody>
          </p:sp>
          <p:sp>
            <p:nvSpPr>
              <p:cNvPr id="3422" name="Freeform: Shape 3421">
                <a:extLst>
                  <a:ext uri="{FF2B5EF4-FFF2-40B4-BE49-F238E27FC236}">
                    <a16:creationId xmlns:a16="http://schemas.microsoft.com/office/drawing/2014/main" id="{2EFE6738-2711-4E56-BA3A-44DC10B6FDC6}"/>
                  </a:ext>
                </a:extLst>
              </p:cNvPr>
              <p:cNvSpPr/>
              <p:nvPr/>
            </p:nvSpPr>
            <p:spPr>
              <a:xfrm>
                <a:off x="1700711" y="4947343"/>
                <a:ext cx="35809" cy="5909"/>
              </a:xfrm>
              <a:custGeom>
                <a:avLst/>
                <a:gdLst>
                  <a:gd name="connsiteX0" fmla="*/ 232 w 35809"/>
                  <a:gd name="connsiteY0" fmla="*/ 503 h 5909"/>
                  <a:gd name="connsiteX1" fmla="*/ 36042 w 35809"/>
                  <a:gd name="connsiteY1" fmla="*/ 503 h 5909"/>
                </a:gdLst>
                <a:ahLst/>
                <a:cxnLst>
                  <a:cxn ang="0">
                    <a:pos x="connsiteX0" y="connsiteY0"/>
                  </a:cxn>
                  <a:cxn ang="0">
                    <a:pos x="connsiteX1" y="connsiteY1"/>
                  </a:cxn>
                </a:cxnLst>
                <a:rect l="l" t="t" r="r" b="b"/>
                <a:pathLst>
                  <a:path w="35809" h="5909">
                    <a:moveTo>
                      <a:pt x="232" y="503"/>
                    </a:moveTo>
                    <a:lnTo>
                      <a:pt x="36042" y="503"/>
                    </a:lnTo>
                  </a:path>
                </a:pathLst>
              </a:custGeom>
              <a:solidFill>
                <a:srgbClr val="EC4E44"/>
              </a:solidFill>
              <a:ln w="5965" cap="sq">
                <a:noFill/>
                <a:prstDash val="solid"/>
                <a:miter/>
              </a:ln>
            </p:spPr>
            <p:txBody>
              <a:bodyPr rtlCol="0" anchor="ctr"/>
              <a:lstStyle/>
              <a:p>
                <a:endParaRPr lang="en-US"/>
              </a:p>
            </p:txBody>
          </p:sp>
          <p:sp>
            <p:nvSpPr>
              <p:cNvPr id="3423" name="Freeform: Shape 3422">
                <a:extLst>
                  <a:ext uri="{FF2B5EF4-FFF2-40B4-BE49-F238E27FC236}">
                    <a16:creationId xmlns:a16="http://schemas.microsoft.com/office/drawing/2014/main" id="{0072BC45-1543-40DA-B500-D8BEBBB24104}"/>
                  </a:ext>
                </a:extLst>
              </p:cNvPr>
              <p:cNvSpPr/>
              <p:nvPr/>
            </p:nvSpPr>
            <p:spPr>
              <a:xfrm>
                <a:off x="1700711" y="4947343"/>
                <a:ext cx="35809" cy="5909"/>
              </a:xfrm>
              <a:custGeom>
                <a:avLst/>
                <a:gdLst>
                  <a:gd name="connsiteX0" fmla="*/ 232 w 35809"/>
                  <a:gd name="connsiteY0" fmla="*/ 503 h 5909"/>
                  <a:gd name="connsiteX1" fmla="*/ 36042 w 35809"/>
                  <a:gd name="connsiteY1" fmla="*/ 503 h 5909"/>
                </a:gdLst>
                <a:ahLst/>
                <a:cxnLst>
                  <a:cxn ang="0">
                    <a:pos x="connsiteX0" y="connsiteY0"/>
                  </a:cxn>
                  <a:cxn ang="0">
                    <a:pos x="connsiteX1" y="connsiteY1"/>
                  </a:cxn>
                </a:cxnLst>
                <a:rect l="l" t="t" r="r" b="b"/>
                <a:pathLst>
                  <a:path w="35809" h="5909">
                    <a:moveTo>
                      <a:pt x="232" y="503"/>
                    </a:moveTo>
                    <a:lnTo>
                      <a:pt x="36042" y="503"/>
                    </a:lnTo>
                  </a:path>
                </a:pathLst>
              </a:custGeom>
              <a:noFill/>
              <a:ln w="5965" cap="flat">
                <a:solidFill>
                  <a:srgbClr val="EC4E44"/>
                </a:solidFill>
                <a:prstDash val="solid"/>
                <a:miter/>
              </a:ln>
            </p:spPr>
            <p:txBody>
              <a:bodyPr rtlCol="0" anchor="ctr"/>
              <a:lstStyle/>
              <a:p>
                <a:endParaRPr lang="en-US"/>
              </a:p>
            </p:txBody>
          </p:sp>
          <p:sp>
            <p:nvSpPr>
              <p:cNvPr id="3424" name="Freeform: Shape 3423">
                <a:extLst>
                  <a:ext uri="{FF2B5EF4-FFF2-40B4-BE49-F238E27FC236}">
                    <a16:creationId xmlns:a16="http://schemas.microsoft.com/office/drawing/2014/main" id="{036AE45B-A407-424D-BE9B-845354122419}"/>
                  </a:ext>
                </a:extLst>
              </p:cNvPr>
              <p:cNvSpPr/>
              <p:nvPr/>
            </p:nvSpPr>
            <p:spPr>
              <a:xfrm>
                <a:off x="3170374" y="3714313"/>
                <a:ext cx="35809" cy="5909"/>
              </a:xfrm>
              <a:custGeom>
                <a:avLst/>
                <a:gdLst>
                  <a:gd name="connsiteX0" fmla="*/ 479 w 35809"/>
                  <a:gd name="connsiteY0" fmla="*/ 294 h 5909"/>
                  <a:gd name="connsiteX1" fmla="*/ 36288 w 35809"/>
                  <a:gd name="connsiteY1" fmla="*/ 294 h 5909"/>
                </a:gdLst>
                <a:ahLst/>
                <a:cxnLst>
                  <a:cxn ang="0">
                    <a:pos x="connsiteX0" y="connsiteY0"/>
                  </a:cxn>
                  <a:cxn ang="0">
                    <a:pos x="connsiteX1" y="connsiteY1"/>
                  </a:cxn>
                </a:cxnLst>
                <a:rect l="l" t="t" r="r" b="b"/>
                <a:pathLst>
                  <a:path w="35809" h="5909">
                    <a:moveTo>
                      <a:pt x="479" y="294"/>
                    </a:moveTo>
                    <a:lnTo>
                      <a:pt x="36288" y="294"/>
                    </a:lnTo>
                  </a:path>
                </a:pathLst>
              </a:custGeom>
              <a:solidFill>
                <a:srgbClr val="EC4E44"/>
              </a:solidFill>
              <a:ln w="5965" cap="sq">
                <a:noFill/>
                <a:prstDash val="solid"/>
                <a:miter/>
              </a:ln>
            </p:spPr>
            <p:txBody>
              <a:bodyPr rtlCol="0" anchor="ctr"/>
              <a:lstStyle/>
              <a:p>
                <a:endParaRPr lang="en-US"/>
              </a:p>
            </p:txBody>
          </p:sp>
          <p:sp>
            <p:nvSpPr>
              <p:cNvPr id="3425" name="Freeform: Shape 3424">
                <a:extLst>
                  <a:ext uri="{FF2B5EF4-FFF2-40B4-BE49-F238E27FC236}">
                    <a16:creationId xmlns:a16="http://schemas.microsoft.com/office/drawing/2014/main" id="{EC274D71-386F-4102-8B80-A3E26A6B8CEE}"/>
                  </a:ext>
                </a:extLst>
              </p:cNvPr>
              <p:cNvSpPr/>
              <p:nvPr/>
            </p:nvSpPr>
            <p:spPr>
              <a:xfrm>
                <a:off x="3170374" y="3714313"/>
                <a:ext cx="35809" cy="5909"/>
              </a:xfrm>
              <a:custGeom>
                <a:avLst/>
                <a:gdLst>
                  <a:gd name="connsiteX0" fmla="*/ 479 w 35809"/>
                  <a:gd name="connsiteY0" fmla="*/ 294 h 5909"/>
                  <a:gd name="connsiteX1" fmla="*/ 36288 w 35809"/>
                  <a:gd name="connsiteY1" fmla="*/ 294 h 5909"/>
                </a:gdLst>
                <a:ahLst/>
                <a:cxnLst>
                  <a:cxn ang="0">
                    <a:pos x="connsiteX0" y="connsiteY0"/>
                  </a:cxn>
                  <a:cxn ang="0">
                    <a:pos x="connsiteX1" y="connsiteY1"/>
                  </a:cxn>
                </a:cxnLst>
                <a:rect l="l" t="t" r="r" b="b"/>
                <a:pathLst>
                  <a:path w="35809" h="5909">
                    <a:moveTo>
                      <a:pt x="479" y="294"/>
                    </a:moveTo>
                    <a:lnTo>
                      <a:pt x="36288" y="294"/>
                    </a:lnTo>
                  </a:path>
                </a:pathLst>
              </a:custGeom>
              <a:noFill/>
              <a:ln w="5965" cap="flat">
                <a:solidFill>
                  <a:srgbClr val="EC4E44"/>
                </a:solidFill>
                <a:prstDash val="solid"/>
                <a:miter/>
              </a:ln>
            </p:spPr>
            <p:txBody>
              <a:bodyPr rtlCol="0" anchor="ctr"/>
              <a:lstStyle/>
              <a:p>
                <a:endParaRPr lang="en-US"/>
              </a:p>
            </p:txBody>
          </p:sp>
          <p:sp>
            <p:nvSpPr>
              <p:cNvPr id="3426" name="Freeform: Shape 3425">
                <a:extLst>
                  <a:ext uri="{FF2B5EF4-FFF2-40B4-BE49-F238E27FC236}">
                    <a16:creationId xmlns:a16="http://schemas.microsoft.com/office/drawing/2014/main" id="{79A5D9B2-01EA-41B4-A3BA-6A0B6BD3E003}"/>
                  </a:ext>
                </a:extLst>
              </p:cNvPr>
              <p:cNvSpPr/>
              <p:nvPr/>
            </p:nvSpPr>
            <p:spPr>
              <a:xfrm>
                <a:off x="2551010" y="4221752"/>
                <a:ext cx="35809" cy="5909"/>
              </a:xfrm>
              <a:custGeom>
                <a:avLst/>
                <a:gdLst>
                  <a:gd name="connsiteX0" fmla="*/ 375 w 35809"/>
                  <a:gd name="connsiteY0" fmla="*/ 380 h 5909"/>
                  <a:gd name="connsiteX1" fmla="*/ 36184 w 35809"/>
                  <a:gd name="connsiteY1" fmla="*/ 380 h 5909"/>
                </a:gdLst>
                <a:ahLst/>
                <a:cxnLst>
                  <a:cxn ang="0">
                    <a:pos x="connsiteX0" y="connsiteY0"/>
                  </a:cxn>
                  <a:cxn ang="0">
                    <a:pos x="connsiteX1" y="connsiteY1"/>
                  </a:cxn>
                </a:cxnLst>
                <a:rect l="l" t="t" r="r" b="b"/>
                <a:pathLst>
                  <a:path w="35809" h="5909">
                    <a:moveTo>
                      <a:pt x="375" y="380"/>
                    </a:moveTo>
                    <a:lnTo>
                      <a:pt x="36184" y="380"/>
                    </a:lnTo>
                  </a:path>
                </a:pathLst>
              </a:custGeom>
              <a:solidFill>
                <a:srgbClr val="EC4E44"/>
              </a:solidFill>
              <a:ln w="5965" cap="sq">
                <a:noFill/>
                <a:prstDash val="solid"/>
                <a:miter/>
              </a:ln>
            </p:spPr>
            <p:txBody>
              <a:bodyPr rtlCol="0" anchor="ctr"/>
              <a:lstStyle/>
              <a:p>
                <a:endParaRPr lang="en-US"/>
              </a:p>
            </p:txBody>
          </p:sp>
          <p:sp>
            <p:nvSpPr>
              <p:cNvPr id="3427" name="Freeform: Shape 3426">
                <a:extLst>
                  <a:ext uri="{FF2B5EF4-FFF2-40B4-BE49-F238E27FC236}">
                    <a16:creationId xmlns:a16="http://schemas.microsoft.com/office/drawing/2014/main" id="{397FE9F6-A630-4F14-BC3A-1F9BD2536813}"/>
                  </a:ext>
                </a:extLst>
              </p:cNvPr>
              <p:cNvSpPr/>
              <p:nvPr/>
            </p:nvSpPr>
            <p:spPr>
              <a:xfrm>
                <a:off x="2551010" y="4221752"/>
                <a:ext cx="35809" cy="5909"/>
              </a:xfrm>
              <a:custGeom>
                <a:avLst/>
                <a:gdLst>
                  <a:gd name="connsiteX0" fmla="*/ 375 w 35809"/>
                  <a:gd name="connsiteY0" fmla="*/ 380 h 5909"/>
                  <a:gd name="connsiteX1" fmla="*/ 36184 w 35809"/>
                  <a:gd name="connsiteY1" fmla="*/ 380 h 5909"/>
                </a:gdLst>
                <a:ahLst/>
                <a:cxnLst>
                  <a:cxn ang="0">
                    <a:pos x="connsiteX0" y="connsiteY0"/>
                  </a:cxn>
                  <a:cxn ang="0">
                    <a:pos x="connsiteX1" y="connsiteY1"/>
                  </a:cxn>
                </a:cxnLst>
                <a:rect l="l" t="t" r="r" b="b"/>
                <a:pathLst>
                  <a:path w="35809" h="5909">
                    <a:moveTo>
                      <a:pt x="375" y="380"/>
                    </a:moveTo>
                    <a:lnTo>
                      <a:pt x="36184" y="380"/>
                    </a:lnTo>
                  </a:path>
                </a:pathLst>
              </a:custGeom>
              <a:noFill/>
              <a:ln w="5965" cap="flat">
                <a:solidFill>
                  <a:srgbClr val="EC4E44"/>
                </a:solidFill>
                <a:prstDash val="solid"/>
                <a:miter/>
              </a:ln>
            </p:spPr>
            <p:txBody>
              <a:bodyPr rtlCol="0" anchor="ctr"/>
              <a:lstStyle/>
              <a:p>
                <a:endParaRPr lang="en-US"/>
              </a:p>
            </p:txBody>
          </p:sp>
          <p:sp>
            <p:nvSpPr>
              <p:cNvPr id="3428" name="Freeform: Shape 3427">
                <a:extLst>
                  <a:ext uri="{FF2B5EF4-FFF2-40B4-BE49-F238E27FC236}">
                    <a16:creationId xmlns:a16="http://schemas.microsoft.com/office/drawing/2014/main" id="{4E6E8FC1-6F68-4743-9447-25BB4102473D}"/>
                  </a:ext>
                </a:extLst>
              </p:cNvPr>
              <p:cNvSpPr/>
              <p:nvPr/>
            </p:nvSpPr>
            <p:spPr>
              <a:xfrm>
                <a:off x="3570412" y="3388168"/>
                <a:ext cx="35809" cy="5909"/>
              </a:xfrm>
              <a:custGeom>
                <a:avLst/>
                <a:gdLst>
                  <a:gd name="connsiteX0" fmla="*/ 546 w 35809"/>
                  <a:gd name="connsiteY0" fmla="*/ 239 h 5909"/>
                  <a:gd name="connsiteX1" fmla="*/ 36355 w 35809"/>
                  <a:gd name="connsiteY1" fmla="*/ 239 h 5909"/>
                </a:gdLst>
                <a:ahLst/>
                <a:cxnLst>
                  <a:cxn ang="0">
                    <a:pos x="connsiteX0" y="connsiteY0"/>
                  </a:cxn>
                  <a:cxn ang="0">
                    <a:pos x="connsiteX1" y="connsiteY1"/>
                  </a:cxn>
                </a:cxnLst>
                <a:rect l="l" t="t" r="r" b="b"/>
                <a:pathLst>
                  <a:path w="35809" h="5909">
                    <a:moveTo>
                      <a:pt x="546" y="239"/>
                    </a:moveTo>
                    <a:lnTo>
                      <a:pt x="36355" y="239"/>
                    </a:lnTo>
                  </a:path>
                </a:pathLst>
              </a:custGeom>
              <a:solidFill>
                <a:srgbClr val="EC4E44"/>
              </a:solidFill>
              <a:ln w="5965" cap="sq">
                <a:noFill/>
                <a:prstDash val="solid"/>
                <a:miter/>
              </a:ln>
            </p:spPr>
            <p:txBody>
              <a:bodyPr rtlCol="0" anchor="ctr"/>
              <a:lstStyle/>
              <a:p>
                <a:endParaRPr lang="en-US"/>
              </a:p>
            </p:txBody>
          </p:sp>
          <p:sp>
            <p:nvSpPr>
              <p:cNvPr id="3429" name="Freeform: Shape 3428">
                <a:extLst>
                  <a:ext uri="{FF2B5EF4-FFF2-40B4-BE49-F238E27FC236}">
                    <a16:creationId xmlns:a16="http://schemas.microsoft.com/office/drawing/2014/main" id="{C167D5CE-6D66-4E1F-9520-8BE008870149}"/>
                  </a:ext>
                </a:extLst>
              </p:cNvPr>
              <p:cNvSpPr/>
              <p:nvPr/>
            </p:nvSpPr>
            <p:spPr>
              <a:xfrm>
                <a:off x="3570412" y="3388168"/>
                <a:ext cx="35809" cy="5909"/>
              </a:xfrm>
              <a:custGeom>
                <a:avLst/>
                <a:gdLst>
                  <a:gd name="connsiteX0" fmla="*/ 546 w 35809"/>
                  <a:gd name="connsiteY0" fmla="*/ 239 h 5909"/>
                  <a:gd name="connsiteX1" fmla="*/ 36355 w 35809"/>
                  <a:gd name="connsiteY1" fmla="*/ 239 h 5909"/>
                </a:gdLst>
                <a:ahLst/>
                <a:cxnLst>
                  <a:cxn ang="0">
                    <a:pos x="connsiteX0" y="connsiteY0"/>
                  </a:cxn>
                  <a:cxn ang="0">
                    <a:pos x="connsiteX1" y="connsiteY1"/>
                  </a:cxn>
                </a:cxnLst>
                <a:rect l="l" t="t" r="r" b="b"/>
                <a:pathLst>
                  <a:path w="35809" h="5909">
                    <a:moveTo>
                      <a:pt x="546" y="239"/>
                    </a:moveTo>
                    <a:lnTo>
                      <a:pt x="36355" y="239"/>
                    </a:lnTo>
                  </a:path>
                </a:pathLst>
              </a:custGeom>
              <a:noFill/>
              <a:ln w="5965" cap="flat">
                <a:solidFill>
                  <a:srgbClr val="EC4E44"/>
                </a:solidFill>
                <a:prstDash val="solid"/>
                <a:miter/>
              </a:ln>
            </p:spPr>
            <p:txBody>
              <a:bodyPr rtlCol="0" anchor="ctr"/>
              <a:lstStyle/>
              <a:p>
                <a:endParaRPr lang="en-US"/>
              </a:p>
            </p:txBody>
          </p:sp>
          <p:sp>
            <p:nvSpPr>
              <p:cNvPr id="3430" name="Freeform: Shape 3429">
                <a:extLst>
                  <a:ext uri="{FF2B5EF4-FFF2-40B4-BE49-F238E27FC236}">
                    <a16:creationId xmlns:a16="http://schemas.microsoft.com/office/drawing/2014/main" id="{9C964CF9-7F4F-4175-B752-0269B864365C}"/>
                  </a:ext>
                </a:extLst>
              </p:cNvPr>
              <p:cNvSpPr/>
              <p:nvPr/>
            </p:nvSpPr>
            <p:spPr>
              <a:xfrm>
                <a:off x="3741922" y="3229124"/>
                <a:ext cx="35809" cy="5909"/>
              </a:xfrm>
              <a:custGeom>
                <a:avLst/>
                <a:gdLst>
                  <a:gd name="connsiteX0" fmla="*/ 574 w 35809"/>
                  <a:gd name="connsiteY0" fmla="*/ 212 h 5909"/>
                  <a:gd name="connsiteX1" fmla="*/ 36384 w 35809"/>
                  <a:gd name="connsiteY1" fmla="*/ 212 h 5909"/>
                </a:gdLst>
                <a:ahLst/>
                <a:cxnLst>
                  <a:cxn ang="0">
                    <a:pos x="connsiteX0" y="connsiteY0"/>
                  </a:cxn>
                  <a:cxn ang="0">
                    <a:pos x="connsiteX1" y="connsiteY1"/>
                  </a:cxn>
                </a:cxnLst>
                <a:rect l="l" t="t" r="r" b="b"/>
                <a:pathLst>
                  <a:path w="35809" h="5909">
                    <a:moveTo>
                      <a:pt x="574" y="212"/>
                    </a:moveTo>
                    <a:lnTo>
                      <a:pt x="36384" y="212"/>
                    </a:lnTo>
                  </a:path>
                </a:pathLst>
              </a:custGeom>
              <a:solidFill>
                <a:srgbClr val="EC4E44"/>
              </a:solidFill>
              <a:ln w="5965" cap="sq">
                <a:noFill/>
                <a:prstDash val="solid"/>
                <a:miter/>
              </a:ln>
            </p:spPr>
            <p:txBody>
              <a:bodyPr rtlCol="0" anchor="ctr"/>
              <a:lstStyle/>
              <a:p>
                <a:endParaRPr lang="en-US"/>
              </a:p>
            </p:txBody>
          </p:sp>
          <p:sp>
            <p:nvSpPr>
              <p:cNvPr id="3431" name="Freeform: Shape 3430">
                <a:extLst>
                  <a:ext uri="{FF2B5EF4-FFF2-40B4-BE49-F238E27FC236}">
                    <a16:creationId xmlns:a16="http://schemas.microsoft.com/office/drawing/2014/main" id="{31195BBF-AA5A-4A55-AC64-260681EC6201}"/>
                  </a:ext>
                </a:extLst>
              </p:cNvPr>
              <p:cNvSpPr/>
              <p:nvPr/>
            </p:nvSpPr>
            <p:spPr>
              <a:xfrm>
                <a:off x="3741922" y="3229124"/>
                <a:ext cx="35809" cy="5909"/>
              </a:xfrm>
              <a:custGeom>
                <a:avLst/>
                <a:gdLst>
                  <a:gd name="connsiteX0" fmla="*/ 574 w 35809"/>
                  <a:gd name="connsiteY0" fmla="*/ 212 h 5909"/>
                  <a:gd name="connsiteX1" fmla="*/ 36384 w 35809"/>
                  <a:gd name="connsiteY1" fmla="*/ 212 h 5909"/>
                </a:gdLst>
                <a:ahLst/>
                <a:cxnLst>
                  <a:cxn ang="0">
                    <a:pos x="connsiteX0" y="connsiteY0"/>
                  </a:cxn>
                  <a:cxn ang="0">
                    <a:pos x="connsiteX1" y="connsiteY1"/>
                  </a:cxn>
                </a:cxnLst>
                <a:rect l="l" t="t" r="r" b="b"/>
                <a:pathLst>
                  <a:path w="35809" h="5909">
                    <a:moveTo>
                      <a:pt x="574" y="212"/>
                    </a:moveTo>
                    <a:lnTo>
                      <a:pt x="36384" y="212"/>
                    </a:lnTo>
                  </a:path>
                </a:pathLst>
              </a:custGeom>
              <a:noFill/>
              <a:ln w="5965" cap="flat">
                <a:solidFill>
                  <a:srgbClr val="EC4E44"/>
                </a:solidFill>
                <a:prstDash val="solid"/>
                <a:miter/>
              </a:ln>
            </p:spPr>
            <p:txBody>
              <a:bodyPr rtlCol="0" anchor="ctr"/>
              <a:lstStyle/>
              <a:p>
                <a:endParaRPr lang="en-US"/>
              </a:p>
            </p:txBody>
          </p:sp>
          <p:sp>
            <p:nvSpPr>
              <p:cNvPr id="3432" name="Freeform: Shape 3431">
                <a:extLst>
                  <a:ext uri="{FF2B5EF4-FFF2-40B4-BE49-F238E27FC236}">
                    <a16:creationId xmlns:a16="http://schemas.microsoft.com/office/drawing/2014/main" id="{A0470EAE-34B4-44AD-ACFA-A24F0362F7E0}"/>
                  </a:ext>
                </a:extLst>
              </p:cNvPr>
              <p:cNvSpPr/>
              <p:nvPr/>
            </p:nvSpPr>
            <p:spPr>
              <a:xfrm>
                <a:off x="3337716" y="3567034"/>
                <a:ext cx="35809" cy="5909"/>
              </a:xfrm>
              <a:custGeom>
                <a:avLst/>
                <a:gdLst>
                  <a:gd name="connsiteX0" fmla="*/ 507 w 35809"/>
                  <a:gd name="connsiteY0" fmla="*/ 269 h 5909"/>
                  <a:gd name="connsiteX1" fmla="*/ 36316 w 35809"/>
                  <a:gd name="connsiteY1" fmla="*/ 269 h 5909"/>
                </a:gdLst>
                <a:ahLst/>
                <a:cxnLst>
                  <a:cxn ang="0">
                    <a:pos x="connsiteX0" y="connsiteY0"/>
                  </a:cxn>
                  <a:cxn ang="0">
                    <a:pos x="connsiteX1" y="connsiteY1"/>
                  </a:cxn>
                </a:cxnLst>
                <a:rect l="l" t="t" r="r" b="b"/>
                <a:pathLst>
                  <a:path w="35809" h="5909">
                    <a:moveTo>
                      <a:pt x="507" y="269"/>
                    </a:moveTo>
                    <a:lnTo>
                      <a:pt x="36316" y="269"/>
                    </a:lnTo>
                  </a:path>
                </a:pathLst>
              </a:custGeom>
              <a:solidFill>
                <a:srgbClr val="EC4E44"/>
              </a:solidFill>
              <a:ln w="5965" cap="sq">
                <a:noFill/>
                <a:prstDash val="solid"/>
                <a:miter/>
              </a:ln>
            </p:spPr>
            <p:txBody>
              <a:bodyPr rtlCol="0" anchor="ctr"/>
              <a:lstStyle/>
              <a:p>
                <a:endParaRPr lang="en-US"/>
              </a:p>
            </p:txBody>
          </p:sp>
          <p:sp>
            <p:nvSpPr>
              <p:cNvPr id="3433" name="Freeform: Shape 3432">
                <a:extLst>
                  <a:ext uri="{FF2B5EF4-FFF2-40B4-BE49-F238E27FC236}">
                    <a16:creationId xmlns:a16="http://schemas.microsoft.com/office/drawing/2014/main" id="{4A1D104C-3251-49FC-AAE7-AD860B5C645A}"/>
                  </a:ext>
                </a:extLst>
              </p:cNvPr>
              <p:cNvSpPr/>
              <p:nvPr/>
            </p:nvSpPr>
            <p:spPr>
              <a:xfrm>
                <a:off x="3337716" y="3567034"/>
                <a:ext cx="35809" cy="5909"/>
              </a:xfrm>
              <a:custGeom>
                <a:avLst/>
                <a:gdLst>
                  <a:gd name="connsiteX0" fmla="*/ 507 w 35809"/>
                  <a:gd name="connsiteY0" fmla="*/ 269 h 5909"/>
                  <a:gd name="connsiteX1" fmla="*/ 36316 w 35809"/>
                  <a:gd name="connsiteY1" fmla="*/ 269 h 5909"/>
                </a:gdLst>
                <a:ahLst/>
                <a:cxnLst>
                  <a:cxn ang="0">
                    <a:pos x="connsiteX0" y="connsiteY0"/>
                  </a:cxn>
                  <a:cxn ang="0">
                    <a:pos x="connsiteX1" y="connsiteY1"/>
                  </a:cxn>
                </a:cxnLst>
                <a:rect l="l" t="t" r="r" b="b"/>
                <a:pathLst>
                  <a:path w="35809" h="5909">
                    <a:moveTo>
                      <a:pt x="507" y="269"/>
                    </a:moveTo>
                    <a:lnTo>
                      <a:pt x="36316" y="269"/>
                    </a:lnTo>
                  </a:path>
                </a:pathLst>
              </a:custGeom>
              <a:noFill/>
              <a:ln w="5965" cap="flat">
                <a:solidFill>
                  <a:srgbClr val="EC4E44"/>
                </a:solidFill>
                <a:prstDash val="solid"/>
                <a:miter/>
              </a:ln>
            </p:spPr>
            <p:txBody>
              <a:bodyPr rtlCol="0" anchor="ctr"/>
              <a:lstStyle/>
              <a:p>
                <a:endParaRPr lang="en-US"/>
              </a:p>
            </p:txBody>
          </p:sp>
          <p:sp>
            <p:nvSpPr>
              <p:cNvPr id="3434" name="Freeform: Shape 3433">
                <a:extLst>
                  <a:ext uri="{FF2B5EF4-FFF2-40B4-BE49-F238E27FC236}">
                    <a16:creationId xmlns:a16="http://schemas.microsoft.com/office/drawing/2014/main" id="{6888956E-609B-4473-AE52-50CA1DCF22AF}"/>
                  </a:ext>
                </a:extLst>
              </p:cNvPr>
              <p:cNvSpPr/>
              <p:nvPr/>
            </p:nvSpPr>
            <p:spPr>
              <a:xfrm>
                <a:off x="2781670" y="4046920"/>
                <a:ext cx="35809" cy="5909"/>
              </a:xfrm>
              <a:custGeom>
                <a:avLst/>
                <a:gdLst>
                  <a:gd name="connsiteX0" fmla="*/ 413 w 35809"/>
                  <a:gd name="connsiteY0" fmla="*/ 350 h 5909"/>
                  <a:gd name="connsiteX1" fmla="*/ 36223 w 35809"/>
                  <a:gd name="connsiteY1" fmla="*/ 350 h 5909"/>
                </a:gdLst>
                <a:ahLst/>
                <a:cxnLst>
                  <a:cxn ang="0">
                    <a:pos x="connsiteX0" y="connsiteY0"/>
                  </a:cxn>
                  <a:cxn ang="0">
                    <a:pos x="connsiteX1" y="connsiteY1"/>
                  </a:cxn>
                </a:cxnLst>
                <a:rect l="l" t="t" r="r" b="b"/>
                <a:pathLst>
                  <a:path w="35809" h="5909">
                    <a:moveTo>
                      <a:pt x="413" y="350"/>
                    </a:moveTo>
                    <a:lnTo>
                      <a:pt x="36223" y="350"/>
                    </a:lnTo>
                  </a:path>
                </a:pathLst>
              </a:custGeom>
              <a:solidFill>
                <a:srgbClr val="EC4E44"/>
              </a:solidFill>
              <a:ln w="5965" cap="sq">
                <a:noFill/>
                <a:prstDash val="solid"/>
                <a:miter/>
              </a:ln>
            </p:spPr>
            <p:txBody>
              <a:bodyPr rtlCol="0" anchor="ctr"/>
              <a:lstStyle/>
              <a:p>
                <a:endParaRPr lang="en-US"/>
              </a:p>
            </p:txBody>
          </p:sp>
          <p:sp>
            <p:nvSpPr>
              <p:cNvPr id="3435" name="Freeform: Shape 3434">
                <a:extLst>
                  <a:ext uri="{FF2B5EF4-FFF2-40B4-BE49-F238E27FC236}">
                    <a16:creationId xmlns:a16="http://schemas.microsoft.com/office/drawing/2014/main" id="{5986707B-C3A9-4DC9-AA7A-204A5DE5E4E0}"/>
                  </a:ext>
                </a:extLst>
              </p:cNvPr>
              <p:cNvSpPr/>
              <p:nvPr/>
            </p:nvSpPr>
            <p:spPr>
              <a:xfrm>
                <a:off x="2781670" y="4046920"/>
                <a:ext cx="35809" cy="5909"/>
              </a:xfrm>
              <a:custGeom>
                <a:avLst/>
                <a:gdLst>
                  <a:gd name="connsiteX0" fmla="*/ 413 w 35809"/>
                  <a:gd name="connsiteY0" fmla="*/ 350 h 5909"/>
                  <a:gd name="connsiteX1" fmla="*/ 36223 w 35809"/>
                  <a:gd name="connsiteY1" fmla="*/ 350 h 5909"/>
                </a:gdLst>
                <a:ahLst/>
                <a:cxnLst>
                  <a:cxn ang="0">
                    <a:pos x="connsiteX0" y="connsiteY0"/>
                  </a:cxn>
                  <a:cxn ang="0">
                    <a:pos x="connsiteX1" y="connsiteY1"/>
                  </a:cxn>
                </a:cxnLst>
                <a:rect l="l" t="t" r="r" b="b"/>
                <a:pathLst>
                  <a:path w="35809" h="5909">
                    <a:moveTo>
                      <a:pt x="413" y="350"/>
                    </a:moveTo>
                    <a:lnTo>
                      <a:pt x="36223" y="350"/>
                    </a:lnTo>
                  </a:path>
                </a:pathLst>
              </a:custGeom>
              <a:noFill/>
              <a:ln w="5965" cap="flat">
                <a:solidFill>
                  <a:srgbClr val="EC4E44"/>
                </a:solidFill>
                <a:prstDash val="solid"/>
                <a:miter/>
              </a:ln>
            </p:spPr>
            <p:txBody>
              <a:bodyPr rtlCol="0" anchor="ctr"/>
              <a:lstStyle/>
              <a:p>
                <a:endParaRPr lang="en-US"/>
              </a:p>
            </p:txBody>
          </p:sp>
          <p:sp>
            <p:nvSpPr>
              <p:cNvPr id="3436" name="Freeform: Shape 3435">
                <a:extLst>
                  <a:ext uri="{FF2B5EF4-FFF2-40B4-BE49-F238E27FC236}">
                    <a16:creationId xmlns:a16="http://schemas.microsoft.com/office/drawing/2014/main" id="{2B5AFEC7-8ECA-4086-BEB6-1317D4310FB3}"/>
                  </a:ext>
                </a:extLst>
              </p:cNvPr>
              <p:cNvSpPr/>
              <p:nvPr/>
            </p:nvSpPr>
            <p:spPr>
              <a:xfrm>
                <a:off x="2905976" y="3945439"/>
                <a:ext cx="35809" cy="5909"/>
              </a:xfrm>
              <a:custGeom>
                <a:avLst/>
                <a:gdLst>
                  <a:gd name="connsiteX0" fmla="*/ 434 w 35809"/>
                  <a:gd name="connsiteY0" fmla="*/ 333 h 5909"/>
                  <a:gd name="connsiteX1" fmla="*/ 36244 w 35809"/>
                  <a:gd name="connsiteY1" fmla="*/ 333 h 5909"/>
                </a:gdLst>
                <a:ahLst/>
                <a:cxnLst>
                  <a:cxn ang="0">
                    <a:pos x="connsiteX0" y="connsiteY0"/>
                  </a:cxn>
                  <a:cxn ang="0">
                    <a:pos x="connsiteX1" y="connsiteY1"/>
                  </a:cxn>
                </a:cxnLst>
                <a:rect l="l" t="t" r="r" b="b"/>
                <a:pathLst>
                  <a:path w="35809" h="5909">
                    <a:moveTo>
                      <a:pt x="434" y="333"/>
                    </a:moveTo>
                    <a:lnTo>
                      <a:pt x="36244" y="333"/>
                    </a:lnTo>
                  </a:path>
                </a:pathLst>
              </a:custGeom>
              <a:solidFill>
                <a:srgbClr val="EC4E44"/>
              </a:solidFill>
              <a:ln w="5965" cap="sq">
                <a:noFill/>
                <a:prstDash val="solid"/>
                <a:miter/>
              </a:ln>
            </p:spPr>
            <p:txBody>
              <a:bodyPr rtlCol="0" anchor="ctr"/>
              <a:lstStyle/>
              <a:p>
                <a:endParaRPr lang="en-US"/>
              </a:p>
            </p:txBody>
          </p:sp>
          <p:sp>
            <p:nvSpPr>
              <p:cNvPr id="3437" name="Freeform: Shape 3436">
                <a:extLst>
                  <a:ext uri="{FF2B5EF4-FFF2-40B4-BE49-F238E27FC236}">
                    <a16:creationId xmlns:a16="http://schemas.microsoft.com/office/drawing/2014/main" id="{544B259E-21DE-4A72-9E5C-CB5A665229F0}"/>
                  </a:ext>
                </a:extLst>
              </p:cNvPr>
              <p:cNvSpPr/>
              <p:nvPr/>
            </p:nvSpPr>
            <p:spPr>
              <a:xfrm>
                <a:off x="2905976" y="3945439"/>
                <a:ext cx="35809" cy="5909"/>
              </a:xfrm>
              <a:custGeom>
                <a:avLst/>
                <a:gdLst>
                  <a:gd name="connsiteX0" fmla="*/ 434 w 35809"/>
                  <a:gd name="connsiteY0" fmla="*/ 333 h 5909"/>
                  <a:gd name="connsiteX1" fmla="*/ 36244 w 35809"/>
                  <a:gd name="connsiteY1" fmla="*/ 333 h 5909"/>
                </a:gdLst>
                <a:ahLst/>
                <a:cxnLst>
                  <a:cxn ang="0">
                    <a:pos x="connsiteX0" y="connsiteY0"/>
                  </a:cxn>
                  <a:cxn ang="0">
                    <a:pos x="connsiteX1" y="connsiteY1"/>
                  </a:cxn>
                </a:cxnLst>
                <a:rect l="l" t="t" r="r" b="b"/>
                <a:pathLst>
                  <a:path w="35809" h="5909">
                    <a:moveTo>
                      <a:pt x="434" y="333"/>
                    </a:moveTo>
                    <a:lnTo>
                      <a:pt x="36244" y="333"/>
                    </a:lnTo>
                  </a:path>
                </a:pathLst>
              </a:custGeom>
              <a:noFill/>
              <a:ln w="5965" cap="flat">
                <a:solidFill>
                  <a:srgbClr val="EC4E44"/>
                </a:solidFill>
                <a:prstDash val="solid"/>
                <a:miter/>
              </a:ln>
            </p:spPr>
            <p:txBody>
              <a:bodyPr rtlCol="0" anchor="ctr"/>
              <a:lstStyle/>
              <a:p>
                <a:endParaRPr lang="en-US"/>
              </a:p>
            </p:txBody>
          </p:sp>
          <p:sp>
            <p:nvSpPr>
              <p:cNvPr id="3438" name="Freeform: Shape 3437">
                <a:extLst>
                  <a:ext uri="{FF2B5EF4-FFF2-40B4-BE49-F238E27FC236}">
                    <a16:creationId xmlns:a16="http://schemas.microsoft.com/office/drawing/2014/main" id="{5A2C8B0E-C4D6-4640-B49C-E5BD28592623}"/>
                  </a:ext>
                </a:extLst>
              </p:cNvPr>
              <p:cNvSpPr/>
              <p:nvPr/>
            </p:nvSpPr>
            <p:spPr>
              <a:xfrm>
                <a:off x="2940385" y="3944326"/>
                <a:ext cx="35809" cy="5909"/>
              </a:xfrm>
              <a:custGeom>
                <a:avLst/>
                <a:gdLst>
                  <a:gd name="connsiteX0" fmla="*/ 440 w 35809"/>
                  <a:gd name="connsiteY0" fmla="*/ 333 h 5909"/>
                  <a:gd name="connsiteX1" fmla="*/ 36249 w 35809"/>
                  <a:gd name="connsiteY1" fmla="*/ 333 h 5909"/>
                </a:gdLst>
                <a:ahLst/>
                <a:cxnLst>
                  <a:cxn ang="0">
                    <a:pos x="connsiteX0" y="connsiteY0"/>
                  </a:cxn>
                  <a:cxn ang="0">
                    <a:pos x="connsiteX1" y="connsiteY1"/>
                  </a:cxn>
                </a:cxnLst>
                <a:rect l="l" t="t" r="r" b="b"/>
                <a:pathLst>
                  <a:path w="35809" h="5909">
                    <a:moveTo>
                      <a:pt x="440" y="333"/>
                    </a:moveTo>
                    <a:lnTo>
                      <a:pt x="36249" y="333"/>
                    </a:lnTo>
                  </a:path>
                </a:pathLst>
              </a:custGeom>
              <a:solidFill>
                <a:srgbClr val="EC4E44"/>
              </a:solidFill>
              <a:ln w="5965" cap="sq">
                <a:noFill/>
                <a:prstDash val="solid"/>
                <a:miter/>
              </a:ln>
            </p:spPr>
            <p:txBody>
              <a:bodyPr rtlCol="0" anchor="ctr"/>
              <a:lstStyle/>
              <a:p>
                <a:endParaRPr lang="en-US"/>
              </a:p>
            </p:txBody>
          </p:sp>
          <p:sp>
            <p:nvSpPr>
              <p:cNvPr id="3439" name="Freeform: Shape 3438">
                <a:extLst>
                  <a:ext uri="{FF2B5EF4-FFF2-40B4-BE49-F238E27FC236}">
                    <a16:creationId xmlns:a16="http://schemas.microsoft.com/office/drawing/2014/main" id="{0EC624D4-C106-4D95-8943-397619570FF5}"/>
                  </a:ext>
                </a:extLst>
              </p:cNvPr>
              <p:cNvSpPr/>
              <p:nvPr/>
            </p:nvSpPr>
            <p:spPr>
              <a:xfrm>
                <a:off x="2940385" y="3944326"/>
                <a:ext cx="35809" cy="5909"/>
              </a:xfrm>
              <a:custGeom>
                <a:avLst/>
                <a:gdLst>
                  <a:gd name="connsiteX0" fmla="*/ 440 w 35809"/>
                  <a:gd name="connsiteY0" fmla="*/ 333 h 5909"/>
                  <a:gd name="connsiteX1" fmla="*/ 36249 w 35809"/>
                  <a:gd name="connsiteY1" fmla="*/ 333 h 5909"/>
                </a:gdLst>
                <a:ahLst/>
                <a:cxnLst>
                  <a:cxn ang="0">
                    <a:pos x="connsiteX0" y="connsiteY0"/>
                  </a:cxn>
                  <a:cxn ang="0">
                    <a:pos x="connsiteX1" y="connsiteY1"/>
                  </a:cxn>
                </a:cxnLst>
                <a:rect l="l" t="t" r="r" b="b"/>
                <a:pathLst>
                  <a:path w="35809" h="5909">
                    <a:moveTo>
                      <a:pt x="440" y="333"/>
                    </a:moveTo>
                    <a:lnTo>
                      <a:pt x="36249" y="333"/>
                    </a:lnTo>
                  </a:path>
                </a:pathLst>
              </a:custGeom>
              <a:noFill/>
              <a:ln w="5965" cap="flat">
                <a:solidFill>
                  <a:srgbClr val="EC4E44"/>
                </a:solidFill>
                <a:prstDash val="solid"/>
                <a:miter/>
              </a:ln>
            </p:spPr>
            <p:txBody>
              <a:bodyPr rtlCol="0" anchor="ctr"/>
              <a:lstStyle/>
              <a:p>
                <a:endParaRPr lang="en-US"/>
              </a:p>
            </p:txBody>
          </p:sp>
          <p:sp>
            <p:nvSpPr>
              <p:cNvPr id="3440" name="Freeform: Shape 3439">
                <a:extLst>
                  <a:ext uri="{FF2B5EF4-FFF2-40B4-BE49-F238E27FC236}">
                    <a16:creationId xmlns:a16="http://schemas.microsoft.com/office/drawing/2014/main" id="{031EB872-8F0D-48AB-AB2E-84696901F5CA}"/>
                  </a:ext>
                </a:extLst>
              </p:cNvPr>
              <p:cNvSpPr/>
              <p:nvPr/>
            </p:nvSpPr>
            <p:spPr>
              <a:xfrm>
                <a:off x="3373115" y="3556610"/>
                <a:ext cx="35809" cy="5909"/>
              </a:xfrm>
              <a:custGeom>
                <a:avLst/>
                <a:gdLst>
                  <a:gd name="connsiteX0" fmla="*/ 513 w 35809"/>
                  <a:gd name="connsiteY0" fmla="*/ 267 h 5909"/>
                  <a:gd name="connsiteX1" fmla="*/ 36322 w 35809"/>
                  <a:gd name="connsiteY1" fmla="*/ 267 h 5909"/>
                </a:gdLst>
                <a:ahLst/>
                <a:cxnLst>
                  <a:cxn ang="0">
                    <a:pos x="connsiteX0" y="connsiteY0"/>
                  </a:cxn>
                  <a:cxn ang="0">
                    <a:pos x="connsiteX1" y="connsiteY1"/>
                  </a:cxn>
                </a:cxnLst>
                <a:rect l="l" t="t" r="r" b="b"/>
                <a:pathLst>
                  <a:path w="35809" h="5909">
                    <a:moveTo>
                      <a:pt x="513" y="267"/>
                    </a:moveTo>
                    <a:lnTo>
                      <a:pt x="36322" y="267"/>
                    </a:lnTo>
                  </a:path>
                </a:pathLst>
              </a:custGeom>
              <a:solidFill>
                <a:srgbClr val="EC4E44"/>
              </a:solidFill>
              <a:ln w="5965" cap="sq">
                <a:noFill/>
                <a:prstDash val="solid"/>
                <a:miter/>
              </a:ln>
            </p:spPr>
            <p:txBody>
              <a:bodyPr rtlCol="0" anchor="ctr"/>
              <a:lstStyle/>
              <a:p>
                <a:endParaRPr lang="en-US"/>
              </a:p>
            </p:txBody>
          </p:sp>
          <p:sp>
            <p:nvSpPr>
              <p:cNvPr id="3441" name="Freeform: Shape 3440">
                <a:extLst>
                  <a:ext uri="{FF2B5EF4-FFF2-40B4-BE49-F238E27FC236}">
                    <a16:creationId xmlns:a16="http://schemas.microsoft.com/office/drawing/2014/main" id="{0587DDDC-3B5E-4132-82CD-87D5C4B44C12}"/>
                  </a:ext>
                </a:extLst>
              </p:cNvPr>
              <p:cNvSpPr/>
              <p:nvPr/>
            </p:nvSpPr>
            <p:spPr>
              <a:xfrm>
                <a:off x="3373115" y="3556610"/>
                <a:ext cx="35809" cy="5909"/>
              </a:xfrm>
              <a:custGeom>
                <a:avLst/>
                <a:gdLst>
                  <a:gd name="connsiteX0" fmla="*/ 513 w 35809"/>
                  <a:gd name="connsiteY0" fmla="*/ 267 h 5909"/>
                  <a:gd name="connsiteX1" fmla="*/ 36322 w 35809"/>
                  <a:gd name="connsiteY1" fmla="*/ 267 h 5909"/>
                </a:gdLst>
                <a:ahLst/>
                <a:cxnLst>
                  <a:cxn ang="0">
                    <a:pos x="connsiteX0" y="connsiteY0"/>
                  </a:cxn>
                  <a:cxn ang="0">
                    <a:pos x="connsiteX1" y="connsiteY1"/>
                  </a:cxn>
                </a:cxnLst>
                <a:rect l="l" t="t" r="r" b="b"/>
                <a:pathLst>
                  <a:path w="35809" h="5909">
                    <a:moveTo>
                      <a:pt x="513" y="267"/>
                    </a:moveTo>
                    <a:lnTo>
                      <a:pt x="36322" y="267"/>
                    </a:lnTo>
                  </a:path>
                </a:pathLst>
              </a:custGeom>
              <a:noFill/>
              <a:ln w="5965" cap="flat">
                <a:solidFill>
                  <a:srgbClr val="EC4E44"/>
                </a:solidFill>
                <a:prstDash val="solid"/>
                <a:miter/>
              </a:ln>
            </p:spPr>
            <p:txBody>
              <a:bodyPr rtlCol="0" anchor="ctr"/>
              <a:lstStyle/>
              <a:p>
                <a:endParaRPr lang="en-US"/>
              </a:p>
            </p:txBody>
          </p:sp>
          <p:sp>
            <p:nvSpPr>
              <p:cNvPr id="3442" name="Freeform: Shape 3441">
                <a:extLst>
                  <a:ext uri="{FF2B5EF4-FFF2-40B4-BE49-F238E27FC236}">
                    <a16:creationId xmlns:a16="http://schemas.microsoft.com/office/drawing/2014/main" id="{30E6B55A-4377-4AC4-A9F7-728397E1A6A4}"/>
                  </a:ext>
                </a:extLst>
              </p:cNvPr>
              <p:cNvSpPr/>
              <p:nvPr/>
            </p:nvSpPr>
            <p:spPr>
              <a:xfrm>
                <a:off x="2991889" y="3881597"/>
                <a:ext cx="35809" cy="5909"/>
              </a:xfrm>
              <a:custGeom>
                <a:avLst/>
                <a:gdLst>
                  <a:gd name="connsiteX0" fmla="*/ 449 w 35809"/>
                  <a:gd name="connsiteY0" fmla="*/ 322 h 5909"/>
                  <a:gd name="connsiteX1" fmla="*/ 36258 w 35809"/>
                  <a:gd name="connsiteY1" fmla="*/ 322 h 5909"/>
                </a:gdLst>
                <a:ahLst/>
                <a:cxnLst>
                  <a:cxn ang="0">
                    <a:pos x="connsiteX0" y="connsiteY0"/>
                  </a:cxn>
                  <a:cxn ang="0">
                    <a:pos x="connsiteX1" y="connsiteY1"/>
                  </a:cxn>
                </a:cxnLst>
                <a:rect l="l" t="t" r="r" b="b"/>
                <a:pathLst>
                  <a:path w="35809" h="5909">
                    <a:moveTo>
                      <a:pt x="449" y="322"/>
                    </a:moveTo>
                    <a:lnTo>
                      <a:pt x="36258" y="322"/>
                    </a:lnTo>
                  </a:path>
                </a:pathLst>
              </a:custGeom>
              <a:solidFill>
                <a:srgbClr val="EC4E44"/>
              </a:solidFill>
              <a:ln w="5965" cap="sq">
                <a:noFill/>
                <a:prstDash val="solid"/>
                <a:miter/>
              </a:ln>
            </p:spPr>
            <p:txBody>
              <a:bodyPr rtlCol="0" anchor="ctr"/>
              <a:lstStyle/>
              <a:p>
                <a:endParaRPr lang="en-US"/>
              </a:p>
            </p:txBody>
          </p:sp>
          <p:sp>
            <p:nvSpPr>
              <p:cNvPr id="3443" name="Freeform: Shape 3442">
                <a:extLst>
                  <a:ext uri="{FF2B5EF4-FFF2-40B4-BE49-F238E27FC236}">
                    <a16:creationId xmlns:a16="http://schemas.microsoft.com/office/drawing/2014/main" id="{0B53BD0F-953C-473D-B04B-2000D609AF50}"/>
                  </a:ext>
                </a:extLst>
              </p:cNvPr>
              <p:cNvSpPr/>
              <p:nvPr/>
            </p:nvSpPr>
            <p:spPr>
              <a:xfrm>
                <a:off x="2991889" y="3881597"/>
                <a:ext cx="35809" cy="5909"/>
              </a:xfrm>
              <a:custGeom>
                <a:avLst/>
                <a:gdLst>
                  <a:gd name="connsiteX0" fmla="*/ 449 w 35809"/>
                  <a:gd name="connsiteY0" fmla="*/ 322 h 5909"/>
                  <a:gd name="connsiteX1" fmla="*/ 36258 w 35809"/>
                  <a:gd name="connsiteY1" fmla="*/ 322 h 5909"/>
                </a:gdLst>
                <a:ahLst/>
                <a:cxnLst>
                  <a:cxn ang="0">
                    <a:pos x="connsiteX0" y="connsiteY0"/>
                  </a:cxn>
                  <a:cxn ang="0">
                    <a:pos x="connsiteX1" y="connsiteY1"/>
                  </a:cxn>
                </a:cxnLst>
                <a:rect l="l" t="t" r="r" b="b"/>
                <a:pathLst>
                  <a:path w="35809" h="5909">
                    <a:moveTo>
                      <a:pt x="449" y="322"/>
                    </a:moveTo>
                    <a:lnTo>
                      <a:pt x="36258" y="322"/>
                    </a:lnTo>
                  </a:path>
                </a:pathLst>
              </a:custGeom>
              <a:noFill/>
              <a:ln w="5965" cap="flat">
                <a:solidFill>
                  <a:srgbClr val="EC4E44"/>
                </a:solidFill>
                <a:prstDash val="solid"/>
                <a:miter/>
              </a:ln>
            </p:spPr>
            <p:txBody>
              <a:bodyPr rtlCol="0" anchor="ctr"/>
              <a:lstStyle/>
              <a:p>
                <a:endParaRPr lang="en-US"/>
              </a:p>
            </p:txBody>
          </p:sp>
          <p:sp>
            <p:nvSpPr>
              <p:cNvPr id="3444" name="Freeform: Shape 3443">
                <a:extLst>
                  <a:ext uri="{FF2B5EF4-FFF2-40B4-BE49-F238E27FC236}">
                    <a16:creationId xmlns:a16="http://schemas.microsoft.com/office/drawing/2014/main" id="{4440203A-A4F3-4981-A436-A7111EEA3793}"/>
                  </a:ext>
                </a:extLst>
              </p:cNvPr>
              <p:cNvSpPr/>
              <p:nvPr/>
            </p:nvSpPr>
            <p:spPr>
              <a:xfrm>
                <a:off x="2375175" y="4477669"/>
                <a:ext cx="35809" cy="5909"/>
              </a:xfrm>
              <a:custGeom>
                <a:avLst/>
                <a:gdLst>
                  <a:gd name="connsiteX0" fmla="*/ 345 w 35809"/>
                  <a:gd name="connsiteY0" fmla="*/ 423 h 5909"/>
                  <a:gd name="connsiteX1" fmla="*/ 36155 w 35809"/>
                  <a:gd name="connsiteY1" fmla="*/ 423 h 5909"/>
                </a:gdLst>
                <a:ahLst/>
                <a:cxnLst>
                  <a:cxn ang="0">
                    <a:pos x="connsiteX0" y="connsiteY0"/>
                  </a:cxn>
                  <a:cxn ang="0">
                    <a:pos x="connsiteX1" y="connsiteY1"/>
                  </a:cxn>
                </a:cxnLst>
                <a:rect l="l" t="t" r="r" b="b"/>
                <a:pathLst>
                  <a:path w="35809" h="5909">
                    <a:moveTo>
                      <a:pt x="345" y="423"/>
                    </a:moveTo>
                    <a:lnTo>
                      <a:pt x="36155" y="423"/>
                    </a:lnTo>
                  </a:path>
                </a:pathLst>
              </a:custGeom>
              <a:solidFill>
                <a:srgbClr val="EC4E44"/>
              </a:solidFill>
              <a:ln w="5965" cap="sq">
                <a:noFill/>
                <a:prstDash val="solid"/>
                <a:miter/>
              </a:ln>
            </p:spPr>
            <p:txBody>
              <a:bodyPr rtlCol="0" anchor="ctr"/>
              <a:lstStyle/>
              <a:p>
                <a:endParaRPr lang="en-US"/>
              </a:p>
            </p:txBody>
          </p:sp>
          <p:sp>
            <p:nvSpPr>
              <p:cNvPr id="3445" name="Freeform: Shape 3444">
                <a:extLst>
                  <a:ext uri="{FF2B5EF4-FFF2-40B4-BE49-F238E27FC236}">
                    <a16:creationId xmlns:a16="http://schemas.microsoft.com/office/drawing/2014/main" id="{469F4544-1D6F-4CA5-B3F4-C68BD47B8252}"/>
                  </a:ext>
                </a:extLst>
              </p:cNvPr>
              <p:cNvSpPr/>
              <p:nvPr/>
            </p:nvSpPr>
            <p:spPr>
              <a:xfrm>
                <a:off x="2375175" y="4477669"/>
                <a:ext cx="35809" cy="5909"/>
              </a:xfrm>
              <a:custGeom>
                <a:avLst/>
                <a:gdLst>
                  <a:gd name="connsiteX0" fmla="*/ 345 w 35809"/>
                  <a:gd name="connsiteY0" fmla="*/ 423 h 5909"/>
                  <a:gd name="connsiteX1" fmla="*/ 36155 w 35809"/>
                  <a:gd name="connsiteY1" fmla="*/ 423 h 5909"/>
                </a:gdLst>
                <a:ahLst/>
                <a:cxnLst>
                  <a:cxn ang="0">
                    <a:pos x="connsiteX0" y="connsiteY0"/>
                  </a:cxn>
                  <a:cxn ang="0">
                    <a:pos x="connsiteX1" y="connsiteY1"/>
                  </a:cxn>
                </a:cxnLst>
                <a:rect l="l" t="t" r="r" b="b"/>
                <a:pathLst>
                  <a:path w="35809" h="5909">
                    <a:moveTo>
                      <a:pt x="345" y="423"/>
                    </a:moveTo>
                    <a:lnTo>
                      <a:pt x="36155" y="423"/>
                    </a:lnTo>
                  </a:path>
                </a:pathLst>
              </a:custGeom>
              <a:noFill/>
              <a:ln w="5965" cap="flat">
                <a:solidFill>
                  <a:srgbClr val="EC4E44"/>
                </a:solidFill>
                <a:prstDash val="solid"/>
                <a:miter/>
              </a:ln>
            </p:spPr>
            <p:txBody>
              <a:bodyPr rtlCol="0" anchor="ctr"/>
              <a:lstStyle/>
              <a:p>
                <a:endParaRPr lang="en-US"/>
              </a:p>
            </p:txBody>
          </p:sp>
          <p:sp>
            <p:nvSpPr>
              <p:cNvPr id="3446" name="Freeform: Shape 3445">
                <a:extLst>
                  <a:ext uri="{FF2B5EF4-FFF2-40B4-BE49-F238E27FC236}">
                    <a16:creationId xmlns:a16="http://schemas.microsoft.com/office/drawing/2014/main" id="{5D693F19-CC84-4366-8136-A50C1CAE28AC}"/>
                  </a:ext>
                </a:extLst>
              </p:cNvPr>
              <p:cNvSpPr/>
              <p:nvPr/>
            </p:nvSpPr>
            <p:spPr>
              <a:xfrm>
                <a:off x="1957236" y="4842788"/>
                <a:ext cx="35809" cy="5909"/>
              </a:xfrm>
              <a:custGeom>
                <a:avLst/>
                <a:gdLst>
                  <a:gd name="connsiteX0" fmla="*/ 275 w 35809"/>
                  <a:gd name="connsiteY0" fmla="*/ 485 h 5909"/>
                  <a:gd name="connsiteX1" fmla="*/ 36085 w 35809"/>
                  <a:gd name="connsiteY1" fmla="*/ 485 h 5909"/>
                </a:gdLst>
                <a:ahLst/>
                <a:cxnLst>
                  <a:cxn ang="0">
                    <a:pos x="connsiteX0" y="connsiteY0"/>
                  </a:cxn>
                  <a:cxn ang="0">
                    <a:pos x="connsiteX1" y="connsiteY1"/>
                  </a:cxn>
                </a:cxnLst>
                <a:rect l="l" t="t" r="r" b="b"/>
                <a:pathLst>
                  <a:path w="35809" h="5909">
                    <a:moveTo>
                      <a:pt x="275" y="485"/>
                    </a:moveTo>
                    <a:lnTo>
                      <a:pt x="36085" y="485"/>
                    </a:lnTo>
                  </a:path>
                </a:pathLst>
              </a:custGeom>
              <a:solidFill>
                <a:srgbClr val="EC4E44"/>
              </a:solidFill>
              <a:ln w="5965" cap="sq">
                <a:noFill/>
                <a:prstDash val="solid"/>
                <a:miter/>
              </a:ln>
            </p:spPr>
            <p:txBody>
              <a:bodyPr rtlCol="0" anchor="ctr"/>
              <a:lstStyle/>
              <a:p>
                <a:endParaRPr lang="en-US"/>
              </a:p>
            </p:txBody>
          </p:sp>
          <p:sp>
            <p:nvSpPr>
              <p:cNvPr id="3447" name="Freeform: Shape 3446">
                <a:extLst>
                  <a:ext uri="{FF2B5EF4-FFF2-40B4-BE49-F238E27FC236}">
                    <a16:creationId xmlns:a16="http://schemas.microsoft.com/office/drawing/2014/main" id="{C0C635AD-6FCA-4866-9682-090F86FA8FC5}"/>
                  </a:ext>
                </a:extLst>
              </p:cNvPr>
              <p:cNvSpPr/>
              <p:nvPr/>
            </p:nvSpPr>
            <p:spPr>
              <a:xfrm>
                <a:off x="1957236" y="4842788"/>
                <a:ext cx="35809" cy="5909"/>
              </a:xfrm>
              <a:custGeom>
                <a:avLst/>
                <a:gdLst>
                  <a:gd name="connsiteX0" fmla="*/ 275 w 35809"/>
                  <a:gd name="connsiteY0" fmla="*/ 485 h 5909"/>
                  <a:gd name="connsiteX1" fmla="*/ 36085 w 35809"/>
                  <a:gd name="connsiteY1" fmla="*/ 485 h 5909"/>
                </a:gdLst>
                <a:ahLst/>
                <a:cxnLst>
                  <a:cxn ang="0">
                    <a:pos x="connsiteX0" y="connsiteY0"/>
                  </a:cxn>
                  <a:cxn ang="0">
                    <a:pos x="connsiteX1" y="connsiteY1"/>
                  </a:cxn>
                </a:cxnLst>
                <a:rect l="l" t="t" r="r" b="b"/>
                <a:pathLst>
                  <a:path w="35809" h="5909">
                    <a:moveTo>
                      <a:pt x="275" y="485"/>
                    </a:moveTo>
                    <a:lnTo>
                      <a:pt x="36085" y="485"/>
                    </a:lnTo>
                  </a:path>
                </a:pathLst>
              </a:custGeom>
              <a:noFill/>
              <a:ln w="5965" cap="flat">
                <a:solidFill>
                  <a:srgbClr val="EC4E44"/>
                </a:solidFill>
                <a:prstDash val="solid"/>
                <a:miter/>
              </a:ln>
            </p:spPr>
            <p:txBody>
              <a:bodyPr rtlCol="0" anchor="ctr"/>
              <a:lstStyle/>
              <a:p>
                <a:endParaRPr lang="en-US"/>
              </a:p>
            </p:txBody>
          </p:sp>
          <p:sp>
            <p:nvSpPr>
              <p:cNvPr id="3448" name="Freeform: Shape 3447">
                <a:extLst>
                  <a:ext uri="{FF2B5EF4-FFF2-40B4-BE49-F238E27FC236}">
                    <a16:creationId xmlns:a16="http://schemas.microsoft.com/office/drawing/2014/main" id="{136B1676-71C6-43F8-9429-2BA6CDF3481C}"/>
                  </a:ext>
                </a:extLst>
              </p:cNvPr>
              <p:cNvSpPr/>
              <p:nvPr/>
            </p:nvSpPr>
            <p:spPr>
              <a:xfrm>
                <a:off x="2979735" y="3905479"/>
                <a:ext cx="35809" cy="5909"/>
              </a:xfrm>
              <a:custGeom>
                <a:avLst/>
                <a:gdLst>
                  <a:gd name="connsiteX0" fmla="*/ 447 w 35809"/>
                  <a:gd name="connsiteY0" fmla="*/ 326 h 5909"/>
                  <a:gd name="connsiteX1" fmla="*/ 36256 w 35809"/>
                  <a:gd name="connsiteY1" fmla="*/ 326 h 5909"/>
                </a:gdLst>
                <a:ahLst/>
                <a:cxnLst>
                  <a:cxn ang="0">
                    <a:pos x="connsiteX0" y="connsiteY0"/>
                  </a:cxn>
                  <a:cxn ang="0">
                    <a:pos x="connsiteX1" y="connsiteY1"/>
                  </a:cxn>
                </a:cxnLst>
                <a:rect l="l" t="t" r="r" b="b"/>
                <a:pathLst>
                  <a:path w="35809" h="5909">
                    <a:moveTo>
                      <a:pt x="447" y="326"/>
                    </a:moveTo>
                    <a:lnTo>
                      <a:pt x="36256" y="326"/>
                    </a:lnTo>
                  </a:path>
                </a:pathLst>
              </a:custGeom>
              <a:solidFill>
                <a:srgbClr val="EC4E44"/>
              </a:solidFill>
              <a:ln w="5965" cap="sq">
                <a:noFill/>
                <a:prstDash val="solid"/>
                <a:miter/>
              </a:ln>
            </p:spPr>
            <p:txBody>
              <a:bodyPr rtlCol="0" anchor="ctr"/>
              <a:lstStyle/>
              <a:p>
                <a:endParaRPr lang="en-US"/>
              </a:p>
            </p:txBody>
          </p:sp>
          <p:sp>
            <p:nvSpPr>
              <p:cNvPr id="3449" name="Freeform: Shape 3448">
                <a:extLst>
                  <a:ext uri="{FF2B5EF4-FFF2-40B4-BE49-F238E27FC236}">
                    <a16:creationId xmlns:a16="http://schemas.microsoft.com/office/drawing/2014/main" id="{1574927C-CAD9-4538-AA0F-9DDE3BB695C4}"/>
                  </a:ext>
                </a:extLst>
              </p:cNvPr>
              <p:cNvSpPr/>
              <p:nvPr/>
            </p:nvSpPr>
            <p:spPr>
              <a:xfrm>
                <a:off x="2979735" y="3905479"/>
                <a:ext cx="35809" cy="5909"/>
              </a:xfrm>
              <a:custGeom>
                <a:avLst/>
                <a:gdLst>
                  <a:gd name="connsiteX0" fmla="*/ 447 w 35809"/>
                  <a:gd name="connsiteY0" fmla="*/ 326 h 5909"/>
                  <a:gd name="connsiteX1" fmla="*/ 36256 w 35809"/>
                  <a:gd name="connsiteY1" fmla="*/ 326 h 5909"/>
                </a:gdLst>
                <a:ahLst/>
                <a:cxnLst>
                  <a:cxn ang="0">
                    <a:pos x="connsiteX0" y="connsiteY0"/>
                  </a:cxn>
                  <a:cxn ang="0">
                    <a:pos x="connsiteX1" y="connsiteY1"/>
                  </a:cxn>
                </a:cxnLst>
                <a:rect l="l" t="t" r="r" b="b"/>
                <a:pathLst>
                  <a:path w="35809" h="5909">
                    <a:moveTo>
                      <a:pt x="447" y="326"/>
                    </a:moveTo>
                    <a:lnTo>
                      <a:pt x="36256" y="326"/>
                    </a:lnTo>
                  </a:path>
                </a:pathLst>
              </a:custGeom>
              <a:noFill/>
              <a:ln w="5965" cap="flat">
                <a:solidFill>
                  <a:srgbClr val="EC4E44"/>
                </a:solidFill>
                <a:prstDash val="solid"/>
                <a:miter/>
              </a:ln>
            </p:spPr>
            <p:txBody>
              <a:bodyPr rtlCol="0" anchor="ctr"/>
              <a:lstStyle/>
              <a:p>
                <a:endParaRPr lang="en-US"/>
              </a:p>
            </p:txBody>
          </p:sp>
          <p:sp>
            <p:nvSpPr>
              <p:cNvPr id="3450" name="Freeform: Shape 3449">
                <a:extLst>
                  <a:ext uri="{FF2B5EF4-FFF2-40B4-BE49-F238E27FC236}">
                    <a16:creationId xmlns:a16="http://schemas.microsoft.com/office/drawing/2014/main" id="{BDD0B77B-E06C-4A00-B70A-C35ED5280CB2}"/>
                  </a:ext>
                </a:extLst>
              </p:cNvPr>
              <p:cNvSpPr/>
              <p:nvPr/>
            </p:nvSpPr>
            <p:spPr>
              <a:xfrm>
                <a:off x="3164166" y="3732201"/>
                <a:ext cx="35809" cy="5909"/>
              </a:xfrm>
              <a:custGeom>
                <a:avLst/>
                <a:gdLst>
                  <a:gd name="connsiteX0" fmla="*/ 478 w 35809"/>
                  <a:gd name="connsiteY0" fmla="*/ 297 h 5909"/>
                  <a:gd name="connsiteX1" fmla="*/ 36287 w 35809"/>
                  <a:gd name="connsiteY1" fmla="*/ 297 h 5909"/>
                </a:gdLst>
                <a:ahLst/>
                <a:cxnLst>
                  <a:cxn ang="0">
                    <a:pos x="connsiteX0" y="connsiteY0"/>
                  </a:cxn>
                  <a:cxn ang="0">
                    <a:pos x="connsiteX1" y="connsiteY1"/>
                  </a:cxn>
                </a:cxnLst>
                <a:rect l="l" t="t" r="r" b="b"/>
                <a:pathLst>
                  <a:path w="35809" h="5909">
                    <a:moveTo>
                      <a:pt x="478" y="297"/>
                    </a:moveTo>
                    <a:lnTo>
                      <a:pt x="36287" y="297"/>
                    </a:lnTo>
                  </a:path>
                </a:pathLst>
              </a:custGeom>
              <a:solidFill>
                <a:srgbClr val="EC4E44"/>
              </a:solidFill>
              <a:ln w="5965" cap="sq">
                <a:noFill/>
                <a:prstDash val="solid"/>
                <a:miter/>
              </a:ln>
            </p:spPr>
            <p:txBody>
              <a:bodyPr rtlCol="0" anchor="ctr"/>
              <a:lstStyle/>
              <a:p>
                <a:endParaRPr lang="en-US"/>
              </a:p>
            </p:txBody>
          </p:sp>
          <p:sp>
            <p:nvSpPr>
              <p:cNvPr id="3451" name="Freeform: Shape 3450">
                <a:extLst>
                  <a:ext uri="{FF2B5EF4-FFF2-40B4-BE49-F238E27FC236}">
                    <a16:creationId xmlns:a16="http://schemas.microsoft.com/office/drawing/2014/main" id="{8BF16D0B-24C5-4159-9575-9E2A897434B2}"/>
                  </a:ext>
                </a:extLst>
              </p:cNvPr>
              <p:cNvSpPr/>
              <p:nvPr/>
            </p:nvSpPr>
            <p:spPr>
              <a:xfrm>
                <a:off x="3164166" y="3732201"/>
                <a:ext cx="35809" cy="5909"/>
              </a:xfrm>
              <a:custGeom>
                <a:avLst/>
                <a:gdLst>
                  <a:gd name="connsiteX0" fmla="*/ 478 w 35809"/>
                  <a:gd name="connsiteY0" fmla="*/ 297 h 5909"/>
                  <a:gd name="connsiteX1" fmla="*/ 36287 w 35809"/>
                  <a:gd name="connsiteY1" fmla="*/ 297 h 5909"/>
                </a:gdLst>
                <a:ahLst/>
                <a:cxnLst>
                  <a:cxn ang="0">
                    <a:pos x="connsiteX0" y="connsiteY0"/>
                  </a:cxn>
                  <a:cxn ang="0">
                    <a:pos x="connsiteX1" y="connsiteY1"/>
                  </a:cxn>
                </a:cxnLst>
                <a:rect l="l" t="t" r="r" b="b"/>
                <a:pathLst>
                  <a:path w="35809" h="5909">
                    <a:moveTo>
                      <a:pt x="478" y="297"/>
                    </a:moveTo>
                    <a:lnTo>
                      <a:pt x="36287" y="297"/>
                    </a:lnTo>
                  </a:path>
                </a:pathLst>
              </a:custGeom>
              <a:noFill/>
              <a:ln w="5965" cap="flat">
                <a:solidFill>
                  <a:srgbClr val="EC4E44"/>
                </a:solidFill>
                <a:prstDash val="solid"/>
                <a:miter/>
              </a:ln>
            </p:spPr>
            <p:txBody>
              <a:bodyPr rtlCol="0" anchor="ctr"/>
              <a:lstStyle/>
              <a:p>
                <a:endParaRPr lang="en-US"/>
              </a:p>
            </p:txBody>
          </p:sp>
          <p:sp>
            <p:nvSpPr>
              <p:cNvPr id="3452" name="Freeform: Shape 3451">
                <a:extLst>
                  <a:ext uri="{FF2B5EF4-FFF2-40B4-BE49-F238E27FC236}">
                    <a16:creationId xmlns:a16="http://schemas.microsoft.com/office/drawing/2014/main" id="{1ED7C584-4AF1-453D-B39D-5DB6411F1DC8}"/>
                  </a:ext>
                </a:extLst>
              </p:cNvPr>
              <p:cNvSpPr/>
              <p:nvPr/>
            </p:nvSpPr>
            <p:spPr>
              <a:xfrm>
                <a:off x="3956815" y="3021845"/>
                <a:ext cx="35809" cy="5909"/>
              </a:xfrm>
              <a:custGeom>
                <a:avLst/>
                <a:gdLst>
                  <a:gd name="connsiteX0" fmla="*/ 610 w 35809"/>
                  <a:gd name="connsiteY0" fmla="*/ 177 h 5909"/>
                  <a:gd name="connsiteX1" fmla="*/ 36420 w 35809"/>
                  <a:gd name="connsiteY1" fmla="*/ 177 h 5909"/>
                </a:gdLst>
                <a:ahLst/>
                <a:cxnLst>
                  <a:cxn ang="0">
                    <a:pos x="connsiteX0" y="connsiteY0"/>
                  </a:cxn>
                  <a:cxn ang="0">
                    <a:pos x="connsiteX1" y="connsiteY1"/>
                  </a:cxn>
                </a:cxnLst>
                <a:rect l="l" t="t" r="r" b="b"/>
                <a:pathLst>
                  <a:path w="35809" h="5909">
                    <a:moveTo>
                      <a:pt x="610" y="177"/>
                    </a:moveTo>
                    <a:lnTo>
                      <a:pt x="36420" y="177"/>
                    </a:lnTo>
                  </a:path>
                </a:pathLst>
              </a:custGeom>
              <a:solidFill>
                <a:srgbClr val="EC4E44"/>
              </a:solidFill>
              <a:ln w="5965" cap="sq">
                <a:noFill/>
                <a:prstDash val="solid"/>
                <a:miter/>
              </a:ln>
            </p:spPr>
            <p:txBody>
              <a:bodyPr rtlCol="0" anchor="ctr"/>
              <a:lstStyle/>
              <a:p>
                <a:endParaRPr lang="en-US"/>
              </a:p>
            </p:txBody>
          </p:sp>
          <p:sp>
            <p:nvSpPr>
              <p:cNvPr id="3453" name="Freeform: Shape 3452">
                <a:extLst>
                  <a:ext uri="{FF2B5EF4-FFF2-40B4-BE49-F238E27FC236}">
                    <a16:creationId xmlns:a16="http://schemas.microsoft.com/office/drawing/2014/main" id="{4E91DDBA-B275-4821-B478-07453B0F27CA}"/>
                  </a:ext>
                </a:extLst>
              </p:cNvPr>
              <p:cNvSpPr/>
              <p:nvPr/>
            </p:nvSpPr>
            <p:spPr>
              <a:xfrm>
                <a:off x="3956815" y="3021845"/>
                <a:ext cx="35809" cy="5909"/>
              </a:xfrm>
              <a:custGeom>
                <a:avLst/>
                <a:gdLst>
                  <a:gd name="connsiteX0" fmla="*/ 610 w 35809"/>
                  <a:gd name="connsiteY0" fmla="*/ 177 h 5909"/>
                  <a:gd name="connsiteX1" fmla="*/ 36420 w 35809"/>
                  <a:gd name="connsiteY1" fmla="*/ 177 h 5909"/>
                </a:gdLst>
                <a:ahLst/>
                <a:cxnLst>
                  <a:cxn ang="0">
                    <a:pos x="connsiteX0" y="connsiteY0"/>
                  </a:cxn>
                  <a:cxn ang="0">
                    <a:pos x="connsiteX1" y="connsiteY1"/>
                  </a:cxn>
                </a:cxnLst>
                <a:rect l="l" t="t" r="r" b="b"/>
                <a:pathLst>
                  <a:path w="35809" h="5909">
                    <a:moveTo>
                      <a:pt x="610" y="177"/>
                    </a:moveTo>
                    <a:lnTo>
                      <a:pt x="36420" y="177"/>
                    </a:lnTo>
                  </a:path>
                </a:pathLst>
              </a:custGeom>
              <a:noFill/>
              <a:ln w="5965" cap="flat">
                <a:solidFill>
                  <a:srgbClr val="EC4E44"/>
                </a:solidFill>
                <a:prstDash val="solid"/>
                <a:miter/>
              </a:ln>
            </p:spPr>
            <p:txBody>
              <a:bodyPr rtlCol="0" anchor="ctr"/>
              <a:lstStyle/>
              <a:p>
                <a:endParaRPr lang="en-US"/>
              </a:p>
            </p:txBody>
          </p:sp>
          <p:sp>
            <p:nvSpPr>
              <p:cNvPr id="3454" name="Freeform: Shape 3453">
                <a:extLst>
                  <a:ext uri="{FF2B5EF4-FFF2-40B4-BE49-F238E27FC236}">
                    <a16:creationId xmlns:a16="http://schemas.microsoft.com/office/drawing/2014/main" id="{47B6C1F0-7440-4FBA-AA60-EF4518CA5931}"/>
                  </a:ext>
                </a:extLst>
              </p:cNvPr>
              <p:cNvSpPr/>
              <p:nvPr/>
            </p:nvSpPr>
            <p:spPr>
              <a:xfrm>
                <a:off x="3330559" y="3589006"/>
                <a:ext cx="35809" cy="5909"/>
              </a:xfrm>
              <a:custGeom>
                <a:avLst/>
                <a:gdLst>
                  <a:gd name="connsiteX0" fmla="*/ 505 w 35809"/>
                  <a:gd name="connsiteY0" fmla="*/ 273 h 5909"/>
                  <a:gd name="connsiteX1" fmla="*/ 36315 w 35809"/>
                  <a:gd name="connsiteY1" fmla="*/ 273 h 5909"/>
                </a:gdLst>
                <a:ahLst/>
                <a:cxnLst>
                  <a:cxn ang="0">
                    <a:pos x="connsiteX0" y="connsiteY0"/>
                  </a:cxn>
                  <a:cxn ang="0">
                    <a:pos x="connsiteX1" y="connsiteY1"/>
                  </a:cxn>
                </a:cxnLst>
                <a:rect l="l" t="t" r="r" b="b"/>
                <a:pathLst>
                  <a:path w="35809" h="5909">
                    <a:moveTo>
                      <a:pt x="505" y="273"/>
                    </a:moveTo>
                    <a:lnTo>
                      <a:pt x="36315" y="273"/>
                    </a:lnTo>
                  </a:path>
                </a:pathLst>
              </a:custGeom>
              <a:solidFill>
                <a:srgbClr val="EC4E44"/>
              </a:solidFill>
              <a:ln w="5965" cap="sq">
                <a:noFill/>
                <a:prstDash val="solid"/>
                <a:miter/>
              </a:ln>
            </p:spPr>
            <p:txBody>
              <a:bodyPr rtlCol="0" anchor="ctr"/>
              <a:lstStyle/>
              <a:p>
                <a:endParaRPr lang="en-US"/>
              </a:p>
            </p:txBody>
          </p:sp>
          <p:sp>
            <p:nvSpPr>
              <p:cNvPr id="3455" name="Freeform: Shape 3454">
                <a:extLst>
                  <a:ext uri="{FF2B5EF4-FFF2-40B4-BE49-F238E27FC236}">
                    <a16:creationId xmlns:a16="http://schemas.microsoft.com/office/drawing/2014/main" id="{D6C01421-1DD9-4D96-8235-04BB346C9FAF}"/>
                  </a:ext>
                </a:extLst>
              </p:cNvPr>
              <p:cNvSpPr/>
              <p:nvPr/>
            </p:nvSpPr>
            <p:spPr>
              <a:xfrm>
                <a:off x="3330559" y="3589006"/>
                <a:ext cx="35809" cy="5909"/>
              </a:xfrm>
              <a:custGeom>
                <a:avLst/>
                <a:gdLst>
                  <a:gd name="connsiteX0" fmla="*/ 505 w 35809"/>
                  <a:gd name="connsiteY0" fmla="*/ 273 h 5909"/>
                  <a:gd name="connsiteX1" fmla="*/ 36315 w 35809"/>
                  <a:gd name="connsiteY1" fmla="*/ 273 h 5909"/>
                </a:gdLst>
                <a:ahLst/>
                <a:cxnLst>
                  <a:cxn ang="0">
                    <a:pos x="connsiteX0" y="connsiteY0"/>
                  </a:cxn>
                  <a:cxn ang="0">
                    <a:pos x="connsiteX1" y="connsiteY1"/>
                  </a:cxn>
                </a:cxnLst>
                <a:rect l="l" t="t" r="r" b="b"/>
                <a:pathLst>
                  <a:path w="35809" h="5909">
                    <a:moveTo>
                      <a:pt x="505" y="273"/>
                    </a:moveTo>
                    <a:lnTo>
                      <a:pt x="36315" y="273"/>
                    </a:lnTo>
                  </a:path>
                </a:pathLst>
              </a:custGeom>
              <a:noFill/>
              <a:ln w="5965" cap="flat">
                <a:solidFill>
                  <a:srgbClr val="EC4E44"/>
                </a:solidFill>
                <a:prstDash val="solid"/>
                <a:miter/>
              </a:ln>
            </p:spPr>
            <p:txBody>
              <a:bodyPr rtlCol="0" anchor="ctr"/>
              <a:lstStyle/>
              <a:p>
                <a:endParaRPr lang="en-US"/>
              </a:p>
            </p:txBody>
          </p:sp>
          <p:sp>
            <p:nvSpPr>
              <p:cNvPr id="3456" name="Freeform: Shape 3455">
                <a:extLst>
                  <a:ext uri="{FF2B5EF4-FFF2-40B4-BE49-F238E27FC236}">
                    <a16:creationId xmlns:a16="http://schemas.microsoft.com/office/drawing/2014/main" id="{AE5C2A26-8855-4238-B62C-1AA49C782D30}"/>
                  </a:ext>
                </a:extLst>
              </p:cNvPr>
              <p:cNvSpPr/>
              <p:nvPr/>
            </p:nvSpPr>
            <p:spPr>
              <a:xfrm>
                <a:off x="2116449" y="4691658"/>
                <a:ext cx="35809" cy="5909"/>
              </a:xfrm>
              <a:custGeom>
                <a:avLst/>
                <a:gdLst>
                  <a:gd name="connsiteX0" fmla="*/ 302 w 35809"/>
                  <a:gd name="connsiteY0" fmla="*/ 459 h 5909"/>
                  <a:gd name="connsiteX1" fmla="*/ 36111 w 35809"/>
                  <a:gd name="connsiteY1" fmla="*/ 459 h 5909"/>
                </a:gdLst>
                <a:ahLst/>
                <a:cxnLst>
                  <a:cxn ang="0">
                    <a:pos x="connsiteX0" y="connsiteY0"/>
                  </a:cxn>
                  <a:cxn ang="0">
                    <a:pos x="connsiteX1" y="connsiteY1"/>
                  </a:cxn>
                </a:cxnLst>
                <a:rect l="l" t="t" r="r" b="b"/>
                <a:pathLst>
                  <a:path w="35809" h="5909">
                    <a:moveTo>
                      <a:pt x="302" y="459"/>
                    </a:moveTo>
                    <a:lnTo>
                      <a:pt x="36111" y="459"/>
                    </a:lnTo>
                  </a:path>
                </a:pathLst>
              </a:custGeom>
              <a:solidFill>
                <a:srgbClr val="EC4E44"/>
              </a:solidFill>
              <a:ln w="5965" cap="sq">
                <a:noFill/>
                <a:prstDash val="solid"/>
                <a:miter/>
              </a:ln>
            </p:spPr>
            <p:txBody>
              <a:bodyPr rtlCol="0" anchor="ctr"/>
              <a:lstStyle/>
              <a:p>
                <a:endParaRPr lang="en-US"/>
              </a:p>
            </p:txBody>
          </p:sp>
          <p:sp>
            <p:nvSpPr>
              <p:cNvPr id="3457" name="Freeform: Shape 3456">
                <a:extLst>
                  <a:ext uri="{FF2B5EF4-FFF2-40B4-BE49-F238E27FC236}">
                    <a16:creationId xmlns:a16="http://schemas.microsoft.com/office/drawing/2014/main" id="{0F02E4FE-5EAB-4F76-94E5-F7BC42D79900}"/>
                  </a:ext>
                </a:extLst>
              </p:cNvPr>
              <p:cNvSpPr/>
              <p:nvPr/>
            </p:nvSpPr>
            <p:spPr>
              <a:xfrm>
                <a:off x="2116449" y="4691658"/>
                <a:ext cx="35809" cy="5909"/>
              </a:xfrm>
              <a:custGeom>
                <a:avLst/>
                <a:gdLst>
                  <a:gd name="connsiteX0" fmla="*/ 302 w 35809"/>
                  <a:gd name="connsiteY0" fmla="*/ 459 h 5909"/>
                  <a:gd name="connsiteX1" fmla="*/ 36111 w 35809"/>
                  <a:gd name="connsiteY1" fmla="*/ 459 h 5909"/>
                </a:gdLst>
                <a:ahLst/>
                <a:cxnLst>
                  <a:cxn ang="0">
                    <a:pos x="connsiteX0" y="connsiteY0"/>
                  </a:cxn>
                  <a:cxn ang="0">
                    <a:pos x="connsiteX1" y="connsiteY1"/>
                  </a:cxn>
                </a:cxnLst>
                <a:rect l="l" t="t" r="r" b="b"/>
                <a:pathLst>
                  <a:path w="35809" h="5909">
                    <a:moveTo>
                      <a:pt x="302" y="459"/>
                    </a:moveTo>
                    <a:lnTo>
                      <a:pt x="36111" y="459"/>
                    </a:lnTo>
                  </a:path>
                </a:pathLst>
              </a:custGeom>
              <a:noFill/>
              <a:ln w="5965" cap="flat">
                <a:solidFill>
                  <a:srgbClr val="EC4E44"/>
                </a:solidFill>
                <a:prstDash val="solid"/>
                <a:miter/>
              </a:ln>
            </p:spPr>
            <p:txBody>
              <a:bodyPr rtlCol="0" anchor="ctr"/>
              <a:lstStyle/>
              <a:p>
                <a:endParaRPr lang="en-US"/>
              </a:p>
            </p:txBody>
          </p:sp>
          <p:sp>
            <p:nvSpPr>
              <p:cNvPr id="3458" name="Freeform: Shape 3457">
                <a:extLst>
                  <a:ext uri="{FF2B5EF4-FFF2-40B4-BE49-F238E27FC236}">
                    <a16:creationId xmlns:a16="http://schemas.microsoft.com/office/drawing/2014/main" id="{AD739129-8BE9-4E9C-893C-4BCD1F4BD201}"/>
                  </a:ext>
                </a:extLst>
              </p:cNvPr>
              <p:cNvSpPr/>
              <p:nvPr/>
            </p:nvSpPr>
            <p:spPr>
              <a:xfrm>
                <a:off x="2411456" y="4406980"/>
                <a:ext cx="35809" cy="5909"/>
              </a:xfrm>
              <a:custGeom>
                <a:avLst/>
                <a:gdLst>
                  <a:gd name="connsiteX0" fmla="*/ 351 w 35809"/>
                  <a:gd name="connsiteY0" fmla="*/ 411 h 5909"/>
                  <a:gd name="connsiteX1" fmla="*/ 36161 w 35809"/>
                  <a:gd name="connsiteY1" fmla="*/ 411 h 5909"/>
                </a:gdLst>
                <a:ahLst/>
                <a:cxnLst>
                  <a:cxn ang="0">
                    <a:pos x="connsiteX0" y="connsiteY0"/>
                  </a:cxn>
                  <a:cxn ang="0">
                    <a:pos x="connsiteX1" y="connsiteY1"/>
                  </a:cxn>
                </a:cxnLst>
                <a:rect l="l" t="t" r="r" b="b"/>
                <a:pathLst>
                  <a:path w="35809" h="5909">
                    <a:moveTo>
                      <a:pt x="351" y="411"/>
                    </a:moveTo>
                    <a:lnTo>
                      <a:pt x="36161" y="411"/>
                    </a:lnTo>
                  </a:path>
                </a:pathLst>
              </a:custGeom>
              <a:solidFill>
                <a:srgbClr val="EC4E44"/>
              </a:solidFill>
              <a:ln w="5965" cap="sq">
                <a:noFill/>
                <a:prstDash val="solid"/>
                <a:miter/>
              </a:ln>
            </p:spPr>
            <p:txBody>
              <a:bodyPr rtlCol="0" anchor="ctr"/>
              <a:lstStyle/>
              <a:p>
                <a:endParaRPr lang="en-US"/>
              </a:p>
            </p:txBody>
          </p:sp>
          <p:sp>
            <p:nvSpPr>
              <p:cNvPr id="3459" name="Freeform: Shape 3458">
                <a:extLst>
                  <a:ext uri="{FF2B5EF4-FFF2-40B4-BE49-F238E27FC236}">
                    <a16:creationId xmlns:a16="http://schemas.microsoft.com/office/drawing/2014/main" id="{43AC4F29-6348-475E-A04F-B69280513756}"/>
                  </a:ext>
                </a:extLst>
              </p:cNvPr>
              <p:cNvSpPr/>
              <p:nvPr/>
            </p:nvSpPr>
            <p:spPr>
              <a:xfrm>
                <a:off x="2411456" y="4406980"/>
                <a:ext cx="35809" cy="5909"/>
              </a:xfrm>
              <a:custGeom>
                <a:avLst/>
                <a:gdLst>
                  <a:gd name="connsiteX0" fmla="*/ 351 w 35809"/>
                  <a:gd name="connsiteY0" fmla="*/ 411 h 5909"/>
                  <a:gd name="connsiteX1" fmla="*/ 36161 w 35809"/>
                  <a:gd name="connsiteY1" fmla="*/ 411 h 5909"/>
                </a:gdLst>
                <a:ahLst/>
                <a:cxnLst>
                  <a:cxn ang="0">
                    <a:pos x="connsiteX0" y="connsiteY0"/>
                  </a:cxn>
                  <a:cxn ang="0">
                    <a:pos x="connsiteX1" y="connsiteY1"/>
                  </a:cxn>
                </a:cxnLst>
                <a:rect l="l" t="t" r="r" b="b"/>
                <a:pathLst>
                  <a:path w="35809" h="5909">
                    <a:moveTo>
                      <a:pt x="351" y="411"/>
                    </a:moveTo>
                    <a:lnTo>
                      <a:pt x="36161" y="411"/>
                    </a:lnTo>
                  </a:path>
                </a:pathLst>
              </a:custGeom>
              <a:noFill/>
              <a:ln w="5965" cap="flat">
                <a:solidFill>
                  <a:srgbClr val="EC4E44"/>
                </a:solidFill>
                <a:prstDash val="solid"/>
                <a:miter/>
              </a:ln>
            </p:spPr>
            <p:txBody>
              <a:bodyPr rtlCol="0" anchor="ctr"/>
              <a:lstStyle/>
              <a:p>
                <a:endParaRPr lang="en-US"/>
              </a:p>
            </p:txBody>
          </p:sp>
          <p:sp>
            <p:nvSpPr>
              <p:cNvPr id="3460" name="Freeform: Shape 3459">
                <a:extLst>
                  <a:ext uri="{FF2B5EF4-FFF2-40B4-BE49-F238E27FC236}">
                    <a16:creationId xmlns:a16="http://schemas.microsoft.com/office/drawing/2014/main" id="{0AAB9B8A-EDAF-4DEE-832C-728F93BC5F0C}"/>
                  </a:ext>
                </a:extLst>
              </p:cNvPr>
              <p:cNvSpPr/>
              <p:nvPr/>
            </p:nvSpPr>
            <p:spPr>
              <a:xfrm>
                <a:off x="2047640" y="4673241"/>
                <a:ext cx="35809" cy="5909"/>
              </a:xfrm>
              <a:custGeom>
                <a:avLst/>
                <a:gdLst>
                  <a:gd name="connsiteX0" fmla="*/ 290 w 35809"/>
                  <a:gd name="connsiteY0" fmla="*/ 456 h 5909"/>
                  <a:gd name="connsiteX1" fmla="*/ 36100 w 35809"/>
                  <a:gd name="connsiteY1" fmla="*/ 456 h 5909"/>
                </a:gdLst>
                <a:ahLst/>
                <a:cxnLst>
                  <a:cxn ang="0">
                    <a:pos x="connsiteX0" y="connsiteY0"/>
                  </a:cxn>
                  <a:cxn ang="0">
                    <a:pos x="connsiteX1" y="connsiteY1"/>
                  </a:cxn>
                </a:cxnLst>
                <a:rect l="l" t="t" r="r" b="b"/>
                <a:pathLst>
                  <a:path w="35809" h="5909">
                    <a:moveTo>
                      <a:pt x="290" y="456"/>
                    </a:moveTo>
                    <a:lnTo>
                      <a:pt x="36100" y="456"/>
                    </a:lnTo>
                  </a:path>
                </a:pathLst>
              </a:custGeom>
              <a:solidFill>
                <a:srgbClr val="EC4E44"/>
              </a:solidFill>
              <a:ln w="5965" cap="sq">
                <a:noFill/>
                <a:prstDash val="solid"/>
                <a:miter/>
              </a:ln>
            </p:spPr>
            <p:txBody>
              <a:bodyPr rtlCol="0" anchor="ctr"/>
              <a:lstStyle/>
              <a:p>
                <a:endParaRPr lang="en-US"/>
              </a:p>
            </p:txBody>
          </p:sp>
          <p:sp>
            <p:nvSpPr>
              <p:cNvPr id="3461" name="Freeform: Shape 3460">
                <a:extLst>
                  <a:ext uri="{FF2B5EF4-FFF2-40B4-BE49-F238E27FC236}">
                    <a16:creationId xmlns:a16="http://schemas.microsoft.com/office/drawing/2014/main" id="{24915EC9-587D-48CE-AAC1-DED33E7FB8FF}"/>
                  </a:ext>
                </a:extLst>
              </p:cNvPr>
              <p:cNvSpPr/>
              <p:nvPr/>
            </p:nvSpPr>
            <p:spPr>
              <a:xfrm>
                <a:off x="2047640" y="4673241"/>
                <a:ext cx="35809" cy="5909"/>
              </a:xfrm>
              <a:custGeom>
                <a:avLst/>
                <a:gdLst>
                  <a:gd name="connsiteX0" fmla="*/ 290 w 35809"/>
                  <a:gd name="connsiteY0" fmla="*/ 456 h 5909"/>
                  <a:gd name="connsiteX1" fmla="*/ 36100 w 35809"/>
                  <a:gd name="connsiteY1" fmla="*/ 456 h 5909"/>
                </a:gdLst>
                <a:ahLst/>
                <a:cxnLst>
                  <a:cxn ang="0">
                    <a:pos x="connsiteX0" y="connsiteY0"/>
                  </a:cxn>
                  <a:cxn ang="0">
                    <a:pos x="connsiteX1" y="connsiteY1"/>
                  </a:cxn>
                </a:cxnLst>
                <a:rect l="l" t="t" r="r" b="b"/>
                <a:pathLst>
                  <a:path w="35809" h="5909">
                    <a:moveTo>
                      <a:pt x="290" y="456"/>
                    </a:moveTo>
                    <a:lnTo>
                      <a:pt x="36100" y="456"/>
                    </a:lnTo>
                  </a:path>
                </a:pathLst>
              </a:custGeom>
              <a:noFill/>
              <a:ln w="5965" cap="flat">
                <a:solidFill>
                  <a:srgbClr val="EC4E44"/>
                </a:solidFill>
                <a:prstDash val="solid"/>
                <a:miter/>
              </a:ln>
            </p:spPr>
            <p:txBody>
              <a:bodyPr rtlCol="0" anchor="ctr"/>
              <a:lstStyle/>
              <a:p>
                <a:endParaRPr lang="en-US"/>
              </a:p>
            </p:txBody>
          </p:sp>
          <p:sp>
            <p:nvSpPr>
              <p:cNvPr id="3462" name="Freeform: Shape 3461">
                <a:extLst>
                  <a:ext uri="{FF2B5EF4-FFF2-40B4-BE49-F238E27FC236}">
                    <a16:creationId xmlns:a16="http://schemas.microsoft.com/office/drawing/2014/main" id="{BDF0E910-3775-4D62-ACE2-BB15A8050FFC}"/>
                  </a:ext>
                </a:extLst>
              </p:cNvPr>
              <p:cNvSpPr/>
              <p:nvPr/>
            </p:nvSpPr>
            <p:spPr>
              <a:xfrm>
                <a:off x="2368894" y="4431771"/>
                <a:ext cx="35809" cy="5909"/>
              </a:xfrm>
              <a:custGeom>
                <a:avLst/>
                <a:gdLst>
                  <a:gd name="connsiteX0" fmla="*/ 344 w 35809"/>
                  <a:gd name="connsiteY0" fmla="*/ 415 h 5909"/>
                  <a:gd name="connsiteX1" fmla="*/ 36154 w 35809"/>
                  <a:gd name="connsiteY1" fmla="*/ 415 h 5909"/>
                </a:gdLst>
                <a:ahLst/>
                <a:cxnLst>
                  <a:cxn ang="0">
                    <a:pos x="connsiteX0" y="connsiteY0"/>
                  </a:cxn>
                  <a:cxn ang="0">
                    <a:pos x="connsiteX1" y="connsiteY1"/>
                  </a:cxn>
                </a:cxnLst>
                <a:rect l="l" t="t" r="r" b="b"/>
                <a:pathLst>
                  <a:path w="35809" h="5909">
                    <a:moveTo>
                      <a:pt x="344" y="415"/>
                    </a:moveTo>
                    <a:lnTo>
                      <a:pt x="36154" y="415"/>
                    </a:lnTo>
                  </a:path>
                </a:pathLst>
              </a:custGeom>
              <a:solidFill>
                <a:srgbClr val="EC4E44"/>
              </a:solidFill>
              <a:ln w="5965" cap="sq">
                <a:noFill/>
                <a:prstDash val="solid"/>
                <a:miter/>
              </a:ln>
            </p:spPr>
            <p:txBody>
              <a:bodyPr rtlCol="0" anchor="ctr"/>
              <a:lstStyle/>
              <a:p>
                <a:endParaRPr lang="en-US"/>
              </a:p>
            </p:txBody>
          </p:sp>
          <p:sp>
            <p:nvSpPr>
              <p:cNvPr id="3463" name="Freeform: Shape 3462">
                <a:extLst>
                  <a:ext uri="{FF2B5EF4-FFF2-40B4-BE49-F238E27FC236}">
                    <a16:creationId xmlns:a16="http://schemas.microsoft.com/office/drawing/2014/main" id="{0B904760-9478-4072-861A-B5CED131134D}"/>
                  </a:ext>
                </a:extLst>
              </p:cNvPr>
              <p:cNvSpPr/>
              <p:nvPr/>
            </p:nvSpPr>
            <p:spPr>
              <a:xfrm>
                <a:off x="2368894" y="4431771"/>
                <a:ext cx="35809" cy="5909"/>
              </a:xfrm>
              <a:custGeom>
                <a:avLst/>
                <a:gdLst>
                  <a:gd name="connsiteX0" fmla="*/ 344 w 35809"/>
                  <a:gd name="connsiteY0" fmla="*/ 415 h 5909"/>
                  <a:gd name="connsiteX1" fmla="*/ 36154 w 35809"/>
                  <a:gd name="connsiteY1" fmla="*/ 415 h 5909"/>
                </a:gdLst>
                <a:ahLst/>
                <a:cxnLst>
                  <a:cxn ang="0">
                    <a:pos x="connsiteX0" y="connsiteY0"/>
                  </a:cxn>
                  <a:cxn ang="0">
                    <a:pos x="connsiteX1" y="connsiteY1"/>
                  </a:cxn>
                </a:cxnLst>
                <a:rect l="l" t="t" r="r" b="b"/>
                <a:pathLst>
                  <a:path w="35809" h="5909">
                    <a:moveTo>
                      <a:pt x="344" y="415"/>
                    </a:moveTo>
                    <a:lnTo>
                      <a:pt x="36154" y="415"/>
                    </a:lnTo>
                  </a:path>
                </a:pathLst>
              </a:custGeom>
              <a:noFill/>
              <a:ln w="5965" cap="flat">
                <a:solidFill>
                  <a:srgbClr val="EC4E44"/>
                </a:solidFill>
                <a:prstDash val="solid"/>
                <a:miter/>
              </a:ln>
            </p:spPr>
            <p:txBody>
              <a:bodyPr rtlCol="0" anchor="ctr"/>
              <a:lstStyle/>
              <a:p>
                <a:endParaRPr lang="en-US"/>
              </a:p>
            </p:txBody>
          </p:sp>
          <p:sp>
            <p:nvSpPr>
              <p:cNvPr id="3464" name="Freeform: Shape 3463">
                <a:extLst>
                  <a:ext uri="{FF2B5EF4-FFF2-40B4-BE49-F238E27FC236}">
                    <a16:creationId xmlns:a16="http://schemas.microsoft.com/office/drawing/2014/main" id="{1740D127-E48A-4CC4-8D8A-8F1E26C6E291}"/>
                  </a:ext>
                </a:extLst>
              </p:cNvPr>
              <p:cNvSpPr/>
              <p:nvPr/>
            </p:nvSpPr>
            <p:spPr>
              <a:xfrm>
                <a:off x="3712445" y="3247595"/>
                <a:ext cx="35809" cy="5909"/>
              </a:xfrm>
              <a:custGeom>
                <a:avLst/>
                <a:gdLst>
                  <a:gd name="connsiteX0" fmla="*/ 569 w 35809"/>
                  <a:gd name="connsiteY0" fmla="*/ 215 h 5909"/>
                  <a:gd name="connsiteX1" fmla="*/ 36379 w 35809"/>
                  <a:gd name="connsiteY1" fmla="*/ 215 h 5909"/>
                </a:gdLst>
                <a:ahLst/>
                <a:cxnLst>
                  <a:cxn ang="0">
                    <a:pos x="connsiteX0" y="connsiteY0"/>
                  </a:cxn>
                  <a:cxn ang="0">
                    <a:pos x="connsiteX1" y="connsiteY1"/>
                  </a:cxn>
                </a:cxnLst>
                <a:rect l="l" t="t" r="r" b="b"/>
                <a:pathLst>
                  <a:path w="35809" h="5909">
                    <a:moveTo>
                      <a:pt x="569" y="215"/>
                    </a:moveTo>
                    <a:lnTo>
                      <a:pt x="36379" y="215"/>
                    </a:lnTo>
                  </a:path>
                </a:pathLst>
              </a:custGeom>
              <a:solidFill>
                <a:srgbClr val="EC4E44"/>
              </a:solidFill>
              <a:ln w="5965" cap="sq">
                <a:noFill/>
                <a:prstDash val="solid"/>
                <a:miter/>
              </a:ln>
            </p:spPr>
            <p:txBody>
              <a:bodyPr rtlCol="0" anchor="ctr"/>
              <a:lstStyle/>
              <a:p>
                <a:endParaRPr lang="en-US"/>
              </a:p>
            </p:txBody>
          </p:sp>
          <p:sp>
            <p:nvSpPr>
              <p:cNvPr id="3465" name="Freeform: Shape 3464">
                <a:extLst>
                  <a:ext uri="{FF2B5EF4-FFF2-40B4-BE49-F238E27FC236}">
                    <a16:creationId xmlns:a16="http://schemas.microsoft.com/office/drawing/2014/main" id="{C245F8B1-3323-44C2-83C0-F63587B45817}"/>
                  </a:ext>
                </a:extLst>
              </p:cNvPr>
              <p:cNvSpPr/>
              <p:nvPr/>
            </p:nvSpPr>
            <p:spPr>
              <a:xfrm>
                <a:off x="3712445" y="3247595"/>
                <a:ext cx="35809" cy="5909"/>
              </a:xfrm>
              <a:custGeom>
                <a:avLst/>
                <a:gdLst>
                  <a:gd name="connsiteX0" fmla="*/ 569 w 35809"/>
                  <a:gd name="connsiteY0" fmla="*/ 215 h 5909"/>
                  <a:gd name="connsiteX1" fmla="*/ 36379 w 35809"/>
                  <a:gd name="connsiteY1" fmla="*/ 215 h 5909"/>
                </a:gdLst>
                <a:ahLst/>
                <a:cxnLst>
                  <a:cxn ang="0">
                    <a:pos x="connsiteX0" y="connsiteY0"/>
                  </a:cxn>
                  <a:cxn ang="0">
                    <a:pos x="connsiteX1" y="connsiteY1"/>
                  </a:cxn>
                </a:cxnLst>
                <a:rect l="l" t="t" r="r" b="b"/>
                <a:pathLst>
                  <a:path w="35809" h="5909">
                    <a:moveTo>
                      <a:pt x="569" y="215"/>
                    </a:moveTo>
                    <a:lnTo>
                      <a:pt x="36379" y="215"/>
                    </a:lnTo>
                  </a:path>
                </a:pathLst>
              </a:custGeom>
              <a:noFill/>
              <a:ln w="5965" cap="flat">
                <a:solidFill>
                  <a:srgbClr val="EC4E44"/>
                </a:solidFill>
                <a:prstDash val="solid"/>
                <a:miter/>
              </a:ln>
            </p:spPr>
            <p:txBody>
              <a:bodyPr rtlCol="0" anchor="ctr"/>
              <a:lstStyle/>
              <a:p>
                <a:endParaRPr lang="en-US"/>
              </a:p>
            </p:txBody>
          </p:sp>
          <p:sp>
            <p:nvSpPr>
              <p:cNvPr id="3466" name="Freeform: Shape 3465">
                <a:extLst>
                  <a:ext uri="{FF2B5EF4-FFF2-40B4-BE49-F238E27FC236}">
                    <a16:creationId xmlns:a16="http://schemas.microsoft.com/office/drawing/2014/main" id="{C8628BC5-438F-4106-A8D6-B0E0B82A40A6}"/>
                  </a:ext>
                </a:extLst>
              </p:cNvPr>
              <p:cNvSpPr/>
              <p:nvPr/>
            </p:nvSpPr>
            <p:spPr>
              <a:xfrm>
                <a:off x="3308904" y="3614669"/>
                <a:ext cx="35809" cy="5909"/>
              </a:xfrm>
              <a:custGeom>
                <a:avLst/>
                <a:gdLst>
                  <a:gd name="connsiteX0" fmla="*/ 502 w 35809"/>
                  <a:gd name="connsiteY0" fmla="*/ 277 h 5909"/>
                  <a:gd name="connsiteX1" fmla="*/ 36311 w 35809"/>
                  <a:gd name="connsiteY1" fmla="*/ 277 h 5909"/>
                </a:gdLst>
                <a:ahLst/>
                <a:cxnLst>
                  <a:cxn ang="0">
                    <a:pos x="connsiteX0" y="connsiteY0"/>
                  </a:cxn>
                  <a:cxn ang="0">
                    <a:pos x="connsiteX1" y="connsiteY1"/>
                  </a:cxn>
                </a:cxnLst>
                <a:rect l="l" t="t" r="r" b="b"/>
                <a:pathLst>
                  <a:path w="35809" h="5909">
                    <a:moveTo>
                      <a:pt x="502" y="277"/>
                    </a:moveTo>
                    <a:lnTo>
                      <a:pt x="36311" y="277"/>
                    </a:lnTo>
                  </a:path>
                </a:pathLst>
              </a:custGeom>
              <a:solidFill>
                <a:srgbClr val="EC4E44"/>
              </a:solidFill>
              <a:ln w="5965" cap="sq">
                <a:noFill/>
                <a:prstDash val="solid"/>
                <a:miter/>
              </a:ln>
            </p:spPr>
            <p:txBody>
              <a:bodyPr rtlCol="0" anchor="ctr"/>
              <a:lstStyle/>
              <a:p>
                <a:endParaRPr lang="en-US"/>
              </a:p>
            </p:txBody>
          </p:sp>
          <p:sp>
            <p:nvSpPr>
              <p:cNvPr id="3467" name="Freeform: Shape 3466">
                <a:extLst>
                  <a:ext uri="{FF2B5EF4-FFF2-40B4-BE49-F238E27FC236}">
                    <a16:creationId xmlns:a16="http://schemas.microsoft.com/office/drawing/2014/main" id="{594BEED2-A77C-491A-8BD2-D05241420923}"/>
                  </a:ext>
                </a:extLst>
              </p:cNvPr>
              <p:cNvSpPr/>
              <p:nvPr/>
            </p:nvSpPr>
            <p:spPr>
              <a:xfrm>
                <a:off x="3308904" y="3614669"/>
                <a:ext cx="35809" cy="5909"/>
              </a:xfrm>
              <a:custGeom>
                <a:avLst/>
                <a:gdLst>
                  <a:gd name="connsiteX0" fmla="*/ 502 w 35809"/>
                  <a:gd name="connsiteY0" fmla="*/ 277 h 5909"/>
                  <a:gd name="connsiteX1" fmla="*/ 36311 w 35809"/>
                  <a:gd name="connsiteY1" fmla="*/ 277 h 5909"/>
                </a:gdLst>
                <a:ahLst/>
                <a:cxnLst>
                  <a:cxn ang="0">
                    <a:pos x="connsiteX0" y="connsiteY0"/>
                  </a:cxn>
                  <a:cxn ang="0">
                    <a:pos x="connsiteX1" y="connsiteY1"/>
                  </a:cxn>
                </a:cxnLst>
                <a:rect l="l" t="t" r="r" b="b"/>
                <a:pathLst>
                  <a:path w="35809" h="5909">
                    <a:moveTo>
                      <a:pt x="502" y="277"/>
                    </a:moveTo>
                    <a:lnTo>
                      <a:pt x="36311" y="277"/>
                    </a:lnTo>
                  </a:path>
                </a:pathLst>
              </a:custGeom>
              <a:noFill/>
              <a:ln w="5965" cap="flat">
                <a:solidFill>
                  <a:srgbClr val="EC4E44"/>
                </a:solidFill>
                <a:prstDash val="solid"/>
                <a:miter/>
              </a:ln>
            </p:spPr>
            <p:txBody>
              <a:bodyPr rtlCol="0" anchor="ctr"/>
              <a:lstStyle/>
              <a:p>
                <a:endParaRPr lang="en-US"/>
              </a:p>
            </p:txBody>
          </p:sp>
          <p:sp>
            <p:nvSpPr>
              <p:cNvPr id="3468" name="Freeform: Shape 3467">
                <a:extLst>
                  <a:ext uri="{FF2B5EF4-FFF2-40B4-BE49-F238E27FC236}">
                    <a16:creationId xmlns:a16="http://schemas.microsoft.com/office/drawing/2014/main" id="{FAF579D5-7F34-45FF-94E2-C648D4565910}"/>
                  </a:ext>
                </a:extLst>
              </p:cNvPr>
              <p:cNvSpPr/>
              <p:nvPr/>
            </p:nvSpPr>
            <p:spPr>
              <a:xfrm>
                <a:off x="2900921" y="3920694"/>
                <a:ext cx="35809" cy="5909"/>
              </a:xfrm>
              <a:custGeom>
                <a:avLst/>
                <a:gdLst>
                  <a:gd name="connsiteX0" fmla="*/ 433 w 35809"/>
                  <a:gd name="connsiteY0" fmla="*/ 329 h 5909"/>
                  <a:gd name="connsiteX1" fmla="*/ 36243 w 35809"/>
                  <a:gd name="connsiteY1" fmla="*/ 329 h 5909"/>
                </a:gdLst>
                <a:ahLst/>
                <a:cxnLst>
                  <a:cxn ang="0">
                    <a:pos x="connsiteX0" y="connsiteY0"/>
                  </a:cxn>
                  <a:cxn ang="0">
                    <a:pos x="connsiteX1" y="connsiteY1"/>
                  </a:cxn>
                </a:cxnLst>
                <a:rect l="l" t="t" r="r" b="b"/>
                <a:pathLst>
                  <a:path w="35809" h="5909">
                    <a:moveTo>
                      <a:pt x="433" y="329"/>
                    </a:moveTo>
                    <a:lnTo>
                      <a:pt x="36243" y="329"/>
                    </a:lnTo>
                  </a:path>
                </a:pathLst>
              </a:custGeom>
              <a:solidFill>
                <a:srgbClr val="EC4E44"/>
              </a:solidFill>
              <a:ln w="5965" cap="sq">
                <a:noFill/>
                <a:prstDash val="solid"/>
                <a:miter/>
              </a:ln>
            </p:spPr>
            <p:txBody>
              <a:bodyPr rtlCol="0" anchor="ctr"/>
              <a:lstStyle/>
              <a:p>
                <a:endParaRPr lang="en-US"/>
              </a:p>
            </p:txBody>
          </p:sp>
          <p:sp>
            <p:nvSpPr>
              <p:cNvPr id="3469" name="Freeform: Shape 3468">
                <a:extLst>
                  <a:ext uri="{FF2B5EF4-FFF2-40B4-BE49-F238E27FC236}">
                    <a16:creationId xmlns:a16="http://schemas.microsoft.com/office/drawing/2014/main" id="{C4C56A07-8605-4213-9F0C-8F389844D5E8}"/>
                  </a:ext>
                </a:extLst>
              </p:cNvPr>
              <p:cNvSpPr/>
              <p:nvPr/>
            </p:nvSpPr>
            <p:spPr>
              <a:xfrm>
                <a:off x="2900921" y="3920694"/>
                <a:ext cx="35809" cy="5909"/>
              </a:xfrm>
              <a:custGeom>
                <a:avLst/>
                <a:gdLst>
                  <a:gd name="connsiteX0" fmla="*/ 433 w 35809"/>
                  <a:gd name="connsiteY0" fmla="*/ 329 h 5909"/>
                  <a:gd name="connsiteX1" fmla="*/ 36243 w 35809"/>
                  <a:gd name="connsiteY1" fmla="*/ 329 h 5909"/>
                </a:gdLst>
                <a:ahLst/>
                <a:cxnLst>
                  <a:cxn ang="0">
                    <a:pos x="connsiteX0" y="connsiteY0"/>
                  </a:cxn>
                  <a:cxn ang="0">
                    <a:pos x="connsiteX1" y="connsiteY1"/>
                  </a:cxn>
                </a:cxnLst>
                <a:rect l="l" t="t" r="r" b="b"/>
                <a:pathLst>
                  <a:path w="35809" h="5909">
                    <a:moveTo>
                      <a:pt x="433" y="329"/>
                    </a:moveTo>
                    <a:lnTo>
                      <a:pt x="36243" y="329"/>
                    </a:lnTo>
                  </a:path>
                </a:pathLst>
              </a:custGeom>
              <a:noFill/>
              <a:ln w="5965" cap="flat">
                <a:solidFill>
                  <a:srgbClr val="EC4E44"/>
                </a:solidFill>
                <a:prstDash val="solid"/>
                <a:miter/>
              </a:ln>
            </p:spPr>
            <p:txBody>
              <a:bodyPr rtlCol="0" anchor="ctr"/>
              <a:lstStyle/>
              <a:p>
                <a:endParaRPr lang="en-US"/>
              </a:p>
            </p:txBody>
          </p:sp>
          <p:sp>
            <p:nvSpPr>
              <p:cNvPr id="3470" name="Freeform: Shape 3469">
                <a:extLst>
                  <a:ext uri="{FF2B5EF4-FFF2-40B4-BE49-F238E27FC236}">
                    <a16:creationId xmlns:a16="http://schemas.microsoft.com/office/drawing/2014/main" id="{701E2773-A1D4-4152-9C0F-61B314506189}"/>
                  </a:ext>
                </a:extLst>
              </p:cNvPr>
              <p:cNvSpPr/>
              <p:nvPr/>
            </p:nvSpPr>
            <p:spPr>
              <a:xfrm>
                <a:off x="3698164" y="3257590"/>
                <a:ext cx="35809" cy="5909"/>
              </a:xfrm>
              <a:custGeom>
                <a:avLst/>
                <a:gdLst>
                  <a:gd name="connsiteX0" fmla="*/ 567 w 35809"/>
                  <a:gd name="connsiteY0" fmla="*/ 217 h 5909"/>
                  <a:gd name="connsiteX1" fmla="*/ 36376 w 35809"/>
                  <a:gd name="connsiteY1" fmla="*/ 217 h 5909"/>
                </a:gdLst>
                <a:ahLst/>
                <a:cxnLst>
                  <a:cxn ang="0">
                    <a:pos x="connsiteX0" y="connsiteY0"/>
                  </a:cxn>
                  <a:cxn ang="0">
                    <a:pos x="connsiteX1" y="connsiteY1"/>
                  </a:cxn>
                </a:cxnLst>
                <a:rect l="l" t="t" r="r" b="b"/>
                <a:pathLst>
                  <a:path w="35809" h="5909">
                    <a:moveTo>
                      <a:pt x="567" y="217"/>
                    </a:moveTo>
                    <a:lnTo>
                      <a:pt x="36376" y="217"/>
                    </a:lnTo>
                  </a:path>
                </a:pathLst>
              </a:custGeom>
              <a:solidFill>
                <a:srgbClr val="EC4E44"/>
              </a:solidFill>
              <a:ln w="5965" cap="sq">
                <a:noFill/>
                <a:prstDash val="solid"/>
                <a:miter/>
              </a:ln>
            </p:spPr>
            <p:txBody>
              <a:bodyPr rtlCol="0" anchor="ctr"/>
              <a:lstStyle/>
              <a:p>
                <a:endParaRPr lang="en-US"/>
              </a:p>
            </p:txBody>
          </p:sp>
          <p:sp>
            <p:nvSpPr>
              <p:cNvPr id="3471" name="Freeform: Shape 3470">
                <a:extLst>
                  <a:ext uri="{FF2B5EF4-FFF2-40B4-BE49-F238E27FC236}">
                    <a16:creationId xmlns:a16="http://schemas.microsoft.com/office/drawing/2014/main" id="{2D2E2331-6A2E-4F2B-B4DC-20205603E54C}"/>
                  </a:ext>
                </a:extLst>
              </p:cNvPr>
              <p:cNvSpPr/>
              <p:nvPr/>
            </p:nvSpPr>
            <p:spPr>
              <a:xfrm>
                <a:off x="3698164" y="3257590"/>
                <a:ext cx="35809" cy="5909"/>
              </a:xfrm>
              <a:custGeom>
                <a:avLst/>
                <a:gdLst>
                  <a:gd name="connsiteX0" fmla="*/ 567 w 35809"/>
                  <a:gd name="connsiteY0" fmla="*/ 217 h 5909"/>
                  <a:gd name="connsiteX1" fmla="*/ 36376 w 35809"/>
                  <a:gd name="connsiteY1" fmla="*/ 217 h 5909"/>
                </a:gdLst>
                <a:ahLst/>
                <a:cxnLst>
                  <a:cxn ang="0">
                    <a:pos x="connsiteX0" y="connsiteY0"/>
                  </a:cxn>
                  <a:cxn ang="0">
                    <a:pos x="connsiteX1" y="connsiteY1"/>
                  </a:cxn>
                </a:cxnLst>
                <a:rect l="l" t="t" r="r" b="b"/>
                <a:pathLst>
                  <a:path w="35809" h="5909">
                    <a:moveTo>
                      <a:pt x="567" y="217"/>
                    </a:moveTo>
                    <a:lnTo>
                      <a:pt x="36376" y="217"/>
                    </a:lnTo>
                  </a:path>
                </a:pathLst>
              </a:custGeom>
              <a:noFill/>
              <a:ln w="5965" cap="flat">
                <a:solidFill>
                  <a:srgbClr val="EC4E44"/>
                </a:solidFill>
                <a:prstDash val="solid"/>
                <a:miter/>
              </a:ln>
            </p:spPr>
            <p:txBody>
              <a:bodyPr rtlCol="0" anchor="ctr"/>
              <a:lstStyle/>
              <a:p>
                <a:endParaRPr lang="en-US"/>
              </a:p>
            </p:txBody>
          </p:sp>
          <p:sp>
            <p:nvSpPr>
              <p:cNvPr id="3472" name="Freeform: Shape 3471">
                <a:extLst>
                  <a:ext uri="{FF2B5EF4-FFF2-40B4-BE49-F238E27FC236}">
                    <a16:creationId xmlns:a16="http://schemas.microsoft.com/office/drawing/2014/main" id="{40D4300D-4DE9-4E0A-BBB2-DC3918996B5E}"/>
                  </a:ext>
                </a:extLst>
              </p:cNvPr>
              <p:cNvSpPr/>
              <p:nvPr/>
            </p:nvSpPr>
            <p:spPr>
              <a:xfrm>
                <a:off x="3309062" y="3596130"/>
                <a:ext cx="35809" cy="5909"/>
              </a:xfrm>
              <a:custGeom>
                <a:avLst/>
                <a:gdLst>
                  <a:gd name="connsiteX0" fmla="*/ 502 w 35809"/>
                  <a:gd name="connsiteY0" fmla="*/ 274 h 5909"/>
                  <a:gd name="connsiteX1" fmla="*/ 36311 w 35809"/>
                  <a:gd name="connsiteY1" fmla="*/ 274 h 5909"/>
                </a:gdLst>
                <a:ahLst/>
                <a:cxnLst>
                  <a:cxn ang="0">
                    <a:pos x="connsiteX0" y="connsiteY0"/>
                  </a:cxn>
                  <a:cxn ang="0">
                    <a:pos x="connsiteX1" y="connsiteY1"/>
                  </a:cxn>
                </a:cxnLst>
                <a:rect l="l" t="t" r="r" b="b"/>
                <a:pathLst>
                  <a:path w="35809" h="5909">
                    <a:moveTo>
                      <a:pt x="502" y="274"/>
                    </a:moveTo>
                    <a:lnTo>
                      <a:pt x="36311" y="274"/>
                    </a:lnTo>
                  </a:path>
                </a:pathLst>
              </a:custGeom>
              <a:solidFill>
                <a:srgbClr val="EC4E44"/>
              </a:solidFill>
              <a:ln w="5965" cap="sq">
                <a:noFill/>
                <a:prstDash val="solid"/>
                <a:miter/>
              </a:ln>
            </p:spPr>
            <p:txBody>
              <a:bodyPr rtlCol="0" anchor="ctr"/>
              <a:lstStyle/>
              <a:p>
                <a:endParaRPr lang="en-US"/>
              </a:p>
            </p:txBody>
          </p:sp>
          <p:sp>
            <p:nvSpPr>
              <p:cNvPr id="3473" name="Freeform: Shape 3472">
                <a:extLst>
                  <a:ext uri="{FF2B5EF4-FFF2-40B4-BE49-F238E27FC236}">
                    <a16:creationId xmlns:a16="http://schemas.microsoft.com/office/drawing/2014/main" id="{DCE2B870-FFE9-4182-8979-8AC700DFC1B8}"/>
                  </a:ext>
                </a:extLst>
              </p:cNvPr>
              <p:cNvSpPr/>
              <p:nvPr/>
            </p:nvSpPr>
            <p:spPr>
              <a:xfrm>
                <a:off x="3309062" y="3596130"/>
                <a:ext cx="35809" cy="5909"/>
              </a:xfrm>
              <a:custGeom>
                <a:avLst/>
                <a:gdLst>
                  <a:gd name="connsiteX0" fmla="*/ 502 w 35809"/>
                  <a:gd name="connsiteY0" fmla="*/ 274 h 5909"/>
                  <a:gd name="connsiteX1" fmla="*/ 36311 w 35809"/>
                  <a:gd name="connsiteY1" fmla="*/ 274 h 5909"/>
                </a:gdLst>
                <a:ahLst/>
                <a:cxnLst>
                  <a:cxn ang="0">
                    <a:pos x="connsiteX0" y="connsiteY0"/>
                  </a:cxn>
                  <a:cxn ang="0">
                    <a:pos x="connsiteX1" y="connsiteY1"/>
                  </a:cxn>
                </a:cxnLst>
                <a:rect l="l" t="t" r="r" b="b"/>
                <a:pathLst>
                  <a:path w="35809" h="5909">
                    <a:moveTo>
                      <a:pt x="502" y="274"/>
                    </a:moveTo>
                    <a:lnTo>
                      <a:pt x="36311" y="274"/>
                    </a:lnTo>
                  </a:path>
                </a:pathLst>
              </a:custGeom>
              <a:noFill/>
              <a:ln w="5965" cap="flat">
                <a:solidFill>
                  <a:srgbClr val="EC4E44"/>
                </a:solidFill>
                <a:prstDash val="solid"/>
                <a:miter/>
              </a:ln>
            </p:spPr>
            <p:txBody>
              <a:bodyPr rtlCol="0" anchor="ctr"/>
              <a:lstStyle/>
              <a:p>
                <a:endParaRPr lang="en-US"/>
              </a:p>
            </p:txBody>
          </p:sp>
          <p:sp>
            <p:nvSpPr>
              <p:cNvPr id="3474" name="Freeform: Shape 3473">
                <a:extLst>
                  <a:ext uri="{FF2B5EF4-FFF2-40B4-BE49-F238E27FC236}">
                    <a16:creationId xmlns:a16="http://schemas.microsoft.com/office/drawing/2014/main" id="{5735FE91-37EA-4DEF-9824-6C1095DDD305}"/>
                  </a:ext>
                </a:extLst>
              </p:cNvPr>
              <p:cNvSpPr/>
              <p:nvPr/>
            </p:nvSpPr>
            <p:spPr>
              <a:xfrm>
                <a:off x="2239809" y="4542133"/>
                <a:ext cx="35809" cy="5909"/>
              </a:xfrm>
              <a:custGeom>
                <a:avLst/>
                <a:gdLst>
                  <a:gd name="connsiteX0" fmla="*/ 323 w 35809"/>
                  <a:gd name="connsiteY0" fmla="*/ 434 h 5909"/>
                  <a:gd name="connsiteX1" fmla="*/ 36132 w 35809"/>
                  <a:gd name="connsiteY1" fmla="*/ 434 h 5909"/>
                </a:gdLst>
                <a:ahLst/>
                <a:cxnLst>
                  <a:cxn ang="0">
                    <a:pos x="connsiteX0" y="connsiteY0"/>
                  </a:cxn>
                  <a:cxn ang="0">
                    <a:pos x="connsiteX1" y="connsiteY1"/>
                  </a:cxn>
                </a:cxnLst>
                <a:rect l="l" t="t" r="r" b="b"/>
                <a:pathLst>
                  <a:path w="35809" h="5909">
                    <a:moveTo>
                      <a:pt x="323" y="434"/>
                    </a:moveTo>
                    <a:lnTo>
                      <a:pt x="36132" y="434"/>
                    </a:lnTo>
                  </a:path>
                </a:pathLst>
              </a:custGeom>
              <a:solidFill>
                <a:srgbClr val="EC4E44"/>
              </a:solidFill>
              <a:ln w="5965" cap="sq">
                <a:noFill/>
                <a:prstDash val="solid"/>
                <a:miter/>
              </a:ln>
            </p:spPr>
            <p:txBody>
              <a:bodyPr rtlCol="0" anchor="ctr"/>
              <a:lstStyle/>
              <a:p>
                <a:endParaRPr lang="en-US"/>
              </a:p>
            </p:txBody>
          </p:sp>
          <p:sp>
            <p:nvSpPr>
              <p:cNvPr id="3475" name="Freeform: Shape 3474">
                <a:extLst>
                  <a:ext uri="{FF2B5EF4-FFF2-40B4-BE49-F238E27FC236}">
                    <a16:creationId xmlns:a16="http://schemas.microsoft.com/office/drawing/2014/main" id="{59A68A03-F90A-447E-9BC6-DA1D7A8BAE0F}"/>
                  </a:ext>
                </a:extLst>
              </p:cNvPr>
              <p:cNvSpPr/>
              <p:nvPr/>
            </p:nvSpPr>
            <p:spPr>
              <a:xfrm>
                <a:off x="2239809" y="4542133"/>
                <a:ext cx="35809" cy="5909"/>
              </a:xfrm>
              <a:custGeom>
                <a:avLst/>
                <a:gdLst>
                  <a:gd name="connsiteX0" fmla="*/ 323 w 35809"/>
                  <a:gd name="connsiteY0" fmla="*/ 434 h 5909"/>
                  <a:gd name="connsiteX1" fmla="*/ 36132 w 35809"/>
                  <a:gd name="connsiteY1" fmla="*/ 434 h 5909"/>
                </a:gdLst>
                <a:ahLst/>
                <a:cxnLst>
                  <a:cxn ang="0">
                    <a:pos x="connsiteX0" y="connsiteY0"/>
                  </a:cxn>
                  <a:cxn ang="0">
                    <a:pos x="connsiteX1" y="connsiteY1"/>
                  </a:cxn>
                </a:cxnLst>
                <a:rect l="l" t="t" r="r" b="b"/>
                <a:pathLst>
                  <a:path w="35809" h="5909">
                    <a:moveTo>
                      <a:pt x="323" y="434"/>
                    </a:moveTo>
                    <a:lnTo>
                      <a:pt x="36132" y="434"/>
                    </a:lnTo>
                  </a:path>
                </a:pathLst>
              </a:custGeom>
              <a:noFill/>
              <a:ln w="5965" cap="flat">
                <a:solidFill>
                  <a:srgbClr val="EC4E44"/>
                </a:solidFill>
                <a:prstDash val="solid"/>
                <a:miter/>
              </a:ln>
            </p:spPr>
            <p:txBody>
              <a:bodyPr rtlCol="0" anchor="ctr"/>
              <a:lstStyle/>
              <a:p>
                <a:endParaRPr lang="en-US"/>
              </a:p>
            </p:txBody>
          </p:sp>
          <p:sp>
            <p:nvSpPr>
              <p:cNvPr id="3476" name="Freeform: Shape 3475">
                <a:extLst>
                  <a:ext uri="{FF2B5EF4-FFF2-40B4-BE49-F238E27FC236}">
                    <a16:creationId xmlns:a16="http://schemas.microsoft.com/office/drawing/2014/main" id="{250E84C5-CA65-48FE-B451-E04CE09A86DC}"/>
                  </a:ext>
                </a:extLst>
              </p:cNvPr>
              <p:cNvSpPr/>
              <p:nvPr/>
            </p:nvSpPr>
            <p:spPr>
              <a:xfrm>
                <a:off x="3182473" y="3666468"/>
                <a:ext cx="35809" cy="5909"/>
              </a:xfrm>
              <a:custGeom>
                <a:avLst/>
                <a:gdLst>
                  <a:gd name="connsiteX0" fmla="*/ 481 w 35809"/>
                  <a:gd name="connsiteY0" fmla="*/ 286 h 5909"/>
                  <a:gd name="connsiteX1" fmla="*/ 36290 w 35809"/>
                  <a:gd name="connsiteY1" fmla="*/ 286 h 5909"/>
                </a:gdLst>
                <a:ahLst/>
                <a:cxnLst>
                  <a:cxn ang="0">
                    <a:pos x="connsiteX0" y="connsiteY0"/>
                  </a:cxn>
                  <a:cxn ang="0">
                    <a:pos x="connsiteX1" y="connsiteY1"/>
                  </a:cxn>
                </a:cxnLst>
                <a:rect l="l" t="t" r="r" b="b"/>
                <a:pathLst>
                  <a:path w="35809" h="5909">
                    <a:moveTo>
                      <a:pt x="481" y="286"/>
                    </a:moveTo>
                    <a:lnTo>
                      <a:pt x="36290" y="286"/>
                    </a:lnTo>
                  </a:path>
                </a:pathLst>
              </a:custGeom>
              <a:solidFill>
                <a:srgbClr val="EC4E44"/>
              </a:solidFill>
              <a:ln w="5965" cap="sq">
                <a:noFill/>
                <a:prstDash val="solid"/>
                <a:miter/>
              </a:ln>
            </p:spPr>
            <p:txBody>
              <a:bodyPr rtlCol="0" anchor="ctr"/>
              <a:lstStyle/>
              <a:p>
                <a:endParaRPr lang="en-US"/>
              </a:p>
            </p:txBody>
          </p:sp>
          <p:sp>
            <p:nvSpPr>
              <p:cNvPr id="3477" name="Freeform: Shape 3476">
                <a:extLst>
                  <a:ext uri="{FF2B5EF4-FFF2-40B4-BE49-F238E27FC236}">
                    <a16:creationId xmlns:a16="http://schemas.microsoft.com/office/drawing/2014/main" id="{550314B1-944C-4ADC-AEEE-639DDF12B27C}"/>
                  </a:ext>
                </a:extLst>
              </p:cNvPr>
              <p:cNvSpPr/>
              <p:nvPr/>
            </p:nvSpPr>
            <p:spPr>
              <a:xfrm>
                <a:off x="3182473" y="3666468"/>
                <a:ext cx="35809" cy="5909"/>
              </a:xfrm>
              <a:custGeom>
                <a:avLst/>
                <a:gdLst>
                  <a:gd name="connsiteX0" fmla="*/ 481 w 35809"/>
                  <a:gd name="connsiteY0" fmla="*/ 286 h 5909"/>
                  <a:gd name="connsiteX1" fmla="*/ 36290 w 35809"/>
                  <a:gd name="connsiteY1" fmla="*/ 286 h 5909"/>
                </a:gdLst>
                <a:ahLst/>
                <a:cxnLst>
                  <a:cxn ang="0">
                    <a:pos x="connsiteX0" y="connsiteY0"/>
                  </a:cxn>
                  <a:cxn ang="0">
                    <a:pos x="connsiteX1" y="connsiteY1"/>
                  </a:cxn>
                </a:cxnLst>
                <a:rect l="l" t="t" r="r" b="b"/>
                <a:pathLst>
                  <a:path w="35809" h="5909">
                    <a:moveTo>
                      <a:pt x="481" y="286"/>
                    </a:moveTo>
                    <a:lnTo>
                      <a:pt x="36290" y="286"/>
                    </a:lnTo>
                  </a:path>
                </a:pathLst>
              </a:custGeom>
              <a:noFill/>
              <a:ln w="5965" cap="flat">
                <a:solidFill>
                  <a:srgbClr val="EC4E44"/>
                </a:solidFill>
                <a:prstDash val="solid"/>
                <a:miter/>
              </a:ln>
            </p:spPr>
            <p:txBody>
              <a:bodyPr rtlCol="0" anchor="ctr"/>
              <a:lstStyle/>
              <a:p>
                <a:endParaRPr lang="en-US"/>
              </a:p>
            </p:txBody>
          </p:sp>
          <p:sp>
            <p:nvSpPr>
              <p:cNvPr id="3478" name="Freeform: Shape 3477">
                <a:extLst>
                  <a:ext uri="{FF2B5EF4-FFF2-40B4-BE49-F238E27FC236}">
                    <a16:creationId xmlns:a16="http://schemas.microsoft.com/office/drawing/2014/main" id="{673F535C-46BA-48DD-B66B-3191D2A0EC63}"/>
                  </a:ext>
                </a:extLst>
              </p:cNvPr>
              <p:cNvSpPr/>
              <p:nvPr/>
            </p:nvSpPr>
            <p:spPr>
              <a:xfrm>
                <a:off x="3909408" y="3035965"/>
                <a:ext cx="35809" cy="5909"/>
              </a:xfrm>
              <a:custGeom>
                <a:avLst/>
                <a:gdLst>
                  <a:gd name="connsiteX0" fmla="*/ 602 w 35809"/>
                  <a:gd name="connsiteY0" fmla="*/ 179 h 5909"/>
                  <a:gd name="connsiteX1" fmla="*/ 36412 w 35809"/>
                  <a:gd name="connsiteY1" fmla="*/ 179 h 5909"/>
                </a:gdLst>
                <a:ahLst/>
                <a:cxnLst>
                  <a:cxn ang="0">
                    <a:pos x="connsiteX0" y="connsiteY0"/>
                  </a:cxn>
                  <a:cxn ang="0">
                    <a:pos x="connsiteX1" y="connsiteY1"/>
                  </a:cxn>
                </a:cxnLst>
                <a:rect l="l" t="t" r="r" b="b"/>
                <a:pathLst>
                  <a:path w="35809" h="5909">
                    <a:moveTo>
                      <a:pt x="602" y="179"/>
                    </a:moveTo>
                    <a:lnTo>
                      <a:pt x="36412" y="179"/>
                    </a:lnTo>
                  </a:path>
                </a:pathLst>
              </a:custGeom>
              <a:solidFill>
                <a:srgbClr val="EC4E44"/>
              </a:solidFill>
              <a:ln w="5965" cap="sq">
                <a:noFill/>
                <a:prstDash val="solid"/>
                <a:miter/>
              </a:ln>
            </p:spPr>
            <p:txBody>
              <a:bodyPr rtlCol="0" anchor="ctr"/>
              <a:lstStyle/>
              <a:p>
                <a:endParaRPr lang="en-US"/>
              </a:p>
            </p:txBody>
          </p:sp>
          <p:sp>
            <p:nvSpPr>
              <p:cNvPr id="3479" name="Freeform: Shape 3478">
                <a:extLst>
                  <a:ext uri="{FF2B5EF4-FFF2-40B4-BE49-F238E27FC236}">
                    <a16:creationId xmlns:a16="http://schemas.microsoft.com/office/drawing/2014/main" id="{385256EB-57FB-4945-8AB6-3F975636B8D0}"/>
                  </a:ext>
                </a:extLst>
              </p:cNvPr>
              <p:cNvSpPr/>
              <p:nvPr/>
            </p:nvSpPr>
            <p:spPr>
              <a:xfrm>
                <a:off x="3909408" y="3035965"/>
                <a:ext cx="35809" cy="5909"/>
              </a:xfrm>
              <a:custGeom>
                <a:avLst/>
                <a:gdLst>
                  <a:gd name="connsiteX0" fmla="*/ 602 w 35809"/>
                  <a:gd name="connsiteY0" fmla="*/ 179 h 5909"/>
                  <a:gd name="connsiteX1" fmla="*/ 36412 w 35809"/>
                  <a:gd name="connsiteY1" fmla="*/ 179 h 5909"/>
                </a:gdLst>
                <a:ahLst/>
                <a:cxnLst>
                  <a:cxn ang="0">
                    <a:pos x="connsiteX0" y="connsiteY0"/>
                  </a:cxn>
                  <a:cxn ang="0">
                    <a:pos x="connsiteX1" y="connsiteY1"/>
                  </a:cxn>
                </a:cxnLst>
                <a:rect l="l" t="t" r="r" b="b"/>
                <a:pathLst>
                  <a:path w="35809" h="5909">
                    <a:moveTo>
                      <a:pt x="602" y="179"/>
                    </a:moveTo>
                    <a:lnTo>
                      <a:pt x="36412" y="179"/>
                    </a:lnTo>
                  </a:path>
                </a:pathLst>
              </a:custGeom>
              <a:noFill/>
              <a:ln w="5965" cap="flat">
                <a:solidFill>
                  <a:srgbClr val="EC4E44"/>
                </a:solidFill>
                <a:prstDash val="solid"/>
                <a:miter/>
              </a:ln>
            </p:spPr>
            <p:txBody>
              <a:bodyPr rtlCol="0" anchor="ctr"/>
              <a:lstStyle/>
              <a:p>
                <a:endParaRPr lang="en-US"/>
              </a:p>
            </p:txBody>
          </p:sp>
          <p:sp>
            <p:nvSpPr>
              <p:cNvPr id="3480" name="Freeform: Shape 3479">
                <a:extLst>
                  <a:ext uri="{FF2B5EF4-FFF2-40B4-BE49-F238E27FC236}">
                    <a16:creationId xmlns:a16="http://schemas.microsoft.com/office/drawing/2014/main" id="{A28BE893-478F-4E4F-A3E0-BB1238ACFBFA}"/>
                  </a:ext>
                </a:extLst>
              </p:cNvPr>
              <p:cNvSpPr/>
              <p:nvPr/>
            </p:nvSpPr>
            <p:spPr>
              <a:xfrm>
                <a:off x="2119100" y="4524873"/>
                <a:ext cx="35809" cy="5909"/>
              </a:xfrm>
              <a:custGeom>
                <a:avLst/>
                <a:gdLst>
                  <a:gd name="connsiteX0" fmla="*/ 302 w 35809"/>
                  <a:gd name="connsiteY0" fmla="*/ 431 h 5909"/>
                  <a:gd name="connsiteX1" fmla="*/ 36112 w 35809"/>
                  <a:gd name="connsiteY1" fmla="*/ 431 h 5909"/>
                </a:gdLst>
                <a:ahLst/>
                <a:cxnLst>
                  <a:cxn ang="0">
                    <a:pos x="connsiteX0" y="connsiteY0"/>
                  </a:cxn>
                  <a:cxn ang="0">
                    <a:pos x="connsiteX1" y="connsiteY1"/>
                  </a:cxn>
                </a:cxnLst>
                <a:rect l="l" t="t" r="r" b="b"/>
                <a:pathLst>
                  <a:path w="35809" h="5909">
                    <a:moveTo>
                      <a:pt x="302" y="431"/>
                    </a:moveTo>
                    <a:lnTo>
                      <a:pt x="36112" y="431"/>
                    </a:lnTo>
                  </a:path>
                </a:pathLst>
              </a:custGeom>
              <a:solidFill>
                <a:srgbClr val="EC4E44"/>
              </a:solidFill>
              <a:ln w="5965" cap="sq">
                <a:noFill/>
                <a:prstDash val="solid"/>
                <a:miter/>
              </a:ln>
            </p:spPr>
            <p:txBody>
              <a:bodyPr rtlCol="0" anchor="ctr"/>
              <a:lstStyle/>
              <a:p>
                <a:endParaRPr lang="en-US"/>
              </a:p>
            </p:txBody>
          </p:sp>
          <p:sp>
            <p:nvSpPr>
              <p:cNvPr id="3481" name="Freeform: Shape 3480">
                <a:extLst>
                  <a:ext uri="{FF2B5EF4-FFF2-40B4-BE49-F238E27FC236}">
                    <a16:creationId xmlns:a16="http://schemas.microsoft.com/office/drawing/2014/main" id="{8AE72D50-CC63-4663-BDC9-FCA2904F919C}"/>
                  </a:ext>
                </a:extLst>
              </p:cNvPr>
              <p:cNvSpPr/>
              <p:nvPr/>
            </p:nvSpPr>
            <p:spPr>
              <a:xfrm>
                <a:off x="2119100" y="4524873"/>
                <a:ext cx="35809" cy="5909"/>
              </a:xfrm>
              <a:custGeom>
                <a:avLst/>
                <a:gdLst>
                  <a:gd name="connsiteX0" fmla="*/ 302 w 35809"/>
                  <a:gd name="connsiteY0" fmla="*/ 431 h 5909"/>
                  <a:gd name="connsiteX1" fmla="*/ 36112 w 35809"/>
                  <a:gd name="connsiteY1" fmla="*/ 431 h 5909"/>
                </a:gdLst>
                <a:ahLst/>
                <a:cxnLst>
                  <a:cxn ang="0">
                    <a:pos x="connsiteX0" y="connsiteY0"/>
                  </a:cxn>
                  <a:cxn ang="0">
                    <a:pos x="connsiteX1" y="connsiteY1"/>
                  </a:cxn>
                </a:cxnLst>
                <a:rect l="l" t="t" r="r" b="b"/>
                <a:pathLst>
                  <a:path w="35809" h="5909">
                    <a:moveTo>
                      <a:pt x="302" y="431"/>
                    </a:moveTo>
                    <a:lnTo>
                      <a:pt x="36112" y="431"/>
                    </a:lnTo>
                  </a:path>
                </a:pathLst>
              </a:custGeom>
              <a:noFill/>
              <a:ln w="5965" cap="flat">
                <a:solidFill>
                  <a:srgbClr val="EC4E44"/>
                </a:solidFill>
                <a:prstDash val="solid"/>
                <a:miter/>
              </a:ln>
            </p:spPr>
            <p:txBody>
              <a:bodyPr rtlCol="0" anchor="ctr"/>
              <a:lstStyle/>
              <a:p>
                <a:endParaRPr lang="en-US"/>
              </a:p>
            </p:txBody>
          </p:sp>
          <p:sp>
            <p:nvSpPr>
              <p:cNvPr id="3482" name="Freeform: Shape 3481">
                <a:extLst>
                  <a:ext uri="{FF2B5EF4-FFF2-40B4-BE49-F238E27FC236}">
                    <a16:creationId xmlns:a16="http://schemas.microsoft.com/office/drawing/2014/main" id="{7DC6B525-2328-4C8C-83B6-D9927D399E6B}"/>
                  </a:ext>
                </a:extLst>
              </p:cNvPr>
              <p:cNvSpPr/>
              <p:nvPr/>
            </p:nvSpPr>
            <p:spPr>
              <a:xfrm>
                <a:off x="2895151" y="3955568"/>
                <a:ext cx="35809" cy="5909"/>
              </a:xfrm>
              <a:custGeom>
                <a:avLst/>
                <a:gdLst>
                  <a:gd name="connsiteX0" fmla="*/ 432 w 35809"/>
                  <a:gd name="connsiteY0" fmla="*/ 335 h 5909"/>
                  <a:gd name="connsiteX1" fmla="*/ 36242 w 35809"/>
                  <a:gd name="connsiteY1" fmla="*/ 335 h 5909"/>
                </a:gdLst>
                <a:ahLst/>
                <a:cxnLst>
                  <a:cxn ang="0">
                    <a:pos x="connsiteX0" y="connsiteY0"/>
                  </a:cxn>
                  <a:cxn ang="0">
                    <a:pos x="connsiteX1" y="connsiteY1"/>
                  </a:cxn>
                </a:cxnLst>
                <a:rect l="l" t="t" r="r" b="b"/>
                <a:pathLst>
                  <a:path w="35809" h="5909">
                    <a:moveTo>
                      <a:pt x="432" y="335"/>
                    </a:moveTo>
                    <a:lnTo>
                      <a:pt x="36242" y="335"/>
                    </a:lnTo>
                  </a:path>
                </a:pathLst>
              </a:custGeom>
              <a:solidFill>
                <a:srgbClr val="EC4E44"/>
              </a:solidFill>
              <a:ln w="5965" cap="sq">
                <a:noFill/>
                <a:prstDash val="solid"/>
                <a:miter/>
              </a:ln>
            </p:spPr>
            <p:txBody>
              <a:bodyPr rtlCol="0" anchor="ctr"/>
              <a:lstStyle/>
              <a:p>
                <a:endParaRPr lang="en-US"/>
              </a:p>
            </p:txBody>
          </p:sp>
          <p:sp>
            <p:nvSpPr>
              <p:cNvPr id="3483" name="Freeform: Shape 3482">
                <a:extLst>
                  <a:ext uri="{FF2B5EF4-FFF2-40B4-BE49-F238E27FC236}">
                    <a16:creationId xmlns:a16="http://schemas.microsoft.com/office/drawing/2014/main" id="{70F1FF23-0842-46A1-9115-726BF614AA3F}"/>
                  </a:ext>
                </a:extLst>
              </p:cNvPr>
              <p:cNvSpPr/>
              <p:nvPr/>
            </p:nvSpPr>
            <p:spPr>
              <a:xfrm>
                <a:off x="2895151" y="3955568"/>
                <a:ext cx="35809" cy="5909"/>
              </a:xfrm>
              <a:custGeom>
                <a:avLst/>
                <a:gdLst>
                  <a:gd name="connsiteX0" fmla="*/ 432 w 35809"/>
                  <a:gd name="connsiteY0" fmla="*/ 335 h 5909"/>
                  <a:gd name="connsiteX1" fmla="*/ 36242 w 35809"/>
                  <a:gd name="connsiteY1" fmla="*/ 335 h 5909"/>
                </a:gdLst>
                <a:ahLst/>
                <a:cxnLst>
                  <a:cxn ang="0">
                    <a:pos x="connsiteX0" y="connsiteY0"/>
                  </a:cxn>
                  <a:cxn ang="0">
                    <a:pos x="connsiteX1" y="connsiteY1"/>
                  </a:cxn>
                </a:cxnLst>
                <a:rect l="l" t="t" r="r" b="b"/>
                <a:pathLst>
                  <a:path w="35809" h="5909">
                    <a:moveTo>
                      <a:pt x="432" y="335"/>
                    </a:moveTo>
                    <a:lnTo>
                      <a:pt x="36242" y="335"/>
                    </a:lnTo>
                  </a:path>
                </a:pathLst>
              </a:custGeom>
              <a:noFill/>
              <a:ln w="5965" cap="flat">
                <a:solidFill>
                  <a:srgbClr val="EC4E44"/>
                </a:solidFill>
                <a:prstDash val="solid"/>
                <a:miter/>
              </a:ln>
            </p:spPr>
            <p:txBody>
              <a:bodyPr rtlCol="0" anchor="ctr"/>
              <a:lstStyle/>
              <a:p>
                <a:endParaRPr lang="en-US"/>
              </a:p>
            </p:txBody>
          </p:sp>
          <p:sp>
            <p:nvSpPr>
              <p:cNvPr id="3484" name="Freeform: Shape 3483">
                <a:extLst>
                  <a:ext uri="{FF2B5EF4-FFF2-40B4-BE49-F238E27FC236}">
                    <a16:creationId xmlns:a16="http://schemas.microsoft.com/office/drawing/2014/main" id="{077FE793-18F6-424C-A10A-58A316F25DB2}"/>
                  </a:ext>
                </a:extLst>
              </p:cNvPr>
              <p:cNvSpPr/>
              <p:nvPr/>
            </p:nvSpPr>
            <p:spPr>
              <a:xfrm>
                <a:off x="2402873" y="4393056"/>
                <a:ext cx="35809" cy="5909"/>
              </a:xfrm>
              <a:custGeom>
                <a:avLst/>
                <a:gdLst>
                  <a:gd name="connsiteX0" fmla="*/ 350 w 35809"/>
                  <a:gd name="connsiteY0" fmla="*/ 409 h 5909"/>
                  <a:gd name="connsiteX1" fmla="*/ 36159 w 35809"/>
                  <a:gd name="connsiteY1" fmla="*/ 409 h 5909"/>
                </a:gdLst>
                <a:ahLst/>
                <a:cxnLst>
                  <a:cxn ang="0">
                    <a:pos x="connsiteX0" y="connsiteY0"/>
                  </a:cxn>
                  <a:cxn ang="0">
                    <a:pos x="connsiteX1" y="connsiteY1"/>
                  </a:cxn>
                </a:cxnLst>
                <a:rect l="l" t="t" r="r" b="b"/>
                <a:pathLst>
                  <a:path w="35809" h="5909">
                    <a:moveTo>
                      <a:pt x="350" y="409"/>
                    </a:moveTo>
                    <a:lnTo>
                      <a:pt x="36159" y="409"/>
                    </a:lnTo>
                  </a:path>
                </a:pathLst>
              </a:custGeom>
              <a:solidFill>
                <a:srgbClr val="EC4E44"/>
              </a:solidFill>
              <a:ln w="5965" cap="sq">
                <a:noFill/>
                <a:prstDash val="solid"/>
                <a:miter/>
              </a:ln>
            </p:spPr>
            <p:txBody>
              <a:bodyPr rtlCol="0" anchor="ctr"/>
              <a:lstStyle/>
              <a:p>
                <a:endParaRPr lang="en-US"/>
              </a:p>
            </p:txBody>
          </p:sp>
          <p:sp>
            <p:nvSpPr>
              <p:cNvPr id="3485" name="Freeform: Shape 3484">
                <a:extLst>
                  <a:ext uri="{FF2B5EF4-FFF2-40B4-BE49-F238E27FC236}">
                    <a16:creationId xmlns:a16="http://schemas.microsoft.com/office/drawing/2014/main" id="{22A2F0FF-1881-4A36-8049-BA1CE8011AC9}"/>
                  </a:ext>
                </a:extLst>
              </p:cNvPr>
              <p:cNvSpPr/>
              <p:nvPr/>
            </p:nvSpPr>
            <p:spPr>
              <a:xfrm>
                <a:off x="2402873" y="4393056"/>
                <a:ext cx="35809" cy="5909"/>
              </a:xfrm>
              <a:custGeom>
                <a:avLst/>
                <a:gdLst>
                  <a:gd name="connsiteX0" fmla="*/ 350 w 35809"/>
                  <a:gd name="connsiteY0" fmla="*/ 409 h 5909"/>
                  <a:gd name="connsiteX1" fmla="*/ 36159 w 35809"/>
                  <a:gd name="connsiteY1" fmla="*/ 409 h 5909"/>
                </a:gdLst>
                <a:ahLst/>
                <a:cxnLst>
                  <a:cxn ang="0">
                    <a:pos x="connsiteX0" y="connsiteY0"/>
                  </a:cxn>
                  <a:cxn ang="0">
                    <a:pos x="connsiteX1" y="connsiteY1"/>
                  </a:cxn>
                </a:cxnLst>
                <a:rect l="l" t="t" r="r" b="b"/>
                <a:pathLst>
                  <a:path w="35809" h="5909">
                    <a:moveTo>
                      <a:pt x="350" y="409"/>
                    </a:moveTo>
                    <a:lnTo>
                      <a:pt x="36159" y="409"/>
                    </a:lnTo>
                  </a:path>
                </a:pathLst>
              </a:custGeom>
              <a:noFill/>
              <a:ln w="5965" cap="flat">
                <a:solidFill>
                  <a:srgbClr val="EC4E44"/>
                </a:solidFill>
                <a:prstDash val="solid"/>
                <a:miter/>
              </a:ln>
            </p:spPr>
            <p:txBody>
              <a:bodyPr rtlCol="0" anchor="ctr"/>
              <a:lstStyle/>
              <a:p>
                <a:endParaRPr lang="en-US"/>
              </a:p>
            </p:txBody>
          </p:sp>
          <p:sp>
            <p:nvSpPr>
              <p:cNvPr id="3486" name="Freeform: Shape 3485">
                <a:extLst>
                  <a:ext uri="{FF2B5EF4-FFF2-40B4-BE49-F238E27FC236}">
                    <a16:creationId xmlns:a16="http://schemas.microsoft.com/office/drawing/2014/main" id="{C504EBF6-50D8-47B0-90C0-0F0061800288}"/>
                  </a:ext>
                </a:extLst>
              </p:cNvPr>
              <p:cNvSpPr/>
              <p:nvPr/>
            </p:nvSpPr>
            <p:spPr>
              <a:xfrm>
                <a:off x="1289331" y="5243858"/>
                <a:ext cx="35809" cy="5909"/>
              </a:xfrm>
              <a:custGeom>
                <a:avLst/>
                <a:gdLst>
                  <a:gd name="connsiteX0" fmla="*/ 163 w 35809"/>
                  <a:gd name="connsiteY0" fmla="*/ 553 h 5909"/>
                  <a:gd name="connsiteX1" fmla="*/ 35973 w 35809"/>
                  <a:gd name="connsiteY1" fmla="*/ 553 h 5909"/>
                </a:gdLst>
                <a:ahLst/>
                <a:cxnLst>
                  <a:cxn ang="0">
                    <a:pos x="connsiteX0" y="connsiteY0"/>
                  </a:cxn>
                  <a:cxn ang="0">
                    <a:pos x="connsiteX1" y="connsiteY1"/>
                  </a:cxn>
                </a:cxnLst>
                <a:rect l="l" t="t" r="r" b="b"/>
                <a:pathLst>
                  <a:path w="35809" h="5909">
                    <a:moveTo>
                      <a:pt x="163" y="553"/>
                    </a:moveTo>
                    <a:lnTo>
                      <a:pt x="35973" y="553"/>
                    </a:lnTo>
                  </a:path>
                </a:pathLst>
              </a:custGeom>
              <a:solidFill>
                <a:srgbClr val="EC4E44"/>
              </a:solidFill>
              <a:ln w="5965" cap="sq">
                <a:noFill/>
                <a:prstDash val="solid"/>
                <a:miter/>
              </a:ln>
            </p:spPr>
            <p:txBody>
              <a:bodyPr rtlCol="0" anchor="ctr"/>
              <a:lstStyle/>
              <a:p>
                <a:endParaRPr lang="en-US"/>
              </a:p>
            </p:txBody>
          </p:sp>
          <p:sp>
            <p:nvSpPr>
              <p:cNvPr id="3487" name="Freeform: Shape 3486">
                <a:extLst>
                  <a:ext uri="{FF2B5EF4-FFF2-40B4-BE49-F238E27FC236}">
                    <a16:creationId xmlns:a16="http://schemas.microsoft.com/office/drawing/2014/main" id="{5909BD80-7830-407B-8F25-821BD490C600}"/>
                  </a:ext>
                </a:extLst>
              </p:cNvPr>
              <p:cNvSpPr/>
              <p:nvPr/>
            </p:nvSpPr>
            <p:spPr>
              <a:xfrm>
                <a:off x="1289331" y="5243858"/>
                <a:ext cx="35809" cy="5909"/>
              </a:xfrm>
              <a:custGeom>
                <a:avLst/>
                <a:gdLst>
                  <a:gd name="connsiteX0" fmla="*/ 163 w 35809"/>
                  <a:gd name="connsiteY0" fmla="*/ 553 h 5909"/>
                  <a:gd name="connsiteX1" fmla="*/ 35973 w 35809"/>
                  <a:gd name="connsiteY1" fmla="*/ 553 h 5909"/>
                </a:gdLst>
                <a:ahLst/>
                <a:cxnLst>
                  <a:cxn ang="0">
                    <a:pos x="connsiteX0" y="connsiteY0"/>
                  </a:cxn>
                  <a:cxn ang="0">
                    <a:pos x="connsiteX1" y="connsiteY1"/>
                  </a:cxn>
                </a:cxnLst>
                <a:rect l="l" t="t" r="r" b="b"/>
                <a:pathLst>
                  <a:path w="35809" h="5909">
                    <a:moveTo>
                      <a:pt x="163" y="553"/>
                    </a:moveTo>
                    <a:lnTo>
                      <a:pt x="35973" y="553"/>
                    </a:lnTo>
                  </a:path>
                </a:pathLst>
              </a:custGeom>
              <a:noFill/>
              <a:ln w="5965" cap="flat">
                <a:solidFill>
                  <a:srgbClr val="EC4E44"/>
                </a:solidFill>
                <a:prstDash val="solid"/>
                <a:miter/>
              </a:ln>
            </p:spPr>
            <p:txBody>
              <a:bodyPr rtlCol="0" anchor="ctr"/>
              <a:lstStyle/>
              <a:p>
                <a:endParaRPr lang="en-US"/>
              </a:p>
            </p:txBody>
          </p:sp>
          <p:sp>
            <p:nvSpPr>
              <p:cNvPr id="3488" name="Freeform: Shape 3487">
                <a:extLst>
                  <a:ext uri="{FF2B5EF4-FFF2-40B4-BE49-F238E27FC236}">
                    <a16:creationId xmlns:a16="http://schemas.microsoft.com/office/drawing/2014/main" id="{9A69EFCD-FEB9-4100-9688-58B0F7265F52}"/>
                  </a:ext>
                </a:extLst>
              </p:cNvPr>
              <p:cNvSpPr/>
              <p:nvPr/>
            </p:nvSpPr>
            <p:spPr>
              <a:xfrm>
                <a:off x="1756953" y="4781461"/>
                <a:ext cx="35809" cy="5909"/>
              </a:xfrm>
              <a:custGeom>
                <a:avLst/>
                <a:gdLst>
                  <a:gd name="connsiteX0" fmla="*/ 242 w 35809"/>
                  <a:gd name="connsiteY0" fmla="*/ 474 h 5909"/>
                  <a:gd name="connsiteX1" fmla="*/ 36051 w 35809"/>
                  <a:gd name="connsiteY1" fmla="*/ 474 h 5909"/>
                </a:gdLst>
                <a:ahLst/>
                <a:cxnLst>
                  <a:cxn ang="0">
                    <a:pos x="connsiteX0" y="connsiteY0"/>
                  </a:cxn>
                  <a:cxn ang="0">
                    <a:pos x="connsiteX1" y="connsiteY1"/>
                  </a:cxn>
                </a:cxnLst>
                <a:rect l="l" t="t" r="r" b="b"/>
                <a:pathLst>
                  <a:path w="35809" h="5909">
                    <a:moveTo>
                      <a:pt x="242" y="474"/>
                    </a:moveTo>
                    <a:lnTo>
                      <a:pt x="36051" y="474"/>
                    </a:lnTo>
                  </a:path>
                </a:pathLst>
              </a:custGeom>
              <a:solidFill>
                <a:srgbClr val="EC4E44"/>
              </a:solidFill>
              <a:ln w="5965" cap="sq">
                <a:noFill/>
                <a:prstDash val="solid"/>
                <a:miter/>
              </a:ln>
            </p:spPr>
            <p:txBody>
              <a:bodyPr rtlCol="0" anchor="ctr"/>
              <a:lstStyle/>
              <a:p>
                <a:endParaRPr lang="en-US"/>
              </a:p>
            </p:txBody>
          </p:sp>
          <p:sp>
            <p:nvSpPr>
              <p:cNvPr id="3489" name="Freeform: Shape 3488">
                <a:extLst>
                  <a:ext uri="{FF2B5EF4-FFF2-40B4-BE49-F238E27FC236}">
                    <a16:creationId xmlns:a16="http://schemas.microsoft.com/office/drawing/2014/main" id="{269CE915-F737-4218-B013-263F8D10AE6E}"/>
                  </a:ext>
                </a:extLst>
              </p:cNvPr>
              <p:cNvSpPr/>
              <p:nvPr/>
            </p:nvSpPr>
            <p:spPr>
              <a:xfrm>
                <a:off x="1756953" y="4781461"/>
                <a:ext cx="35809" cy="5909"/>
              </a:xfrm>
              <a:custGeom>
                <a:avLst/>
                <a:gdLst>
                  <a:gd name="connsiteX0" fmla="*/ 242 w 35809"/>
                  <a:gd name="connsiteY0" fmla="*/ 474 h 5909"/>
                  <a:gd name="connsiteX1" fmla="*/ 36051 w 35809"/>
                  <a:gd name="connsiteY1" fmla="*/ 474 h 5909"/>
                </a:gdLst>
                <a:ahLst/>
                <a:cxnLst>
                  <a:cxn ang="0">
                    <a:pos x="connsiteX0" y="connsiteY0"/>
                  </a:cxn>
                  <a:cxn ang="0">
                    <a:pos x="connsiteX1" y="connsiteY1"/>
                  </a:cxn>
                </a:cxnLst>
                <a:rect l="l" t="t" r="r" b="b"/>
                <a:pathLst>
                  <a:path w="35809" h="5909">
                    <a:moveTo>
                      <a:pt x="242" y="474"/>
                    </a:moveTo>
                    <a:lnTo>
                      <a:pt x="36051" y="474"/>
                    </a:lnTo>
                  </a:path>
                </a:pathLst>
              </a:custGeom>
              <a:noFill/>
              <a:ln w="5965" cap="flat">
                <a:solidFill>
                  <a:srgbClr val="EC4E44"/>
                </a:solidFill>
                <a:prstDash val="solid"/>
                <a:miter/>
              </a:ln>
            </p:spPr>
            <p:txBody>
              <a:bodyPr rtlCol="0" anchor="ctr"/>
              <a:lstStyle/>
              <a:p>
                <a:endParaRPr lang="en-US"/>
              </a:p>
            </p:txBody>
          </p:sp>
          <p:sp>
            <p:nvSpPr>
              <p:cNvPr id="3490" name="Freeform: Shape 3489">
                <a:extLst>
                  <a:ext uri="{FF2B5EF4-FFF2-40B4-BE49-F238E27FC236}">
                    <a16:creationId xmlns:a16="http://schemas.microsoft.com/office/drawing/2014/main" id="{A65EC666-B38D-4D2F-94A9-12F05E175BF6}"/>
                  </a:ext>
                </a:extLst>
              </p:cNvPr>
              <p:cNvSpPr/>
              <p:nvPr/>
            </p:nvSpPr>
            <p:spPr>
              <a:xfrm>
                <a:off x="2553384" y="4263927"/>
                <a:ext cx="35809" cy="5909"/>
              </a:xfrm>
              <a:custGeom>
                <a:avLst/>
                <a:gdLst>
                  <a:gd name="connsiteX0" fmla="*/ 375 w 35809"/>
                  <a:gd name="connsiteY0" fmla="*/ 387 h 5909"/>
                  <a:gd name="connsiteX1" fmla="*/ 36185 w 35809"/>
                  <a:gd name="connsiteY1" fmla="*/ 387 h 5909"/>
                </a:gdLst>
                <a:ahLst/>
                <a:cxnLst>
                  <a:cxn ang="0">
                    <a:pos x="connsiteX0" y="connsiteY0"/>
                  </a:cxn>
                  <a:cxn ang="0">
                    <a:pos x="connsiteX1" y="connsiteY1"/>
                  </a:cxn>
                </a:cxnLst>
                <a:rect l="l" t="t" r="r" b="b"/>
                <a:pathLst>
                  <a:path w="35809" h="5909">
                    <a:moveTo>
                      <a:pt x="375" y="387"/>
                    </a:moveTo>
                    <a:lnTo>
                      <a:pt x="36185" y="387"/>
                    </a:lnTo>
                  </a:path>
                </a:pathLst>
              </a:custGeom>
              <a:solidFill>
                <a:srgbClr val="EC4E44"/>
              </a:solidFill>
              <a:ln w="5965" cap="sq">
                <a:noFill/>
                <a:prstDash val="solid"/>
                <a:miter/>
              </a:ln>
            </p:spPr>
            <p:txBody>
              <a:bodyPr rtlCol="0" anchor="ctr"/>
              <a:lstStyle/>
              <a:p>
                <a:endParaRPr lang="en-US"/>
              </a:p>
            </p:txBody>
          </p:sp>
          <p:sp>
            <p:nvSpPr>
              <p:cNvPr id="3491" name="Freeform: Shape 3490">
                <a:extLst>
                  <a:ext uri="{FF2B5EF4-FFF2-40B4-BE49-F238E27FC236}">
                    <a16:creationId xmlns:a16="http://schemas.microsoft.com/office/drawing/2014/main" id="{CD054D23-F4AD-4131-9D06-70BEDDCFC354}"/>
                  </a:ext>
                </a:extLst>
              </p:cNvPr>
              <p:cNvSpPr/>
              <p:nvPr/>
            </p:nvSpPr>
            <p:spPr>
              <a:xfrm>
                <a:off x="2553384" y="4263927"/>
                <a:ext cx="35809" cy="5909"/>
              </a:xfrm>
              <a:custGeom>
                <a:avLst/>
                <a:gdLst>
                  <a:gd name="connsiteX0" fmla="*/ 375 w 35809"/>
                  <a:gd name="connsiteY0" fmla="*/ 387 h 5909"/>
                  <a:gd name="connsiteX1" fmla="*/ 36185 w 35809"/>
                  <a:gd name="connsiteY1" fmla="*/ 387 h 5909"/>
                </a:gdLst>
                <a:ahLst/>
                <a:cxnLst>
                  <a:cxn ang="0">
                    <a:pos x="connsiteX0" y="connsiteY0"/>
                  </a:cxn>
                  <a:cxn ang="0">
                    <a:pos x="connsiteX1" y="connsiteY1"/>
                  </a:cxn>
                </a:cxnLst>
                <a:rect l="l" t="t" r="r" b="b"/>
                <a:pathLst>
                  <a:path w="35809" h="5909">
                    <a:moveTo>
                      <a:pt x="375" y="387"/>
                    </a:moveTo>
                    <a:lnTo>
                      <a:pt x="36185" y="387"/>
                    </a:lnTo>
                  </a:path>
                </a:pathLst>
              </a:custGeom>
              <a:noFill/>
              <a:ln w="5965" cap="flat">
                <a:solidFill>
                  <a:srgbClr val="EC4E44"/>
                </a:solidFill>
                <a:prstDash val="solid"/>
                <a:miter/>
              </a:ln>
            </p:spPr>
            <p:txBody>
              <a:bodyPr rtlCol="0" anchor="ctr"/>
              <a:lstStyle/>
              <a:p>
                <a:endParaRPr lang="en-US"/>
              </a:p>
            </p:txBody>
          </p:sp>
          <p:sp>
            <p:nvSpPr>
              <p:cNvPr id="3492" name="Freeform: Shape 3491">
                <a:extLst>
                  <a:ext uri="{FF2B5EF4-FFF2-40B4-BE49-F238E27FC236}">
                    <a16:creationId xmlns:a16="http://schemas.microsoft.com/office/drawing/2014/main" id="{42CD3461-E4A6-48AA-837E-1AA7D2594CB2}"/>
                  </a:ext>
                </a:extLst>
              </p:cNvPr>
              <p:cNvSpPr/>
              <p:nvPr/>
            </p:nvSpPr>
            <p:spPr>
              <a:xfrm>
                <a:off x="3185473" y="3729628"/>
                <a:ext cx="35809" cy="5909"/>
              </a:xfrm>
              <a:custGeom>
                <a:avLst/>
                <a:gdLst>
                  <a:gd name="connsiteX0" fmla="*/ 481 w 35809"/>
                  <a:gd name="connsiteY0" fmla="*/ 296 h 5909"/>
                  <a:gd name="connsiteX1" fmla="*/ 36290 w 35809"/>
                  <a:gd name="connsiteY1" fmla="*/ 296 h 5909"/>
                </a:gdLst>
                <a:ahLst/>
                <a:cxnLst>
                  <a:cxn ang="0">
                    <a:pos x="connsiteX0" y="connsiteY0"/>
                  </a:cxn>
                  <a:cxn ang="0">
                    <a:pos x="connsiteX1" y="connsiteY1"/>
                  </a:cxn>
                </a:cxnLst>
                <a:rect l="l" t="t" r="r" b="b"/>
                <a:pathLst>
                  <a:path w="35809" h="5909">
                    <a:moveTo>
                      <a:pt x="481" y="296"/>
                    </a:moveTo>
                    <a:lnTo>
                      <a:pt x="36290" y="296"/>
                    </a:lnTo>
                  </a:path>
                </a:pathLst>
              </a:custGeom>
              <a:solidFill>
                <a:srgbClr val="EC4E44"/>
              </a:solidFill>
              <a:ln w="5965" cap="sq">
                <a:noFill/>
                <a:prstDash val="solid"/>
                <a:miter/>
              </a:ln>
            </p:spPr>
            <p:txBody>
              <a:bodyPr rtlCol="0" anchor="ctr"/>
              <a:lstStyle/>
              <a:p>
                <a:endParaRPr lang="en-US"/>
              </a:p>
            </p:txBody>
          </p:sp>
          <p:sp>
            <p:nvSpPr>
              <p:cNvPr id="3493" name="Freeform: Shape 3492">
                <a:extLst>
                  <a:ext uri="{FF2B5EF4-FFF2-40B4-BE49-F238E27FC236}">
                    <a16:creationId xmlns:a16="http://schemas.microsoft.com/office/drawing/2014/main" id="{36C85216-3D9B-42DD-A1A1-10BCB0653F98}"/>
                  </a:ext>
                </a:extLst>
              </p:cNvPr>
              <p:cNvSpPr/>
              <p:nvPr/>
            </p:nvSpPr>
            <p:spPr>
              <a:xfrm>
                <a:off x="3185473" y="3729628"/>
                <a:ext cx="35809" cy="5909"/>
              </a:xfrm>
              <a:custGeom>
                <a:avLst/>
                <a:gdLst>
                  <a:gd name="connsiteX0" fmla="*/ 481 w 35809"/>
                  <a:gd name="connsiteY0" fmla="*/ 296 h 5909"/>
                  <a:gd name="connsiteX1" fmla="*/ 36290 w 35809"/>
                  <a:gd name="connsiteY1" fmla="*/ 296 h 5909"/>
                </a:gdLst>
                <a:ahLst/>
                <a:cxnLst>
                  <a:cxn ang="0">
                    <a:pos x="connsiteX0" y="connsiteY0"/>
                  </a:cxn>
                  <a:cxn ang="0">
                    <a:pos x="connsiteX1" y="connsiteY1"/>
                  </a:cxn>
                </a:cxnLst>
                <a:rect l="l" t="t" r="r" b="b"/>
                <a:pathLst>
                  <a:path w="35809" h="5909">
                    <a:moveTo>
                      <a:pt x="481" y="296"/>
                    </a:moveTo>
                    <a:lnTo>
                      <a:pt x="36290" y="296"/>
                    </a:lnTo>
                  </a:path>
                </a:pathLst>
              </a:custGeom>
              <a:noFill/>
              <a:ln w="5965" cap="flat">
                <a:solidFill>
                  <a:srgbClr val="EC4E44"/>
                </a:solidFill>
                <a:prstDash val="solid"/>
                <a:miter/>
              </a:ln>
            </p:spPr>
            <p:txBody>
              <a:bodyPr rtlCol="0" anchor="ctr"/>
              <a:lstStyle/>
              <a:p>
                <a:endParaRPr lang="en-US"/>
              </a:p>
            </p:txBody>
          </p:sp>
          <p:sp>
            <p:nvSpPr>
              <p:cNvPr id="3494" name="Freeform: Shape 3493">
                <a:extLst>
                  <a:ext uri="{FF2B5EF4-FFF2-40B4-BE49-F238E27FC236}">
                    <a16:creationId xmlns:a16="http://schemas.microsoft.com/office/drawing/2014/main" id="{628C1B64-A756-487A-B93C-4262EA2F347D}"/>
                  </a:ext>
                </a:extLst>
              </p:cNvPr>
              <p:cNvSpPr/>
              <p:nvPr/>
            </p:nvSpPr>
            <p:spPr>
              <a:xfrm>
                <a:off x="2027552" y="4816465"/>
                <a:ext cx="35809" cy="5909"/>
              </a:xfrm>
              <a:custGeom>
                <a:avLst/>
                <a:gdLst>
                  <a:gd name="connsiteX0" fmla="*/ 287 w 35809"/>
                  <a:gd name="connsiteY0" fmla="*/ 480 h 5909"/>
                  <a:gd name="connsiteX1" fmla="*/ 36096 w 35809"/>
                  <a:gd name="connsiteY1" fmla="*/ 480 h 5909"/>
                </a:gdLst>
                <a:ahLst/>
                <a:cxnLst>
                  <a:cxn ang="0">
                    <a:pos x="connsiteX0" y="connsiteY0"/>
                  </a:cxn>
                  <a:cxn ang="0">
                    <a:pos x="connsiteX1" y="connsiteY1"/>
                  </a:cxn>
                </a:cxnLst>
                <a:rect l="l" t="t" r="r" b="b"/>
                <a:pathLst>
                  <a:path w="35809" h="5909">
                    <a:moveTo>
                      <a:pt x="287" y="480"/>
                    </a:moveTo>
                    <a:lnTo>
                      <a:pt x="36096" y="480"/>
                    </a:lnTo>
                  </a:path>
                </a:pathLst>
              </a:custGeom>
              <a:solidFill>
                <a:srgbClr val="EC4E44"/>
              </a:solidFill>
              <a:ln w="5965" cap="sq">
                <a:noFill/>
                <a:prstDash val="solid"/>
                <a:miter/>
              </a:ln>
            </p:spPr>
            <p:txBody>
              <a:bodyPr rtlCol="0" anchor="ctr"/>
              <a:lstStyle/>
              <a:p>
                <a:endParaRPr lang="en-US"/>
              </a:p>
            </p:txBody>
          </p:sp>
          <p:sp>
            <p:nvSpPr>
              <p:cNvPr id="3495" name="Freeform: Shape 3494">
                <a:extLst>
                  <a:ext uri="{FF2B5EF4-FFF2-40B4-BE49-F238E27FC236}">
                    <a16:creationId xmlns:a16="http://schemas.microsoft.com/office/drawing/2014/main" id="{F56194FB-71FC-4B79-BAA0-4152D39046DF}"/>
                  </a:ext>
                </a:extLst>
              </p:cNvPr>
              <p:cNvSpPr/>
              <p:nvPr/>
            </p:nvSpPr>
            <p:spPr>
              <a:xfrm>
                <a:off x="2027552" y="4816465"/>
                <a:ext cx="35809" cy="5909"/>
              </a:xfrm>
              <a:custGeom>
                <a:avLst/>
                <a:gdLst>
                  <a:gd name="connsiteX0" fmla="*/ 287 w 35809"/>
                  <a:gd name="connsiteY0" fmla="*/ 480 h 5909"/>
                  <a:gd name="connsiteX1" fmla="*/ 36096 w 35809"/>
                  <a:gd name="connsiteY1" fmla="*/ 480 h 5909"/>
                </a:gdLst>
                <a:ahLst/>
                <a:cxnLst>
                  <a:cxn ang="0">
                    <a:pos x="connsiteX0" y="connsiteY0"/>
                  </a:cxn>
                  <a:cxn ang="0">
                    <a:pos x="connsiteX1" y="connsiteY1"/>
                  </a:cxn>
                </a:cxnLst>
                <a:rect l="l" t="t" r="r" b="b"/>
                <a:pathLst>
                  <a:path w="35809" h="5909">
                    <a:moveTo>
                      <a:pt x="287" y="480"/>
                    </a:moveTo>
                    <a:lnTo>
                      <a:pt x="36096" y="480"/>
                    </a:lnTo>
                  </a:path>
                </a:pathLst>
              </a:custGeom>
              <a:noFill/>
              <a:ln w="5965" cap="flat">
                <a:solidFill>
                  <a:srgbClr val="EC4E44"/>
                </a:solidFill>
                <a:prstDash val="solid"/>
                <a:miter/>
              </a:ln>
            </p:spPr>
            <p:txBody>
              <a:bodyPr rtlCol="0" anchor="ctr"/>
              <a:lstStyle/>
              <a:p>
                <a:endParaRPr lang="en-US"/>
              </a:p>
            </p:txBody>
          </p:sp>
          <p:sp>
            <p:nvSpPr>
              <p:cNvPr id="3496" name="Freeform: Shape 3495">
                <a:extLst>
                  <a:ext uri="{FF2B5EF4-FFF2-40B4-BE49-F238E27FC236}">
                    <a16:creationId xmlns:a16="http://schemas.microsoft.com/office/drawing/2014/main" id="{4066C7D5-5007-4C01-9FCE-88D2AD761DAE}"/>
                  </a:ext>
                </a:extLst>
              </p:cNvPr>
              <p:cNvSpPr/>
              <p:nvPr/>
            </p:nvSpPr>
            <p:spPr>
              <a:xfrm>
                <a:off x="2589715" y="4229759"/>
                <a:ext cx="35809" cy="5909"/>
              </a:xfrm>
              <a:custGeom>
                <a:avLst/>
                <a:gdLst>
                  <a:gd name="connsiteX0" fmla="*/ 381 w 35809"/>
                  <a:gd name="connsiteY0" fmla="*/ 381 h 5909"/>
                  <a:gd name="connsiteX1" fmla="*/ 36191 w 35809"/>
                  <a:gd name="connsiteY1" fmla="*/ 381 h 5909"/>
                </a:gdLst>
                <a:ahLst/>
                <a:cxnLst>
                  <a:cxn ang="0">
                    <a:pos x="connsiteX0" y="connsiteY0"/>
                  </a:cxn>
                  <a:cxn ang="0">
                    <a:pos x="connsiteX1" y="connsiteY1"/>
                  </a:cxn>
                </a:cxnLst>
                <a:rect l="l" t="t" r="r" b="b"/>
                <a:pathLst>
                  <a:path w="35809" h="5909">
                    <a:moveTo>
                      <a:pt x="381" y="381"/>
                    </a:moveTo>
                    <a:lnTo>
                      <a:pt x="36191" y="381"/>
                    </a:lnTo>
                  </a:path>
                </a:pathLst>
              </a:custGeom>
              <a:solidFill>
                <a:srgbClr val="EC4E44"/>
              </a:solidFill>
              <a:ln w="5965" cap="sq">
                <a:noFill/>
                <a:prstDash val="solid"/>
                <a:miter/>
              </a:ln>
            </p:spPr>
            <p:txBody>
              <a:bodyPr rtlCol="0" anchor="ctr"/>
              <a:lstStyle/>
              <a:p>
                <a:endParaRPr lang="en-US"/>
              </a:p>
            </p:txBody>
          </p:sp>
          <p:sp>
            <p:nvSpPr>
              <p:cNvPr id="3497" name="Freeform: Shape 3496">
                <a:extLst>
                  <a:ext uri="{FF2B5EF4-FFF2-40B4-BE49-F238E27FC236}">
                    <a16:creationId xmlns:a16="http://schemas.microsoft.com/office/drawing/2014/main" id="{5A0E61FA-8A8D-4EB7-88F6-C9A90CB72F1B}"/>
                  </a:ext>
                </a:extLst>
              </p:cNvPr>
              <p:cNvSpPr/>
              <p:nvPr/>
            </p:nvSpPr>
            <p:spPr>
              <a:xfrm>
                <a:off x="2589715" y="4229759"/>
                <a:ext cx="35809" cy="5909"/>
              </a:xfrm>
              <a:custGeom>
                <a:avLst/>
                <a:gdLst>
                  <a:gd name="connsiteX0" fmla="*/ 381 w 35809"/>
                  <a:gd name="connsiteY0" fmla="*/ 381 h 5909"/>
                  <a:gd name="connsiteX1" fmla="*/ 36191 w 35809"/>
                  <a:gd name="connsiteY1" fmla="*/ 381 h 5909"/>
                </a:gdLst>
                <a:ahLst/>
                <a:cxnLst>
                  <a:cxn ang="0">
                    <a:pos x="connsiteX0" y="connsiteY0"/>
                  </a:cxn>
                  <a:cxn ang="0">
                    <a:pos x="connsiteX1" y="connsiteY1"/>
                  </a:cxn>
                </a:cxnLst>
                <a:rect l="l" t="t" r="r" b="b"/>
                <a:pathLst>
                  <a:path w="35809" h="5909">
                    <a:moveTo>
                      <a:pt x="381" y="381"/>
                    </a:moveTo>
                    <a:lnTo>
                      <a:pt x="36191" y="381"/>
                    </a:lnTo>
                  </a:path>
                </a:pathLst>
              </a:custGeom>
              <a:noFill/>
              <a:ln w="5965" cap="flat">
                <a:solidFill>
                  <a:srgbClr val="EC4E44"/>
                </a:solidFill>
                <a:prstDash val="solid"/>
                <a:miter/>
              </a:ln>
            </p:spPr>
            <p:txBody>
              <a:bodyPr rtlCol="0" anchor="ctr"/>
              <a:lstStyle/>
              <a:p>
                <a:endParaRPr lang="en-US"/>
              </a:p>
            </p:txBody>
          </p:sp>
          <p:sp>
            <p:nvSpPr>
              <p:cNvPr id="3498" name="Freeform: Shape 3497">
                <a:extLst>
                  <a:ext uri="{FF2B5EF4-FFF2-40B4-BE49-F238E27FC236}">
                    <a16:creationId xmlns:a16="http://schemas.microsoft.com/office/drawing/2014/main" id="{49C379A8-FE87-4742-97C2-3A4136E08F78}"/>
                  </a:ext>
                </a:extLst>
              </p:cNvPr>
              <p:cNvSpPr/>
              <p:nvPr/>
            </p:nvSpPr>
            <p:spPr>
              <a:xfrm>
                <a:off x="2039576" y="4815020"/>
                <a:ext cx="35809" cy="5909"/>
              </a:xfrm>
              <a:custGeom>
                <a:avLst/>
                <a:gdLst>
                  <a:gd name="connsiteX0" fmla="*/ 289 w 35809"/>
                  <a:gd name="connsiteY0" fmla="*/ 480 h 5909"/>
                  <a:gd name="connsiteX1" fmla="*/ 36098 w 35809"/>
                  <a:gd name="connsiteY1" fmla="*/ 480 h 5909"/>
                </a:gdLst>
                <a:ahLst/>
                <a:cxnLst>
                  <a:cxn ang="0">
                    <a:pos x="connsiteX0" y="connsiteY0"/>
                  </a:cxn>
                  <a:cxn ang="0">
                    <a:pos x="connsiteX1" y="connsiteY1"/>
                  </a:cxn>
                </a:cxnLst>
                <a:rect l="l" t="t" r="r" b="b"/>
                <a:pathLst>
                  <a:path w="35809" h="5909">
                    <a:moveTo>
                      <a:pt x="289" y="480"/>
                    </a:moveTo>
                    <a:lnTo>
                      <a:pt x="36098" y="480"/>
                    </a:lnTo>
                  </a:path>
                </a:pathLst>
              </a:custGeom>
              <a:solidFill>
                <a:srgbClr val="EC4E44"/>
              </a:solidFill>
              <a:ln w="5965" cap="sq">
                <a:noFill/>
                <a:prstDash val="solid"/>
                <a:miter/>
              </a:ln>
            </p:spPr>
            <p:txBody>
              <a:bodyPr rtlCol="0" anchor="ctr"/>
              <a:lstStyle/>
              <a:p>
                <a:endParaRPr lang="en-US"/>
              </a:p>
            </p:txBody>
          </p:sp>
          <p:sp>
            <p:nvSpPr>
              <p:cNvPr id="3499" name="Freeform: Shape 3498">
                <a:extLst>
                  <a:ext uri="{FF2B5EF4-FFF2-40B4-BE49-F238E27FC236}">
                    <a16:creationId xmlns:a16="http://schemas.microsoft.com/office/drawing/2014/main" id="{0BC967AF-92ED-4BBD-8F22-FF8178366714}"/>
                  </a:ext>
                </a:extLst>
              </p:cNvPr>
              <p:cNvSpPr/>
              <p:nvPr/>
            </p:nvSpPr>
            <p:spPr>
              <a:xfrm>
                <a:off x="2039576" y="4815020"/>
                <a:ext cx="35809" cy="5909"/>
              </a:xfrm>
              <a:custGeom>
                <a:avLst/>
                <a:gdLst>
                  <a:gd name="connsiteX0" fmla="*/ 289 w 35809"/>
                  <a:gd name="connsiteY0" fmla="*/ 480 h 5909"/>
                  <a:gd name="connsiteX1" fmla="*/ 36098 w 35809"/>
                  <a:gd name="connsiteY1" fmla="*/ 480 h 5909"/>
                </a:gdLst>
                <a:ahLst/>
                <a:cxnLst>
                  <a:cxn ang="0">
                    <a:pos x="connsiteX0" y="connsiteY0"/>
                  </a:cxn>
                  <a:cxn ang="0">
                    <a:pos x="connsiteX1" y="connsiteY1"/>
                  </a:cxn>
                </a:cxnLst>
                <a:rect l="l" t="t" r="r" b="b"/>
                <a:pathLst>
                  <a:path w="35809" h="5909">
                    <a:moveTo>
                      <a:pt x="289" y="480"/>
                    </a:moveTo>
                    <a:lnTo>
                      <a:pt x="36098" y="480"/>
                    </a:lnTo>
                  </a:path>
                </a:pathLst>
              </a:custGeom>
              <a:noFill/>
              <a:ln w="5965" cap="flat">
                <a:solidFill>
                  <a:srgbClr val="EC4E44"/>
                </a:solidFill>
                <a:prstDash val="solid"/>
                <a:miter/>
              </a:ln>
            </p:spPr>
            <p:txBody>
              <a:bodyPr rtlCol="0" anchor="ctr"/>
              <a:lstStyle/>
              <a:p>
                <a:endParaRPr lang="en-US"/>
              </a:p>
            </p:txBody>
          </p:sp>
          <p:sp>
            <p:nvSpPr>
              <p:cNvPr id="3500" name="Freeform: Shape 3499">
                <a:extLst>
                  <a:ext uri="{FF2B5EF4-FFF2-40B4-BE49-F238E27FC236}">
                    <a16:creationId xmlns:a16="http://schemas.microsoft.com/office/drawing/2014/main" id="{0A3EBA87-DB37-4AC6-90DA-BA692C0135B0}"/>
                  </a:ext>
                </a:extLst>
              </p:cNvPr>
              <p:cNvSpPr/>
              <p:nvPr/>
            </p:nvSpPr>
            <p:spPr>
              <a:xfrm>
                <a:off x="3967346" y="3018562"/>
                <a:ext cx="35809" cy="5909"/>
              </a:xfrm>
              <a:custGeom>
                <a:avLst/>
                <a:gdLst>
                  <a:gd name="connsiteX0" fmla="*/ 612 w 35809"/>
                  <a:gd name="connsiteY0" fmla="*/ 176 h 5909"/>
                  <a:gd name="connsiteX1" fmla="*/ 36421 w 35809"/>
                  <a:gd name="connsiteY1" fmla="*/ 176 h 5909"/>
                </a:gdLst>
                <a:ahLst/>
                <a:cxnLst>
                  <a:cxn ang="0">
                    <a:pos x="connsiteX0" y="connsiteY0"/>
                  </a:cxn>
                  <a:cxn ang="0">
                    <a:pos x="connsiteX1" y="connsiteY1"/>
                  </a:cxn>
                </a:cxnLst>
                <a:rect l="l" t="t" r="r" b="b"/>
                <a:pathLst>
                  <a:path w="35809" h="5909">
                    <a:moveTo>
                      <a:pt x="612" y="176"/>
                    </a:moveTo>
                    <a:lnTo>
                      <a:pt x="36421" y="176"/>
                    </a:lnTo>
                  </a:path>
                </a:pathLst>
              </a:custGeom>
              <a:solidFill>
                <a:srgbClr val="EC4E44"/>
              </a:solidFill>
              <a:ln w="5965" cap="sq">
                <a:noFill/>
                <a:prstDash val="solid"/>
                <a:miter/>
              </a:ln>
            </p:spPr>
            <p:txBody>
              <a:bodyPr rtlCol="0" anchor="ctr"/>
              <a:lstStyle/>
              <a:p>
                <a:endParaRPr lang="en-US"/>
              </a:p>
            </p:txBody>
          </p:sp>
          <p:sp>
            <p:nvSpPr>
              <p:cNvPr id="3501" name="Freeform: Shape 3500">
                <a:extLst>
                  <a:ext uri="{FF2B5EF4-FFF2-40B4-BE49-F238E27FC236}">
                    <a16:creationId xmlns:a16="http://schemas.microsoft.com/office/drawing/2014/main" id="{9FBD7C6E-0541-4EA7-A7A6-88254B998C7D}"/>
                  </a:ext>
                </a:extLst>
              </p:cNvPr>
              <p:cNvSpPr/>
              <p:nvPr/>
            </p:nvSpPr>
            <p:spPr>
              <a:xfrm>
                <a:off x="3967346" y="3018562"/>
                <a:ext cx="35809" cy="5909"/>
              </a:xfrm>
              <a:custGeom>
                <a:avLst/>
                <a:gdLst>
                  <a:gd name="connsiteX0" fmla="*/ 612 w 35809"/>
                  <a:gd name="connsiteY0" fmla="*/ 176 h 5909"/>
                  <a:gd name="connsiteX1" fmla="*/ 36421 w 35809"/>
                  <a:gd name="connsiteY1" fmla="*/ 176 h 5909"/>
                </a:gdLst>
                <a:ahLst/>
                <a:cxnLst>
                  <a:cxn ang="0">
                    <a:pos x="connsiteX0" y="connsiteY0"/>
                  </a:cxn>
                  <a:cxn ang="0">
                    <a:pos x="connsiteX1" y="connsiteY1"/>
                  </a:cxn>
                </a:cxnLst>
                <a:rect l="l" t="t" r="r" b="b"/>
                <a:pathLst>
                  <a:path w="35809" h="5909">
                    <a:moveTo>
                      <a:pt x="612" y="176"/>
                    </a:moveTo>
                    <a:lnTo>
                      <a:pt x="36421" y="176"/>
                    </a:lnTo>
                  </a:path>
                </a:pathLst>
              </a:custGeom>
              <a:noFill/>
              <a:ln w="5965" cap="flat">
                <a:solidFill>
                  <a:srgbClr val="EC4E44"/>
                </a:solidFill>
                <a:prstDash val="solid"/>
                <a:miter/>
              </a:ln>
            </p:spPr>
            <p:txBody>
              <a:bodyPr rtlCol="0" anchor="ctr"/>
              <a:lstStyle/>
              <a:p>
                <a:endParaRPr lang="en-US"/>
              </a:p>
            </p:txBody>
          </p:sp>
          <p:sp>
            <p:nvSpPr>
              <p:cNvPr id="3502" name="Freeform: Shape 3501">
                <a:extLst>
                  <a:ext uri="{FF2B5EF4-FFF2-40B4-BE49-F238E27FC236}">
                    <a16:creationId xmlns:a16="http://schemas.microsoft.com/office/drawing/2014/main" id="{26CB7A72-3BC3-4E66-AE2E-4C0303658B79}"/>
                  </a:ext>
                </a:extLst>
              </p:cNvPr>
              <p:cNvSpPr/>
              <p:nvPr/>
            </p:nvSpPr>
            <p:spPr>
              <a:xfrm>
                <a:off x="1931628" y="4813568"/>
                <a:ext cx="35809" cy="5909"/>
              </a:xfrm>
              <a:custGeom>
                <a:avLst/>
                <a:gdLst>
                  <a:gd name="connsiteX0" fmla="*/ 271 w 35809"/>
                  <a:gd name="connsiteY0" fmla="*/ 480 h 5909"/>
                  <a:gd name="connsiteX1" fmla="*/ 36080 w 35809"/>
                  <a:gd name="connsiteY1" fmla="*/ 480 h 5909"/>
                </a:gdLst>
                <a:ahLst/>
                <a:cxnLst>
                  <a:cxn ang="0">
                    <a:pos x="connsiteX0" y="connsiteY0"/>
                  </a:cxn>
                  <a:cxn ang="0">
                    <a:pos x="connsiteX1" y="connsiteY1"/>
                  </a:cxn>
                </a:cxnLst>
                <a:rect l="l" t="t" r="r" b="b"/>
                <a:pathLst>
                  <a:path w="35809" h="5909">
                    <a:moveTo>
                      <a:pt x="271" y="480"/>
                    </a:moveTo>
                    <a:lnTo>
                      <a:pt x="36080" y="480"/>
                    </a:lnTo>
                  </a:path>
                </a:pathLst>
              </a:custGeom>
              <a:solidFill>
                <a:srgbClr val="EC4E44"/>
              </a:solidFill>
              <a:ln w="5965" cap="sq">
                <a:noFill/>
                <a:prstDash val="solid"/>
                <a:miter/>
              </a:ln>
            </p:spPr>
            <p:txBody>
              <a:bodyPr rtlCol="0" anchor="ctr"/>
              <a:lstStyle/>
              <a:p>
                <a:endParaRPr lang="en-US"/>
              </a:p>
            </p:txBody>
          </p:sp>
          <p:sp>
            <p:nvSpPr>
              <p:cNvPr id="3503" name="Freeform: Shape 3502">
                <a:extLst>
                  <a:ext uri="{FF2B5EF4-FFF2-40B4-BE49-F238E27FC236}">
                    <a16:creationId xmlns:a16="http://schemas.microsoft.com/office/drawing/2014/main" id="{640B04DE-BA99-4ADB-9E06-41FF9FA35A31}"/>
                  </a:ext>
                </a:extLst>
              </p:cNvPr>
              <p:cNvSpPr/>
              <p:nvPr/>
            </p:nvSpPr>
            <p:spPr>
              <a:xfrm>
                <a:off x="1931628" y="4813568"/>
                <a:ext cx="35809" cy="5909"/>
              </a:xfrm>
              <a:custGeom>
                <a:avLst/>
                <a:gdLst>
                  <a:gd name="connsiteX0" fmla="*/ 271 w 35809"/>
                  <a:gd name="connsiteY0" fmla="*/ 480 h 5909"/>
                  <a:gd name="connsiteX1" fmla="*/ 36080 w 35809"/>
                  <a:gd name="connsiteY1" fmla="*/ 480 h 5909"/>
                </a:gdLst>
                <a:ahLst/>
                <a:cxnLst>
                  <a:cxn ang="0">
                    <a:pos x="connsiteX0" y="connsiteY0"/>
                  </a:cxn>
                  <a:cxn ang="0">
                    <a:pos x="connsiteX1" y="connsiteY1"/>
                  </a:cxn>
                </a:cxnLst>
                <a:rect l="l" t="t" r="r" b="b"/>
                <a:pathLst>
                  <a:path w="35809" h="5909">
                    <a:moveTo>
                      <a:pt x="271" y="480"/>
                    </a:moveTo>
                    <a:lnTo>
                      <a:pt x="36080" y="480"/>
                    </a:lnTo>
                  </a:path>
                </a:pathLst>
              </a:custGeom>
              <a:noFill/>
              <a:ln w="5965" cap="flat">
                <a:solidFill>
                  <a:srgbClr val="EC4E44"/>
                </a:solidFill>
                <a:prstDash val="solid"/>
                <a:miter/>
              </a:ln>
            </p:spPr>
            <p:txBody>
              <a:bodyPr rtlCol="0" anchor="ctr"/>
              <a:lstStyle/>
              <a:p>
                <a:endParaRPr lang="en-US"/>
              </a:p>
            </p:txBody>
          </p:sp>
          <p:sp>
            <p:nvSpPr>
              <p:cNvPr id="3504" name="Freeform: Shape 3503">
                <a:extLst>
                  <a:ext uri="{FF2B5EF4-FFF2-40B4-BE49-F238E27FC236}">
                    <a16:creationId xmlns:a16="http://schemas.microsoft.com/office/drawing/2014/main" id="{C512ECBA-DF8F-442D-A472-0388FBCC6A77}"/>
                  </a:ext>
                </a:extLst>
              </p:cNvPr>
              <p:cNvSpPr/>
              <p:nvPr/>
            </p:nvSpPr>
            <p:spPr>
              <a:xfrm>
                <a:off x="3783802" y="3193033"/>
                <a:ext cx="35809" cy="5909"/>
              </a:xfrm>
              <a:custGeom>
                <a:avLst/>
                <a:gdLst>
                  <a:gd name="connsiteX0" fmla="*/ 581 w 35809"/>
                  <a:gd name="connsiteY0" fmla="*/ 206 h 5909"/>
                  <a:gd name="connsiteX1" fmla="*/ 36391 w 35809"/>
                  <a:gd name="connsiteY1" fmla="*/ 206 h 5909"/>
                </a:gdLst>
                <a:ahLst/>
                <a:cxnLst>
                  <a:cxn ang="0">
                    <a:pos x="connsiteX0" y="connsiteY0"/>
                  </a:cxn>
                  <a:cxn ang="0">
                    <a:pos x="connsiteX1" y="connsiteY1"/>
                  </a:cxn>
                </a:cxnLst>
                <a:rect l="l" t="t" r="r" b="b"/>
                <a:pathLst>
                  <a:path w="35809" h="5909">
                    <a:moveTo>
                      <a:pt x="581" y="206"/>
                    </a:moveTo>
                    <a:lnTo>
                      <a:pt x="36391" y="206"/>
                    </a:lnTo>
                  </a:path>
                </a:pathLst>
              </a:custGeom>
              <a:solidFill>
                <a:srgbClr val="EC4E44"/>
              </a:solidFill>
              <a:ln w="5965" cap="sq">
                <a:noFill/>
                <a:prstDash val="solid"/>
                <a:miter/>
              </a:ln>
            </p:spPr>
            <p:txBody>
              <a:bodyPr rtlCol="0" anchor="ctr"/>
              <a:lstStyle/>
              <a:p>
                <a:endParaRPr lang="en-US"/>
              </a:p>
            </p:txBody>
          </p:sp>
          <p:sp>
            <p:nvSpPr>
              <p:cNvPr id="3505" name="Freeform: Shape 3504">
                <a:extLst>
                  <a:ext uri="{FF2B5EF4-FFF2-40B4-BE49-F238E27FC236}">
                    <a16:creationId xmlns:a16="http://schemas.microsoft.com/office/drawing/2014/main" id="{13125DFC-E9F1-4506-B498-698184E6EFA2}"/>
                  </a:ext>
                </a:extLst>
              </p:cNvPr>
              <p:cNvSpPr/>
              <p:nvPr/>
            </p:nvSpPr>
            <p:spPr>
              <a:xfrm>
                <a:off x="3783802" y="3193033"/>
                <a:ext cx="35809" cy="5909"/>
              </a:xfrm>
              <a:custGeom>
                <a:avLst/>
                <a:gdLst>
                  <a:gd name="connsiteX0" fmla="*/ 581 w 35809"/>
                  <a:gd name="connsiteY0" fmla="*/ 206 h 5909"/>
                  <a:gd name="connsiteX1" fmla="*/ 36391 w 35809"/>
                  <a:gd name="connsiteY1" fmla="*/ 206 h 5909"/>
                </a:gdLst>
                <a:ahLst/>
                <a:cxnLst>
                  <a:cxn ang="0">
                    <a:pos x="connsiteX0" y="connsiteY0"/>
                  </a:cxn>
                  <a:cxn ang="0">
                    <a:pos x="connsiteX1" y="connsiteY1"/>
                  </a:cxn>
                </a:cxnLst>
                <a:rect l="l" t="t" r="r" b="b"/>
                <a:pathLst>
                  <a:path w="35809" h="5909">
                    <a:moveTo>
                      <a:pt x="581" y="206"/>
                    </a:moveTo>
                    <a:lnTo>
                      <a:pt x="36391" y="206"/>
                    </a:lnTo>
                  </a:path>
                </a:pathLst>
              </a:custGeom>
              <a:noFill/>
              <a:ln w="5965" cap="flat">
                <a:solidFill>
                  <a:srgbClr val="EC4E44"/>
                </a:solidFill>
                <a:prstDash val="solid"/>
                <a:miter/>
              </a:ln>
            </p:spPr>
            <p:txBody>
              <a:bodyPr rtlCol="0" anchor="ctr"/>
              <a:lstStyle/>
              <a:p>
                <a:endParaRPr lang="en-US"/>
              </a:p>
            </p:txBody>
          </p:sp>
          <p:sp>
            <p:nvSpPr>
              <p:cNvPr id="3506" name="Freeform: Shape 3505">
                <a:extLst>
                  <a:ext uri="{FF2B5EF4-FFF2-40B4-BE49-F238E27FC236}">
                    <a16:creationId xmlns:a16="http://schemas.microsoft.com/office/drawing/2014/main" id="{CA5AF81C-D7D8-48E0-BAA7-0ED54F92D7EC}"/>
                  </a:ext>
                </a:extLst>
              </p:cNvPr>
              <p:cNvSpPr/>
              <p:nvPr/>
            </p:nvSpPr>
            <p:spPr>
              <a:xfrm>
                <a:off x="2402877" y="4379834"/>
                <a:ext cx="35809" cy="5909"/>
              </a:xfrm>
              <a:custGeom>
                <a:avLst/>
                <a:gdLst>
                  <a:gd name="connsiteX0" fmla="*/ 350 w 35809"/>
                  <a:gd name="connsiteY0" fmla="*/ 407 h 5909"/>
                  <a:gd name="connsiteX1" fmla="*/ 36159 w 35809"/>
                  <a:gd name="connsiteY1" fmla="*/ 407 h 5909"/>
                </a:gdLst>
                <a:ahLst/>
                <a:cxnLst>
                  <a:cxn ang="0">
                    <a:pos x="connsiteX0" y="connsiteY0"/>
                  </a:cxn>
                  <a:cxn ang="0">
                    <a:pos x="connsiteX1" y="connsiteY1"/>
                  </a:cxn>
                </a:cxnLst>
                <a:rect l="l" t="t" r="r" b="b"/>
                <a:pathLst>
                  <a:path w="35809" h="5909">
                    <a:moveTo>
                      <a:pt x="350" y="407"/>
                    </a:moveTo>
                    <a:lnTo>
                      <a:pt x="36159" y="407"/>
                    </a:lnTo>
                  </a:path>
                </a:pathLst>
              </a:custGeom>
              <a:solidFill>
                <a:srgbClr val="EC4E44"/>
              </a:solidFill>
              <a:ln w="5965" cap="sq">
                <a:noFill/>
                <a:prstDash val="solid"/>
                <a:miter/>
              </a:ln>
            </p:spPr>
            <p:txBody>
              <a:bodyPr rtlCol="0" anchor="ctr"/>
              <a:lstStyle/>
              <a:p>
                <a:endParaRPr lang="en-US"/>
              </a:p>
            </p:txBody>
          </p:sp>
          <p:sp>
            <p:nvSpPr>
              <p:cNvPr id="3507" name="Freeform: Shape 3506">
                <a:extLst>
                  <a:ext uri="{FF2B5EF4-FFF2-40B4-BE49-F238E27FC236}">
                    <a16:creationId xmlns:a16="http://schemas.microsoft.com/office/drawing/2014/main" id="{91059C01-3D19-48B6-9389-F7665D7D1EB5}"/>
                  </a:ext>
                </a:extLst>
              </p:cNvPr>
              <p:cNvSpPr/>
              <p:nvPr/>
            </p:nvSpPr>
            <p:spPr>
              <a:xfrm>
                <a:off x="2402877" y="4379834"/>
                <a:ext cx="35809" cy="5909"/>
              </a:xfrm>
              <a:custGeom>
                <a:avLst/>
                <a:gdLst>
                  <a:gd name="connsiteX0" fmla="*/ 350 w 35809"/>
                  <a:gd name="connsiteY0" fmla="*/ 407 h 5909"/>
                  <a:gd name="connsiteX1" fmla="*/ 36159 w 35809"/>
                  <a:gd name="connsiteY1" fmla="*/ 407 h 5909"/>
                </a:gdLst>
                <a:ahLst/>
                <a:cxnLst>
                  <a:cxn ang="0">
                    <a:pos x="connsiteX0" y="connsiteY0"/>
                  </a:cxn>
                  <a:cxn ang="0">
                    <a:pos x="connsiteX1" y="connsiteY1"/>
                  </a:cxn>
                </a:cxnLst>
                <a:rect l="l" t="t" r="r" b="b"/>
                <a:pathLst>
                  <a:path w="35809" h="5909">
                    <a:moveTo>
                      <a:pt x="350" y="407"/>
                    </a:moveTo>
                    <a:lnTo>
                      <a:pt x="36159" y="407"/>
                    </a:lnTo>
                  </a:path>
                </a:pathLst>
              </a:custGeom>
              <a:noFill/>
              <a:ln w="5965" cap="flat">
                <a:solidFill>
                  <a:srgbClr val="EC4E44"/>
                </a:solidFill>
                <a:prstDash val="solid"/>
                <a:miter/>
              </a:ln>
            </p:spPr>
            <p:txBody>
              <a:bodyPr rtlCol="0" anchor="ctr"/>
              <a:lstStyle/>
              <a:p>
                <a:endParaRPr lang="en-US"/>
              </a:p>
            </p:txBody>
          </p:sp>
          <p:sp>
            <p:nvSpPr>
              <p:cNvPr id="3508" name="Freeform: Shape 3507">
                <a:extLst>
                  <a:ext uri="{FF2B5EF4-FFF2-40B4-BE49-F238E27FC236}">
                    <a16:creationId xmlns:a16="http://schemas.microsoft.com/office/drawing/2014/main" id="{FE0C600A-6145-4B3E-A320-B43BA752BF36}"/>
                  </a:ext>
                </a:extLst>
              </p:cNvPr>
              <p:cNvSpPr/>
              <p:nvPr/>
            </p:nvSpPr>
            <p:spPr>
              <a:xfrm>
                <a:off x="4048952" y="2935574"/>
                <a:ext cx="35809" cy="5909"/>
              </a:xfrm>
              <a:custGeom>
                <a:avLst/>
                <a:gdLst>
                  <a:gd name="connsiteX0" fmla="*/ 626 w 35809"/>
                  <a:gd name="connsiteY0" fmla="*/ 162 h 5909"/>
                  <a:gd name="connsiteX1" fmla="*/ 36435 w 35809"/>
                  <a:gd name="connsiteY1" fmla="*/ 162 h 5909"/>
                </a:gdLst>
                <a:ahLst/>
                <a:cxnLst>
                  <a:cxn ang="0">
                    <a:pos x="connsiteX0" y="connsiteY0"/>
                  </a:cxn>
                  <a:cxn ang="0">
                    <a:pos x="connsiteX1" y="connsiteY1"/>
                  </a:cxn>
                </a:cxnLst>
                <a:rect l="l" t="t" r="r" b="b"/>
                <a:pathLst>
                  <a:path w="35809" h="5909">
                    <a:moveTo>
                      <a:pt x="626" y="162"/>
                    </a:moveTo>
                    <a:lnTo>
                      <a:pt x="36435" y="162"/>
                    </a:lnTo>
                  </a:path>
                </a:pathLst>
              </a:custGeom>
              <a:solidFill>
                <a:srgbClr val="EC4E44"/>
              </a:solidFill>
              <a:ln w="5965" cap="sq">
                <a:noFill/>
                <a:prstDash val="solid"/>
                <a:miter/>
              </a:ln>
            </p:spPr>
            <p:txBody>
              <a:bodyPr rtlCol="0" anchor="ctr"/>
              <a:lstStyle/>
              <a:p>
                <a:endParaRPr lang="en-US"/>
              </a:p>
            </p:txBody>
          </p:sp>
          <p:sp>
            <p:nvSpPr>
              <p:cNvPr id="3509" name="Freeform: Shape 3508">
                <a:extLst>
                  <a:ext uri="{FF2B5EF4-FFF2-40B4-BE49-F238E27FC236}">
                    <a16:creationId xmlns:a16="http://schemas.microsoft.com/office/drawing/2014/main" id="{31DBAA4F-50EB-43B1-B5B9-0AFD681413E3}"/>
                  </a:ext>
                </a:extLst>
              </p:cNvPr>
              <p:cNvSpPr/>
              <p:nvPr/>
            </p:nvSpPr>
            <p:spPr>
              <a:xfrm>
                <a:off x="4048952" y="2935574"/>
                <a:ext cx="35809" cy="5909"/>
              </a:xfrm>
              <a:custGeom>
                <a:avLst/>
                <a:gdLst>
                  <a:gd name="connsiteX0" fmla="*/ 626 w 35809"/>
                  <a:gd name="connsiteY0" fmla="*/ 162 h 5909"/>
                  <a:gd name="connsiteX1" fmla="*/ 36435 w 35809"/>
                  <a:gd name="connsiteY1" fmla="*/ 162 h 5909"/>
                </a:gdLst>
                <a:ahLst/>
                <a:cxnLst>
                  <a:cxn ang="0">
                    <a:pos x="connsiteX0" y="connsiteY0"/>
                  </a:cxn>
                  <a:cxn ang="0">
                    <a:pos x="connsiteX1" y="connsiteY1"/>
                  </a:cxn>
                </a:cxnLst>
                <a:rect l="l" t="t" r="r" b="b"/>
                <a:pathLst>
                  <a:path w="35809" h="5909">
                    <a:moveTo>
                      <a:pt x="626" y="162"/>
                    </a:moveTo>
                    <a:lnTo>
                      <a:pt x="36435" y="162"/>
                    </a:lnTo>
                  </a:path>
                </a:pathLst>
              </a:custGeom>
              <a:noFill/>
              <a:ln w="5965" cap="flat">
                <a:solidFill>
                  <a:srgbClr val="EC4E44"/>
                </a:solidFill>
                <a:prstDash val="solid"/>
                <a:miter/>
              </a:ln>
            </p:spPr>
            <p:txBody>
              <a:bodyPr rtlCol="0" anchor="ctr"/>
              <a:lstStyle/>
              <a:p>
                <a:endParaRPr lang="en-US"/>
              </a:p>
            </p:txBody>
          </p:sp>
          <p:sp>
            <p:nvSpPr>
              <p:cNvPr id="3510" name="Freeform: Shape 3509">
                <a:extLst>
                  <a:ext uri="{FF2B5EF4-FFF2-40B4-BE49-F238E27FC236}">
                    <a16:creationId xmlns:a16="http://schemas.microsoft.com/office/drawing/2014/main" id="{6BC682D0-CE52-451D-A198-F9FA8051B161}"/>
                  </a:ext>
                </a:extLst>
              </p:cNvPr>
              <p:cNvSpPr/>
              <p:nvPr/>
            </p:nvSpPr>
            <p:spPr>
              <a:xfrm>
                <a:off x="3156195" y="3739062"/>
                <a:ext cx="35809" cy="5909"/>
              </a:xfrm>
              <a:custGeom>
                <a:avLst/>
                <a:gdLst>
                  <a:gd name="connsiteX0" fmla="*/ 476 w 35809"/>
                  <a:gd name="connsiteY0" fmla="*/ 298 h 5909"/>
                  <a:gd name="connsiteX1" fmla="*/ 36286 w 35809"/>
                  <a:gd name="connsiteY1" fmla="*/ 298 h 5909"/>
                </a:gdLst>
                <a:ahLst/>
                <a:cxnLst>
                  <a:cxn ang="0">
                    <a:pos x="connsiteX0" y="connsiteY0"/>
                  </a:cxn>
                  <a:cxn ang="0">
                    <a:pos x="connsiteX1" y="connsiteY1"/>
                  </a:cxn>
                </a:cxnLst>
                <a:rect l="l" t="t" r="r" b="b"/>
                <a:pathLst>
                  <a:path w="35809" h="5909">
                    <a:moveTo>
                      <a:pt x="476" y="298"/>
                    </a:moveTo>
                    <a:lnTo>
                      <a:pt x="36286" y="298"/>
                    </a:lnTo>
                  </a:path>
                </a:pathLst>
              </a:custGeom>
              <a:solidFill>
                <a:srgbClr val="EC4E44"/>
              </a:solidFill>
              <a:ln w="5965" cap="sq">
                <a:noFill/>
                <a:prstDash val="solid"/>
                <a:miter/>
              </a:ln>
            </p:spPr>
            <p:txBody>
              <a:bodyPr rtlCol="0" anchor="ctr"/>
              <a:lstStyle/>
              <a:p>
                <a:endParaRPr lang="en-US"/>
              </a:p>
            </p:txBody>
          </p:sp>
          <p:sp>
            <p:nvSpPr>
              <p:cNvPr id="3511" name="Freeform: Shape 3510">
                <a:extLst>
                  <a:ext uri="{FF2B5EF4-FFF2-40B4-BE49-F238E27FC236}">
                    <a16:creationId xmlns:a16="http://schemas.microsoft.com/office/drawing/2014/main" id="{4EF3A5B6-5B81-4B41-8A42-E6DCF5AC0149}"/>
                  </a:ext>
                </a:extLst>
              </p:cNvPr>
              <p:cNvSpPr/>
              <p:nvPr/>
            </p:nvSpPr>
            <p:spPr>
              <a:xfrm>
                <a:off x="3156195" y="3739062"/>
                <a:ext cx="35809" cy="5909"/>
              </a:xfrm>
              <a:custGeom>
                <a:avLst/>
                <a:gdLst>
                  <a:gd name="connsiteX0" fmla="*/ 476 w 35809"/>
                  <a:gd name="connsiteY0" fmla="*/ 298 h 5909"/>
                  <a:gd name="connsiteX1" fmla="*/ 36286 w 35809"/>
                  <a:gd name="connsiteY1" fmla="*/ 298 h 5909"/>
                </a:gdLst>
                <a:ahLst/>
                <a:cxnLst>
                  <a:cxn ang="0">
                    <a:pos x="connsiteX0" y="connsiteY0"/>
                  </a:cxn>
                  <a:cxn ang="0">
                    <a:pos x="connsiteX1" y="connsiteY1"/>
                  </a:cxn>
                </a:cxnLst>
                <a:rect l="l" t="t" r="r" b="b"/>
                <a:pathLst>
                  <a:path w="35809" h="5909">
                    <a:moveTo>
                      <a:pt x="476" y="298"/>
                    </a:moveTo>
                    <a:lnTo>
                      <a:pt x="36286" y="298"/>
                    </a:lnTo>
                  </a:path>
                </a:pathLst>
              </a:custGeom>
              <a:noFill/>
              <a:ln w="5965" cap="flat">
                <a:solidFill>
                  <a:srgbClr val="EC4E44"/>
                </a:solidFill>
                <a:prstDash val="solid"/>
                <a:miter/>
              </a:ln>
            </p:spPr>
            <p:txBody>
              <a:bodyPr rtlCol="0" anchor="ctr"/>
              <a:lstStyle/>
              <a:p>
                <a:endParaRPr lang="en-US"/>
              </a:p>
            </p:txBody>
          </p:sp>
          <p:sp>
            <p:nvSpPr>
              <p:cNvPr id="3512" name="Freeform: Shape 3511">
                <a:extLst>
                  <a:ext uri="{FF2B5EF4-FFF2-40B4-BE49-F238E27FC236}">
                    <a16:creationId xmlns:a16="http://schemas.microsoft.com/office/drawing/2014/main" id="{C9ABA1AF-F885-4444-B812-A39D0F9B08E9}"/>
                  </a:ext>
                </a:extLst>
              </p:cNvPr>
              <p:cNvSpPr/>
              <p:nvPr/>
            </p:nvSpPr>
            <p:spPr>
              <a:xfrm>
                <a:off x="3036406" y="3588209"/>
                <a:ext cx="35809" cy="5909"/>
              </a:xfrm>
              <a:custGeom>
                <a:avLst/>
                <a:gdLst>
                  <a:gd name="connsiteX0" fmla="*/ 456 w 35809"/>
                  <a:gd name="connsiteY0" fmla="*/ 273 h 5909"/>
                  <a:gd name="connsiteX1" fmla="*/ 36265 w 35809"/>
                  <a:gd name="connsiteY1" fmla="*/ 273 h 5909"/>
                </a:gdLst>
                <a:ahLst/>
                <a:cxnLst>
                  <a:cxn ang="0">
                    <a:pos x="connsiteX0" y="connsiteY0"/>
                  </a:cxn>
                  <a:cxn ang="0">
                    <a:pos x="connsiteX1" y="connsiteY1"/>
                  </a:cxn>
                </a:cxnLst>
                <a:rect l="l" t="t" r="r" b="b"/>
                <a:pathLst>
                  <a:path w="35809" h="5909">
                    <a:moveTo>
                      <a:pt x="456" y="273"/>
                    </a:moveTo>
                    <a:lnTo>
                      <a:pt x="36265" y="273"/>
                    </a:lnTo>
                  </a:path>
                </a:pathLst>
              </a:custGeom>
              <a:solidFill>
                <a:srgbClr val="EC4E44"/>
              </a:solidFill>
              <a:ln w="5965" cap="sq">
                <a:noFill/>
                <a:prstDash val="solid"/>
                <a:miter/>
              </a:ln>
            </p:spPr>
            <p:txBody>
              <a:bodyPr rtlCol="0" anchor="ctr"/>
              <a:lstStyle/>
              <a:p>
                <a:endParaRPr lang="en-US"/>
              </a:p>
            </p:txBody>
          </p:sp>
          <p:sp>
            <p:nvSpPr>
              <p:cNvPr id="3513" name="Freeform: Shape 3512">
                <a:extLst>
                  <a:ext uri="{FF2B5EF4-FFF2-40B4-BE49-F238E27FC236}">
                    <a16:creationId xmlns:a16="http://schemas.microsoft.com/office/drawing/2014/main" id="{7D00C4CD-2C53-4AE4-AE99-69B4AD24FBE9}"/>
                  </a:ext>
                </a:extLst>
              </p:cNvPr>
              <p:cNvSpPr/>
              <p:nvPr/>
            </p:nvSpPr>
            <p:spPr>
              <a:xfrm>
                <a:off x="3036406" y="3588209"/>
                <a:ext cx="35809" cy="5909"/>
              </a:xfrm>
              <a:custGeom>
                <a:avLst/>
                <a:gdLst>
                  <a:gd name="connsiteX0" fmla="*/ 456 w 35809"/>
                  <a:gd name="connsiteY0" fmla="*/ 273 h 5909"/>
                  <a:gd name="connsiteX1" fmla="*/ 36265 w 35809"/>
                  <a:gd name="connsiteY1" fmla="*/ 273 h 5909"/>
                </a:gdLst>
                <a:ahLst/>
                <a:cxnLst>
                  <a:cxn ang="0">
                    <a:pos x="connsiteX0" y="connsiteY0"/>
                  </a:cxn>
                  <a:cxn ang="0">
                    <a:pos x="connsiteX1" y="connsiteY1"/>
                  </a:cxn>
                </a:cxnLst>
                <a:rect l="l" t="t" r="r" b="b"/>
                <a:pathLst>
                  <a:path w="35809" h="5909">
                    <a:moveTo>
                      <a:pt x="456" y="273"/>
                    </a:moveTo>
                    <a:lnTo>
                      <a:pt x="36265" y="273"/>
                    </a:lnTo>
                  </a:path>
                </a:pathLst>
              </a:custGeom>
              <a:noFill/>
              <a:ln w="5965" cap="flat">
                <a:solidFill>
                  <a:srgbClr val="EC4E44"/>
                </a:solidFill>
                <a:prstDash val="solid"/>
                <a:miter/>
              </a:ln>
            </p:spPr>
            <p:txBody>
              <a:bodyPr rtlCol="0" anchor="ctr"/>
              <a:lstStyle/>
              <a:p>
                <a:endParaRPr lang="en-US"/>
              </a:p>
            </p:txBody>
          </p:sp>
          <p:sp>
            <p:nvSpPr>
              <p:cNvPr id="3514" name="Freeform: Shape 3513">
                <a:extLst>
                  <a:ext uri="{FF2B5EF4-FFF2-40B4-BE49-F238E27FC236}">
                    <a16:creationId xmlns:a16="http://schemas.microsoft.com/office/drawing/2014/main" id="{F6F6E490-1718-4547-A861-29D111EA64F7}"/>
                  </a:ext>
                </a:extLst>
              </p:cNvPr>
              <p:cNvSpPr/>
              <p:nvPr/>
            </p:nvSpPr>
            <p:spPr>
              <a:xfrm>
                <a:off x="3740976" y="3143206"/>
                <a:ext cx="35809" cy="5909"/>
              </a:xfrm>
              <a:custGeom>
                <a:avLst/>
                <a:gdLst>
                  <a:gd name="connsiteX0" fmla="*/ 574 w 35809"/>
                  <a:gd name="connsiteY0" fmla="*/ 197 h 5909"/>
                  <a:gd name="connsiteX1" fmla="*/ 36383 w 35809"/>
                  <a:gd name="connsiteY1" fmla="*/ 197 h 5909"/>
                </a:gdLst>
                <a:ahLst/>
                <a:cxnLst>
                  <a:cxn ang="0">
                    <a:pos x="connsiteX0" y="connsiteY0"/>
                  </a:cxn>
                  <a:cxn ang="0">
                    <a:pos x="connsiteX1" y="connsiteY1"/>
                  </a:cxn>
                </a:cxnLst>
                <a:rect l="l" t="t" r="r" b="b"/>
                <a:pathLst>
                  <a:path w="35809" h="5909">
                    <a:moveTo>
                      <a:pt x="574" y="197"/>
                    </a:moveTo>
                    <a:lnTo>
                      <a:pt x="36383" y="197"/>
                    </a:lnTo>
                  </a:path>
                </a:pathLst>
              </a:custGeom>
              <a:solidFill>
                <a:srgbClr val="EC4E44"/>
              </a:solidFill>
              <a:ln w="5965" cap="sq">
                <a:noFill/>
                <a:prstDash val="solid"/>
                <a:miter/>
              </a:ln>
            </p:spPr>
            <p:txBody>
              <a:bodyPr rtlCol="0" anchor="ctr"/>
              <a:lstStyle/>
              <a:p>
                <a:endParaRPr lang="en-US"/>
              </a:p>
            </p:txBody>
          </p:sp>
          <p:sp>
            <p:nvSpPr>
              <p:cNvPr id="3515" name="Freeform: Shape 3514">
                <a:extLst>
                  <a:ext uri="{FF2B5EF4-FFF2-40B4-BE49-F238E27FC236}">
                    <a16:creationId xmlns:a16="http://schemas.microsoft.com/office/drawing/2014/main" id="{10D1EDAE-5CEC-4F96-8434-396F16A375FD}"/>
                  </a:ext>
                </a:extLst>
              </p:cNvPr>
              <p:cNvSpPr/>
              <p:nvPr/>
            </p:nvSpPr>
            <p:spPr>
              <a:xfrm>
                <a:off x="3740976" y="3143206"/>
                <a:ext cx="35809" cy="5909"/>
              </a:xfrm>
              <a:custGeom>
                <a:avLst/>
                <a:gdLst>
                  <a:gd name="connsiteX0" fmla="*/ 574 w 35809"/>
                  <a:gd name="connsiteY0" fmla="*/ 197 h 5909"/>
                  <a:gd name="connsiteX1" fmla="*/ 36383 w 35809"/>
                  <a:gd name="connsiteY1" fmla="*/ 197 h 5909"/>
                </a:gdLst>
                <a:ahLst/>
                <a:cxnLst>
                  <a:cxn ang="0">
                    <a:pos x="connsiteX0" y="connsiteY0"/>
                  </a:cxn>
                  <a:cxn ang="0">
                    <a:pos x="connsiteX1" y="connsiteY1"/>
                  </a:cxn>
                </a:cxnLst>
                <a:rect l="l" t="t" r="r" b="b"/>
                <a:pathLst>
                  <a:path w="35809" h="5909">
                    <a:moveTo>
                      <a:pt x="574" y="197"/>
                    </a:moveTo>
                    <a:lnTo>
                      <a:pt x="36383" y="197"/>
                    </a:lnTo>
                  </a:path>
                </a:pathLst>
              </a:custGeom>
              <a:noFill/>
              <a:ln w="5965" cap="flat">
                <a:solidFill>
                  <a:srgbClr val="EC4E44"/>
                </a:solidFill>
                <a:prstDash val="solid"/>
                <a:miter/>
              </a:ln>
            </p:spPr>
            <p:txBody>
              <a:bodyPr rtlCol="0" anchor="ctr"/>
              <a:lstStyle/>
              <a:p>
                <a:endParaRPr lang="en-US"/>
              </a:p>
            </p:txBody>
          </p:sp>
          <p:sp>
            <p:nvSpPr>
              <p:cNvPr id="3516" name="Freeform: Shape 3515">
                <a:extLst>
                  <a:ext uri="{FF2B5EF4-FFF2-40B4-BE49-F238E27FC236}">
                    <a16:creationId xmlns:a16="http://schemas.microsoft.com/office/drawing/2014/main" id="{F65016D8-30AE-4A65-9CED-DE050188544E}"/>
                  </a:ext>
                </a:extLst>
              </p:cNvPr>
              <p:cNvSpPr/>
              <p:nvPr/>
            </p:nvSpPr>
            <p:spPr>
              <a:xfrm>
                <a:off x="2538481" y="4276193"/>
                <a:ext cx="35809" cy="5909"/>
              </a:xfrm>
              <a:custGeom>
                <a:avLst/>
                <a:gdLst>
                  <a:gd name="connsiteX0" fmla="*/ 373 w 35809"/>
                  <a:gd name="connsiteY0" fmla="*/ 389 h 5909"/>
                  <a:gd name="connsiteX1" fmla="*/ 36182 w 35809"/>
                  <a:gd name="connsiteY1" fmla="*/ 389 h 5909"/>
                </a:gdLst>
                <a:ahLst/>
                <a:cxnLst>
                  <a:cxn ang="0">
                    <a:pos x="connsiteX0" y="connsiteY0"/>
                  </a:cxn>
                  <a:cxn ang="0">
                    <a:pos x="connsiteX1" y="connsiteY1"/>
                  </a:cxn>
                </a:cxnLst>
                <a:rect l="l" t="t" r="r" b="b"/>
                <a:pathLst>
                  <a:path w="35809" h="5909">
                    <a:moveTo>
                      <a:pt x="373" y="389"/>
                    </a:moveTo>
                    <a:lnTo>
                      <a:pt x="36182" y="389"/>
                    </a:lnTo>
                  </a:path>
                </a:pathLst>
              </a:custGeom>
              <a:solidFill>
                <a:srgbClr val="EC4E44"/>
              </a:solidFill>
              <a:ln w="5965" cap="sq">
                <a:noFill/>
                <a:prstDash val="solid"/>
                <a:miter/>
              </a:ln>
            </p:spPr>
            <p:txBody>
              <a:bodyPr rtlCol="0" anchor="ctr"/>
              <a:lstStyle/>
              <a:p>
                <a:endParaRPr lang="en-US"/>
              </a:p>
            </p:txBody>
          </p:sp>
          <p:sp>
            <p:nvSpPr>
              <p:cNvPr id="3517" name="Freeform: Shape 3516">
                <a:extLst>
                  <a:ext uri="{FF2B5EF4-FFF2-40B4-BE49-F238E27FC236}">
                    <a16:creationId xmlns:a16="http://schemas.microsoft.com/office/drawing/2014/main" id="{4950A9D5-4CAE-4773-A921-129D86982081}"/>
                  </a:ext>
                </a:extLst>
              </p:cNvPr>
              <p:cNvSpPr/>
              <p:nvPr/>
            </p:nvSpPr>
            <p:spPr>
              <a:xfrm>
                <a:off x="2538481" y="4276193"/>
                <a:ext cx="35809" cy="5909"/>
              </a:xfrm>
              <a:custGeom>
                <a:avLst/>
                <a:gdLst>
                  <a:gd name="connsiteX0" fmla="*/ 373 w 35809"/>
                  <a:gd name="connsiteY0" fmla="*/ 389 h 5909"/>
                  <a:gd name="connsiteX1" fmla="*/ 36182 w 35809"/>
                  <a:gd name="connsiteY1" fmla="*/ 389 h 5909"/>
                </a:gdLst>
                <a:ahLst/>
                <a:cxnLst>
                  <a:cxn ang="0">
                    <a:pos x="connsiteX0" y="connsiteY0"/>
                  </a:cxn>
                  <a:cxn ang="0">
                    <a:pos x="connsiteX1" y="connsiteY1"/>
                  </a:cxn>
                </a:cxnLst>
                <a:rect l="l" t="t" r="r" b="b"/>
                <a:pathLst>
                  <a:path w="35809" h="5909">
                    <a:moveTo>
                      <a:pt x="373" y="389"/>
                    </a:moveTo>
                    <a:lnTo>
                      <a:pt x="36182" y="389"/>
                    </a:lnTo>
                  </a:path>
                </a:pathLst>
              </a:custGeom>
              <a:noFill/>
              <a:ln w="5965" cap="flat">
                <a:solidFill>
                  <a:srgbClr val="EC4E44"/>
                </a:solidFill>
                <a:prstDash val="solid"/>
                <a:miter/>
              </a:ln>
            </p:spPr>
            <p:txBody>
              <a:bodyPr rtlCol="0" anchor="ctr"/>
              <a:lstStyle/>
              <a:p>
                <a:endParaRPr lang="en-US"/>
              </a:p>
            </p:txBody>
          </p:sp>
          <p:sp>
            <p:nvSpPr>
              <p:cNvPr id="3518" name="Freeform: Shape 3517">
                <a:extLst>
                  <a:ext uri="{FF2B5EF4-FFF2-40B4-BE49-F238E27FC236}">
                    <a16:creationId xmlns:a16="http://schemas.microsoft.com/office/drawing/2014/main" id="{3FD97917-99B2-4C2B-8B63-667CBA20AE27}"/>
                  </a:ext>
                </a:extLst>
              </p:cNvPr>
              <p:cNvSpPr/>
              <p:nvPr/>
            </p:nvSpPr>
            <p:spPr>
              <a:xfrm>
                <a:off x="3944983" y="3014197"/>
                <a:ext cx="35809" cy="5909"/>
              </a:xfrm>
              <a:custGeom>
                <a:avLst/>
                <a:gdLst>
                  <a:gd name="connsiteX0" fmla="*/ 608 w 35809"/>
                  <a:gd name="connsiteY0" fmla="*/ 175 h 5909"/>
                  <a:gd name="connsiteX1" fmla="*/ 36418 w 35809"/>
                  <a:gd name="connsiteY1" fmla="*/ 175 h 5909"/>
                </a:gdLst>
                <a:ahLst/>
                <a:cxnLst>
                  <a:cxn ang="0">
                    <a:pos x="connsiteX0" y="connsiteY0"/>
                  </a:cxn>
                  <a:cxn ang="0">
                    <a:pos x="connsiteX1" y="connsiteY1"/>
                  </a:cxn>
                </a:cxnLst>
                <a:rect l="l" t="t" r="r" b="b"/>
                <a:pathLst>
                  <a:path w="35809" h="5909">
                    <a:moveTo>
                      <a:pt x="608" y="175"/>
                    </a:moveTo>
                    <a:lnTo>
                      <a:pt x="36418" y="175"/>
                    </a:lnTo>
                  </a:path>
                </a:pathLst>
              </a:custGeom>
              <a:solidFill>
                <a:srgbClr val="EC4E44"/>
              </a:solidFill>
              <a:ln w="5965" cap="sq">
                <a:noFill/>
                <a:prstDash val="solid"/>
                <a:miter/>
              </a:ln>
            </p:spPr>
            <p:txBody>
              <a:bodyPr rtlCol="0" anchor="ctr"/>
              <a:lstStyle/>
              <a:p>
                <a:endParaRPr lang="en-US"/>
              </a:p>
            </p:txBody>
          </p:sp>
          <p:sp>
            <p:nvSpPr>
              <p:cNvPr id="3519" name="Freeform: Shape 3518">
                <a:extLst>
                  <a:ext uri="{FF2B5EF4-FFF2-40B4-BE49-F238E27FC236}">
                    <a16:creationId xmlns:a16="http://schemas.microsoft.com/office/drawing/2014/main" id="{58AAD536-2009-4BCA-81FC-0A448489BD80}"/>
                  </a:ext>
                </a:extLst>
              </p:cNvPr>
              <p:cNvSpPr/>
              <p:nvPr/>
            </p:nvSpPr>
            <p:spPr>
              <a:xfrm>
                <a:off x="3944983" y="3014197"/>
                <a:ext cx="35809" cy="5909"/>
              </a:xfrm>
              <a:custGeom>
                <a:avLst/>
                <a:gdLst>
                  <a:gd name="connsiteX0" fmla="*/ 608 w 35809"/>
                  <a:gd name="connsiteY0" fmla="*/ 175 h 5909"/>
                  <a:gd name="connsiteX1" fmla="*/ 36418 w 35809"/>
                  <a:gd name="connsiteY1" fmla="*/ 175 h 5909"/>
                </a:gdLst>
                <a:ahLst/>
                <a:cxnLst>
                  <a:cxn ang="0">
                    <a:pos x="connsiteX0" y="connsiteY0"/>
                  </a:cxn>
                  <a:cxn ang="0">
                    <a:pos x="connsiteX1" y="connsiteY1"/>
                  </a:cxn>
                </a:cxnLst>
                <a:rect l="l" t="t" r="r" b="b"/>
                <a:pathLst>
                  <a:path w="35809" h="5909">
                    <a:moveTo>
                      <a:pt x="608" y="175"/>
                    </a:moveTo>
                    <a:lnTo>
                      <a:pt x="36418" y="175"/>
                    </a:lnTo>
                  </a:path>
                </a:pathLst>
              </a:custGeom>
              <a:noFill/>
              <a:ln w="5965" cap="flat">
                <a:solidFill>
                  <a:srgbClr val="EC4E44"/>
                </a:solidFill>
                <a:prstDash val="solid"/>
                <a:miter/>
              </a:ln>
            </p:spPr>
            <p:txBody>
              <a:bodyPr rtlCol="0" anchor="ctr"/>
              <a:lstStyle/>
              <a:p>
                <a:endParaRPr lang="en-US"/>
              </a:p>
            </p:txBody>
          </p:sp>
          <p:sp>
            <p:nvSpPr>
              <p:cNvPr id="3520" name="Freeform: Shape 3519">
                <a:extLst>
                  <a:ext uri="{FF2B5EF4-FFF2-40B4-BE49-F238E27FC236}">
                    <a16:creationId xmlns:a16="http://schemas.microsoft.com/office/drawing/2014/main" id="{45CAB165-17A8-4F2D-A622-85AFB50BC7EA}"/>
                  </a:ext>
                </a:extLst>
              </p:cNvPr>
              <p:cNvSpPr/>
              <p:nvPr/>
            </p:nvSpPr>
            <p:spPr>
              <a:xfrm>
                <a:off x="3578005" y="3360470"/>
                <a:ext cx="35809" cy="5909"/>
              </a:xfrm>
              <a:custGeom>
                <a:avLst/>
                <a:gdLst>
                  <a:gd name="connsiteX0" fmla="*/ 547 w 35809"/>
                  <a:gd name="connsiteY0" fmla="*/ 234 h 5909"/>
                  <a:gd name="connsiteX1" fmla="*/ 36356 w 35809"/>
                  <a:gd name="connsiteY1" fmla="*/ 234 h 5909"/>
                </a:gdLst>
                <a:ahLst/>
                <a:cxnLst>
                  <a:cxn ang="0">
                    <a:pos x="connsiteX0" y="connsiteY0"/>
                  </a:cxn>
                  <a:cxn ang="0">
                    <a:pos x="connsiteX1" y="connsiteY1"/>
                  </a:cxn>
                </a:cxnLst>
                <a:rect l="l" t="t" r="r" b="b"/>
                <a:pathLst>
                  <a:path w="35809" h="5909">
                    <a:moveTo>
                      <a:pt x="547" y="234"/>
                    </a:moveTo>
                    <a:lnTo>
                      <a:pt x="36356" y="234"/>
                    </a:lnTo>
                  </a:path>
                </a:pathLst>
              </a:custGeom>
              <a:solidFill>
                <a:srgbClr val="EC4E44"/>
              </a:solidFill>
              <a:ln w="5965" cap="sq">
                <a:noFill/>
                <a:prstDash val="solid"/>
                <a:miter/>
              </a:ln>
            </p:spPr>
            <p:txBody>
              <a:bodyPr rtlCol="0" anchor="ctr"/>
              <a:lstStyle/>
              <a:p>
                <a:endParaRPr lang="en-US"/>
              </a:p>
            </p:txBody>
          </p:sp>
          <p:sp>
            <p:nvSpPr>
              <p:cNvPr id="3521" name="Freeform: Shape 3520">
                <a:extLst>
                  <a:ext uri="{FF2B5EF4-FFF2-40B4-BE49-F238E27FC236}">
                    <a16:creationId xmlns:a16="http://schemas.microsoft.com/office/drawing/2014/main" id="{84D2E1D7-61FE-4531-A509-A34CFC8BB493}"/>
                  </a:ext>
                </a:extLst>
              </p:cNvPr>
              <p:cNvSpPr/>
              <p:nvPr/>
            </p:nvSpPr>
            <p:spPr>
              <a:xfrm>
                <a:off x="3578005" y="3360470"/>
                <a:ext cx="35809" cy="5909"/>
              </a:xfrm>
              <a:custGeom>
                <a:avLst/>
                <a:gdLst>
                  <a:gd name="connsiteX0" fmla="*/ 547 w 35809"/>
                  <a:gd name="connsiteY0" fmla="*/ 234 h 5909"/>
                  <a:gd name="connsiteX1" fmla="*/ 36356 w 35809"/>
                  <a:gd name="connsiteY1" fmla="*/ 234 h 5909"/>
                </a:gdLst>
                <a:ahLst/>
                <a:cxnLst>
                  <a:cxn ang="0">
                    <a:pos x="connsiteX0" y="connsiteY0"/>
                  </a:cxn>
                  <a:cxn ang="0">
                    <a:pos x="connsiteX1" y="connsiteY1"/>
                  </a:cxn>
                </a:cxnLst>
                <a:rect l="l" t="t" r="r" b="b"/>
                <a:pathLst>
                  <a:path w="35809" h="5909">
                    <a:moveTo>
                      <a:pt x="547" y="234"/>
                    </a:moveTo>
                    <a:lnTo>
                      <a:pt x="36356" y="234"/>
                    </a:lnTo>
                  </a:path>
                </a:pathLst>
              </a:custGeom>
              <a:noFill/>
              <a:ln w="5965" cap="flat">
                <a:solidFill>
                  <a:srgbClr val="EC4E44"/>
                </a:solidFill>
                <a:prstDash val="solid"/>
                <a:miter/>
              </a:ln>
            </p:spPr>
            <p:txBody>
              <a:bodyPr rtlCol="0" anchor="ctr"/>
              <a:lstStyle/>
              <a:p>
                <a:endParaRPr lang="en-US"/>
              </a:p>
            </p:txBody>
          </p:sp>
          <p:sp>
            <p:nvSpPr>
              <p:cNvPr id="3522" name="Freeform: Shape 3521">
                <a:extLst>
                  <a:ext uri="{FF2B5EF4-FFF2-40B4-BE49-F238E27FC236}">
                    <a16:creationId xmlns:a16="http://schemas.microsoft.com/office/drawing/2014/main" id="{B009DFF5-0E67-40EF-A649-C802D61EEEAC}"/>
                  </a:ext>
                </a:extLst>
              </p:cNvPr>
              <p:cNvSpPr/>
              <p:nvPr/>
            </p:nvSpPr>
            <p:spPr>
              <a:xfrm>
                <a:off x="3401768" y="3519135"/>
                <a:ext cx="35809" cy="5909"/>
              </a:xfrm>
              <a:custGeom>
                <a:avLst/>
                <a:gdLst>
                  <a:gd name="connsiteX0" fmla="*/ 517 w 35809"/>
                  <a:gd name="connsiteY0" fmla="*/ 261 h 5909"/>
                  <a:gd name="connsiteX1" fmla="*/ 36327 w 35809"/>
                  <a:gd name="connsiteY1" fmla="*/ 261 h 5909"/>
                </a:gdLst>
                <a:ahLst/>
                <a:cxnLst>
                  <a:cxn ang="0">
                    <a:pos x="connsiteX0" y="connsiteY0"/>
                  </a:cxn>
                  <a:cxn ang="0">
                    <a:pos x="connsiteX1" y="connsiteY1"/>
                  </a:cxn>
                </a:cxnLst>
                <a:rect l="l" t="t" r="r" b="b"/>
                <a:pathLst>
                  <a:path w="35809" h="5909">
                    <a:moveTo>
                      <a:pt x="517" y="261"/>
                    </a:moveTo>
                    <a:lnTo>
                      <a:pt x="36327" y="261"/>
                    </a:lnTo>
                  </a:path>
                </a:pathLst>
              </a:custGeom>
              <a:solidFill>
                <a:srgbClr val="EC4E44"/>
              </a:solidFill>
              <a:ln w="5965" cap="sq">
                <a:noFill/>
                <a:prstDash val="solid"/>
                <a:miter/>
              </a:ln>
            </p:spPr>
            <p:txBody>
              <a:bodyPr rtlCol="0" anchor="ctr"/>
              <a:lstStyle/>
              <a:p>
                <a:endParaRPr lang="en-US"/>
              </a:p>
            </p:txBody>
          </p:sp>
          <p:sp>
            <p:nvSpPr>
              <p:cNvPr id="3523" name="Freeform: Shape 3522">
                <a:extLst>
                  <a:ext uri="{FF2B5EF4-FFF2-40B4-BE49-F238E27FC236}">
                    <a16:creationId xmlns:a16="http://schemas.microsoft.com/office/drawing/2014/main" id="{66F3D695-53D4-4350-BD56-BBBC60B2D40B}"/>
                  </a:ext>
                </a:extLst>
              </p:cNvPr>
              <p:cNvSpPr/>
              <p:nvPr/>
            </p:nvSpPr>
            <p:spPr>
              <a:xfrm>
                <a:off x="3401768" y="3519135"/>
                <a:ext cx="35809" cy="5909"/>
              </a:xfrm>
              <a:custGeom>
                <a:avLst/>
                <a:gdLst>
                  <a:gd name="connsiteX0" fmla="*/ 517 w 35809"/>
                  <a:gd name="connsiteY0" fmla="*/ 261 h 5909"/>
                  <a:gd name="connsiteX1" fmla="*/ 36327 w 35809"/>
                  <a:gd name="connsiteY1" fmla="*/ 261 h 5909"/>
                </a:gdLst>
                <a:ahLst/>
                <a:cxnLst>
                  <a:cxn ang="0">
                    <a:pos x="connsiteX0" y="connsiteY0"/>
                  </a:cxn>
                  <a:cxn ang="0">
                    <a:pos x="connsiteX1" y="connsiteY1"/>
                  </a:cxn>
                </a:cxnLst>
                <a:rect l="l" t="t" r="r" b="b"/>
                <a:pathLst>
                  <a:path w="35809" h="5909">
                    <a:moveTo>
                      <a:pt x="517" y="261"/>
                    </a:moveTo>
                    <a:lnTo>
                      <a:pt x="36327" y="261"/>
                    </a:lnTo>
                  </a:path>
                </a:pathLst>
              </a:custGeom>
              <a:noFill/>
              <a:ln w="5965" cap="flat">
                <a:solidFill>
                  <a:srgbClr val="EC4E44"/>
                </a:solidFill>
                <a:prstDash val="solid"/>
                <a:miter/>
              </a:ln>
            </p:spPr>
            <p:txBody>
              <a:bodyPr rtlCol="0" anchor="ctr"/>
              <a:lstStyle/>
              <a:p>
                <a:endParaRPr lang="en-US"/>
              </a:p>
            </p:txBody>
          </p:sp>
          <p:sp>
            <p:nvSpPr>
              <p:cNvPr id="3524" name="Freeform: Shape 3523">
                <a:extLst>
                  <a:ext uri="{FF2B5EF4-FFF2-40B4-BE49-F238E27FC236}">
                    <a16:creationId xmlns:a16="http://schemas.microsoft.com/office/drawing/2014/main" id="{15F8BD7E-562F-4497-AB54-329757C5BAFD}"/>
                  </a:ext>
                </a:extLst>
              </p:cNvPr>
              <p:cNvSpPr/>
              <p:nvPr/>
            </p:nvSpPr>
            <p:spPr>
              <a:xfrm>
                <a:off x="3651694" y="3314329"/>
                <a:ext cx="35809" cy="5909"/>
              </a:xfrm>
              <a:custGeom>
                <a:avLst/>
                <a:gdLst>
                  <a:gd name="connsiteX0" fmla="*/ 559 w 35809"/>
                  <a:gd name="connsiteY0" fmla="*/ 226 h 5909"/>
                  <a:gd name="connsiteX1" fmla="*/ 36369 w 35809"/>
                  <a:gd name="connsiteY1" fmla="*/ 226 h 5909"/>
                </a:gdLst>
                <a:ahLst/>
                <a:cxnLst>
                  <a:cxn ang="0">
                    <a:pos x="connsiteX0" y="connsiteY0"/>
                  </a:cxn>
                  <a:cxn ang="0">
                    <a:pos x="connsiteX1" y="connsiteY1"/>
                  </a:cxn>
                </a:cxnLst>
                <a:rect l="l" t="t" r="r" b="b"/>
                <a:pathLst>
                  <a:path w="35809" h="5909">
                    <a:moveTo>
                      <a:pt x="559" y="226"/>
                    </a:moveTo>
                    <a:lnTo>
                      <a:pt x="36369" y="226"/>
                    </a:lnTo>
                  </a:path>
                </a:pathLst>
              </a:custGeom>
              <a:solidFill>
                <a:srgbClr val="EC4E44"/>
              </a:solidFill>
              <a:ln w="5965" cap="sq">
                <a:noFill/>
                <a:prstDash val="solid"/>
                <a:miter/>
              </a:ln>
            </p:spPr>
            <p:txBody>
              <a:bodyPr rtlCol="0" anchor="ctr"/>
              <a:lstStyle/>
              <a:p>
                <a:endParaRPr lang="en-US"/>
              </a:p>
            </p:txBody>
          </p:sp>
          <p:sp>
            <p:nvSpPr>
              <p:cNvPr id="3525" name="Freeform: Shape 3524">
                <a:extLst>
                  <a:ext uri="{FF2B5EF4-FFF2-40B4-BE49-F238E27FC236}">
                    <a16:creationId xmlns:a16="http://schemas.microsoft.com/office/drawing/2014/main" id="{30480AB5-7179-444D-B4C6-1512486B1935}"/>
                  </a:ext>
                </a:extLst>
              </p:cNvPr>
              <p:cNvSpPr/>
              <p:nvPr/>
            </p:nvSpPr>
            <p:spPr>
              <a:xfrm>
                <a:off x="3651694" y="3314329"/>
                <a:ext cx="35809" cy="5909"/>
              </a:xfrm>
              <a:custGeom>
                <a:avLst/>
                <a:gdLst>
                  <a:gd name="connsiteX0" fmla="*/ 559 w 35809"/>
                  <a:gd name="connsiteY0" fmla="*/ 226 h 5909"/>
                  <a:gd name="connsiteX1" fmla="*/ 36369 w 35809"/>
                  <a:gd name="connsiteY1" fmla="*/ 226 h 5909"/>
                </a:gdLst>
                <a:ahLst/>
                <a:cxnLst>
                  <a:cxn ang="0">
                    <a:pos x="connsiteX0" y="connsiteY0"/>
                  </a:cxn>
                  <a:cxn ang="0">
                    <a:pos x="connsiteX1" y="connsiteY1"/>
                  </a:cxn>
                </a:cxnLst>
                <a:rect l="l" t="t" r="r" b="b"/>
                <a:pathLst>
                  <a:path w="35809" h="5909">
                    <a:moveTo>
                      <a:pt x="559" y="226"/>
                    </a:moveTo>
                    <a:lnTo>
                      <a:pt x="36369" y="226"/>
                    </a:lnTo>
                  </a:path>
                </a:pathLst>
              </a:custGeom>
              <a:noFill/>
              <a:ln w="5965" cap="flat">
                <a:solidFill>
                  <a:srgbClr val="EC4E44"/>
                </a:solidFill>
                <a:prstDash val="solid"/>
                <a:miter/>
              </a:ln>
            </p:spPr>
            <p:txBody>
              <a:bodyPr rtlCol="0" anchor="ctr"/>
              <a:lstStyle/>
              <a:p>
                <a:endParaRPr lang="en-US"/>
              </a:p>
            </p:txBody>
          </p:sp>
          <p:sp>
            <p:nvSpPr>
              <p:cNvPr id="3526" name="Freeform: Shape 3525">
                <a:extLst>
                  <a:ext uri="{FF2B5EF4-FFF2-40B4-BE49-F238E27FC236}">
                    <a16:creationId xmlns:a16="http://schemas.microsoft.com/office/drawing/2014/main" id="{3CF1386E-596E-468C-AF80-29B998DF61BF}"/>
                  </a:ext>
                </a:extLst>
              </p:cNvPr>
              <p:cNvSpPr/>
              <p:nvPr/>
            </p:nvSpPr>
            <p:spPr>
              <a:xfrm>
                <a:off x="2648507" y="4261102"/>
                <a:ext cx="35809" cy="5909"/>
              </a:xfrm>
              <a:custGeom>
                <a:avLst/>
                <a:gdLst>
                  <a:gd name="connsiteX0" fmla="*/ 391 w 35809"/>
                  <a:gd name="connsiteY0" fmla="*/ 386 h 5909"/>
                  <a:gd name="connsiteX1" fmla="*/ 36200 w 35809"/>
                  <a:gd name="connsiteY1" fmla="*/ 386 h 5909"/>
                </a:gdLst>
                <a:ahLst/>
                <a:cxnLst>
                  <a:cxn ang="0">
                    <a:pos x="connsiteX0" y="connsiteY0"/>
                  </a:cxn>
                  <a:cxn ang="0">
                    <a:pos x="connsiteX1" y="connsiteY1"/>
                  </a:cxn>
                </a:cxnLst>
                <a:rect l="l" t="t" r="r" b="b"/>
                <a:pathLst>
                  <a:path w="35809" h="5909">
                    <a:moveTo>
                      <a:pt x="391" y="386"/>
                    </a:moveTo>
                    <a:lnTo>
                      <a:pt x="36200" y="386"/>
                    </a:lnTo>
                  </a:path>
                </a:pathLst>
              </a:custGeom>
              <a:solidFill>
                <a:srgbClr val="EC4E44"/>
              </a:solidFill>
              <a:ln w="5965" cap="sq">
                <a:noFill/>
                <a:prstDash val="solid"/>
                <a:miter/>
              </a:ln>
            </p:spPr>
            <p:txBody>
              <a:bodyPr rtlCol="0" anchor="ctr"/>
              <a:lstStyle/>
              <a:p>
                <a:endParaRPr lang="en-US"/>
              </a:p>
            </p:txBody>
          </p:sp>
          <p:sp>
            <p:nvSpPr>
              <p:cNvPr id="3527" name="Freeform: Shape 3526">
                <a:extLst>
                  <a:ext uri="{FF2B5EF4-FFF2-40B4-BE49-F238E27FC236}">
                    <a16:creationId xmlns:a16="http://schemas.microsoft.com/office/drawing/2014/main" id="{6B1E02E5-DDAA-4D1E-BB55-3FFE06E5DD8D}"/>
                  </a:ext>
                </a:extLst>
              </p:cNvPr>
              <p:cNvSpPr/>
              <p:nvPr/>
            </p:nvSpPr>
            <p:spPr>
              <a:xfrm>
                <a:off x="2648507" y="4261102"/>
                <a:ext cx="35809" cy="5909"/>
              </a:xfrm>
              <a:custGeom>
                <a:avLst/>
                <a:gdLst>
                  <a:gd name="connsiteX0" fmla="*/ 391 w 35809"/>
                  <a:gd name="connsiteY0" fmla="*/ 386 h 5909"/>
                  <a:gd name="connsiteX1" fmla="*/ 36200 w 35809"/>
                  <a:gd name="connsiteY1" fmla="*/ 386 h 5909"/>
                </a:gdLst>
                <a:ahLst/>
                <a:cxnLst>
                  <a:cxn ang="0">
                    <a:pos x="connsiteX0" y="connsiteY0"/>
                  </a:cxn>
                  <a:cxn ang="0">
                    <a:pos x="connsiteX1" y="connsiteY1"/>
                  </a:cxn>
                </a:cxnLst>
                <a:rect l="l" t="t" r="r" b="b"/>
                <a:pathLst>
                  <a:path w="35809" h="5909">
                    <a:moveTo>
                      <a:pt x="391" y="386"/>
                    </a:moveTo>
                    <a:lnTo>
                      <a:pt x="36200" y="386"/>
                    </a:lnTo>
                  </a:path>
                </a:pathLst>
              </a:custGeom>
              <a:noFill/>
              <a:ln w="5965" cap="flat">
                <a:solidFill>
                  <a:srgbClr val="EC4E44"/>
                </a:solidFill>
                <a:prstDash val="solid"/>
                <a:miter/>
              </a:ln>
            </p:spPr>
            <p:txBody>
              <a:bodyPr rtlCol="0" anchor="ctr"/>
              <a:lstStyle/>
              <a:p>
                <a:endParaRPr lang="en-US"/>
              </a:p>
            </p:txBody>
          </p:sp>
          <p:sp>
            <p:nvSpPr>
              <p:cNvPr id="3528" name="Freeform: Shape 3527">
                <a:extLst>
                  <a:ext uri="{FF2B5EF4-FFF2-40B4-BE49-F238E27FC236}">
                    <a16:creationId xmlns:a16="http://schemas.microsoft.com/office/drawing/2014/main" id="{A1706DD1-D784-40B5-B873-4F5552A21797}"/>
                  </a:ext>
                </a:extLst>
              </p:cNvPr>
              <p:cNvSpPr/>
              <p:nvPr/>
            </p:nvSpPr>
            <p:spPr>
              <a:xfrm>
                <a:off x="1425200" y="5331476"/>
                <a:ext cx="35809" cy="5909"/>
              </a:xfrm>
              <a:custGeom>
                <a:avLst/>
                <a:gdLst>
                  <a:gd name="connsiteX0" fmla="*/ 186 w 35809"/>
                  <a:gd name="connsiteY0" fmla="*/ 568 h 5909"/>
                  <a:gd name="connsiteX1" fmla="*/ 35995 w 35809"/>
                  <a:gd name="connsiteY1" fmla="*/ 568 h 5909"/>
                </a:gdLst>
                <a:ahLst/>
                <a:cxnLst>
                  <a:cxn ang="0">
                    <a:pos x="connsiteX0" y="connsiteY0"/>
                  </a:cxn>
                  <a:cxn ang="0">
                    <a:pos x="connsiteX1" y="connsiteY1"/>
                  </a:cxn>
                </a:cxnLst>
                <a:rect l="l" t="t" r="r" b="b"/>
                <a:pathLst>
                  <a:path w="35809" h="5909">
                    <a:moveTo>
                      <a:pt x="186" y="568"/>
                    </a:moveTo>
                    <a:lnTo>
                      <a:pt x="35995" y="568"/>
                    </a:lnTo>
                  </a:path>
                </a:pathLst>
              </a:custGeom>
              <a:solidFill>
                <a:srgbClr val="EC4E44"/>
              </a:solidFill>
              <a:ln w="5965" cap="sq">
                <a:noFill/>
                <a:prstDash val="solid"/>
                <a:miter/>
              </a:ln>
            </p:spPr>
            <p:txBody>
              <a:bodyPr rtlCol="0" anchor="ctr"/>
              <a:lstStyle/>
              <a:p>
                <a:endParaRPr lang="en-US"/>
              </a:p>
            </p:txBody>
          </p:sp>
          <p:sp>
            <p:nvSpPr>
              <p:cNvPr id="3529" name="Freeform: Shape 3528">
                <a:extLst>
                  <a:ext uri="{FF2B5EF4-FFF2-40B4-BE49-F238E27FC236}">
                    <a16:creationId xmlns:a16="http://schemas.microsoft.com/office/drawing/2014/main" id="{354ABC90-A34B-41E1-A175-1F1DE01C7DE9}"/>
                  </a:ext>
                </a:extLst>
              </p:cNvPr>
              <p:cNvSpPr/>
              <p:nvPr/>
            </p:nvSpPr>
            <p:spPr>
              <a:xfrm>
                <a:off x="1425200" y="5331476"/>
                <a:ext cx="35809" cy="5909"/>
              </a:xfrm>
              <a:custGeom>
                <a:avLst/>
                <a:gdLst>
                  <a:gd name="connsiteX0" fmla="*/ 186 w 35809"/>
                  <a:gd name="connsiteY0" fmla="*/ 568 h 5909"/>
                  <a:gd name="connsiteX1" fmla="*/ 35995 w 35809"/>
                  <a:gd name="connsiteY1" fmla="*/ 568 h 5909"/>
                </a:gdLst>
                <a:ahLst/>
                <a:cxnLst>
                  <a:cxn ang="0">
                    <a:pos x="connsiteX0" y="connsiteY0"/>
                  </a:cxn>
                  <a:cxn ang="0">
                    <a:pos x="connsiteX1" y="connsiteY1"/>
                  </a:cxn>
                </a:cxnLst>
                <a:rect l="l" t="t" r="r" b="b"/>
                <a:pathLst>
                  <a:path w="35809" h="5909">
                    <a:moveTo>
                      <a:pt x="186" y="568"/>
                    </a:moveTo>
                    <a:lnTo>
                      <a:pt x="35995" y="568"/>
                    </a:lnTo>
                  </a:path>
                </a:pathLst>
              </a:custGeom>
              <a:noFill/>
              <a:ln w="5965" cap="flat">
                <a:solidFill>
                  <a:srgbClr val="EC4E44"/>
                </a:solidFill>
                <a:prstDash val="solid"/>
                <a:miter/>
              </a:ln>
            </p:spPr>
            <p:txBody>
              <a:bodyPr rtlCol="0" anchor="ctr"/>
              <a:lstStyle/>
              <a:p>
                <a:endParaRPr lang="en-US"/>
              </a:p>
            </p:txBody>
          </p:sp>
          <p:sp>
            <p:nvSpPr>
              <p:cNvPr id="3530" name="Freeform: Shape 3529">
                <a:extLst>
                  <a:ext uri="{FF2B5EF4-FFF2-40B4-BE49-F238E27FC236}">
                    <a16:creationId xmlns:a16="http://schemas.microsoft.com/office/drawing/2014/main" id="{7C80ECF9-EBE1-43B0-8BFA-D65F69BA3279}"/>
                  </a:ext>
                </a:extLst>
              </p:cNvPr>
              <p:cNvSpPr/>
              <p:nvPr/>
            </p:nvSpPr>
            <p:spPr>
              <a:xfrm>
                <a:off x="2662198" y="4215337"/>
                <a:ext cx="35809" cy="5909"/>
              </a:xfrm>
              <a:custGeom>
                <a:avLst/>
                <a:gdLst>
                  <a:gd name="connsiteX0" fmla="*/ 393 w 35809"/>
                  <a:gd name="connsiteY0" fmla="*/ 379 h 5909"/>
                  <a:gd name="connsiteX1" fmla="*/ 36203 w 35809"/>
                  <a:gd name="connsiteY1" fmla="*/ 379 h 5909"/>
                </a:gdLst>
                <a:ahLst/>
                <a:cxnLst>
                  <a:cxn ang="0">
                    <a:pos x="connsiteX0" y="connsiteY0"/>
                  </a:cxn>
                  <a:cxn ang="0">
                    <a:pos x="connsiteX1" y="connsiteY1"/>
                  </a:cxn>
                </a:cxnLst>
                <a:rect l="l" t="t" r="r" b="b"/>
                <a:pathLst>
                  <a:path w="35809" h="5909">
                    <a:moveTo>
                      <a:pt x="393" y="379"/>
                    </a:moveTo>
                    <a:lnTo>
                      <a:pt x="36203" y="379"/>
                    </a:lnTo>
                  </a:path>
                </a:pathLst>
              </a:custGeom>
              <a:solidFill>
                <a:srgbClr val="EC4E44"/>
              </a:solidFill>
              <a:ln w="5965" cap="sq">
                <a:noFill/>
                <a:prstDash val="solid"/>
                <a:miter/>
              </a:ln>
            </p:spPr>
            <p:txBody>
              <a:bodyPr rtlCol="0" anchor="ctr"/>
              <a:lstStyle/>
              <a:p>
                <a:endParaRPr lang="en-US"/>
              </a:p>
            </p:txBody>
          </p:sp>
          <p:sp>
            <p:nvSpPr>
              <p:cNvPr id="3531" name="Freeform: Shape 3530">
                <a:extLst>
                  <a:ext uri="{FF2B5EF4-FFF2-40B4-BE49-F238E27FC236}">
                    <a16:creationId xmlns:a16="http://schemas.microsoft.com/office/drawing/2014/main" id="{018AA6F7-BA8A-4860-86DA-F1EA2C69F552}"/>
                  </a:ext>
                </a:extLst>
              </p:cNvPr>
              <p:cNvSpPr/>
              <p:nvPr/>
            </p:nvSpPr>
            <p:spPr>
              <a:xfrm>
                <a:off x="2662198" y="4215337"/>
                <a:ext cx="35809" cy="5909"/>
              </a:xfrm>
              <a:custGeom>
                <a:avLst/>
                <a:gdLst>
                  <a:gd name="connsiteX0" fmla="*/ 393 w 35809"/>
                  <a:gd name="connsiteY0" fmla="*/ 379 h 5909"/>
                  <a:gd name="connsiteX1" fmla="*/ 36203 w 35809"/>
                  <a:gd name="connsiteY1" fmla="*/ 379 h 5909"/>
                </a:gdLst>
                <a:ahLst/>
                <a:cxnLst>
                  <a:cxn ang="0">
                    <a:pos x="connsiteX0" y="connsiteY0"/>
                  </a:cxn>
                  <a:cxn ang="0">
                    <a:pos x="connsiteX1" y="connsiteY1"/>
                  </a:cxn>
                </a:cxnLst>
                <a:rect l="l" t="t" r="r" b="b"/>
                <a:pathLst>
                  <a:path w="35809" h="5909">
                    <a:moveTo>
                      <a:pt x="393" y="379"/>
                    </a:moveTo>
                    <a:lnTo>
                      <a:pt x="36203" y="379"/>
                    </a:lnTo>
                  </a:path>
                </a:pathLst>
              </a:custGeom>
              <a:noFill/>
              <a:ln w="5965" cap="flat">
                <a:solidFill>
                  <a:srgbClr val="EC4E44"/>
                </a:solidFill>
                <a:prstDash val="solid"/>
                <a:miter/>
              </a:ln>
            </p:spPr>
            <p:txBody>
              <a:bodyPr rtlCol="0" anchor="ctr"/>
              <a:lstStyle/>
              <a:p>
                <a:endParaRPr lang="en-US"/>
              </a:p>
            </p:txBody>
          </p:sp>
          <p:sp>
            <p:nvSpPr>
              <p:cNvPr id="3532" name="Freeform: Shape 3531">
                <a:extLst>
                  <a:ext uri="{FF2B5EF4-FFF2-40B4-BE49-F238E27FC236}">
                    <a16:creationId xmlns:a16="http://schemas.microsoft.com/office/drawing/2014/main" id="{3AFE7551-E656-45EC-9E35-F7FB6F389605}"/>
                  </a:ext>
                </a:extLst>
              </p:cNvPr>
              <p:cNvSpPr/>
              <p:nvPr/>
            </p:nvSpPr>
            <p:spPr>
              <a:xfrm>
                <a:off x="2353596" y="4436089"/>
                <a:ext cx="35809" cy="5909"/>
              </a:xfrm>
              <a:custGeom>
                <a:avLst/>
                <a:gdLst>
                  <a:gd name="connsiteX0" fmla="*/ 342 w 35809"/>
                  <a:gd name="connsiteY0" fmla="*/ 416 h 5909"/>
                  <a:gd name="connsiteX1" fmla="*/ 36151 w 35809"/>
                  <a:gd name="connsiteY1" fmla="*/ 416 h 5909"/>
                </a:gdLst>
                <a:ahLst/>
                <a:cxnLst>
                  <a:cxn ang="0">
                    <a:pos x="connsiteX0" y="connsiteY0"/>
                  </a:cxn>
                  <a:cxn ang="0">
                    <a:pos x="connsiteX1" y="connsiteY1"/>
                  </a:cxn>
                </a:cxnLst>
                <a:rect l="l" t="t" r="r" b="b"/>
                <a:pathLst>
                  <a:path w="35809" h="5909">
                    <a:moveTo>
                      <a:pt x="342" y="416"/>
                    </a:moveTo>
                    <a:lnTo>
                      <a:pt x="36151" y="416"/>
                    </a:lnTo>
                  </a:path>
                </a:pathLst>
              </a:custGeom>
              <a:solidFill>
                <a:srgbClr val="EC4E44"/>
              </a:solidFill>
              <a:ln w="5965" cap="sq">
                <a:noFill/>
                <a:prstDash val="solid"/>
                <a:miter/>
              </a:ln>
            </p:spPr>
            <p:txBody>
              <a:bodyPr rtlCol="0" anchor="ctr"/>
              <a:lstStyle/>
              <a:p>
                <a:endParaRPr lang="en-US"/>
              </a:p>
            </p:txBody>
          </p:sp>
          <p:sp>
            <p:nvSpPr>
              <p:cNvPr id="3533" name="Freeform: Shape 3532">
                <a:extLst>
                  <a:ext uri="{FF2B5EF4-FFF2-40B4-BE49-F238E27FC236}">
                    <a16:creationId xmlns:a16="http://schemas.microsoft.com/office/drawing/2014/main" id="{8ACB2B6C-D296-4A1F-98CF-F50DF7D48F74}"/>
                  </a:ext>
                </a:extLst>
              </p:cNvPr>
              <p:cNvSpPr/>
              <p:nvPr/>
            </p:nvSpPr>
            <p:spPr>
              <a:xfrm>
                <a:off x="2353596" y="4436089"/>
                <a:ext cx="35809" cy="5909"/>
              </a:xfrm>
              <a:custGeom>
                <a:avLst/>
                <a:gdLst>
                  <a:gd name="connsiteX0" fmla="*/ 342 w 35809"/>
                  <a:gd name="connsiteY0" fmla="*/ 416 h 5909"/>
                  <a:gd name="connsiteX1" fmla="*/ 36151 w 35809"/>
                  <a:gd name="connsiteY1" fmla="*/ 416 h 5909"/>
                </a:gdLst>
                <a:ahLst/>
                <a:cxnLst>
                  <a:cxn ang="0">
                    <a:pos x="connsiteX0" y="connsiteY0"/>
                  </a:cxn>
                  <a:cxn ang="0">
                    <a:pos x="connsiteX1" y="connsiteY1"/>
                  </a:cxn>
                </a:cxnLst>
                <a:rect l="l" t="t" r="r" b="b"/>
                <a:pathLst>
                  <a:path w="35809" h="5909">
                    <a:moveTo>
                      <a:pt x="342" y="416"/>
                    </a:moveTo>
                    <a:lnTo>
                      <a:pt x="36151" y="416"/>
                    </a:lnTo>
                  </a:path>
                </a:pathLst>
              </a:custGeom>
              <a:noFill/>
              <a:ln w="5965" cap="flat">
                <a:solidFill>
                  <a:srgbClr val="EC4E44"/>
                </a:solidFill>
                <a:prstDash val="solid"/>
                <a:miter/>
              </a:ln>
            </p:spPr>
            <p:txBody>
              <a:bodyPr rtlCol="0" anchor="ctr"/>
              <a:lstStyle/>
              <a:p>
                <a:endParaRPr lang="en-US"/>
              </a:p>
            </p:txBody>
          </p:sp>
          <p:sp>
            <p:nvSpPr>
              <p:cNvPr id="3534" name="Freeform: Shape 3533">
                <a:extLst>
                  <a:ext uri="{FF2B5EF4-FFF2-40B4-BE49-F238E27FC236}">
                    <a16:creationId xmlns:a16="http://schemas.microsoft.com/office/drawing/2014/main" id="{7E56DFBA-2B02-45E2-BBA1-A14980D5402A}"/>
                  </a:ext>
                </a:extLst>
              </p:cNvPr>
              <p:cNvSpPr/>
              <p:nvPr/>
            </p:nvSpPr>
            <p:spPr>
              <a:xfrm>
                <a:off x="1677814" y="5067570"/>
                <a:ext cx="35809" cy="5909"/>
              </a:xfrm>
              <a:custGeom>
                <a:avLst/>
                <a:gdLst>
                  <a:gd name="connsiteX0" fmla="*/ 228 w 35809"/>
                  <a:gd name="connsiteY0" fmla="*/ 523 h 5909"/>
                  <a:gd name="connsiteX1" fmla="*/ 36038 w 35809"/>
                  <a:gd name="connsiteY1" fmla="*/ 523 h 5909"/>
                </a:gdLst>
                <a:ahLst/>
                <a:cxnLst>
                  <a:cxn ang="0">
                    <a:pos x="connsiteX0" y="connsiteY0"/>
                  </a:cxn>
                  <a:cxn ang="0">
                    <a:pos x="connsiteX1" y="connsiteY1"/>
                  </a:cxn>
                </a:cxnLst>
                <a:rect l="l" t="t" r="r" b="b"/>
                <a:pathLst>
                  <a:path w="35809" h="5909">
                    <a:moveTo>
                      <a:pt x="228" y="523"/>
                    </a:moveTo>
                    <a:lnTo>
                      <a:pt x="36038" y="523"/>
                    </a:lnTo>
                  </a:path>
                </a:pathLst>
              </a:custGeom>
              <a:solidFill>
                <a:srgbClr val="EC4E44"/>
              </a:solidFill>
              <a:ln w="5965" cap="sq">
                <a:noFill/>
                <a:prstDash val="solid"/>
                <a:miter/>
              </a:ln>
            </p:spPr>
            <p:txBody>
              <a:bodyPr rtlCol="0" anchor="ctr"/>
              <a:lstStyle/>
              <a:p>
                <a:endParaRPr lang="en-US"/>
              </a:p>
            </p:txBody>
          </p:sp>
          <p:sp>
            <p:nvSpPr>
              <p:cNvPr id="3535" name="Freeform: Shape 3534">
                <a:extLst>
                  <a:ext uri="{FF2B5EF4-FFF2-40B4-BE49-F238E27FC236}">
                    <a16:creationId xmlns:a16="http://schemas.microsoft.com/office/drawing/2014/main" id="{2E0F57EB-75AD-4DCF-9C7B-024FDFAD4981}"/>
                  </a:ext>
                </a:extLst>
              </p:cNvPr>
              <p:cNvSpPr/>
              <p:nvPr/>
            </p:nvSpPr>
            <p:spPr>
              <a:xfrm>
                <a:off x="1677814" y="5067570"/>
                <a:ext cx="35809" cy="5909"/>
              </a:xfrm>
              <a:custGeom>
                <a:avLst/>
                <a:gdLst>
                  <a:gd name="connsiteX0" fmla="*/ 228 w 35809"/>
                  <a:gd name="connsiteY0" fmla="*/ 523 h 5909"/>
                  <a:gd name="connsiteX1" fmla="*/ 36038 w 35809"/>
                  <a:gd name="connsiteY1" fmla="*/ 523 h 5909"/>
                </a:gdLst>
                <a:ahLst/>
                <a:cxnLst>
                  <a:cxn ang="0">
                    <a:pos x="connsiteX0" y="connsiteY0"/>
                  </a:cxn>
                  <a:cxn ang="0">
                    <a:pos x="connsiteX1" y="connsiteY1"/>
                  </a:cxn>
                </a:cxnLst>
                <a:rect l="l" t="t" r="r" b="b"/>
                <a:pathLst>
                  <a:path w="35809" h="5909">
                    <a:moveTo>
                      <a:pt x="228" y="523"/>
                    </a:moveTo>
                    <a:lnTo>
                      <a:pt x="36038" y="523"/>
                    </a:lnTo>
                  </a:path>
                </a:pathLst>
              </a:custGeom>
              <a:noFill/>
              <a:ln w="5965" cap="flat">
                <a:solidFill>
                  <a:srgbClr val="EC4E44"/>
                </a:solidFill>
                <a:prstDash val="solid"/>
                <a:miter/>
              </a:ln>
            </p:spPr>
            <p:txBody>
              <a:bodyPr rtlCol="0" anchor="ctr"/>
              <a:lstStyle/>
              <a:p>
                <a:endParaRPr lang="en-US"/>
              </a:p>
            </p:txBody>
          </p:sp>
          <p:sp>
            <p:nvSpPr>
              <p:cNvPr id="3536" name="Freeform: Shape 3535">
                <a:extLst>
                  <a:ext uri="{FF2B5EF4-FFF2-40B4-BE49-F238E27FC236}">
                    <a16:creationId xmlns:a16="http://schemas.microsoft.com/office/drawing/2014/main" id="{22A89E36-7413-4D4E-B9F5-D6E325FC1771}"/>
                  </a:ext>
                </a:extLst>
              </p:cNvPr>
              <p:cNvSpPr/>
              <p:nvPr/>
            </p:nvSpPr>
            <p:spPr>
              <a:xfrm>
                <a:off x="2443609" y="4391030"/>
                <a:ext cx="35809" cy="5909"/>
              </a:xfrm>
              <a:custGeom>
                <a:avLst/>
                <a:gdLst>
                  <a:gd name="connsiteX0" fmla="*/ 357 w 35809"/>
                  <a:gd name="connsiteY0" fmla="*/ 408 h 5909"/>
                  <a:gd name="connsiteX1" fmla="*/ 36166 w 35809"/>
                  <a:gd name="connsiteY1" fmla="*/ 408 h 5909"/>
                </a:gdLst>
                <a:ahLst/>
                <a:cxnLst>
                  <a:cxn ang="0">
                    <a:pos x="connsiteX0" y="connsiteY0"/>
                  </a:cxn>
                  <a:cxn ang="0">
                    <a:pos x="connsiteX1" y="connsiteY1"/>
                  </a:cxn>
                </a:cxnLst>
                <a:rect l="l" t="t" r="r" b="b"/>
                <a:pathLst>
                  <a:path w="35809" h="5909">
                    <a:moveTo>
                      <a:pt x="357" y="408"/>
                    </a:moveTo>
                    <a:lnTo>
                      <a:pt x="36166" y="408"/>
                    </a:lnTo>
                  </a:path>
                </a:pathLst>
              </a:custGeom>
              <a:solidFill>
                <a:srgbClr val="EC4E44"/>
              </a:solidFill>
              <a:ln w="5965" cap="sq">
                <a:noFill/>
                <a:prstDash val="solid"/>
                <a:miter/>
              </a:ln>
            </p:spPr>
            <p:txBody>
              <a:bodyPr rtlCol="0" anchor="ctr"/>
              <a:lstStyle/>
              <a:p>
                <a:endParaRPr lang="en-US"/>
              </a:p>
            </p:txBody>
          </p:sp>
          <p:sp>
            <p:nvSpPr>
              <p:cNvPr id="3537" name="Freeform: Shape 3536">
                <a:extLst>
                  <a:ext uri="{FF2B5EF4-FFF2-40B4-BE49-F238E27FC236}">
                    <a16:creationId xmlns:a16="http://schemas.microsoft.com/office/drawing/2014/main" id="{1F646EDF-B9A1-4953-856A-B4759F1AACFB}"/>
                  </a:ext>
                </a:extLst>
              </p:cNvPr>
              <p:cNvSpPr/>
              <p:nvPr/>
            </p:nvSpPr>
            <p:spPr>
              <a:xfrm>
                <a:off x="2443609" y="4391030"/>
                <a:ext cx="35809" cy="5909"/>
              </a:xfrm>
              <a:custGeom>
                <a:avLst/>
                <a:gdLst>
                  <a:gd name="connsiteX0" fmla="*/ 357 w 35809"/>
                  <a:gd name="connsiteY0" fmla="*/ 408 h 5909"/>
                  <a:gd name="connsiteX1" fmla="*/ 36166 w 35809"/>
                  <a:gd name="connsiteY1" fmla="*/ 408 h 5909"/>
                </a:gdLst>
                <a:ahLst/>
                <a:cxnLst>
                  <a:cxn ang="0">
                    <a:pos x="connsiteX0" y="connsiteY0"/>
                  </a:cxn>
                  <a:cxn ang="0">
                    <a:pos x="connsiteX1" y="connsiteY1"/>
                  </a:cxn>
                </a:cxnLst>
                <a:rect l="l" t="t" r="r" b="b"/>
                <a:pathLst>
                  <a:path w="35809" h="5909">
                    <a:moveTo>
                      <a:pt x="357" y="408"/>
                    </a:moveTo>
                    <a:lnTo>
                      <a:pt x="36166" y="408"/>
                    </a:lnTo>
                  </a:path>
                </a:pathLst>
              </a:custGeom>
              <a:noFill/>
              <a:ln w="5965" cap="flat">
                <a:solidFill>
                  <a:srgbClr val="EC4E44"/>
                </a:solidFill>
                <a:prstDash val="solid"/>
                <a:miter/>
              </a:ln>
            </p:spPr>
            <p:txBody>
              <a:bodyPr rtlCol="0" anchor="ctr"/>
              <a:lstStyle/>
              <a:p>
                <a:endParaRPr lang="en-US"/>
              </a:p>
            </p:txBody>
          </p:sp>
          <p:sp>
            <p:nvSpPr>
              <p:cNvPr id="3538" name="Freeform: Shape 3537">
                <a:extLst>
                  <a:ext uri="{FF2B5EF4-FFF2-40B4-BE49-F238E27FC236}">
                    <a16:creationId xmlns:a16="http://schemas.microsoft.com/office/drawing/2014/main" id="{5952C364-671E-45F0-A43B-6A1D89ABDECA}"/>
                  </a:ext>
                </a:extLst>
              </p:cNvPr>
              <p:cNvSpPr/>
              <p:nvPr/>
            </p:nvSpPr>
            <p:spPr>
              <a:xfrm>
                <a:off x="2197677" y="4614846"/>
                <a:ext cx="35809" cy="5909"/>
              </a:xfrm>
              <a:custGeom>
                <a:avLst/>
                <a:gdLst>
                  <a:gd name="connsiteX0" fmla="*/ 316 w 35809"/>
                  <a:gd name="connsiteY0" fmla="*/ 446 h 5909"/>
                  <a:gd name="connsiteX1" fmla="*/ 36125 w 35809"/>
                  <a:gd name="connsiteY1" fmla="*/ 446 h 5909"/>
                </a:gdLst>
                <a:ahLst/>
                <a:cxnLst>
                  <a:cxn ang="0">
                    <a:pos x="connsiteX0" y="connsiteY0"/>
                  </a:cxn>
                  <a:cxn ang="0">
                    <a:pos x="connsiteX1" y="connsiteY1"/>
                  </a:cxn>
                </a:cxnLst>
                <a:rect l="l" t="t" r="r" b="b"/>
                <a:pathLst>
                  <a:path w="35809" h="5909">
                    <a:moveTo>
                      <a:pt x="316" y="446"/>
                    </a:moveTo>
                    <a:lnTo>
                      <a:pt x="36125" y="446"/>
                    </a:lnTo>
                  </a:path>
                </a:pathLst>
              </a:custGeom>
              <a:solidFill>
                <a:srgbClr val="EC4E44"/>
              </a:solidFill>
              <a:ln w="5965" cap="sq">
                <a:noFill/>
                <a:prstDash val="solid"/>
                <a:miter/>
              </a:ln>
            </p:spPr>
            <p:txBody>
              <a:bodyPr rtlCol="0" anchor="ctr"/>
              <a:lstStyle/>
              <a:p>
                <a:endParaRPr lang="en-US"/>
              </a:p>
            </p:txBody>
          </p:sp>
          <p:sp>
            <p:nvSpPr>
              <p:cNvPr id="3539" name="Freeform: Shape 3538">
                <a:extLst>
                  <a:ext uri="{FF2B5EF4-FFF2-40B4-BE49-F238E27FC236}">
                    <a16:creationId xmlns:a16="http://schemas.microsoft.com/office/drawing/2014/main" id="{4E98D011-B354-4C9E-83A4-F25B2C642484}"/>
                  </a:ext>
                </a:extLst>
              </p:cNvPr>
              <p:cNvSpPr/>
              <p:nvPr/>
            </p:nvSpPr>
            <p:spPr>
              <a:xfrm>
                <a:off x="2197677" y="4614846"/>
                <a:ext cx="35809" cy="5909"/>
              </a:xfrm>
              <a:custGeom>
                <a:avLst/>
                <a:gdLst>
                  <a:gd name="connsiteX0" fmla="*/ 316 w 35809"/>
                  <a:gd name="connsiteY0" fmla="*/ 446 h 5909"/>
                  <a:gd name="connsiteX1" fmla="*/ 36125 w 35809"/>
                  <a:gd name="connsiteY1" fmla="*/ 446 h 5909"/>
                </a:gdLst>
                <a:ahLst/>
                <a:cxnLst>
                  <a:cxn ang="0">
                    <a:pos x="connsiteX0" y="connsiteY0"/>
                  </a:cxn>
                  <a:cxn ang="0">
                    <a:pos x="connsiteX1" y="connsiteY1"/>
                  </a:cxn>
                </a:cxnLst>
                <a:rect l="l" t="t" r="r" b="b"/>
                <a:pathLst>
                  <a:path w="35809" h="5909">
                    <a:moveTo>
                      <a:pt x="316" y="446"/>
                    </a:moveTo>
                    <a:lnTo>
                      <a:pt x="36125" y="446"/>
                    </a:lnTo>
                  </a:path>
                </a:pathLst>
              </a:custGeom>
              <a:noFill/>
              <a:ln w="5965" cap="flat">
                <a:solidFill>
                  <a:srgbClr val="EC4E44"/>
                </a:solidFill>
                <a:prstDash val="solid"/>
                <a:miter/>
              </a:ln>
            </p:spPr>
            <p:txBody>
              <a:bodyPr rtlCol="0" anchor="ctr"/>
              <a:lstStyle/>
              <a:p>
                <a:endParaRPr lang="en-US"/>
              </a:p>
            </p:txBody>
          </p:sp>
          <p:sp>
            <p:nvSpPr>
              <p:cNvPr id="3540" name="Freeform: Shape 3539">
                <a:extLst>
                  <a:ext uri="{FF2B5EF4-FFF2-40B4-BE49-F238E27FC236}">
                    <a16:creationId xmlns:a16="http://schemas.microsoft.com/office/drawing/2014/main" id="{3BFCFC1A-97A0-425C-B046-77D1F7754CB3}"/>
                  </a:ext>
                </a:extLst>
              </p:cNvPr>
              <p:cNvSpPr/>
              <p:nvPr/>
            </p:nvSpPr>
            <p:spPr>
              <a:xfrm>
                <a:off x="2773774" y="4078173"/>
                <a:ext cx="35809" cy="5909"/>
              </a:xfrm>
              <a:custGeom>
                <a:avLst/>
                <a:gdLst>
                  <a:gd name="connsiteX0" fmla="*/ 412 w 35809"/>
                  <a:gd name="connsiteY0" fmla="*/ 355 h 5909"/>
                  <a:gd name="connsiteX1" fmla="*/ 36221 w 35809"/>
                  <a:gd name="connsiteY1" fmla="*/ 355 h 5909"/>
                </a:gdLst>
                <a:ahLst/>
                <a:cxnLst>
                  <a:cxn ang="0">
                    <a:pos x="connsiteX0" y="connsiteY0"/>
                  </a:cxn>
                  <a:cxn ang="0">
                    <a:pos x="connsiteX1" y="connsiteY1"/>
                  </a:cxn>
                </a:cxnLst>
                <a:rect l="l" t="t" r="r" b="b"/>
                <a:pathLst>
                  <a:path w="35809" h="5909">
                    <a:moveTo>
                      <a:pt x="412" y="355"/>
                    </a:moveTo>
                    <a:lnTo>
                      <a:pt x="36221" y="355"/>
                    </a:lnTo>
                  </a:path>
                </a:pathLst>
              </a:custGeom>
              <a:solidFill>
                <a:srgbClr val="EC4E44"/>
              </a:solidFill>
              <a:ln w="5965" cap="sq">
                <a:noFill/>
                <a:prstDash val="solid"/>
                <a:miter/>
              </a:ln>
            </p:spPr>
            <p:txBody>
              <a:bodyPr rtlCol="0" anchor="ctr"/>
              <a:lstStyle/>
              <a:p>
                <a:endParaRPr lang="en-US"/>
              </a:p>
            </p:txBody>
          </p:sp>
          <p:sp>
            <p:nvSpPr>
              <p:cNvPr id="3541" name="Freeform: Shape 3540">
                <a:extLst>
                  <a:ext uri="{FF2B5EF4-FFF2-40B4-BE49-F238E27FC236}">
                    <a16:creationId xmlns:a16="http://schemas.microsoft.com/office/drawing/2014/main" id="{7CD6037F-4FF2-4867-8511-8DDD9A054BEE}"/>
                  </a:ext>
                </a:extLst>
              </p:cNvPr>
              <p:cNvSpPr/>
              <p:nvPr/>
            </p:nvSpPr>
            <p:spPr>
              <a:xfrm>
                <a:off x="2773774" y="4078173"/>
                <a:ext cx="35809" cy="5909"/>
              </a:xfrm>
              <a:custGeom>
                <a:avLst/>
                <a:gdLst>
                  <a:gd name="connsiteX0" fmla="*/ 412 w 35809"/>
                  <a:gd name="connsiteY0" fmla="*/ 355 h 5909"/>
                  <a:gd name="connsiteX1" fmla="*/ 36221 w 35809"/>
                  <a:gd name="connsiteY1" fmla="*/ 355 h 5909"/>
                </a:gdLst>
                <a:ahLst/>
                <a:cxnLst>
                  <a:cxn ang="0">
                    <a:pos x="connsiteX0" y="connsiteY0"/>
                  </a:cxn>
                  <a:cxn ang="0">
                    <a:pos x="connsiteX1" y="connsiteY1"/>
                  </a:cxn>
                </a:cxnLst>
                <a:rect l="l" t="t" r="r" b="b"/>
                <a:pathLst>
                  <a:path w="35809" h="5909">
                    <a:moveTo>
                      <a:pt x="412" y="355"/>
                    </a:moveTo>
                    <a:lnTo>
                      <a:pt x="36221" y="355"/>
                    </a:lnTo>
                  </a:path>
                </a:pathLst>
              </a:custGeom>
              <a:noFill/>
              <a:ln w="5965" cap="flat">
                <a:solidFill>
                  <a:srgbClr val="EC4E44"/>
                </a:solidFill>
                <a:prstDash val="solid"/>
                <a:miter/>
              </a:ln>
            </p:spPr>
            <p:txBody>
              <a:bodyPr rtlCol="0" anchor="ctr"/>
              <a:lstStyle/>
              <a:p>
                <a:endParaRPr lang="en-US"/>
              </a:p>
            </p:txBody>
          </p:sp>
          <p:sp>
            <p:nvSpPr>
              <p:cNvPr id="3542" name="Freeform: Shape 3541">
                <a:extLst>
                  <a:ext uri="{FF2B5EF4-FFF2-40B4-BE49-F238E27FC236}">
                    <a16:creationId xmlns:a16="http://schemas.microsoft.com/office/drawing/2014/main" id="{272EB796-AE53-4BA4-85B9-D55186AD0F41}"/>
                  </a:ext>
                </a:extLst>
              </p:cNvPr>
              <p:cNvSpPr/>
              <p:nvPr/>
            </p:nvSpPr>
            <p:spPr>
              <a:xfrm>
                <a:off x="3956305" y="3032686"/>
                <a:ext cx="35809" cy="5909"/>
              </a:xfrm>
              <a:custGeom>
                <a:avLst/>
                <a:gdLst>
                  <a:gd name="connsiteX0" fmla="*/ 610 w 35809"/>
                  <a:gd name="connsiteY0" fmla="*/ 179 h 5909"/>
                  <a:gd name="connsiteX1" fmla="*/ 36420 w 35809"/>
                  <a:gd name="connsiteY1" fmla="*/ 179 h 5909"/>
                </a:gdLst>
                <a:ahLst/>
                <a:cxnLst>
                  <a:cxn ang="0">
                    <a:pos x="connsiteX0" y="connsiteY0"/>
                  </a:cxn>
                  <a:cxn ang="0">
                    <a:pos x="connsiteX1" y="connsiteY1"/>
                  </a:cxn>
                </a:cxnLst>
                <a:rect l="l" t="t" r="r" b="b"/>
                <a:pathLst>
                  <a:path w="35809" h="5909">
                    <a:moveTo>
                      <a:pt x="610" y="179"/>
                    </a:moveTo>
                    <a:lnTo>
                      <a:pt x="36420" y="179"/>
                    </a:lnTo>
                  </a:path>
                </a:pathLst>
              </a:custGeom>
              <a:solidFill>
                <a:srgbClr val="EC4E44"/>
              </a:solidFill>
              <a:ln w="5965" cap="sq">
                <a:noFill/>
                <a:prstDash val="solid"/>
                <a:miter/>
              </a:ln>
            </p:spPr>
            <p:txBody>
              <a:bodyPr rtlCol="0" anchor="ctr"/>
              <a:lstStyle/>
              <a:p>
                <a:endParaRPr lang="en-US"/>
              </a:p>
            </p:txBody>
          </p:sp>
          <p:sp>
            <p:nvSpPr>
              <p:cNvPr id="3543" name="Freeform: Shape 3542">
                <a:extLst>
                  <a:ext uri="{FF2B5EF4-FFF2-40B4-BE49-F238E27FC236}">
                    <a16:creationId xmlns:a16="http://schemas.microsoft.com/office/drawing/2014/main" id="{D983F26B-514C-41F6-8664-52171943BCDA}"/>
                  </a:ext>
                </a:extLst>
              </p:cNvPr>
              <p:cNvSpPr/>
              <p:nvPr/>
            </p:nvSpPr>
            <p:spPr>
              <a:xfrm>
                <a:off x="3956305" y="3032686"/>
                <a:ext cx="35809" cy="5909"/>
              </a:xfrm>
              <a:custGeom>
                <a:avLst/>
                <a:gdLst>
                  <a:gd name="connsiteX0" fmla="*/ 610 w 35809"/>
                  <a:gd name="connsiteY0" fmla="*/ 179 h 5909"/>
                  <a:gd name="connsiteX1" fmla="*/ 36420 w 35809"/>
                  <a:gd name="connsiteY1" fmla="*/ 179 h 5909"/>
                </a:gdLst>
                <a:ahLst/>
                <a:cxnLst>
                  <a:cxn ang="0">
                    <a:pos x="connsiteX0" y="connsiteY0"/>
                  </a:cxn>
                  <a:cxn ang="0">
                    <a:pos x="connsiteX1" y="connsiteY1"/>
                  </a:cxn>
                </a:cxnLst>
                <a:rect l="l" t="t" r="r" b="b"/>
                <a:pathLst>
                  <a:path w="35809" h="5909">
                    <a:moveTo>
                      <a:pt x="610" y="179"/>
                    </a:moveTo>
                    <a:lnTo>
                      <a:pt x="36420" y="179"/>
                    </a:lnTo>
                  </a:path>
                </a:pathLst>
              </a:custGeom>
              <a:noFill/>
              <a:ln w="5965" cap="flat">
                <a:solidFill>
                  <a:srgbClr val="EC4E44"/>
                </a:solidFill>
                <a:prstDash val="solid"/>
                <a:miter/>
              </a:ln>
            </p:spPr>
            <p:txBody>
              <a:bodyPr rtlCol="0" anchor="ctr"/>
              <a:lstStyle/>
              <a:p>
                <a:endParaRPr lang="en-US"/>
              </a:p>
            </p:txBody>
          </p:sp>
          <p:sp>
            <p:nvSpPr>
              <p:cNvPr id="3544" name="Freeform: Shape 3543">
                <a:extLst>
                  <a:ext uri="{FF2B5EF4-FFF2-40B4-BE49-F238E27FC236}">
                    <a16:creationId xmlns:a16="http://schemas.microsoft.com/office/drawing/2014/main" id="{BB969B57-EFD1-4FB0-9C57-B85EF1A957AA}"/>
                  </a:ext>
                </a:extLst>
              </p:cNvPr>
              <p:cNvSpPr/>
              <p:nvPr/>
            </p:nvSpPr>
            <p:spPr>
              <a:xfrm>
                <a:off x="2545207" y="4283202"/>
                <a:ext cx="35809" cy="5909"/>
              </a:xfrm>
              <a:custGeom>
                <a:avLst/>
                <a:gdLst>
                  <a:gd name="connsiteX0" fmla="*/ 374 w 35809"/>
                  <a:gd name="connsiteY0" fmla="*/ 390 h 5909"/>
                  <a:gd name="connsiteX1" fmla="*/ 36183 w 35809"/>
                  <a:gd name="connsiteY1" fmla="*/ 390 h 5909"/>
                </a:gdLst>
                <a:ahLst/>
                <a:cxnLst>
                  <a:cxn ang="0">
                    <a:pos x="connsiteX0" y="connsiteY0"/>
                  </a:cxn>
                  <a:cxn ang="0">
                    <a:pos x="connsiteX1" y="connsiteY1"/>
                  </a:cxn>
                </a:cxnLst>
                <a:rect l="l" t="t" r="r" b="b"/>
                <a:pathLst>
                  <a:path w="35809" h="5909">
                    <a:moveTo>
                      <a:pt x="374" y="390"/>
                    </a:moveTo>
                    <a:lnTo>
                      <a:pt x="36183" y="390"/>
                    </a:lnTo>
                  </a:path>
                </a:pathLst>
              </a:custGeom>
              <a:solidFill>
                <a:srgbClr val="EC4E44"/>
              </a:solidFill>
              <a:ln w="5965" cap="sq">
                <a:noFill/>
                <a:prstDash val="solid"/>
                <a:miter/>
              </a:ln>
            </p:spPr>
            <p:txBody>
              <a:bodyPr rtlCol="0" anchor="ctr"/>
              <a:lstStyle/>
              <a:p>
                <a:endParaRPr lang="en-US"/>
              </a:p>
            </p:txBody>
          </p:sp>
          <p:sp>
            <p:nvSpPr>
              <p:cNvPr id="3545" name="Freeform: Shape 3544">
                <a:extLst>
                  <a:ext uri="{FF2B5EF4-FFF2-40B4-BE49-F238E27FC236}">
                    <a16:creationId xmlns:a16="http://schemas.microsoft.com/office/drawing/2014/main" id="{CE3DE25A-8C7B-4285-902B-6104A4DA306B}"/>
                  </a:ext>
                </a:extLst>
              </p:cNvPr>
              <p:cNvSpPr/>
              <p:nvPr/>
            </p:nvSpPr>
            <p:spPr>
              <a:xfrm>
                <a:off x="2545207" y="4283202"/>
                <a:ext cx="35809" cy="5909"/>
              </a:xfrm>
              <a:custGeom>
                <a:avLst/>
                <a:gdLst>
                  <a:gd name="connsiteX0" fmla="*/ 374 w 35809"/>
                  <a:gd name="connsiteY0" fmla="*/ 390 h 5909"/>
                  <a:gd name="connsiteX1" fmla="*/ 36183 w 35809"/>
                  <a:gd name="connsiteY1" fmla="*/ 390 h 5909"/>
                </a:gdLst>
                <a:ahLst/>
                <a:cxnLst>
                  <a:cxn ang="0">
                    <a:pos x="connsiteX0" y="connsiteY0"/>
                  </a:cxn>
                  <a:cxn ang="0">
                    <a:pos x="connsiteX1" y="connsiteY1"/>
                  </a:cxn>
                </a:cxnLst>
                <a:rect l="l" t="t" r="r" b="b"/>
                <a:pathLst>
                  <a:path w="35809" h="5909">
                    <a:moveTo>
                      <a:pt x="374" y="390"/>
                    </a:moveTo>
                    <a:lnTo>
                      <a:pt x="36183" y="390"/>
                    </a:lnTo>
                  </a:path>
                </a:pathLst>
              </a:custGeom>
              <a:noFill/>
              <a:ln w="5965" cap="flat">
                <a:solidFill>
                  <a:srgbClr val="EC4E44"/>
                </a:solidFill>
                <a:prstDash val="solid"/>
                <a:miter/>
              </a:ln>
            </p:spPr>
            <p:txBody>
              <a:bodyPr rtlCol="0" anchor="ctr"/>
              <a:lstStyle/>
              <a:p>
                <a:endParaRPr lang="en-US"/>
              </a:p>
            </p:txBody>
          </p:sp>
          <p:sp>
            <p:nvSpPr>
              <p:cNvPr id="3546" name="Freeform: Shape 3545">
                <a:extLst>
                  <a:ext uri="{FF2B5EF4-FFF2-40B4-BE49-F238E27FC236}">
                    <a16:creationId xmlns:a16="http://schemas.microsoft.com/office/drawing/2014/main" id="{6AA21F5B-DA29-48C0-BDFE-7C4547B019BC}"/>
                  </a:ext>
                </a:extLst>
              </p:cNvPr>
              <p:cNvSpPr/>
              <p:nvPr/>
            </p:nvSpPr>
            <p:spPr>
              <a:xfrm>
                <a:off x="2686992" y="4188501"/>
                <a:ext cx="35809" cy="5909"/>
              </a:xfrm>
              <a:custGeom>
                <a:avLst/>
                <a:gdLst>
                  <a:gd name="connsiteX0" fmla="*/ 398 w 35809"/>
                  <a:gd name="connsiteY0" fmla="*/ 374 h 5909"/>
                  <a:gd name="connsiteX1" fmla="*/ 36207 w 35809"/>
                  <a:gd name="connsiteY1" fmla="*/ 374 h 5909"/>
                </a:gdLst>
                <a:ahLst/>
                <a:cxnLst>
                  <a:cxn ang="0">
                    <a:pos x="connsiteX0" y="connsiteY0"/>
                  </a:cxn>
                  <a:cxn ang="0">
                    <a:pos x="connsiteX1" y="connsiteY1"/>
                  </a:cxn>
                </a:cxnLst>
                <a:rect l="l" t="t" r="r" b="b"/>
                <a:pathLst>
                  <a:path w="35809" h="5909">
                    <a:moveTo>
                      <a:pt x="398" y="374"/>
                    </a:moveTo>
                    <a:lnTo>
                      <a:pt x="36207" y="374"/>
                    </a:lnTo>
                  </a:path>
                </a:pathLst>
              </a:custGeom>
              <a:solidFill>
                <a:srgbClr val="EC4E44"/>
              </a:solidFill>
              <a:ln w="5965" cap="sq">
                <a:noFill/>
                <a:prstDash val="solid"/>
                <a:miter/>
              </a:ln>
            </p:spPr>
            <p:txBody>
              <a:bodyPr rtlCol="0" anchor="ctr"/>
              <a:lstStyle/>
              <a:p>
                <a:endParaRPr lang="en-US"/>
              </a:p>
            </p:txBody>
          </p:sp>
          <p:sp>
            <p:nvSpPr>
              <p:cNvPr id="3547" name="Freeform: Shape 3546">
                <a:extLst>
                  <a:ext uri="{FF2B5EF4-FFF2-40B4-BE49-F238E27FC236}">
                    <a16:creationId xmlns:a16="http://schemas.microsoft.com/office/drawing/2014/main" id="{A32D6005-9BCD-42CA-9BD0-A97AD4850D65}"/>
                  </a:ext>
                </a:extLst>
              </p:cNvPr>
              <p:cNvSpPr/>
              <p:nvPr/>
            </p:nvSpPr>
            <p:spPr>
              <a:xfrm>
                <a:off x="2686992" y="4188501"/>
                <a:ext cx="35809" cy="5909"/>
              </a:xfrm>
              <a:custGeom>
                <a:avLst/>
                <a:gdLst>
                  <a:gd name="connsiteX0" fmla="*/ 398 w 35809"/>
                  <a:gd name="connsiteY0" fmla="*/ 374 h 5909"/>
                  <a:gd name="connsiteX1" fmla="*/ 36207 w 35809"/>
                  <a:gd name="connsiteY1" fmla="*/ 374 h 5909"/>
                </a:gdLst>
                <a:ahLst/>
                <a:cxnLst>
                  <a:cxn ang="0">
                    <a:pos x="connsiteX0" y="connsiteY0"/>
                  </a:cxn>
                  <a:cxn ang="0">
                    <a:pos x="connsiteX1" y="connsiteY1"/>
                  </a:cxn>
                </a:cxnLst>
                <a:rect l="l" t="t" r="r" b="b"/>
                <a:pathLst>
                  <a:path w="35809" h="5909">
                    <a:moveTo>
                      <a:pt x="398" y="374"/>
                    </a:moveTo>
                    <a:lnTo>
                      <a:pt x="36207" y="374"/>
                    </a:lnTo>
                  </a:path>
                </a:pathLst>
              </a:custGeom>
              <a:noFill/>
              <a:ln w="5965" cap="flat">
                <a:solidFill>
                  <a:srgbClr val="EC4E44"/>
                </a:solidFill>
                <a:prstDash val="solid"/>
                <a:miter/>
              </a:ln>
            </p:spPr>
            <p:txBody>
              <a:bodyPr rtlCol="0" anchor="ctr"/>
              <a:lstStyle/>
              <a:p>
                <a:endParaRPr lang="en-US"/>
              </a:p>
            </p:txBody>
          </p:sp>
          <p:sp>
            <p:nvSpPr>
              <p:cNvPr id="3548" name="Freeform: Shape 3547">
                <a:extLst>
                  <a:ext uri="{FF2B5EF4-FFF2-40B4-BE49-F238E27FC236}">
                    <a16:creationId xmlns:a16="http://schemas.microsoft.com/office/drawing/2014/main" id="{41D4FE9C-25E5-4CBB-AF1D-9490F5EACB8F}"/>
                  </a:ext>
                </a:extLst>
              </p:cNvPr>
              <p:cNvSpPr/>
              <p:nvPr/>
            </p:nvSpPr>
            <p:spPr>
              <a:xfrm>
                <a:off x="2686876" y="4152377"/>
                <a:ext cx="35809" cy="5909"/>
              </a:xfrm>
              <a:custGeom>
                <a:avLst/>
                <a:gdLst>
                  <a:gd name="connsiteX0" fmla="*/ 398 w 35809"/>
                  <a:gd name="connsiteY0" fmla="*/ 368 h 5909"/>
                  <a:gd name="connsiteX1" fmla="*/ 36207 w 35809"/>
                  <a:gd name="connsiteY1" fmla="*/ 368 h 5909"/>
                </a:gdLst>
                <a:ahLst/>
                <a:cxnLst>
                  <a:cxn ang="0">
                    <a:pos x="connsiteX0" y="connsiteY0"/>
                  </a:cxn>
                  <a:cxn ang="0">
                    <a:pos x="connsiteX1" y="connsiteY1"/>
                  </a:cxn>
                </a:cxnLst>
                <a:rect l="l" t="t" r="r" b="b"/>
                <a:pathLst>
                  <a:path w="35809" h="5909">
                    <a:moveTo>
                      <a:pt x="398" y="368"/>
                    </a:moveTo>
                    <a:lnTo>
                      <a:pt x="36207" y="368"/>
                    </a:lnTo>
                  </a:path>
                </a:pathLst>
              </a:custGeom>
              <a:solidFill>
                <a:srgbClr val="EC4E44"/>
              </a:solidFill>
              <a:ln w="5965" cap="sq">
                <a:noFill/>
                <a:prstDash val="solid"/>
                <a:miter/>
              </a:ln>
            </p:spPr>
            <p:txBody>
              <a:bodyPr rtlCol="0" anchor="ctr"/>
              <a:lstStyle/>
              <a:p>
                <a:endParaRPr lang="en-US"/>
              </a:p>
            </p:txBody>
          </p:sp>
          <p:sp>
            <p:nvSpPr>
              <p:cNvPr id="3549" name="Freeform: Shape 3548">
                <a:extLst>
                  <a:ext uri="{FF2B5EF4-FFF2-40B4-BE49-F238E27FC236}">
                    <a16:creationId xmlns:a16="http://schemas.microsoft.com/office/drawing/2014/main" id="{F0E32011-92EA-4B74-A6E1-C69C1E75A63B}"/>
                  </a:ext>
                </a:extLst>
              </p:cNvPr>
              <p:cNvSpPr/>
              <p:nvPr/>
            </p:nvSpPr>
            <p:spPr>
              <a:xfrm>
                <a:off x="2686876" y="4152377"/>
                <a:ext cx="35809" cy="5909"/>
              </a:xfrm>
              <a:custGeom>
                <a:avLst/>
                <a:gdLst>
                  <a:gd name="connsiteX0" fmla="*/ 398 w 35809"/>
                  <a:gd name="connsiteY0" fmla="*/ 368 h 5909"/>
                  <a:gd name="connsiteX1" fmla="*/ 36207 w 35809"/>
                  <a:gd name="connsiteY1" fmla="*/ 368 h 5909"/>
                </a:gdLst>
                <a:ahLst/>
                <a:cxnLst>
                  <a:cxn ang="0">
                    <a:pos x="connsiteX0" y="connsiteY0"/>
                  </a:cxn>
                  <a:cxn ang="0">
                    <a:pos x="connsiteX1" y="connsiteY1"/>
                  </a:cxn>
                </a:cxnLst>
                <a:rect l="l" t="t" r="r" b="b"/>
                <a:pathLst>
                  <a:path w="35809" h="5909">
                    <a:moveTo>
                      <a:pt x="398" y="368"/>
                    </a:moveTo>
                    <a:lnTo>
                      <a:pt x="36207" y="368"/>
                    </a:lnTo>
                  </a:path>
                </a:pathLst>
              </a:custGeom>
              <a:noFill/>
              <a:ln w="5965" cap="flat">
                <a:solidFill>
                  <a:srgbClr val="EC4E44"/>
                </a:solidFill>
                <a:prstDash val="solid"/>
                <a:miter/>
              </a:ln>
            </p:spPr>
            <p:txBody>
              <a:bodyPr rtlCol="0" anchor="ctr"/>
              <a:lstStyle/>
              <a:p>
                <a:endParaRPr lang="en-US"/>
              </a:p>
            </p:txBody>
          </p:sp>
          <p:sp>
            <p:nvSpPr>
              <p:cNvPr id="3550" name="Freeform: Shape 3549">
                <a:extLst>
                  <a:ext uri="{FF2B5EF4-FFF2-40B4-BE49-F238E27FC236}">
                    <a16:creationId xmlns:a16="http://schemas.microsoft.com/office/drawing/2014/main" id="{73C6A657-1398-4097-BD03-FE18AD4AA4A8}"/>
                  </a:ext>
                </a:extLst>
              </p:cNvPr>
              <p:cNvSpPr/>
              <p:nvPr/>
            </p:nvSpPr>
            <p:spPr>
              <a:xfrm>
                <a:off x="2907194" y="3961131"/>
                <a:ext cx="35809" cy="5909"/>
              </a:xfrm>
              <a:custGeom>
                <a:avLst/>
                <a:gdLst>
                  <a:gd name="connsiteX0" fmla="*/ 434 w 35809"/>
                  <a:gd name="connsiteY0" fmla="*/ 336 h 5909"/>
                  <a:gd name="connsiteX1" fmla="*/ 36244 w 35809"/>
                  <a:gd name="connsiteY1" fmla="*/ 336 h 5909"/>
                </a:gdLst>
                <a:ahLst/>
                <a:cxnLst>
                  <a:cxn ang="0">
                    <a:pos x="connsiteX0" y="connsiteY0"/>
                  </a:cxn>
                  <a:cxn ang="0">
                    <a:pos x="connsiteX1" y="connsiteY1"/>
                  </a:cxn>
                </a:cxnLst>
                <a:rect l="l" t="t" r="r" b="b"/>
                <a:pathLst>
                  <a:path w="35809" h="5909">
                    <a:moveTo>
                      <a:pt x="434" y="336"/>
                    </a:moveTo>
                    <a:lnTo>
                      <a:pt x="36244" y="336"/>
                    </a:lnTo>
                  </a:path>
                </a:pathLst>
              </a:custGeom>
              <a:solidFill>
                <a:srgbClr val="EC4E44"/>
              </a:solidFill>
              <a:ln w="5965" cap="sq">
                <a:noFill/>
                <a:prstDash val="solid"/>
                <a:miter/>
              </a:ln>
            </p:spPr>
            <p:txBody>
              <a:bodyPr rtlCol="0" anchor="ctr"/>
              <a:lstStyle/>
              <a:p>
                <a:endParaRPr lang="en-US"/>
              </a:p>
            </p:txBody>
          </p:sp>
          <p:sp>
            <p:nvSpPr>
              <p:cNvPr id="3551" name="Freeform: Shape 3550">
                <a:extLst>
                  <a:ext uri="{FF2B5EF4-FFF2-40B4-BE49-F238E27FC236}">
                    <a16:creationId xmlns:a16="http://schemas.microsoft.com/office/drawing/2014/main" id="{B30A0A23-8541-4448-B8D6-C1D8FE5BD6FB}"/>
                  </a:ext>
                </a:extLst>
              </p:cNvPr>
              <p:cNvSpPr/>
              <p:nvPr/>
            </p:nvSpPr>
            <p:spPr>
              <a:xfrm>
                <a:off x="2907194" y="3961131"/>
                <a:ext cx="35809" cy="5909"/>
              </a:xfrm>
              <a:custGeom>
                <a:avLst/>
                <a:gdLst>
                  <a:gd name="connsiteX0" fmla="*/ 434 w 35809"/>
                  <a:gd name="connsiteY0" fmla="*/ 336 h 5909"/>
                  <a:gd name="connsiteX1" fmla="*/ 36244 w 35809"/>
                  <a:gd name="connsiteY1" fmla="*/ 336 h 5909"/>
                </a:gdLst>
                <a:ahLst/>
                <a:cxnLst>
                  <a:cxn ang="0">
                    <a:pos x="connsiteX0" y="connsiteY0"/>
                  </a:cxn>
                  <a:cxn ang="0">
                    <a:pos x="connsiteX1" y="connsiteY1"/>
                  </a:cxn>
                </a:cxnLst>
                <a:rect l="l" t="t" r="r" b="b"/>
                <a:pathLst>
                  <a:path w="35809" h="5909">
                    <a:moveTo>
                      <a:pt x="434" y="336"/>
                    </a:moveTo>
                    <a:lnTo>
                      <a:pt x="36244" y="336"/>
                    </a:lnTo>
                  </a:path>
                </a:pathLst>
              </a:custGeom>
              <a:noFill/>
              <a:ln w="5965" cap="flat">
                <a:solidFill>
                  <a:srgbClr val="EC4E44"/>
                </a:solidFill>
                <a:prstDash val="solid"/>
                <a:miter/>
              </a:ln>
            </p:spPr>
            <p:txBody>
              <a:bodyPr rtlCol="0" anchor="ctr"/>
              <a:lstStyle/>
              <a:p>
                <a:endParaRPr lang="en-US"/>
              </a:p>
            </p:txBody>
          </p:sp>
          <p:sp>
            <p:nvSpPr>
              <p:cNvPr id="3552" name="Freeform: Shape 3551">
                <a:extLst>
                  <a:ext uri="{FF2B5EF4-FFF2-40B4-BE49-F238E27FC236}">
                    <a16:creationId xmlns:a16="http://schemas.microsoft.com/office/drawing/2014/main" id="{055DFA5E-BA42-451E-AF92-606BECE098E0}"/>
                  </a:ext>
                </a:extLst>
              </p:cNvPr>
              <p:cNvSpPr/>
              <p:nvPr/>
            </p:nvSpPr>
            <p:spPr>
              <a:xfrm>
                <a:off x="3128658" y="3734398"/>
                <a:ext cx="35809" cy="5909"/>
              </a:xfrm>
              <a:custGeom>
                <a:avLst/>
                <a:gdLst>
                  <a:gd name="connsiteX0" fmla="*/ 472 w 35809"/>
                  <a:gd name="connsiteY0" fmla="*/ 297 h 5909"/>
                  <a:gd name="connsiteX1" fmla="*/ 36281 w 35809"/>
                  <a:gd name="connsiteY1" fmla="*/ 297 h 5909"/>
                </a:gdLst>
                <a:ahLst/>
                <a:cxnLst>
                  <a:cxn ang="0">
                    <a:pos x="connsiteX0" y="connsiteY0"/>
                  </a:cxn>
                  <a:cxn ang="0">
                    <a:pos x="connsiteX1" y="connsiteY1"/>
                  </a:cxn>
                </a:cxnLst>
                <a:rect l="l" t="t" r="r" b="b"/>
                <a:pathLst>
                  <a:path w="35809" h="5909">
                    <a:moveTo>
                      <a:pt x="472" y="297"/>
                    </a:moveTo>
                    <a:lnTo>
                      <a:pt x="36281" y="297"/>
                    </a:lnTo>
                  </a:path>
                </a:pathLst>
              </a:custGeom>
              <a:solidFill>
                <a:srgbClr val="EC4E44"/>
              </a:solidFill>
              <a:ln w="5965" cap="sq">
                <a:noFill/>
                <a:prstDash val="solid"/>
                <a:miter/>
              </a:ln>
            </p:spPr>
            <p:txBody>
              <a:bodyPr rtlCol="0" anchor="ctr"/>
              <a:lstStyle/>
              <a:p>
                <a:endParaRPr lang="en-US"/>
              </a:p>
            </p:txBody>
          </p:sp>
          <p:sp>
            <p:nvSpPr>
              <p:cNvPr id="3553" name="Freeform: Shape 3552">
                <a:extLst>
                  <a:ext uri="{FF2B5EF4-FFF2-40B4-BE49-F238E27FC236}">
                    <a16:creationId xmlns:a16="http://schemas.microsoft.com/office/drawing/2014/main" id="{792D085F-22AF-4969-823F-8A7892E5E5A0}"/>
                  </a:ext>
                </a:extLst>
              </p:cNvPr>
              <p:cNvSpPr/>
              <p:nvPr/>
            </p:nvSpPr>
            <p:spPr>
              <a:xfrm>
                <a:off x="3128658" y="3734398"/>
                <a:ext cx="35809" cy="5909"/>
              </a:xfrm>
              <a:custGeom>
                <a:avLst/>
                <a:gdLst>
                  <a:gd name="connsiteX0" fmla="*/ 472 w 35809"/>
                  <a:gd name="connsiteY0" fmla="*/ 297 h 5909"/>
                  <a:gd name="connsiteX1" fmla="*/ 36281 w 35809"/>
                  <a:gd name="connsiteY1" fmla="*/ 297 h 5909"/>
                </a:gdLst>
                <a:ahLst/>
                <a:cxnLst>
                  <a:cxn ang="0">
                    <a:pos x="connsiteX0" y="connsiteY0"/>
                  </a:cxn>
                  <a:cxn ang="0">
                    <a:pos x="connsiteX1" y="connsiteY1"/>
                  </a:cxn>
                </a:cxnLst>
                <a:rect l="l" t="t" r="r" b="b"/>
                <a:pathLst>
                  <a:path w="35809" h="5909">
                    <a:moveTo>
                      <a:pt x="472" y="297"/>
                    </a:moveTo>
                    <a:lnTo>
                      <a:pt x="36281" y="297"/>
                    </a:lnTo>
                  </a:path>
                </a:pathLst>
              </a:custGeom>
              <a:noFill/>
              <a:ln w="5965" cap="flat">
                <a:solidFill>
                  <a:srgbClr val="EC4E44"/>
                </a:solidFill>
                <a:prstDash val="solid"/>
                <a:miter/>
              </a:ln>
            </p:spPr>
            <p:txBody>
              <a:bodyPr rtlCol="0" anchor="ctr"/>
              <a:lstStyle/>
              <a:p>
                <a:endParaRPr lang="en-US"/>
              </a:p>
            </p:txBody>
          </p:sp>
          <p:sp>
            <p:nvSpPr>
              <p:cNvPr id="3554" name="Freeform: Shape 3553">
                <a:extLst>
                  <a:ext uri="{FF2B5EF4-FFF2-40B4-BE49-F238E27FC236}">
                    <a16:creationId xmlns:a16="http://schemas.microsoft.com/office/drawing/2014/main" id="{3FD141CE-2553-4A25-B3FC-C782D07C5B34}"/>
                  </a:ext>
                </a:extLst>
              </p:cNvPr>
              <p:cNvSpPr/>
              <p:nvPr/>
            </p:nvSpPr>
            <p:spPr>
              <a:xfrm>
                <a:off x="4078533" y="2931011"/>
                <a:ext cx="35809" cy="5909"/>
              </a:xfrm>
              <a:custGeom>
                <a:avLst/>
                <a:gdLst>
                  <a:gd name="connsiteX0" fmla="*/ 631 w 35809"/>
                  <a:gd name="connsiteY0" fmla="*/ 161 h 5909"/>
                  <a:gd name="connsiteX1" fmla="*/ 36440 w 35809"/>
                  <a:gd name="connsiteY1" fmla="*/ 161 h 5909"/>
                </a:gdLst>
                <a:ahLst/>
                <a:cxnLst>
                  <a:cxn ang="0">
                    <a:pos x="connsiteX0" y="connsiteY0"/>
                  </a:cxn>
                  <a:cxn ang="0">
                    <a:pos x="connsiteX1" y="connsiteY1"/>
                  </a:cxn>
                </a:cxnLst>
                <a:rect l="l" t="t" r="r" b="b"/>
                <a:pathLst>
                  <a:path w="35809" h="5909">
                    <a:moveTo>
                      <a:pt x="631" y="161"/>
                    </a:moveTo>
                    <a:lnTo>
                      <a:pt x="36440" y="161"/>
                    </a:lnTo>
                  </a:path>
                </a:pathLst>
              </a:custGeom>
              <a:solidFill>
                <a:srgbClr val="EC4E44"/>
              </a:solidFill>
              <a:ln w="5965" cap="sq">
                <a:noFill/>
                <a:prstDash val="solid"/>
                <a:miter/>
              </a:ln>
            </p:spPr>
            <p:txBody>
              <a:bodyPr rtlCol="0" anchor="ctr"/>
              <a:lstStyle/>
              <a:p>
                <a:endParaRPr lang="en-US"/>
              </a:p>
            </p:txBody>
          </p:sp>
          <p:sp>
            <p:nvSpPr>
              <p:cNvPr id="3555" name="Freeform: Shape 3554">
                <a:extLst>
                  <a:ext uri="{FF2B5EF4-FFF2-40B4-BE49-F238E27FC236}">
                    <a16:creationId xmlns:a16="http://schemas.microsoft.com/office/drawing/2014/main" id="{49F99AB0-5C8E-4B81-8BFB-E48954B52B0A}"/>
                  </a:ext>
                </a:extLst>
              </p:cNvPr>
              <p:cNvSpPr/>
              <p:nvPr/>
            </p:nvSpPr>
            <p:spPr>
              <a:xfrm>
                <a:off x="4078533" y="2931011"/>
                <a:ext cx="35809" cy="5909"/>
              </a:xfrm>
              <a:custGeom>
                <a:avLst/>
                <a:gdLst>
                  <a:gd name="connsiteX0" fmla="*/ 631 w 35809"/>
                  <a:gd name="connsiteY0" fmla="*/ 161 h 5909"/>
                  <a:gd name="connsiteX1" fmla="*/ 36440 w 35809"/>
                  <a:gd name="connsiteY1" fmla="*/ 161 h 5909"/>
                </a:gdLst>
                <a:ahLst/>
                <a:cxnLst>
                  <a:cxn ang="0">
                    <a:pos x="connsiteX0" y="connsiteY0"/>
                  </a:cxn>
                  <a:cxn ang="0">
                    <a:pos x="connsiteX1" y="connsiteY1"/>
                  </a:cxn>
                </a:cxnLst>
                <a:rect l="l" t="t" r="r" b="b"/>
                <a:pathLst>
                  <a:path w="35809" h="5909">
                    <a:moveTo>
                      <a:pt x="631" y="161"/>
                    </a:moveTo>
                    <a:lnTo>
                      <a:pt x="36440" y="161"/>
                    </a:lnTo>
                  </a:path>
                </a:pathLst>
              </a:custGeom>
              <a:noFill/>
              <a:ln w="5965" cap="flat">
                <a:solidFill>
                  <a:srgbClr val="EC4E44"/>
                </a:solidFill>
                <a:prstDash val="solid"/>
                <a:miter/>
              </a:ln>
            </p:spPr>
            <p:txBody>
              <a:bodyPr rtlCol="0" anchor="ctr"/>
              <a:lstStyle/>
              <a:p>
                <a:endParaRPr lang="en-US"/>
              </a:p>
            </p:txBody>
          </p:sp>
          <p:sp>
            <p:nvSpPr>
              <p:cNvPr id="3556" name="Freeform: Shape 3555">
                <a:extLst>
                  <a:ext uri="{FF2B5EF4-FFF2-40B4-BE49-F238E27FC236}">
                    <a16:creationId xmlns:a16="http://schemas.microsoft.com/office/drawing/2014/main" id="{9865BA1A-9E64-435D-B86E-4491E9857B3B}"/>
                  </a:ext>
                </a:extLst>
              </p:cNvPr>
              <p:cNvSpPr/>
              <p:nvPr/>
            </p:nvSpPr>
            <p:spPr>
              <a:xfrm>
                <a:off x="3311737" y="3586080"/>
                <a:ext cx="35809" cy="5909"/>
              </a:xfrm>
              <a:custGeom>
                <a:avLst/>
                <a:gdLst>
                  <a:gd name="connsiteX0" fmla="*/ 502 w 35809"/>
                  <a:gd name="connsiteY0" fmla="*/ 272 h 5909"/>
                  <a:gd name="connsiteX1" fmla="*/ 36312 w 35809"/>
                  <a:gd name="connsiteY1" fmla="*/ 272 h 5909"/>
                </a:gdLst>
                <a:ahLst/>
                <a:cxnLst>
                  <a:cxn ang="0">
                    <a:pos x="connsiteX0" y="connsiteY0"/>
                  </a:cxn>
                  <a:cxn ang="0">
                    <a:pos x="connsiteX1" y="connsiteY1"/>
                  </a:cxn>
                </a:cxnLst>
                <a:rect l="l" t="t" r="r" b="b"/>
                <a:pathLst>
                  <a:path w="35809" h="5909">
                    <a:moveTo>
                      <a:pt x="502" y="272"/>
                    </a:moveTo>
                    <a:lnTo>
                      <a:pt x="36312" y="272"/>
                    </a:lnTo>
                  </a:path>
                </a:pathLst>
              </a:custGeom>
              <a:solidFill>
                <a:srgbClr val="EC4E44"/>
              </a:solidFill>
              <a:ln w="5965" cap="sq">
                <a:noFill/>
                <a:prstDash val="solid"/>
                <a:miter/>
              </a:ln>
            </p:spPr>
            <p:txBody>
              <a:bodyPr rtlCol="0" anchor="ctr"/>
              <a:lstStyle/>
              <a:p>
                <a:endParaRPr lang="en-US"/>
              </a:p>
            </p:txBody>
          </p:sp>
          <p:sp>
            <p:nvSpPr>
              <p:cNvPr id="3557" name="Freeform: Shape 3556">
                <a:extLst>
                  <a:ext uri="{FF2B5EF4-FFF2-40B4-BE49-F238E27FC236}">
                    <a16:creationId xmlns:a16="http://schemas.microsoft.com/office/drawing/2014/main" id="{6635229D-750F-46D7-9E2D-79615D60D8FC}"/>
                  </a:ext>
                </a:extLst>
              </p:cNvPr>
              <p:cNvSpPr/>
              <p:nvPr/>
            </p:nvSpPr>
            <p:spPr>
              <a:xfrm>
                <a:off x="3311737" y="3586080"/>
                <a:ext cx="35809" cy="5909"/>
              </a:xfrm>
              <a:custGeom>
                <a:avLst/>
                <a:gdLst>
                  <a:gd name="connsiteX0" fmla="*/ 502 w 35809"/>
                  <a:gd name="connsiteY0" fmla="*/ 272 h 5909"/>
                  <a:gd name="connsiteX1" fmla="*/ 36312 w 35809"/>
                  <a:gd name="connsiteY1" fmla="*/ 272 h 5909"/>
                </a:gdLst>
                <a:ahLst/>
                <a:cxnLst>
                  <a:cxn ang="0">
                    <a:pos x="connsiteX0" y="connsiteY0"/>
                  </a:cxn>
                  <a:cxn ang="0">
                    <a:pos x="connsiteX1" y="connsiteY1"/>
                  </a:cxn>
                </a:cxnLst>
                <a:rect l="l" t="t" r="r" b="b"/>
                <a:pathLst>
                  <a:path w="35809" h="5909">
                    <a:moveTo>
                      <a:pt x="502" y="272"/>
                    </a:moveTo>
                    <a:lnTo>
                      <a:pt x="36312" y="272"/>
                    </a:lnTo>
                  </a:path>
                </a:pathLst>
              </a:custGeom>
              <a:noFill/>
              <a:ln w="5965" cap="flat">
                <a:solidFill>
                  <a:srgbClr val="EC4E44"/>
                </a:solidFill>
                <a:prstDash val="solid"/>
                <a:miter/>
              </a:ln>
            </p:spPr>
            <p:txBody>
              <a:bodyPr rtlCol="0" anchor="ctr"/>
              <a:lstStyle/>
              <a:p>
                <a:endParaRPr lang="en-US"/>
              </a:p>
            </p:txBody>
          </p:sp>
          <p:sp>
            <p:nvSpPr>
              <p:cNvPr id="3558" name="Freeform: Shape 3557">
                <a:extLst>
                  <a:ext uri="{FF2B5EF4-FFF2-40B4-BE49-F238E27FC236}">
                    <a16:creationId xmlns:a16="http://schemas.microsoft.com/office/drawing/2014/main" id="{8D7F7A0E-7F04-451C-808F-289687EDEBDE}"/>
                  </a:ext>
                </a:extLst>
              </p:cNvPr>
              <p:cNvSpPr/>
              <p:nvPr/>
            </p:nvSpPr>
            <p:spPr>
              <a:xfrm>
                <a:off x="3795528" y="3137921"/>
                <a:ext cx="35809" cy="5909"/>
              </a:xfrm>
              <a:custGeom>
                <a:avLst/>
                <a:gdLst>
                  <a:gd name="connsiteX0" fmla="*/ 583 w 35809"/>
                  <a:gd name="connsiteY0" fmla="*/ 196 h 5909"/>
                  <a:gd name="connsiteX1" fmla="*/ 36393 w 35809"/>
                  <a:gd name="connsiteY1" fmla="*/ 196 h 5909"/>
                </a:gdLst>
                <a:ahLst/>
                <a:cxnLst>
                  <a:cxn ang="0">
                    <a:pos x="connsiteX0" y="connsiteY0"/>
                  </a:cxn>
                  <a:cxn ang="0">
                    <a:pos x="connsiteX1" y="connsiteY1"/>
                  </a:cxn>
                </a:cxnLst>
                <a:rect l="l" t="t" r="r" b="b"/>
                <a:pathLst>
                  <a:path w="35809" h="5909">
                    <a:moveTo>
                      <a:pt x="583" y="196"/>
                    </a:moveTo>
                    <a:lnTo>
                      <a:pt x="36393" y="196"/>
                    </a:lnTo>
                  </a:path>
                </a:pathLst>
              </a:custGeom>
              <a:solidFill>
                <a:srgbClr val="EC4E44"/>
              </a:solidFill>
              <a:ln w="5965" cap="sq">
                <a:noFill/>
                <a:prstDash val="solid"/>
                <a:miter/>
              </a:ln>
            </p:spPr>
            <p:txBody>
              <a:bodyPr rtlCol="0" anchor="ctr"/>
              <a:lstStyle/>
              <a:p>
                <a:endParaRPr lang="en-US"/>
              </a:p>
            </p:txBody>
          </p:sp>
          <p:sp>
            <p:nvSpPr>
              <p:cNvPr id="3559" name="Freeform: Shape 3558">
                <a:extLst>
                  <a:ext uri="{FF2B5EF4-FFF2-40B4-BE49-F238E27FC236}">
                    <a16:creationId xmlns:a16="http://schemas.microsoft.com/office/drawing/2014/main" id="{37F81B04-B680-456E-AC4C-9A5469951712}"/>
                  </a:ext>
                </a:extLst>
              </p:cNvPr>
              <p:cNvSpPr/>
              <p:nvPr/>
            </p:nvSpPr>
            <p:spPr>
              <a:xfrm>
                <a:off x="3795528" y="3137921"/>
                <a:ext cx="35809" cy="5909"/>
              </a:xfrm>
              <a:custGeom>
                <a:avLst/>
                <a:gdLst>
                  <a:gd name="connsiteX0" fmla="*/ 583 w 35809"/>
                  <a:gd name="connsiteY0" fmla="*/ 196 h 5909"/>
                  <a:gd name="connsiteX1" fmla="*/ 36393 w 35809"/>
                  <a:gd name="connsiteY1" fmla="*/ 196 h 5909"/>
                </a:gdLst>
                <a:ahLst/>
                <a:cxnLst>
                  <a:cxn ang="0">
                    <a:pos x="connsiteX0" y="connsiteY0"/>
                  </a:cxn>
                  <a:cxn ang="0">
                    <a:pos x="connsiteX1" y="connsiteY1"/>
                  </a:cxn>
                </a:cxnLst>
                <a:rect l="l" t="t" r="r" b="b"/>
                <a:pathLst>
                  <a:path w="35809" h="5909">
                    <a:moveTo>
                      <a:pt x="583" y="196"/>
                    </a:moveTo>
                    <a:lnTo>
                      <a:pt x="36393" y="196"/>
                    </a:lnTo>
                  </a:path>
                </a:pathLst>
              </a:custGeom>
              <a:noFill/>
              <a:ln w="5965" cap="flat">
                <a:solidFill>
                  <a:srgbClr val="EC4E44"/>
                </a:solidFill>
                <a:prstDash val="solid"/>
                <a:miter/>
              </a:ln>
            </p:spPr>
            <p:txBody>
              <a:bodyPr rtlCol="0" anchor="ctr"/>
              <a:lstStyle/>
              <a:p>
                <a:endParaRPr lang="en-US"/>
              </a:p>
            </p:txBody>
          </p:sp>
          <p:sp>
            <p:nvSpPr>
              <p:cNvPr id="3560" name="Freeform: Shape 3559">
                <a:extLst>
                  <a:ext uri="{FF2B5EF4-FFF2-40B4-BE49-F238E27FC236}">
                    <a16:creationId xmlns:a16="http://schemas.microsoft.com/office/drawing/2014/main" id="{B3642158-D696-4BF8-B62F-E796797C5614}"/>
                  </a:ext>
                </a:extLst>
              </p:cNvPr>
              <p:cNvSpPr/>
              <p:nvPr/>
            </p:nvSpPr>
            <p:spPr>
              <a:xfrm>
                <a:off x="2165749" y="4644759"/>
                <a:ext cx="35809" cy="5909"/>
              </a:xfrm>
              <a:custGeom>
                <a:avLst/>
                <a:gdLst>
                  <a:gd name="connsiteX0" fmla="*/ 310 w 35809"/>
                  <a:gd name="connsiteY0" fmla="*/ 451 h 5909"/>
                  <a:gd name="connsiteX1" fmla="*/ 36120 w 35809"/>
                  <a:gd name="connsiteY1" fmla="*/ 451 h 5909"/>
                </a:gdLst>
                <a:ahLst/>
                <a:cxnLst>
                  <a:cxn ang="0">
                    <a:pos x="connsiteX0" y="connsiteY0"/>
                  </a:cxn>
                  <a:cxn ang="0">
                    <a:pos x="connsiteX1" y="connsiteY1"/>
                  </a:cxn>
                </a:cxnLst>
                <a:rect l="l" t="t" r="r" b="b"/>
                <a:pathLst>
                  <a:path w="35809" h="5909">
                    <a:moveTo>
                      <a:pt x="310" y="451"/>
                    </a:moveTo>
                    <a:lnTo>
                      <a:pt x="36120" y="451"/>
                    </a:lnTo>
                  </a:path>
                </a:pathLst>
              </a:custGeom>
              <a:solidFill>
                <a:srgbClr val="EC4E44"/>
              </a:solidFill>
              <a:ln w="5965" cap="sq">
                <a:noFill/>
                <a:prstDash val="solid"/>
                <a:miter/>
              </a:ln>
            </p:spPr>
            <p:txBody>
              <a:bodyPr rtlCol="0" anchor="ctr"/>
              <a:lstStyle/>
              <a:p>
                <a:endParaRPr lang="en-US"/>
              </a:p>
            </p:txBody>
          </p:sp>
          <p:sp>
            <p:nvSpPr>
              <p:cNvPr id="3561" name="Freeform: Shape 3560">
                <a:extLst>
                  <a:ext uri="{FF2B5EF4-FFF2-40B4-BE49-F238E27FC236}">
                    <a16:creationId xmlns:a16="http://schemas.microsoft.com/office/drawing/2014/main" id="{70926E77-A868-43F0-AE08-2B6B85437B4E}"/>
                  </a:ext>
                </a:extLst>
              </p:cNvPr>
              <p:cNvSpPr/>
              <p:nvPr/>
            </p:nvSpPr>
            <p:spPr>
              <a:xfrm>
                <a:off x="2165749" y="4644759"/>
                <a:ext cx="35809" cy="5909"/>
              </a:xfrm>
              <a:custGeom>
                <a:avLst/>
                <a:gdLst>
                  <a:gd name="connsiteX0" fmla="*/ 310 w 35809"/>
                  <a:gd name="connsiteY0" fmla="*/ 451 h 5909"/>
                  <a:gd name="connsiteX1" fmla="*/ 36120 w 35809"/>
                  <a:gd name="connsiteY1" fmla="*/ 451 h 5909"/>
                </a:gdLst>
                <a:ahLst/>
                <a:cxnLst>
                  <a:cxn ang="0">
                    <a:pos x="connsiteX0" y="connsiteY0"/>
                  </a:cxn>
                  <a:cxn ang="0">
                    <a:pos x="connsiteX1" y="connsiteY1"/>
                  </a:cxn>
                </a:cxnLst>
                <a:rect l="l" t="t" r="r" b="b"/>
                <a:pathLst>
                  <a:path w="35809" h="5909">
                    <a:moveTo>
                      <a:pt x="310" y="451"/>
                    </a:moveTo>
                    <a:lnTo>
                      <a:pt x="36120" y="451"/>
                    </a:lnTo>
                  </a:path>
                </a:pathLst>
              </a:custGeom>
              <a:noFill/>
              <a:ln w="5965" cap="flat">
                <a:solidFill>
                  <a:srgbClr val="EC4E44"/>
                </a:solidFill>
                <a:prstDash val="solid"/>
                <a:miter/>
              </a:ln>
            </p:spPr>
            <p:txBody>
              <a:bodyPr rtlCol="0" anchor="ctr"/>
              <a:lstStyle/>
              <a:p>
                <a:endParaRPr lang="en-US"/>
              </a:p>
            </p:txBody>
          </p:sp>
          <p:sp>
            <p:nvSpPr>
              <p:cNvPr id="3562" name="Freeform: Shape 3561">
                <a:extLst>
                  <a:ext uri="{FF2B5EF4-FFF2-40B4-BE49-F238E27FC236}">
                    <a16:creationId xmlns:a16="http://schemas.microsoft.com/office/drawing/2014/main" id="{D30AB6DA-5024-4ABE-9F80-CC856D6E5F5B}"/>
                  </a:ext>
                </a:extLst>
              </p:cNvPr>
              <p:cNvSpPr/>
              <p:nvPr/>
            </p:nvSpPr>
            <p:spPr>
              <a:xfrm>
                <a:off x="3313406" y="3710731"/>
                <a:ext cx="35809" cy="5909"/>
              </a:xfrm>
              <a:custGeom>
                <a:avLst/>
                <a:gdLst>
                  <a:gd name="connsiteX0" fmla="*/ 503 w 35809"/>
                  <a:gd name="connsiteY0" fmla="*/ 293 h 5909"/>
                  <a:gd name="connsiteX1" fmla="*/ 36312 w 35809"/>
                  <a:gd name="connsiteY1" fmla="*/ 293 h 5909"/>
                </a:gdLst>
                <a:ahLst/>
                <a:cxnLst>
                  <a:cxn ang="0">
                    <a:pos x="connsiteX0" y="connsiteY0"/>
                  </a:cxn>
                  <a:cxn ang="0">
                    <a:pos x="connsiteX1" y="connsiteY1"/>
                  </a:cxn>
                </a:cxnLst>
                <a:rect l="l" t="t" r="r" b="b"/>
                <a:pathLst>
                  <a:path w="35809" h="5909">
                    <a:moveTo>
                      <a:pt x="503" y="293"/>
                    </a:moveTo>
                    <a:lnTo>
                      <a:pt x="36312" y="293"/>
                    </a:lnTo>
                  </a:path>
                </a:pathLst>
              </a:custGeom>
              <a:solidFill>
                <a:srgbClr val="EC4E44"/>
              </a:solidFill>
              <a:ln w="5965" cap="sq">
                <a:noFill/>
                <a:prstDash val="solid"/>
                <a:miter/>
              </a:ln>
            </p:spPr>
            <p:txBody>
              <a:bodyPr rtlCol="0" anchor="ctr"/>
              <a:lstStyle/>
              <a:p>
                <a:endParaRPr lang="en-US"/>
              </a:p>
            </p:txBody>
          </p:sp>
          <p:sp>
            <p:nvSpPr>
              <p:cNvPr id="3563" name="Freeform: Shape 3562">
                <a:extLst>
                  <a:ext uri="{FF2B5EF4-FFF2-40B4-BE49-F238E27FC236}">
                    <a16:creationId xmlns:a16="http://schemas.microsoft.com/office/drawing/2014/main" id="{E28E1158-A555-400D-9671-DBB69EBE387C}"/>
                  </a:ext>
                </a:extLst>
              </p:cNvPr>
              <p:cNvSpPr/>
              <p:nvPr/>
            </p:nvSpPr>
            <p:spPr>
              <a:xfrm>
                <a:off x="3313406" y="3710731"/>
                <a:ext cx="35809" cy="5909"/>
              </a:xfrm>
              <a:custGeom>
                <a:avLst/>
                <a:gdLst>
                  <a:gd name="connsiteX0" fmla="*/ 503 w 35809"/>
                  <a:gd name="connsiteY0" fmla="*/ 293 h 5909"/>
                  <a:gd name="connsiteX1" fmla="*/ 36312 w 35809"/>
                  <a:gd name="connsiteY1" fmla="*/ 293 h 5909"/>
                </a:gdLst>
                <a:ahLst/>
                <a:cxnLst>
                  <a:cxn ang="0">
                    <a:pos x="connsiteX0" y="connsiteY0"/>
                  </a:cxn>
                  <a:cxn ang="0">
                    <a:pos x="connsiteX1" y="connsiteY1"/>
                  </a:cxn>
                </a:cxnLst>
                <a:rect l="l" t="t" r="r" b="b"/>
                <a:pathLst>
                  <a:path w="35809" h="5909">
                    <a:moveTo>
                      <a:pt x="503" y="293"/>
                    </a:moveTo>
                    <a:lnTo>
                      <a:pt x="36312" y="293"/>
                    </a:lnTo>
                  </a:path>
                </a:pathLst>
              </a:custGeom>
              <a:noFill/>
              <a:ln w="5965" cap="flat">
                <a:solidFill>
                  <a:srgbClr val="EC4E44"/>
                </a:solidFill>
                <a:prstDash val="solid"/>
                <a:miter/>
              </a:ln>
            </p:spPr>
            <p:txBody>
              <a:bodyPr rtlCol="0" anchor="ctr"/>
              <a:lstStyle/>
              <a:p>
                <a:endParaRPr lang="en-US"/>
              </a:p>
            </p:txBody>
          </p:sp>
          <p:sp>
            <p:nvSpPr>
              <p:cNvPr id="3564" name="Freeform: Shape 3563">
                <a:extLst>
                  <a:ext uri="{FF2B5EF4-FFF2-40B4-BE49-F238E27FC236}">
                    <a16:creationId xmlns:a16="http://schemas.microsoft.com/office/drawing/2014/main" id="{17F837C9-D514-46DF-8BD5-4E6AF881B6B9}"/>
                  </a:ext>
                </a:extLst>
              </p:cNvPr>
              <p:cNvSpPr/>
              <p:nvPr/>
            </p:nvSpPr>
            <p:spPr>
              <a:xfrm>
                <a:off x="3232762" y="3661731"/>
                <a:ext cx="35809" cy="5909"/>
              </a:xfrm>
              <a:custGeom>
                <a:avLst/>
                <a:gdLst>
                  <a:gd name="connsiteX0" fmla="*/ 489 w 35809"/>
                  <a:gd name="connsiteY0" fmla="*/ 285 h 5909"/>
                  <a:gd name="connsiteX1" fmla="*/ 36298 w 35809"/>
                  <a:gd name="connsiteY1" fmla="*/ 285 h 5909"/>
                </a:gdLst>
                <a:ahLst/>
                <a:cxnLst>
                  <a:cxn ang="0">
                    <a:pos x="connsiteX0" y="connsiteY0"/>
                  </a:cxn>
                  <a:cxn ang="0">
                    <a:pos x="connsiteX1" y="connsiteY1"/>
                  </a:cxn>
                </a:cxnLst>
                <a:rect l="l" t="t" r="r" b="b"/>
                <a:pathLst>
                  <a:path w="35809" h="5909">
                    <a:moveTo>
                      <a:pt x="489" y="285"/>
                    </a:moveTo>
                    <a:lnTo>
                      <a:pt x="36298" y="285"/>
                    </a:lnTo>
                  </a:path>
                </a:pathLst>
              </a:custGeom>
              <a:solidFill>
                <a:srgbClr val="EC4E44"/>
              </a:solidFill>
              <a:ln w="5965" cap="sq">
                <a:noFill/>
                <a:prstDash val="solid"/>
                <a:miter/>
              </a:ln>
            </p:spPr>
            <p:txBody>
              <a:bodyPr rtlCol="0" anchor="ctr"/>
              <a:lstStyle/>
              <a:p>
                <a:endParaRPr lang="en-US"/>
              </a:p>
            </p:txBody>
          </p:sp>
          <p:sp>
            <p:nvSpPr>
              <p:cNvPr id="3565" name="Freeform: Shape 3564">
                <a:extLst>
                  <a:ext uri="{FF2B5EF4-FFF2-40B4-BE49-F238E27FC236}">
                    <a16:creationId xmlns:a16="http://schemas.microsoft.com/office/drawing/2014/main" id="{EDDC96C0-6316-4216-928D-69A8B8E4641D}"/>
                  </a:ext>
                </a:extLst>
              </p:cNvPr>
              <p:cNvSpPr/>
              <p:nvPr/>
            </p:nvSpPr>
            <p:spPr>
              <a:xfrm>
                <a:off x="3232762" y="3661731"/>
                <a:ext cx="35809" cy="5909"/>
              </a:xfrm>
              <a:custGeom>
                <a:avLst/>
                <a:gdLst>
                  <a:gd name="connsiteX0" fmla="*/ 489 w 35809"/>
                  <a:gd name="connsiteY0" fmla="*/ 285 h 5909"/>
                  <a:gd name="connsiteX1" fmla="*/ 36298 w 35809"/>
                  <a:gd name="connsiteY1" fmla="*/ 285 h 5909"/>
                </a:gdLst>
                <a:ahLst/>
                <a:cxnLst>
                  <a:cxn ang="0">
                    <a:pos x="connsiteX0" y="connsiteY0"/>
                  </a:cxn>
                  <a:cxn ang="0">
                    <a:pos x="connsiteX1" y="connsiteY1"/>
                  </a:cxn>
                </a:cxnLst>
                <a:rect l="l" t="t" r="r" b="b"/>
                <a:pathLst>
                  <a:path w="35809" h="5909">
                    <a:moveTo>
                      <a:pt x="489" y="285"/>
                    </a:moveTo>
                    <a:lnTo>
                      <a:pt x="36298" y="285"/>
                    </a:lnTo>
                  </a:path>
                </a:pathLst>
              </a:custGeom>
              <a:noFill/>
              <a:ln w="5965" cap="flat">
                <a:solidFill>
                  <a:srgbClr val="EC4E44"/>
                </a:solidFill>
                <a:prstDash val="solid"/>
                <a:miter/>
              </a:ln>
            </p:spPr>
            <p:txBody>
              <a:bodyPr rtlCol="0" anchor="ctr"/>
              <a:lstStyle/>
              <a:p>
                <a:endParaRPr lang="en-US"/>
              </a:p>
            </p:txBody>
          </p:sp>
          <p:sp>
            <p:nvSpPr>
              <p:cNvPr id="3566" name="Freeform: Shape 3565">
                <a:extLst>
                  <a:ext uri="{FF2B5EF4-FFF2-40B4-BE49-F238E27FC236}">
                    <a16:creationId xmlns:a16="http://schemas.microsoft.com/office/drawing/2014/main" id="{CB3FBE93-3078-4C50-A116-F109DFF10EAB}"/>
                  </a:ext>
                </a:extLst>
              </p:cNvPr>
              <p:cNvSpPr/>
              <p:nvPr/>
            </p:nvSpPr>
            <p:spPr>
              <a:xfrm>
                <a:off x="2782202" y="4056416"/>
                <a:ext cx="35809" cy="5909"/>
              </a:xfrm>
              <a:custGeom>
                <a:avLst/>
                <a:gdLst>
                  <a:gd name="connsiteX0" fmla="*/ 414 w 35809"/>
                  <a:gd name="connsiteY0" fmla="*/ 352 h 5909"/>
                  <a:gd name="connsiteX1" fmla="*/ 36223 w 35809"/>
                  <a:gd name="connsiteY1" fmla="*/ 352 h 5909"/>
                </a:gdLst>
                <a:ahLst/>
                <a:cxnLst>
                  <a:cxn ang="0">
                    <a:pos x="connsiteX0" y="connsiteY0"/>
                  </a:cxn>
                  <a:cxn ang="0">
                    <a:pos x="connsiteX1" y="connsiteY1"/>
                  </a:cxn>
                </a:cxnLst>
                <a:rect l="l" t="t" r="r" b="b"/>
                <a:pathLst>
                  <a:path w="35809" h="5909">
                    <a:moveTo>
                      <a:pt x="414" y="352"/>
                    </a:moveTo>
                    <a:lnTo>
                      <a:pt x="36223" y="352"/>
                    </a:lnTo>
                  </a:path>
                </a:pathLst>
              </a:custGeom>
              <a:solidFill>
                <a:srgbClr val="EC4E44"/>
              </a:solidFill>
              <a:ln w="5965" cap="sq">
                <a:noFill/>
                <a:prstDash val="solid"/>
                <a:miter/>
              </a:ln>
            </p:spPr>
            <p:txBody>
              <a:bodyPr rtlCol="0" anchor="ctr"/>
              <a:lstStyle/>
              <a:p>
                <a:endParaRPr lang="en-US"/>
              </a:p>
            </p:txBody>
          </p:sp>
          <p:sp>
            <p:nvSpPr>
              <p:cNvPr id="3567" name="Freeform: Shape 3566">
                <a:extLst>
                  <a:ext uri="{FF2B5EF4-FFF2-40B4-BE49-F238E27FC236}">
                    <a16:creationId xmlns:a16="http://schemas.microsoft.com/office/drawing/2014/main" id="{6F24483E-6A11-42CA-B032-1F70279B5042}"/>
                  </a:ext>
                </a:extLst>
              </p:cNvPr>
              <p:cNvSpPr/>
              <p:nvPr/>
            </p:nvSpPr>
            <p:spPr>
              <a:xfrm>
                <a:off x="2782202" y="4056416"/>
                <a:ext cx="35809" cy="5909"/>
              </a:xfrm>
              <a:custGeom>
                <a:avLst/>
                <a:gdLst>
                  <a:gd name="connsiteX0" fmla="*/ 414 w 35809"/>
                  <a:gd name="connsiteY0" fmla="*/ 352 h 5909"/>
                  <a:gd name="connsiteX1" fmla="*/ 36223 w 35809"/>
                  <a:gd name="connsiteY1" fmla="*/ 352 h 5909"/>
                </a:gdLst>
                <a:ahLst/>
                <a:cxnLst>
                  <a:cxn ang="0">
                    <a:pos x="connsiteX0" y="connsiteY0"/>
                  </a:cxn>
                  <a:cxn ang="0">
                    <a:pos x="connsiteX1" y="connsiteY1"/>
                  </a:cxn>
                </a:cxnLst>
                <a:rect l="l" t="t" r="r" b="b"/>
                <a:pathLst>
                  <a:path w="35809" h="5909">
                    <a:moveTo>
                      <a:pt x="414" y="352"/>
                    </a:moveTo>
                    <a:lnTo>
                      <a:pt x="36223" y="352"/>
                    </a:lnTo>
                  </a:path>
                </a:pathLst>
              </a:custGeom>
              <a:noFill/>
              <a:ln w="5965" cap="flat">
                <a:solidFill>
                  <a:srgbClr val="EC4E44"/>
                </a:solidFill>
                <a:prstDash val="solid"/>
                <a:miter/>
              </a:ln>
            </p:spPr>
            <p:txBody>
              <a:bodyPr rtlCol="0" anchor="ctr"/>
              <a:lstStyle/>
              <a:p>
                <a:endParaRPr lang="en-US"/>
              </a:p>
            </p:txBody>
          </p:sp>
          <p:sp>
            <p:nvSpPr>
              <p:cNvPr id="3568" name="Freeform: Shape 3567">
                <a:extLst>
                  <a:ext uri="{FF2B5EF4-FFF2-40B4-BE49-F238E27FC236}">
                    <a16:creationId xmlns:a16="http://schemas.microsoft.com/office/drawing/2014/main" id="{BB638A51-F074-4476-8038-82A343FAFADD}"/>
                  </a:ext>
                </a:extLst>
              </p:cNvPr>
              <p:cNvSpPr/>
              <p:nvPr/>
            </p:nvSpPr>
            <p:spPr>
              <a:xfrm>
                <a:off x="2805289" y="3991750"/>
                <a:ext cx="35809" cy="5909"/>
              </a:xfrm>
              <a:custGeom>
                <a:avLst/>
                <a:gdLst>
                  <a:gd name="connsiteX0" fmla="*/ 417 w 35809"/>
                  <a:gd name="connsiteY0" fmla="*/ 341 h 5909"/>
                  <a:gd name="connsiteX1" fmla="*/ 36227 w 35809"/>
                  <a:gd name="connsiteY1" fmla="*/ 341 h 5909"/>
                </a:gdLst>
                <a:ahLst/>
                <a:cxnLst>
                  <a:cxn ang="0">
                    <a:pos x="connsiteX0" y="connsiteY0"/>
                  </a:cxn>
                  <a:cxn ang="0">
                    <a:pos x="connsiteX1" y="connsiteY1"/>
                  </a:cxn>
                </a:cxnLst>
                <a:rect l="l" t="t" r="r" b="b"/>
                <a:pathLst>
                  <a:path w="35809" h="5909">
                    <a:moveTo>
                      <a:pt x="417" y="341"/>
                    </a:moveTo>
                    <a:lnTo>
                      <a:pt x="36227" y="341"/>
                    </a:lnTo>
                  </a:path>
                </a:pathLst>
              </a:custGeom>
              <a:solidFill>
                <a:srgbClr val="EC4E44"/>
              </a:solidFill>
              <a:ln w="5965" cap="sq">
                <a:noFill/>
                <a:prstDash val="solid"/>
                <a:miter/>
              </a:ln>
            </p:spPr>
            <p:txBody>
              <a:bodyPr rtlCol="0" anchor="ctr"/>
              <a:lstStyle/>
              <a:p>
                <a:endParaRPr lang="en-US"/>
              </a:p>
            </p:txBody>
          </p:sp>
          <p:sp>
            <p:nvSpPr>
              <p:cNvPr id="3569" name="Freeform: Shape 3568">
                <a:extLst>
                  <a:ext uri="{FF2B5EF4-FFF2-40B4-BE49-F238E27FC236}">
                    <a16:creationId xmlns:a16="http://schemas.microsoft.com/office/drawing/2014/main" id="{8F14C237-7D30-48B2-BE07-0CCF9D928032}"/>
                  </a:ext>
                </a:extLst>
              </p:cNvPr>
              <p:cNvSpPr/>
              <p:nvPr/>
            </p:nvSpPr>
            <p:spPr>
              <a:xfrm>
                <a:off x="2805289" y="3991750"/>
                <a:ext cx="35809" cy="5909"/>
              </a:xfrm>
              <a:custGeom>
                <a:avLst/>
                <a:gdLst>
                  <a:gd name="connsiteX0" fmla="*/ 417 w 35809"/>
                  <a:gd name="connsiteY0" fmla="*/ 341 h 5909"/>
                  <a:gd name="connsiteX1" fmla="*/ 36227 w 35809"/>
                  <a:gd name="connsiteY1" fmla="*/ 341 h 5909"/>
                </a:gdLst>
                <a:ahLst/>
                <a:cxnLst>
                  <a:cxn ang="0">
                    <a:pos x="connsiteX0" y="connsiteY0"/>
                  </a:cxn>
                  <a:cxn ang="0">
                    <a:pos x="connsiteX1" y="connsiteY1"/>
                  </a:cxn>
                </a:cxnLst>
                <a:rect l="l" t="t" r="r" b="b"/>
                <a:pathLst>
                  <a:path w="35809" h="5909">
                    <a:moveTo>
                      <a:pt x="417" y="341"/>
                    </a:moveTo>
                    <a:lnTo>
                      <a:pt x="36227" y="341"/>
                    </a:lnTo>
                  </a:path>
                </a:pathLst>
              </a:custGeom>
              <a:noFill/>
              <a:ln w="5965" cap="flat">
                <a:solidFill>
                  <a:srgbClr val="EC4E44"/>
                </a:solidFill>
                <a:prstDash val="solid"/>
                <a:miter/>
              </a:ln>
            </p:spPr>
            <p:txBody>
              <a:bodyPr rtlCol="0" anchor="ctr"/>
              <a:lstStyle/>
              <a:p>
                <a:endParaRPr lang="en-US"/>
              </a:p>
            </p:txBody>
          </p:sp>
          <p:sp>
            <p:nvSpPr>
              <p:cNvPr id="3570" name="Freeform: Shape 3569">
                <a:extLst>
                  <a:ext uri="{FF2B5EF4-FFF2-40B4-BE49-F238E27FC236}">
                    <a16:creationId xmlns:a16="http://schemas.microsoft.com/office/drawing/2014/main" id="{2FE6157D-0DD2-416F-AF03-FA74A5FEED4E}"/>
                  </a:ext>
                </a:extLst>
              </p:cNvPr>
              <p:cNvSpPr/>
              <p:nvPr/>
            </p:nvSpPr>
            <p:spPr>
              <a:xfrm>
                <a:off x="2475077" y="4337663"/>
                <a:ext cx="35809" cy="5909"/>
              </a:xfrm>
              <a:custGeom>
                <a:avLst/>
                <a:gdLst>
                  <a:gd name="connsiteX0" fmla="*/ 362 w 35809"/>
                  <a:gd name="connsiteY0" fmla="*/ 399 h 5909"/>
                  <a:gd name="connsiteX1" fmla="*/ 36171 w 35809"/>
                  <a:gd name="connsiteY1" fmla="*/ 399 h 5909"/>
                </a:gdLst>
                <a:ahLst/>
                <a:cxnLst>
                  <a:cxn ang="0">
                    <a:pos x="connsiteX0" y="connsiteY0"/>
                  </a:cxn>
                  <a:cxn ang="0">
                    <a:pos x="connsiteX1" y="connsiteY1"/>
                  </a:cxn>
                </a:cxnLst>
                <a:rect l="l" t="t" r="r" b="b"/>
                <a:pathLst>
                  <a:path w="35809" h="5909">
                    <a:moveTo>
                      <a:pt x="362" y="399"/>
                    </a:moveTo>
                    <a:lnTo>
                      <a:pt x="36171" y="399"/>
                    </a:lnTo>
                  </a:path>
                </a:pathLst>
              </a:custGeom>
              <a:solidFill>
                <a:srgbClr val="EC4E44"/>
              </a:solidFill>
              <a:ln w="5965" cap="sq">
                <a:noFill/>
                <a:prstDash val="solid"/>
                <a:miter/>
              </a:ln>
            </p:spPr>
            <p:txBody>
              <a:bodyPr rtlCol="0" anchor="ctr"/>
              <a:lstStyle/>
              <a:p>
                <a:endParaRPr lang="en-US"/>
              </a:p>
            </p:txBody>
          </p:sp>
          <p:sp>
            <p:nvSpPr>
              <p:cNvPr id="3571" name="Freeform: Shape 3570">
                <a:extLst>
                  <a:ext uri="{FF2B5EF4-FFF2-40B4-BE49-F238E27FC236}">
                    <a16:creationId xmlns:a16="http://schemas.microsoft.com/office/drawing/2014/main" id="{F01EEAB0-04C3-4F5B-8E99-E68F8548A290}"/>
                  </a:ext>
                </a:extLst>
              </p:cNvPr>
              <p:cNvSpPr/>
              <p:nvPr/>
            </p:nvSpPr>
            <p:spPr>
              <a:xfrm>
                <a:off x="2475077" y="4337663"/>
                <a:ext cx="35809" cy="5909"/>
              </a:xfrm>
              <a:custGeom>
                <a:avLst/>
                <a:gdLst>
                  <a:gd name="connsiteX0" fmla="*/ 362 w 35809"/>
                  <a:gd name="connsiteY0" fmla="*/ 399 h 5909"/>
                  <a:gd name="connsiteX1" fmla="*/ 36171 w 35809"/>
                  <a:gd name="connsiteY1" fmla="*/ 399 h 5909"/>
                </a:gdLst>
                <a:ahLst/>
                <a:cxnLst>
                  <a:cxn ang="0">
                    <a:pos x="connsiteX0" y="connsiteY0"/>
                  </a:cxn>
                  <a:cxn ang="0">
                    <a:pos x="connsiteX1" y="connsiteY1"/>
                  </a:cxn>
                </a:cxnLst>
                <a:rect l="l" t="t" r="r" b="b"/>
                <a:pathLst>
                  <a:path w="35809" h="5909">
                    <a:moveTo>
                      <a:pt x="362" y="399"/>
                    </a:moveTo>
                    <a:lnTo>
                      <a:pt x="36171" y="399"/>
                    </a:lnTo>
                  </a:path>
                </a:pathLst>
              </a:custGeom>
              <a:noFill/>
              <a:ln w="5965" cap="flat">
                <a:solidFill>
                  <a:srgbClr val="EC4E44"/>
                </a:solidFill>
                <a:prstDash val="solid"/>
                <a:miter/>
              </a:ln>
            </p:spPr>
            <p:txBody>
              <a:bodyPr rtlCol="0" anchor="ctr"/>
              <a:lstStyle/>
              <a:p>
                <a:endParaRPr lang="en-US"/>
              </a:p>
            </p:txBody>
          </p:sp>
          <p:sp>
            <p:nvSpPr>
              <p:cNvPr id="3572" name="Freeform: Shape 3571">
                <a:extLst>
                  <a:ext uri="{FF2B5EF4-FFF2-40B4-BE49-F238E27FC236}">
                    <a16:creationId xmlns:a16="http://schemas.microsoft.com/office/drawing/2014/main" id="{618A1CC5-22B7-401D-A24A-2E0C95BD0232}"/>
                  </a:ext>
                </a:extLst>
              </p:cNvPr>
              <p:cNvSpPr/>
              <p:nvPr/>
            </p:nvSpPr>
            <p:spPr>
              <a:xfrm>
                <a:off x="3898123" y="3076894"/>
                <a:ext cx="35809" cy="5909"/>
              </a:xfrm>
              <a:custGeom>
                <a:avLst/>
                <a:gdLst>
                  <a:gd name="connsiteX0" fmla="*/ 600 w 35809"/>
                  <a:gd name="connsiteY0" fmla="*/ 186 h 5909"/>
                  <a:gd name="connsiteX1" fmla="*/ 36410 w 35809"/>
                  <a:gd name="connsiteY1" fmla="*/ 186 h 5909"/>
                </a:gdLst>
                <a:ahLst/>
                <a:cxnLst>
                  <a:cxn ang="0">
                    <a:pos x="connsiteX0" y="connsiteY0"/>
                  </a:cxn>
                  <a:cxn ang="0">
                    <a:pos x="connsiteX1" y="connsiteY1"/>
                  </a:cxn>
                </a:cxnLst>
                <a:rect l="l" t="t" r="r" b="b"/>
                <a:pathLst>
                  <a:path w="35809" h="5909">
                    <a:moveTo>
                      <a:pt x="600" y="186"/>
                    </a:moveTo>
                    <a:lnTo>
                      <a:pt x="36410" y="186"/>
                    </a:lnTo>
                  </a:path>
                </a:pathLst>
              </a:custGeom>
              <a:solidFill>
                <a:srgbClr val="EC4E44"/>
              </a:solidFill>
              <a:ln w="5965" cap="sq">
                <a:noFill/>
                <a:prstDash val="solid"/>
                <a:miter/>
              </a:ln>
            </p:spPr>
            <p:txBody>
              <a:bodyPr rtlCol="0" anchor="ctr"/>
              <a:lstStyle/>
              <a:p>
                <a:endParaRPr lang="en-US"/>
              </a:p>
            </p:txBody>
          </p:sp>
          <p:sp>
            <p:nvSpPr>
              <p:cNvPr id="3573" name="Freeform: Shape 3572">
                <a:extLst>
                  <a:ext uri="{FF2B5EF4-FFF2-40B4-BE49-F238E27FC236}">
                    <a16:creationId xmlns:a16="http://schemas.microsoft.com/office/drawing/2014/main" id="{AB59F89F-5F9C-4DE8-8B0D-2F3C92277764}"/>
                  </a:ext>
                </a:extLst>
              </p:cNvPr>
              <p:cNvSpPr/>
              <p:nvPr/>
            </p:nvSpPr>
            <p:spPr>
              <a:xfrm>
                <a:off x="3898123" y="3076894"/>
                <a:ext cx="35809" cy="5909"/>
              </a:xfrm>
              <a:custGeom>
                <a:avLst/>
                <a:gdLst>
                  <a:gd name="connsiteX0" fmla="*/ 600 w 35809"/>
                  <a:gd name="connsiteY0" fmla="*/ 186 h 5909"/>
                  <a:gd name="connsiteX1" fmla="*/ 36410 w 35809"/>
                  <a:gd name="connsiteY1" fmla="*/ 186 h 5909"/>
                </a:gdLst>
                <a:ahLst/>
                <a:cxnLst>
                  <a:cxn ang="0">
                    <a:pos x="connsiteX0" y="connsiteY0"/>
                  </a:cxn>
                  <a:cxn ang="0">
                    <a:pos x="connsiteX1" y="connsiteY1"/>
                  </a:cxn>
                </a:cxnLst>
                <a:rect l="l" t="t" r="r" b="b"/>
                <a:pathLst>
                  <a:path w="35809" h="5909">
                    <a:moveTo>
                      <a:pt x="600" y="186"/>
                    </a:moveTo>
                    <a:lnTo>
                      <a:pt x="36410" y="186"/>
                    </a:lnTo>
                  </a:path>
                </a:pathLst>
              </a:custGeom>
              <a:noFill/>
              <a:ln w="5965" cap="flat">
                <a:solidFill>
                  <a:srgbClr val="EC4E44"/>
                </a:solidFill>
                <a:prstDash val="solid"/>
                <a:miter/>
              </a:ln>
            </p:spPr>
            <p:txBody>
              <a:bodyPr rtlCol="0" anchor="ctr"/>
              <a:lstStyle/>
              <a:p>
                <a:endParaRPr lang="en-US"/>
              </a:p>
            </p:txBody>
          </p:sp>
          <p:sp>
            <p:nvSpPr>
              <p:cNvPr id="3574" name="Freeform: Shape 3573">
                <a:extLst>
                  <a:ext uri="{FF2B5EF4-FFF2-40B4-BE49-F238E27FC236}">
                    <a16:creationId xmlns:a16="http://schemas.microsoft.com/office/drawing/2014/main" id="{406A6C71-E6EF-4D2E-BCF1-12DADA0DE63C}"/>
                  </a:ext>
                </a:extLst>
              </p:cNvPr>
              <p:cNvSpPr/>
              <p:nvPr/>
            </p:nvSpPr>
            <p:spPr>
              <a:xfrm>
                <a:off x="3158205" y="3710401"/>
                <a:ext cx="35809" cy="5909"/>
              </a:xfrm>
              <a:custGeom>
                <a:avLst/>
                <a:gdLst>
                  <a:gd name="connsiteX0" fmla="*/ 477 w 35809"/>
                  <a:gd name="connsiteY0" fmla="*/ 293 h 5909"/>
                  <a:gd name="connsiteX1" fmla="*/ 36286 w 35809"/>
                  <a:gd name="connsiteY1" fmla="*/ 293 h 5909"/>
                </a:gdLst>
                <a:ahLst/>
                <a:cxnLst>
                  <a:cxn ang="0">
                    <a:pos x="connsiteX0" y="connsiteY0"/>
                  </a:cxn>
                  <a:cxn ang="0">
                    <a:pos x="connsiteX1" y="connsiteY1"/>
                  </a:cxn>
                </a:cxnLst>
                <a:rect l="l" t="t" r="r" b="b"/>
                <a:pathLst>
                  <a:path w="35809" h="5909">
                    <a:moveTo>
                      <a:pt x="477" y="293"/>
                    </a:moveTo>
                    <a:lnTo>
                      <a:pt x="36286" y="293"/>
                    </a:lnTo>
                  </a:path>
                </a:pathLst>
              </a:custGeom>
              <a:solidFill>
                <a:srgbClr val="EC4E44"/>
              </a:solidFill>
              <a:ln w="5965" cap="sq">
                <a:noFill/>
                <a:prstDash val="solid"/>
                <a:miter/>
              </a:ln>
            </p:spPr>
            <p:txBody>
              <a:bodyPr rtlCol="0" anchor="ctr"/>
              <a:lstStyle/>
              <a:p>
                <a:endParaRPr lang="en-US"/>
              </a:p>
            </p:txBody>
          </p:sp>
          <p:sp>
            <p:nvSpPr>
              <p:cNvPr id="3575" name="Freeform: Shape 3574">
                <a:extLst>
                  <a:ext uri="{FF2B5EF4-FFF2-40B4-BE49-F238E27FC236}">
                    <a16:creationId xmlns:a16="http://schemas.microsoft.com/office/drawing/2014/main" id="{E14A0A91-7F40-41B7-9B19-580BF4A76755}"/>
                  </a:ext>
                </a:extLst>
              </p:cNvPr>
              <p:cNvSpPr/>
              <p:nvPr/>
            </p:nvSpPr>
            <p:spPr>
              <a:xfrm>
                <a:off x="3158205" y="3710401"/>
                <a:ext cx="35809" cy="5909"/>
              </a:xfrm>
              <a:custGeom>
                <a:avLst/>
                <a:gdLst>
                  <a:gd name="connsiteX0" fmla="*/ 477 w 35809"/>
                  <a:gd name="connsiteY0" fmla="*/ 293 h 5909"/>
                  <a:gd name="connsiteX1" fmla="*/ 36286 w 35809"/>
                  <a:gd name="connsiteY1" fmla="*/ 293 h 5909"/>
                </a:gdLst>
                <a:ahLst/>
                <a:cxnLst>
                  <a:cxn ang="0">
                    <a:pos x="connsiteX0" y="connsiteY0"/>
                  </a:cxn>
                  <a:cxn ang="0">
                    <a:pos x="connsiteX1" y="connsiteY1"/>
                  </a:cxn>
                </a:cxnLst>
                <a:rect l="l" t="t" r="r" b="b"/>
                <a:pathLst>
                  <a:path w="35809" h="5909">
                    <a:moveTo>
                      <a:pt x="477" y="293"/>
                    </a:moveTo>
                    <a:lnTo>
                      <a:pt x="36286" y="293"/>
                    </a:lnTo>
                  </a:path>
                </a:pathLst>
              </a:custGeom>
              <a:noFill/>
              <a:ln w="5965" cap="flat">
                <a:solidFill>
                  <a:srgbClr val="EC4E44"/>
                </a:solidFill>
                <a:prstDash val="solid"/>
                <a:miter/>
              </a:ln>
            </p:spPr>
            <p:txBody>
              <a:bodyPr rtlCol="0" anchor="ctr"/>
              <a:lstStyle/>
              <a:p>
                <a:endParaRPr lang="en-US"/>
              </a:p>
            </p:txBody>
          </p:sp>
          <p:sp>
            <p:nvSpPr>
              <p:cNvPr id="3576" name="Freeform: Shape 3575">
                <a:extLst>
                  <a:ext uri="{FF2B5EF4-FFF2-40B4-BE49-F238E27FC236}">
                    <a16:creationId xmlns:a16="http://schemas.microsoft.com/office/drawing/2014/main" id="{88A82D5D-7E13-4F3F-A4C6-71F0F26D57A7}"/>
                  </a:ext>
                </a:extLst>
              </p:cNvPr>
              <p:cNvSpPr/>
              <p:nvPr/>
            </p:nvSpPr>
            <p:spPr>
              <a:xfrm>
                <a:off x="2935035" y="3953326"/>
                <a:ext cx="35809" cy="5909"/>
              </a:xfrm>
              <a:custGeom>
                <a:avLst/>
                <a:gdLst>
                  <a:gd name="connsiteX0" fmla="*/ 439 w 35809"/>
                  <a:gd name="connsiteY0" fmla="*/ 334 h 5909"/>
                  <a:gd name="connsiteX1" fmla="*/ 36248 w 35809"/>
                  <a:gd name="connsiteY1" fmla="*/ 334 h 5909"/>
                </a:gdLst>
                <a:ahLst/>
                <a:cxnLst>
                  <a:cxn ang="0">
                    <a:pos x="connsiteX0" y="connsiteY0"/>
                  </a:cxn>
                  <a:cxn ang="0">
                    <a:pos x="connsiteX1" y="connsiteY1"/>
                  </a:cxn>
                </a:cxnLst>
                <a:rect l="l" t="t" r="r" b="b"/>
                <a:pathLst>
                  <a:path w="35809" h="5909">
                    <a:moveTo>
                      <a:pt x="439" y="334"/>
                    </a:moveTo>
                    <a:lnTo>
                      <a:pt x="36248" y="334"/>
                    </a:lnTo>
                  </a:path>
                </a:pathLst>
              </a:custGeom>
              <a:solidFill>
                <a:srgbClr val="EC4E44"/>
              </a:solidFill>
              <a:ln w="5965" cap="sq">
                <a:noFill/>
                <a:prstDash val="solid"/>
                <a:miter/>
              </a:ln>
            </p:spPr>
            <p:txBody>
              <a:bodyPr rtlCol="0" anchor="ctr"/>
              <a:lstStyle/>
              <a:p>
                <a:endParaRPr lang="en-US"/>
              </a:p>
            </p:txBody>
          </p:sp>
          <p:sp>
            <p:nvSpPr>
              <p:cNvPr id="3577" name="Freeform: Shape 3576">
                <a:extLst>
                  <a:ext uri="{FF2B5EF4-FFF2-40B4-BE49-F238E27FC236}">
                    <a16:creationId xmlns:a16="http://schemas.microsoft.com/office/drawing/2014/main" id="{636E021C-38FE-41C5-AC73-F7315675CA76}"/>
                  </a:ext>
                </a:extLst>
              </p:cNvPr>
              <p:cNvSpPr/>
              <p:nvPr/>
            </p:nvSpPr>
            <p:spPr>
              <a:xfrm>
                <a:off x="2935035" y="3953326"/>
                <a:ext cx="35809" cy="5909"/>
              </a:xfrm>
              <a:custGeom>
                <a:avLst/>
                <a:gdLst>
                  <a:gd name="connsiteX0" fmla="*/ 439 w 35809"/>
                  <a:gd name="connsiteY0" fmla="*/ 334 h 5909"/>
                  <a:gd name="connsiteX1" fmla="*/ 36248 w 35809"/>
                  <a:gd name="connsiteY1" fmla="*/ 334 h 5909"/>
                </a:gdLst>
                <a:ahLst/>
                <a:cxnLst>
                  <a:cxn ang="0">
                    <a:pos x="connsiteX0" y="connsiteY0"/>
                  </a:cxn>
                  <a:cxn ang="0">
                    <a:pos x="connsiteX1" y="connsiteY1"/>
                  </a:cxn>
                </a:cxnLst>
                <a:rect l="l" t="t" r="r" b="b"/>
                <a:pathLst>
                  <a:path w="35809" h="5909">
                    <a:moveTo>
                      <a:pt x="439" y="334"/>
                    </a:moveTo>
                    <a:lnTo>
                      <a:pt x="36248" y="334"/>
                    </a:lnTo>
                  </a:path>
                </a:pathLst>
              </a:custGeom>
              <a:noFill/>
              <a:ln w="5965" cap="flat">
                <a:solidFill>
                  <a:srgbClr val="EC4E44"/>
                </a:solidFill>
                <a:prstDash val="solid"/>
                <a:miter/>
              </a:ln>
            </p:spPr>
            <p:txBody>
              <a:bodyPr rtlCol="0" anchor="ctr"/>
              <a:lstStyle/>
              <a:p>
                <a:endParaRPr lang="en-US"/>
              </a:p>
            </p:txBody>
          </p:sp>
          <p:sp>
            <p:nvSpPr>
              <p:cNvPr id="3578" name="Freeform: Shape 3577">
                <a:extLst>
                  <a:ext uri="{FF2B5EF4-FFF2-40B4-BE49-F238E27FC236}">
                    <a16:creationId xmlns:a16="http://schemas.microsoft.com/office/drawing/2014/main" id="{3BB8DBE2-31A2-4F24-A055-F7AB3A319F94}"/>
                  </a:ext>
                </a:extLst>
              </p:cNvPr>
              <p:cNvSpPr/>
              <p:nvPr/>
            </p:nvSpPr>
            <p:spPr>
              <a:xfrm>
                <a:off x="2874170" y="3965416"/>
                <a:ext cx="35809" cy="5909"/>
              </a:xfrm>
              <a:custGeom>
                <a:avLst/>
                <a:gdLst>
                  <a:gd name="connsiteX0" fmla="*/ 429 w 35809"/>
                  <a:gd name="connsiteY0" fmla="*/ 336 h 5909"/>
                  <a:gd name="connsiteX1" fmla="*/ 36238 w 35809"/>
                  <a:gd name="connsiteY1" fmla="*/ 336 h 5909"/>
                </a:gdLst>
                <a:ahLst/>
                <a:cxnLst>
                  <a:cxn ang="0">
                    <a:pos x="connsiteX0" y="connsiteY0"/>
                  </a:cxn>
                  <a:cxn ang="0">
                    <a:pos x="connsiteX1" y="connsiteY1"/>
                  </a:cxn>
                </a:cxnLst>
                <a:rect l="l" t="t" r="r" b="b"/>
                <a:pathLst>
                  <a:path w="35809" h="5909">
                    <a:moveTo>
                      <a:pt x="429" y="336"/>
                    </a:moveTo>
                    <a:lnTo>
                      <a:pt x="36238" y="336"/>
                    </a:lnTo>
                  </a:path>
                </a:pathLst>
              </a:custGeom>
              <a:solidFill>
                <a:srgbClr val="EC4E44"/>
              </a:solidFill>
              <a:ln w="5965" cap="sq">
                <a:noFill/>
                <a:prstDash val="solid"/>
                <a:miter/>
              </a:ln>
            </p:spPr>
            <p:txBody>
              <a:bodyPr rtlCol="0" anchor="ctr"/>
              <a:lstStyle/>
              <a:p>
                <a:endParaRPr lang="en-US"/>
              </a:p>
            </p:txBody>
          </p:sp>
          <p:sp>
            <p:nvSpPr>
              <p:cNvPr id="3579" name="Freeform: Shape 3578">
                <a:extLst>
                  <a:ext uri="{FF2B5EF4-FFF2-40B4-BE49-F238E27FC236}">
                    <a16:creationId xmlns:a16="http://schemas.microsoft.com/office/drawing/2014/main" id="{C04704C2-F883-409A-B63B-791D9F3C4E03}"/>
                  </a:ext>
                </a:extLst>
              </p:cNvPr>
              <p:cNvSpPr/>
              <p:nvPr/>
            </p:nvSpPr>
            <p:spPr>
              <a:xfrm>
                <a:off x="2874170" y="3965416"/>
                <a:ext cx="35809" cy="5909"/>
              </a:xfrm>
              <a:custGeom>
                <a:avLst/>
                <a:gdLst>
                  <a:gd name="connsiteX0" fmla="*/ 429 w 35809"/>
                  <a:gd name="connsiteY0" fmla="*/ 336 h 5909"/>
                  <a:gd name="connsiteX1" fmla="*/ 36238 w 35809"/>
                  <a:gd name="connsiteY1" fmla="*/ 336 h 5909"/>
                </a:gdLst>
                <a:ahLst/>
                <a:cxnLst>
                  <a:cxn ang="0">
                    <a:pos x="connsiteX0" y="connsiteY0"/>
                  </a:cxn>
                  <a:cxn ang="0">
                    <a:pos x="connsiteX1" y="connsiteY1"/>
                  </a:cxn>
                </a:cxnLst>
                <a:rect l="l" t="t" r="r" b="b"/>
                <a:pathLst>
                  <a:path w="35809" h="5909">
                    <a:moveTo>
                      <a:pt x="429" y="336"/>
                    </a:moveTo>
                    <a:lnTo>
                      <a:pt x="36238" y="336"/>
                    </a:lnTo>
                  </a:path>
                </a:pathLst>
              </a:custGeom>
              <a:noFill/>
              <a:ln w="5965" cap="flat">
                <a:solidFill>
                  <a:srgbClr val="EC4E44"/>
                </a:solidFill>
                <a:prstDash val="solid"/>
                <a:miter/>
              </a:ln>
            </p:spPr>
            <p:txBody>
              <a:bodyPr rtlCol="0" anchor="ctr"/>
              <a:lstStyle/>
              <a:p>
                <a:endParaRPr lang="en-US"/>
              </a:p>
            </p:txBody>
          </p:sp>
          <p:sp>
            <p:nvSpPr>
              <p:cNvPr id="3580" name="Freeform: Shape 3579">
                <a:extLst>
                  <a:ext uri="{FF2B5EF4-FFF2-40B4-BE49-F238E27FC236}">
                    <a16:creationId xmlns:a16="http://schemas.microsoft.com/office/drawing/2014/main" id="{4C2C05C2-9394-4259-A8F2-0AE877B057DA}"/>
                  </a:ext>
                </a:extLst>
              </p:cNvPr>
              <p:cNvSpPr/>
              <p:nvPr/>
            </p:nvSpPr>
            <p:spPr>
              <a:xfrm>
                <a:off x="2011343" y="4698712"/>
                <a:ext cx="35809" cy="5909"/>
              </a:xfrm>
              <a:custGeom>
                <a:avLst/>
                <a:gdLst>
                  <a:gd name="connsiteX0" fmla="*/ 284 w 35809"/>
                  <a:gd name="connsiteY0" fmla="*/ 460 h 5909"/>
                  <a:gd name="connsiteX1" fmla="*/ 36094 w 35809"/>
                  <a:gd name="connsiteY1" fmla="*/ 460 h 5909"/>
                </a:gdLst>
                <a:ahLst/>
                <a:cxnLst>
                  <a:cxn ang="0">
                    <a:pos x="connsiteX0" y="connsiteY0"/>
                  </a:cxn>
                  <a:cxn ang="0">
                    <a:pos x="connsiteX1" y="connsiteY1"/>
                  </a:cxn>
                </a:cxnLst>
                <a:rect l="l" t="t" r="r" b="b"/>
                <a:pathLst>
                  <a:path w="35809" h="5909">
                    <a:moveTo>
                      <a:pt x="284" y="460"/>
                    </a:moveTo>
                    <a:lnTo>
                      <a:pt x="36094" y="460"/>
                    </a:lnTo>
                  </a:path>
                </a:pathLst>
              </a:custGeom>
              <a:solidFill>
                <a:srgbClr val="EC4E44"/>
              </a:solidFill>
              <a:ln w="5965" cap="sq">
                <a:noFill/>
                <a:prstDash val="solid"/>
                <a:miter/>
              </a:ln>
            </p:spPr>
            <p:txBody>
              <a:bodyPr rtlCol="0" anchor="ctr"/>
              <a:lstStyle/>
              <a:p>
                <a:endParaRPr lang="en-US"/>
              </a:p>
            </p:txBody>
          </p:sp>
          <p:sp>
            <p:nvSpPr>
              <p:cNvPr id="3581" name="Freeform: Shape 3580">
                <a:extLst>
                  <a:ext uri="{FF2B5EF4-FFF2-40B4-BE49-F238E27FC236}">
                    <a16:creationId xmlns:a16="http://schemas.microsoft.com/office/drawing/2014/main" id="{C8E7FB16-A4D4-48DC-9164-27B9700FC7C3}"/>
                  </a:ext>
                </a:extLst>
              </p:cNvPr>
              <p:cNvSpPr/>
              <p:nvPr/>
            </p:nvSpPr>
            <p:spPr>
              <a:xfrm>
                <a:off x="2011343" y="4698712"/>
                <a:ext cx="35809" cy="5909"/>
              </a:xfrm>
              <a:custGeom>
                <a:avLst/>
                <a:gdLst>
                  <a:gd name="connsiteX0" fmla="*/ 284 w 35809"/>
                  <a:gd name="connsiteY0" fmla="*/ 460 h 5909"/>
                  <a:gd name="connsiteX1" fmla="*/ 36094 w 35809"/>
                  <a:gd name="connsiteY1" fmla="*/ 460 h 5909"/>
                </a:gdLst>
                <a:ahLst/>
                <a:cxnLst>
                  <a:cxn ang="0">
                    <a:pos x="connsiteX0" y="connsiteY0"/>
                  </a:cxn>
                  <a:cxn ang="0">
                    <a:pos x="connsiteX1" y="connsiteY1"/>
                  </a:cxn>
                </a:cxnLst>
                <a:rect l="l" t="t" r="r" b="b"/>
                <a:pathLst>
                  <a:path w="35809" h="5909">
                    <a:moveTo>
                      <a:pt x="284" y="460"/>
                    </a:moveTo>
                    <a:lnTo>
                      <a:pt x="36094" y="460"/>
                    </a:lnTo>
                  </a:path>
                </a:pathLst>
              </a:custGeom>
              <a:noFill/>
              <a:ln w="5965" cap="flat">
                <a:solidFill>
                  <a:srgbClr val="EC4E44"/>
                </a:solidFill>
                <a:prstDash val="solid"/>
                <a:miter/>
              </a:ln>
            </p:spPr>
            <p:txBody>
              <a:bodyPr rtlCol="0" anchor="ctr"/>
              <a:lstStyle/>
              <a:p>
                <a:endParaRPr lang="en-US"/>
              </a:p>
            </p:txBody>
          </p:sp>
          <p:sp>
            <p:nvSpPr>
              <p:cNvPr id="3582" name="Freeform: Shape 3581">
                <a:extLst>
                  <a:ext uri="{FF2B5EF4-FFF2-40B4-BE49-F238E27FC236}">
                    <a16:creationId xmlns:a16="http://schemas.microsoft.com/office/drawing/2014/main" id="{32FAB881-24D9-4532-BC78-ADF745BCC17B}"/>
                  </a:ext>
                </a:extLst>
              </p:cNvPr>
              <p:cNvSpPr/>
              <p:nvPr/>
            </p:nvSpPr>
            <p:spPr>
              <a:xfrm>
                <a:off x="3492733" y="3467514"/>
                <a:ext cx="35809" cy="5909"/>
              </a:xfrm>
              <a:custGeom>
                <a:avLst/>
                <a:gdLst>
                  <a:gd name="connsiteX0" fmla="*/ 533 w 35809"/>
                  <a:gd name="connsiteY0" fmla="*/ 252 h 5909"/>
                  <a:gd name="connsiteX1" fmla="*/ 36342 w 35809"/>
                  <a:gd name="connsiteY1" fmla="*/ 252 h 5909"/>
                </a:gdLst>
                <a:ahLst/>
                <a:cxnLst>
                  <a:cxn ang="0">
                    <a:pos x="connsiteX0" y="connsiteY0"/>
                  </a:cxn>
                  <a:cxn ang="0">
                    <a:pos x="connsiteX1" y="connsiteY1"/>
                  </a:cxn>
                </a:cxnLst>
                <a:rect l="l" t="t" r="r" b="b"/>
                <a:pathLst>
                  <a:path w="35809" h="5909">
                    <a:moveTo>
                      <a:pt x="533" y="252"/>
                    </a:moveTo>
                    <a:lnTo>
                      <a:pt x="36342" y="252"/>
                    </a:lnTo>
                  </a:path>
                </a:pathLst>
              </a:custGeom>
              <a:solidFill>
                <a:srgbClr val="EC4E44"/>
              </a:solidFill>
              <a:ln w="5965" cap="sq">
                <a:noFill/>
                <a:prstDash val="solid"/>
                <a:miter/>
              </a:ln>
            </p:spPr>
            <p:txBody>
              <a:bodyPr rtlCol="0" anchor="ctr"/>
              <a:lstStyle/>
              <a:p>
                <a:endParaRPr lang="en-US"/>
              </a:p>
            </p:txBody>
          </p:sp>
          <p:sp>
            <p:nvSpPr>
              <p:cNvPr id="3583" name="Freeform: Shape 3582">
                <a:extLst>
                  <a:ext uri="{FF2B5EF4-FFF2-40B4-BE49-F238E27FC236}">
                    <a16:creationId xmlns:a16="http://schemas.microsoft.com/office/drawing/2014/main" id="{DF9E7AE8-BB49-4D1B-8E2F-B4437082473D}"/>
                  </a:ext>
                </a:extLst>
              </p:cNvPr>
              <p:cNvSpPr/>
              <p:nvPr/>
            </p:nvSpPr>
            <p:spPr>
              <a:xfrm>
                <a:off x="3492733" y="3467514"/>
                <a:ext cx="35809" cy="5909"/>
              </a:xfrm>
              <a:custGeom>
                <a:avLst/>
                <a:gdLst>
                  <a:gd name="connsiteX0" fmla="*/ 533 w 35809"/>
                  <a:gd name="connsiteY0" fmla="*/ 252 h 5909"/>
                  <a:gd name="connsiteX1" fmla="*/ 36342 w 35809"/>
                  <a:gd name="connsiteY1" fmla="*/ 252 h 5909"/>
                </a:gdLst>
                <a:ahLst/>
                <a:cxnLst>
                  <a:cxn ang="0">
                    <a:pos x="connsiteX0" y="connsiteY0"/>
                  </a:cxn>
                  <a:cxn ang="0">
                    <a:pos x="connsiteX1" y="connsiteY1"/>
                  </a:cxn>
                </a:cxnLst>
                <a:rect l="l" t="t" r="r" b="b"/>
                <a:pathLst>
                  <a:path w="35809" h="5909">
                    <a:moveTo>
                      <a:pt x="533" y="252"/>
                    </a:moveTo>
                    <a:lnTo>
                      <a:pt x="36342" y="252"/>
                    </a:lnTo>
                  </a:path>
                </a:pathLst>
              </a:custGeom>
              <a:noFill/>
              <a:ln w="5965" cap="flat">
                <a:solidFill>
                  <a:srgbClr val="EC4E44"/>
                </a:solidFill>
                <a:prstDash val="solid"/>
                <a:miter/>
              </a:ln>
            </p:spPr>
            <p:txBody>
              <a:bodyPr rtlCol="0" anchor="ctr"/>
              <a:lstStyle/>
              <a:p>
                <a:endParaRPr lang="en-US"/>
              </a:p>
            </p:txBody>
          </p:sp>
          <p:sp>
            <p:nvSpPr>
              <p:cNvPr id="3584" name="Freeform: Shape 3583">
                <a:extLst>
                  <a:ext uri="{FF2B5EF4-FFF2-40B4-BE49-F238E27FC236}">
                    <a16:creationId xmlns:a16="http://schemas.microsoft.com/office/drawing/2014/main" id="{236D5C1E-4152-46FA-BD0E-5F5BD9D4E45F}"/>
                  </a:ext>
                </a:extLst>
              </p:cNvPr>
              <p:cNvSpPr/>
              <p:nvPr/>
            </p:nvSpPr>
            <p:spPr>
              <a:xfrm>
                <a:off x="1881416" y="4890999"/>
                <a:ext cx="35809" cy="5909"/>
              </a:xfrm>
              <a:custGeom>
                <a:avLst/>
                <a:gdLst>
                  <a:gd name="connsiteX0" fmla="*/ 263 w 35809"/>
                  <a:gd name="connsiteY0" fmla="*/ 493 h 5909"/>
                  <a:gd name="connsiteX1" fmla="*/ 36072 w 35809"/>
                  <a:gd name="connsiteY1" fmla="*/ 493 h 5909"/>
                </a:gdLst>
                <a:ahLst/>
                <a:cxnLst>
                  <a:cxn ang="0">
                    <a:pos x="connsiteX0" y="connsiteY0"/>
                  </a:cxn>
                  <a:cxn ang="0">
                    <a:pos x="connsiteX1" y="connsiteY1"/>
                  </a:cxn>
                </a:cxnLst>
                <a:rect l="l" t="t" r="r" b="b"/>
                <a:pathLst>
                  <a:path w="35809" h="5909">
                    <a:moveTo>
                      <a:pt x="263" y="493"/>
                    </a:moveTo>
                    <a:lnTo>
                      <a:pt x="36072" y="493"/>
                    </a:lnTo>
                  </a:path>
                </a:pathLst>
              </a:custGeom>
              <a:solidFill>
                <a:srgbClr val="EC4E44"/>
              </a:solidFill>
              <a:ln w="5965" cap="sq">
                <a:noFill/>
                <a:prstDash val="solid"/>
                <a:miter/>
              </a:ln>
            </p:spPr>
            <p:txBody>
              <a:bodyPr rtlCol="0" anchor="ctr"/>
              <a:lstStyle/>
              <a:p>
                <a:endParaRPr lang="en-US"/>
              </a:p>
            </p:txBody>
          </p:sp>
          <p:sp>
            <p:nvSpPr>
              <p:cNvPr id="3585" name="Freeform: Shape 3584">
                <a:extLst>
                  <a:ext uri="{FF2B5EF4-FFF2-40B4-BE49-F238E27FC236}">
                    <a16:creationId xmlns:a16="http://schemas.microsoft.com/office/drawing/2014/main" id="{3A8F26EB-4D67-473A-8891-4B2F742D49C3}"/>
                  </a:ext>
                </a:extLst>
              </p:cNvPr>
              <p:cNvSpPr/>
              <p:nvPr/>
            </p:nvSpPr>
            <p:spPr>
              <a:xfrm>
                <a:off x="1881416" y="4890999"/>
                <a:ext cx="35809" cy="5909"/>
              </a:xfrm>
              <a:custGeom>
                <a:avLst/>
                <a:gdLst>
                  <a:gd name="connsiteX0" fmla="*/ 263 w 35809"/>
                  <a:gd name="connsiteY0" fmla="*/ 493 h 5909"/>
                  <a:gd name="connsiteX1" fmla="*/ 36072 w 35809"/>
                  <a:gd name="connsiteY1" fmla="*/ 493 h 5909"/>
                </a:gdLst>
                <a:ahLst/>
                <a:cxnLst>
                  <a:cxn ang="0">
                    <a:pos x="connsiteX0" y="connsiteY0"/>
                  </a:cxn>
                  <a:cxn ang="0">
                    <a:pos x="connsiteX1" y="connsiteY1"/>
                  </a:cxn>
                </a:cxnLst>
                <a:rect l="l" t="t" r="r" b="b"/>
                <a:pathLst>
                  <a:path w="35809" h="5909">
                    <a:moveTo>
                      <a:pt x="263" y="493"/>
                    </a:moveTo>
                    <a:lnTo>
                      <a:pt x="36072" y="493"/>
                    </a:lnTo>
                  </a:path>
                </a:pathLst>
              </a:custGeom>
              <a:noFill/>
              <a:ln w="5965" cap="flat">
                <a:solidFill>
                  <a:srgbClr val="EC4E44"/>
                </a:solidFill>
                <a:prstDash val="solid"/>
                <a:miter/>
              </a:ln>
            </p:spPr>
            <p:txBody>
              <a:bodyPr rtlCol="0" anchor="ctr"/>
              <a:lstStyle/>
              <a:p>
                <a:endParaRPr lang="en-US"/>
              </a:p>
            </p:txBody>
          </p:sp>
          <p:sp>
            <p:nvSpPr>
              <p:cNvPr id="3586" name="Freeform: Shape 3585">
                <a:extLst>
                  <a:ext uri="{FF2B5EF4-FFF2-40B4-BE49-F238E27FC236}">
                    <a16:creationId xmlns:a16="http://schemas.microsoft.com/office/drawing/2014/main" id="{3718F43C-80C8-4A40-A3AE-5702B5FF6F85}"/>
                  </a:ext>
                </a:extLst>
              </p:cNvPr>
              <p:cNvSpPr/>
              <p:nvPr/>
            </p:nvSpPr>
            <p:spPr>
              <a:xfrm>
                <a:off x="4047129" y="2946933"/>
                <a:ext cx="35809" cy="5909"/>
              </a:xfrm>
              <a:custGeom>
                <a:avLst/>
                <a:gdLst>
                  <a:gd name="connsiteX0" fmla="*/ 625 w 35809"/>
                  <a:gd name="connsiteY0" fmla="*/ 164 h 5909"/>
                  <a:gd name="connsiteX1" fmla="*/ 36435 w 35809"/>
                  <a:gd name="connsiteY1" fmla="*/ 164 h 5909"/>
                </a:gdLst>
                <a:ahLst/>
                <a:cxnLst>
                  <a:cxn ang="0">
                    <a:pos x="connsiteX0" y="connsiteY0"/>
                  </a:cxn>
                  <a:cxn ang="0">
                    <a:pos x="connsiteX1" y="connsiteY1"/>
                  </a:cxn>
                </a:cxnLst>
                <a:rect l="l" t="t" r="r" b="b"/>
                <a:pathLst>
                  <a:path w="35809" h="5909">
                    <a:moveTo>
                      <a:pt x="625" y="164"/>
                    </a:moveTo>
                    <a:lnTo>
                      <a:pt x="36435" y="164"/>
                    </a:lnTo>
                  </a:path>
                </a:pathLst>
              </a:custGeom>
              <a:solidFill>
                <a:srgbClr val="EC4E44"/>
              </a:solidFill>
              <a:ln w="5965" cap="sq">
                <a:noFill/>
                <a:prstDash val="solid"/>
                <a:miter/>
              </a:ln>
            </p:spPr>
            <p:txBody>
              <a:bodyPr rtlCol="0" anchor="ctr"/>
              <a:lstStyle/>
              <a:p>
                <a:endParaRPr lang="en-US"/>
              </a:p>
            </p:txBody>
          </p:sp>
          <p:sp>
            <p:nvSpPr>
              <p:cNvPr id="3587" name="Freeform: Shape 3586">
                <a:extLst>
                  <a:ext uri="{FF2B5EF4-FFF2-40B4-BE49-F238E27FC236}">
                    <a16:creationId xmlns:a16="http://schemas.microsoft.com/office/drawing/2014/main" id="{B0F3F990-65B0-44B4-8B08-AC7B822DAE87}"/>
                  </a:ext>
                </a:extLst>
              </p:cNvPr>
              <p:cNvSpPr/>
              <p:nvPr/>
            </p:nvSpPr>
            <p:spPr>
              <a:xfrm>
                <a:off x="4047129" y="2946933"/>
                <a:ext cx="35809" cy="5909"/>
              </a:xfrm>
              <a:custGeom>
                <a:avLst/>
                <a:gdLst>
                  <a:gd name="connsiteX0" fmla="*/ 625 w 35809"/>
                  <a:gd name="connsiteY0" fmla="*/ 164 h 5909"/>
                  <a:gd name="connsiteX1" fmla="*/ 36435 w 35809"/>
                  <a:gd name="connsiteY1" fmla="*/ 164 h 5909"/>
                </a:gdLst>
                <a:ahLst/>
                <a:cxnLst>
                  <a:cxn ang="0">
                    <a:pos x="connsiteX0" y="connsiteY0"/>
                  </a:cxn>
                  <a:cxn ang="0">
                    <a:pos x="connsiteX1" y="connsiteY1"/>
                  </a:cxn>
                </a:cxnLst>
                <a:rect l="l" t="t" r="r" b="b"/>
                <a:pathLst>
                  <a:path w="35809" h="5909">
                    <a:moveTo>
                      <a:pt x="625" y="164"/>
                    </a:moveTo>
                    <a:lnTo>
                      <a:pt x="36435" y="164"/>
                    </a:lnTo>
                  </a:path>
                </a:pathLst>
              </a:custGeom>
              <a:noFill/>
              <a:ln w="5965" cap="flat">
                <a:solidFill>
                  <a:srgbClr val="EC4E44"/>
                </a:solidFill>
                <a:prstDash val="solid"/>
                <a:miter/>
              </a:ln>
            </p:spPr>
            <p:txBody>
              <a:bodyPr rtlCol="0" anchor="ctr"/>
              <a:lstStyle/>
              <a:p>
                <a:endParaRPr lang="en-US"/>
              </a:p>
            </p:txBody>
          </p:sp>
          <p:sp>
            <p:nvSpPr>
              <p:cNvPr id="3588" name="Freeform: Shape 3587">
                <a:extLst>
                  <a:ext uri="{FF2B5EF4-FFF2-40B4-BE49-F238E27FC236}">
                    <a16:creationId xmlns:a16="http://schemas.microsoft.com/office/drawing/2014/main" id="{F130B416-758A-487F-8628-2AFD4698F510}"/>
                  </a:ext>
                </a:extLst>
              </p:cNvPr>
              <p:cNvSpPr/>
              <p:nvPr/>
            </p:nvSpPr>
            <p:spPr>
              <a:xfrm>
                <a:off x="1973172" y="4791826"/>
                <a:ext cx="35809" cy="5909"/>
              </a:xfrm>
              <a:custGeom>
                <a:avLst/>
                <a:gdLst>
                  <a:gd name="connsiteX0" fmla="*/ 278 w 35809"/>
                  <a:gd name="connsiteY0" fmla="*/ 476 h 5909"/>
                  <a:gd name="connsiteX1" fmla="*/ 36087 w 35809"/>
                  <a:gd name="connsiteY1" fmla="*/ 476 h 5909"/>
                </a:gdLst>
                <a:ahLst/>
                <a:cxnLst>
                  <a:cxn ang="0">
                    <a:pos x="connsiteX0" y="connsiteY0"/>
                  </a:cxn>
                  <a:cxn ang="0">
                    <a:pos x="connsiteX1" y="connsiteY1"/>
                  </a:cxn>
                </a:cxnLst>
                <a:rect l="l" t="t" r="r" b="b"/>
                <a:pathLst>
                  <a:path w="35809" h="5909">
                    <a:moveTo>
                      <a:pt x="278" y="476"/>
                    </a:moveTo>
                    <a:lnTo>
                      <a:pt x="36087" y="476"/>
                    </a:lnTo>
                  </a:path>
                </a:pathLst>
              </a:custGeom>
              <a:solidFill>
                <a:srgbClr val="EC4E44"/>
              </a:solidFill>
              <a:ln w="5965" cap="sq">
                <a:noFill/>
                <a:prstDash val="solid"/>
                <a:miter/>
              </a:ln>
            </p:spPr>
            <p:txBody>
              <a:bodyPr rtlCol="0" anchor="ctr"/>
              <a:lstStyle/>
              <a:p>
                <a:endParaRPr lang="en-US"/>
              </a:p>
            </p:txBody>
          </p:sp>
          <p:sp>
            <p:nvSpPr>
              <p:cNvPr id="3589" name="Freeform: Shape 3588">
                <a:extLst>
                  <a:ext uri="{FF2B5EF4-FFF2-40B4-BE49-F238E27FC236}">
                    <a16:creationId xmlns:a16="http://schemas.microsoft.com/office/drawing/2014/main" id="{6A728777-FE09-4988-9E89-606ADC67E9BB}"/>
                  </a:ext>
                </a:extLst>
              </p:cNvPr>
              <p:cNvSpPr/>
              <p:nvPr/>
            </p:nvSpPr>
            <p:spPr>
              <a:xfrm>
                <a:off x="1973172" y="4791826"/>
                <a:ext cx="35809" cy="5909"/>
              </a:xfrm>
              <a:custGeom>
                <a:avLst/>
                <a:gdLst>
                  <a:gd name="connsiteX0" fmla="*/ 278 w 35809"/>
                  <a:gd name="connsiteY0" fmla="*/ 476 h 5909"/>
                  <a:gd name="connsiteX1" fmla="*/ 36087 w 35809"/>
                  <a:gd name="connsiteY1" fmla="*/ 476 h 5909"/>
                </a:gdLst>
                <a:ahLst/>
                <a:cxnLst>
                  <a:cxn ang="0">
                    <a:pos x="connsiteX0" y="connsiteY0"/>
                  </a:cxn>
                  <a:cxn ang="0">
                    <a:pos x="connsiteX1" y="connsiteY1"/>
                  </a:cxn>
                </a:cxnLst>
                <a:rect l="l" t="t" r="r" b="b"/>
                <a:pathLst>
                  <a:path w="35809" h="5909">
                    <a:moveTo>
                      <a:pt x="278" y="476"/>
                    </a:moveTo>
                    <a:lnTo>
                      <a:pt x="36087" y="476"/>
                    </a:lnTo>
                  </a:path>
                </a:pathLst>
              </a:custGeom>
              <a:noFill/>
              <a:ln w="5965" cap="flat">
                <a:solidFill>
                  <a:srgbClr val="EC4E44"/>
                </a:solidFill>
                <a:prstDash val="solid"/>
                <a:miter/>
              </a:ln>
            </p:spPr>
            <p:txBody>
              <a:bodyPr rtlCol="0" anchor="ctr"/>
              <a:lstStyle/>
              <a:p>
                <a:endParaRPr lang="en-US"/>
              </a:p>
            </p:txBody>
          </p:sp>
          <p:sp>
            <p:nvSpPr>
              <p:cNvPr id="3590" name="Freeform: Shape 3589">
                <a:extLst>
                  <a:ext uri="{FF2B5EF4-FFF2-40B4-BE49-F238E27FC236}">
                    <a16:creationId xmlns:a16="http://schemas.microsoft.com/office/drawing/2014/main" id="{12186213-61CC-4064-BD39-EB6BEB9CB96A}"/>
                  </a:ext>
                </a:extLst>
              </p:cNvPr>
              <p:cNvSpPr/>
              <p:nvPr/>
            </p:nvSpPr>
            <p:spPr>
              <a:xfrm>
                <a:off x="1353653" y="5259633"/>
                <a:ext cx="35809" cy="5909"/>
              </a:xfrm>
              <a:custGeom>
                <a:avLst/>
                <a:gdLst>
                  <a:gd name="connsiteX0" fmla="*/ 174 w 35809"/>
                  <a:gd name="connsiteY0" fmla="*/ 555 h 5909"/>
                  <a:gd name="connsiteX1" fmla="*/ 35983 w 35809"/>
                  <a:gd name="connsiteY1" fmla="*/ 555 h 5909"/>
                </a:gdLst>
                <a:ahLst/>
                <a:cxnLst>
                  <a:cxn ang="0">
                    <a:pos x="connsiteX0" y="connsiteY0"/>
                  </a:cxn>
                  <a:cxn ang="0">
                    <a:pos x="connsiteX1" y="connsiteY1"/>
                  </a:cxn>
                </a:cxnLst>
                <a:rect l="l" t="t" r="r" b="b"/>
                <a:pathLst>
                  <a:path w="35809" h="5909">
                    <a:moveTo>
                      <a:pt x="174" y="555"/>
                    </a:moveTo>
                    <a:lnTo>
                      <a:pt x="35983" y="555"/>
                    </a:lnTo>
                  </a:path>
                </a:pathLst>
              </a:custGeom>
              <a:solidFill>
                <a:srgbClr val="EC4E44"/>
              </a:solidFill>
              <a:ln w="5965" cap="sq">
                <a:noFill/>
                <a:prstDash val="solid"/>
                <a:miter/>
              </a:ln>
            </p:spPr>
            <p:txBody>
              <a:bodyPr rtlCol="0" anchor="ctr"/>
              <a:lstStyle/>
              <a:p>
                <a:endParaRPr lang="en-US"/>
              </a:p>
            </p:txBody>
          </p:sp>
          <p:sp>
            <p:nvSpPr>
              <p:cNvPr id="3591" name="Freeform: Shape 3590">
                <a:extLst>
                  <a:ext uri="{FF2B5EF4-FFF2-40B4-BE49-F238E27FC236}">
                    <a16:creationId xmlns:a16="http://schemas.microsoft.com/office/drawing/2014/main" id="{BC336A1A-773E-464A-93F8-665A5CDFBE30}"/>
                  </a:ext>
                </a:extLst>
              </p:cNvPr>
              <p:cNvSpPr/>
              <p:nvPr/>
            </p:nvSpPr>
            <p:spPr>
              <a:xfrm>
                <a:off x="1353653" y="5259633"/>
                <a:ext cx="35809" cy="5909"/>
              </a:xfrm>
              <a:custGeom>
                <a:avLst/>
                <a:gdLst>
                  <a:gd name="connsiteX0" fmla="*/ 174 w 35809"/>
                  <a:gd name="connsiteY0" fmla="*/ 555 h 5909"/>
                  <a:gd name="connsiteX1" fmla="*/ 35983 w 35809"/>
                  <a:gd name="connsiteY1" fmla="*/ 555 h 5909"/>
                </a:gdLst>
                <a:ahLst/>
                <a:cxnLst>
                  <a:cxn ang="0">
                    <a:pos x="connsiteX0" y="connsiteY0"/>
                  </a:cxn>
                  <a:cxn ang="0">
                    <a:pos x="connsiteX1" y="connsiteY1"/>
                  </a:cxn>
                </a:cxnLst>
                <a:rect l="l" t="t" r="r" b="b"/>
                <a:pathLst>
                  <a:path w="35809" h="5909">
                    <a:moveTo>
                      <a:pt x="174" y="555"/>
                    </a:moveTo>
                    <a:lnTo>
                      <a:pt x="35983" y="555"/>
                    </a:lnTo>
                  </a:path>
                </a:pathLst>
              </a:custGeom>
              <a:noFill/>
              <a:ln w="5965" cap="flat">
                <a:solidFill>
                  <a:srgbClr val="EC4E44"/>
                </a:solidFill>
                <a:prstDash val="solid"/>
                <a:miter/>
              </a:ln>
            </p:spPr>
            <p:txBody>
              <a:bodyPr rtlCol="0" anchor="ctr"/>
              <a:lstStyle/>
              <a:p>
                <a:endParaRPr lang="en-US"/>
              </a:p>
            </p:txBody>
          </p:sp>
          <p:sp>
            <p:nvSpPr>
              <p:cNvPr id="3592" name="Freeform: Shape 3591">
                <a:extLst>
                  <a:ext uri="{FF2B5EF4-FFF2-40B4-BE49-F238E27FC236}">
                    <a16:creationId xmlns:a16="http://schemas.microsoft.com/office/drawing/2014/main" id="{4670A57B-949C-448D-9CCA-06D508AA69BA}"/>
                  </a:ext>
                </a:extLst>
              </p:cNvPr>
              <p:cNvSpPr/>
              <p:nvPr/>
            </p:nvSpPr>
            <p:spPr>
              <a:xfrm>
                <a:off x="3613478" y="3337610"/>
                <a:ext cx="35809" cy="5909"/>
              </a:xfrm>
              <a:custGeom>
                <a:avLst/>
                <a:gdLst>
                  <a:gd name="connsiteX0" fmla="*/ 553 w 35809"/>
                  <a:gd name="connsiteY0" fmla="*/ 230 h 5909"/>
                  <a:gd name="connsiteX1" fmla="*/ 36362 w 35809"/>
                  <a:gd name="connsiteY1" fmla="*/ 230 h 5909"/>
                </a:gdLst>
                <a:ahLst/>
                <a:cxnLst>
                  <a:cxn ang="0">
                    <a:pos x="connsiteX0" y="connsiteY0"/>
                  </a:cxn>
                  <a:cxn ang="0">
                    <a:pos x="connsiteX1" y="connsiteY1"/>
                  </a:cxn>
                </a:cxnLst>
                <a:rect l="l" t="t" r="r" b="b"/>
                <a:pathLst>
                  <a:path w="35809" h="5909">
                    <a:moveTo>
                      <a:pt x="553" y="230"/>
                    </a:moveTo>
                    <a:lnTo>
                      <a:pt x="36362" y="230"/>
                    </a:lnTo>
                  </a:path>
                </a:pathLst>
              </a:custGeom>
              <a:solidFill>
                <a:srgbClr val="EC4E44"/>
              </a:solidFill>
              <a:ln w="5965" cap="sq">
                <a:noFill/>
                <a:prstDash val="solid"/>
                <a:miter/>
              </a:ln>
            </p:spPr>
            <p:txBody>
              <a:bodyPr rtlCol="0" anchor="ctr"/>
              <a:lstStyle/>
              <a:p>
                <a:endParaRPr lang="en-US"/>
              </a:p>
            </p:txBody>
          </p:sp>
          <p:sp>
            <p:nvSpPr>
              <p:cNvPr id="3593" name="Freeform: Shape 3592">
                <a:extLst>
                  <a:ext uri="{FF2B5EF4-FFF2-40B4-BE49-F238E27FC236}">
                    <a16:creationId xmlns:a16="http://schemas.microsoft.com/office/drawing/2014/main" id="{2C080D7B-674D-4E89-9FC8-2F09F5726EEA}"/>
                  </a:ext>
                </a:extLst>
              </p:cNvPr>
              <p:cNvSpPr/>
              <p:nvPr/>
            </p:nvSpPr>
            <p:spPr>
              <a:xfrm>
                <a:off x="3613478" y="3337610"/>
                <a:ext cx="35809" cy="5909"/>
              </a:xfrm>
              <a:custGeom>
                <a:avLst/>
                <a:gdLst>
                  <a:gd name="connsiteX0" fmla="*/ 553 w 35809"/>
                  <a:gd name="connsiteY0" fmla="*/ 230 h 5909"/>
                  <a:gd name="connsiteX1" fmla="*/ 36362 w 35809"/>
                  <a:gd name="connsiteY1" fmla="*/ 230 h 5909"/>
                </a:gdLst>
                <a:ahLst/>
                <a:cxnLst>
                  <a:cxn ang="0">
                    <a:pos x="connsiteX0" y="connsiteY0"/>
                  </a:cxn>
                  <a:cxn ang="0">
                    <a:pos x="connsiteX1" y="connsiteY1"/>
                  </a:cxn>
                </a:cxnLst>
                <a:rect l="l" t="t" r="r" b="b"/>
                <a:pathLst>
                  <a:path w="35809" h="5909">
                    <a:moveTo>
                      <a:pt x="553" y="230"/>
                    </a:moveTo>
                    <a:lnTo>
                      <a:pt x="36362" y="230"/>
                    </a:lnTo>
                  </a:path>
                </a:pathLst>
              </a:custGeom>
              <a:noFill/>
              <a:ln w="5965" cap="flat">
                <a:solidFill>
                  <a:srgbClr val="EC4E44"/>
                </a:solidFill>
                <a:prstDash val="solid"/>
                <a:miter/>
              </a:ln>
            </p:spPr>
            <p:txBody>
              <a:bodyPr rtlCol="0" anchor="ctr"/>
              <a:lstStyle/>
              <a:p>
                <a:endParaRPr lang="en-US"/>
              </a:p>
            </p:txBody>
          </p:sp>
          <p:sp>
            <p:nvSpPr>
              <p:cNvPr id="3594" name="Freeform: Shape 3593">
                <a:extLst>
                  <a:ext uri="{FF2B5EF4-FFF2-40B4-BE49-F238E27FC236}">
                    <a16:creationId xmlns:a16="http://schemas.microsoft.com/office/drawing/2014/main" id="{56E33649-6BD9-4A1F-8E80-5DBDA951BF59}"/>
                  </a:ext>
                </a:extLst>
              </p:cNvPr>
              <p:cNvSpPr/>
              <p:nvPr/>
            </p:nvSpPr>
            <p:spPr>
              <a:xfrm>
                <a:off x="3770087" y="3194291"/>
                <a:ext cx="35809" cy="5909"/>
              </a:xfrm>
              <a:custGeom>
                <a:avLst/>
                <a:gdLst>
                  <a:gd name="connsiteX0" fmla="*/ 579 w 35809"/>
                  <a:gd name="connsiteY0" fmla="*/ 206 h 5909"/>
                  <a:gd name="connsiteX1" fmla="*/ 36388 w 35809"/>
                  <a:gd name="connsiteY1" fmla="*/ 206 h 5909"/>
                </a:gdLst>
                <a:ahLst/>
                <a:cxnLst>
                  <a:cxn ang="0">
                    <a:pos x="connsiteX0" y="connsiteY0"/>
                  </a:cxn>
                  <a:cxn ang="0">
                    <a:pos x="connsiteX1" y="connsiteY1"/>
                  </a:cxn>
                </a:cxnLst>
                <a:rect l="l" t="t" r="r" b="b"/>
                <a:pathLst>
                  <a:path w="35809" h="5909">
                    <a:moveTo>
                      <a:pt x="579" y="206"/>
                    </a:moveTo>
                    <a:lnTo>
                      <a:pt x="36388" y="206"/>
                    </a:lnTo>
                  </a:path>
                </a:pathLst>
              </a:custGeom>
              <a:solidFill>
                <a:srgbClr val="EC4E44"/>
              </a:solidFill>
              <a:ln w="5965" cap="sq">
                <a:noFill/>
                <a:prstDash val="solid"/>
                <a:miter/>
              </a:ln>
            </p:spPr>
            <p:txBody>
              <a:bodyPr rtlCol="0" anchor="ctr"/>
              <a:lstStyle/>
              <a:p>
                <a:endParaRPr lang="en-US"/>
              </a:p>
            </p:txBody>
          </p:sp>
          <p:sp>
            <p:nvSpPr>
              <p:cNvPr id="3595" name="Freeform: Shape 3594">
                <a:extLst>
                  <a:ext uri="{FF2B5EF4-FFF2-40B4-BE49-F238E27FC236}">
                    <a16:creationId xmlns:a16="http://schemas.microsoft.com/office/drawing/2014/main" id="{5E5F5E22-193A-4E69-8705-B0841A214149}"/>
                  </a:ext>
                </a:extLst>
              </p:cNvPr>
              <p:cNvSpPr/>
              <p:nvPr/>
            </p:nvSpPr>
            <p:spPr>
              <a:xfrm>
                <a:off x="3770087" y="3194291"/>
                <a:ext cx="35809" cy="5909"/>
              </a:xfrm>
              <a:custGeom>
                <a:avLst/>
                <a:gdLst>
                  <a:gd name="connsiteX0" fmla="*/ 579 w 35809"/>
                  <a:gd name="connsiteY0" fmla="*/ 206 h 5909"/>
                  <a:gd name="connsiteX1" fmla="*/ 36388 w 35809"/>
                  <a:gd name="connsiteY1" fmla="*/ 206 h 5909"/>
                </a:gdLst>
                <a:ahLst/>
                <a:cxnLst>
                  <a:cxn ang="0">
                    <a:pos x="connsiteX0" y="connsiteY0"/>
                  </a:cxn>
                  <a:cxn ang="0">
                    <a:pos x="connsiteX1" y="connsiteY1"/>
                  </a:cxn>
                </a:cxnLst>
                <a:rect l="l" t="t" r="r" b="b"/>
                <a:pathLst>
                  <a:path w="35809" h="5909">
                    <a:moveTo>
                      <a:pt x="579" y="206"/>
                    </a:moveTo>
                    <a:lnTo>
                      <a:pt x="36388" y="206"/>
                    </a:lnTo>
                  </a:path>
                </a:pathLst>
              </a:custGeom>
              <a:noFill/>
              <a:ln w="5965" cap="flat">
                <a:solidFill>
                  <a:srgbClr val="EC4E44"/>
                </a:solidFill>
                <a:prstDash val="solid"/>
                <a:miter/>
              </a:ln>
            </p:spPr>
            <p:txBody>
              <a:bodyPr rtlCol="0" anchor="ctr"/>
              <a:lstStyle/>
              <a:p>
                <a:endParaRPr lang="en-US"/>
              </a:p>
            </p:txBody>
          </p:sp>
          <p:sp>
            <p:nvSpPr>
              <p:cNvPr id="3596" name="Freeform: Shape 3595">
                <a:extLst>
                  <a:ext uri="{FF2B5EF4-FFF2-40B4-BE49-F238E27FC236}">
                    <a16:creationId xmlns:a16="http://schemas.microsoft.com/office/drawing/2014/main" id="{BAB986BB-BFEE-4660-B330-B895960AC4A8}"/>
                  </a:ext>
                </a:extLst>
              </p:cNvPr>
              <p:cNvSpPr/>
              <p:nvPr/>
            </p:nvSpPr>
            <p:spPr>
              <a:xfrm>
                <a:off x="1907668" y="4806876"/>
                <a:ext cx="35809" cy="5909"/>
              </a:xfrm>
              <a:custGeom>
                <a:avLst/>
                <a:gdLst>
                  <a:gd name="connsiteX0" fmla="*/ 267 w 35809"/>
                  <a:gd name="connsiteY0" fmla="*/ 479 h 5909"/>
                  <a:gd name="connsiteX1" fmla="*/ 36076 w 35809"/>
                  <a:gd name="connsiteY1" fmla="*/ 479 h 5909"/>
                </a:gdLst>
                <a:ahLst/>
                <a:cxnLst>
                  <a:cxn ang="0">
                    <a:pos x="connsiteX0" y="connsiteY0"/>
                  </a:cxn>
                  <a:cxn ang="0">
                    <a:pos x="connsiteX1" y="connsiteY1"/>
                  </a:cxn>
                </a:cxnLst>
                <a:rect l="l" t="t" r="r" b="b"/>
                <a:pathLst>
                  <a:path w="35809" h="5909">
                    <a:moveTo>
                      <a:pt x="267" y="479"/>
                    </a:moveTo>
                    <a:lnTo>
                      <a:pt x="36076" y="479"/>
                    </a:lnTo>
                  </a:path>
                </a:pathLst>
              </a:custGeom>
              <a:solidFill>
                <a:srgbClr val="EC4E44"/>
              </a:solidFill>
              <a:ln w="5965" cap="sq">
                <a:noFill/>
                <a:prstDash val="solid"/>
                <a:miter/>
              </a:ln>
            </p:spPr>
            <p:txBody>
              <a:bodyPr rtlCol="0" anchor="ctr"/>
              <a:lstStyle/>
              <a:p>
                <a:endParaRPr lang="en-US"/>
              </a:p>
            </p:txBody>
          </p:sp>
          <p:sp>
            <p:nvSpPr>
              <p:cNvPr id="3597" name="Freeform: Shape 3596">
                <a:extLst>
                  <a:ext uri="{FF2B5EF4-FFF2-40B4-BE49-F238E27FC236}">
                    <a16:creationId xmlns:a16="http://schemas.microsoft.com/office/drawing/2014/main" id="{2F6FCD2B-A827-4BC3-B45B-D750595AAC30}"/>
                  </a:ext>
                </a:extLst>
              </p:cNvPr>
              <p:cNvSpPr/>
              <p:nvPr/>
            </p:nvSpPr>
            <p:spPr>
              <a:xfrm>
                <a:off x="1907668" y="4806876"/>
                <a:ext cx="35809" cy="5909"/>
              </a:xfrm>
              <a:custGeom>
                <a:avLst/>
                <a:gdLst>
                  <a:gd name="connsiteX0" fmla="*/ 267 w 35809"/>
                  <a:gd name="connsiteY0" fmla="*/ 479 h 5909"/>
                  <a:gd name="connsiteX1" fmla="*/ 36076 w 35809"/>
                  <a:gd name="connsiteY1" fmla="*/ 479 h 5909"/>
                </a:gdLst>
                <a:ahLst/>
                <a:cxnLst>
                  <a:cxn ang="0">
                    <a:pos x="connsiteX0" y="connsiteY0"/>
                  </a:cxn>
                  <a:cxn ang="0">
                    <a:pos x="connsiteX1" y="connsiteY1"/>
                  </a:cxn>
                </a:cxnLst>
                <a:rect l="l" t="t" r="r" b="b"/>
                <a:pathLst>
                  <a:path w="35809" h="5909">
                    <a:moveTo>
                      <a:pt x="267" y="479"/>
                    </a:moveTo>
                    <a:lnTo>
                      <a:pt x="36076" y="479"/>
                    </a:lnTo>
                  </a:path>
                </a:pathLst>
              </a:custGeom>
              <a:noFill/>
              <a:ln w="5965" cap="flat">
                <a:solidFill>
                  <a:srgbClr val="EC4E44"/>
                </a:solidFill>
                <a:prstDash val="solid"/>
                <a:miter/>
              </a:ln>
            </p:spPr>
            <p:txBody>
              <a:bodyPr rtlCol="0" anchor="ctr"/>
              <a:lstStyle/>
              <a:p>
                <a:endParaRPr lang="en-US"/>
              </a:p>
            </p:txBody>
          </p:sp>
          <p:sp>
            <p:nvSpPr>
              <p:cNvPr id="3598" name="Freeform: Shape 3597">
                <a:extLst>
                  <a:ext uri="{FF2B5EF4-FFF2-40B4-BE49-F238E27FC236}">
                    <a16:creationId xmlns:a16="http://schemas.microsoft.com/office/drawing/2014/main" id="{E47A3569-AC66-435A-8FE4-9ED528FAFABA}"/>
                  </a:ext>
                </a:extLst>
              </p:cNvPr>
              <p:cNvSpPr/>
              <p:nvPr/>
            </p:nvSpPr>
            <p:spPr>
              <a:xfrm>
                <a:off x="3099538" y="3786032"/>
                <a:ext cx="35809" cy="5909"/>
              </a:xfrm>
              <a:custGeom>
                <a:avLst/>
                <a:gdLst>
                  <a:gd name="connsiteX0" fmla="*/ 467 w 35809"/>
                  <a:gd name="connsiteY0" fmla="*/ 306 h 5909"/>
                  <a:gd name="connsiteX1" fmla="*/ 36276 w 35809"/>
                  <a:gd name="connsiteY1" fmla="*/ 306 h 5909"/>
                </a:gdLst>
                <a:ahLst/>
                <a:cxnLst>
                  <a:cxn ang="0">
                    <a:pos x="connsiteX0" y="connsiteY0"/>
                  </a:cxn>
                  <a:cxn ang="0">
                    <a:pos x="connsiteX1" y="connsiteY1"/>
                  </a:cxn>
                </a:cxnLst>
                <a:rect l="l" t="t" r="r" b="b"/>
                <a:pathLst>
                  <a:path w="35809" h="5909">
                    <a:moveTo>
                      <a:pt x="467" y="306"/>
                    </a:moveTo>
                    <a:lnTo>
                      <a:pt x="36276" y="306"/>
                    </a:lnTo>
                  </a:path>
                </a:pathLst>
              </a:custGeom>
              <a:solidFill>
                <a:srgbClr val="EC4E44"/>
              </a:solidFill>
              <a:ln w="5965" cap="sq">
                <a:noFill/>
                <a:prstDash val="solid"/>
                <a:miter/>
              </a:ln>
            </p:spPr>
            <p:txBody>
              <a:bodyPr rtlCol="0" anchor="ctr"/>
              <a:lstStyle/>
              <a:p>
                <a:endParaRPr lang="en-US"/>
              </a:p>
            </p:txBody>
          </p:sp>
          <p:sp>
            <p:nvSpPr>
              <p:cNvPr id="3599" name="Freeform: Shape 3598">
                <a:extLst>
                  <a:ext uri="{FF2B5EF4-FFF2-40B4-BE49-F238E27FC236}">
                    <a16:creationId xmlns:a16="http://schemas.microsoft.com/office/drawing/2014/main" id="{455265EE-4EC2-447E-92BE-6A0F405773BE}"/>
                  </a:ext>
                </a:extLst>
              </p:cNvPr>
              <p:cNvSpPr/>
              <p:nvPr/>
            </p:nvSpPr>
            <p:spPr>
              <a:xfrm>
                <a:off x="3099538" y="3786032"/>
                <a:ext cx="35809" cy="5909"/>
              </a:xfrm>
              <a:custGeom>
                <a:avLst/>
                <a:gdLst>
                  <a:gd name="connsiteX0" fmla="*/ 467 w 35809"/>
                  <a:gd name="connsiteY0" fmla="*/ 306 h 5909"/>
                  <a:gd name="connsiteX1" fmla="*/ 36276 w 35809"/>
                  <a:gd name="connsiteY1" fmla="*/ 306 h 5909"/>
                </a:gdLst>
                <a:ahLst/>
                <a:cxnLst>
                  <a:cxn ang="0">
                    <a:pos x="connsiteX0" y="connsiteY0"/>
                  </a:cxn>
                  <a:cxn ang="0">
                    <a:pos x="connsiteX1" y="connsiteY1"/>
                  </a:cxn>
                </a:cxnLst>
                <a:rect l="l" t="t" r="r" b="b"/>
                <a:pathLst>
                  <a:path w="35809" h="5909">
                    <a:moveTo>
                      <a:pt x="467" y="306"/>
                    </a:moveTo>
                    <a:lnTo>
                      <a:pt x="36276" y="306"/>
                    </a:lnTo>
                  </a:path>
                </a:pathLst>
              </a:custGeom>
              <a:noFill/>
              <a:ln w="5965" cap="flat">
                <a:solidFill>
                  <a:srgbClr val="EC4E44"/>
                </a:solidFill>
                <a:prstDash val="solid"/>
                <a:miter/>
              </a:ln>
            </p:spPr>
            <p:txBody>
              <a:bodyPr rtlCol="0" anchor="ctr"/>
              <a:lstStyle/>
              <a:p>
                <a:endParaRPr lang="en-US"/>
              </a:p>
            </p:txBody>
          </p:sp>
          <p:sp>
            <p:nvSpPr>
              <p:cNvPr id="3600" name="Freeform: Shape 3599">
                <a:extLst>
                  <a:ext uri="{FF2B5EF4-FFF2-40B4-BE49-F238E27FC236}">
                    <a16:creationId xmlns:a16="http://schemas.microsoft.com/office/drawing/2014/main" id="{11A7D537-54BC-4B2A-8FB9-6F78AD5F6614}"/>
                  </a:ext>
                </a:extLst>
              </p:cNvPr>
              <p:cNvSpPr/>
              <p:nvPr/>
            </p:nvSpPr>
            <p:spPr>
              <a:xfrm>
                <a:off x="1638938" y="4973582"/>
                <a:ext cx="35809" cy="5909"/>
              </a:xfrm>
              <a:custGeom>
                <a:avLst/>
                <a:gdLst>
                  <a:gd name="connsiteX0" fmla="*/ 222 w 35809"/>
                  <a:gd name="connsiteY0" fmla="*/ 507 h 5909"/>
                  <a:gd name="connsiteX1" fmla="*/ 36031 w 35809"/>
                  <a:gd name="connsiteY1" fmla="*/ 507 h 5909"/>
                </a:gdLst>
                <a:ahLst/>
                <a:cxnLst>
                  <a:cxn ang="0">
                    <a:pos x="connsiteX0" y="connsiteY0"/>
                  </a:cxn>
                  <a:cxn ang="0">
                    <a:pos x="connsiteX1" y="connsiteY1"/>
                  </a:cxn>
                </a:cxnLst>
                <a:rect l="l" t="t" r="r" b="b"/>
                <a:pathLst>
                  <a:path w="35809" h="5909">
                    <a:moveTo>
                      <a:pt x="222" y="507"/>
                    </a:moveTo>
                    <a:lnTo>
                      <a:pt x="36031" y="507"/>
                    </a:lnTo>
                  </a:path>
                </a:pathLst>
              </a:custGeom>
              <a:solidFill>
                <a:srgbClr val="EC4E44"/>
              </a:solidFill>
              <a:ln w="5965" cap="sq">
                <a:noFill/>
                <a:prstDash val="solid"/>
                <a:miter/>
              </a:ln>
            </p:spPr>
            <p:txBody>
              <a:bodyPr rtlCol="0" anchor="ctr"/>
              <a:lstStyle/>
              <a:p>
                <a:endParaRPr lang="en-US"/>
              </a:p>
            </p:txBody>
          </p:sp>
          <p:sp>
            <p:nvSpPr>
              <p:cNvPr id="3601" name="Freeform: Shape 3600">
                <a:extLst>
                  <a:ext uri="{FF2B5EF4-FFF2-40B4-BE49-F238E27FC236}">
                    <a16:creationId xmlns:a16="http://schemas.microsoft.com/office/drawing/2014/main" id="{104C8C1F-D026-41EF-85C7-9A30E5E49253}"/>
                  </a:ext>
                </a:extLst>
              </p:cNvPr>
              <p:cNvSpPr/>
              <p:nvPr/>
            </p:nvSpPr>
            <p:spPr>
              <a:xfrm>
                <a:off x="1638938" y="4973582"/>
                <a:ext cx="35809" cy="5909"/>
              </a:xfrm>
              <a:custGeom>
                <a:avLst/>
                <a:gdLst>
                  <a:gd name="connsiteX0" fmla="*/ 222 w 35809"/>
                  <a:gd name="connsiteY0" fmla="*/ 507 h 5909"/>
                  <a:gd name="connsiteX1" fmla="*/ 36031 w 35809"/>
                  <a:gd name="connsiteY1" fmla="*/ 507 h 5909"/>
                </a:gdLst>
                <a:ahLst/>
                <a:cxnLst>
                  <a:cxn ang="0">
                    <a:pos x="connsiteX0" y="connsiteY0"/>
                  </a:cxn>
                  <a:cxn ang="0">
                    <a:pos x="connsiteX1" y="connsiteY1"/>
                  </a:cxn>
                </a:cxnLst>
                <a:rect l="l" t="t" r="r" b="b"/>
                <a:pathLst>
                  <a:path w="35809" h="5909">
                    <a:moveTo>
                      <a:pt x="222" y="507"/>
                    </a:moveTo>
                    <a:lnTo>
                      <a:pt x="36031" y="507"/>
                    </a:lnTo>
                  </a:path>
                </a:pathLst>
              </a:custGeom>
              <a:noFill/>
              <a:ln w="5965" cap="flat">
                <a:solidFill>
                  <a:srgbClr val="EC4E44"/>
                </a:solidFill>
                <a:prstDash val="solid"/>
                <a:miter/>
              </a:ln>
            </p:spPr>
            <p:txBody>
              <a:bodyPr rtlCol="0" anchor="ctr"/>
              <a:lstStyle/>
              <a:p>
                <a:endParaRPr lang="en-US"/>
              </a:p>
            </p:txBody>
          </p:sp>
          <p:sp>
            <p:nvSpPr>
              <p:cNvPr id="3602" name="Freeform: Shape 3601">
                <a:extLst>
                  <a:ext uri="{FF2B5EF4-FFF2-40B4-BE49-F238E27FC236}">
                    <a16:creationId xmlns:a16="http://schemas.microsoft.com/office/drawing/2014/main" id="{AF931BA6-1C08-431A-89AB-CFA7E44CC097}"/>
                  </a:ext>
                </a:extLst>
              </p:cNvPr>
              <p:cNvSpPr/>
              <p:nvPr/>
            </p:nvSpPr>
            <p:spPr>
              <a:xfrm>
                <a:off x="2078587" y="4715705"/>
                <a:ext cx="35809" cy="5909"/>
              </a:xfrm>
              <a:custGeom>
                <a:avLst/>
                <a:gdLst>
                  <a:gd name="connsiteX0" fmla="*/ 296 w 35809"/>
                  <a:gd name="connsiteY0" fmla="*/ 463 h 5909"/>
                  <a:gd name="connsiteX1" fmla="*/ 36105 w 35809"/>
                  <a:gd name="connsiteY1" fmla="*/ 463 h 5909"/>
                </a:gdLst>
                <a:ahLst/>
                <a:cxnLst>
                  <a:cxn ang="0">
                    <a:pos x="connsiteX0" y="connsiteY0"/>
                  </a:cxn>
                  <a:cxn ang="0">
                    <a:pos x="connsiteX1" y="connsiteY1"/>
                  </a:cxn>
                </a:cxnLst>
                <a:rect l="l" t="t" r="r" b="b"/>
                <a:pathLst>
                  <a:path w="35809" h="5909">
                    <a:moveTo>
                      <a:pt x="296" y="463"/>
                    </a:moveTo>
                    <a:lnTo>
                      <a:pt x="36105" y="463"/>
                    </a:lnTo>
                  </a:path>
                </a:pathLst>
              </a:custGeom>
              <a:solidFill>
                <a:srgbClr val="EC4E44"/>
              </a:solidFill>
              <a:ln w="5965" cap="sq">
                <a:noFill/>
                <a:prstDash val="solid"/>
                <a:miter/>
              </a:ln>
            </p:spPr>
            <p:txBody>
              <a:bodyPr rtlCol="0" anchor="ctr"/>
              <a:lstStyle/>
              <a:p>
                <a:endParaRPr lang="en-US"/>
              </a:p>
            </p:txBody>
          </p:sp>
          <p:sp>
            <p:nvSpPr>
              <p:cNvPr id="3603" name="Freeform: Shape 3602">
                <a:extLst>
                  <a:ext uri="{FF2B5EF4-FFF2-40B4-BE49-F238E27FC236}">
                    <a16:creationId xmlns:a16="http://schemas.microsoft.com/office/drawing/2014/main" id="{5A51A030-BA38-4340-BDE0-06FB20792167}"/>
                  </a:ext>
                </a:extLst>
              </p:cNvPr>
              <p:cNvSpPr/>
              <p:nvPr/>
            </p:nvSpPr>
            <p:spPr>
              <a:xfrm>
                <a:off x="2078587" y="4715705"/>
                <a:ext cx="35809" cy="5909"/>
              </a:xfrm>
              <a:custGeom>
                <a:avLst/>
                <a:gdLst>
                  <a:gd name="connsiteX0" fmla="*/ 296 w 35809"/>
                  <a:gd name="connsiteY0" fmla="*/ 463 h 5909"/>
                  <a:gd name="connsiteX1" fmla="*/ 36105 w 35809"/>
                  <a:gd name="connsiteY1" fmla="*/ 463 h 5909"/>
                </a:gdLst>
                <a:ahLst/>
                <a:cxnLst>
                  <a:cxn ang="0">
                    <a:pos x="connsiteX0" y="connsiteY0"/>
                  </a:cxn>
                  <a:cxn ang="0">
                    <a:pos x="connsiteX1" y="connsiteY1"/>
                  </a:cxn>
                </a:cxnLst>
                <a:rect l="l" t="t" r="r" b="b"/>
                <a:pathLst>
                  <a:path w="35809" h="5909">
                    <a:moveTo>
                      <a:pt x="296" y="463"/>
                    </a:moveTo>
                    <a:lnTo>
                      <a:pt x="36105" y="463"/>
                    </a:lnTo>
                  </a:path>
                </a:pathLst>
              </a:custGeom>
              <a:noFill/>
              <a:ln w="5965" cap="flat">
                <a:solidFill>
                  <a:srgbClr val="EC4E44"/>
                </a:solidFill>
                <a:prstDash val="solid"/>
                <a:miter/>
              </a:ln>
            </p:spPr>
            <p:txBody>
              <a:bodyPr rtlCol="0" anchor="ctr"/>
              <a:lstStyle/>
              <a:p>
                <a:endParaRPr lang="en-US"/>
              </a:p>
            </p:txBody>
          </p:sp>
          <p:sp>
            <p:nvSpPr>
              <p:cNvPr id="3604" name="Freeform: Shape 3603">
                <a:extLst>
                  <a:ext uri="{FF2B5EF4-FFF2-40B4-BE49-F238E27FC236}">
                    <a16:creationId xmlns:a16="http://schemas.microsoft.com/office/drawing/2014/main" id="{943D61D3-FA01-4EE7-A6A9-8D56EAFB1C28}"/>
                  </a:ext>
                </a:extLst>
              </p:cNvPr>
              <p:cNvSpPr/>
              <p:nvPr/>
            </p:nvSpPr>
            <p:spPr>
              <a:xfrm>
                <a:off x="3428239" y="3503326"/>
                <a:ext cx="35809" cy="5909"/>
              </a:xfrm>
              <a:custGeom>
                <a:avLst/>
                <a:gdLst>
                  <a:gd name="connsiteX0" fmla="*/ 522 w 35809"/>
                  <a:gd name="connsiteY0" fmla="*/ 258 h 5909"/>
                  <a:gd name="connsiteX1" fmla="*/ 36331 w 35809"/>
                  <a:gd name="connsiteY1" fmla="*/ 258 h 5909"/>
                </a:gdLst>
                <a:ahLst/>
                <a:cxnLst>
                  <a:cxn ang="0">
                    <a:pos x="connsiteX0" y="connsiteY0"/>
                  </a:cxn>
                  <a:cxn ang="0">
                    <a:pos x="connsiteX1" y="connsiteY1"/>
                  </a:cxn>
                </a:cxnLst>
                <a:rect l="l" t="t" r="r" b="b"/>
                <a:pathLst>
                  <a:path w="35809" h="5909">
                    <a:moveTo>
                      <a:pt x="522" y="258"/>
                    </a:moveTo>
                    <a:lnTo>
                      <a:pt x="36331" y="258"/>
                    </a:lnTo>
                  </a:path>
                </a:pathLst>
              </a:custGeom>
              <a:solidFill>
                <a:srgbClr val="EC4E44"/>
              </a:solidFill>
              <a:ln w="5965" cap="sq">
                <a:noFill/>
                <a:prstDash val="solid"/>
                <a:miter/>
              </a:ln>
            </p:spPr>
            <p:txBody>
              <a:bodyPr rtlCol="0" anchor="ctr"/>
              <a:lstStyle/>
              <a:p>
                <a:endParaRPr lang="en-US"/>
              </a:p>
            </p:txBody>
          </p:sp>
          <p:sp>
            <p:nvSpPr>
              <p:cNvPr id="3605" name="Freeform: Shape 3604">
                <a:extLst>
                  <a:ext uri="{FF2B5EF4-FFF2-40B4-BE49-F238E27FC236}">
                    <a16:creationId xmlns:a16="http://schemas.microsoft.com/office/drawing/2014/main" id="{B32A6D1A-1E16-4F28-A2E2-86D824BA7361}"/>
                  </a:ext>
                </a:extLst>
              </p:cNvPr>
              <p:cNvSpPr/>
              <p:nvPr/>
            </p:nvSpPr>
            <p:spPr>
              <a:xfrm>
                <a:off x="3428239" y="3503326"/>
                <a:ext cx="35809" cy="5909"/>
              </a:xfrm>
              <a:custGeom>
                <a:avLst/>
                <a:gdLst>
                  <a:gd name="connsiteX0" fmla="*/ 522 w 35809"/>
                  <a:gd name="connsiteY0" fmla="*/ 258 h 5909"/>
                  <a:gd name="connsiteX1" fmla="*/ 36331 w 35809"/>
                  <a:gd name="connsiteY1" fmla="*/ 258 h 5909"/>
                </a:gdLst>
                <a:ahLst/>
                <a:cxnLst>
                  <a:cxn ang="0">
                    <a:pos x="connsiteX0" y="connsiteY0"/>
                  </a:cxn>
                  <a:cxn ang="0">
                    <a:pos x="connsiteX1" y="connsiteY1"/>
                  </a:cxn>
                </a:cxnLst>
                <a:rect l="l" t="t" r="r" b="b"/>
                <a:pathLst>
                  <a:path w="35809" h="5909">
                    <a:moveTo>
                      <a:pt x="522" y="258"/>
                    </a:moveTo>
                    <a:lnTo>
                      <a:pt x="36331" y="258"/>
                    </a:lnTo>
                  </a:path>
                </a:pathLst>
              </a:custGeom>
              <a:noFill/>
              <a:ln w="5965" cap="flat">
                <a:solidFill>
                  <a:srgbClr val="EC4E44"/>
                </a:solidFill>
                <a:prstDash val="solid"/>
                <a:miter/>
              </a:ln>
            </p:spPr>
            <p:txBody>
              <a:bodyPr rtlCol="0" anchor="ctr"/>
              <a:lstStyle/>
              <a:p>
                <a:endParaRPr lang="en-US"/>
              </a:p>
            </p:txBody>
          </p:sp>
          <p:sp>
            <p:nvSpPr>
              <p:cNvPr id="3606" name="Freeform: Shape 3605">
                <a:extLst>
                  <a:ext uri="{FF2B5EF4-FFF2-40B4-BE49-F238E27FC236}">
                    <a16:creationId xmlns:a16="http://schemas.microsoft.com/office/drawing/2014/main" id="{F857DE7E-CCD2-4F8B-8ABE-8323713B517B}"/>
                  </a:ext>
                </a:extLst>
              </p:cNvPr>
              <p:cNvSpPr/>
              <p:nvPr/>
            </p:nvSpPr>
            <p:spPr>
              <a:xfrm>
                <a:off x="2782568" y="4025972"/>
                <a:ext cx="35809" cy="5909"/>
              </a:xfrm>
              <a:custGeom>
                <a:avLst/>
                <a:gdLst>
                  <a:gd name="connsiteX0" fmla="*/ 414 w 35809"/>
                  <a:gd name="connsiteY0" fmla="*/ 347 h 5909"/>
                  <a:gd name="connsiteX1" fmla="*/ 36223 w 35809"/>
                  <a:gd name="connsiteY1" fmla="*/ 347 h 5909"/>
                </a:gdLst>
                <a:ahLst/>
                <a:cxnLst>
                  <a:cxn ang="0">
                    <a:pos x="connsiteX0" y="connsiteY0"/>
                  </a:cxn>
                  <a:cxn ang="0">
                    <a:pos x="connsiteX1" y="connsiteY1"/>
                  </a:cxn>
                </a:cxnLst>
                <a:rect l="l" t="t" r="r" b="b"/>
                <a:pathLst>
                  <a:path w="35809" h="5909">
                    <a:moveTo>
                      <a:pt x="414" y="347"/>
                    </a:moveTo>
                    <a:lnTo>
                      <a:pt x="36223" y="347"/>
                    </a:lnTo>
                  </a:path>
                </a:pathLst>
              </a:custGeom>
              <a:solidFill>
                <a:srgbClr val="EC4E44"/>
              </a:solidFill>
              <a:ln w="5965" cap="sq">
                <a:noFill/>
                <a:prstDash val="solid"/>
                <a:miter/>
              </a:ln>
            </p:spPr>
            <p:txBody>
              <a:bodyPr rtlCol="0" anchor="ctr"/>
              <a:lstStyle/>
              <a:p>
                <a:endParaRPr lang="en-US"/>
              </a:p>
            </p:txBody>
          </p:sp>
          <p:sp>
            <p:nvSpPr>
              <p:cNvPr id="3607" name="Freeform: Shape 3606">
                <a:extLst>
                  <a:ext uri="{FF2B5EF4-FFF2-40B4-BE49-F238E27FC236}">
                    <a16:creationId xmlns:a16="http://schemas.microsoft.com/office/drawing/2014/main" id="{BBB7A91A-1A6E-4F20-AD4C-B61CB28B57CF}"/>
                  </a:ext>
                </a:extLst>
              </p:cNvPr>
              <p:cNvSpPr/>
              <p:nvPr/>
            </p:nvSpPr>
            <p:spPr>
              <a:xfrm>
                <a:off x="2782568" y="4025972"/>
                <a:ext cx="35809" cy="5909"/>
              </a:xfrm>
              <a:custGeom>
                <a:avLst/>
                <a:gdLst>
                  <a:gd name="connsiteX0" fmla="*/ 414 w 35809"/>
                  <a:gd name="connsiteY0" fmla="*/ 347 h 5909"/>
                  <a:gd name="connsiteX1" fmla="*/ 36223 w 35809"/>
                  <a:gd name="connsiteY1" fmla="*/ 347 h 5909"/>
                </a:gdLst>
                <a:ahLst/>
                <a:cxnLst>
                  <a:cxn ang="0">
                    <a:pos x="connsiteX0" y="connsiteY0"/>
                  </a:cxn>
                  <a:cxn ang="0">
                    <a:pos x="connsiteX1" y="connsiteY1"/>
                  </a:cxn>
                </a:cxnLst>
                <a:rect l="l" t="t" r="r" b="b"/>
                <a:pathLst>
                  <a:path w="35809" h="5909">
                    <a:moveTo>
                      <a:pt x="414" y="347"/>
                    </a:moveTo>
                    <a:lnTo>
                      <a:pt x="36223" y="347"/>
                    </a:lnTo>
                  </a:path>
                </a:pathLst>
              </a:custGeom>
              <a:noFill/>
              <a:ln w="5965" cap="flat">
                <a:solidFill>
                  <a:srgbClr val="EC4E44"/>
                </a:solidFill>
                <a:prstDash val="solid"/>
                <a:miter/>
              </a:ln>
            </p:spPr>
            <p:txBody>
              <a:bodyPr rtlCol="0" anchor="ctr"/>
              <a:lstStyle/>
              <a:p>
                <a:endParaRPr lang="en-US"/>
              </a:p>
            </p:txBody>
          </p:sp>
          <p:sp>
            <p:nvSpPr>
              <p:cNvPr id="3608" name="Freeform: Shape 3607">
                <a:extLst>
                  <a:ext uri="{FF2B5EF4-FFF2-40B4-BE49-F238E27FC236}">
                    <a16:creationId xmlns:a16="http://schemas.microsoft.com/office/drawing/2014/main" id="{01E8189D-076D-446C-87AA-2CA9677B4B8E}"/>
                  </a:ext>
                </a:extLst>
              </p:cNvPr>
              <p:cNvSpPr/>
              <p:nvPr/>
            </p:nvSpPr>
            <p:spPr>
              <a:xfrm>
                <a:off x="3030129" y="3860731"/>
                <a:ext cx="35809" cy="5909"/>
              </a:xfrm>
              <a:custGeom>
                <a:avLst/>
                <a:gdLst>
                  <a:gd name="connsiteX0" fmla="*/ 455 w 35809"/>
                  <a:gd name="connsiteY0" fmla="*/ 319 h 5909"/>
                  <a:gd name="connsiteX1" fmla="*/ 36264 w 35809"/>
                  <a:gd name="connsiteY1" fmla="*/ 319 h 5909"/>
                </a:gdLst>
                <a:ahLst/>
                <a:cxnLst>
                  <a:cxn ang="0">
                    <a:pos x="connsiteX0" y="connsiteY0"/>
                  </a:cxn>
                  <a:cxn ang="0">
                    <a:pos x="connsiteX1" y="connsiteY1"/>
                  </a:cxn>
                </a:cxnLst>
                <a:rect l="l" t="t" r="r" b="b"/>
                <a:pathLst>
                  <a:path w="35809" h="5909">
                    <a:moveTo>
                      <a:pt x="455" y="319"/>
                    </a:moveTo>
                    <a:lnTo>
                      <a:pt x="36264" y="319"/>
                    </a:lnTo>
                  </a:path>
                </a:pathLst>
              </a:custGeom>
              <a:solidFill>
                <a:srgbClr val="EC4E44"/>
              </a:solidFill>
              <a:ln w="5965" cap="sq">
                <a:noFill/>
                <a:prstDash val="solid"/>
                <a:miter/>
              </a:ln>
            </p:spPr>
            <p:txBody>
              <a:bodyPr rtlCol="0" anchor="ctr"/>
              <a:lstStyle/>
              <a:p>
                <a:endParaRPr lang="en-US"/>
              </a:p>
            </p:txBody>
          </p:sp>
          <p:sp>
            <p:nvSpPr>
              <p:cNvPr id="3609" name="Freeform: Shape 3608">
                <a:extLst>
                  <a:ext uri="{FF2B5EF4-FFF2-40B4-BE49-F238E27FC236}">
                    <a16:creationId xmlns:a16="http://schemas.microsoft.com/office/drawing/2014/main" id="{DBFCC74C-DD10-42D8-BC99-F83196E3A9DB}"/>
                  </a:ext>
                </a:extLst>
              </p:cNvPr>
              <p:cNvSpPr/>
              <p:nvPr/>
            </p:nvSpPr>
            <p:spPr>
              <a:xfrm>
                <a:off x="3030129" y="3860731"/>
                <a:ext cx="35809" cy="5909"/>
              </a:xfrm>
              <a:custGeom>
                <a:avLst/>
                <a:gdLst>
                  <a:gd name="connsiteX0" fmla="*/ 455 w 35809"/>
                  <a:gd name="connsiteY0" fmla="*/ 319 h 5909"/>
                  <a:gd name="connsiteX1" fmla="*/ 36264 w 35809"/>
                  <a:gd name="connsiteY1" fmla="*/ 319 h 5909"/>
                </a:gdLst>
                <a:ahLst/>
                <a:cxnLst>
                  <a:cxn ang="0">
                    <a:pos x="connsiteX0" y="connsiteY0"/>
                  </a:cxn>
                  <a:cxn ang="0">
                    <a:pos x="connsiteX1" y="connsiteY1"/>
                  </a:cxn>
                </a:cxnLst>
                <a:rect l="l" t="t" r="r" b="b"/>
                <a:pathLst>
                  <a:path w="35809" h="5909">
                    <a:moveTo>
                      <a:pt x="455" y="319"/>
                    </a:moveTo>
                    <a:lnTo>
                      <a:pt x="36264" y="319"/>
                    </a:lnTo>
                  </a:path>
                </a:pathLst>
              </a:custGeom>
              <a:noFill/>
              <a:ln w="5965" cap="flat">
                <a:solidFill>
                  <a:srgbClr val="EC4E44"/>
                </a:solidFill>
                <a:prstDash val="solid"/>
                <a:miter/>
              </a:ln>
            </p:spPr>
            <p:txBody>
              <a:bodyPr rtlCol="0" anchor="ctr"/>
              <a:lstStyle/>
              <a:p>
                <a:endParaRPr lang="en-US"/>
              </a:p>
            </p:txBody>
          </p:sp>
          <p:sp>
            <p:nvSpPr>
              <p:cNvPr id="3610" name="Freeform: Shape 3609">
                <a:extLst>
                  <a:ext uri="{FF2B5EF4-FFF2-40B4-BE49-F238E27FC236}">
                    <a16:creationId xmlns:a16="http://schemas.microsoft.com/office/drawing/2014/main" id="{26C338D0-0F65-43F6-B0DC-9D0997F72471}"/>
                  </a:ext>
                </a:extLst>
              </p:cNvPr>
              <p:cNvSpPr/>
              <p:nvPr/>
            </p:nvSpPr>
            <p:spPr>
              <a:xfrm>
                <a:off x="2356548" y="4471202"/>
                <a:ext cx="35809" cy="5909"/>
              </a:xfrm>
              <a:custGeom>
                <a:avLst/>
                <a:gdLst>
                  <a:gd name="connsiteX0" fmla="*/ 342 w 35809"/>
                  <a:gd name="connsiteY0" fmla="*/ 422 h 5909"/>
                  <a:gd name="connsiteX1" fmla="*/ 36152 w 35809"/>
                  <a:gd name="connsiteY1" fmla="*/ 422 h 5909"/>
                </a:gdLst>
                <a:ahLst/>
                <a:cxnLst>
                  <a:cxn ang="0">
                    <a:pos x="connsiteX0" y="connsiteY0"/>
                  </a:cxn>
                  <a:cxn ang="0">
                    <a:pos x="connsiteX1" y="connsiteY1"/>
                  </a:cxn>
                </a:cxnLst>
                <a:rect l="l" t="t" r="r" b="b"/>
                <a:pathLst>
                  <a:path w="35809" h="5909">
                    <a:moveTo>
                      <a:pt x="342" y="422"/>
                    </a:moveTo>
                    <a:lnTo>
                      <a:pt x="36152" y="422"/>
                    </a:lnTo>
                  </a:path>
                </a:pathLst>
              </a:custGeom>
              <a:solidFill>
                <a:srgbClr val="EC4E44"/>
              </a:solidFill>
              <a:ln w="5965" cap="sq">
                <a:noFill/>
                <a:prstDash val="solid"/>
                <a:miter/>
              </a:ln>
            </p:spPr>
            <p:txBody>
              <a:bodyPr rtlCol="0" anchor="ctr"/>
              <a:lstStyle/>
              <a:p>
                <a:endParaRPr lang="en-US"/>
              </a:p>
            </p:txBody>
          </p:sp>
          <p:sp>
            <p:nvSpPr>
              <p:cNvPr id="3611" name="Freeform: Shape 3610">
                <a:extLst>
                  <a:ext uri="{FF2B5EF4-FFF2-40B4-BE49-F238E27FC236}">
                    <a16:creationId xmlns:a16="http://schemas.microsoft.com/office/drawing/2014/main" id="{6ED250C0-ACDF-47B7-8EB3-0946A1B8EBFD}"/>
                  </a:ext>
                </a:extLst>
              </p:cNvPr>
              <p:cNvSpPr/>
              <p:nvPr/>
            </p:nvSpPr>
            <p:spPr>
              <a:xfrm>
                <a:off x="2356548" y="4471202"/>
                <a:ext cx="35809" cy="5909"/>
              </a:xfrm>
              <a:custGeom>
                <a:avLst/>
                <a:gdLst>
                  <a:gd name="connsiteX0" fmla="*/ 342 w 35809"/>
                  <a:gd name="connsiteY0" fmla="*/ 422 h 5909"/>
                  <a:gd name="connsiteX1" fmla="*/ 36152 w 35809"/>
                  <a:gd name="connsiteY1" fmla="*/ 422 h 5909"/>
                </a:gdLst>
                <a:ahLst/>
                <a:cxnLst>
                  <a:cxn ang="0">
                    <a:pos x="connsiteX0" y="connsiteY0"/>
                  </a:cxn>
                  <a:cxn ang="0">
                    <a:pos x="connsiteX1" y="connsiteY1"/>
                  </a:cxn>
                </a:cxnLst>
                <a:rect l="l" t="t" r="r" b="b"/>
                <a:pathLst>
                  <a:path w="35809" h="5909">
                    <a:moveTo>
                      <a:pt x="342" y="422"/>
                    </a:moveTo>
                    <a:lnTo>
                      <a:pt x="36152" y="422"/>
                    </a:lnTo>
                  </a:path>
                </a:pathLst>
              </a:custGeom>
              <a:noFill/>
              <a:ln w="5965" cap="flat">
                <a:solidFill>
                  <a:srgbClr val="EC4E44"/>
                </a:solidFill>
                <a:prstDash val="solid"/>
                <a:miter/>
              </a:ln>
            </p:spPr>
            <p:txBody>
              <a:bodyPr rtlCol="0" anchor="ctr"/>
              <a:lstStyle/>
              <a:p>
                <a:endParaRPr lang="en-US"/>
              </a:p>
            </p:txBody>
          </p:sp>
          <p:sp>
            <p:nvSpPr>
              <p:cNvPr id="3612" name="Freeform: Shape 3611">
                <a:extLst>
                  <a:ext uri="{FF2B5EF4-FFF2-40B4-BE49-F238E27FC236}">
                    <a16:creationId xmlns:a16="http://schemas.microsoft.com/office/drawing/2014/main" id="{44089481-BBC4-421A-A016-C02108B9030A}"/>
                  </a:ext>
                </a:extLst>
              </p:cNvPr>
              <p:cNvSpPr/>
              <p:nvPr/>
            </p:nvSpPr>
            <p:spPr>
              <a:xfrm>
                <a:off x="1937572" y="4860588"/>
                <a:ext cx="35809" cy="5909"/>
              </a:xfrm>
              <a:custGeom>
                <a:avLst/>
                <a:gdLst>
                  <a:gd name="connsiteX0" fmla="*/ 272 w 35809"/>
                  <a:gd name="connsiteY0" fmla="*/ 488 h 5909"/>
                  <a:gd name="connsiteX1" fmla="*/ 36081 w 35809"/>
                  <a:gd name="connsiteY1" fmla="*/ 488 h 5909"/>
                </a:gdLst>
                <a:ahLst/>
                <a:cxnLst>
                  <a:cxn ang="0">
                    <a:pos x="connsiteX0" y="connsiteY0"/>
                  </a:cxn>
                  <a:cxn ang="0">
                    <a:pos x="connsiteX1" y="connsiteY1"/>
                  </a:cxn>
                </a:cxnLst>
                <a:rect l="l" t="t" r="r" b="b"/>
                <a:pathLst>
                  <a:path w="35809" h="5909">
                    <a:moveTo>
                      <a:pt x="272" y="488"/>
                    </a:moveTo>
                    <a:lnTo>
                      <a:pt x="36081" y="488"/>
                    </a:lnTo>
                  </a:path>
                </a:pathLst>
              </a:custGeom>
              <a:solidFill>
                <a:srgbClr val="EC4E44"/>
              </a:solidFill>
              <a:ln w="5965" cap="sq">
                <a:noFill/>
                <a:prstDash val="solid"/>
                <a:miter/>
              </a:ln>
            </p:spPr>
            <p:txBody>
              <a:bodyPr rtlCol="0" anchor="ctr"/>
              <a:lstStyle/>
              <a:p>
                <a:endParaRPr lang="en-US"/>
              </a:p>
            </p:txBody>
          </p:sp>
          <p:sp>
            <p:nvSpPr>
              <p:cNvPr id="3613" name="Freeform: Shape 3612">
                <a:extLst>
                  <a:ext uri="{FF2B5EF4-FFF2-40B4-BE49-F238E27FC236}">
                    <a16:creationId xmlns:a16="http://schemas.microsoft.com/office/drawing/2014/main" id="{2F072E14-0827-48F7-8AF5-3CCAE6F1C41C}"/>
                  </a:ext>
                </a:extLst>
              </p:cNvPr>
              <p:cNvSpPr/>
              <p:nvPr/>
            </p:nvSpPr>
            <p:spPr>
              <a:xfrm>
                <a:off x="1937572" y="4860588"/>
                <a:ext cx="35809" cy="5909"/>
              </a:xfrm>
              <a:custGeom>
                <a:avLst/>
                <a:gdLst>
                  <a:gd name="connsiteX0" fmla="*/ 272 w 35809"/>
                  <a:gd name="connsiteY0" fmla="*/ 488 h 5909"/>
                  <a:gd name="connsiteX1" fmla="*/ 36081 w 35809"/>
                  <a:gd name="connsiteY1" fmla="*/ 488 h 5909"/>
                </a:gdLst>
                <a:ahLst/>
                <a:cxnLst>
                  <a:cxn ang="0">
                    <a:pos x="connsiteX0" y="connsiteY0"/>
                  </a:cxn>
                  <a:cxn ang="0">
                    <a:pos x="connsiteX1" y="connsiteY1"/>
                  </a:cxn>
                </a:cxnLst>
                <a:rect l="l" t="t" r="r" b="b"/>
                <a:pathLst>
                  <a:path w="35809" h="5909">
                    <a:moveTo>
                      <a:pt x="272" y="488"/>
                    </a:moveTo>
                    <a:lnTo>
                      <a:pt x="36081" y="488"/>
                    </a:lnTo>
                  </a:path>
                </a:pathLst>
              </a:custGeom>
              <a:noFill/>
              <a:ln w="5965" cap="flat">
                <a:solidFill>
                  <a:srgbClr val="EC4E44"/>
                </a:solidFill>
                <a:prstDash val="solid"/>
                <a:miter/>
              </a:ln>
            </p:spPr>
            <p:txBody>
              <a:bodyPr rtlCol="0" anchor="ctr"/>
              <a:lstStyle/>
              <a:p>
                <a:endParaRPr lang="en-US"/>
              </a:p>
            </p:txBody>
          </p:sp>
          <p:sp>
            <p:nvSpPr>
              <p:cNvPr id="3614" name="Freeform: Shape 3613">
                <a:extLst>
                  <a:ext uri="{FF2B5EF4-FFF2-40B4-BE49-F238E27FC236}">
                    <a16:creationId xmlns:a16="http://schemas.microsoft.com/office/drawing/2014/main" id="{794C0D61-C34C-4A34-88F3-95FE43BD960E}"/>
                  </a:ext>
                </a:extLst>
              </p:cNvPr>
              <p:cNvSpPr/>
              <p:nvPr/>
            </p:nvSpPr>
            <p:spPr>
              <a:xfrm>
                <a:off x="2198699" y="4551707"/>
                <a:ext cx="35809" cy="5909"/>
              </a:xfrm>
              <a:custGeom>
                <a:avLst/>
                <a:gdLst>
                  <a:gd name="connsiteX0" fmla="*/ 316 w 35809"/>
                  <a:gd name="connsiteY0" fmla="*/ 436 h 5909"/>
                  <a:gd name="connsiteX1" fmla="*/ 36125 w 35809"/>
                  <a:gd name="connsiteY1" fmla="*/ 436 h 5909"/>
                </a:gdLst>
                <a:ahLst/>
                <a:cxnLst>
                  <a:cxn ang="0">
                    <a:pos x="connsiteX0" y="connsiteY0"/>
                  </a:cxn>
                  <a:cxn ang="0">
                    <a:pos x="connsiteX1" y="connsiteY1"/>
                  </a:cxn>
                </a:cxnLst>
                <a:rect l="l" t="t" r="r" b="b"/>
                <a:pathLst>
                  <a:path w="35809" h="5909">
                    <a:moveTo>
                      <a:pt x="316" y="436"/>
                    </a:moveTo>
                    <a:lnTo>
                      <a:pt x="36125" y="436"/>
                    </a:lnTo>
                  </a:path>
                </a:pathLst>
              </a:custGeom>
              <a:solidFill>
                <a:srgbClr val="EC4E44"/>
              </a:solidFill>
              <a:ln w="5965" cap="sq">
                <a:noFill/>
                <a:prstDash val="solid"/>
                <a:miter/>
              </a:ln>
            </p:spPr>
            <p:txBody>
              <a:bodyPr rtlCol="0" anchor="ctr"/>
              <a:lstStyle/>
              <a:p>
                <a:endParaRPr lang="en-US"/>
              </a:p>
            </p:txBody>
          </p:sp>
          <p:sp>
            <p:nvSpPr>
              <p:cNvPr id="3615" name="Freeform: Shape 3614">
                <a:extLst>
                  <a:ext uri="{FF2B5EF4-FFF2-40B4-BE49-F238E27FC236}">
                    <a16:creationId xmlns:a16="http://schemas.microsoft.com/office/drawing/2014/main" id="{EFC54009-838E-463F-A5F1-D4216E04F850}"/>
                  </a:ext>
                </a:extLst>
              </p:cNvPr>
              <p:cNvSpPr/>
              <p:nvPr/>
            </p:nvSpPr>
            <p:spPr>
              <a:xfrm>
                <a:off x="2198699" y="4551707"/>
                <a:ext cx="35809" cy="5909"/>
              </a:xfrm>
              <a:custGeom>
                <a:avLst/>
                <a:gdLst>
                  <a:gd name="connsiteX0" fmla="*/ 316 w 35809"/>
                  <a:gd name="connsiteY0" fmla="*/ 436 h 5909"/>
                  <a:gd name="connsiteX1" fmla="*/ 36125 w 35809"/>
                  <a:gd name="connsiteY1" fmla="*/ 436 h 5909"/>
                </a:gdLst>
                <a:ahLst/>
                <a:cxnLst>
                  <a:cxn ang="0">
                    <a:pos x="connsiteX0" y="connsiteY0"/>
                  </a:cxn>
                  <a:cxn ang="0">
                    <a:pos x="connsiteX1" y="connsiteY1"/>
                  </a:cxn>
                </a:cxnLst>
                <a:rect l="l" t="t" r="r" b="b"/>
                <a:pathLst>
                  <a:path w="35809" h="5909">
                    <a:moveTo>
                      <a:pt x="316" y="436"/>
                    </a:moveTo>
                    <a:lnTo>
                      <a:pt x="36125" y="436"/>
                    </a:lnTo>
                  </a:path>
                </a:pathLst>
              </a:custGeom>
              <a:noFill/>
              <a:ln w="5965" cap="flat">
                <a:solidFill>
                  <a:srgbClr val="EC4E44"/>
                </a:solidFill>
                <a:prstDash val="solid"/>
                <a:miter/>
              </a:ln>
            </p:spPr>
            <p:txBody>
              <a:bodyPr rtlCol="0" anchor="ctr"/>
              <a:lstStyle/>
              <a:p>
                <a:endParaRPr lang="en-US"/>
              </a:p>
            </p:txBody>
          </p:sp>
          <p:sp>
            <p:nvSpPr>
              <p:cNvPr id="3616" name="Freeform: Shape 3615">
                <a:extLst>
                  <a:ext uri="{FF2B5EF4-FFF2-40B4-BE49-F238E27FC236}">
                    <a16:creationId xmlns:a16="http://schemas.microsoft.com/office/drawing/2014/main" id="{17C16F0B-5849-4AB0-B160-5881981E35B8}"/>
                  </a:ext>
                </a:extLst>
              </p:cNvPr>
              <p:cNvSpPr/>
              <p:nvPr/>
            </p:nvSpPr>
            <p:spPr>
              <a:xfrm>
                <a:off x="3915167" y="3099804"/>
                <a:ext cx="35809" cy="5909"/>
              </a:xfrm>
              <a:custGeom>
                <a:avLst/>
                <a:gdLst>
                  <a:gd name="connsiteX0" fmla="*/ 603 w 35809"/>
                  <a:gd name="connsiteY0" fmla="*/ 190 h 5909"/>
                  <a:gd name="connsiteX1" fmla="*/ 36413 w 35809"/>
                  <a:gd name="connsiteY1" fmla="*/ 190 h 5909"/>
                </a:gdLst>
                <a:ahLst/>
                <a:cxnLst>
                  <a:cxn ang="0">
                    <a:pos x="connsiteX0" y="connsiteY0"/>
                  </a:cxn>
                  <a:cxn ang="0">
                    <a:pos x="connsiteX1" y="connsiteY1"/>
                  </a:cxn>
                </a:cxnLst>
                <a:rect l="l" t="t" r="r" b="b"/>
                <a:pathLst>
                  <a:path w="35809" h="5909">
                    <a:moveTo>
                      <a:pt x="603" y="190"/>
                    </a:moveTo>
                    <a:lnTo>
                      <a:pt x="36413" y="190"/>
                    </a:lnTo>
                  </a:path>
                </a:pathLst>
              </a:custGeom>
              <a:solidFill>
                <a:srgbClr val="EC4E44"/>
              </a:solidFill>
              <a:ln w="5965" cap="sq">
                <a:noFill/>
                <a:prstDash val="solid"/>
                <a:miter/>
              </a:ln>
            </p:spPr>
            <p:txBody>
              <a:bodyPr rtlCol="0" anchor="ctr"/>
              <a:lstStyle/>
              <a:p>
                <a:endParaRPr lang="en-US"/>
              </a:p>
            </p:txBody>
          </p:sp>
          <p:sp>
            <p:nvSpPr>
              <p:cNvPr id="3617" name="Freeform: Shape 3616">
                <a:extLst>
                  <a:ext uri="{FF2B5EF4-FFF2-40B4-BE49-F238E27FC236}">
                    <a16:creationId xmlns:a16="http://schemas.microsoft.com/office/drawing/2014/main" id="{E0D22A57-CA20-43E3-8B79-6259D6DB706A}"/>
                  </a:ext>
                </a:extLst>
              </p:cNvPr>
              <p:cNvSpPr/>
              <p:nvPr/>
            </p:nvSpPr>
            <p:spPr>
              <a:xfrm>
                <a:off x="3915167" y="3099804"/>
                <a:ext cx="35809" cy="5909"/>
              </a:xfrm>
              <a:custGeom>
                <a:avLst/>
                <a:gdLst>
                  <a:gd name="connsiteX0" fmla="*/ 603 w 35809"/>
                  <a:gd name="connsiteY0" fmla="*/ 190 h 5909"/>
                  <a:gd name="connsiteX1" fmla="*/ 36413 w 35809"/>
                  <a:gd name="connsiteY1" fmla="*/ 190 h 5909"/>
                </a:gdLst>
                <a:ahLst/>
                <a:cxnLst>
                  <a:cxn ang="0">
                    <a:pos x="connsiteX0" y="connsiteY0"/>
                  </a:cxn>
                  <a:cxn ang="0">
                    <a:pos x="connsiteX1" y="connsiteY1"/>
                  </a:cxn>
                </a:cxnLst>
                <a:rect l="l" t="t" r="r" b="b"/>
                <a:pathLst>
                  <a:path w="35809" h="5909">
                    <a:moveTo>
                      <a:pt x="603" y="190"/>
                    </a:moveTo>
                    <a:lnTo>
                      <a:pt x="36413" y="190"/>
                    </a:lnTo>
                  </a:path>
                </a:pathLst>
              </a:custGeom>
              <a:noFill/>
              <a:ln w="5965" cap="flat">
                <a:solidFill>
                  <a:srgbClr val="EC4E44"/>
                </a:solidFill>
                <a:prstDash val="solid"/>
                <a:miter/>
              </a:ln>
            </p:spPr>
            <p:txBody>
              <a:bodyPr rtlCol="0" anchor="ctr"/>
              <a:lstStyle/>
              <a:p>
                <a:endParaRPr lang="en-US"/>
              </a:p>
            </p:txBody>
          </p:sp>
          <p:sp>
            <p:nvSpPr>
              <p:cNvPr id="3618" name="Freeform: Shape 3617">
                <a:extLst>
                  <a:ext uri="{FF2B5EF4-FFF2-40B4-BE49-F238E27FC236}">
                    <a16:creationId xmlns:a16="http://schemas.microsoft.com/office/drawing/2014/main" id="{ED5D3CCF-EBC9-4739-88AC-2902E263F829}"/>
                  </a:ext>
                </a:extLst>
              </p:cNvPr>
              <p:cNvSpPr/>
              <p:nvPr/>
            </p:nvSpPr>
            <p:spPr>
              <a:xfrm>
                <a:off x="3820740" y="3168224"/>
                <a:ext cx="35809" cy="5909"/>
              </a:xfrm>
              <a:custGeom>
                <a:avLst/>
                <a:gdLst>
                  <a:gd name="connsiteX0" fmla="*/ 588 w 35809"/>
                  <a:gd name="connsiteY0" fmla="*/ 201 h 5909"/>
                  <a:gd name="connsiteX1" fmla="*/ 36397 w 35809"/>
                  <a:gd name="connsiteY1" fmla="*/ 201 h 5909"/>
                </a:gdLst>
                <a:ahLst/>
                <a:cxnLst>
                  <a:cxn ang="0">
                    <a:pos x="connsiteX0" y="connsiteY0"/>
                  </a:cxn>
                  <a:cxn ang="0">
                    <a:pos x="connsiteX1" y="connsiteY1"/>
                  </a:cxn>
                </a:cxnLst>
                <a:rect l="l" t="t" r="r" b="b"/>
                <a:pathLst>
                  <a:path w="35809" h="5909">
                    <a:moveTo>
                      <a:pt x="588" y="201"/>
                    </a:moveTo>
                    <a:lnTo>
                      <a:pt x="36397" y="201"/>
                    </a:lnTo>
                  </a:path>
                </a:pathLst>
              </a:custGeom>
              <a:solidFill>
                <a:srgbClr val="EC4E44"/>
              </a:solidFill>
              <a:ln w="5965" cap="sq">
                <a:noFill/>
                <a:prstDash val="solid"/>
                <a:miter/>
              </a:ln>
            </p:spPr>
            <p:txBody>
              <a:bodyPr rtlCol="0" anchor="ctr"/>
              <a:lstStyle/>
              <a:p>
                <a:endParaRPr lang="en-US"/>
              </a:p>
            </p:txBody>
          </p:sp>
          <p:sp>
            <p:nvSpPr>
              <p:cNvPr id="3619" name="Freeform: Shape 3618">
                <a:extLst>
                  <a:ext uri="{FF2B5EF4-FFF2-40B4-BE49-F238E27FC236}">
                    <a16:creationId xmlns:a16="http://schemas.microsoft.com/office/drawing/2014/main" id="{81E092F0-3FBA-4D0C-9DD3-C94BD40FDB63}"/>
                  </a:ext>
                </a:extLst>
              </p:cNvPr>
              <p:cNvSpPr/>
              <p:nvPr/>
            </p:nvSpPr>
            <p:spPr>
              <a:xfrm>
                <a:off x="3820740" y="3168224"/>
                <a:ext cx="35809" cy="5909"/>
              </a:xfrm>
              <a:custGeom>
                <a:avLst/>
                <a:gdLst>
                  <a:gd name="connsiteX0" fmla="*/ 588 w 35809"/>
                  <a:gd name="connsiteY0" fmla="*/ 201 h 5909"/>
                  <a:gd name="connsiteX1" fmla="*/ 36397 w 35809"/>
                  <a:gd name="connsiteY1" fmla="*/ 201 h 5909"/>
                </a:gdLst>
                <a:ahLst/>
                <a:cxnLst>
                  <a:cxn ang="0">
                    <a:pos x="connsiteX0" y="connsiteY0"/>
                  </a:cxn>
                  <a:cxn ang="0">
                    <a:pos x="connsiteX1" y="connsiteY1"/>
                  </a:cxn>
                </a:cxnLst>
                <a:rect l="l" t="t" r="r" b="b"/>
                <a:pathLst>
                  <a:path w="35809" h="5909">
                    <a:moveTo>
                      <a:pt x="588" y="201"/>
                    </a:moveTo>
                    <a:lnTo>
                      <a:pt x="36397" y="201"/>
                    </a:lnTo>
                  </a:path>
                </a:pathLst>
              </a:custGeom>
              <a:noFill/>
              <a:ln w="5965" cap="flat">
                <a:solidFill>
                  <a:srgbClr val="EC4E44"/>
                </a:solidFill>
                <a:prstDash val="solid"/>
                <a:miter/>
              </a:ln>
            </p:spPr>
            <p:txBody>
              <a:bodyPr rtlCol="0" anchor="ctr"/>
              <a:lstStyle/>
              <a:p>
                <a:endParaRPr lang="en-US"/>
              </a:p>
            </p:txBody>
          </p:sp>
          <p:sp>
            <p:nvSpPr>
              <p:cNvPr id="3620" name="Freeform: Shape 3619">
                <a:extLst>
                  <a:ext uri="{FF2B5EF4-FFF2-40B4-BE49-F238E27FC236}">
                    <a16:creationId xmlns:a16="http://schemas.microsoft.com/office/drawing/2014/main" id="{8A49AF56-3464-4C6B-97AB-A771540FC70A}"/>
                  </a:ext>
                </a:extLst>
              </p:cNvPr>
              <p:cNvSpPr/>
              <p:nvPr/>
            </p:nvSpPr>
            <p:spPr>
              <a:xfrm>
                <a:off x="3159177" y="3704600"/>
                <a:ext cx="35809" cy="5909"/>
              </a:xfrm>
              <a:custGeom>
                <a:avLst/>
                <a:gdLst>
                  <a:gd name="connsiteX0" fmla="*/ 477 w 35809"/>
                  <a:gd name="connsiteY0" fmla="*/ 292 h 5909"/>
                  <a:gd name="connsiteX1" fmla="*/ 36286 w 35809"/>
                  <a:gd name="connsiteY1" fmla="*/ 292 h 5909"/>
                </a:gdLst>
                <a:ahLst/>
                <a:cxnLst>
                  <a:cxn ang="0">
                    <a:pos x="connsiteX0" y="connsiteY0"/>
                  </a:cxn>
                  <a:cxn ang="0">
                    <a:pos x="connsiteX1" y="connsiteY1"/>
                  </a:cxn>
                </a:cxnLst>
                <a:rect l="l" t="t" r="r" b="b"/>
                <a:pathLst>
                  <a:path w="35809" h="5909">
                    <a:moveTo>
                      <a:pt x="477" y="292"/>
                    </a:moveTo>
                    <a:lnTo>
                      <a:pt x="36286" y="292"/>
                    </a:lnTo>
                  </a:path>
                </a:pathLst>
              </a:custGeom>
              <a:solidFill>
                <a:srgbClr val="EC4E44"/>
              </a:solidFill>
              <a:ln w="5965" cap="sq">
                <a:noFill/>
                <a:prstDash val="solid"/>
                <a:miter/>
              </a:ln>
            </p:spPr>
            <p:txBody>
              <a:bodyPr rtlCol="0" anchor="ctr"/>
              <a:lstStyle/>
              <a:p>
                <a:endParaRPr lang="en-US"/>
              </a:p>
            </p:txBody>
          </p:sp>
          <p:sp>
            <p:nvSpPr>
              <p:cNvPr id="3621" name="Freeform: Shape 3620">
                <a:extLst>
                  <a:ext uri="{FF2B5EF4-FFF2-40B4-BE49-F238E27FC236}">
                    <a16:creationId xmlns:a16="http://schemas.microsoft.com/office/drawing/2014/main" id="{162D3F2B-885C-48F2-9E44-60C40A6D223F}"/>
                  </a:ext>
                </a:extLst>
              </p:cNvPr>
              <p:cNvSpPr/>
              <p:nvPr/>
            </p:nvSpPr>
            <p:spPr>
              <a:xfrm>
                <a:off x="3159177" y="3704600"/>
                <a:ext cx="35809" cy="5909"/>
              </a:xfrm>
              <a:custGeom>
                <a:avLst/>
                <a:gdLst>
                  <a:gd name="connsiteX0" fmla="*/ 477 w 35809"/>
                  <a:gd name="connsiteY0" fmla="*/ 292 h 5909"/>
                  <a:gd name="connsiteX1" fmla="*/ 36286 w 35809"/>
                  <a:gd name="connsiteY1" fmla="*/ 292 h 5909"/>
                </a:gdLst>
                <a:ahLst/>
                <a:cxnLst>
                  <a:cxn ang="0">
                    <a:pos x="connsiteX0" y="connsiteY0"/>
                  </a:cxn>
                  <a:cxn ang="0">
                    <a:pos x="connsiteX1" y="connsiteY1"/>
                  </a:cxn>
                </a:cxnLst>
                <a:rect l="l" t="t" r="r" b="b"/>
                <a:pathLst>
                  <a:path w="35809" h="5909">
                    <a:moveTo>
                      <a:pt x="477" y="292"/>
                    </a:moveTo>
                    <a:lnTo>
                      <a:pt x="36286" y="292"/>
                    </a:lnTo>
                  </a:path>
                </a:pathLst>
              </a:custGeom>
              <a:noFill/>
              <a:ln w="5965" cap="flat">
                <a:solidFill>
                  <a:srgbClr val="EC4E44"/>
                </a:solidFill>
                <a:prstDash val="solid"/>
                <a:miter/>
              </a:ln>
            </p:spPr>
            <p:txBody>
              <a:bodyPr rtlCol="0" anchor="ctr"/>
              <a:lstStyle/>
              <a:p>
                <a:endParaRPr lang="en-US"/>
              </a:p>
            </p:txBody>
          </p:sp>
          <p:sp>
            <p:nvSpPr>
              <p:cNvPr id="3622" name="Freeform: Shape 3621">
                <a:extLst>
                  <a:ext uri="{FF2B5EF4-FFF2-40B4-BE49-F238E27FC236}">
                    <a16:creationId xmlns:a16="http://schemas.microsoft.com/office/drawing/2014/main" id="{4ACFC29D-7C3F-48EA-B2EA-0A8858B8C4E7}"/>
                  </a:ext>
                </a:extLst>
              </p:cNvPr>
              <p:cNvSpPr/>
              <p:nvPr/>
            </p:nvSpPr>
            <p:spPr>
              <a:xfrm>
                <a:off x="2718277" y="4099888"/>
                <a:ext cx="35809" cy="5909"/>
              </a:xfrm>
              <a:custGeom>
                <a:avLst/>
                <a:gdLst>
                  <a:gd name="connsiteX0" fmla="*/ 403 w 35809"/>
                  <a:gd name="connsiteY0" fmla="*/ 359 h 5909"/>
                  <a:gd name="connsiteX1" fmla="*/ 36212 w 35809"/>
                  <a:gd name="connsiteY1" fmla="*/ 359 h 5909"/>
                </a:gdLst>
                <a:ahLst/>
                <a:cxnLst>
                  <a:cxn ang="0">
                    <a:pos x="connsiteX0" y="connsiteY0"/>
                  </a:cxn>
                  <a:cxn ang="0">
                    <a:pos x="connsiteX1" y="connsiteY1"/>
                  </a:cxn>
                </a:cxnLst>
                <a:rect l="l" t="t" r="r" b="b"/>
                <a:pathLst>
                  <a:path w="35809" h="5909">
                    <a:moveTo>
                      <a:pt x="403" y="359"/>
                    </a:moveTo>
                    <a:lnTo>
                      <a:pt x="36212" y="359"/>
                    </a:lnTo>
                  </a:path>
                </a:pathLst>
              </a:custGeom>
              <a:solidFill>
                <a:srgbClr val="EC4E44"/>
              </a:solidFill>
              <a:ln w="5965" cap="sq">
                <a:noFill/>
                <a:prstDash val="solid"/>
                <a:miter/>
              </a:ln>
            </p:spPr>
            <p:txBody>
              <a:bodyPr rtlCol="0" anchor="ctr"/>
              <a:lstStyle/>
              <a:p>
                <a:endParaRPr lang="en-US"/>
              </a:p>
            </p:txBody>
          </p:sp>
          <p:sp>
            <p:nvSpPr>
              <p:cNvPr id="3623" name="Freeform: Shape 3622">
                <a:extLst>
                  <a:ext uri="{FF2B5EF4-FFF2-40B4-BE49-F238E27FC236}">
                    <a16:creationId xmlns:a16="http://schemas.microsoft.com/office/drawing/2014/main" id="{07CDC5F7-B719-41CA-883C-0E3DBC10DAD6}"/>
                  </a:ext>
                </a:extLst>
              </p:cNvPr>
              <p:cNvSpPr/>
              <p:nvPr/>
            </p:nvSpPr>
            <p:spPr>
              <a:xfrm>
                <a:off x="2718277" y="4099888"/>
                <a:ext cx="35809" cy="5909"/>
              </a:xfrm>
              <a:custGeom>
                <a:avLst/>
                <a:gdLst>
                  <a:gd name="connsiteX0" fmla="*/ 403 w 35809"/>
                  <a:gd name="connsiteY0" fmla="*/ 359 h 5909"/>
                  <a:gd name="connsiteX1" fmla="*/ 36212 w 35809"/>
                  <a:gd name="connsiteY1" fmla="*/ 359 h 5909"/>
                </a:gdLst>
                <a:ahLst/>
                <a:cxnLst>
                  <a:cxn ang="0">
                    <a:pos x="connsiteX0" y="connsiteY0"/>
                  </a:cxn>
                  <a:cxn ang="0">
                    <a:pos x="connsiteX1" y="connsiteY1"/>
                  </a:cxn>
                </a:cxnLst>
                <a:rect l="l" t="t" r="r" b="b"/>
                <a:pathLst>
                  <a:path w="35809" h="5909">
                    <a:moveTo>
                      <a:pt x="403" y="359"/>
                    </a:moveTo>
                    <a:lnTo>
                      <a:pt x="36212" y="359"/>
                    </a:lnTo>
                  </a:path>
                </a:pathLst>
              </a:custGeom>
              <a:noFill/>
              <a:ln w="5965" cap="flat">
                <a:solidFill>
                  <a:srgbClr val="EC4E44"/>
                </a:solidFill>
                <a:prstDash val="solid"/>
                <a:miter/>
              </a:ln>
            </p:spPr>
            <p:txBody>
              <a:bodyPr rtlCol="0" anchor="ctr"/>
              <a:lstStyle/>
              <a:p>
                <a:endParaRPr lang="en-US"/>
              </a:p>
            </p:txBody>
          </p:sp>
          <p:sp>
            <p:nvSpPr>
              <p:cNvPr id="3624" name="Freeform: Shape 3623">
                <a:extLst>
                  <a:ext uri="{FF2B5EF4-FFF2-40B4-BE49-F238E27FC236}">
                    <a16:creationId xmlns:a16="http://schemas.microsoft.com/office/drawing/2014/main" id="{F3256CE3-C1AA-4904-8527-D4B576208FC1}"/>
                  </a:ext>
                </a:extLst>
              </p:cNvPr>
              <p:cNvSpPr/>
              <p:nvPr/>
            </p:nvSpPr>
            <p:spPr>
              <a:xfrm>
                <a:off x="2975232" y="3890716"/>
                <a:ext cx="35809" cy="5909"/>
              </a:xfrm>
              <a:custGeom>
                <a:avLst/>
                <a:gdLst>
                  <a:gd name="connsiteX0" fmla="*/ 446 w 35809"/>
                  <a:gd name="connsiteY0" fmla="*/ 324 h 5909"/>
                  <a:gd name="connsiteX1" fmla="*/ 36255 w 35809"/>
                  <a:gd name="connsiteY1" fmla="*/ 324 h 5909"/>
                </a:gdLst>
                <a:ahLst/>
                <a:cxnLst>
                  <a:cxn ang="0">
                    <a:pos x="connsiteX0" y="connsiteY0"/>
                  </a:cxn>
                  <a:cxn ang="0">
                    <a:pos x="connsiteX1" y="connsiteY1"/>
                  </a:cxn>
                </a:cxnLst>
                <a:rect l="l" t="t" r="r" b="b"/>
                <a:pathLst>
                  <a:path w="35809" h="5909">
                    <a:moveTo>
                      <a:pt x="446" y="324"/>
                    </a:moveTo>
                    <a:lnTo>
                      <a:pt x="36255" y="324"/>
                    </a:lnTo>
                  </a:path>
                </a:pathLst>
              </a:custGeom>
              <a:solidFill>
                <a:srgbClr val="EC4E44"/>
              </a:solidFill>
              <a:ln w="5965" cap="sq">
                <a:noFill/>
                <a:prstDash val="solid"/>
                <a:miter/>
              </a:ln>
            </p:spPr>
            <p:txBody>
              <a:bodyPr rtlCol="0" anchor="ctr"/>
              <a:lstStyle/>
              <a:p>
                <a:endParaRPr lang="en-US"/>
              </a:p>
            </p:txBody>
          </p:sp>
          <p:sp>
            <p:nvSpPr>
              <p:cNvPr id="3625" name="Freeform: Shape 3624">
                <a:extLst>
                  <a:ext uri="{FF2B5EF4-FFF2-40B4-BE49-F238E27FC236}">
                    <a16:creationId xmlns:a16="http://schemas.microsoft.com/office/drawing/2014/main" id="{59BE4215-3943-43C1-806E-D5020F013774}"/>
                  </a:ext>
                </a:extLst>
              </p:cNvPr>
              <p:cNvSpPr/>
              <p:nvPr/>
            </p:nvSpPr>
            <p:spPr>
              <a:xfrm>
                <a:off x="2975232" y="3890716"/>
                <a:ext cx="35809" cy="5909"/>
              </a:xfrm>
              <a:custGeom>
                <a:avLst/>
                <a:gdLst>
                  <a:gd name="connsiteX0" fmla="*/ 446 w 35809"/>
                  <a:gd name="connsiteY0" fmla="*/ 324 h 5909"/>
                  <a:gd name="connsiteX1" fmla="*/ 36255 w 35809"/>
                  <a:gd name="connsiteY1" fmla="*/ 324 h 5909"/>
                </a:gdLst>
                <a:ahLst/>
                <a:cxnLst>
                  <a:cxn ang="0">
                    <a:pos x="connsiteX0" y="connsiteY0"/>
                  </a:cxn>
                  <a:cxn ang="0">
                    <a:pos x="connsiteX1" y="connsiteY1"/>
                  </a:cxn>
                </a:cxnLst>
                <a:rect l="l" t="t" r="r" b="b"/>
                <a:pathLst>
                  <a:path w="35809" h="5909">
                    <a:moveTo>
                      <a:pt x="446" y="324"/>
                    </a:moveTo>
                    <a:lnTo>
                      <a:pt x="36255" y="324"/>
                    </a:lnTo>
                  </a:path>
                </a:pathLst>
              </a:custGeom>
              <a:noFill/>
              <a:ln w="5965" cap="flat">
                <a:solidFill>
                  <a:srgbClr val="EC4E44"/>
                </a:solidFill>
                <a:prstDash val="solid"/>
                <a:miter/>
              </a:ln>
            </p:spPr>
            <p:txBody>
              <a:bodyPr rtlCol="0" anchor="ctr"/>
              <a:lstStyle/>
              <a:p>
                <a:endParaRPr lang="en-US"/>
              </a:p>
            </p:txBody>
          </p:sp>
          <p:sp>
            <p:nvSpPr>
              <p:cNvPr id="3626" name="Freeform: Shape 3625">
                <a:extLst>
                  <a:ext uri="{FF2B5EF4-FFF2-40B4-BE49-F238E27FC236}">
                    <a16:creationId xmlns:a16="http://schemas.microsoft.com/office/drawing/2014/main" id="{C4C0F960-9063-41D7-A53B-F55D6938512E}"/>
                  </a:ext>
                </a:extLst>
              </p:cNvPr>
              <p:cNvSpPr/>
              <p:nvPr/>
            </p:nvSpPr>
            <p:spPr>
              <a:xfrm>
                <a:off x="2562677" y="4312816"/>
                <a:ext cx="35809" cy="5909"/>
              </a:xfrm>
              <a:custGeom>
                <a:avLst/>
                <a:gdLst>
                  <a:gd name="connsiteX0" fmla="*/ 377 w 35809"/>
                  <a:gd name="connsiteY0" fmla="*/ 395 h 5909"/>
                  <a:gd name="connsiteX1" fmla="*/ 36186 w 35809"/>
                  <a:gd name="connsiteY1" fmla="*/ 395 h 5909"/>
                </a:gdLst>
                <a:ahLst/>
                <a:cxnLst>
                  <a:cxn ang="0">
                    <a:pos x="connsiteX0" y="connsiteY0"/>
                  </a:cxn>
                  <a:cxn ang="0">
                    <a:pos x="connsiteX1" y="connsiteY1"/>
                  </a:cxn>
                </a:cxnLst>
                <a:rect l="l" t="t" r="r" b="b"/>
                <a:pathLst>
                  <a:path w="35809" h="5909">
                    <a:moveTo>
                      <a:pt x="377" y="395"/>
                    </a:moveTo>
                    <a:lnTo>
                      <a:pt x="36186" y="395"/>
                    </a:lnTo>
                  </a:path>
                </a:pathLst>
              </a:custGeom>
              <a:solidFill>
                <a:srgbClr val="EC4E44"/>
              </a:solidFill>
              <a:ln w="5965" cap="sq">
                <a:noFill/>
                <a:prstDash val="solid"/>
                <a:miter/>
              </a:ln>
            </p:spPr>
            <p:txBody>
              <a:bodyPr rtlCol="0" anchor="ctr"/>
              <a:lstStyle/>
              <a:p>
                <a:endParaRPr lang="en-US"/>
              </a:p>
            </p:txBody>
          </p:sp>
          <p:sp>
            <p:nvSpPr>
              <p:cNvPr id="3627" name="Freeform: Shape 3626">
                <a:extLst>
                  <a:ext uri="{FF2B5EF4-FFF2-40B4-BE49-F238E27FC236}">
                    <a16:creationId xmlns:a16="http://schemas.microsoft.com/office/drawing/2014/main" id="{1DB561EF-0D7C-416E-9071-A4C6320C425C}"/>
                  </a:ext>
                </a:extLst>
              </p:cNvPr>
              <p:cNvSpPr/>
              <p:nvPr/>
            </p:nvSpPr>
            <p:spPr>
              <a:xfrm>
                <a:off x="2562677" y="4312816"/>
                <a:ext cx="35809" cy="5909"/>
              </a:xfrm>
              <a:custGeom>
                <a:avLst/>
                <a:gdLst>
                  <a:gd name="connsiteX0" fmla="*/ 377 w 35809"/>
                  <a:gd name="connsiteY0" fmla="*/ 395 h 5909"/>
                  <a:gd name="connsiteX1" fmla="*/ 36186 w 35809"/>
                  <a:gd name="connsiteY1" fmla="*/ 395 h 5909"/>
                </a:gdLst>
                <a:ahLst/>
                <a:cxnLst>
                  <a:cxn ang="0">
                    <a:pos x="connsiteX0" y="connsiteY0"/>
                  </a:cxn>
                  <a:cxn ang="0">
                    <a:pos x="connsiteX1" y="connsiteY1"/>
                  </a:cxn>
                </a:cxnLst>
                <a:rect l="l" t="t" r="r" b="b"/>
                <a:pathLst>
                  <a:path w="35809" h="5909">
                    <a:moveTo>
                      <a:pt x="377" y="395"/>
                    </a:moveTo>
                    <a:lnTo>
                      <a:pt x="36186" y="395"/>
                    </a:lnTo>
                  </a:path>
                </a:pathLst>
              </a:custGeom>
              <a:noFill/>
              <a:ln w="5965" cap="flat">
                <a:solidFill>
                  <a:srgbClr val="EC4E44"/>
                </a:solidFill>
                <a:prstDash val="solid"/>
                <a:miter/>
              </a:ln>
            </p:spPr>
            <p:txBody>
              <a:bodyPr rtlCol="0" anchor="ctr"/>
              <a:lstStyle/>
              <a:p>
                <a:endParaRPr lang="en-US"/>
              </a:p>
            </p:txBody>
          </p:sp>
          <p:sp>
            <p:nvSpPr>
              <p:cNvPr id="3628" name="Freeform: Shape 3627">
                <a:extLst>
                  <a:ext uri="{FF2B5EF4-FFF2-40B4-BE49-F238E27FC236}">
                    <a16:creationId xmlns:a16="http://schemas.microsoft.com/office/drawing/2014/main" id="{841AECA1-354A-4309-BD8B-C0E5E9299956}"/>
                  </a:ext>
                </a:extLst>
              </p:cNvPr>
              <p:cNvSpPr/>
              <p:nvPr/>
            </p:nvSpPr>
            <p:spPr>
              <a:xfrm>
                <a:off x="3331903" y="3585819"/>
                <a:ext cx="35809" cy="5909"/>
              </a:xfrm>
              <a:custGeom>
                <a:avLst/>
                <a:gdLst>
                  <a:gd name="connsiteX0" fmla="*/ 506 w 35809"/>
                  <a:gd name="connsiteY0" fmla="*/ 272 h 5909"/>
                  <a:gd name="connsiteX1" fmla="*/ 36315 w 35809"/>
                  <a:gd name="connsiteY1" fmla="*/ 272 h 5909"/>
                </a:gdLst>
                <a:ahLst/>
                <a:cxnLst>
                  <a:cxn ang="0">
                    <a:pos x="connsiteX0" y="connsiteY0"/>
                  </a:cxn>
                  <a:cxn ang="0">
                    <a:pos x="connsiteX1" y="connsiteY1"/>
                  </a:cxn>
                </a:cxnLst>
                <a:rect l="l" t="t" r="r" b="b"/>
                <a:pathLst>
                  <a:path w="35809" h="5909">
                    <a:moveTo>
                      <a:pt x="506" y="272"/>
                    </a:moveTo>
                    <a:lnTo>
                      <a:pt x="36315" y="272"/>
                    </a:lnTo>
                  </a:path>
                </a:pathLst>
              </a:custGeom>
              <a:solidFill>
                <a:srgbClr val="EC4E44"/>
              </a:solidFill>
              <a:ln w="5965" cap="sq">
                <a:noFill/>
                <a:prstDash val="solid"/>
                <a:miter/>
              </a:ln>
            </p:spPr>
            <p:txBody>
              <a:bodyPr rtlCol="0" anchor="ctr"/>
              <a:lstStyle/>
              <a:p>
                <a:endParaRPr lang="en-US"/>
              </a:p>
            </p:txBody>
          </p:sp>
          <p:sp>
            <p:nvSpPr>
              <p:cNvPr id="3629" name="Freeform: Shape 3628">
                <a:extLst>
                  <a:ext uri="{FF2B5EF4-FFF2-40B4-BE49-F238E27FC236}">
                    <a16:creationId xmlns:a16="http://schemas.microsoft.com/office/drawing/2014/main" id="{8ED4041A-123B-4891-A3F2-D1D7C8710833}"/>
                  </a:ext>
                </a:extLst>
              </p:cNvPr>
              <p:cNvSpPr/>
              <p:nvPr/>
            </p:nvSpPr>
            <p:spPr>
              <a:xfrm>
                <a:off x="3331903" y="3585819"/>
                <a:ext cx="35809" cy="5909"/>
              </a:xfrm>
              <a:custGeom>
                <a:avLst/>
                <a:gdLst>
                  <a:gd name="connsiteX0" fmla="*/ 506 w 35809"/>
                  <a:gd name="connsiteY0" fmla="*/ 272 h 5909"/>
                  <a:gd name="connsiteX1" fmla="*/ 36315 w 35809"/>
                  <a:gd name="connsiteY1" fmla="*/ 272 h 5909"/>
                </a:gdLst>
                <a:ahLst/>
                <a:cxnLst>
                  <a:cxn ang="0">
                    <a:pos x="connsiteX0" y="connsiteY0"/>
                  </a:cxn>
                  <a:cxn ang="0">
                    <a:pos x="connsiteX1" y="connsiteY1"/>
                  </a:cxn>
                </a:cxnLst>
                <a:rect l="l" t="t" r="r" b="b"/>
                <a:pathLst>
                  <a:path w="35809" h="5909">
                    <a:moveTo>
                      <a:pt x="506" y="272"/>
                    </a:moveTo>
                    <a:lnTo>
                      <a:pt x="36315" y="272"/>
                    </a:lnTo>
                  </a:path>
                </a:pathLst>
              </a:custGeom>
              <a:noFill/>
              <a:ln w="5965" cap="flat">
                <a:solidFill>
                  <a:srgbClr val="EC4E44"/>
                </a:solidFill>
                <a:prstDash val="solid"/>
                <a:miter/>
              </a:ln>
            </p:spPr>
            <p:txBody>
              <a:bodyPr rtlCol="0" anchor="ctr"/>
              <a:lstStyle/>
              <a:p>
                <a:endParaRPr lang="en-US"/>
              </a:p>
            </p:txBody>
          </p:sp>
          <p:sp>
            <p:nvSpPr>
              <p:cNvPr id="3630" name="Freeform: Shape 3629">
                <a:extLst>
                  <a:ext uri="{FF2B5EF4-FFF2-40B4-BE49-F238E27FC236}">
                    <a16:creationId xmlns:a16="http://schemas.microsoft.com/office/drawing/2014/main" id="{BD2D30CB-267A-4BE5-8724-5B59BE1D5A30}"/>
                  </a:ext>
                </a:extLst>
              </p:cNvPr>
              <p:cNvSpPr/>
              <p:nvPr/>
            </p:nvSpPr>
            <p:spPr>
              <a:xfrm>
                <a:off x="2751497" y="4081372"/>
                <a:ext cx="35809" cy="5909"/>
              </a:xfrm>
              <a:custGeom>
                <a:avLst/>
                <a:gdLst>
                  <a:gd name="connsiteX0" fmla="*/ 408 w 35809"/>
                  <a:gd name="connsiteY0" fmla="*/ 356 h 5909"/>
                  <a:gd name="connsiteX1" fmla="*/ 36218 w 35809"/>
                  <a:gd name="connsiteY1" fmla="*/ 356 h 5909"/>
                </a:gdLst>
                <a:ahLst/>
                <a:cxnLst>
                  <a:cxn ang="0">
                    <a:pos x="connsiteX0" y="connsiteY0"/>
                  </a:cxn>
                  <a:cxn ang="0">
                    <a:pos x="connsiteX1" y="connsiteY1"/>
                  </a:cxn>
                </a:cxnLst>
                <a:rect l="l" t="t" r="r" b="b"/>
                <a:pathLst>
                  <a:path w="35809" h="5909">
                    <a:moveTo>
                      <a:pt x="408" y="356"/>
                    </a:moveTo>
                    <a:lnTo>
                      <a:pt x="36218" y="356"/>
                    </a:lnTo>
                  </a:path>
                </a:pathLst>
              </a:custGeom>
              <a:solidFill>
                <a:srgbClr val="EC4E44"/>
              </a:solidFill>
              <a:ln w="5965" cap="sq">
                <a:noFill/>
                <a:prstDash val="solid"/>
                <a:miter/>
              </a:ln>
            </p:spPr>
            <p:txBody>
              <a:bodyPr rtlCol="0" anchor="ctr"/>
              <a:lstStyle/>
              <a:p>
                <a:endParaRPr lang="en-US"/>
              </a:p>
            </p:txBody>
          </p:sp>
          <p:sp>
            <p:nvSpPr>
              <p:cNvPr id="3631" name="Freeform: Shape 3630">
                <a:extLst>
                  <a:ext uri="{FF2B5EF4-FFF2-40B4-BE49-F238E27FC236}">
                    <a16:creationId xmlns:a16="http://schemas.microsoft.com/office/drawing/2014/main" id="{42E2597F-9306-425E-BDBE-FD19038EEFB5}"/>
                  </a:ext>
                </a:extLst>
              </p:cNvPr>
              <p:cNvSpPr/>
              <p:nvPr/>
            </p:nvSpPr>
            <p:spPr>
              <a:xfrm>
                <a:off x="2751497" y="4081372"/>
                <a:ext cx="35809" cy="5909"/>
              </a:xfrm>
              <a:custGeom>
                <a:avLst/>
                <a:gdLst>
                  <a:gd name="connsiteX0" fmla="*/ 408 w 35809"/>
                  <a:gd name="connsiteY0" fmla="*/ 356 h 5909"/>
                  <a:gd name="connsiteX1" fmla="*/ 36218 w 35809"/>
                  <a:gd name="connsiteY1" fmla="*/ 356 h 5909"/>
                </a:gdLst>
                <a:ahLst/>
                <a:cxnLst>
                  <a:cxn ang="0">
                    <a:pos x="connsiteX0" y="connsiteY0"/>
                  </a:cxn>
                  <a:cxn ang="0">
                    <a:pos x="connsiteX1" y="connsiteY1"/>
                  </a:cxn>
                </a:cxnLst>
                <a:rect l="l" t="t" r="r" b="b"/>
                <a:pathLst>
                  <a:path w="35809" h="5909">
                    <a:moveTo>
                      <a:pt x="408" y="356"/>
                    </a:moveTo>
                    <a:lnTo>
                      <a:pt x="36218" y="356"/>
                    </a:lnTo>
                  </a:path>
                </a:pathLst>
              </a:custGeom>
              <a:noFill/>
              <a:ln w="5965" cap="flat">
                <a:solidFill>
                  <a:srgbClr val="EC4E44"/>
                </a:solidFill>
                <a:prstDash val="solid"/>
                <a:miter/>
              </a:ln>
            </p:spPr>
            <p:txBody>
              <a:bodyPr rtlCol="0" anchor="ctr"/>
              <a:lstStyle/>
              <a:p>
                <a:endParaRPr lang="en-US"/>
              </a:p>
            </p:txBody>
          </p:sp>
          <p:sp>
            <p:nvSpPr>
              <p:cNvPr id="3632" name="Freeform: Shape 3631">
                <a:extLst>
                  <a:ext uri="{FF2B5EF4-FFF2-40B4-BE49-F238E27FC236}">
                    <a16:creationId xmlns:a16="http://schemas.microsoft.com/office/drawing/2014/main" id="{ED7040AA-EAF5-4390-8C6D-54B53F443B8C}"/>
                  </a:ext>
                </a:extLst>
              </p:cNvPr>
              <p:cNvSpPr/>
              <p:nvPr/>
            </p:nvSpPr>
            <p:spPr>
              <a:xfrm>
                <a:off x="3369157" y="3565247"/>
                <a:ext cx="35809" cy="5909"/>
              </a:xfrm>
              <a:custGeom>
                <a:avLst/>
                <a:gdLst>
                  <a:gd name="connsiteX0" fmla="*/ 512 w 35809"/>
                  <a:gd name="connsiteY0" fmla="*/ 269 h 5909"/>
                  <a:gd name="connsiteX1" fmla="*/ 36321 w 35809"/>
                  <a:gd name="connsiteY1" fmla="*/ 269 h 5909"/>
                </a:gdLst>
                <a:ahLst/>
                <a:cxnLst>
                  <a:cxn ang="0">
                    <a:pos x="connsiteX0" y="connsiteY0"/>
                  </a:cxn>
                  <a:cxn ang="0">
                    <a:pos x="connsiteX1" y="connsiteY1"/>
                  </a:cxn>
                </a:cxnLst>
                <a:rect l="l" t="t" r="r" b="b"/>
                <a:pathLst>
                  <a:path w="35809" h="5909">
                    <a:moveTo>
                      <a:pt x="512" y="269"/>
                    </a:moveTo>
                    <a:lnTo>
                      <a:pt x="36321" y="269"/>
                    </a:lnTo>
                  </a:path>
                </a:pathLst>
              </a:custGeom>
              <a:solidFill>
                <a:srgbClr val="EC4E44"/>
              </a:solidFill>
              <a:ln w="5965" cap="sq">
                <a:noFill/>
                <a:prstDash val="solid"/>
                <a:miter/>
              </a:ln>
            </p:spPr>
            <p:txBody>
              <a:bodyPr rtlCol="0" anchor="ctr"/>
              <a:lstStyle/>
              <a:p>
                <a:endParaRPr lang="en-US"/>
              </a:p>
            </p:txBody>
          </p:sp>
          <p:sp>
            <p:nvSpPr>
              <p:cNvPr id="3633" name="Freeform: Shape 3632">
                <a:extLst>
                  <a:ext uri="{FF2B5EF4-FFF2-40B4-BE49-F238E27FC236}">
                    <a16:creationId xmlns:a16="http://schemas.microsoft.com/office/drawing/2014/main" id="{C3EFBA93-5CD0-4982-8DB9-18597404F671}"/>
                  </a:ext>
                </a:extLst>
              </p:cNvPr>
              <p:cNvSpPr/>
              <p:nvPr/>
            </p:nvSpPr>
            <p:spPr>
              <a:xfrm>
                <a:off x="3369157" y="3565247"/>
                <a:ext cx="35809" cy="5909"/>
              </a:xfrm>
              <a:custGeom>
                <a:avLst/>
                <a:gdLst>
                  <a:gd name="connsiteX0" fmla="*/ 512 w 35809"/>
                  <a:gd name="connsiteY0" fmla="*/ 269 h 5909"/>
                  <a:gd name="connsiteX1" fmla="*/ 36321 w 35809"/>
                  <a:gd name="connsiteY1" fmla="*/ 269 h 5909"/>
                </a:gdLst>
                <a:ahLst/>
                <a:cxnLst>
                  <a:cxn ang="0">
                    <a:pos x="connsiteX0" y="connsiteY0"/>
                  </a:cxn>
                  <a:cxn ang="0">
                    <a:pos x="connsiteX1" y="connsiteY1"/>
                  </a:cxn>
                </a:cxnLst>
                <a:rect l="l" t="t" r="r" b="b"/>
                <a:pathLst>
                  <a:path w="35809" h="5909">
                    <a:moveTo>
                      <a:pt x="512" y="269"/>
                    </a:moveTo>
                    <a:lnTo>
                      <a:pt x="36321" y="269"/>
                    </a:lnTo>
                  </a:path>
                </a:pathLst>
              </a:custGeom>
              <a:noFill/>
              <a:ln w="5965" cap="flat">
                <a:solidFill>
                  <a:srgbClr val="EC4E44"/>
                </a:solidFill>
                <a:prstDash val="solid"/>
                <a:miter/>
              </a:ln>
            </p:spPr>
            <p:txBody>
              <a:bodyPr rtlCol="0" anchor="ctr"/>
              <a:lstStyle/>
              <a:p>
                <a:endParaRPr lang="en-US"/>
              </a:p>
            </p:txBody>
          </p:sp>
          <p:sp>
            <p:nvSpPr>
              <p:cNvPr id="3634" name="Freeform: Shape 3633">
                <a:extLst>
                  <a:ext uri="{FF2B5EF4-FFF2-40B4-BE49-F238E27FC236}">
                    <a16:creationId xmlns:a16="http://schemas.microsoft.com/office/drawing/2014/main" id="{27FE83F7-7C64-4810-B78D-34494BA2E45D}"/>
                  </a:ext>
                </a:extLst>
              </p:cNvPr>
              <p:cNvSpPr/>
              <p:nvPr/>
            </p:nvSpPr>
            <p:spPr>
              <a:xfrm>
                <a:off x="3006762" y="3939713"/>
                <a:ext cx="35809" cy="5909"/>
              </a:xfrm>
              <a:custGeom>
                <a:avLst/>
                <a:gdLst>
                  <a:gd name="connsiteX0" fmla="*/ 451 w 35809"/>
                  <a:gd name="connsiteY0" fmla="*/ 332 h 5909"/>
                  <a:gd name="connsiteX1" fmla="*/ 36260 w 35809"/>
                  <a:gd name="connsiteY1" fmla="*/ 332 h 5909"/>
                </a:gdLst>
                <a:ahLst/>
                <a:cxnLst>
                  <a:cxn ang="0">
                    <a:pos x="connsiteX0" y="connsiteY0"/>
                  </a:cxn>
                  <a:cxn ang="0">
                    <a:pos x="connsiteX1" y="connsiteY1"/>
                  </a:cxn>
                </a:cxnLst>
                <a:rect l="l" t="t" r="r" b="b"/>
                <a:pathLst>
                  <a:path w="35809" h="5909">
                    <a:moveTo>
                      <a:pt x="451" y="332"/>
                    </a:moveTo>
                    <a:lnTo>
                      <a:pt x="36260" y="332"/>
                    </a:lnTo>
                  </a:path>
                </a:pathLst>
              </a:custGeom>
              <a:solidFill>
                <a:srgbClr val="EC4E44"/>
              </a:solidFill>
              <a:ln w="5965" cap="sq">
                <a:noFill/>
                <a:prstDash val="solid"/>
                <a:miter/>
              </a:ln>
            </p:spPr>
            <p:txBody>
              <a:bodyPr rtlCol="0" anchor="ctr"/>
              <a:lstStyle/>
              <a:p>
                <a:endParaRPr lang="en-US"/>
              </a:p>
            </p:txBody>
          </p:sp>
          <p:sp>
            <p:nvSpPr>
              <p:cNvPr id="3635" name="Freeform: Shape 3634">
                <a:extLst>
                  <a:ext uri="{FF2B5EF4-FFF2-40B4-BE49-F238E27FC236}">
                    <a16:creationId xmlns:a16="http://schemas.microsoft.com/office/drawing/2014/main" id="{42B64A15-C101-4D5A-A62C-37EB036CD231}"/>
                  </a:ext>
                </a:extLst>
              </p:cNvPr>
              <p:cNvSpPr/>
              <p:nvPr/>
            </p:nvSpPr>
            <p:spPr>
              <a:xfrm>
                <a:off x="3006762" y="3939713"/>
                <a:ext cx="35809" cy="5909"/>
              </a:xfrm>
              <a:custGeom>
                <a:avLst/>
                <a:gdLst>
                  <a:gd name="connsiteX0" fmla="*/ 451 w 35809"/>
                  <a:gd name="connsiteY0" fmla="*/ 332 h 5909"/>
                  <a:gd name="connsiteX1" fmla="*/ 36260 w 35809"/>
                  <a:gd name="connsiteY1" fmla="*/ 332 h 5909"/>
                </a:gdLst>
                <a:ahLst/>
                <a:cxnLst>
                  <a:cxn ang="0">
                    <a:pos x="connsiteX0" y="connsiteY0"/>
                  </a:cxn>
                  <a:cxn ang="0">
                    <a:pos x="connsiteX1" y="connsiteY1"/>
                  </a:cxn>
                </a:cxnLst>
                <a:rect l="l" t="t" r="r" b="b"/>
                <a:pathLst>
                  <a:path w="35809" h="5909">
                    <a:moveTo>
                      <a:pt x="451" y="332"/>
                    </a:moveTo>
                    <a:lnTo>
                      <a:pt x="36260" y="332"/>
                    </a:lnTo>
                  </a:path>
                </a:pathLst>
              </a:custGeom>
              <a:noFill/>
              <a:ln w="5965" cap="flat">
                <a:solidFill>
                  <a:srgbClr val="EC4E44"/>
                </a:solidFill>
                <a:prstDash val="solid"/>
                <a:miter/>
              </a:ln>
            </p:spPr>
            <p:txBody>
              <a:bodyPr rtlCol="0" anchor="ctr"/>
              <a:lstStyle/>
              <a:p>
                <a:endParaRPr lang="en-US"/>
              </a:p>
            </p:txBody>
          </p:sp>
          <p:sp>
            <p:nvSpPr>
              <p:cNvPr id="3636" name="Freeform: Shape 3635">
                <a:extLst>
                  <a:ext uri="{FF2B5EF4-FFF2-40B4-BE49-F238E27FC236}">
                    <a16:creationId xmlns:a16="http://schemas.microsoft.com/office/drawing/2014/main" id="{7DBE993C-A1AE-4AB5-8B0A-FF56108B236D}"/>
                  </a:ext>
                </a:extLst>
              </p:cNvPr>
              <p:cNvSpPr/>
              <p:nvPr/>
            </p:nvSpPr>
            <p:spPr>
              <a:xfrm>
                <a:off x="4126907" y="2896544"/>
                <a:ext cx="35809" cy="5909"/>
              </a:xfrm>
              <a:custGeom>
                <a:avLst/>
                <a:gdLst>
                  <a:gd name="connsiteX0" fmla="*/ 639 w 35809"/>
                  <a:gd name="connsiteY0" fmla="*/ 155 h 5909"/>
                  <a:gd name="connsiteX1" fmla="*/ 36448 w 35809"/>
                  <a:gd name="connsiteY1" fmla="*/ 155 h 5909"/>
                </a:gdLst>
                <a:ahLst/>
                <a:cxnLst>
                  <a:cxn ang="0">
                    <a:pos x="connsiteX0" y="connsiteY0"/>
                  </a:cxn>
                  <a:cxn ang="0">
                    <a:pos x="connsiteX1" y="connsiteY1"/>
                  </a:cxn>
                </a:cxnLst>
                <a:rect l="l" t="t" r="r" b="b"/>
                <a:pathLst>
                  <a:path w="35809" h="5909">
                    <a:moveTo>
                      <a:pt x="639" y="155"/>
                    </a:moveTo>
                    <a:lnTo>
                      <a:pt x="36448" y="155"/>
                    </a:lnTo>
                  </a:path>
                </a:pathLst>
              </a:custGeom>
              <a:solidFill>
                <a:srgbClr val="EC4E44"/>
              </a:solidFill>
              <a:ln w="5965" cap="sq">
                <a:noFill/>
                <a:prstDash val="solid"/>
                <a:miter/>
              </a:ln>
            </p:spPr>
            <p:txBody>
              <a:bodyPr rtlCol="0" anchor="ctr"/>
              <a:lstStyle/>
              <a:p>
                <a:endParaRPr lang="en-US"/>
              </a:p>
            </p:txBody>
          </p:sp>
          <p:sp>
            <p:nvSpPr>
              <p:cNvPr id="3637" name="Freeform: Shape 3636">
                <a:extLst>
                  <a:ext uri="{FF2B5EF4-FFF2-40B4-BE49-F238E27FC236}">
                    <a16:creationId xmlns:a16="http://schemas.microsoft.com/office/drawing/2014/main" id="{972B45D2-4636-4303-8BEA-A2BCE7BCF9E4}"/>
                  </a:ext>
                </a:extLst>
              </p:cNvPr>
              <p:cNvSpPr/>
              <p:nvPr/>
            </p:nvSpPr>
            <p:spPr>
              <a:xfrm>
                <a:off x="4126907" y="2896544"/>
                <a:ext cx="35809" cy="5909"/>
              </a:xfrm>
              <a:custGeom>
                <a:avLst/>
                <a:gdLst>
                  <a:gd name="connsiteX0" fmla="*/ 639 w 35809"/>
                  <a:gd name="connsiteY0" fmla="*/ 155 h 5909"/>
                  <a:gd name="connsiteX1" fmla="*/ 36448 w 35809"/>
                  <a:gd name="connsiteY1" fmla="*/ 155 h 5909"/>
                </a:gdLst>
                <a:ahLst/>
                <a:cxnLst>
                  <a:cxn ang="0">
                    <a:pos x="connsiteX0" y="connsiteY0"/>
                  </a:cxn>
                  <a:cxn ang="0">
                    <a:pos x="connsiteX1" y="connsiteY1"/>
                  </a:cxn>
                </a:cxnLst>
                <a:rect l="l" t="t" r="r" b="b"/>
                <a:pathLst>
                  <a:path w="35809" h="5909">
                    <a:moveTo>
                      <a:pt x="639" y="155"/>
                    </a:moveTo>
                    <a:lnTo>
                      <a:pt x="36448" y="155"/>
                    </a:lnTo>
                  </a:path>
                </a:pathLst>
              </a:custGeom>
              <a:noFill/>
              <a:ln w="5965" cap="flat">
                <a:solidFill>
                  <a:srgbClr val="EC4E44"/>
                </a:solidFill>
                <a:prstDash val="solid"/>
                <a:miter/>
              </a:ln>
            </p:spPr>
            <p:txBody>
              <a:bodyPr rtlCol="0" anchor="ctr"/>
              <a:lstStyle/>
              <a:p>
                <a:endParaRPr lang="en-US"/>
              </a:p>
            </p:txBody>
          </p:sp>
          <p:sp>
            <p:nvSpPr>
              <p:cNvPr id="3638" name="Freeform: Shape 3637">
                <a:extLst>
                  <a:ext uri="{FF2B5EF4-FFF2-40B4-BE49-F238E27FC236}">
                    <a16:creationId xmlns:a16="http://schemas.microsoft.com/office/drawing/2014/main" id="{998B3D42-BDDD-499B-AF14-E4164A8C3F38}"/>
                  </a:ext>
                </a:extLst>
              </p:cNvPr>
              <p:cNvSpPr/>
              <p:nvPr/>
            </p:nvSpPr>
            <p:spPr>
              <a:xfrm>
                <a:off x="2799999" y="4026352"/>
                <a:ext cx="35809" cy="5909"/>
              </a:xfrm>
              <a:custGeom>
                <a:avLst/>
                <a:gdLst>
                  <a:gd name="connsiteX0" fmla="*/ 416 w 35809"/>
                  <a:gd name="connsiteY0" fmla="*/ 347 h 5909"/>
                  <a:gd name="connsiteX1" fmla="*/ 36226 w 35809"/>
                  <a:gd name="connsiteY1" fmla="*/ 347 h 5909"/>
                </a:gdLst>
                <a:ahLst/>
                <a:cxnLst>
                  <a:cxn ang="0">
                    <a:pos x="connsiteX0" y="connsiteY0"/>
                  </a:cxn>
                  <a:cxn ang="0">
                    <a:pos x="connsiteX1" y="connsiteY1"/>
                  </a:cxn>
                </a:cxnLst>
                <a:rect l="l" t="t" r="r" b="b"/>
                <a:pathLst>
                  <a:path w="35809" h="5909">
                    <a:moveTo>
                      <a:pt x="416" y="347"/>
                    </a:moveTo>
                    <a:lnTo>
                      <a:pt x="36226" y="347"/>
                    </a:lnTo>
                  </a:path>
                </a:pathLst>
              </a:custGeom>
              <a:solidFill>
                <a:srgbClr val="EC4E44"/>
              </a:solidFill>
              <a:ln w="5965" cap="sq">
                <a:noFill/>
                <a:prstDash val="solid"/>
                <a:miter/>
              </a:ln>
            </p:spPr>
            <p:txBody>
              <a:bodyPr rtlCol="0" anchor="ctr"/>
              <a:lstStyle/>
              <a:p>
                <a:endParaRPr lang="en-US"/>
              </a:p>
            </p:txBody>
          </p:sp>
          <p:sp>
            <p:nvSpPr>
              <p:cNvPr id="3639" name="Freeform: Shape 3638">
                <a:extLst>
                  <a:ext uri="{FF2B5EF4-FFF2-40B4-BE49-F238E27FC236}">
                    <a16:creationId xmlns:a16="http://schemas.microsoft.com/office/drawing/2014/main" id="{B8E273A5-7C36-4C01-BE03-FC9BCB6992EB}"/>
                  </a:ext>
                </a:extLst>
              </p:cNvPr>
              <p:cNvSpPr/>
              <p:nvPr/>
            </p:nvSpPr>
            <p:spPr>
              <a:xfrm>
                <a:off x="2799999" y="4026352"/>
                <a:ext cx="35809" cy="5909"/>
              </a:xfrm>
              <a:custGeom>
                <a:avLst/>
                <a:gdLst>
                  <a:gd name="connsiteX0" fmla="*/ 416 w 35809"/>
                  <a:gd name="connsiteY0" fmla="*/ 347 h 5909"/>
                  <a:gd name="connsiteX1" fmla="*/ 36226 w 35809"/>
                  <a:gd name="connsiteY1" fmla="*/ 347 h 5909"/>
                </a:gdLst>
                <a:ahLst/>
                <a:cxnLst>
                  <a:cxn ang="0">
                    <a:pos x="connsiteX0" y="connsiteY0"/>
                  </a:cxn>
                  <a:cxn ang="0">
                    <a:pos x="connsiteX1" y="connsiteY1"/>
                  </a:cxn>
                </a:cxnLst>
                <a:rect l="l" t="t" r="r" b="b"/>
                <a:pathLst>
                  <a:path w="35809" h="5909">
                    <a:moveTo>
                      <a:pt x="416" y="347"/>
                    </a:moveTo>
                    <a:lnTo>
                      <a:pt x="36226" y="347"/>
                    </a:lnTo>
                  </a:path>
                </a:pathLst>
              </a:custGeom>
              <a:noFill/>
              <a:ln w="5965" cap="flat">
                <a:solidFill>
                  <a:srgbClr val="EC4E44"/>
                </a:solidFill>
                <a:prstDash val="solid"/>
                <a:miter/>
              </a:ln>
            </p:spPr>
            <p:txBody>
              <a:bodyPr rtlCol="0" anchor="ctr"/>
              <a:lstStyle/>
              <a:p>
                <a:endParaRPr lang="en-US"/>
              </a:p>
            </p:txBody>
          </p:sp>
          <p:sp>
            <p:nvSpPr>
              <p:cNvPr id="3640" name="Freeform: Shape 3639">
                <a:extLst>
                  <a:ext uri="{FF2B5EF4-FFF2-40B4-BE49-F238E27FC236}">
                    <a16:creationId xmlns:a16="http://schemas.microsoft.com/office/drawing/2014/main" id="{B07A6F76-0685-403D-849A-F1970CD025D5}"/>
                  </a:ext>
                </a:extLst>
              </p:cNvPr>
              <p:cNvSpPr/>
              <p:nvPr/>
            </p:nvSpPr>
            <p:spPr>
              <a:xfrm>
                <a:off x="2018320" y="4719907"/>
                <a:ext cx="35809" cy="5909"/>
              </a:xfrm>
              <a:custGeom>
                <a:avLst/>
                <a:gdLst>
                  <a:gd name="connsiteX0" fmla="*/ 286 w 35809"/>
                  <a:gd name="connsiteY0" fmla="*/ 464 h 5909"/>
                  <a:gd name="connsiteX1" fmla="*/ 36095 w 35809"/>
                  <a:gd name="connsiteY1" fmla="*/ 464 h 5909"/>
                </a:gdLst>
                <a:ahLst/>
                <a:cxnLst>
                  <a:cxn ang="0">
                    <a:pos x="connsiteX0" y="connsiteY0"/>
                  </a:cxn>
                  <a:cxn ang="0">
                    <a:pos x="connsiteX1" y="connsiteY1"/>
                  </a:cxn>
                </a:cxnLst>
                <a:rect l="l" t="t" r="r" b="b"/>
                <a:pathLst>
                  <a:path w="35809" h="5909">
                    <a:moveTo>
                      <a:pt x="286" y="464"/>
                    </a:moveTo>
                    <a:lnTo>
                      <a:pt x="36095" y="464"/>
                    </a:lnTo>
                  </a:path>
                </a:pathLst>
              </a:custGeom>
              <a:solidFill>
                <a:srgbClr val="EC4E44"/>
              </a:solidFill>
              <a:ln w="5965" cap="sq">
                <a:noFill/>
                <a:prstDash val="solid"/>
                <a:miter/>
              </a:ln>
            </p:spPr>
            <p:txBody>
              <a:bodyPr rtlCol="0" anchor="ctr"/>
              <a:lstStyle/>
              <a:p>
                <a:endParaRPr lang="en-US"/>
              </a:p>
            </p:txBody>
          </p:sp>
          <p:sp>
            <p:nvSpPr>
              <p:cNvPr id="3641" name="Freeform: Shape 3640">
                <a:extLst>
                  <a:ext uri="{FF2B5EF4-FFF2-40B4-BE49-F238E27FC236}">
                    <a16:creationId xmlns:a16="http://schemas.microsoft.com/office/drawing/2014/main" id="{81BF7F4C-2A4B-4F9C-B8A3-A331551B824E}"/>
                  </a:ext>
                </a:extLst>
              </p:cNvPr>
              <p:cNvSpPr/>
              <p:nvPr/>
            </p:nvSpPr>
            <p:spPr>
              <a:xfrm>
                <a:off x="2018320" y="4719907"/>
                <a:ext cx="35809" cy="5909"/>
              </a:xfrm>
              <a:custGeom>
                <a:avLst/>
                <a:gdLst>
                  <a:gd name="connsiteX0" fmla="*/ 286 w 35809"/>
                  <a:gd name="connsiteY0" fmla="*/ 464 h 5909"/>
                  <a:gd name="connsiteX1" fmla="*/ 36095 w 35809"/>
                  <a:gd name="connsiteY1" fmla="*/ 464 h 5909"/>
                </a:gdLst>
                <a:ahLst/>
                <a:cxnLst>
                  <a:cxn ang="0">
                    <a:pos x="connsiteX0" y="connsiteY0"/>
                  </a:cxn>
                  <a:cxn ang="0">
                    <a:pos x="connsiteX1" y="connsiteY1"/>
                  </a:cxn>
                </a:cxnLst>
                <a:rect l="l" t="t" r="r" b="b"/>
                <a:pathLst>
                  <a:path w="35809" h="5909">
                    <a:moveTo>
                      <a:pt x="286" y="464"/>
                    </a:moveTo>
                    <a:lnTo>
                      <a:pt x="36095" y="464"/>
                    </a:lnTo>
                  </a:path>
                </a:pathLst>
              </a:custGeom>
              <a:noFill/>
              <a:ln w="5965" cap="flat">
                <a:solidFill>
                  <a:srgbClr val="EC4E44"/>
                </a:solidFill>
                <a:prstDash val="solid"/>
                <a:miter/>
              </a:ln>
            </p:spPr>
            <p:txBody>
              <a:bodyPr rtlCol="0" anchor="ctr"/>
              <a:lstStyle/>
              <a:p>
                <a:endParaRPr lang="en-US"/>
              </a:p>
            </p:txBody>
          </p:sp>
          <p:sp>
            <p:nvSpPr>
              <p:cNvPr id="3642" name="Freeform: Shape 3641">
                <a:extLst>
                  <a:ext uri="{FF2B5EF4-FFF2-40B4-BE49-F238E27FC236}">
                    <a16:creationId xmlns:a16="http://schemas.microsoft.com/office/drawing/2014/main" id="{A081C6EF-2878-4EE3-B286-D2E5600B5873}"/>
                  </a:ext>
                </a:extLst>
              </p:cNvPr>
              <p:cNvSpPr/>
              <p:nvPr/>
            </p:nvSpPr>
            <p:spPr>
              <a:xfrm>
                <a:off x="3258670" y="3636902"/>
                <a:ext cx="35809" cy="5909"/>
              </a:xfrm>
              <a:custGeom>
                <a:avLst/>
                <a:gdLst>
                  <a:gd name="connsiteX0" fmla="*/ 493 w 35809"/>
                  <a:gd name="connsiteY0" fmla="*/ 281 h 5909"/>
                  <a:gd name="connsiteX1" fmla="*/ 36303 w 35809"/>
                  <a:gd name="connsiteY1" fmla="*/ 281 h 5909"/>
                </a:gdLst>
                <a:ahLst/>
                <a:cxnLst>
                  <a:cxn ang="0">
                    <a:pos x="connsiteX0" y="connsiteY0"/>
                  </a:cxn>
                  <a:cxn ang="0">
                    <a:pos x="connsiteX1" y="connsiteY1"/>
                  </a:cxn>
                </a:cxnLst>
                <a:rect l="l" t="t" r="r" b="b"/>
                <a:pathLst>
                  <a:path w="35809" h="5909">
                    <a:moveTo>
                      <a:pt x="493" y="281"/>
                    </a:moveTo>
                    <a:lnTo>
                      <a:pt x="36303" y="281"/>
                    </a:lnTo>
                  </a:path>
                </a:pathLst>
              </a:custGeom>
              <a:solidFill>
                <a:srgbClr val="EC4E44"/>
              </a:solidFill>
              <a:ln w="5965" cap="sq">
                <a:noFill/>
                <a:prstDash val="solid"/>
                <a:miter/>
              </a:ln>
            </p:spPr>
            <p:txBody>
              <a:bodyPr rtlCol="0" anchor="ctr"/>
              <a:lstStyle/>
              <a:p>
                <a:endParaRPr lang="en-US"/>
              </a:p>
            </p:txBody>
          </p:sp>
          <p:sp>
            <p:nvSpPr>
              <p:cNvPr id="3643" name="Freeform: Shape 3642">
                <a:extLst>
                  <a:ext uri="{FF2B5EF4-FFF2-40B4-BE49-F238E27FC236}">
                    <a16:creationId xmlns:a16="http://schemas.microsoft.com/office/drawing/2014/main" id="{4D9AF798-E609-4EB6-BD7C-B81793B7221A}"/>
                  </a:ext>
                </a:extLst>
              </p:cNvPr>
              <p:cNvSpPr/>
              <p:nvPr/>
            </p:nvSpPr>
            <p:spPr>
              <a:xfrm>
                <a:off x="3258670" y="3636902"/>
                <a:ext cx="35809" cy="5909"/>
              </a:xfrm>
              <a:custGeom>
                <a:avLst/>
                <a:gdLst>
                  <a:gd name="connsiteX0" fmla="*/ 493 w 35809"/>
                  <a:gd name="connsiteY0" fmla="*/ 281 h 5909"/>
                  <a:gd name="connsiteX1" fmla="*/ 36303 w 35809"/>
                  <a:gd name="connsiteY1" fmla="*/ 281 h 5909"/>
                </a:gdLst>
                <a:ahLst/>
                <a:cxnLst>
                  <a:cxn ang="0">
                    <a:pos x="connsiteX0" y="connsiteY0"/>
                  </a:cxn>
                  <a:cxn ang="0">
                    <a:pos x="connsiteX1" y="connsiteY1"/>
                  </a:cxn>
                </a:cxnLst>
                <a:rect l="l" t="t" r="r" b="b"/>
                <a:pathLst>
                  <a:path w="35809" h="5909">
                    <a:moveTo>
                      <a:pt x="493" y="281"/>
                    </a:moveTo>
                    <a:lnTo>
                      <a:pt x="36303" y="281"/>
                    </a:lnTo>
                  </a:path>
                </a:pathLst>
              </a:custGeom>
              <a:noFill/>
              <a:ln w="5965" cap="flat">
                <a:solidFill>
                  <a:srgbClr val="EC4E44"/>
                </a:solidFill>
                <a:prstDash val="solid"/>
                <a:miter/>
              </a:ln>
            </p:spPr>
            <p:txBody>
              <a:bodyPr rtlCol="0" anchor="ctr"/>
              <a:lstStyle/>
              <a:p>
                <a:endParaRPr lang="en-US"/>
              </a:p>
            </p:txBody>
          </p:sp>
          <p:sp>
            <p:nvSpPr>
              <p:cNvPr id="3644" name="Freeform: Shape 3643">
                <a:extLst>
                  <a:ext uri="{FF2B5EF4-FFF2-40B4-BE49-F238E27FC236}">
                    <a16:creationId xmlns:a16="http://schemas.microsoft.com/office/drawing/2014/main" id="{19D38DA0-FB33-4862-857B-C1873C6BA2AF}"/>
                  </a:ext>
                </a:extLst>
              </p:cNvPr>
              <p:cNvSpPr/>
              <p:nvPr/>
            </p:nvSpPr>
            <p:spPr>
              <a:xfrm>
                <a:off x="2726022" y="4085204"/>
                <a:ext cx="35809" cy="5909"/>
              </a:xfrm>
              <a:custGeom>
                <a:avLst/>
                <a:gdLst>
                  <a:gd name="connsiteX0" fmla="*/ 404 w 35809"/>
                  <a:gd name="connsiteY0" fmla="*/ 357 h 5909"/>
                  <a:gd name="connsiteX1" fmla="*/ 36213 w 35809"/>
                  <a:gd name="connsiteY1" fmla="*/ 357 h 5909"/>
                </a:gdLst>
                <a:ahLst/>
                <a:cxnLst>
                  <a:cxn ang="0">
                    <a:pos x="connsiteX0" y="connsiteY0"/>
                  </a:cxn>
                  <a:cxn ang="0">
                    <a:pos x="connsiteX1" y="connsiteY1"/>
                  </a:cxn>
                </a:cxnLst>
                <a:rect l="l" t="t" r="r" b="b"/>
                <a:pathLst>
                  <a:path w="35809" h="5909">
                    <a:moveTo>
                      <a:pt x="404" y="357"/>
                    </a:moveTo>
                    <a:lnTo>
                      <a:pt x="36213" y="357"/>
                    </a:lnTo>
                  </a:path>
                </a:pathLst>
              </a:custGeom>
              <a:solidFill>
                <a:srgbClr val="EC4E44"/>
              </a:solidFill>
              <a:ln w="5965" cap="sq">
                <a:noFill/>
                <a:prstDash val="solid"/>
                <a:miter/>
              </a:ln>
            </p:spPr>
            <p:txBody>
              <a:bodyPr rtlCol="0" anchor="ctr"/>
              <a:lstStyle/>
              <a:p>
                <a:endParaRPr lang="en-US"/>
              </a:p>
            </p:txBody>
          </p:sp>
          <p:sp>
            <p:nvSpPr>
              <p:cNvPr id="3645" name="Freeform: Shape 3644">
                <a:extLst>
                  <a:ext uri="{FF2B5EF4-FFF2-40B4-BE49-F238E27FC236}">
                    <a16:creationId xmlns:a16="http://schemas.microsoft.com/office/drawing/2014/main" id="{F838FA1E-6559-49C0-9C85-779CBD11AB6B}"/>
                  </a:ext>
                </a:extLst>
              </p:cNvPr>
              <p:cNvSpPr/>
              <p:nvPr/>
            </p:nvSpPr>
            <p:spPr>
              <a:xfrm>
                <a:off x="2726022" y="4085204"/>
                <a:ext cx="35809" cy="5909"/>
              </a:xfrm>
              <a:custGeom>
                <a:avLst/>
                <a:gdLst>
                  <a:gd name="connsiteX0" fmla="*/ 404 w 35809"/>
                  <a:gd name="connsiteY0" fmla="*/ 357 h 5909"/>
                  <a:gd name="connsiteX1" fmla="*/ 36213 w 35809"/>
                  <a:gd name="connsiteY1" fmla="*/ 357 h 5909"/>
                </a:gdLst>
                <a:ahLst/>
                <a:cxnLst>
                  <a:cxn ang="0">
                    <a:pos x="connsiteX0" y="connsiteY0"/>
                  </a:cxn>
                  <a:cxn ang="0">
                    <a:pos x="connsiteX1" y="connsiteY1"/>
                  </a:cxn>
                </a:cxnLst>
                <a:rect l="l" t="t" r="r" b="b"/>
                <a:pathLst>
                  <a:path w="35809" h="5909">
                    <a:moveTo>
                      <a:pt x="404" y="357"/>
                    </a:moveTo>
                    <a:lnTo>
                      <a:pt x="36213" y="357"/>
                    </a:lnTo>
                  </a:path>
                </a:pathLst>
              </a:custGeom>
              <a:noFill/>
              <a:ln w="5965" cap="flat">
                <a:solidFill>
                  <a:srgbClr val="EC4E44"/>
                </a:solidFill>
                <a:prstDash val="solid"/>
                <a:miter/>
              </a:ln>
            </p:spPr>
            <p:txBody>
              <a:bodyPr rtlCol="0" anchor="ctr"/>
              <a:lstStyle/>
              <a:p>
                <a:endParaRPr lang="en-US"/>
              </a:p>
            </p:txBody>
          </p:sp>
          <p:sp>
            <p:nvSpPr>
              <p:cNvPr id="3646" name="Freeform: Shape 3645">
                <a:extLst>
                  <a:ext uri="{FF2B5EF4-FFF2-40B4-BE49-F238E27FC236}">
                    <a16:creationId xmlns:a16="http://schemas.microsoft.com/office/drawing/2014/main" id="{4BCD4506-64A9-40EB-B20A-41C3C79F1364}"/>
                  </a:ext>
                </a:extLst>
              </p:cNvPr>
              <p:cNvSpPr/>
              <p:nvPr/>
            </p:nvSpPr>
            <p:spPr>
              <a:xfrm>
                <a:off x="2488722" y="4326849"/>
                <a:ext cx="35809" cy="5909"/>
              </a:xfrm>
              <a:custGeom>
                <a:avLst/>
                <a:gdLst>
                  <a:gd name="connsiteX0" fmla="*/ 364 w 35809"/>
                  <a:gd name="connsiteY0" fmla="*/ 398 h 5909"/>
                  <a:gd name="connsiteX1" fmla="*/ 36174 w 35809"/>
                  <a:gd name="connsiteY1" fmla="*/ 398 h 5909"/>
                </a:gdLst>
                <a:ahLst/>
                <a:cxnLst>
                  <a:cxn ang="0">
                    <a:pos x="connsiteX0" y="connsiteY0"/>
                  </a:cxn>
                  <a:cxn ang="0">
                    <a:pos x="connsiteX1" y="connsiteY1"/>
                  </a:cxn>
                </a:cxnLst>
                <a:rect l="l" t="t" r="r" b="b"/>
                <a:pathLst>
                  <a:path w="35809" h="5909">
                    <a:moveTo>
                      <a:pt x="364" y="398"/>
                    </a:moveTo>
                    <a:lnTo>
                      <a:pt x="36174" y="398"/>
                    </a:lnTo>
                  </a:path>
                </a:pathLst>
              </a:custGeom>
              <a:solidFill>
                <a:srgbClr val="EC4E44"/>
              </a:solidFill>
              <a:ln w="5965" cap="sq">
                <a:noFill/>
                <a:prstDash val="solid"/>
                <a:miter/>
              </a:ln>
            </p:spPr>
            <p:txBody>
              <a:bodyPr rtlCol="0" anchor="ctr"/>
              <a:lstStyle/>
              <a:p>
                <a:endParaRPr lang="en-US"/>
              </a:p>
            </p:txBody>
          </p:sp>
          <p:sp>
            <p:nvSpPr>
              <p:cNvPr id="3647" name="Freeform: Shape 3646">
                <a:extLst>
                  <a:ext uri="{FF2B5EF4-FFF2-40B4-BE49-F238E27FC236}">
                    <a16:creationId xmlns:a16="http://schemas.microsoft.com/office/drawing/2014/main" id="{9576E0C9-4459-40EB-AB86-AE8D1A47DCEB}"/>
                  </a:ext>
                </a:extLst>
              </p:cNvPr>
              <p:cNvSpPr/>
              <p:nvPr/>
            </p:nvSpPr>
            <p:spPr>
              <a:xfrm>
                <a:off x="2488722" y="4326849"/>
                <a:ext cx="35809" cy="5909"/>
              </a:xfrm>
              <a:custGeom>
                <a:avLst/>
                <a:gdLst>
                  <a:gd name="connsiteX0" fmla="*/ 364 w 35809"/>
                  <a:gd name="connsiteY0" fmla="*/ 398 h 5909"/>
                  <a:gd name="connsiteX1" fmla="*/ 36174 w 35809"/>
                  <a:gd name="connsiteY1" fmla="*/ 398 h 5909"/>
                </a:gdLst>
                <a:ahLst/>
                <a:cxnLst>
                  <a:cxn ang="0">
                    <a:pos x="connsiteX0" y="connsiteY0"/>
                  </a:cxn>
                  <a:cxn ang="0">
                    <a:pos x="connsiteX1" y="connsiteY1"/>
                  </a:cxn>
                </a:cxnLst>
                <a:rect l="l" t="t" r="r" b="b"/>
                <a:pathLst>
                  <a:path w="35809" h="5909">
                    <a:moveTo>
                      <a:pt x="364" y="398"/>
                    </a:moveTo>
                    <a:lnTo>
                      <a:pt x="36174" y="398"/>
                    </a:lnTo>
                  </a:path>
                </a:pathLst>
              </a:custGeom>
              <a:noFill/>
              <a:ln w="5965" cap="flat">
                <a:solidFill>
                  <a:srgbClr val="EC4E44"/>
                </a:solidFill>
                <a:prstDash val="solid"/>
                <a:miter/>
              </a:ln>
            </p:spPr>
            <p:txBody>
              <a:bodyPr rtlCol="0" anchor="ctr"/>
              <a:lstStyle/>
              <a:p>
                <a:endParaRPr lang="en-US"/>
              </a:p>
            </p:txBody>
          </p:sp>
          <p:sp>
            <p:nvSpPr>
              <p:cNvPr id="3648" name="Freeform: Shape 3647">
                <a:extLst>
                  <a:ext uri="{FF2B5EF4-FFF2-40B4-BE49-F238E27FC236}">
                    <a16:creationId xmlns:a16="http://schemas.microsoft.com/office/drawing/2014/main" id="{CAABC94A-3406-4DE3-9A5B-FFD2493A86C1}"/>
                  </a:ext>
                </a:extLst>
              </p:cNvPr>
              <p:cNvSpPr/>
              <p:nvPr/>
            </p:nvSpPr>
            <p:spPr>
              <a:xfrm>
                <a:off x="1953565" y="4754267"/>
                <a:ext cx="35809" cy="5909"/>
              </a:xfrm>
              <a:custGeom>
                <a:avLst/>
                <a:gdLst>
                  <a:gd name="connsiteX0" fmla="*/ 275 w 35809"/>
                  <a:gd name="connsiteY0" fmla="*/ 470 h 5909"/>
                  <a:gd name="connsiteX1" fmla="*/ 36084 w 35809"/>
                  <a:gd name="connsiteY1" fmla="*/ 470 h 5909"/>
                </a:gdLst>
                <a:ahLst/>
                <a:cxnLst>
                  <a:cxn ang="0">
                    <a:pos x="connsiteX0" y="connsiteY0"/>
                  </a:cxn>
                  <a:cxn ang="0">
                    <a:pos x="connsiteX1" y="connsiteY1"/>
                  </a:cxn>
                </a:cxnLst>
                <a:rect l="l" t="t" r="r" b="b"/>
                <a:pathLst>
                  <a:path w="35809" h="5909">
                    <a:moveTo>
                      <a:pt x="275" y="470"/>
                    </a:moveTo>
                    <a:lnTo>
                      <a:pt x="36084" y="470"/>
                    </a:lnTo>
                  </a:path>
                </a:pathLst>
              </a:custGeom>
              <a:solidFill>
                <a:srgbClr val="EC4E44"/>
              </a:solidFill>
              <a:ln w="5965" cap="sq">
                <a:noFill/>
                <a:prstDash val="solid"/>
                <a:miter/>
              </a:ln>
            </p:spPr>
            <p:txBody>
              <a:bodyPr rtlCol="0" anchor="ctr"/>
              <a:lstStyle/>
              <a:p>
                <a:endParaRPr lang="en-US"/>
              </a:p>
            </p:txBody>
          </p:sp>
          <p:sp>
            <p:nvSpPr>
              <p:cNvPr id="3649" name="Freeform: Shape 3648">
                <a:extLst>
                  <a:ext uri="{FF2B5EF4-FFF2-40B4-BE49-F238E27FC236}">
                    <a16:creationId xmlns:a16="http://schemas.microsoft.com/office/drawing/2014/main" id="{FA319BBC-851C-4B59-8F28-A5E46B31511C}"/>
                  </a:ext>
                </a:extLst>
              </p:cNvPr>
              <p:cNvSpPr/>
              <p:nvPr/>
            </p:nvSpPr>
            <p:spPr>
              <a:xfrm>
                <a:off x="1953565" y="4754267"/>
                <a:ext cx="35809" cy="5909"/>
              </a:xfrm>
              <a:custGeom>
                <a:avLst/>
                <a:gdLst>
                  <a:gd name="connsiteX0" fmla="*/ 275 w 35809"/>
                  <a:gd name="connsiteY0" fmla="*/ 470 h 5909"/>
                  <a:gd name="connsiteX1" fmla="*/ 36084 w 35809"/>
                  <a:gd name="connsiteY1" fmla="*/ 470 h 5909"/>
                </a:gdLst>
                <a:ahLst/>
                <a:cxnLst>
                  <a:cxn ang="0">
                    <a:pos x="connsiteX0" y="connsiteY0"/>
                  </a:cxn>
                  <a:cxn ang="0">
                    <a:pos x="connsiteX1" y="connsiteY1"/>
                  </a:cxn>
                </a:cxnLst>
                <a:rect l="l" t="t" r="r" b="b"/>
                <a:pathLst>
                  <a:path w="35809" h="5909">
                    <a:moveTo>
                      <a:pt x="275" y="470"/>
                    </a:moveTo>
                    <a:lnTo>
                      <a:pt x="36084" y="470"/>
                    </a:lnTo>
                  </a:path>
                </a:pathLst>
              </a:custGeom>
              <a:noFill/>
              <a:ln w="5965" cap="flat">
                <a:solidFill>
                  <a:srgbClr val="EC4E44"/>
                </a:solidFill>
                <a:prstDash val="solid"/>
                <a:miter/>
              </a:ln>
            </p:spPr>
            <p:txBody>
              <a:bodyPr rtlCol="0" anchor="ctr"/>
              <a:lstStyle/>
              <a:p>
                <a:endParaRPr lang="en-US"/>
              </a:p>
            </p:txBody>
          </p:sp>
          <p:sp>
            <p:nvSpPr>
              <p:cNvPr id="3650" name="Freeform: Shape 3649">
                <a:extLst>
                  <a:ext uri="{FF2B5EF4-FFF2-40B4-BE49-F238E27FC236}">
                    <a16:creationId xmlns:a16="http://schemas.microsoft.com/office/drawing/2014/main" id="{7D4EE035-B503-464C-8092-4AEE411A61D3}"/>
                  </a:ext>
                </a:extLst>
              </p:cNvPr>
              <p:cNvSpPr/>
              <p:nvPr/>
            </p:nvSpPr>
            <p:spPr>
              <a:xfrm>
                <a:off x="2218794" y="4477623"/>
                <a:ext cx="35809" cy="5909"/>
              </a:xfrm>
              <a:custGeom>
                <a:avLst/>
                <a:gdLst>
                  <a:gd name="connsiteX0" fmla="*/ 319 w 35809"/>
                  <a:gd name="connsiteY0" fmla="*/ 423 h 5909"/>
                  <a:gd name="connsiteX1" fmla="*/ 36128 w 35809"/>
                  <a:gd name="connsiteY1" fmla="*/ 423 h 5909"/>
                </a:gdLst>
                <a:ahLst/>
                <a:cxnLst>
                  <a:cxn ang="0">
                    <a:pos x="connsiteX0" y="connsiteY0"/>
                  </a:cxn>
                  <a:cxn ang="0">
                    <a:pos x="connsiteX1" y="connsiteY1"/>
                  </a:cxn>
                </a:cxnLst>
                <a:rect l="l" t="t" r="r" b="b"/>
                <a:pathLst>
                  <a:path w="35809" h="5909">
                    <a:moveTo>
                      <a:pt x="319" y="423"/>
                    </a:moveTo>
                    <a:lnTo>
                      <a:pt x="36128" y="423"/>
                    </a:lnTo>
                  </a:path>
                </a:pathLst>
              </a:custGeom>
              <a:solidFill>
                <a:srgbClr val="EC4E44"/>
              </a:solidFill>
              <a:ln w="5965" cap="sq">
                <a:noFill/>
                <a:prstDash val="solid"/>
                <a:miter/>
              </a:ln>
            </p:spPr>
            <p:txBody>
              <a:bodyPr rtlCol="0" anchor="ctr"/>
              <a:lstStyle/>
              <a:p>
                <a:endParaRPr lang="en-US"/>
              </a:p>
            </p:txBody>
          </p:sp>
          <p:sp>
            <p:nvSpPr>
              <p:cNvPr id="3651" name="Freeform: Shape 3650">
                <a:extLst>
                  <a:ext uri="{FF2B5EF4-FFF2-40B4-BE49-F238E27FC236}">
                    <a16:creationId xmlns:a16="http://schemas.microsoft.com/office/drawing/2014/main" id="{4E5A7ADE-540C-44C6-9D50-A9F5997B9C5E}"/>
                  </a:ext>
                </a:extLst>
              </p:cNvPr>
              <p:cNvSpPr/>
              <p:nvPr/>
            </p:nvSpPr>
            <p:spPr>
              <a:xfrm>
                <a:off x="2218794" y="4477623"/>
                <a:ext cx="35809" cy="5909"/>
              </a:xfrm>
              <a:custGeom>
                <a:avLst/>
                <a:gdLst>
                  <a:gd name="connsiteX0" fmla="*/ 319 w 35809"/>
                  <a:gd name="connsiteY0" fmla="*/ 423 h 5909"/>
                  <a:gd name="connsiteX1" fmla="*/ 36128 w 35809"/>
                  <a:gd name="connsiteY1" fmla="*/ 423 h 5909"/>
                </a:gdLst>
                <a:ahLst/>
                <a:cxnLst>
                  <a:cxn ang="0">
                    <a:pos x="connsiteX0" y="connsiteY0"/>
                  </a:cxn>
                  <a:cxn ang="0">
                    <a:pos x="connsiteX1" y="connsiteY1"/>
                  </a:cxn>
                </a:cxnLst>
                <a:rect l="l" t="t" r="r" b="b"/>
                <a:pathLst>
                  <a:path w="35809" h="5909">
                    <a:moveTo>
                      <a:pt x="319" y="423"/>
                    </a:moveTo>
                    <a:lnTo>
                      <a:pt x="36128" y="423"/>
                    </a:lnTo>
                  </a:path>
                </a:pathLst>
              </a:custGeom>
              <a:noFill/>
              <a:ln w="5965" cap="flat">
                <a:solidFill>
                  <a:srgbClr val="EC4E44"/>
                </a:solidFill>
                <a:prstDash val="solid"/>
                <a:miter/>
              </a:ln>
            </p:spPr>
            <p:txBody>
              <a:bodyPr rtlCol="0" anchor="ctr"/>
              <a:lstStyle/>
              <a:p>
                <a:endParaRPr lang="en-US"/>
              </a:p>
            </p:txBody>
          </p:sp>
          <p:sp>
            <p:nvSpPr>
              <p:cNvPr id="3652" name="Freeform: Shape 3651">
                <a:extLst>
                  <a:ext uri="{FF2B5EF4-FFF2-40B4-BE49-F238E27FC236}">
                    <a16:creationId xmlns:a16="http://schemas.microsoft.com/office/drawing/2014/main" id="{63DB4702-B097-4FB3-8205-745C61468A21}"/>
                  </a:ext>
                </a:extLst>
              </p:cNvPr>
              <p:cNvSpPr/>
              <p:nvPr/>
            </p:nvSpPr>
            <p:spPr>
              <a:xfrm>
                <a:off x="2996704" y="3867846"/>
                <a:ext cx="35809" cy="5909"/>
              </a:xfrm>
              <a:custGeom>
                <a:avLst/>
                <a:gdLst>
                  <a:gd name="connsiteX0" fmla="*/ 449 w 35809"/>
                  <a:gd name="connsiteY0" fmla="*/ 320 h 5909"/>
                  <a:gd name="connsiteX1" fmla="*/ 36259 w 35809"/>
                  <a:gd name="connsiteY1" fmla="*/ 320 h 5909"/>
                </a:gdLst>
                <a:ahLst/>
                <a:cxnLst>
                  <a:cxn ang="0">
                    <a:pos x="connsiteX0" y="connsiteY0"/>
                  </a:cxn>
                  <a:cxn ang="0">
                    <a:pos x="connsiteX1" y="connsiteY1"/>
                  </a:cxn>
                </a:cxnLst>
                <a:rect l="l" t="t" r="r" b="b"/>
                <a:pathLst>
                  <a:path w="35809" h="5909">
                    <a:moveTo>
                      <a:pt x="449" y="320"/>
                    </a:moveTo>
                    <a:lnTo>
                      <a:pt x="36259" y="320"/>
                    </a:lnTo>
                  </a:path>
                </a:pathLst>
              </a:custGeom>
              <a:solidFill>
                <a:srgbClr val="EC4E44"/>
              </a:solidFill>
              <a:ln w="5965" cap="sq">
                <a:noFill/>
                <a:prstDash val="solid"/>
                <a:miter/>
              </a:ln>
            </p:spPr>
            <p:txBody>
              <a:bodyPr rtlCol="0" anchor="ctr"/>
              <a:lstStyle/>
              <a:p>
                <a:endParaRPr lang="en-US"/>
              </a:p>
            </p:txBody>
          </p:sp>
          <p:sp>
            <p:nvSpPr>
              <p:cNvPr id="3653" name="Freeform: Shape 3652">
                <a:extLst>
                  <a:ext uri="{FF2B5EF4-FFF2-40B4-BE49-F238E27FC236}">
                    <a16:creationId xmlns:a16="http://schemas.microsoft.com/office/drawing/2014/main" id="{C7B40A4E-B3E2-479B-A891-EE266EE177E1}"/>
                  </a:ext>
                </a:extLst>
              </p:cNvPr>
              <p:cNvSpPr/>
              <p:nvPr/>
            </p:nvSpPr>
            <p:spPr>
              <a:xfrm>
                <a:off x="2996704" y="3867846"/>
                <a:ext cx="35809" cy="5909"/>
              </a:xfrm>
              <a:custGeom>
                <a:avLst/>
                <a:gdLst>
                  <a:gd name="connsiteX0" fmla="*/ 449 w 35809"/>
                  <a:gd name="connsiteY0" fmla="*/ 320 h 5909"/>
                  <a:gd name="connsiteX1" fmla="*/ 36259 w 35809"/>
                  <a:gd name="connsiteY1" fmla="*/ 320 h 5909"/>
                </a:gdLst>
                <a:ahLst/>
                <a:cxnLst>
                  <a:cxn ang="0">
                    <a:pos x="connsiteX0" y="connsiteY0"/>
                  </a:cxn>
                  <a:cxn ang="0">
                    <a:pos x="connsiteX1" y="connsiteY1"/>
                  </a:cxn>
                </a:cxnLst>
                <a:rect l="l" t="t" r="r" b="b"/>
                <a:pathLst>
                  <a:path w="35809" h="5909">
                    <a:moveTo>
                      <a:pt x="449" y="320"/>
                    </a:moveTo>
                    <a:lnTo>
                      <a:pt x="36259" y="320"/>
                    </a:lnTo>
                  </a:path>
                </a:pathLst>
              </a:custGeom>
              <a:noFill/>
              <a:ln w="5965" cap="flat">
                <a:solidFill>
                  <a:srgbClr val="EC4E44"/>
                </a:solidFill>
                <a:prstDash val="solid"/>
                <a:miter/>
              </a:ln>
            </p:spPr>
            <p:txBody>
              <a:bodyPr rtlCol="0" anchor="ctr"/>
              <a:lstStyle/>
              <a:p>
                <a:endParaRPr lang="en-US"/>
              </a:p>
            </p:txBody>
          </p:sp>
          <p:sp>
            <p:nvSpPr>
              <p:cNvPr id="3654" name="Freeform: Shape 3653">
                <a:extLst>
                  <a:ext uri="{FF2B5EF4-FFF2-40B4-BE49-F238E27FC236}">
                    <a16:creationId xmlns:a16="http://schemas.microsoft.com/office/drawing/2014/main" id="{1CEF1CDC-E02F-4E70-88CA-3EE683DA40CA}"/>
                  </a:ext>
                </a:extLst>
              </p:cNvPr>
              <p:cNvSpPr/>
              <p:nvPr/>
            </p:nvSpPr>
            <p:spPr>
              <a:xfrm>
                <a:off x="3261584" y="3636503"/>
                <a:ext cx="35809" cy="5909"/>
              </a:xfrm>
              <a:custGeom>
                <a:avLst/>
                <a:gdLst>
                  <a:gd name="connsiteX0" fmla="*/ 494 w 35809"/>
                  <a:gd name="connsiteY0" fmla="*/ 281 h 5909"/>
                  <a:gd name="connsiteX1" fmla="*/ 36303 w 35809"/>
                  <a:gd name="connsiteY1" fmla="*/ 281 h 5909"/>
                </a:gdLst>
                <a:ahLst/>
                <a:cxnLst>
                  <a:cxn ang="0">
                    <a:pos x="connsiteX0" y="connsiteY0"/>
                  </a:cxn>
                  <a:cxn ang="0">
                    <a:pos x="connsiteX1" y="connsiteY1"/>
                  </a:cxn>
                </a:cxnLst>
                <a:rect l="l" t="t" r="r" b="b"/>
                <a:pathLst>
                  <a:path w="35809" h="5909">
                    <a:moveTo>
                      <a:pt x="494" y="281"/>
                    </a:moveTo>
                    <a:lnTo>
                      <a:pt x="36303" y="281"/>
                    </a:lnTo>
                  </a:path>
                </a:pathLst>
              </a:custGeom>
              <a:solidFill>
                <a:srgbClr val="EC4E44"/>
              </a:solidFill>
              <a:ln w="5965" cap="sq">
                <a:noFill/>
                <a:prstDash val="solid"/>
                <a:miter/>
              </a:ln>
            </p:spPr>
            <p:txBody>
              <a:bodyPr rtlCol="0" anchor="ctr"/>
              <a:lstStyle/>
              <a:p>
                <a:endParaRPr lang="en-US"/>
              </a:p>
            </p:txBody>
          </p:sp>
          <p:sp>
            <p:nvSpPr>
              <p:cNvPr id="3655" name="Freeform: Shape 3654">
                <a:extLst>
                  <a:ext uri="{FF2B5EF4-FFF2-40B4-BE49-F238E27FC236}">
                    <a16:creationId xmlns:a16="http://schemas.microsoft.com/office/drawing/2014/main" id="{C34568E1-4FDF-420A-B450-85AF1CDAFBD5}"/>
                  </a:ext>
                </a:extLst>
              </p:cNvPr>
              <p:cNvSpPr/>
              <p:nvPr/>
            </p:nvSpPr>
            <p:spPr>
              <a:xfrm>
                <a:off x="3261584" y="3636503"/>
                <a:ext cx="35809" cy="5909"/>
              </a:xfrm>
              <a:custGeom>
                <a:avLst/>
                <a:gdLst>
                  <a:gd name="connsiteX0" fmla="*/ 494 w 35809"/>
                  <a:gd name="connsiteY0" fmla="*/ 281 h 5909"/>
                  <a:gd name="connsiteX1" fmla="*/ 36303 w 35809"/>
                  <a:gd name="connsiteY1" fmla="*/ 281 h 5909"/>
                </a:gdLst>
                <a:ahLst/>
                <a:cxnLst>
                  <a:cxn ang="0">
                    <a:pos x="connsiteX0" y="connsiteY0"/>
                  </a:cxn>
                  <a:cxn ang="0">
                    <a:pos x="connsiteX1" y="connsiteY1"/>
                  </a:cxn>
                </a:cxnLst>
                <a:rect l="l" t="t" r="r" b="b"/>
                <a:pathLst>
                  <a:path w="35809" h="5909">
                    <a:moveTo>
                      <a:pt x="494" y="281"/>
                    </a:moveTo>
                    <a:lnTo>
                      <a:pt x="36303" y="281"/>
                    </a:lnTo>
                  </a:path>
                </a:pathLst>
              </a:custGeom>
              <a:noFill/>
              <a:ln w="5965" cap="flat">
                <a:solidFill>
                  <a:srgbClr val="EC4E44"/>
                </a:solidFill>
                <a:prstDash val="solid"/>
                <a:miter/>
              </a:ln>
            </p:spPr>
            <p:txBody>
              <a:bodyPr rtlCol="0" anchor="ctr"/>
              <a:lstStyle/>
              <a:p>
                <a:endParaRPr lang="en-US"/>
              </a:p>
            </p:txBody>
          </p:sp>
          <p:sp>
            <p:nvSpPr>
              <p:cNvPr id="3656" name="Freeform: Shape 3655">
                <a:extLst>
                  <a:ext uri="{FF2B5EF4-FFF2-40B4-BE49-F238E27FC236}">
                    <a16:creationId xmlns:a16="http://schemas.microsoft.com/office/drawing/2014/main" id="{ABDC03B9-F703-439D-BA02-50421AC8A8D7}"/>
                  </a:ext>
                </a:extLst>
              </p:cNvPr>
              <p:cNvSpPr/>
              <p:nvPr/>
            </p:nvSpPr>
            <p:spPr>
              <a:xfrm>
                <a:off x="3846505" y="3095422"/>
                <a:ext cx="35809" cy="5909"/>
              </a:xfrm>
              <a:custGeom>
                <a:avLst/>
                <a:gdLst>
                  <a:gd name="connsiteX0" fmla="*/ 592 w 35809"/>
                  <a:gd name="connsiteY0" fmla="*/ 189 h 5909"/>
                  <a:gd name="connsiteX1" fmla="*/ 36401 w 35809"/>
                  <a:gd name="connsiteY1" fmla="*/ 189 h 5909"/>
                </a:gdLst>
                <a:ahLst/>
                <a:cxnLst>
                  <a:cxn ang="0">
                    <a:pos x="connsiteX0" y="connsiteY0"/>
                  </a:cxn>
                  <a:cxn ang="0">
                    <a:pos x="connsiteX1" y="connsiteY1"/>
                  </a:cxn>
                </a:cxnLst>
                <a:rect l="l" t="t" r="r" b="b"/>
                <a:pathLst>
                  <a:path w="35809" h="5909">
                    <a:moveTo>
                      <a:pt x="592" y="189"/>
                    </a:moveTo>
                    <a:lnTo>
                      <a:pt x="36401" y="189"/>
                    </a:lnTo>
                  </a:path>
                </a:pathLst>
              </a:custGeom>
              <a:solidFill>
                <a:srgbClr val="EC4E44"/>
              </a:solidFill>
              <a:ln w="5965" cap="sq">
                <a:noFill/>
                <a:prstDash val="solid"/>
                <a:miter/>
              </a:ln>
            </p:spPr>
            <p:txBody>
              <a:bodyPr rtlCol="0" anchor="ctr"/>
              <a:lstStyle/>
              <a:p>
                <a:endParaRPr lang="en-US"/>
              </a:p>
            </p:txBody>
          </p:sp>
          <p:sp>
            <p:nvSpPr>
              <p:cNvPr id="3657" name="Freeform: Shape 3656">
                <a:extLst>
                  <a:ext uri="{FF2B5EF4-FFF2-40B4-BE49-F238E27FC236}">
                    <a16:creationId xmlns:a16="http://schemas.microsoft.com/office/drawing/2014/main" id="{EAE059EE-C489-4866-974B-D37667D11973}"/>
                  </a:ext>
                </a:extLst>
              </p:cNvPr>
              <p:cNvSpPr/>
              <p:nvPr/>
            </p:nvSpPr>
            <p:spPr>
              <a:xfrm>
                <a:off x="3846505" y="3095422"/>
                <a:ext cx="35809" cy="5909"/>
              </a:xfrm>
              <a:custGeom>
                <a:avLst/>
                <a:gdLst>
                  <a:gd name="connsiteX0" fmla="*/ 592 w 35809"/>
                  <a:gd name="connsiteY0" fmla="*/ 189 h 5909"/>
                  <a:gd name="connsiteX1" fmla="*/ 36401 w 35809"/>
                  <a:gd name="connsiteY1" fmla="*/ 189 h 5909"/>
                </a:gdLst>
                <a:ahLst/>
                <a:cxnLst>
                  <a:cxn ang="0">
                    <a:pos x="connsiteX0" y="connsiteY0"/>
                  </a:cxn>
                  <a:cxn ang="0">
                    <a:pos x="connsiteX1" y="connsiteY1"/>
                  </a:cxn>
                </a:cxnLst>
                <a:rect l="l" t="t" r="r" b="b"/>
                <a:pathLst>
                  <a:path w="35809" h="5909">
                    <a:moveTo>
                      <a:pt x="592" y="189"/>
                    </a:moveTo>
                    <a:lnTo>
                      <a:pt x="36401" y="189"/>
                    </a:lnTo>
                  </a:path>
                </a:pathLst>
              </a:custGeom>
              <a:noFill/>
              <a:ln w="5965" cap="flat">
                <a:solidFill>
                  <a:srgbClr val="EC4E44"/>
                </a:solidFill>
                <a:prstDash val="solid"/>
                <a:miter/>
              </a:ln>
            </p:spPr>
            <p:txBody>
              <a:bodyPr rtlCol="0" anchor="ctr"/>
              <a:lstStyle/>
              <a:p>
                <a:endParaRPr lang="en-US"/>
              </a:p>
            </p:txBody>
          </p:sp>
          <p:sp>
            <p:nvSpPr>
              <p:cNvPr id="3658" name="Freeform: Shape 3657">
                <a:extLst>
                  <a:ext uri="{FF2B5EF4-FFF2-40B4-BE49-F238E27FC236}">
                    <a16:creationId xmlns:a16="http://schemas.microsoft.com/office/drawing/2014/main" id="{FDD9FCA3-3C0B-40C4-A6D7-48CA9E5DA19C}"/>
                  </a:ext>
                </a:extLst>
              </p:cNvPr>
              <p:cNvSpPr/>
              <p:nvPr/>
            </p:nvSpPr>
            <p:spPr>
              <a:xfrm>
                <a:off x="1362682" y="5103592"/>
                <a:ext cx="35809" cy="5909"/>
              </a:xfrm>
              <a:custGeom>
                <a:avLst/>
                <a:gdLst>
                  <a:gd name="connsiteX0" fmla="*/ 176 w 35809"/>
                  <a:gd name="connsiteY0" fmla="*/ 529 h 5909"/>
                  <a:gd name="connsiteX1" fmla="*/ 35985 w 35809"/>
                  <a:gd name="connsiteY1" fmla="*/ 529 h 5909"/>
                </a:gdLst>
                <a:ahLst/>
                <a:cxnLst>
                  <a:cxn ang="0">
                    <a:pos x="connsiteX0" y="connsiteY0"/>
                  </a:cxn>
                  <a:cxn ang="0">
                    <a:pos x="connsiteX1" y="connsiteY1"/>
                  </a:cxn>
                </a:cxnLst>
                <a:rect l="l" t="t" r="r" b="b"/>
                <a:pathLst>
                  <a:path w="35809" h="5909">
                    <a:moveTo>
                      <a:pt x="176" y="529"/>
                    </a:moveTo>
                    <a:lnTo>
                      <a:pt x="35985" y="529"/>
                    </a:lnTo>
                  </a:path>
                </a:pathLst>
              </a:custGeom>
              <a:solidFill>
                <a:srgbClr val="EC4E44"/>
              </a:solidFill>
              <a:ln w="5965" cap="sq">
                <a:noFill/>
                <a:prstDash val="solid"/>
                <a:miter/>
              </a:ln>
            </p:spPr>
            <p:txBody>
              <a:bodyPr rtlCol="0" anchor="ctr"/>
              <a:lstStyle/>
              <a:p>
                <a:endParaRPr lang="en-US"/>
              </a:p>
            </p:txBody>
          </p:sp>
          <p:sp>
            <p:nvSpPr>
              <p:cNvPr id="3659" name="Freeform: Shape 3658">
                <a:extLst>
                  <a:ext uri="{FF2B5EF4-FFF2-40B4-BE49-F238E27FC236}">
                    <a16:creationId xmlns:a16="http://schemas.microsoft.com/office/drawing/2014/main" id="{0C2EE551-C882-450F-8F96-CBA54BDCAF2E}"/>
                  </a:ext>
                </a:extLst>
              </p:cNvPr>
              <p:cNvSpPr/>
              <p:nvPr/>
            </p:nvSpPr>
            <p:spPr>
              <a:xfrm>
                <a:off x="1362682" y="5103592"/>
                <a:ext cx="35809" cy="5909"/>
              </a:xfrm>
              <a:custGeom>
                <a:avLst/>
                <a:gdLst>
                  <a:gd name="connsiteX0" fmla="*/ 176 w 35809"/>
                  <a:gd name="connsiteY0" fmla="*/ 529 h 5909"/>
                  <a:gd name="connsiteX1" fmla="*/ 35985 w 35809"/>
                  <a:gd name="connsiteY1" fmla="*/ 529 h 5909"/>
                </a:gdLst>
                <a:ahLst/>
                <a:cxnLst>
                  <a:cxn ang="0">
                    <a:pos x="connsiteX0" y="connsiteY0"/>
                  </a:cxn>
                  <a:cxn ang="0">
                    <a:pos x="connsiteX1" y="connsiteY1"/>
                  </a:cxn>
                </a:cxnLst>
                <a:rect l="l" t="t" r="r" b="b"/>
                <a:pathLst>
                  <a:path w="35809" h="5909">
                    <a:moveTo>
                      <a:pt x="176" y="529"/>
                    </a:moveTo>
                    <a:lnTo>
                      <a:pt x="35985" y="529"/>
                    </a:lnTo>
                  </a:path>
                </a:pathLst>
              </a:custGeom>
              <a:noFill/>
              <a:ln w="5965" cap="flat">
                <a:solidFill>
                  <a:srgbClr val="EC4E44"/>
                </a:solidFill>
                <a:prstDash val="solid"/>
                <a:miter/>
              </a:ln>
            </p:spPr>
            <p:txBody>
              <a:bodyPr rtlCol="0" anchor="ctr"/>
              <a:lstStyle/>
              <a:p>
                <a:endParaRPr lang="en-US"/>
              </a:p>
            </p:txBody>
          </p:sp>
          <p:sp>
            <p:nvSpPr>
              <p:cNvPr id="3660" name="Freeform: Shape 3659">
                <a:extLst>
                  <a:ext uri="{FF2B5EF4-FFF2-40B4-BE49-F238E27FC236}">
                    <a16:creationId xmlns:a16="http://schemas.microsoft.com/office/drawing/2014/main" id="{0EC3D746-2546-4CC4-ACA7-FD689456218C}"/>
                  </a:ext>
                </a:extLst>
              </p:cNvPr>
              <p:cNvSpPr/>
              <p:nvPr/>
            </p:nvSpPr>
            <p:spPr>
              <a:xfrm>
                <a:off x="3173352" y="3720719"/>
                <a:ext cx="35809" cy="5909"/>
              </a:xfrm>
              <a:custGeom>
                <a:avLst/>
                <a:gdLst>
                  <a:gd name="connsiteX0" fmla="*/ 479 w 35809"/>
                  <a:gd name="connsiteY0" fmla="*/ 295 h 5909"/>
                  <a:gd name="connsiteX1" fmla="*/ 36288 w 35809"/>
                  <a:gd name="connsiteY1" fmla="*/ 295 h 5909"/>
                </a:gdLst>
                <a:ahLst/>
                <a:cxnLst>
                  <a:cxn ang="0">
                    <a:pos x="connsiteX0" y="connsiteY0"/>
                  </a:cxn>
                  <a:cxn ang="0">
                    <a:pos x="connsiteX1" y="connsiteY1"/>
                  </a:cxn>
                </a:cxnLst>
                <a:rect l="l" t="t" r="r" b="b"/>
                <a:pathLst>
                  <a:path w="35809" h="5909">
                    <a:moveTo>
                      <a:pt x="479" y="295"/>
                    </a:moveTo>
                    <a:lnTo>
                      <a:pt x="36288" y="295"/>
                    </a:lnTo>
                  </a:path>
                </a:pathLst>
              </a:custGeom>
              <a:solidFill>
                <a:srgbClr val="EC4E44"/>
              </a:solidFill>
              <a:ln w="5965" cap="sq">
                <a:noFill/>
                <a:prstDash val="solid"/>
                <a:miter/>
              </a:ln>
            </p:spPr>
            <p:txBody>
              <a:bodyPr rtlCol="0" anchor="ctr"/>
              <a:lstStyle/>
              <a:p>
                <a:endParaRPr lang="en-US"/>
              </a:p>
            </p:txBody>
          </p:sp>
          <p:sp>
            <p:nvSpPr>
              <p:cNvPr id="3661" name="Freeform: Shape 3660">
                <a:extLst>
                  <a:ext uri="{FF2B5EF4-FFF2-40B4-BE49-F238E27FC236}">
                    <a16:creationId xmlns:a16="http://schemas.microsoft.com/office/drawing/2014/main" id="{3665BF95-126E-475C-84F5-289F8609222D}"/>
                  </a:ext>
                </a:extLst>
              </p:cNvPr>
              <p:cNvSpPr/>
              <p:nvPr/>
            </p:nvSpPr>
            <p:spPr>
              <a:xfrm>
                <a:off x="3173352" y="3720719"/>
                <a:ext cx="35809" cy="5909"/>
              </a:xfrm>
              <a:custGeom>
                <a:avLst/>
                <a:gdLst>
                  <a:gd name="connsiteX0" fmla="*/ 479 w 35809"/>
                  <a:gd name="connsiteY0" fmla="*/ 295 h 5909"/>
                  <a:gd name="connsiteX1" fmla="*/ 36288 w 35809"/>
                  <a:gd name="connsiteY1" fmla="*/ 295 h 5909"/>
                </a:gdLst>
                <a:ahLst/>
                <a:cxnLst>
                  <a:cxn ang="0">
                    <a:pos x="connsiteX0" y="connsiteY0"/>
                  </a:cxn>
                  <a:cxn ang="0">
                    <a:pos x="connsiteX1" y="connsiteY1"/>
                  </a:cxn>
                </a:cxnLst>
                <a:rect l="l" t="t" r="r" b="b"/>
                <a:pathLst>
                  <a:path w="35809" h="5909">
                    <a:moveTo>
                      <a:pt x="479" y="295"/>
                    </a:moveTo>
                    <a:lnTo>
                      <a:pt x="36288" y="295"/>
                    </a:lnTo>
                  </a:path>
                </a:pathLst>
              </a:custGeom>
              <a:noFill/>
              <a:ln w="5965" cap="flat">
                <a:solidFill>
                  <a:srgbClr val="EC4E44"/>
                </a:solidFill>
                <a:prstDash val="solid"/>
                <a:miter/>
              </a:ln>
            </p:spPr>
            <p:txBody>
              <a:bodyPr rtlCol="0" anchor="ctr"/>
              <a:lstStyle/>
              <a:p>
                <a:endParaRPr lang="en-US"/>
              </a:p>
            </p:txBody>
          </p:sp>
          <p:sp>
            <p:nvSpPr>
              <p:cNvPr id="3662" name="Freeform: Shape 3661">
                <a:extLst>
                  <a:ext uri="{FF2B5EF4-FFF2-40B4-BE49-F238E27FC236}">
                    <a16:creationId xmlns:a16="http://schemas.microsoft.com/office/drawing/2014/main" id="{57E60010-597B-483F-8159-4DF2E150EE7B}"/>
                  </a:ext>
                </a:extLst>
              </p:cNvPr>
              <p:cNvSpPr/>
              <p:nvPr/>
            </p:nvSpPr>
            <p:spPr>
              <a:xfrm>
                <a:off x="3655702" y="3270040"/>
                <a:ext cx="35809" cy="5909"/>
              </a:xfrm>
              <a:custGeom>
                <a:avLst/>
                <a:gdLst>
                  <a:gd name="connsiteX0" fmla="*/ 560 w 35809"/>
                  <a:gd name="connsiteY0" fmla="*/ 219 h 5909"/>
                  <a:gd name="connsiteX1" fmla="*/ 36369 w 35809"/>
                  <a:gd name="connsiteY1" fmla="*/ 219 h 5909"/>
                </a:gdLst>
                <a:ahLst/>
                <a:cxnLst>
                  <a:cxn ang="0">
                    <a:pos x="connsiteX0" y="connsiteY0"/>
                  </a:cxn>
                  <a:cxn ang="0">
                    <a:pos x="connsiteX1" y="connsiteY1"/>
                  </a:cxn>
                </a:cxnLst>
                <a:rect l="l" t="t" r="r" b="b"/>
                <a:pathLst>
                  <a:path w="35809" h="5909">
                    <a:moveTo>
                      <a:pt x="560" y="219"/>
                    </a:moveTo>
                    <a:lnTo>
                      <a:pt x="36369" y="219"/>
                    </a:lnTo>
                  </a:path>
                </a:pathLst>
              </a:custGeom>
              <a:solidFill>
                <a:srgbClr val="EC4E44"/>
              </a:solidFill>
              <a:ln w="5965" cap="sq">
                <a:noFill/>
                <a:prstDash val="solid"/>
                <a:miter/>
              </a:ln>
            </p:spPr>
            <p:txBody>
              <a:bodyPr rtlCol="0" anchor="ctr"/>
              <a:lstStyle/>
              <a:p>
                <a:endParaRPr lang="en-US"/>
              </a:p>
            </p:txBody>
          </p:sp>
          <p:sp>
            <p:nvSpPr>
              <p:cNvPr id="3663" name="Freeform: Shape 3662">
                <a:extLst>
                  <a:ext uri="{FF2B5EF4-FFF2-40B4-BE49-F238E27FC236}">
                    <a16:creationId xmlns:a16="http://schemas.microsoft.com/office/drawing/2014/main" id="{56826136-EFBC-440D-950C-3B4B60A4AF0D}"/>
                  </a:ext>
                </a:extLst>
              </p:cNvPr>
              <p:cNvSpPr/>
              <p:nvPr/>
            </p:nvSpPr>
            <p:spPr>
              <a:xfrm>
                <a:off x="3655702" y="3270040"/>
                <a:ext cx="35809" cy="5909"/>
              </a:xfrm>
              <a:custGeom>
                <a:avLst/>
                <a:gdLst>
                  <a:gd name="connsiteX0" fmla="*/ 560 w 35809"/>
                  <a:gd name="connsiteY0" fmla="*/ 219 h 5909"/>
                  <a:gd name="connsiteX1" fmla="*/ 36369 w 35809"/>
                  <a:gd name="connsiteY1" fmla="*/ 219 h 5909"/>
                </a:gdLst>
                <a:ahLst/>
                <a:cxnLst>
                  <a:cxn ang="0">
                    <a:pos x="connsiteX0" y="connsiteY0"/>
                  </a:cxn>
                  <a:cxn ang="0">
                    <a:pos x="connsiteX1" y="connsiteY1"/>
                  </a:cxn>
                </a:cxnLst>
                <a:rect l="l" t="t" r="r" b="b"/>
                <a:pathLst>
                  <a:path w="35809" h="5909">
                    <a:moveTo>
                      <a:pt x="560" y="219"/>
                    </a:moveTo>
                    <a:lnTo>
                      <a:pt x="36369" y="219"/>
                    </a:lnTo>
                  </a:path>
                </a:pathLst>
              </a:custGeom>
              <a:noFill/>
              <a:ln w="5965" cap="flat">
                <a:solidFill>
                  <a:srgbClr val="EC4E44"/>
                </a:solidFill>
                <a:prstDash val="solid"/>
                <a:miter/>
              </a:ln>
            </p:spPr>
            <p:txBody>
              <a:bodyPr rtlCol="0" anchor="ctr"/>
              <a:lstStyle/>
              <a:p>
                <a:endParaRPr lang="en-US"/>
              </a:p>
            </p:txBody>
          </p:sp>
          <p:sp>
            <p:nvSpPr>
              <p:cNvPr id="3664" name="Freeform: Shape 3663">
                <a:extLst>
                  <a:ext uri="{FF2B5EF4-FFF2-40B4-BE49-F238E27FC236}">
                    <a16:creationId xmlns:a16="http://schemas.microsoft.com/office/drawing/2014/main" id="{C7C12948-BB2D-40A8-A4C3-F6715E12689F}"/>
                  </a:ext>
                </a:extLst>
              </p:cNvPr>
              <p:cNvSpPr/>
              <p:nvPr/>
            </p:nvSpPr>
            <p:spPr>
              <a:xfrm>
                <a:off x="3399080" y="3533845"/>
                <a:ext cx="35809" cy="5909"/>
              </a:xfrm>
              <a:custGeom>
                <a:avLst/>
                <a:gdLst>
                  <a:gd name="connsiteX0" fmla="*/ 517 w 35809"/>
                  <a:gd name="connsiteY0" fmla="*/ 263 h 5909"/>
                  <a:gd name="connsiteX1" fmla="*/ 36326 w 35809"/>
                  <a:gd name="connsiteY1" fmla="*/ 263 h 5909"/>
                </a:gdLst>
                <a:ahLst/>
                <a:cxnLst>
                  <a:cxn ang="0">
                    <a:pos x="connsiteX0" y="connsiteY0"/>
                  </a:cxn>
                  <a:cxn ang="0">
                    <a:pos x="connsiteX1" y="connsiteY1"/>
                  </a:cxn>
                </a:cxnLst>
                <a:rect l="l" t="t" r="r" b="b"/>
                <a:pathLst>
                  <a:path w="35809" h="5909">
                    <a:moveTo>
                      <a:pt x="517" y="263"/>
                    </a:moveTo>
                    <a:lnTo>
                      <a:pt x="36326" y="263"/>
                    </a:lnTo>
                  </a:path>
                </a:pathLst>
              </a:custGeom>
              <a:solidFill>
                <a:srgbClr val="EC4E44"/>
              </a:solidFill>
              <a:ln w="5965" cap="sq">
                <a:noFill/>
                <a:prstDash val="solid"/>
                <a:miter/>
              </a:ln>
            </p:spPr>
            <p:txBody>
              <a:bodyPr rtlCol="0" anchor="ctr"/>
              <a:lstStyle/>
              <a:p>
                <a:endParaRPr lang="en-US"/>
              </a:p>
            </p:txBody>
          </p:sp>
          <p:sp>
            <p:nvSpPr>
              <p:cNvPr id="3665" name="Freeform: Shape 3664">
                <a:extLst>
                  <a:ext uri="{FF2B5EF4-FFF2-40B4-BE49-F238E27FC236}">
                    <a16:creationId xmlns:a16="http://schemas.microsoft.com/office/drawing/2014/main" id="{D8AEF799-6619-4BBB-BD7A-DFD9599B0F20}"/>
                  </a:ext>
                </a:extLst>
              </p:cNvPr>
              <p:cNvSpPr/>
              <p:nvPr/>
            </p:nvSpPr>
            <p:spPr>
              <a:xfrm>
                <a:off x="3399080" y="3533845"/>
                <a:ext cx="35809" cy="5909"/>
              </a:xfrm>
              <a:custGeom>
                <a:avLst/>
                <a:gdLst>
                  <a:gd name="connsiteX0" fmla="*/ 517 w 35809"/>
                  <a:gd name="connsiteY0" fmla="*/ 263 h 5909"/>
                  <a:gd name="connsiteX1" fmla="*/ 36326 w 35809"/>
                  <a:gd name="connsiteY1" fmla="*/ 263 h 5909"/>
                </a:gdLst>
                <a:ahLst/>
                <a:cxnLst>
                  <a:cxn ang="0">
                    <a:pos x="connsiteX0" y="connsiteY0"/>
                  </a:cxn>
                  <a:cxn ang="0">
                    <a:pos x="connsiteX1" y="connsiteY1"/>
                  </a:cxn>
                </a:cxnLst>
                <a:rect l="l" t="t" r="r" b="b"/>
                <a:pathLst>
                  <a:path w="35809" h="5909">
                    <a:moveTo>
                      <a:pt x="517" y="263"/>
                    </a:moveTo>
                    <a:lnTo>
                      <a:pt x="36326" y="263"/>
                    </a:lnTo>
                  </a:path>
                </a:pathLst>
              </a:custGeom>
              <a:noFill/>
              <a:ln w="5965" cap="flat">
                <a:solidFill>
                  <a:srgbClr val="EC4E44"/>
                </a:solidFill>
                <a:prstDash val="solid"/>
                <a:miter/>
              </a:ln>
            </p:spPr>
            <p:txBody>
              <a:bodyPr rtlCol="0" anchor="ctr"/>
              <a:lstStyle/>
              <a:p>
                <a:endParaRPr lang="en-US"/>
              </a:p>
            </p:txBody>
          </p:sp>
          <p:sp>
            <p:nvSpPr>
              <p:cNvPr id="3666" name="Freeform: Shape 3665">
                <a:extLst>
                  <a:ext uri="{FF2B5EF4-FFF2-40B4-BE49-F238E27FC236}">
                    <a16:creationId xmlns:a16="http://schemas.microsoft.com/office/drawing/2014/main" id="{5D421D9A-FD38-465D-BF44-E66ABC4CE271}"/>
                  </a:ext>
                </a:extLst>
              </p:cNvPr>
              <p:cNvSpPr/>
              <p:nvPr/>
            </p:nvSpPr>
            <p:spPr>
              <a:xfrm>
                <a:off x="2310647" y="4501752"/>
                <a:ext cx="35809" cy="5909"/>
              </a:xfrm>
              <a:custGeom>
                <a:avLst/>
                <a:gdLst>
                  <a:gd name="connsiteX0" fmla="*/ 334 w 35809"/>
                  <a:gd name="connsiteY0" fmla="*/ 427 h 5909"/>
                  <a:gd name="connsiteX1" fmla="*/ 36144 w 35809"/>
                  <a:gd name="connsiteY1" fmla="*/ 427 h 5909"/>
                </a:gdLst>
                <a:ahLst/>
                <a:cxnLst>
                  <a:cxn ang="0">
                    <a:pos x="connsiteX0" y="connsiteY0"/>
                  </a:cxn>
                  <a:cxn ang="0">
                    <a:pos x="connsiteX1" y="connsiteY1"/>
                  </a:cxn>
                </a:cxnLst>
                <a:rect l="l" t="t" r="r" b="b"/>
                <a:pathLst>
                  <a:path w="35809" h="5909">
                    <a:moveTo>
                      <a:pt x="334" y="427"/>
                    </a:moveTo>
                    <a:lnTo>
                      <a:pt x="36144" y="427"/>
                    </a:lnTo>
                  </a:path>
                </a:pathLst>
              </a:custGeom>
              <a:solidFill>
                <a:srgbClr val="EC4E44"/>
              </a:solidFill>
              <a:ln w="5965" cap="sq">
                <a:noFill/>
                <a:prstDash val="solid"/>
                <a:miter/>
              </a:ln>
            </p:spPr>
            <p:txBody>
              <a:bodyPr rtlCol="0" anchor="ctr"/>
              <a:lstStyle/>
              <a:p>
                <a:endParaRPr lang="en-US"/>
              </a:p>
            </p:txBody>
          </p:sp>
          <p:sp>
            <p:nvSpPr>
              <p:cNvPr id="3667" name="Freeform: Shape 3666">
                <a:extLst>
                  <a:ext uri="{FF2B5EF4-FFF2-40B4-BE49-F238E27FC236}">
                    <a16:creationId xmlns:a16="http://schemas.microsoft.com/office/drawing/2014/main" id="{C782E9E3-55E1-45DB-8E4C-9D578207D997}"/>
                  </a:ext>
                </a:extLst>
              </p:cNvPr>
              <p:cNvSpPr/>
              <p:nvPr/>
            </p:nvSpPr>
            <p:spPr>
              <a:xfrm>
                <a:off x="2310647" y="4501752"/>
                <a:ext cx="35809" cy="5909"/>
              </a:xfrm>
              <a:custGeom>
                <a:avLst/>
                <a:gdLst>
                  <a:gd name="connsiteX0" fmla="*/ 334 w 35809"/>
                  <a:gd name="connsiteY0" fmla="*/ 427 h 5909"/>
                  <a:gd name="connsiteX1" fmla="*/ 36144 w 35809"/>
                  <a:gd name="connsiteY1" fmla="*/ 427 h 5909"/>
                </a:gdLst>
                <a:ahLst/>
                <a:cxnLst>
                  <a:cxn ang="0">
                    <a:pos x="connsiteX0" y="connsiteY0"/>
                  </a:cxn>
                  <a:cxn ang="0">
                    <a:pos x="connsiteX1" y="connsiteY1"/>
                  </a:cxn>
                </a:cxnLst>
                <a:rect l="l" t="t" r="r" b="b"/>
                <a:pathLst>
                  <a:path w="35809" h="5909">
                    <a:moveTo>
                      <a:pt x="334" y="427"/>
                    </a:moveTo>
                    <a:lnTo>
                      <a:pt x="36144" y="427"/>
                    </a:lnTo>
                  </a:path>
                </a:pathLst>
              </a:custGeom>
              <a:noFill/>
              <a:ln w="5965" cap="flat">
                <a:solidFill>
                  <a:srgbClr val="EC4E44"/>
                </a:solidFill>
                <a:prstDash val="solid"/>
                <a:miter/>
              </a:ln>
            </p:spPr>
            <p:txBody>
              <a:bodyPr rtlCol="0" anchor="ctr"/>
              <a:lstStyle/>
              <a:p>
                <a:endParaRPr lang="en-US"/>
              </a:p>
            </p:txBody>
          </p:sp>
          <p:sp>
            <p:nvSpPr>
              <p:cNvPr id="3668" name="Freeform: Shape 3667">
                <a:extLst>
                  <a:ext uri="{FF2B5EF4-FFF2-40B4-BE49-F238E27FC236}">
                    <a16:creationId xmlns:a16="http://schemas.microsoft.com/office/drawing/2014/main" id="{57CBABC6-F1A7-424F-9C0A-BF5BC8115EF2}"/>
                  </a:ext>
                </a:extLst>
              </p:cNvPr>
              <p:cNvSpPr/>
              <p:nvPr/>
            </p:nvSpPr>
            <p:spPr>
              <a:xfrm>
                <a:off x="3196636" y="3721864"/>
                <a:ext cx="35809" cy="5909"/>
              </a:xfrm>
              <a:custGeom>
                <a:avLst/>
                <a:gdLst>
                  <a:gd name="connsiteX0" fmla="*/ 483 w 35809"/>
                  <a:gd name="connsiteY0" fmla="*/ 295 h 5909"/>
                  <a:gd name="connsiteX1" fmla="*/ 36292 w 35809"/>
                  <a:gd name="connsiteY1" fmla="*/ 295 h 5909"/>
                </a:gdLst>
                <a:ahLst/>
                <a:cxnLst>
                  <a:cxn ang="0">
                    <a:pos x="connsiteX0" y="connsiteY0"/>
                  </a:cxn>
                  <a:cxn ang="0">
                    <a:pos x="connsiteX1" y="connsiteY1"/>
                  </a:cxn>
                </a:cxnLst>
                <a:rect l="l" t="t" r="r" b="b"/>
                <a:pathLst>
                  <a:path w="35809" h="5909">
                    <a:moveTo>
                      <a:pt x="483" y="295"/>
                    </a:moveTo>
                    <a:lnTo>
                      <a:pt x="36292" y="295"/>
                    </a:lnTo>
                  </a:path>
                </a:pathLst>
              </a:custGeom>
              <a:solidFill>
                <a:srgbClr val="EC4E44"/>
              </a:solidFill>
              <a:ln w="5965" cap="sq">
                <a:noFill/>
                <a:prstDash val="solid"/>
                <a:miter/>
              </a:ln>
            </p:spPr>
            <p:txBody>
              <a:bodyPr rtlCol="0" anchor="ctr"/>
              <a:lstStyle/>
              <a:p>
                <a:endParaRPr lang="en-US"/>
              </a:p>
            </p:txBody>
          </p:sp>
          <p:sp>
            <p:nvSpPr>
              <p:cNvPr id="3669" name="Freeform: Shape 3668">
                <a:extLst>
                  <a:ext uri="{FF2B5EF4-FFF2-40B4-BE49-F238E27FC236}">
                    <a16:creationId xmlns:a16="http://schemas.microsoft.com/office/drawing/2014/main" id="{01986C29-BD8E-43D5-A3A8-FC33CFC39AEA}"/>
                  </a:ext>
                </a:extLst>
              </p:cNvPr>
              <p:cNvSpPr/>
              <p:nvPr/>
            </p:nvSpPr>
            <p:spPr>
              <a:xfrm>
                <a:off x="3196636" y="3721864"/>
                <a:ext cx="35809" cy="5909"/>
              </a:xfrm>
              <a:custGeom>
                <a:avLst/>
                <a:gdLst>
                  <a:gd name="connsiteX0" fmla="*/ 483 w 35809"/>
                  <a:gd name="connsiteY0" fmla="*/ 295 h 5909"/>
                  <a:gd name="connsiteX1" fmla="*/ 36292 w 35809"/>
                  <a:gd name="connsiteY1" fmla="*/ 295 h 5909"/>
                </a:gdLst>
                <a:ahLst/>
                <a:cxnLst>
                  <a:cxn ang="0">
                    <a:pos x="connsiteX0" y="connsiteY0"/>
                  </a:cxn>
                  <a:cxn ang="0">
                    <a:pos x="connsiteX1" y="connsiteY1"/>
                  </a:cxn>
                </a:cxnLst>
                <a:rect l="l" t="t" r="r" b="b"/>
                <a:pathLst>
                  <a:path w="35809" h="5909">
                    <a:moveTo>
                      <a:pt x="483" y="295"/>
                    </a:moveTo>
                    <a:lnTo>
                      <a:pt x="36292" y="295"/>
                    </a:lnTo>
                  </a:path>
                </a:pathLst>
              </a:custGeom>
              <a:noFill/>
              <a:ln w="5965" cap="flat">
                <a:solidFill>
                  <a:srgbClr val="EC4E44"/>
                </a:solidFill>
                <a:prstDash val="solid"/>
                <a:miter/>
              </a:ln>
            </p:spPr>
            <p:txBody>
              <a:bodyPr rtlCol="0" anchor="ctr"/>
              <a:lstStyle/>
              <a:p>
                <a:endParaRPr lang="en-US"/>
              </a:p>
            </p:txBody>
          </p:sp>
          <p:sp>
            <p:nvSpPr>
              <p:cNvPr id="3670" name="Freeform: Shape 3669">
                <a:extLst>
                  <a:ext uri="{FF2B5EF4-FFF2-40B4-BE49-F238E27FC236}">
                    <a16:creationId xmlns:a16="http://schemas.microsoft.com/office/drawing/2014/main" id="{D5824A75-0346-4876-B87E-03C133524BC5}"/>
                  </a:ext>
                </a:extLst>
              </p:cNvPr>
              <p:cNvSpPr/>
              <p:nvPr/>
            </p:nvSpPr>
            <p:spPr>
              <a:xfrm>
                <a:off x="4018041" y="3018856"/>
                <a:ext cx="35809" cy="5909"/>
              </a:xfrm>
              <a:custGeom>
                <a:avLst/>
                <a:gdLst>
                  <a:gd name="connsiteX0" fmla="*/ 621 w 35809"/>
                  <a:gd name="connsiteY0" fmla="*/ 176 h 5909"/>
                  <a:gd name="connsiteX1" fmla="*/ 36430 w 35809"/>
                  <a:gd name="connsiteY1" fmla="*/ 176 h 5909"/>
                </a:gdLst>
                <a:ahLst/>
                <a:cxnLst>
                  <a:cxn ang="0">
                    <a:pos x="connsiteX0" y="connsiteY0"/>
                  </a:cxn>
                  <a:cxn ang="0">
                    <a:pos x="connsiteX1" y="connsiteY1"/>
                  </a:cxn>
                </a:cxnLst>
                <a:rect l="l" t="t" r="r" b="b"/>
                <a:pathLst>
                  <a:path w="35809" h="5909">
                    <a:moveTo>
                      <a:pt x="621" y="176"/>
                    </a:moveTo>
                    <a:lnTo>
                      <a:pt x="36430" y="176"/>
                    </a:lnTo>
                  </a:path>
                </a:pathLst>
              </a:custGeom>
              <a:solidFill>
                <a:srgbClr val="EC4E44"/>
              </a:solidFill>
              <a:ln w="5965" cap="sq">
                <a:noFill/>
                <a:prstDash val="solid"/>
                <a:miter/>
              </a:ln>
            </p:spPr>
            <p:txBody>
              <a:bodyPr rtlCol="0" anchor="ctr"/>
              <a:lstStyle/>
              <a:p>
                <a:endParaRPr lang="en-US"/>
              </a:p>
            </p:txBody>
          </p:sp>
          <p:sp>
            <p:nvSpPr>
              <p:cNvPr id="3671" name="Freeform: Shape 3670">
                <a:extLst>
                  <a:ext uri="{FF2B5EF4-FFF2-40B4-BE49-F238E27FC236}">
                    <a16:creationId xmlns:a16="http://schemas.microsoft.com/office/drawing/2014/main" id="{592BC8C7-F09A-412E-920F-82AFBDC9EB8E}"/>
                  </a:ext>
                </a:extLst>
              </p:cNvPr>
              <p:cNvSpPr/>
              <p:nvPr/>
            </p:nvSpPr>
            <p:spPr>
              <a:xfrm>
                <a:off x="4018041" y="3018856"/>
                <a:ext cx="35809" cy="5909"/>
              </a:xfrm>
              <a:custGeom>
                <a:avLst/>
                <a:gdLst>
                  <a:gd name="connsiteX0" fmla="*/ 621 w 35809"/>
                  <a:gd name="connsiteY0" fmla="*/ 176 h 5909"/>
                  <a:gd name="connsiteX1" fmla="*/ 36430 w 35809"/>
                  <a:gd name="connsiteY1" fmla="*/ 176 h 5909"/>
                </a:gdLst>
                <a:ahLst/>
                <a:cxnLst>
                  <a:cxn ang="0">
                    <a:pos x="connsiteX0" y="connsiteY0"/>
                  </a:cxn>
                  <a:cxn ang="0">
                    <a:pos x="connsiteX1" y="connsiteY1"/>
                  </a:cxn>
                </a:cxnLst>
                <a:rect l="l" t="t" r="r" b="b"/>
                <a:pathLst>
                  <a:path w="35809" h="5909">
                    <a:moveTo>
                      <a:pt x="621" y="176"/>
                    </a:moveTo>
                    <a:lnTo>
                      <a:pt x="36430" y="176"/>
                    </a:lnTo>
                  </a:path>
                </a:pathLst>
              </a:custGeom>
              <a:noFill/>
              <a:ln w="5965" cap="flat">
                <a:solidFill>
                  <a:srgbClr val="EC4E44"/>
                </a:solidFill>
                <a:prstDash val="solid"/>
                <a:miter/>
              </a:ln>
            </p:spPr>
            <p:txBody>
              <a:bodyPr rtlCol="0" anchor="ctr"/>
              <a:lstStyle/>
              <a:p>
                <a:endParaRPr lang="en-US"/>
              </a:p>
            </p:txBody>
          </p:sp>
          <p:sp>
            <p:nvSpPr>
              <p:cNvPr id="3672" name="Freeform: Shape 3671">
                <a:extLst>
                  <a:ext uri="{FF2B5EF4-FFF2-40B4-BE49-F238E27FC236}">
                    <a16:creationId xmlns:a16="http://schemas.microsoft.com/office/drawing/2014/main" id="{89F3CE61-A782-4318-8B2D-2C59C51141BE}"/>
                  </a:ext>
                </a:extLst>
              </p:cNvPr>
              <p:cNvSpPr/>
              <p:nvPr/>
            </p:nvSpPr>
            <p:spPr>
              <a:xfrm>
                <a:off x="3278110" y="3619871"/>
                <a:ext cx="35809" cy="5909"/>
              </a:xfrm>
              <a:custGeom>
                <a:avLst/>
                <a:gdLst>
                  <a:gd name="connsiteX0" fmla="*/ 497 w 35809"/>
                  <a:gd name="connsiteY0" fmla="*/ 278 h 5909"/>
                  <a:gd name="connsiteX1" fmla="*/ 36306 w 35809"/>
                  <a:gd name="connsiteY1" fmla="*/ 278 h 5909"/>
                </a:gdLst>
                <a:ahLst/>
                <a:cxnLst>
                  <a:cxn ang="0">
                    <a:pos x="connsiteX0" y="connsiteY0"/>
                  </a:cxn>
                  <a:cxn ang="0">
                    <a:pos x="connsiteX1" y="connsiteY1"/>
                  </a:cxn>
                </a:cxnLst>
                <a:rect l="l" t="t" r="r" b="b"/>
                <a:pathLst>
                  <a:path w="35809" h="5909">
                    <a:moveTo>
                      <a:pt x="497" y="278"/>
                    </a:moveTo>
                    <a:lnTo>
                      <a:pt x="36306" y="278"/>
                    </a:lnTo>
                  </a:path>
                </a:pathLst>
              </a:custGeom>
              <a:solidFill>
                <a:srgbClr val="EC4E44"/>
              </a:solidFill>
              <a:ln w="5965" cap="sq">
                <a:noFill/>
                <a:prstDash val="solid"/>
                <a:miter/>
              </a:ln>
            </p:spPr>
            <p:txBody>
              <a:bodyPr rtlCol="0" anchor="ctr"/>
              <a:lstStyle/>
              <a:p>
                <a:endParaRPr lang="en-US"/>
              </a:p>
            </p:txBody>
          </p:sp>
          <p:sp>
            <p:nvSpPr>
              <p:cNvPr id="3673" name="Freeform: Shape 3672">
                <a:extLst>
                  <a:ext uri="{FF2B5EF4-FFF2-40B4-BE49-F238E27FC236}">
                    <a16:creationId xmlns:a16="http://schemas.microsoft.com/office/drawing/2014/main" id="{5B5B5CE2-2197-4AA1-969F-6BA478BB835F}"/>
                  </a:ext>
                </a:extLst>
              </p:cNvPr>
              <p:cNvSpPr/>
              <p:nvPr/>
            </p:nvSpPr>
            <p:spPr>
              <a:xfrm>
                <a:off x="3278110" y="3619871"/>
                <a:ext cx="35809" cy="5909"/>
              </a:xfrm>
              <a:custGeom>
                <a:avLst/>
                <a:gdLst>
                  <a:gd name="connsiteX0" fmla="*/ 497 w 35809"/>
                  <a:gd name="connsiteY0" fmla="*/ 278 h 5909"/>
                  <a:gd name="connsiteX1" fmla="*/ 36306 w 35809"/>
                  <a:gd name="connsiteY1" fmla="*/ 278 h 5909"/>
                </a:gdLst>
                <a:ahLst/>
                <a:cxnLst>
                  <a:cxn ang="0">
                    <a:pos x="connsiteX0" y="connsiteY0"/>
                  </a:cxn>
                  <a:cxn ang="0">
                    <a:pos x="connsiteX1" y="connsiteY1"/>
                  </a:cxn>
                </a:cxnLst>
                <a:rect l="l" t="t" r="r" b="b"/>
                <a:pathLst>
                  <a:path w="35809" h="5909">
                    <a:moveTo>
                      <a:pt x="497" y="278"/>
                    </a:moveTo>
                    <a:lnTo>
                      <a:pt x="36306" y="278"/>
                    </a:lnTo>
                  </a:path>
                </a:pathLst>
              </a:custGeom>
              <a:noFill/>
              <a:ln w="5965" cap="flat">
                <a:solidFill>
                  <a:srgbClr val="EC4E44"/>
                </a:solidFill>
                <a:prstDash val="solid"/>
                <a:miter/>
              </a:ln>
            </p:spPr>
            <p:txBody>
              <a:bodyPr rtlCol="0" anchor="ctr"/>
              <a:lstStyle/>
              <a:p>
                <a:endParaRPr lang="en-US"/>
              </a:p>
            </p:txBody>
          </p:sp>
          <p:sp>
            <p:nvSpPr>
              <p:cNvPr id="3674" name="Freeform: Shape 3673">
                <a:extLst>
                  <a:ext uri="{FF2B5EF4-FFF2-40B4-BE49-F238E27FC236}">
                    <a16:creationId xmlns:a16="http://schemas.microsoft.com/office/drawing/2014/main" id="{8820A23B-C8DB-4E16-96BC-FFCB75C62B38}"/>
                  </a:ext>
                </a:extLst>
              </p:cNvPr>
              <p:cNvSpPr/>
              <p:nvPr/>
            </p:nvSpPr>
            <p:spPr>
              <a:xfrm>
                <a:off x="3298785" y="3641733"/>
                <a:ext cx="35809" cy="5909"/>
              </a:xfrm>
              <a:custGeom>
                <a:avLst/>
                <a:gdLst>
                  <a:gd name="connsiteX0" fmla="*/ 500 w 35809"/>
                  <a:gd name="connsiteY0" fmla="*/ 282 h 5909"/>
                  <a:gd name="connsiteX1" fmla="*/ 36309 w 35809"/>
                  <a:gd name="connsiteY1" fmla="*/ 282 h 5909"/>
                </a:gdLst>
                <a:ahLst/>
                <a:cxnLst>
                  <a:cxn ang="0">
                    <a:pos x="connsiteX0" y="connsiteY0"/>
                  </a:cxn>
                  <a:cxn ang="0">
                    <a:pos x="connsiteX1" y="connsiteY1"/>
                  </a:cxn>
                </a:cxnLst>
                <a:rect l="l" t="t" r="r" b="b"/>
                <a:pathLst>
                  <a:path w="35809" h="5909">
                    <a:moveTo>
                      <a:pt x="500" y="282"/>
                    </a:moveTo>
                    <a:lnTo>
                      <a:pt x="36309" y="282"/>
                    </a:lnTo>
                  </a:path>
                </a:pathLst>
              </a:custGeom>
              <a:solidFill>
                <a:srgbClr val="EC4E44"/>
              </a:solidFill>
              <a:ln w="5965" cap="sq">
                <a:noFill/>
                <a:prstDash val="solid"/>
                <a:miter/>
              </a:ln>
            </p:spPr>
            <p:txBody>
              <a:bodyPr rtlCol="0" anchor="ctr"/>
              <a:lstStyle/>
              <a:p>
                <a:endParaRPr lang="en-US"/>
              </a:p>
            </p:txBody>
          </p:sp>
          <p:sp>
            <p:nvSpPr>
              <p:cNvPr id="3675" name="Freeform: Shape 3674">
                <a:extLst>
                  <a:ext uri="{FF2B5EF4-FFF2-40B4-BE49-F238E27FC236}">
                    <a16:creationId xmlns:a16="http://schemas.microsoft.com/office/drawing/2014/main" id="{9A2EF7D8-D687-4EBB-9B2D-0573F6A324DF}"/>
                  </a:ext>
                </a:extLst>
              </p:cNvPr>
              <p:cNvSpPr/>
              <p:nvPr/>
            </p:nvSpPr>
            <p:spPr>
              <a:xfrm>
                <a:off x="3298785" y="3641733"/>
                <a:ext cx="35809" cy="5909"/>
              </a:xfrm>
              <a:custGeom>
                <a:avLst/>
                <a:gdLst>
                  <a:gd name="connsiteX0" fmla="*/ 500 w 35809"/>
                  <a:gd name="connsiteY0" fmla="*/ 282 h 5909"/>
                  <a:gd name="connsiteX1" fmla="*/ 36309 w 35809"/>
                  <a:gd name="connsiteY1" fmla="*/ 282 h 5909"/>
                </a:gdLst>
                <a:ahLst/>
                <a:cxnLst>
                  <a:cxn ang="0">
                    <a:pos x="connsiteX0" y="connsiteY0"/>
                  </a:cxn>
                  <a:cxn ang="0">
                    <a:pos x="connsiteX1" y="connsiteY1"/>
                  </a:cxn>
                </a:cxnLst>
                <a:rect l="l" t="t" r="r" b="b"/>
                <a:pathLst>
                  <a:path w="35809" h="5909">
                    <a:moveTo>
                      <a:pt x="500" y="282"/>
                    </a:moveTo>
                    <a:lnTo>
                      <a:pt x="36309" y="282"/>
                    </a:lnTo>
                  </a:path>
                </a:pathLst>
              </a:custGeom>
              <a:noFill/>
              <a:ln w="5965" cap="flat">
                <a:solidFill>
                  <a:srgbClr val="EC4E44"/>
                </a:solidFill>
                <a:prstDash val="solid"/>
                <a:miter/>
              </a:ln>
            </p:spPr>
            <p:txBody>
              <a:bodyPr rtlCol="0" anchor="ctr"/>
              <a:lstStyle/>
              <a:p>
                <a:endParaRPr lang="en-US"/>
              </a:p>
            </p:txBody>
          </p:sp>
          <p:sp>
            <p:nvSpPr>
              <p:cNvPr id="3676" name="Freeform: Shape 3675">
                <a:extLst>
                  <a:ext uri="{FF2B5EF4-FFF2-40B4-BE49-F238E27FC236}">
                    <a16:creationId xmlns:a16="http://schemas.microsoft.com/office/drawing/2014/main" id="{69371649-4CBD-45AE-986B-BF44C41689C2}"/>
                  </a:ext>
                </a:extLst>
              </p:cNvPr>
              <p:cNvSpPr/>
              <p:nvPr/>
            </p:nvSpPr>
            <p:spPr>
              <a:xfrm>
                <a:off x="2099857" y="4744762"/>
                <a:ext cx="35809" cy="5909"/>
              </a:xfrm>
              <a:custGeom>
                <a:avLst/>
                <a:gdLst>
                  <a:gd name="connsiteX0" fmla="*/ 299 w 35809"/>
                  <a:gd name="connsiteY0" fmla="*/ 468 h 5909"/>
                  <a:gd name="connsiteX1" fmla="*/ 36109 w 35809"/>
                  <a:gd name="connsiteY1" fmla="*/ 468 h 5909"/>
                </a:gdLst>
                <a:ahLst/>
                <a:cxnLst>
                  <a:cxn ang="0">
                    <a:pos x="connsiteX0" y="connsiteY0"/>
                  </a:cxn>
                  <a:cxn ang="0">
                    <a:pos x="connsiteX1" y="connsiteY1"/>
                  </a:cxn>
                </a:cxnLst>
                <a:rect l="l" t="t" r="r" b="b"/>
                <a:pathLst>
                  <a:path w="35809" h="5909">
                    <a:moveTo>
                      <a:pt x="299" y="468"/>
                    </a:moveTo>
                    <a:lnTo>
                      <a:pt x="36109" y="468"/>
                    </a:lnTo>
                  </a:path>
                </a:pathLst>
              </a:custGeom>
              <a:solidFill>
                <a:srgbClr val="EC4E44"/>
              </a:solidFill>
              <a:ln w="5965" cap="sq">
                <a:noFill/>
                <a:prstDash val="solid"/>
                <a:miter/>
              </a:ln>
            </p:spPr>
            <p:txBody>
              <a:bodyPr rtlCol="0" anchor="ctr"/>
              <a:lstStyle/>
              <a:p>
                <a:endParaRPr lang="en-US"/>
              </a:p>
            </p:txBody>
          </p:sp>
          <p:sp>
            <p:nvSpPr>
              <p:cNvPr id="3677" name="Freeform: Shape 3676">
                <a:extLst>
                  <a:ext uri="{FF2B5EF4-FFF2-40B4-BE49-F238E27FC236}">
                    <a16:creationId xmlns:a16="http://schemas.microsoft.com/office/drawing/2014/main" id="{0BC7A3E9-35E2-4D6E-A073-D012BD6D57B3}"/>
                  </a:ext>
                </a:extLst>
              </p:cNvPr>
              <p:cNvSpPr/>
              <p:nvPr/>
            </p:nvSpPr>
            <p:spPr>
              <a:xfrm>
                <a:off x="2099857" y="4744762"/>
                <a:ext cx="35809" cy="5909"/>
              </a:xfrm>
              <a:custGeom>
                <a:avLst/>
                <a:gdLst>
                  <a:gd name="connsiteX0" fmla="*/ 299 w 35809"/>
                  <a:gd name="connsiteY0" fmla="*/ 468 h 5909"/>
                  <a:gd name="connsiteX1" fmla="*/ 36109 w 35809"/>
                  <a:gd name="connsiteY1" fmla="*/ 468 h 5909"/>
                </a:gdLst>
                <a:ahLst/>
                <a:cxnLst>
                  <a:cxn ang="0">
                    <a:pos x="connsiteX0" y="connsiteY0"/>
                  </a:cxn>
                  <a:cxn ang="0">
                    <a:pos x="connsiteX1" y="connsiteY1"/>
                  </a:cxn>
                </a:cxnLst>
                <a:rect l="l" t="t" r="r" b="b"/>
                <a:pathLst>
                  <a:path w="35809" h="5909">
                    <a:moveTo>
                      <a:pt x="299" y="468"/>
                    </a:moveTo>
                    <a:lnTo>
                      <a:pt x="36109" y="468"/>
                    </a:lnTo>
                  </a:path>
                </a:pathLst>
              </a:custGeom>
              <a:noFill/>
              <a:ln w="5965" cap="flat">
                <a:solidFill>
                  <a:srgbClr val="EC4E44"/>
                </a:solidFill>
                <a:prstDash val="solid"/>
                <a:miter/>
              </a:ln>
            </p:spPr>
            <p:txBody>
              <a:bodyPr rtlCol="0" anchor="ctr"/>
              <a:lstStyle/>
              <a:p>
                <a:endParaRPr lang="en-US"/>
              </a:p>
            </p:txBody>
          </p:sp>
          <p:sp>
            <p:nvSpPr>
              <p:cNvPr id="3678" name="Freeform: Shape 3677">
                <a:extLst>
                  <a:ext uri="{FF2B5EF4-FFF2-40B4-BE49-F238E27FC236}">
                    <a16:creationId xmlns:a16="http://schemas.microsoft.com/office/drawing/2014/main" id="{1E2442FC-07AF-4DA4-99B5-DD1266FB8676}"/>
                  </a:ext>
                </a:extLst>
              </p:cNvPr>
              <p:cNvSpPr/>
              <p:nvPr/>
            </p:nvSpPr>
            <p:spPr>
              <a:xfrm>
                <a:off x="2344769" y="4320317"/>
                <a:ext cx="35809" cy="5909"/>
              </a:xfrm>
              <a:custGeom>
                <a:avLst/>
                <a:gdLst>
                  <a:gd name="connsiteX0" fmla="*/ 340 w 35809"/>
                  <a:gd name="connsiteY0" fmla="*/ 396 h 5909"/>
                  <a:gd name="connsiteX1" fmla="*/ 36150 w 35809"/>
                  <a:gd name="connsiteY1" fmla="*/ 396 h 5909"/>
                </a:gdLst>
                <a:ahLst/>
                <a:cxnLst>
                  <a:cxn ang="0">
                    <a:pos x="connsiteX0" y="connsiteY0"/>
                  </a:cxn>
                  <a:cxn ang="0">
                    <a:pos x="connsiteX1" y="connsiteY1"/>
                  </a:cxn>
                </a:cxnLst>
                <a:rect l="l" t="t" r="r" b="b"/>
                <a:pathLst>
                  <a:path w="35809" h="5909">
                    <a:moveTo>
                      <a:pt x="340" y="396"/>
                    </a:moveTo>
                    <a:lnTo>
                      <a:pt x="36150" y="396"/>
                    </a:lnTo>
                  </a:path>
                </a:pathLst>
              </a:custGeom>
              <a:solidFill>
                <a:srgbClr val="EC4E44"/>
              </a:solidFill>
              <a:ln w="5965" cap="sq">
                <a:noFill/>
                <a:prstDash val="solid"/>
                <a:miter/>
              </a:ln>
            </p:spPr>
            <p:txBody>
              <a:bodyPr rtlCol="0" anchor="ctr"/>
              <a:lstStyle/>
              <a:p>
                <a:endParaRPr lang="en-US"/>
              </a:p>
            </p:txBody>
          </p:sp>
          <p:sp>
            <p:nvSpPr>
              <p:cNvPr id="3679" name="Freeform: Shape 3678">
                <a:extLst>
                  <a:ext uri="{FF2B5EF4-FFF2-40B4-BE49-F238E27FC236}">
                    <a16:creationId xmlns:a16="http://schemas.microsoft.com/office/drawing/2014/main" id="{65A71119-FCA6-4AD6-8C7D-E98E69B8172A}"/>
                  </a:ext>
                </a:extLst>
              </p:cNvPr>
              <p:cNvSpPr/>
              <p:nvPr/>
            </p:nvSpPr>
            <p:spPr>
              <a:xfrm>
                <a:off x="2344769" y="4320317"/>
                <a:ext cx="35809" cy="5909"/>
              </a:xfrm>
              <a:custGeom>
                <a:avLst/>
                <a:gdLst>
                  <a:gd name="connsiteX0" fmla="*/ 340 w 35809"/>
                  <a:gd name="connsiteY0" fmla="*/ 396 h 5909"/>
                  <a:gd name="connsiteX1" fmla="*/ 36150 w 35809"/>
                  <a:gd name="connsiteY1" fmla="*/ 396 h 5909"/>
                </a:gdLst>
                <a:ahLst/>
                <a:cxnLst>
                  <a:cxn ang="0">
                    <a:pos x="connsiteX0" y="connsiteY0"/>
                  </a:cxn>
                  <a:cxn ang="0">
                    <a:pos x="connsiteX1" y="connsiteY1"/>
                  </a:cxn>
                </a:cxnLst>
                <a:rect l="l" t="t" r="r" b="b"/>
                <a:pathLst>
                  <a:path w="35809" h="5909">
                    <a:moveTo>
                      <a:pt x="340" y="396"/>
                    </a:moveTo>
                    <a:lnTo>
                      <a:pt x="36150" y="396"/>
                    </a:lnTo>
                  </a:path>
                </a:pathLst>
              </a:custGeom>
              <a:noFill/>
              <a:ln w="5965" cap="flat">
                <a:solidFill>
                  <a:srgbClr val="EC4E44"/>
                </a:solidFill>
                <a:prstDash val="solid"/>
                <a:miter/>
              </a:ln>
            </p:spPr>
            <p:txBody>
              <a:bodyPr rtlCol="0" anchor="ctr"/>
              <a:lstStyle/>
              <a:p>
                <a:endParaRPr lang="en-US"/>
              </a:p>
            </p:txBody>
          </p:sp>
          <p:sp>
            <p:nvSpPr>
              <p:cNvPr id="3680" name="Freeform: Shape 3679">
                <a:extLst>
                  <a:ext uri="{FF2B5EF4-FFF2-40B4-BE49-F238E27FC236}">
                    <a16:creationId xmlns:a16="http://schemas.microsoft.com/office/drawing/2014/main" id="{9F078154-1FBD-49BE-BDD8-34DA2CD702D3}"/>
                  </a:ext>
                </a:extLst>
              </p:cNvPr>
              <p:cNvSpPr/>
              <p:nvPr/>
            </p:nvSpPr>
            <p:spPr>
              <a:xfrm>
                <a:off x="3878552" y="3099290"/>
                <a:ext cx="35809" cy="5909"/>
              </a:xfrm>
              <a:custGeom>
                <a:avLst/>
                <a:gdLst>
                  <a:gd name="connsiteX0" fmla="*/ 597 w 35809"/>
                  <a:gd name="connsiteY0" fmla="*/ 190 h 5909"/>
                  <a:gd name="connsiteX1" fmla="*/ 36407 w 35809"/>
                  <a:gd name="connsiteY1" fmla="*/ 190 h 5909"/>
                </a:gdLst>
                <a:ahLst/>
                <a:cxnLst>
                  <a:cxn ang="0">
                    <a:pos x="connsiteX0" y="connsiteY0"/>
                  </a:cxn>
                  <a:cxn ang="0">
                    <a:pos x="connsiteX1" y="connsiteY1"/>
                  </a:cxn>
                </a:cxnLst>
                <a:rect l="l" t="t" r="r" b="b"/>
                <a:pathLst>
                  <a:path w="35809" h="5909">
                    <a:moveTo>
                      <a:pt x="597" y="190"/>
                    </a:moveTo>
                    <a:lnTo>
                      <a:pt x="36407" y="190"/>
                    </a:lnTo>
                  </a:path>
                </a:pathLst>
              </a:custGeom>
              <a:solidFill>
                <a:srgbClr val="EC4E44"/>
              </a:solidFill>
              <a:ln w="5965" cap="sq">
                <a:noFill/>
                <a:prstDash val="solid"/>
                <a:miter/>
              </a:ln>
            </p:spPr>
            <p:txBody>
              <a:bodyPr rtlCol="0" anchor="ctr"/>
              <a:lstStyle/>
              <a:p>
                <a:endParaRPr lang="en-US"/>
              </a:p>
            </p:txBody>
          </p:sp>
          <p:sp>
            <p:nvSpPr>
              <p:cNvPr id="3681" name="Freeform: Shape 3680">
                <a:extLst>
                  <a:ext uri="{FF2B5EF4-FFF2-40B4-BE49-F238E27FC236}">
                    <a16:creationId xmlns:a16="http://schemas.microsoft.com/office/drawing/2014/main" id="{E8842A9C-AF33-437C-8C6D-4C82BD34DCC3}"/>
                  </a:ext>
                </a:extLst>
              </p:cNvPr>
              <p:cNvSpPr/>
              <p:nvPr/>
            </p:nvSpPr>
            <p:spPr>
              <a:xfrm>
                <a:off x="3878552" y="3099290"/>
                <a:ext cx="35809" cy="5909"/>
              </a:xfrm>
              <a:custGeom>
                <a:avLst/>
                <a:gdLst>
                  <a:gd name="connsiteX0" fmla="*/ 597 w 35809"/>
                  <a:gd name="connsiteY0" fmla="*/ 190 h 5909"/>
                  <a:gd name="connsiteX1" fmla="*/ 36407 w 35809"/>
                  <a:gd name="connsiteY1" fmla="*/ 190 h 5909"/>
                </a:gdLst>
                <a:ahLst/>
                <a:cxnLst>
                  <a:cxn ang="0">
                    <a:pos x="connsiteX0" y="connsiteY0"/>
                  </a:cxn>
                  <a:cxn ang="0">
                    <a:pos x="connsiteX1" y="connsiteY1"/>
                  </a:cxn>
                </a:cxnLst>
                <a:rect l="l" t="t" r="r" b="b"/>
                <a:pathLst>
                  <a:path w="35809" h="5909">
                    <a:moveTo>
                      <a:pt x="597" y="190"/>
                    </a:moveTo>
                    <a:lnTo>
                      <a:pt x="36407" y="190"/>
                    </a:lnTo>
                  </a:path>
                </a:pathLst>
              </a:custGeom>
              <a:noFill/>
              <a:ln w="5965" cap="flat">
                <a:solidFill>
                  <a:srgbClr val="EC4E44"/>
                </a:solidFill>
                <a:prstDash val="solid"/>
                <a:miter/>
              </a:ln>
            </p:spPr>
            <p:txBody>
              <a:bodyPr rtlCol="0" anchor="ctr"/>
              <a:lstStyle/>
              <a:p>
                <a:endParaRPr lang="en-US"/>
              </a:p>
            </p:txBody>
          </p:sp>
          <p:sp>
            <p:nvSpPr>
              <p:cNvPr id="3682" name="Freeform: Shape 3681">
                <a:extLst>
                  <a:ext uri="{FF2B5EF4-FFF2-40B4-BE49-F238E27FC236}">
                    <a16:creationId xmlns:a16="http://schemas.microsoft.com/office/drawing/2014/main" id="{CA5F0607-6461-4F7C-AB86-DC51FDFCAB18}"/>
                  </a:ext>
                </a:extLst>
              </p:cNvPr>
              <p:cNvSpPr/>
              <p:nvPr/>
            </p:nvSpPr>
            <p:spPr>
              <a:xfrm>
                <a:off x="3106728" y="3785642"/>
                <a:ext cx="35809" cy="5909"/>
              </a:xfrm>
              <a:custGeom>
                <a:avLst/>
                <a:gdLst>
                  <a:gd name="connsiteX0" fmla="*/ 468 w 35809"/>
                  <a:gd name="connsiteY0" fmla="*/ 306 h 5909"/>
                  <a:gd name="connsiteX1" fmla="*/ 36277 w 35809"/>
                  <a:gd name="connsiteY1" fmla="*/ 306 h 5909"/>
                </a:gdLst>
                <a:ahLst/>
                <a:cxnLst>
                  <a:cxn ang="0">
                    <a:pos x="connsiteX0" y="connsiteY0"/>
                  </a:cxn>
                  <a:cxn ang="0">
                    <a:pos x="connsiteX1" y="connsiteY1"/>
                  </a:cxn>
                </a:cxnLst>
                <a:rect l="l" t="t" r="r" b="b"/>
                <a:pathLst>
                  <a:path w="35809" h="5909">
                    <a:moveTo>
                      <a:pt x="468" y="306"/>
                    </a:moveTo>
                    <a:lnTo>
                      <a:pt x="36277" y="306"/>
                    </a:lnTo>
                  </a:path>
                </a:pathLst>
              </a:custGeom>
              <a:solidFill>
                <a:srgbClr val="EC4E44"/>
              </a:solidFill>
              <a:ln w="5965" cap="sq">
                <a:noFill/>
                <a:prstDash val="solid"/>
                <a:miter/>
              </a:ln>
            </p:spPr>
            <p:txBody>
              <a:bodyPr rtlCol="0" anchor="ctr"/>
              <a:lstStyle/>
              <a:p>
                <a:endParaRPr lang="en-US"/>
              </a:p>
            </p:txBody>
          </p:sp>
          <p:sp>
            <p:nvSpPr>
              <p:cNvPr id="3683" name="Freeform: Shape 3682">
                <a:extLst>
                  <a:ext uri="{FF2B5EF4-FFF2-40B4-BE49-F238E27FC236}">
                    <a16:creationId xmlns:a16="http://schemas.microsoft.com/office/drawing/2014/main" id="{127FC11A-BC12-4F20-A2D1-DD30782AA3BE}"/>
                  </a:ext>
                </a:extLst>
              </p:cNvPr>
              <p:cNvSpPr/>
              <p:nvPr/>
            </p:nvSpPr>
            <p:spPr>
              <a:xfrm>
                <a:off x="3106728" y="3785642"/>
                <a:ext cx="35809" cy="5909"/>
              </a:xfrm>
              <a:custGeom>
                <a:avLst/>
                <a:gdLst>
                  <a:gd name="connsiteX0" fmla="*/ 468 w 35809"/>
                  <a:gd name="connsiteY0" fmla="*/ 306 h 5909"/>
                  <a:gd name="connsiteX1" fmla="*/ 36277 w 35809"/>
                  <a:gd name="connsiteY1" fmla="*/ 306 h 5909"/>
                </a:gdLst>
                <a:ahLst/>
                <a:cxnLst>
                  <a:cxn ang="0">
                    <a:pos x="connsiteX0" y="connsiteY0"/>
                  </a:cxn>
                  <a:cxn ang="0">
                    <a:pos x="connsiteX1" y="connsiteY1"/>
                  </a:cxn>
                </a:cxnLst>
                <a:rect l="l" t="t" r="r" b="b"/>
                <a:pathLst>
                  <a:path w="35809" h="5909">
                    <a:moveTo>
                      <a:pt x="468" y="306"/>
                    </a:moveTo>
                    <a:lnTo>
                      <a:pt x="36277" y="306"/>
                    </a:lnTo>
                  </a:path>
                </a:pathLst>
              </a:custGeom>
              <a:noFill/>
              <a:ln w="5965" cap="flat">
                <a:solidFill>
                  <a:srgbClr val="EC4E44"/>
                </a:solidFill>
                <a:prstDash val="solid"/>
                <a:miter/>
              </a:ln>
            </p:spPr>
            <p:txBody>
              <a:bodyPr rtlCol="0" anchor="ctr"/>
              <a:lstStyle/>
              <a:p>
                <a:endParaRPr lang="en-US"/>
              </a:p>
            </p:txBody>
          </p:sp>
          <p:sp>
            <p:nvSpPr>
              <p:cNvPr id="3684" name="Freeform: Shape 3683">
                <a:extLst>
                  <a:ext uri="{FF2B5EF4-FFF2-40B4-BE49-F238E27FC236}">
                    <a16:creationId xmlns:a16="http://schemas.microsoft.com/office/drawing/2014/main" id="{CE7FD897-65A4-4E43-BF96-DFFEA07AFD9C}"/>
                  </a:ext>
                </a:extLst>
              </p:cNvPr>
              <p:cNvSpPr/>
              <p:nvPr/>
            </p:nvSpPr>
            <p:spPr>
              <a:xfrm>
                <a:off x="2166354" y="4622590"/>
                <a:ext cx="35809" cy="5909"/>
              </a:xfrm>
              <a:custGeom>
                <a:avLst/>
                <a:gdLst>
                  <a:gd name="connsiteX0" fmla="*/ 310 w 35809"/>
                  <a:gd name="connsiteY0" fmla="*/ 448 h 5909"/>
                  <a:gd name="connsiteX1" fmla="*/ 36120 w 35809"/>
                  <a:gd name="connsiteY1" fmla="*/ 448 h 5909"/>
                </a:gdLst>
                <a:ahLst/>
                <a:cxnLst>
                  <a:cxn ang="0">
                    <a:pos x="connsiteX0" y="connsiteY0"/>
                  </a:cxn>
                  <a:cxn ang="0">
                    <a:pos x="connsiteX1" y="connsiteY1"/>
                  </a:cxn>
                </a:cxnLst>
                <a:rect l="l" t="t" r="r" b="b"/>
                <a:pathLst>
                  <a:path w="35809" h="5909">
                    <a:moveTo>
                      <a:pt x="310" y="448"/>
                    </a:moveTo>
                    <a:lnTo>
                      <a:pt x="36120" y="448"/>
                    </a:lnTo>
                  </a:path>
                </a:pathLst>
              </a:custGeom>
              <a:solidFill>
                <a:srgbClr val="EC4E44"/>
              </a:solidFill>
              <a:ln w="5965" cap="sq">
                <a:noFill/>
                <a:prstDash val="solid"/>
                <a:miter/>
              </a:ln>
            </p:spPr>
            <p:txBody>
              <a:bodyPr rtlCol="0" anchor="ctr"/>
              <a:lstStyle/>
              <a:p>
                <a:endParaRPr lang="en-US"/>
              </a:p>
            </p:txBody>
          </p:sp>
          <p:sp>
            <p:nvSpPr>
              <p:cNvPr id="3685" name="Freeform: Shape 3684">
                <a:extLst>
                  <a:ext uri="{FF2B5EF4-FFF2-40B4-BE49-F238E27FC236}">
                    <a16:creationId xmlns:a16="http://schemas.microsoft.com/office/drawing/2014/main" id="{0998E243-14BB-49DA-A1BE-CD27C980E4DC}"/>
                  </a:ext>
                </a:extLst>
              </p:cNvPr>
              <p:cNvSpPr/>
              <p:nvPr/>
            </p:nvSpPr>
            <p:spPr>
              <a:xfrm>
                <a:off x="2166354" y="4622590"/>
                <a:ext cx="35809" cy="5909"/>
              </a:xfrm>
              <a:custGeom>
                <a:avLst/>
                <a:gdLst>
                  <a:gd name="connsiteX0" fmla="*/ 310 w 35809"/>
                  <a:gd name="connsiteY0" fmla="*/ 448 h 5909"/>
                  <a:gd name="connsiteX1" fmla="*/ 36120 w 35809"/>
                  <a:gd name="connsiteY1" fmla="*/ 448 h 5909"/>
                </a:gdLst>
                <a:ahLst/>
                <a:cxnLst>
                  <a:cxn ang="0">
                    <a:pos x="connsiteX0" y="connsiteY0"/>
                  </a:cxn>
                  <a:cxn ang="0">
                    <a:pos x="connsiteX1" y="connsiteY1"/>
                  </a:cxn>
                </a:cxnLst>
                <a:rect l="l" t="t" r="r" b="b"/>
                <a:pathLst>
                  <a:path w="35809" h="5909">
                    <a:moveTo>
                      <a:pt x="310" y="448"/>
                    </a:moveTo>
                    <a:lnTo>
                      <a:pt x="36120" y="448"/>
                    </a:lnTo>
                  </a:path>
                </a:pathLst>
              </a:custGeom>
              <a:noFill/>
              <a:ln w="5965" cap="flat">
                <a:solidFill>
                  <a:srgbClr val="EC4E44"/>
                </a:solidFill>
                <a:prstDash val="solid"/>
                <a:miter/>
              </a:ln>
            </p:spPr>
            <p:txBody>
              <a:bodyPr rtlCol="0" anchor="ctr"/>
              <a:lstStyle/>
              <a:p>
                <a:endParaRPr lang="en-US"/>
              </a:p>
            </p:txBody>
          </p:sp>
          <p:sp>
            <p:nvSpPr>
              <p:cNvPr id="3686" name="Freeform: Shape 3685">
                <a:extLst>
                  <a:ext uri="{FF2B5EF4-FFF2-40B4-BE49-F238E27FC236}">
                    <a16:creationId xmlns:a16="http://schemas.microsoft.com/office/drawing/2014/main" id="{A2954838-7317-46E1-8CF0-F9433672F0BD}"/>
                  </a:ext>
                </a:extLst>
              </p:cNvPr>
              <p:cNvSpPr/>
              <p:nvPr/>
            </p:nvSpPr>
            <p:spPr>
              <a:xfrm>
                <a:off x="2879930" y="3912372"/>
                <a:ext cx="35809" cy="5909"/>
              </a:xfrm>
              <a:custGeom>
                <a:avLst/>
                <a:gdLst>
                  <a:gd name="connsiteX0" fmla="*/ 430 w 35809"/>
                  <a:gd name="connsiteY0" fmla="*/ 327 h 5909"/>
                  <a:gd name="connsiteX1" fmla="*/ 36239 w 35809"/>
                  <a:gd name="connsiteY1" fmla="*/ 327 h 5909"/>
                </a:gdLst>
                <a:ahLst/>
                <a:cxnLst>
                  <a:cxn ang="0">
                    <a:pos x="connsiteX0" y="connsiteY0"/>
                  </a:cxn>
                  <a:cxn ang="0">
                    <a:pos x="connsiteX1" y="connsiteY1"/>
                  </a:cxn>
                </a:cxnLst>
                <a:rect l="l" t="t" r="r" b="b"/>
                <a:pathLst>
                  <a:path w="35809" h="5909">
                    <a:moveTo>
                      <a:pt x="430" y="327"/>
                    </a:moveTo>
                    <a:lnTo>
                      <a:pt x="36239" y="327"/>
                    </a:lnTo>
                  </a:path>
                </a:pathLst>
              </a:custGeom>
              <a:solidFill>
                <a:srgbClr val="EC4E44"/>
              </a:solidFill>
              <a:ln w="5965" cap="sq">
                <a:noFill/>
                <a:prstDash val="solid"/>
                <a:miter/>
              </a:ln>
            </p:spPr>
            <p:txBody>
              <a:bodyPr rtlCol="0" anchor="ctr"/>
              <a:lstStyle/>
              <a:p>
                <a:endParaRPr lang="en-US"/>
              </a:p>
            </p:txBody>
          </p:sp>
          <p:sp>
            <p:nvSpPr>
              <p:cNvPr id="3687" name="Freeform: Shape 3686">
                <a:extLst>
                  <a:ext uri="{FF2B5EF4-FFF2-40B4-BE49-F238E27FC236}">
                    <a16:creationId xmlns:a16="http://schemas.microsoft.com/office/drawing/2014/main" id="{ED876D70-004C-410B-9357-1ADE744B6574}"/>
                  </a:ext>
                </a:extLst>
              </p:cNvPr>
              <p:cNvSpPr/>
              <p:nvPr/>
            </p:nvSpPr>
            <p:spPr>
              <a:xfrm>
                <a:off x="2879930" y="3912372"/>
                <a:ext cx="35809" cy="5909"/>
              </a:xfrm>
              <a:custGeom>
                <a:avLst/>
                <a:gdLst>
                  <a:gd name="connsiteX0" fmla="*/ 430 w 35809"/>
                  <a:gd name="connsiteY0" fmla="*/ 327 h 5909"/>
                  <a:gd name="connsiteX1" fmla="*/ 36239 w 35809"/>
                  <a:gd name="connsiteY1" fmla="*/ 327 h 5909"/>
                </a:gdLst>
                <a:ahLst/>
                <a:cxnLst>
                  <a:cxn ang="0">
                    <a:pos x="connsiteX0" y="connsiteY0"/>
                  </a:cxn>
                  <a:cxn ang="0">
                    <a:pos x="connsiteX1" y="connsiteY1"/>
                  </a:cxn>
                </a:cxnLst>
                <a:rect l="l" t="t" r="r" b="b"/>
                <a:pathLst>
                  <a:path w="35809" h="5909">
                    <a:moveTo>
                      <a:pt x="430" y="327"/>
                    </a:moveTo>
                    <a:lnTo>
                      <a:pt x="36239" y="327"/>
                    </a:lnTo>
                  </a:path>
                </a:pathLst>
              </a:custGeom>
              <a:noFill/>
              <a:ln w="5965" cap="flat">
                <a:solidFill>
                  <a:srgbClr val="EC4E44"/>
                </a:solidFill>
                <a:prstDash val="solid"/>
                <a:miter/>
              </a:ln>
            </p:spPr>
            <p:txBody>
              <a:bodyPr rtlCol="0" anchor="ctr"/>
              <a:lstStyle/>
              <a:p>
                <a:endParaRPr lang="en-US"/>
              </a:p>
            </p:txBody>
          </p:sp>
          <p:sp>
            <p:nvSpPr>
              <p:cNvPr id="3688" name="Freeform: Shape 3687">
                <a:extLst>
                  <a:ext uri="{FF2B5EF4-FFF2-40B4-BE49-F238E27FC236}">
                    <a16:creationId xmlns:a16="http://schemas.microsoft.com/office/drawing/2014/main" id="{A1BA9482-9130-417D-9E26-7C2649107F9C}"/>
                  </a:ext>
                </a:extLst>
              </p:cNvPr>
              <p:cNvSpPr/>
              <p:nvPr/>
            </p:nvSpPr>
            <p:spPr>
              <a:xfrm>
                <a:off x="1892987" y="4659558"/>
                <a:ext cx="35809" cy="5909"/>
              </a:xfrm>
              <a:custGeom>
                <a:avLst/>
                <a:gdLst>
                  <a:gd name="connsiteX0" fmla="*/ 265 w 35809"/>
                  <a:gd name="connsiteY0" fmla="*/ 454 h 5909"/>
                  <a:gd name="connsiteX1" fmla="*/ 36074 w 35809"/>
                  <a:gd name="connsiteY1" fmla="*/ 454 h 5909"/>
                </a:gdLst>
                <a:ahLst/>
                <a:cxnLst>
                  <a:cxn ang="0">
                    <a:pos x="connsiteX0" y="connsiteY0"/>
                  </a:cxn>
                  <a:cxn ang="0">
                    <a:pos x="connsiteX1" y="connsiteY1"/>
                  </a:cxn>
                </a:cxnLst>
                <a:rect l="l" t="t" r="r" b="b"/>
                <a:pathLst>
                  <a:path w="35809" h="5909">
                    <a:moveTo>
                      <a:pt x="265" y="454"/>
                    </a:moveTo>
                    <a:lnTo>
                      <a:pt x="36074" y="454"/>
                    </a:lnTo>
                  </a:path>
                </a:pathLst>
              </a:custGeom>
              <a:solidFill>
                <a:srgbClr val="EC4E44"/>
              </a:solidFill>
              <a:ln w="5965" cap="sq">
                <a:noFill/>
                <a:prstDash val="solid"/>
                <a:miter/>
              </a:ln>
            </p:spPr>
            <p:txBody>
              <a:bodyPr rtlCol="0" anchor="ctr"/>
              <a:lstStyle/>
              <a:p>
                <a:endParaRPr lang="en-US"/>
              </a:p>
            </p:txBody>
          </p:sp>
          <p:sp>
            <p:nvSpPr>
              <p:cNvPr id="3689" name="Freeform: Shape 3688">
                <a:extLst>
                  <a:ext uri="{FF2B5EF4-FFF2-40B4-BE49-F238E27FC236}">
                    <a16:creationId xmlns:a16="http://schemas.microsoft.com/office/drawing/2014/main" id="{7C7BADD6-471C-44C0-AA24-9F92FB52876D}"/>
                  </a:ext>
                </a:extLst>
              </p:cNvPr>
              <p:cNvSpPr/>
              <p:nvPr/>
            </p:nvSpPr>
            <p:spPr>
              <a:xfrm>
                <a:off x="1892987" y="4659558"/>
                <a:ext cx="35809" cy="5909"/>
              </a:xfrm>
              <a:custGeom>
                <a:avLst/>
                <a:gdLst>
                  <a:gd name="connsiteX0" fmla="*/ 265 w 35809"/>
                  <a:gd name="connsiteY0" fmla="*/ 454 h 5909"/>
                  <a:gd name="connsiteX1" fmla="*/ 36074 w 35809"/>
                  <a:gd name="connsiteY1" fmla="*/ 454 h 5909"/>
                </a:gdLst>
                <a:ahLst/>
                <a:cxnLst>
                  <a:cxn ang="0">
                    <a:pos x="connsiteX0" y="connsiteY0"/>
                  </a:cxn>
                  <a:cxn ang="0">
                    <a:pos x="connsiteX1" y="connsiteY1"/>
                  </a:cxn>
                </a:cxnLst>
                <a:rect l="l" t="t" r="r" b="b"/>
                <a:pathLst>
                  <a:path w="35809" h="5909">
                    <a:moveTo>
                      <a:pt x="265" y="454"/>
                    </a:moveTo>
                    <a:lnTo>
                      <a:pt x="36074" y="454"/>
                    </a:lnTo>
                  </a:path>
                </a:pathLst>
              </a:custGeom>
              <a:noFill/>
              <a:ln w="5965" cap="flat">
                <a:solidFill>
                  <a:srgbClr val="EC4E44"/>
                </a:solidFill>
                <a:prstDash val="solid"/>
                <a:miter/>
              </a:ln>
            </p:spPr>
            <p:txBody>
              <a:bodyPr rtlCol="0" anchor="ctr"/>
              <a:lstStyle/>
              <a:p>
                <a:endParaRPr lang="en-US"/>
              </a:p>
            </p:txBody>
          </p:sp>
          <p:sp>
            <p:nvSpPr>
              <p:cNvPr id="3690" name="Freeform: Shape 3689">
                <a:extLst>
                  <a:ext uri="{FF2B5EF4-FFF2-40B4-BE49-F238E27FC236}">
                    <a16:creationId xmlns:a16="http://schemas.microsoft.com/office/drawing/2014/main" id="{3573880F-ED2E-4F11-9F01-9CAB6E1545F2}"/>
                  </a:ext>
                </a:extLst>
              </p:cNvPr>
              <p:cNvSpPr/>
              <p:nvPr/>
            </p:nvSpPr>
            <p:spPr>
              <a:xfrm>
                <a:off x="2843737" y="4027405"/>
                <a:ext cx="35809" cy="5909"/>
              </a:xfrm>
              <a:custGeom>
                <a:avLst/>
                <a:gdLst>
                  <a:gd name="connsiteX0" fmla="*/ 424 w 35809"/>
                  <a:gd name="connsiteY0" fmla="*/ 347 h 5909"/>
                  <a:gd name="connsiteX1" fmla="*/ 36233 w 35809"/>
                  <a:gd name="connsiteY1" fmla="*/ 347 h 5909"/>
                </a:gdLst>
                <a:ahLst/>
                <a:cxnLst>
                  <a:cxn ang="0">
                    <a:pos x="connsiteX0" y="connsiteY0"/>
                  </a:cxn>
                  <a:cxn ang="0">
                    <a:pos x="connsiteX1" y="connsiteY1"/>
                  </a:cxn>
                </a:cxnLst>
                <a:rect l="l" t="t" r="r" b="b"/>
                <a:pathLst>
                  <a:path w="35809" h="5909">
                    <a:moveTo>
                      <a:pt x="424" y="347"/>
                    </a:moveTo>
                    <a:lnTo>
                      <a:pt x="36233" y="347"/>
                    </a:lnTo>
                  </a:path>
                </a:pathLst>
              </a:custGeom>
              <a:solidFill>
                <a:srgbClr val="EC4E44"/>
              </a:solidFill>
              <a:ln w="5965" cap="sq">
                <a:noFill/>
                <a:prstDash val="solid"/>
                <a:miter/>
              </a:ln>
            </p:spPr>
            <p:txBody>
              <a:bodyPr rtlCol="0" anchor="ctr"/>
              <a:lstStyle/>
              <a:p>
                <a:endParaRPr lang="en-US"/>
              </a:p>
            </p:txBody>
          </p:sp>
          <p:sp>
            <p:nvSpPr>
              <p:cNvPr id="3691" name="Freeform: Shape 3690">
                <a:extLst>
                  <a:ext uri="{FF2B5EF4-FFF2-40B4-BE49-F238E27FC236}">
                    <a16:creationId xmlns:a16="http://schemas.microsoft.com/office/drawing/2014/main" id="{46C22419-7B86-4674-A901-B819BCE28C0A}"/>
                  </a:ext>
                </a:extLst>
              </p:cNvPr>
              <p:cNvSpPr/>
              <p:nvPr/>
            </p:nvSpPr>
            <p:spPr>
              <a:xfrm>
                <a:off x="2843737" y="4027405"/>
                <a:ext cx="35809" cy="5909"/>
              </a:xfrm>
              <a:custGeom>
                <a:avLst/>
                <a:gdLst>
                  <a:gd name="connsiteX0" fmla="*/ 424 w 35809"/>
                  <a:gd name="connsiteY0" fmla="*/ 347 h 5909"/>
                  <a:gd name="connsiteX1" fmla="*/ 36233 w 35809"/>
                  <a:gd name="connsiteY1" fmla="*/ 347 h 5909"/>
                </a:gdLst>
                <a:ahLst/>
                <a:cxnLst>
                  <a:cxn ang="0">
                    <a:pos x="connsiteX0" y="connsiteY0"/>
                  </a:cxn>
                  <a:cxn ang="0">
                    <a:pos x="connsiteX1" y="connsiteY1"/>
                  </a:cxn>
                </a:cxnLst>
                <a:rect l="l" t="t" r="r" b="b"/>
                <a:pathLst>
                  <a:path w="35809" h="5909">
                    <a:moveTo>
                      <a:pt x="424" y="347"/>
                    </a:moveTo>
                    <a:lnTo>
                      <a:pt x="36233" y="347"/>
                    </a:lnTo>
                  </a:path>
                </a:pathLst>
              </a:custGeom>
              <a:noFill/>
              <a:ln w="5965" cap="flat">
                <a:solidFill>
                  <a:srgbClr val="EC4E44"/>
                </a:solidFill>
                <a:prstDash val="solid"/>
                <a:miter/>
              </a:ln>
            </p:spPr>
            <p:txBody>
              <a:bodyPr rtlCol="0" anchor="ctr"/>
              <a:lstStyle/>
              <a:p>
                <a:endParaRPr lang="en-US"/>
              </a:p>
            </p:txBody>
          </p:sp>
          <p:sp>
            <p:nvSpPr>
              <p:cNvPr id="3692" name="Freeform: Shape 3691">
                <a:extLst>
                  <a:ext uri="{FF2B5EF4-FFF2-40B4-BE49-F238E27FC236}">
                    <a16:creationId xmlns:a16="http://schemas.microsoft.com/office/drawing/2014/main" id="{8255A7D1-68F3-4901-A569-0A4A323E6DE8}"/>
                  </a:ext>
                </a:extLst>
              </p:cNvPr>
              <p:cNvSpPr/>
              <p:nvPr/>
            </p:nvSpPr>
            <p:spPr>
              <a:xfrm>
                <a:off x="1811059" y="4785045"/>
                <a:ext cx="35809" cy="5909"/>
              </a:xfrm>
              <a:custGeom>
                <a:avLst/>
                <a:gdLst>
                  <a:gd name="connsiteX0" fmla="*/ 251 w 35809"/>
                  <a:gd name="connsiteY0" fmla="*/ 475 h 5909"/>
                  <a:gd name="connsiteX1" fmla="*/ 36060 w 35809"/>
                  <a:gd name="connsiteY1" fmla="*/ 475 h 5909"/>
                </a:gdLst>
                <a:ahLst/>
                <a:cxnLst>
                  <a:cxn ang="0">
                    <a:pos x="connsiteX0" y="connsiteY0"/>
                  </a:cxn>
                  <a:cxn ang="0">
                    <a:pos x="connsiteX1" y="connsiteY1"/>
                  </a:cxn>
                </a:cxnLst>
                <a:rect l="l" t="t" r="r" b="b"/>
                <a:pathLst>
                  <a:path w="35809" h="5909">
                    <a:moveTo>
                      <a:pt x="251" y="475"/>
                    </a:moveTo>
                    <a:lnTo>
                      <a:pt x="36060" y="475"/>
                    </a:lnTo>
                  </a:path>
                </a:pathLst>
              </a:custGeom>
              <a:solidFill>
                <a:srgbClr val="EC4E44"/>
              </a:solidFill>
              <a:ln w="5965" cap="sq">
                <a:noFill/>
                <a:prstDash val="solid"/>
                <a:miter/>
              </a:ln>
            </p:spPr>
            <p:txBody>
              <a:bodyPr rtlCol="0" anchor="ctr"/>
              <a:lstStyle/>
              <a:p>
                <a:endParaRPr lang="en-US"/>
              </a:p>
            </p:txBody>
          </p:sp>
          <p:sp>
            <p:nvSpPr>
              <p:cNvPr id="3693" name="Freeform: Shape 3692">
                <a:extLst>
                  <a:ext uri="{FF2B5EF4-FFF2-40B4-BE49-F238E27FC236}">
                    <a16:creationId xmlns:a16="http://schemas.microsoft.com/office/drawing/2014/main" id="{4B11CDE5-1EAD-4D10-92FB-964141C07047}"/>
                  </a:ext>
                </a:extLst>
              </p:cNvPr>
              <p:cNvSpPr/>
              <p:nvPr/>
            </p:nvSpPr>
            <p:spPr>
              <a:xfrm>
                <a:off x="1811059" y="4785045"/>
                <a:ext cx="35809" cy="5909"/>
              </a:xfrm>
              <a:custGeom>
                <a:avLst/>
                <a:gdLst>
                  <a:gd name="connsiteX0" fmla="*/ 251 w 35809"/>
                  <a:gd name="connsiteY0" fmla="*/ 475 h 5909"/>
                  <a:gd name="connsiteX1" fmla="*/ 36060 w 35809"/>
                  <a:gd name="connsiteY1" fmla="*/ 475 h 5909"/>
                </a:gdLst>
                <a:ahLst/>
                <a:cxnLst>
                  <a:cxn ang="0">
                    <a:pos x="connsiteX0" y="connsiteY0"/>
                  </a:cxn>
                  <a:cxn ang="0">
                    <a:pos x="connsiteX1" y="connsiteY1"/>
                  </a:cxn>
                </a:cxnLst>
                <a:rect l="l" t="t" r="r" b="b"/>
                <a:pathLst>
                  <a:path w="35809" h="5909">
                    <a:moveTo>
                      <a:pt x="251" y="475"/>
                    </a:moveTo>
                    <a:lnTo>
                      <a:pt x="36060" y="475"/>
                    </a:lnTo>
                  </a:path>
                </a:pathLst>
              </a:custGeom>
              <a:noFill/>
              <a:ln w="5965" cap="flat">
                <a:solidFill>
                  <a:srgbClr val="EC4E44"/>
                </a:solidFill>
                <a:prstDash val="solid"/>
                <a:miter/>
              </a:ln>
            </p:spPr>
            <p:txBody>
              <a:bodyPr rtlCol="0" anchor="ctr"/>
              <a:lstStyle/>
              <a:p>
                <a:endParaRPr lang="en-US"/>
              </a:p>
            </p:txBody>
          </p:sp>
          <p:sp>
            <p:nvSpPr>
              <p:cNvPr id="3694" name="Freeform: Shape 3693">
                <a:extLst>
                  <a:ext uri="{FF2B5EF4-FFF2-40B4-BE49-F238E27FC236}">
                    <a16:creationId xmlns:a16="http://schemas.microsoft.com/office/drawing/2014/main" id="{E63D3F91-7931-4FA2-9265-BA9B09A8CCBA}"/>
                  </a:ext>
                </a:extLst>
              </p:cNvPr>
              <p:cNvSpPr/>
              <p:nvPr/>
            </p:nvSpPr>
            <p:spPr>
              <a:xfrm>
                <a:off x="3142144" y="3762480"/>
                <a:ext cx="35809" cy="5909"/>
              </a:xfrm>
              <a:custGeom>
                <a:avLst/>
                <a:gdLst>
                  <a:gd name="connsiteX0" fmla="*/ 474 w 35809"/>
                  <a:gd name="connsiteY0" fmla="*/ 302 h 5909"/>
                  <a:gd name="connsiteX1" fmla="*/ 36283 w 35809"/>
                  <a:gd name="connsiteY1" fmla="*/ 302 h 5909"/>
                </a:gdLst>
                <a:ahLst/>
                <a:cxnLst>
                  <a:cxn ang="0">
                    <a:pos x="connsiteX0" y="connsiteY0"/>
                  </a:cxn>
                  <a:cxn ang="0">
                    <a:pos x="connsiteX1" y="connsiteY1"/>
                  </a:cxn>
                </a:cxnLst>
                <a:rect l="l" t="t" r="r" b="b"/>
                <a:pathLst>
                  <a:path w="35809" h="5909">
                    <a:moveTo>
                      <a:pt x="474" y="302"/>
                    </a:moveTo>
                    <a:lnTo>
                      <a:pt x="36283" y="302"/>
                    </a:lnTo>
                  </a:path>
                </a:pathLst>
              </a:custGeom>
              <a:solidFill>
                <a:srgbClr val="EC4E44"/>
              </a:solidFill>
              <a:ln w="5965" cap="sq">
                <a:noFill/>
                <a:prstDash val="solid"/>
                <a:miter/>
              </a:ln>
            </p:spPr>
            <p:txBody>
              <a:bodyPr rtlCol="0" anchor="ctr"/>
              <a:lstStyle/>
              <a:p>
                <a:endParaRPr lang="en-US"/>
              </a:p>
            </p:txBody>
          </p:sp>
          <p:sp>
            <p:nvSpPr>
              <p:cNvPr id="3695" name="Freeform: Shape 3694">
                <a:extLst>
                  <a:ext uri="{FF2B5EF4-FFF2-40B4-BE49-F238E27FC236}">
                    <a16:creationId xmlns:a16="http://schemas.microsoft.com/office/drawing/2014/main" id="{64A9E128-F59B-497C-8CB2-AC8AE0D0612E}"/>
                  </a:ext>
                </a:extLst>
              </p:cNvPr>
              <p:cNvSpPr/>
              <p:nvPr/>
            </p:nvSpPr>
            <p:spPr>
              <a:xfrm>
                <a:off x="3142144" y="3762480"/>
                <a:ext cx="35809" cy="5909"/>
              </a:xfrm>
              <a:custGeom>
                <a:avLst/>
                <a:gdLst>
                  <a:gd name="connsiteX0" fmla="*/ 474 w 35809"/>
                  <a:gd name="connsiteY0" fmla="*/ 302 h 5909"/>
                  <a:gd name="connsiteX1" fmla="*/ 36283 w 35809"/>
                  <a:gd name="connsiteY1" fmla="*/ 302 h 5909"/>
                </a:gdLst>
                <a:ahLst/>
                <a:cxnLst>
                  <a:cxn ang="0">
                    <a:pos x="connsiteX0" y="connsiteY0"/>
                  </a:cxn>
                  <a:cxn ang="0">
                    <a:pos x="connsiteX1" y="connsiteY1"/>
                  </a:cxn>
                </a:cxnLst>
                <a:rect l="l" t="t" r="r" b="b"/>
                <a:pathLst>
                  <a:path w="35809" h="5909">
                    <a:moveTo>
                      <a:pt x="474" y="302"/>
                    </a:moveTo>
                    <a:lnTo>
                      <a:pt x="36283" y="302"/>
                    </a:lnTo>
                  </a:path>
                </a:pathLst>
              </a:custGeom>
              <a:noFill/>
              <a:ln w="5965" cap="flat">
                <a:solidFill>
                  <a:srgbClr val="EC4E44"/>
                </a:solidFill>
                <a:prstDash val="solid"/>
                <a:miter/>
              </a:ln>
            </p:spPr>
            <p:txBody>
              <a:bodyPr rtlCol="0" anchor="ctr"/>
              <a:lstStyle/>
              <a:p>
                <a:endParaRPr lang="en-US"/>
              </a:p>
            </p:txBody>
          </p:sp>
          <p:sp>
            <p:nvSpPr>
              <p:cNvPr id="3696" name="Freeform: Shape 3695">
                <a:extLst>
                  <a:ext uri="{FF2B5EF4-FFF2-40B4-BE49-F238E27FC236}">
                    <a16:creationId xmlns:a16="http://schemas.microsoft.com/office/drawing/2014/main" id="{5A185D59-FCEC-4F7A-9C10-233D3037AB00}"/>
                  </a:ext>
                </a:extLst>
              </p:cNvPr>
              <p:cNvSpPr/>
              <p:nvPr/>
            </p:nvSpPr>
            <p:spPr>
              <a:xfrm>
                <a:off x="3226128" y="3598930"/>
                <a:ext cx="35809" cy="5909"/>
              </a:xfrm>
              <a:custGeom>
                <a:avLst/>
                <a:gdLst>
                  <a:gd name="connsiteX0" fmla="*/ 488 w 35809"/>
                  <a:gd name="connsiteY0" fmla="*/ 274 h 5909"/>
                  <a:gd name="connsiteX1" fmla="*/ 36297 w 35809"/>
                  <a:gd name="connsiteY1" fmla="*/ 274 h 5909"/>
                </a:gdLst>
                <a:ahLst/>
                <a:cxnLst>
                  <a:cxn ang="0">
                    <a:pos x="connsiteX0" y="connsiteY0"/>
                  </a:cxn>
                  <a:cxn ang="0">
                    <a:pos x="connsiteX1" y="connsiteY1"/>
                  </a:cxn>
                </a:cxnLst>
                <a:rect l="l" t="t" r="r" b="b"/>
                <a:pathLst>
                  <a:path w="35809" h="5909">
                    <a:moveTo>
                      <a:pt x="488" y="274"/>
                    </a:moveTo>
                    <a:lnTo>
                      <a:pt x="36297" y="274"/>
                    </a:lnTo>
                  </a:path>
                </a:pathLst>
              </a:custGeom>
              <a:solidFill>
                <a:srgbClr val="EC4E44"/>
              </a:solidFill>
              <a:ln w="5965" cap="sq">
                <a:noFill/>
                <a:prstDash val="solid"/>
                <a:miter/>
              </a:ln>
            </p:spPr>
            <p:txBody>
              <a:bodyPr rtlCol="0" anchor="ctr"/>
              <a:lstStyle/>
              <a:p>
                <a:endParaRPr lang="en-US"/>
              </a:p>
            </p:txBody>
          </p:sp>
          <p:sp>
            <p:nvSpPr>
              <p:cNvPr id="3697" name="Freeform: Shape 3696">
                <a:extLst>
                  <a:ext uri="{FF2B5EF4-FFF2-40B4-BE49-F238E27FC236}">
                    <a16:creationId xmlns:a16="http://schemas.microsoft.com/office/drawing/2014/main" id="{5B51F582-2173-4BB7-B4FF-3E955AA5E285}"/>
                  </a:ext>
                </a:extLst>
              </p:cNvPr>
              <p:cNvSpPr/>
              <p:nvPr/>
            </p:nvSpPr>
            <p:spPr>
              <a:xfrm>
                <a:off x="3226128" y="3598930"/>
                <a:ext cx="35809" cy="5909"/>
              </a:xfrm>
              <a:custGeom>
                <a:avLst/>
                <a:gdLst>
                  <a:gd name="connsiteX0" fmla="*/ 488 w 35809"/>
                  <a:gd name="connsiteY0" fmla="*/ 274 h 5909"/>
                  <a:gd name="connsiteX1" fmla="*/ 36297 w 35809"/>
                  <a:gd name="connsiteY1" fmla="*/ 274 h 5909"/>
                </a:gdLst>
                <a:ahLst/>
                <a:cxnLst>
                  <a:cxn ang="0">
                    <a:pos x="connsiteX0" y="connsiteY0"/>
                  </a:cxn>
                  <a:cxn ang="0">
                    <a:pos x="connsiteX1" y="connsiteY1"/>
                  </a:cxn>
                </a:cxnLst>
                <a:rect l="l" t="t" r="r" b="b"/>
                <a:pathLst>
                  <a:path w="35809" h="5909">
                    <a:moveTo>
                      <a:pt x="488" y="274"/>
                    </a:moveTo>
                    <a:lnTo>
                      <a:pt x="36297" y="274"/>
                    </a:lnTo>
                  </a:path>
                </a:pathLst>
              </a:custGeom>
              <a:noFill/>
              <a:ln w="5965" cap="flat">
                <a:solidFill>
                  <a:srgbClr val="EC4E44"/>
                </a:solidFill>
                <a:prstDash val="solid"/>
                <a:miter/>
              </a:ln>
            </p:spPr>
            <p:txBody>
              <a:bodyPr rtlCol="0" anchor="ctr"/>
              <a:lstStyle/>
              <a:p>
                <a:endParaRPr lang="en-US"/>
              </a:p>
            </p:txBody>
          </p:sp>
          <p:sp>
            <p:nvSpPr>
              <p:cNvPr id="3698" name="Freeform: Shape 3697">
                <a:extLst>
                  <a:ext uri="{FF2B5EF4-FFF2-40B4-BE49-F238E27FC236}">
                    <a16:creationId xmlns:a16="http://schemas.microsoft.com/office/drawing/2014/main" id="{E975DD26-62BF-4AB8-94B6-99E59589888E}"/>
                  </a:ext>
                </a:extLst>
              </p:cNvPr>
              <p:cNvSpPr/>
              <p:nvPr/>
            </p:nvSpPr>
            <p:spPr>
              <a:xfrm>
                <a:off x="3128692" y="3674009"/>
                <a:ext cx="35809" cy="5909"/>
              </a:xfrm>
              <a:custGeom>
                <a:avLst/>
                <a:gdLst>
                  <a:gd name="connsiteX0" fmla="*/ 472 w 35809"/>
                  <a:gd name="connsiteY0" fmla="*/ 287 h 5909"/>
                  <a:gd name="connsiteX1" fmla="*/ 36281 w 35809"/>
                  <a:gd name="connsiteY1" fmla="*/ 287 h 5909"/>
                </a:gdLst>
                <a:ahLst/>
                <a:cxnLst>
                  <a:cxn ang="0">
                    <a:pos x="connsiteX0" y="connsiteY0"/>
                  </a:cxn>
                  <a:cxn ang="0">
                    <a:pos x="connsiteX1" y="connsiteY1"/>
                  </a:cxn>
                </a:cxnLst>
                <a:rect l="l" t="t" r="r" b="b"/>
                <a:pathLst>
                  <a:path w="35809" h="5909">
                    <a:moveTo>
                      <a:pt x="472" y="287"/>
                    </a:moveTo>
                    <a:lnTo>
                      <a:pt x="36281" y="287"/>
                    </a:lnTo>
                  </a:path>
                </a:pathLst>
              </a:custGeom>
              <a:solidFill>
                <a:srgbClr val="EC4E44"/>
              </a:solidFill>
              <a:ln w="5965" cap="sq">
                <a:noFill/>
                <a:prstDash val="solid"/>
                <a:miter/>
              </a:ln>
            </p:spPr>
            <p:txBody>
              <a:bodyPr rtlCol="0" anchor="ctr"/>
              <a:lstStyle/>
              <a:p>
                <a:endParaRPr lang="en-US"/>
              </a:p>
            </p:txBody>
          </p:sp>
          <p:sp>
            <p:nvSpPr>
              <p:cNvPr id="3699" name="Freeform: Shape 3698">
                <a:extLst>
                  <a:ext uri="{FF2B5EF4-FFF2-40B4-BE49-F238E27FC236}">
                    <a16:creationId xmlns:a16="http://schemas.microsoft.com/office/drawing/2014/main" id="{D18A88ED-71DB-4E56-9596-8560EDDB8579}"/>
                  </a:ext>
                </a:extLst>
              </p:cNvPr>
              <p:cNvSpPr/>
              <p:nvPr/>
            </p:nvSpPr>
            <p:spPr>
              <a:xfrm>
                <a:off x="3128692" y="3674009"/>
                <a:ext cx="35809" cy="5909"/>
              </a:xfrm>
              <a:custGeom>
                <a:avLst/>
                <a:gdLst>
                  <a:gd name="connsiteX0" fmla="*/ 472 w 35809"/>
                  <a:gd name="connsiteY0" fmla="*/ 287 h 5909"/>
                  <a:gd name="connsiteX1" fmla="*/ 36281 w 35809"/>
                  <a:gd name="connsiteY1" fmla="*/ 287 h 5909"/>
                </a:gdLst>
                <a:ahLst/>
                <a:cxnLst>
                  <a:cxn ang="0">
                    <a:pos x="connsiteX0" y="connsiteY0"/>
                  </a:cxn>
                  <a:cxn ang="0">
                    <a:pos x="connsiteX1" y="connsiteY1"/>
                  </a:cxn>
                </a:cxnLst>
                <a:rect l="l" t="t" r="r" b="b"/>
                <a:pathLst>
                  <a:path w="35809" h="5909">
                    <a:moveTo>
                      <a:pt x="472" y="287"/>
                    </a:moveTo>
                    <a:lnTo>
                      <a:pt x="36281" y="287"/>
                    </a:lnTo>
                  </a:path>
                </a:pathLst>
              </a:custGeom>
              <a:noFill/>
              <a:ln w="5965" cap="flat">
                <a:solidFill>
                  <a:srgbClr val="EC4E44"/>
                </a:solidFill>
                <a:prstDash val="solid"/>
                <a:miter/>
              </a:ln>
            </p:spPr>
            <p:txBody>
              <a:bodyPr rtlCol="0" anchor="ctr"/>
              <a:lstStyle/>
              <a:p>
                <a:endParaRPr lang="en-US"/>
              </a:p>
            </p:txBody>
          </p:sp>
          <p:sp>
            <p:nvSpPr>
              <p:cNvPr id="3700" name="Freeform: Shape 3699">
                <a:extLst>
                  <a:ext uri="{FF2B5EF4-FFF2-40B4-BE49-F238E27FC236}">
                    <a16:creationId xmlns:a16="http://schemas.microsoft.com/office/drawing/2014/main" id="{E95F37B9-2F1A-47DD-9ADC-DB97F4BD64C7}"/>
                  </a:ext>
                </a:extLst>
              </p:cNvPr>
              <p:cNvSpPr/>
              <p:nvPr/>
            </p:nvSpPr>
            <p:spPr>
              <a:xfrm>
                <a:off x="3270885" y="3643672"/>
                <a:ext cx="35809" cy="5909"/>
              </a:xfrm>
              <a:custGeom>
                <a:avLst/>
                <a:gdLst>
                  <a:gd name="connsiteX0" fmla="*/ 495 w 35809"/>
                  <a:gd name="connsiteY0" fmla="*/ 282 h 5909"/>
                  <a:gd name="connsiteX1" fmla="*/ 36305 w 35809"/>
                  <a:gd name="connsiteY1" fmla="*/ 282 h 5909"/>
                </a:gdLst>
                <a:ahLst/>
                <a:cxnLst>
                  <a:cxn ang="0">
                    <a:pos x="connsiteX0" y="connsiteY0"/>
                  </a:cxn>
                  <a:cxn ang="0">
                    <a:pos x="connsiteX1" y="connsiteY1"/>
                  </a:cxn>
                </a:cxnLst>
                <a:rect l="l" t="t" r="r" b="b"/>
                <a:pathLst>
                  <a:path w="35809" h="5909">
                    <a:moveTo>
                      <a:pt x="495" y="282"/>
                    </a:moveTo>
                    <a:lnTo>
                      <a:pt x="36305" y="282"/>
                    </a:lnTo>
                  </a:path>
                </a:pathLst>
              </a:custGeom>
              <a:solidFill>
                <a:srgbClr val="EC4E44"/>
              </a:solidFill>
              <a:ln w="5965" cap="sq">
                <a:noFill/>
                <a:prstDash val="solid"/>
                <a:miter/>
              </a:ln>
            </p:spPr>
            <p:txBody>
              <a:bodyPr rtlCol="0" anchor="ctr"/>
              <a:lstStyle/>
              <a:p>
                <a:endParaRPr lang="en-US"/>
              </a:p>
            </p:txBody>
          </p:sp>
          <p:sp>
            <p:nvSpPr>
              <p:cNvPr id="3701" name="Freeform: Shape 3700">
                <a:extLst>
                  <a:ext uri="{FF2B5EF4-FFF2-40B4-BE49-F238E27FC236}">
                    <a16:creationId xmlns:a16="http://schemas.microsoft.com/office/drawing/2014/main" id="{EE924CA0-2E54-40D0-B4A8-A0DC74DD3C08}"/>
                  </a:ext>
                </a:extLst>
              </p:cNvPr>
              <p:cNvSpPr/>
              <p:nvPr/>
            </p:nvSpPr>
            <p:spPr>
              <a:xfrm>
                <a:off x="3270885" y="3643672"/>
                <a:ext cx="35809" cy="5909"/>
              </a:xfrm>
              <a:custGeom>
                <a:avLst/>
                <a:gdLst>
                  <a:gd name="connsiteX0" fmla="*/ 495 w 35809"/>
                  <a:gd name="connsiteY0" fmla="*/ 282 h 5909"/>
                  <a:gd name="connsiteX1" fmla="*/ 36305 w 35809"/>
                  <a:gd name="connsiteY1" fmla="*/ 282 h 5909"/>
                </a:gdLst>
                <a:ahLst/>
                <a:cxnLst>
                  <a:cxn ang="0">
                    <a:pos x="connsiteX0" y="connsiteY0"/>
                  </a:cxn>
                  <a:cxn ang="0">
                    <a:pos x="connsiteX1" y="connsiteY1"/>
                  </a:cxn>
                </a:cxnLst>
                <a:rect l="l" t="t" r="r" b="b"/>
                <a:pathLst>
                  <a:path w="35809" h="5909">
                    <a:moveTo>
                      <a:pt x="495" y="282"/>
                    </a:moveTo>
                    <a:lnTo>
                      <a:pt x="36305" y="282"/>
                    </a:lnTo>
                  </a:path>
                </a:pathLst>
              </a:custGeom>
              <a:noFill/>
              <a:ln w="5965" cap="flat">
                <a:solidFill>
                  <a:srgbClr val="EC4E44"/>
                </a:solidFill>
                <a:prstDash val="solid"/>
                <a:miter/>
              </a:ln>
            </p:spPr>
            <p:txBody>
              <a:bodyPr rtlCol="0" anchor="ctr"/>
              <a:lstStyle/>
              <a:p>
                <a:endParaRPr lang="en-US"/>
              </a:p>
            </p:txBody>
          </p:sp>
          <p:sp>
            <p:nvSpPr>
              <p:cNvPr id="3702" name="Freeform: Shape 3701">
                <a:extLst>
                  <a:ext uri="{FF2B5EF4-FFF2-40B4-BE49-F238E27FC236}">
                    <a16:creationId xmlns:a16="http://schemas.microsoft.com/office/drawing/2014/main" id="{4FA7E130-7E90-4E09-8B79-A30A694466D1}"/>
                  </a:ext>
                </a:extLst>
              </p:cNvPr>
              <p:cNvSpPr/>
              <p:nvPr/>
            </p:nvSpPr>
            <p:spPr>
              <a:xfrm>
                <a:off x="2779507" y="4071133"/>
                <a:ext cx="35809" cy="5909"/>
              </a:xfrm>
              <a:custGeom>
                <a:avLst/>
                <a:gdLst>
                  <a:gd name="connsiteX0" fmla="*/ 413 w 35809"/>
                  <a:gd name="connsiteY0" fmla="*/ 354 h 5909"/>
                  <a:gd name="connsiteX1" fmla="*/ 36222 w 35809"/>
                  <a:gd name="connsiteY1" fmla="*/ 354 h 5909"/>
                </a:gdLst>
                <a:ahLst/>
                <a:cxnLst>
                  <a:cxn ang="0">
                    <a:pos x="connsiteX0" y="connsiteY0"/>
                  </a:cxn>
                  <a:cxn ang="0">
                    <a:pos x="connsiteX1" y="connsiteY1"/>
                  </a:cxn>
                </a:cxnLst>
                <a:rect l="l" t="t" r="r" b="b"/>
                <a:pathLst>
                  <a:path w="35809" h="5909">
                    <a:moveTo>
                      <a:pt x="413" y="354"/>
                    </a:moveTo>
                    <a:lnTo>
                      <a:pt x="36222" y="354"/>
                    </a:lnTo>
                  </a:path>
                </a:pathLst>
              </a:custGeom>
              <a:solidFill>
                <a:srgbClr val="EC4E44"/>
              </a:solidFill>
              <a:ln w="5965" cap="sq">
                <a:noFill/>
                <a:prstDash val="solid"/>
                <a:miter/>
              </a:ln>
            </p:spPr>
            <p:txBody>
              <a:bodyPr rtlCol="0" anchor="ctr"/>
              <a:lstStyle/>
              <a:p>
                <a:endParaRPr lang="en-US"/>
              </a:p>
            </p:txBody>
          </p:sp>
          <p:sp>
            <p:nvSpPr>
              <p:cNvPr id="3703" name="Freeform: Shape 3702">
                <a:extLst>
                  <a:ext uri="{FF2B5EF4-FFF2-40B4-BE49-F238E27FC236}">
                    <a16:creationId xmlns:a16="http://schemas.microsoft.com/office/drawing/2014/main" id="{10DD9540-6AD2-415B-857A-30447A540D97}"/>
                  </a:ext>
                </a:extLst>
              </p:cNvPr>
              <p:cNvSpPr/>
              <p:nvPr/>
            </p:nvSpPr>
            <p:spPr>
              <a:xfrm>
                <a:off x="2779507" y="4071133"/>
                <a:ext cx="35809" cy="5909"/>
              </a:xfrm>
              <a:custGeom>
                <a:avLst/>
                <a:gdLst>
                  <a:gd name="connsiteX0" fmla="*/ 413 w 35809"/>
                  <a:gd name="connsiteY0" fmla="*/ 354 h 5909"/>
                  <a:gd name="connsiteX1" fmla="*/ 36222 w 35809"/>
                  <a:gd name="connsiteY1" fmla="*/ 354 h 5909"/>
                </a:gdLst>
                <a:ahLst/>
                <a:cxnLst>
                  <a:cxn ang="0">
                    <a:pos x="connsiteX0" y="connsiteY0"/>
                  </a:cxn>
                  <a:cxn ang="0">
                    <a:pos x="connsiteX1" y="connsiteY1"/>
                  </a:cxn>
                </a:cxnLst>
                <a:rect l="l" t="t" r="r" b="b"/>
                <a:pathLst>
                  <a:path w="35809" h="5909">
                    <a:moveTo>
                      <a:pt x="413" y="354"/>
                    </a:moveTo>
                    <a:lnTo>
                      <a:pt x="36222" y="354"/>
                    </a:lnTo>
                  </a:path>
                </a:pathLst>
              </a:custGeom>
              <a:noFill/>
              <a:ln w="5965" cap="flat">
                <a:solidFill>
                  <a:srgbClr val="EC4E44"/>
                </a:solidFill>
                <a:prstDash val="solid"/>
                <a:miter/>
              </a:ln>
            </p:spPr>
            <p:txBody>
              <a:bodyPr rtlCol="0" anchor="ctr"/>
              <a:lstStyle/>
              <a:p>
                <a:endParaRPr lang="en-US"/>
              </a:p>
            </p:txBody>
          </p:sp>
          <p:sp>
            <p:nvSpPr>
              <p:cNvPr id="3704" name="Freeform: Shape 3703">
                <a:extLst>
                  <a:ext uri="{FF2B5EF4-FFF2-40B4-BE49-F238E27FC236}">
                    <a16:creationId xmlns:a16="http://schemas.microsoft.com/office/drawing/2014/main" id="{6EBD4BDF-B7B5-4AB7-9AF5-19871A123C5A}"/>
                  </a:ext>
                </a:extLst>
              </p:cNvPr>
              <p:cNvSpPr/>
              <p:nvPr/>
            </p:nvSpPr>
            <p:spPr>
              <a:xfrm>
                <a:off x="2089787" y="4674141"/>
                <a:ext cx="35809" cy="5909"/>
              </a:xfrm>
              <a:custGeom>
                <a:avLst/>
                <a:gdLst>
                  <a:gd name="connsiteX0" fmla="*/ 297 w 35809"/>
                  <a:gd name="connsiteY0" fmla="*/ 456 h 5909"/>
                  <a:gd name="connsiteX1" fmla="*/ 36107 w 35809"/>
                  <a:gd name="connsiteY1" fmla="*/ 456 h 5909"/>
                </a:gdLst>
                <a:ahLst/>
                <a:cxnLst>
                  <a:cxn ang="0">
                    <a:pos x="connsiteX0" y="connsiteY0"/>
                  </a:cxn>
                  <a:cxn ang="0">
                    <a:pos x="connsiteX1" y="connsiteY1"/>
                  </a:cxn>
                </a:cxnLst>
                <a:rect l="l" t="t" r="r" b="b"/>
                <a:pathLst>
                  <a:path w="35809" h="5909">
                    <a:moveTo>
                      <a:pt x="297" y="456"/>
                    </a:moveTo>
                    <a:lnTo>
                      <a:pt x="36107" y="456"/>
                    </a:lnTo>
                  </a:path>
                </a:pathLst>
              </a:custGeom>
              <a:solidFill>
                <a:srgbClr val="EC4E44"/>
              </a:solidFill>
              <a:ln w="5965" cap="sq">
                <a:noFill/>
                <a:prstDash val="solid"/>
                <a:miter/>
              </a:ln>
            </p:spPr>
            <p:txBody>
              <a:bodyPr rtlCol="0" anchor="ctr"/>
              <a:lstStyle/>
              <a:p>
                <a:endParaRPr lang="en-US"/>
              </a:p>
            </p:txBody>
          </p:sp>
          <p:sp>
            <p:nvSpPr>
              <p:cNvPr id="3705" name="Freeform: Shape 3704">
                <a:extLst>
                  <a:ext uri="{FF2B5EF4-FFF2-40B4-BE49-F238E27FC236}">
                    <a16:creationId xmlns:a16="http://schemas.microsoft.com/office/drawing/2014/main" id="{BF78BECD-A3FB-49E8-A624-409C0F357693}"/>
                  </a:ext>
                </a:extLst>
              </p:cNvPr>
              <p:cNvSpPr/>
              <p:nvPr/>
            </p:nvSpPr>
            <p:spPr>
              <a:xfrm>
                <a:off x="2089787" y="4674141"/>
                <a:ext cx="35809" cy="5909"/>
              </a:xfrm>
              <a:custGeom>
                <a:avLst/>
                <a:gdLst>
                  <a:gd name="connsiteX0" fmla="*/ 297 w 35809"/>
                  <a:gd name="connsiteY0" fmla="*/ 456 h 5909"/>
                  <a:gd name="connsiteX1" fmla="*/ 36107 w 35809"/>
                  <a:gd name="connsiteY1" fmla="*/ 456 h 5909"/>
                </a:gdLst>
                <a:ahLst/>
                <a:cxnLst>
                  <a:cxn ang="0">
                    <a:pos x="connsiteX0" y="connsiteY0"/>
                  </a:cxn>
                  <a:cxn ang="0">
                    <a:pos x="connsiteX1" y="connsiteY1"/>
                  </a:cxn>
                </a:cxnLst>
                <a:rect l="l" t="t" r="r" b="b"/>
                <a:pathLst>
                  <a:path w="35809" h="5909">
                    <a:moveTo>
                      <a:pt x="297" y="456"/>
                    </a:moveTo>
                    <a:lnTo>
                      <a:pt x="36107" y="456"/>
                    </a:lnTo>
                  </a:path>
                </a:pathLst>
              </a:custGeom>
              <a:noFill/>
              <a:ln w="5965" cap="flat">
                <a:solidFill>
                  <a:srgbClr val="EC4E44"/>
                </a:solidFill>
                <a:prstDash val="solid"/>
                <a:miter/>
              </a:ln>
            </p:spPr>
            <p:txBody>
              <a:bodyPr rtlCol="0" anchor="ctr"/>
              <a:lstStyle/>
              <a:p>
                <a:endParaRPr lang="en-US"/>
              </a:p>
            </p:txBody>
          </p:sp>
          <p:sp>
            <p:nvSpPr>
              <p:cNvPr id="3706" name="Freeform: Shape 3705">
                <a:extLst>
                  <a:ext uri="{FF2B5EF4-FFF2-40B4-BE49-F238E27FC236}">
                    <a16:creationId xmlns:a16="http://schemas.microsoft.com/office/drawing/2014/main" id="{E26BE932-CB15-49DA-876F-A874182F4931}"/>
                  </a:ext>
                </a:extLst>
              </p:cNvPr>
              <p:cNvSpPr/>
              <p:nvPr/>
            </p:nvSpPr>
            <p:spPr>
              <a:xfrm>
                <a:off x="4097005" y="2909592"/>
                <a:ext cx="35809" cy="5909"/>
              </a:xfrm>
              <a:custGeom>
                <a:avLst/>
                <a:gdLst>
                  <a:gd name="connsiteX0" fmla="*/ 634 w 35809"/>
                  <a:gd name="connsiteY0" fmla="*/ 158 h 5909"/>
                  <a:gd name="connsiteX1" fmla="*/ 36443 w 35809"/>
                  <a:gd name="connsiteY1" fmla="*/ 158 h 5909"/>
                </a:gdLst>
                <a:ahLst/>
                <a:cxnLst>
                  <a:cxn ang="0">
                    <a:pos x="connsiteX0" y="connsiteY0"/>
                  </a:cxn>
                  <a:cxn ang="0">
                    <a:pos x="connsiteX1" y="connsiteY1"/>
                  </a:cxn>
                </a:cxnLst>
                <a:rect l="l" t="t" r="r" b="b"/>
                <a:pathLst>
                  <a:path w="35809" h="5909">
                    <a:moveTo>
                      <a:pt x="634" y="158"/>
                    </a:moveTo>
                    <a:lnTo>
                      <a:pt x="36443" y="158"/>
                    </a:lnTo>
                  </a:path>
                </a:pathLst>
              </a:custGeom>
              <a:solidFill>
                <a:srgbClr val="EC4E44"/>
              </a:solidFill>
              <a:ln w="5965" cap="sq">
                <a:noFill/>
                <a:prstDash val="solid"/>
                <a:miter/>
              </a:ln>
            </p:spPr>
            <p:txBody>
              <a:bodyPr rtlCol="0" anchor="ctr"/>
              <a:lstStyle/>
              <a:p>
                <a:endParaRPr lang="en-US"/>
              </a:p>
            </p:txBody>
          </p:sp>
          <p:sp>
            <p:nvSpPr>
              <p:cNvPr id="3707" name="Freeform: Shape 3706">
                <a:extLst>
                  <a:ext uri="{FF2B5EF4-FFF2-40B4-BE49-F238E27FC236}">
                    <a16:creationId xmlns:a16="http://schemas.microsoft.com/office/drawing/2014/main" id="{6A8C9852-CB40-4529-8A81-A1FE306421B5}"/>
                  </a:ext>
                </a:extLst>
              </p:cNvPr>
              <p:cNvSpPr/>
              <p:nvPr/>
            </p:nvSpPr>
            <p:spPr>
              <a:xfrm>
                <a:off x="4097005" y="2909592"/>
                <a:ext cx="35809" cy="5909"/>
              </a:xfrm>
              <a:custGeom>
                <a:avLst/>
                <a:gdLst>
                  <a:gd name="connsiteX0" fmla="*/ 634 w 35809"/>
                  <a:gd name="connsiteY0" fmla="*/ 158 h 5909"/>
                  <a:gd name="connsiteX1" fmla="*/ 36443 w 35809"/>
                  <a:gd name="connsiteY1" fmla="*/ 158 h 5909"/>
                </a:gdLst>
                <a:ahLst/>
                <a:cxnLst>
                  <a:cxn ang="0">
                    <a:pos x="connsiteX0" y="connsiteY0"/>
                  </a:cxn>
                  <a:cxn ang="0">
                    <a:pos x="connsiteX1" y="connsiteY1"/>
                  </a:cxn>
                </a:cxnLst>
                <a:rect l="l" t="t" r="r" b="b"/>
                <a:pathLst>
                  <a:path w="35809" h="5909">
                    <a:moveTo>
                      <a:pt x="634" y="158"/>
                    </a:moveTo>
                    <a:lnTo>
                      <a:pt x="36443" y="158"/>
                    </a:lnTo>
                  </a:path>
                </a:pathLst>
              </a:custGeom>
              <a:noFill/>
              <a:ln w="5965" cap="flat">
                <a:solidFill>
                  <a:srgbClr val="EC4E44"/>
                </a:solidFill>
                <a:prstDash val="solid"/>
                <a:miter/>
              </a:ln>
            </p:spPr>
            <p:txBody>
              <a:bodyPr rtlCol="0" anchor="ctr"/>
              <a:lstStyle/>
              <a:p>
                <a:endParaRPr lang="en-US"/>
              </a:p>
            </p:txBody>
          </p:sp>
          <p:sp>
            <p:nvSpPr>
              <p:cNvPr id="3708" name="Freeform: Shape 3707">
                <a:extLst>
                  <a:ext uri="{FF2B5EF4-FFF2-40B4-BE49-F238E27FC236}">
                    <a16:creationId xmlns:a16="http://schemas.microsoft.com/office/drawing/2014/main" id="{384AAF5D-EE12-49E0-8D8C-B0C0E669A217}"/>
                  </a:ext>
                </a:extLst>
              </p:cNvPr>
              <p:cNvSpPr/>
              <p:nvPr/>
            </p:nvSpPr>
            <p:spPr>
              <a:xfrm>
                <a:off x="3737454" y="3218033"/>
                <a:ext cx="35809" cy="5909"/>
              </a:xfrm>
              <a:custGeom>
                <a:avLst/>
                <a:gdLst>
                  <a:gd name="connsiteX0" fmla="*/ 574 w 35809"/>
                  <a:gd name="connsiteY0" fmla="*/ 210 h 5909"/>
                  <a:gd name="connsiteX1" fmla="*/ 36383 w 35809"/>
                  <a:gd name="connsiteY1" fmla="*/ 210 h 5909"/>
                </a:gdLst>
                <a:ahLst/>
                <a:cxnLst>
                  <a:cxn ang="0">
                    <a:pos x="connsiteX0" y="connsiteY0"/>
                  </a:cxn>
                  <a:cxn ang="0">
                    <a:pos x="connsiteX1" y="connsiteY1"/>
                  </a:cxn>
                </a:cxnLst>
                <a:rect l="l" t="t" r="r" b="b"/>
                <a:pathLst>
                  <a:path w="35809" h="5909">
                    <a:moveTo>
                      <a:pt x="574" y="210"/>
                    </a:moveTo>
                    <a:lnTo>
                      <a:pt x="36383" y="210"/>
                    </a:lnTo>
                  </a:path>
                </a:pathLst>
              </a:custGeom>
              <a:solidFill>
                <a:srgbClr val="EC4E44"/>
              </a:solidFill>
              <a:ln w="5965" cap="sq">
                <a:noFill/>
                <a:prstDash val="solid"/>
                <a:miter/>
              </a:ln>
            </p:spPr>
            <p:txBody>
              <a:bodyPr rtlCol="0" anchor="ctr"/>
              <a:lstStyle/>
              <a:p>
                <a:endParaRPr lang="en-US"/>
              </a:p>
            </p:txBody>
          </p:sp>
          <p:sp>
            <p:nvSpPr>
              <p:cNvPr id="3709" name="Freeform: Shape 3708">
                <a:extLst>
                  <a:ext uri="{FF2B5EF4-FFF2-40B4-BE49-F238E27FC236}">
                    <a16:creationId xmlns:a16="http://schemas.microsoft.com/office/drawing/2014/main" id="{55316B74-AF87-48A2-BCA2-0D501DF966BE}"/>
                  </a:ext>
                </a:extLst>
              </p:cNvPr>
              <p:cNvSpPr/>
              <p:nvPr/>
            </p:nvSpPr>
            <p:spPr>
              <a:xfrm>
                <a:off x="3737454" y="3218033"/>
                <a:ext cx="35809" cy="5909"/>
              </a:xfrm>
              <a:custGeom>
                <a:avLst/>
                <a:gdLst>
                  <a:gd name="connsiteX0" fmla="*/ 574 w 35809"/>
                  <a:gd name="connsiteY0" fmla="*/ 210 h 5909"/>
                  <a:gd name="connsiteX1" fmla="*/ 36383 w 35809"/>
                  <a:gd name="connsiteY1" fmla="*/ 210 h 5909"/>
                </a:gdLst>
                <a:ahLst/>
                <a:cxnLst>
                  <a:cxn ang="0">
                    <a:pos x="connsiteX0" y="connsiteY0"/>
                  </a:cxn>
                  <a:cxn ang="0">
                    <a:pos x="connsiteX1" y="connsiteY1"/>
                  </a:cxn>
                </a:cxnLst>
                <a:rect l="l" t="t" r="r" b="b"/>
                <a:pathLst>
                  <a:path w="35809" h="5909">
                    <a:moveTo>
                      <a:pt x="574" y="210"/>
                    </a:moveTo>
                    <a:lnTo>
                      <a:pt x="36383" y="210"/>
                    </a:lnTo>
                  </a:path>
                </a:pathLst>
              </a:custGeom>
              <a:noFill/>
              <a:ln w="5965" cap="flat">
                <a:solidFill>
                  <a:srgbClr val="EC4E44"/>
                </a:solidFill>
                <a:prstDash val="solid"/>
                <a:miter/>
              </a:ln>
            </p:spPr>
            <p:txBody>
              <a:bodyPr rtlCol="0" anchor="ctr"/>
              <a:lstStyle/>
              <a:p>
                <a:endParaRPr lang="en-US"/>
              </a:p>
            </p:txBody>
          </p:sp>
          <p:sp>
            <p:nvSpPr>
              <p:cNvPr id="3710" name="Freeform: Shape 3709">
                <a:extLst>
                  <a:ext uri="{FF2B5EF4-FFF2-40B4-BE49-F238E27FC236}">
                    <a16:creationId xmlns:a16="http://schemas.microsoft.com/office/drawing/2014/main" id="{BDD2CE16-34AC-4F2D-A533-B5336E1A7B87}"/>
                  </a:ext>
                </a:extLst>
              </p:cNvPr>
              <p:cNvSpPr/>
              <p:nvPr/>
            </p:nvSpPr>
            <p:spPr>
              <a:xfrm>
                <a:off x="2873945" y="4005036"/>
                <a:ext cx="35809" cy="5909"/>
              </a:xfrm>
              <a:custGeom>
                <a:avLst/>
                <a:gdLst>
                  <a:gd name="connsiteX0" fmla="*/ 429 w 35809"/>
                  <a:gd name="connsiteY0" fmla="*/ 343 h 5909"/>
                  <a:gd name="connsiteX1" fmla="*/ 36238 w 35809"/>
                  <a:gd name="connsiteY1" fmla="*/ 343 h 5909"/>
                </a:gdLst>
                <a:ahLst/>
                <a:cxnLst>
                  <a:cxn ang="0">
                    <a:pos x="connsiteX0" y="connsiteY0"/>
                  </a:cxn>
                  <a:cxn ang="0">
                    <a:pos x="connsiteX1" y="connsiteY1"/>
                  </a:cxn>
                </a:cxnLst>
                <a:rect l="l" t="t" r="r" b="b"/>
                <a:pathLst>
                  <a:path w="35809" h="5909">
                    <a:moveTo>
                      <a:pt x="429" y="343"/>
                    </a:moveTo>
                    <a:lnTo>
                      <a:pt x="36238" y="343"/>
                    </a:lnTo>
                  </a:path>
                </a:pathLst>
              </a:custGeom>
              <a:solidFill>
                <a:srgbClr val="EC4E44"/>
              </a:solidFill>
              <a:ln w="5965" cap="sq">
                <a:noFill/>
                <a:prstDash val="solid"/>
                <a:miter/>
              </a:ln>
            </p:spPr>
            <p:txBody>
              <a:bodyPr rtlCol="0" anchor="ctr"/>
              <a:lstStyle/>
              <a:p>
                <a:endParaRPr lang="en-US"/>
              </a:p>
            </p:txBody>
          </p:sp>
          <p:sp>
            <p:nvSpPr>
              <p:cNvPr id="3711" name="Freeform: Shape 3710">
                <a:extLst>
                  <a:ext uri="{FF2B5EF4-FFF2-40B4-BE49-F238E27FC236}">
                    <a16:creationId xmlns:a16="http://schemas.microsoft.com/office/drawing/2014/main" id="{4C74E8E8-F1EE-45B2-8DD7-E33F478D8399}"/>
                  </a:ext>
                </a:extLst>
              </p:cNvPr>
              <p:cNvSpPr/>
              <p:nvPr/>
            </p:nvSpPr>
            <p:spPr>
              <a:xfrm>
                <a:off x="2873945" y="4005036"/>
                <a:ext cx="35809" cy="5909"/>
              </a:xfrm>
              <a:custGeom>
                <a:avLst/>
                <a:gdLst>
                  <a:gd name="connsiteX0" fmla="*/ 429 w 35809"/>
                  <a:gd name="connsiteY0" fmla="*/ 343 h 5909"/>
                  <a:gd name="connsiteX1" fmla="*/ 36238 w 35809"/>
                  <a:gd name="connsiteY1" fmla="*/ 343 h 5909"/>
                </a:gdLst>
                <a:ahLst/>
                <a:cxnLst>
                  <a:cxn ang="0">
                    <a:pos x="connsiteX0" y="connsiteY0"/>
                  </a:cxn>
                  <a:cxn ang="0">
                    <a:pos x="connsiteX1" y="connsiteY1"/>
                  </a:cxn>
                </a:cxnLst>
                <a:rect l="l" t="t" r="r" b="b"/>
                <a:pathLst>
                  <a:path w="35809" h="5909">
                    <a:moveTo>
                      <a:pt x="429" y="343"/>
                    </a:moveTo>
                    <a:lnTo>
                      <a:pt x="36238" y="343"/>
                    </a:lnTo>
                  </a:path>
                </a:pathLst>
              </a:custGeom>
              <a:noFill/>
              <a:ln w="5965" cap="flat">
                <a:solidFill>
                  <a:srgbClr val="EC4E44"/>
                </a:solidFill>
                <a:prstDash val="solid"/>
                <a:miter/>
              </a:ln>
            </p:spPr>
            <p:txBody>
              <a:bodyPr rtlCol="0" anchor="ctr"/>
              <a:lstStyle/>
              <a:p>
                <a:endParaRPr lang="en-US"/>
              </a:p>
            </p:txBody>
          </p:sp>
          <p:sp>
            <p:nvSpPr>
              <p:cNvPr id="3712" name="Freeform: Shape 3711">
                <a:extLst>
                  <a:ext uri="{FF2B5EF4-FFF2-40B4-BE49-F238E27FC236}">
                    <a16:creationId xmlns:a16="http://schemas.microsoft.com/office/drawing/2014/main" id="{86F65833-0C87-406C-93AB-A884471FCE9A}"/>
                  </a:ext>
                </a:extLst>
              </p:cNvPr>
              <p:cNvSpPr/>
              <p:nvPr/>
            </p:nvSpPr>
            <p:spPr>
              <a:xfrm>
                <a:off x="2261178" y="4565034"/>
                <a:ext cx="35809" cy="5909"/>
              </a:xfrm>
              <a:custGeom>
                <a:avLst/>
                <a:gdLst>
                  <a:gd name="connsiteX0" fmla="*/ 326 w 35809"/>
                  <a:gd name="connsiteY0" fmla="*/ 438 h 5909"/>
                  <a:gd name="connsiteX1" fmla="*/ 36136 w 35809"/>
                  <a:gd name="connsiteY1" fmla="*/ 438 h 5909"/>
                </a:gdLst>
                <a:ahLst/>
                <a:cxnLst>
                  <a:cxn ang="0">
                    <a:pos x="connsiteX0" y="connsiteY0"/>
                  </a:cxn>
                  <a:cxn ang="0">
                    <a:pos x="connsiteX1" y="connsiteY1"/>
                  </a:cxn>
                </a:cxnLst>
                <a:rect l="l" t="t" r="r" b="b"/>
                <a:pathLst>
                  <a:path w="35809" h="5909">
                    <a:moveTo>
                      <a:pt x="326" y="438"/>
                    </a:moveTo>
                    <a:lnTo>
                      <a:pt x="36136" y="438"/>
                    </a:lnTo>
                  </a:path>
                </a:pathLst>
              </a:custGeom>
              <a:solidFill>
                <a:srgbClr val="EC4E44"/>
              </a:solidFill>
              <a:ln w="5965" cap="sq">
                <a:noFill/>
                <a:prstDash val="solid"/>
                <a:miter/>
              </a:ln>
            </p:spPr>
            <p:txBody>
              <a:bodyPr rtlCol="0" anchor="ctr"/>
              <a:lstStyle/>
              <a:p>
                <a:endParaRPr lang="en-US"/>
              </a:p>
            </p:txBody>
          </p:sp>
          <p:sp>
            <p:nvSpPr>
              <p:cNvPr id="3713" name="Freeform: Shape 3712">
                <a:extLst>
                  <a:ext uri="{FF2B5EF4-FFF2-40B4-BE49-F238E27FC236}">
                    <a16:creationId xmlns:a16="http://schemas.microsoft.com/office/drawing/2014/main" id="{C27736CB-BC1E-44A4-B6CE-3A02B17AC627}"/>
                  </a:ext>
                </a:extLst>
              </p:cNvPr>
              <p:cNvSpPr/>
              <p:nvPr/>
            </p:nvSpPr>
            <p:spPr>
              <a:xfrm>
                <a:off x="2261178" y="4565034"/>
                <a:ext cx="35809" cy="5909"/>
              </a:xfrm>
              <a:custGeom>
                <a:avLst/>
                <a:gdLst>
                  <a:gd name="connsiteX0" fmla="*/ 326 w 35809"/>
                  <a:gd name="connsiteY0" fmla="*/ 438 h 5909"/>
                  <a:gd name="connsiteX1" fmla="*/ 36136 w 35809"/>
                  <a:gd name="connsiteY1" fmla="*/ 438 h 5909"/>
                </a:gdLst>
                <a:ahLst/>
                <a:cxnLst>
                  <a:cxn ang="0">
                    <a:pos x="connsiteX0" y="connsiteY0"/>
                  </a:cxn>
                  <a:cxn ang="0">
                    <a:pos x="connsiteX1" y="connsiteY1"/>
                  </a:cxn>
                </a:cxnLst>
                <a:rect l="l" t="t" r="r" b="b"/>
                <a:pathLst>
                  <a:path w="35809" h="5909">
                    <a:moveTo>
                      <a:pt x="326" y="438"/>
                    </a:moveTo>
                    <a:lnTo>
                      <a:pt x="36136" y="438"/>
                    </a:lnTo>
                  </a:path>
                </a:pathLst>
              </a:custGeom>
              <a:noFill/>
              <a:ln w="5965" cap="flat">
                <a:solidFill>
                  <a:srgbClr val="EC4E44"/>
                </a:solidFill>
                <a:prstDash val="solid"/>
                <a:miter/>
              </a:ln>
            </p:spPr>
            <p:txBody>
              <a:bodyPr rtlCol="0" anchor="ctr"/>
              <a:lstStyle/>
              <a:p>
                <a:endParaRPr lang="en-US"/>
              </a:p>
            </p:txBody>
          </p:sp>
          <p:sp>
            <p:nvSpPr>
              <p:cNvPr id="3714" name="Freeform: Shape 3713">
                <a:extLst>
                  <a:ext uri="{FF2B5EF4-FFF2-40B4-BE49-F238E27FC236}">
                    <a16:creationId xmlns:a16="http://schemas.microsoft.com/office/drawing/2014/main" id="{66821F44-6B0D-482F-B966-3BA554AF24A1}"/>
                  </a:ext>
                </a:extLst>
              </p:cNvPr>
              <p:cNvSpPr/>
              <p:nvPr/>
            </p:nvSpPr>
            <p:spPr>
              <a:xfrm>
                <a:off x="1546386" y="5199001"/>
                <a:ext cx="35809" cy="5909"/>
              </a:xfrm>
              <a:custGeom>
                <a:avLst/>
                <a:gdLst>
                  <a:gd name="connsiteX0" fmla="*/ 206 w 35809"/>
                  <a:gd name="connsiteY0" fmla="*/ 545 h 5909"/>
                  <a:gd name="connsiteX1" fmla="*/ 36016 w 35809"/>
                  <a:gd name="connsiteY1" fmla="*/ 545 h 5909"/>
                </a:gdLst>
                <a:ahLst/>
                <a:cxnLst>
                  <a:cxn ang="0">
                    <a:pos x="connsiteX0" y="connsiteY0"/>
                  </a:cxn>
                  <a:cxn ang="0">
                    <a:pos x="connsiteX1" y="connsiteY1"/>
                  </a:cxn>
                </a:cxnLst>
                <a:rect l="l" t="t" r="r" b="b"/>
                <a:pathLst>
                  <a:path w="35809" h="5909">
                    <a:moveTo>
                      <a:pt x="206" y="545"/>
                    </a:moveTo>
                    <a:lnTo>
                      <a:pt x="36016" y="545"/>
                    </a:lnTo>
                  </a:path>
                </a:pathLst>
              </a:custGeom>
              <a:solidFill>
                <a:srgbClr val="EC4E44"/>
              </a:solidFill>
              <a:ln w="5965" cap="sq">
                <a:noFill/>
                <a:prstDash val="solid"/>
                <a:miter/>
              </a:ln>
            </p:spPr>
            <p:txBody>
              <a:bodyPr rtlCol="0" anchor="ctr"/>
              <a:lstStyle/>
              <a:p>
                <a:endParaRPr lang="en-US"/>
              </a:p>
            </p:txBody>
          </p:sp>
          <p:sp>
            <p:nvSpPr>
              <p:cNvPr id="3715" name="Freeform: Shape 3714">
                <a:extLst>
                  <a:ext uri="{FF2B5EF4-FFF2-40B4-BE49-F238E27FC236}">
                    <a16:creationId xmlns:a16="http://schemas.microsoft.com/office/drawing/2014/main" id="{0B96506F-7DA9-440D-AE18-B2B1D6A5A54F}"/>
                  </a:ext>
                </a:extLst>
              </p:cNvPr>
              <p:cNvSpPr/>
              <p:nvPr/>
            </p:nvSpPr>
            <p:spPr>
              <a:xfrm>
                <a:off x="1546386" y="5199001"/>
                <a:ext cx="35809" cy="5909"/>
              </a:xfrm>
              <a:custGeom>
                <a:avLst/>
                <a:gdLst>
                  <a:gd name="connsiteX0" fmla="*/ 206 w 35809"/>
                  <a:gd name="connsiteY0" fmla="*/ 545 h 5909"/>
                  <a:gd name="connsiteX1" fmla="*/ 36016 w 35809"/>
                  <a:gd name="connsiteY1" fmla="*/ 545 h 5909"/>
                </a:gdLst>
                <a:ahLst/>
                <a:cxnLst>
                  <a:cxn ang="0">
                    <a:pos x="connsiteX0" y="connsiteY0"/>
                  </a:cxn>
                  <a:cxn ang="0">
                    <a:pos x="connsiteX1" y="connsiteY1"/>
                  </a:cxn>
                </a:cxnLst>
                <a:rect l="l" t="t" r="r" b="b"/>
                <a:pathLst>
                  <a:path w="35809" h="5909">
                    <a:moveTo>
                      <a:pt x="206" y="545"/>
                    </a:moveTo>
                    <a:lnTo>
                      <a:pt x="36016" y="545"/>
                    </a:lnTo>
                  </a:path>
                </a:pathLst>
              </a:custGeom>
              <a:noFill/>
              <a:ln w="5965" cap="flat">
                <a:solidFill>
                  <a:srgbClr val="EC4E44"/>
                </a:solidFill>
                <a:prstDash val="solid"/>
                <a:miter/>
              </a:ln>
            </p:spPr>
            <p:txBody>
              <a:bodyPr rtlCol="0" anchor="ctr"/>
              <a:lstStyle/>
              <a:p>
                <a:endParaRPr lang="en-US"/>
              </a:p>
            </p:txBody>
          </p:sp>
          <p:sp>
            <p:nvSpPr>
              <p:cNvPr id="3716" name="Freeform: Shape 3715">
                <a:extLst>
                  <a:ext uri="{FF2B5EF4-FFF2-40B4-BE49-F238E27FC236}">
                    <a16:creationId xmlns:a16="http://schemas.microsoft.com/office/drawing/2014/main" id="{C898C9AE-5711-4FBB-8B86-C07E218C6B9B}"/>
                  </a:ext>
                </a:extLst>
              </p:cNvPr>
              <p:cNvSpPr/>
              <p:nvPr/>
            </p:nvSpPr>
            <p:spPr>
              <a:xfrm>
                <a:off x="2648092" y="4177562"/>
                <a:ext cx="35809" cy="5909"/>
              </a:xfrm>
              <a:custGeom>
                <a:avLst/>
                <a:gdLst>
                  <a:gd name="connsiteX0" fmla="*/ 391 w 35809"/>
                  <a:gd name="connsiteY0" fmla="*/ 372 h 5909"/>
                  <a:gd name="connsiteX1" fmla="*/ 36200 w 35809"/>
                  <a:gd name="connsiteY1" fmla="*/ 372 h 5909"/>
                </a:gdLst>
                <a:ahLst/>
                <a:cxnLst>
                  <a:cxn ang="0">
                    <a:pos x="connsiteX0" y="connsiteY0"/>
                  </a:cxn>
                  <a:cxn ang="0">
                    <a:pos x="connsiteX1" y="connsiteY1"/>
                  </a:cxn>
                </a:cxnLst>
                <a:rect l="l" t="t" r="r" b="b"/>
                <a:pathLst>
                  <a:path w="35809" h="5909">
                    <a:moveTo>
                      <a:pt x="391" y="372"/>
                    </a:moveTo>
                    <a:lnTo>
                      <a:pt x="36200" y="372"/>
                    </a:lnTo>
                  </a:path>
                </a:pathLst>
              </a:custGeom>
              <a:solidFill>
                <a:srgbClr val="EC4E44"/>
              </a:solidFill>
              <a:ln w="5965" cap="sq">
                <a:noFill/>
                <a:prstDash val="solid"/>
                <a:miter/>
              </a:ln>
            </p:spPr>
            <p:txBody>
              <a:bodyPr rtlCol="0" anchor="ctr"/>
              <a:lstStyle/>
              <a:p>
                <a:endParaRPr lang="en-US"/>
              </a:p>
            </p:txBody>
          </p:sp>
          <p:sp>
            <p:nvSpPr>
              <p:cNvPr id="3717" name="Freeform: Shape 3716">
                <a:extLst>
                  <a:ext uri="{FF2B5EF4-FFF2-40B4-BE49-F238E27FC236}">
                    <a16:creationId xmlns:a16="http://schemas.microsoft.com/office/drawing/2014/main" id="{D63E377C-7D0F-43CB-9F83-8BECA5AB642A}"/>
                  </a:ext>
                </a:extLst>
              </p:cNvPr>
              <p:cNvSpPr/>
              <p:nvPr/>
            </p:nvSpPr>
            <p:spPr>
              <a:xfrm>
                <a:off x="2648092" y="4177562"/>
                <a:ext cx="35809" cy="5909"/>
              </a:xfrm>
              <a:custGeom>
                <a:avLst/>
                <a:gdLst>
                  <a:gd name="connsiteX0" fmla="*/ 391 w 35809"/>
                  <a:gd name="connsiteY0" fmla="*/ 372 h 5909"/>
                  <a:gd name="connsiteX1" fmla="*/ 36200 w 35809"/>
                  <a:gd name="connsiteY1" fmla="*/ 372 h 5909"/>
                </a:gdLst>
                <a:ahLst/>
                <a:cxnLst>
                  <a:cxn ang="0">
                    <a:pos x="connsiteX0" y="connsiteY0"/>
                  </a:cxn>
                  <a:cxn ang="0">
                    <a:pos x="connsiteX1" y="connsiteY1"/>
                  </a:cxn>
                </a:cxnLst>
                <a:rect l="l" t="t" r="r" b="b"/>
                <a:pathLst>
                  <a:path w="35809" h="5909">
                    <a:moveTo>
                      <a:pt x="391" y="372"/>
                    </a:moveTo>
                    <a:lnTo>
                      <a:pt x="36200" y="372"/>
                    </a:lnTo>
                  </a:path>
                </a:pathLst>
              </a:custGeom>
              <a:noFill/>
              <a:ln w="5965" cap="flat">
                <a:solidFill>
                  <a:srgbClr val="EC4E44"/>
                </a:solidFill>
                <a:prstDash val="solid"/>
                <a:miter/>
              </a:ln>
            </p:spPr>
            <p:txBody>
              <a:bodyPr rtlCol="0" anchor="ctr"/>
              <a:lstStyle/>
              <a:p>
                <a:endParaRPr lang="en-US"/>
              </a:p>
            </p:txBody>
          </p:sp>
          <p:sp>
            <p:nvSpPr>
              <p:cNvPr id="3718" name="Freeform: Shape 3717">
                <a:extLst>
                  <a:ext uri="{FF2B5EF4-FFF2-40B4-BE49-F238E27FC236}">
                    <a16:creationId xmlns:a16="http://schemas.microsoft.com/office/drawing/2014/main" id="{305CCEDE-B5C2-4CE5-9B42-7B5321AEEAD1}"/>
                  </a:ext>
                </a:extLst>
              </p:cNvPr>
              <p:cNvSpPr/>
              <p:nvPr/>
            </p:nvSpPr>
            <p:spPr>
              <a:xfrm>
                <a:off x="3110803" y="3798267"/>
                <a:ext cx="35809" cy="5909"/>
              </a:xfrm>
              <a:custGeom>
                <a:avLst/>
                <a:gdLst>
                  <a:gd name="connsiteX0" fmla="*/ 469 w 35809"/>
                  <a:gd name="connsiteY0" fmla="*/ 308 h 5909"/>
                  <a:gd name="connsiteX1" fmla="*/ 36278 w 35809"/>
                  <a:gd name="connsiteY1" fmla="*/ 308 h 5909"/>
                </a:gdLst>
                <a:ahLst/>
                <a:cxnLst>
                  <a:cxn ang="0">
                    <a:pos x="connsiteX0" y="connsiteY0"/>
                  </a:cxn>
                  <a:cxn ang="0">
                    <a:pos x="connsiteX1" y="connsiteY1"/>
                  </a:cxn>
                </a:cxnLst>
                <a:rect l="l" t="t" r="r" b="b"/>
                <a:pathLst>
                  <a:path w="35809" h="5909">
                    <a:moveTo>
                      <a:pt x="469" y="308"/>
                    </a:moveTo>
                    <a:lnTo>
                      <a:pt x="36278" y="308"/>
                    </a:lnTo>
                  </a:path>
                </a:pathLst>
              </a:custGeom>
              <a:solidFill>
                <a:srgbClr val="EC4E44"/>
              </a:solidFill>
              <a:ln w="5965" cap="sq">
                <a:noFill/>
                <a:prstDash val="solid"/>
                <a:miter/>
              </a:ln>
            </p:spPr>
            <p:txBody>
              <a:bodyPr rtlCol="0" anchor="ctr"/>
              <a:lstStyle/>
              <a:p>
                <a:endParaRPr lang="en-US"/>
              </a:p>
            </p:txBody>
          </p:sp>
          <p:sp>
            <p:nvSpPr>
              <p:cNvPr id="3719" name="Freeform: Shape 3718">
                <a:extLst>
                  <a:ext uri="{FF2B5EF4-FFF2-40B4-BE49-F238E27FC236}">
                    <a16:creationId xmlns:a16="http://schemas.microsoft.com/office/drawing/2014/main" id="{C3542547-442C-476F-BF13-C0ED8B4AC34E}"/>
                  </a:ext>
                </a:extLst>
              </p:cNvPr>
              <p:cNvSpPr/>
              <p:nvPr/>
            </p:nvSpPr>
            <p:spPr>
              <a:xfrm>
                <a:off x="3110803" y="3798267"/>
                <a:ext cx="35809" cy="5909"/>
              </a:xfrm>
              <a:custGeom>
                <a:avLst/>
                <a:gdLst>
                  <a:gd name="connsiteX0" fmla="*/ 469 w 35809"/>
                  <a:gd name="connsiteY0" fmla="*/ 308 h 5909"/>
                  <a:gd name="connsiteX1" fmla="*/ 36278 w 35809"/>
                  <a:gd name="connsiteY1" fmla="*/ 308 h 5909"/>
                </a:gdLst>
                <a:ahLst/>
                <a:cxnLst>
                  <a:cxn ang="0">
                    <a:pos x="connsiteX0" y="connsiteY0"/>
                  </a:cxn>
                  <a:cxn ang="0">
                    <a:pos x="connsiteX1" y="connsiteY1"/>
                  </a:cxn>
                </a:cxnLst>
                <a:rect l="l" t="t" r="r" b="b"/>
                <a:pathLst>
                  <a:path w="35809" h="5909">
                    <a:moveTo>
                      <a:pt x="469" y="308"/>
                    </a:moveTo>
                    <a:lnTo>
                      <a:pt x="36278" y="308"/>
                    </a:lnTo>
                  </a:path>
                </a:pathLst>
              </a:custGeom>
              <a:noFill/>
              <a:ln w="5965" cap="flat">
                <a:solidFill>
                  <a:srgbClr val="EC4E44"/>
                </a:solidFill>
                <a:prstDash val="solid"/>
                <a:miter/>
              </a:ln>
            </p:spPr>
            <p:txBody>
              <a:bodyPr rtlCol="0" anchor="ctr"/>
              <a:lstStyle/>
              <a:p>
                <a:endParaRPr lang="en-US"/>
              </a:p>
            </p:txBody>
          </p:sp>
          <p:sp>
            <p:nvSpPr>
              <p:cNvPr id="3720" name="Freeform: Shape 3719">
                <a:extLst>
                  <a:ext uri="{FF2B5EF4-FFF2-40B4-BE49-F238E27FC236}">
                    <a16:creationId xmlns:a16="http://schemas.microsoft.com/office/drawing/2014/main" id="{63688E1D-94AE-451A-A0E0-D09A42AFC807}"/>
                  </a:ext>
                </a:extLst>
              </p:cNvPr>
              <p:cNvSpPr/>
              <p:nvPr/>
            </p:nvSpPr>
            <p:spPr>
              <a:xfrm>
                <a:off x="3296840" y="3590348"/>
                <a:ext cx="35809" cy="5909"/>
              </a:xfrm>
              <a:custGeom>
                <a:avLst/>
                <a:gdLst>
                  <a:gd name="connsiteX0" fmla="*/ 500 w 35809"/>
                  <a:gd name="connsiteY0" fmla="*/ 273 h 5909"/>
                  <a:gd name="connsiteX1" fmla="*/ 36309 w 35809"/>
                  <a:gd name="connsiteY1" fmla="*/ 273 h 5909"/>
                </a:gdLst>
                <a:ahLst/>
                <a:cxnLst>
                  <a:cxn ang="0">
                    <a:pos x="connsiteX0" y="connsiteY0"/>
                  </a:cxn>
                  <a:cxn ang="0">
                    <a:pos x="connsiteX1" y="connsiteY1"/>
                  </a:cxn>
                </a:cxnLst>
                <a:rect l="l" t="t" r="r" b="b"/>
                <a:pathLst>
                  <a:path w="35809" h="5909">
                    <a:moveTo>
                      <a:pt x="500" y="273"/>
                    </a:moveTo>
                    <a:lnTo>
                      <a:pt x="36309" y="273"/>
                    </a:lnTo>
                  </a:path>
                </a:pathLst>
              </a:custGeom>
              <a:solidFill>
                <a:srgbClr val="EC4E44"/>
              </a:solidFill>
              <a:ln w="5965" cap="sq">
                <a:noFill/>
                <a:prstDash val="solid"/>
                <a:miter/>
              </a:ln>
            </p:spPr>
            <p:txBody>
              <a:bodyPr rtlCol="0" anchor="ctr"/>
              <a:lstStyle/>
              <a:p>
                <a:endParaRPr lang="en-US"/>
              </a:p>
            </p:txBody>
          </p:sp>
          <p:sp>
            <p:nvSpPr>
              <p:cNvPr id="3721" name="Freeform: Shape 3720">
                <a:extLst>
                  <a:ext uri="{FF2B5EF4-FFF2-40B4-BE49-F238E27FC236}">
                    <a16:creationId xmlns:a16="http://schemas.microsoft.com/office/drawing/2014/main" id="{514EF7C4-71C2-48B1-AE0C-837DE0C23326}"/>
                  </a:ext>
                </a:extLst>
              </p:cNvPr>
              <p:cNvSpPr/>
              <p:nvPr/>
            </p:nvSpPr>
            <p:spPr>
              <a:xfrm>
                <a:off x="3296840" y="3590348"/>
                <a:ext cx="35809" cy="5909"/>
              </a:xfrm>
              <a:custGeom>
                <a:avLst/>
                <a:gdLst>
                  <a:gd name="connsiteX0" fmla="*/ 500 w 35809"/>
                  <a:gd name="connsiteY0" fmla="*/ 273 h 5909"/>
                  <a:gd name="connsiteX1" fmla="*/ 36309 w 35809"/>
                  <a:gd name="connsiteY1" fmla="*/ 273 h 5909"/>
                </a:gdLst>
                <a:ahLst/>
                <a:cxnLst>
                  <a:cxn ang="0">
                    <a:pos x="connsiteX0" y="connsiteY0"/>
                  </a:cxn>
                  <a:cxn ang="0">
                    <a:pos x="connsiteX1" y="connsiteY1"/>
                  </a:cxn>
                </a:cxnLst>
                <a:rect l="l" t="t" r="r" b="b"/>
                <a:pathLst>
                  <a:path w="35809" h="5909">
                    <a:moveTo>
                      <a:pt x="500" y="273"/>
                    </a:moveTo>
                    <a:lnTo>
                      <a:pt x="36309" y="273"/>
                    </a:lnTo>
                  </a:path>
                </a:pathLst>
              </a:custGeom>
              <a:noFill/>
              <a:ln w="5965" cap="flat">
                <a:solidFill>
                  <a:srgbClr val="EC4E44"/>
                </a:solidFill>
                <a:prstDash val="solid"/>
                <a:miter/>
              </a:ln>
            </p:spPr>
            <p:txBody>
              <a:bodyPr rtlCol="0" anchor="ctr"/>
              <a:lstStyle/>
              <a:p>
                <a:endParaRPr lang="en-US"/>
              </a:p>
            </p:txBody>
          </p:sp>
          <p:sp>
            <p:nvSpPr>
              <p:cNvPr id="3722" name="Freeform: Shape 3721">
                <a:extLst>
                  <a:ext uri="{FF2B5EF4-FFF2-40B4-BE49-F238E27FC236}">
                    <a16:creationId xmlns:a16="http://schemas.microsoft.com/office/drawing/2014/main" id="{53B95956-8842-40F8-86F2-CD312B380E0C}"/>
                  </a:ext>
                </a:extLst>
              </p:cNvPr>
              <p:cNvSpPr/>
              <p:nvPr/>
            </p:nvSpPr>
            <p:spPr>
              <a:xfrm>
                <a:off x="2527536" y="4262079"/>
                <a:ext cx="35809" cy="5909"/>
              </a:xfrm>
              <a:custGeom>
                <a:avLst/>
                <a:gdLst>
                  <a:gd name="connsiteX0" fmla="*/ 371 w 35809"/>
                  <a:gd name="connsiteY0" fmla="*/ 387 h 5909"/>
                  <a:gd name="connsiteX1" fmla="*/ 36180 w 35809"/>
                  <a:gd name="connsiteY1" fmla="*/ 387 h 5909"/>
                </a:gdLst>
                <a:ahLst/>
                <a:cxnLst>
                  <a:cxn ang="0">
                    <a:pos x="connsiteX0" y="connsiteY0"/>
                  </a:cxn>
                  <a:cxn ang="0">
                    <a:pos x="connsiteX1" y="connsiteY1"/>
                  </a:cxn>
                </a:cxnLst>
                <a:rect l="l" t="t" r="r" b="b"/>
                <a:pathLst>
                  <a:path w="35809" h="5909">
                    <a:moveTo>
                      <a:pt x="371" y="387"/>
                    </a:moveTo>
                    <a:lnTo>
                      <a:pt x="36180" y="387"/>
                    </a:lnTo>
                  </a:path>
                </a:pathLst>
              </a:custGeom>
              <a:solidFill>
                <a:srgbClr val="EC4E44"/>
              </a:solidFill>
              <a:ln w="5965" cap="sq">
                <a:noFill/>
                <a:prstDash val="solid"/>
                <a:miter/>
              </a:ln>
            </p:spPr>
            <p:txBody>
              <a:bodyPr rtlCol="0" anchor="ctr"/>
              <a:lstStyle/>
              <a:p>
                <a:endParaRPr lang="en-US"/>
              </a:p>
            </p:txBody>
          </p:sp>
          <p:sp>
            <p:nvSpPr>
              <p:cNvPr id="3723" name="Freeform: Shape 3722">
                <a:extLst>
                  <a:ext uri="{FF2B5EF4-FFF2-40B4-BE49-F238E27FC236}">
                    <a16:creationId xmlns:a16="http://schemas.microsoft.com/office/drawing/2014/main" id="{47446669-6497-4C14-B235-B045A307D8D0}"/>
                  </a:ext>
                </a:extLst>
              </p:cNvPr>
              <p:cNvSpPr/>
              <p:nvPr/>
            </p:nvSpPr>
            <p:spPr>
              <a:xfrm>
                <a:off x="2527536" y="4262079"/>
                <a:ext cx="35809" cy="5909"/>
              </a:xfrm>
              <a:custGeom>
                <a:avLst/>
                <a:gdLst>
                  <a:gd name="connsiteX0" fmla="*/ 371 w 35809"/>
                  <a:gd name="connsiteY0" fmla="*/ 387 h 5909"/>
                  <a:gd name="connsiteX1" fmla="*/ 36180 w 35809"/>
                  <a:gd name="connsiteY1" fmla="*/ 387 h 5909"/>
                </a:gdLst>
                <a:ahLst/>
                <a:cxnLst>
                  <a:cxn ang="0">
                    <a:pos x="connsiteX0" y="connsiteY0"/>
                  </a:cxn>
                  <a:cxn ang="0">
                    <a:pos x="connsiteX1" y="connsiteY1"/>
                  </a:cxn>
                </a:cxnLst>
                <a:rect l="l" t="t" r="r" b="b"/>
                <a:pathLst>
                  <a:path w="35809" h="5909">
                    <a:moveTo>
                      <a:pt x="371" y="387"/>
                    </a:moveTo>
                    <a:lnTo>
                      <a:pt x="36180" y="387"/>
                    </a:lnTo>
                  </a:path>
                </a:pathLst>
              </a:custGeom>
              <a:noFill/>
              <a:ln w="5965" cap="flat">
                <a:solidFill>
                  <a:srgbClr val="EC4E44"/>
                </a:solidFill>
                <a:prstDash val="solid"/>
                <a:miter/>
              </a:ln>
            </p:spPr>
            <p:txBody>
              <a:bodyPr rtlCol="0" anchor="ctr"/>
              <a:lstStyle/>
              <a:p>
                <a:endParaRPr lang="en-US"/>
              </a:p>
            </p:txBody>
          </p:sp>
          <p:sp>
            <p:nvSpPr>
              <p:cNvPr id="3724" name="Freeform: Shape 3723">
                <a:extLst>
                  <a:ext uri="{FF2B5EF4-FFF2-40B4-BE49-F238E27FC236}">
                    <a16:creationId xmlns:a16="http://schemas.microsoft.com/office/drawing/2014/main" id="{B7E80CF5-4501-466E-9A4E-B0860C18E967}"/>
                  </a:ext>
                </a:extLst>
              </p:cNvPr>
              <p:cNvSpPr/>
              <p:nvPr/>
            </p:nvSpPr>
            <p:spPr>
              <a:xfrm>
                <a:off x="3628973" y="3319925"/>
                <a:ext cx="35809" cy="5909"/>
              </a:xfrm>
              <a:custGeom>
                <a:avLst/>
                <a:gdLst>
                  <a:gd name="connsiteX0" fmla="*/ 555 w 35809"/>
                  <a:gd name="connsiteY0" fmla="*/ 227 h 5909"/>
                  <a:gd name="connsiteX1" fmla="*/ 36365 w 35809"/>
                  <a:gd name="connsiteY1" fmla="*/ 227 h 5909"/>
                </a:gdLst>
                <a:ahLst/>
                <a:cxnLst>
                  <a:cxn ang="0">
                    <a:pos x="connsiteX0" y="connsiteY0"/>
                  </a:cxn>
                  <a:cxn ang="0">
                    <a:pos x="connsiteX1" y="connsiteY1"/>
                  </a:cxn>
                </a:cxnLst>
                <a:rect l="l" t="t" r="r" b="b"/>
                <a:pathLst>
                  <a:path w="35809" h="5909">
                    <a:moveTo>
                      <a:pt x="555" y="227"/>
                    </a:moveTo>
                    <a:lnTo>
                      <a:pt x="36365" y="227"/>
                    </a:lnTo>
                  </a:path>
                </a:pathLst>
              </a:custGeom>
              <a:solidFill>
                <a:srgbClr val="EC4E44"/>
              </a:solidFill>
              <a:ln w="5965" cap="sq">
                <a:noFill/>
                <a:prstDash val="solid"/>
                <a:miter/>
              </a:ln>
            </p:spPr>
            <p:txBody>
              <a:bodyPr rtlCol="0" anchor="ctr"/>
              <a:lstStyle/>
              <a:p>
                <a:endParaRPr lang="en-US"/>
              </a:p>
            </p:txBody>
          </p:sp>
          <p:sp>
            <p:nvSpPr>
              <p:cNvPr id="3725" name="Freeform: Shape 3724">
                <a:extLst>
                  <a:ext uri="{FF2B5EF4-FFF2-40B4-BE49-F238E27FC236}">
                    <a16:creationId xmlns:a16="http://schemas.microsoft.com/office/drawing/2014/main" id="{9864ECD8-C8FC-4298-B6DC-BA18A3D7D463}"/>
                  </a:ext>
                </a:extLst>
              </p:cNvPr>
              <p:cNvSpPr/>
              <p:nvPr/>
            </p:nvSpPr>
            <p:spPr>
              <a:xfrm>
                <a:off x="3628973" y="3319925"/>
                <a:ext cx="35809" cy="5909"/>
              </a:xfrm>
              <a:custGeom>
                <a:avLst/>
                <a:gdLst>
                  <a:gd name="connsiteX0" fmla="*/ 555 w 35809"/>
                  <a:gd name="connsiteY0" fmla="*/ 227 h 5909"/>
                  <a:gd name="connsiteX1" fmla="*/ 36365 w 35809"/>
                  <a:gd name="connsiteY1" fmla="*/ 227 h 5909"/>
                </a:gdLst>
                <a:ahLst/>
                <a:cxnLst>
                  <a:cxn ang="0">
                    <a:pos x="connsiteX0" y="connsiteY0"/>
                  </a:cxn>
                  <a:cxn ang="0">
                    <a:pos x="connsiteX1" y="connsiteY1"/>
                  </a:cxn>
                </a:cxnLst>
                <a:rect l="l" t="t" r="r" b="b"/>
                <a:pathLst>
                  <a:path w="35809" h="5909">
                    <a:moveTo>
                      <a:pt x="555" y="227"/>
                    </a:moveTo>
                    <a:lnTo>
                      <a:pt x="36365" y="227"/>
                    </a:lnTo>
                  </a:path>
                </a:pathLst>
              </a:custGeom>
              <a:noFill/>
              <a:ln w="5965" cap="flat">
                <a:solidFill>
                  <a:srgbClr val="EC4E44"/>
                </a:solidFill>
                <a:prstDash val="solid"/>
                <a:miter/>
              </a:ln>
            </p:spPr>
            <p:txBody>
              <a:bodyPr rtlCol="0" anchor="ctr"/>
              <a:lstStyle/>
              <a:p>
                <a:endParaRPr lang="en-US"/>
              </a:p>
            </p:txBody>
          </p:sp>
          <p:sp>
            <p:nvSpPr>
              <p:cNvPr id="3726" name="Freeform: Shape 3725">
                <a:extLst>
                  <a:ext uri="{FF2B5EF4-FFF2-40B4-BE49-F238E27FC236}">
                    <a16:creationId xmlns:a16="http://schemas.microsoft.com/office/drawing/2014/main" id="{731B06D7-C955-46F5-83F4-520C0752EA9A}"/>
                  </a:ext>
                </a:extLst>
              </p:cNvPr>
              <p:cNvSpPr/>
              <p:nvPr/>
            </p:nvSpPr>
            <p:spPr>
              <a:xfrm>
                <a:off x="2538974" y="4280872"/>
                <a:ext cx="35809" cy="5909"/>
              </a:xfrm>
              <a:custGeom>
                <a:avLst/>
                <a:gdLst>
                  <a:gd name="connsiteX0" fmla="*/ 373 w 35809"/>
                  <a:gd name="connsiteY0" fmla="*/ 390 h 5909"/>
                  <a:gd name="connsiteX1" fmla="*/ 36182 w 35809"/>
                  <a:gd name="connsiteY1" fmla="*/ 390 h 5909"/>
                </a:gdLst>
                <a:ahLst/>
                <a:cxnLst>
                  <a:cxn ang="0">
                    <a:pos x="connsiteX0" y="connsiteY0"/>
                  </a:cxn>
                  <a:cxn ang="0">
                    <a:pos x="connsiteX1" y="connsiteY1"/>
                  </a:cxn>
                </a:cxnLst>
                <a:rect l="l" t="t" r="r" b="b"/>
                <a:pathLst>
                  <a:path w="35809" h="5909">
                    <a:moveTo>
                      <a:pt x="373" y="390"/>
                    </a:moveTo>
                    <a:lnTo>
                      <a:pt x="36182" y="390"/>
                    </a:lnTo>
                  </a:path>
                </a:pathLst>
              </a:custGeom>
              <a:solidFill>
                <a:srgbClr val="EC4E44"/>
              </a:solidFill>
              <a:ln w="5965" cap="sq">
                <a:noFill/>
                <a:prstDash val="solid"/>
                <a:miter/>
              </a:ln>
            </p:spPr>
            <p:txBody>
              <a:bodyPr rtlCol="0" anchor="ctr"/>
              <a:lstStyle/>
              <a:p>
                <a:endParaRPr lang="en-US"/>
              </a:p>
            </p:txBody>
          </p:sp>
          <p:sp>
            <p:nvSpPr>
              <p:cNvPr id="3727" name="Freeform: Shape 3726">
                <a:extLst>
                  <a:ext uri="{FF2B5EF4-FFF2-40B4-BE49-F238E27FC236}">
                    <a16:creationId xmlns:a16="http://schemas.microsoft.com/office/drawing/2014/main" id="{544B2C46-E40E-4A15-AC3C-7D1F60D00D5D}"/>
                  </a:ext>
                </a:extLst>
              </p:cNvPr>
              <p:cNvSpPr/>
              <p:nvPr/>
            </p:nvSpPr>
            <p:spPr>
              <a:xfrm>
                <a:off x="2538974" y="4280872"/>
                <a:ext cx="35809" cy="5909"/>
              </a:xfrm>
              <a:custGeom>
                <a:avLst/>
                <a:gdLst>
                  <a:gd name="connsiteX0" fmla="*/ 373 w 35809"/>
                  <a:gd name="connsiteY0" fmla="*/ 390 h 5909"/>
                  <a:gd name="connsiteX1" fmla="*/ 36182 w 35809"/>
                  <a:gd name="connsiteY1" fmla="*/ 390 h 5909"/>
                </a:gdLst>
                <a:ahLst/>
                <a:cxnLst>
                  <a:cxn ang="0">
                    <a:pos x="connsiteX0" y="connsiteY0"/>
                  </a:cxn>
                  <a:cxn ang="0">
                    <a:pos x="connsiteX1" y="connsiteY1"/>
                  </a:cxn>
                </a:cxnLst>
                <a:rect l="l" t="t" r="r" b="b"/>
                <a:pathLst>
                  <a:path w="35809" h="5909">
                    <a:moveTo>
                      <a:pt x="373" y="390"/>
                    </a:moveTo>
                    <a:lnTo>
                      <a:pt x="36182" y="390"/>
                    </a:lnTo>
                  </a:path>
                </a:pathLst>
              </a:custGeom>
              <a:noFill/>
              <a:ln w="5965" cap="flat">
                <a:solidFill>
                  <a:srgbClr val="EC4E44"/>
                </a:solidFill>
                <a:prstDash val="solid"/>
                <a:miter/>
              </a:ln>
            </p:spPr>
            <p:txBody>
              <a:bodyPr rtlCol="0" anchor="ctr"/>
              <a:lstStyle/>
              <a:p>
                <a:endParaRPr lang="en-US"/>
              </a:p>
            </p:txBody>
          </p:sp>
          <p:sp>
            <p:nvSpPr>
              <p:cNvPr id="3728" name="Freeform: Shape 3727">
                <a:extLst>
                  <a:ext uri="{FF2B5EF4-FFF2-40B4-BE49-F238E27FC236}">
                    <a16:creationId xmlns:a16="http://schemas.microsoft.com/office/drawing/2014/main" id="{89CF1FAB-B751-4AD9-9AC8-84A9207EE57C}"/>
                  </a:ext>
                </a:extLst>
              </p:cNvPr>
              <p:cNvSpPr/>
              <p:nvPr/>
            </p:nvSpPr>
            <p:spPr>
              <a:xfrm>
                <a:off x="2582237" y="4283947"/>
                <a:ext cx="35809" cy="5909"/>
              </a:xfrm>
              <a:custGeom>
                <a:avLst/>
                <a:gdLst>
                  <a:gd name="connsiteX0" fmla="*/ 380 w 35809"/>
                  <a:gd name="connsiteY0" fmla="*/ 390 h 5909"/>
                  <a:gd name="connsiteX1" fmla="*/ 36189 w 35809"/>
                  <a:gd name="connsiteY1" fmla="*/ 390 h 5909"/>
                </a:gdLst>
                <a:ahLst/>
                <a:cxnLst>
                  <a:cxn ang="0">
                    <a:pos x="connsiteX0" y="connsiteY0"/>
                  </a:cxn>
                  <a:cxn ang="0">
                    <a:pos x="connsiteX1" y="connsiteY1"/>
                  </a:cxn>
                </a:cxnLst>
                <a:rect l="l" t="t" r="r" b="b"/>
                <a:pathLst>
                  <a:path w="35809" h="5909">
                    <a:moveTo>
                      <a:pt x="380" y="390"/>
                    </a:moveTo>
                    <a:lnTo>
                      <a:pt x="36189" y="390"/>
                    </a:lnTo>
                  </a:path>
                </a:pathLst>
              </a:custGeom>
              <a:solidFill>
                <a:srgbClr val="EC4E44"/>
              </a:solidFill>
              <a:ln w="5965" cap="sq">
                <a:noFill/>
                <a:prstDash val="solid"/>
                <a:miter/>
              </a:ln>
            </p:spPr>
            <p:txBody>
              <a:bodyPr rtlCol="0" anchor="ctr"/>
              <a:lstStyle/>
              <a:p>
                <a:endParaRPr lang="en-US"/>
              </a:p>
            </p:txBody>
          </p:sp>
          <p:sp>
            <p:nvSpPr>
              <p:cNvPr id="3729" name="Freeform: Shape 3728">
                <a:extLst>
                  <a:ext uri="{FF2B5EF4-FFF2-40B4-BE49-F238E27FC236}">
                    <a16:creationId xmlns:a16="http://schemas.microsoft.com/office/drawing/2014/main" id="{73012E08-F36E-4475-A45D-0C12193CBF6C}"/>
                  </a:ext>
                </a:extLst>
              </p:cNvPr>
              <p:cNvSpPr/>
              <p:nvPr/>
            </p:nvSpPr>
            <p:spPr>
              <a:xfrm>
                <a:off x="2582237" y="4283947"/>
                <a:ext cx="35809" cy="5909"/>
              </a:xfrm>
              <a:custGeom>
                <a:avLst/>
                <a:gdLst>
                  <a:gd name="connsiteX0" fmla="*/ 380 w 35809"/>
                  <a:gd name="connsiteY0" fmla="*/ 390 h 5909"/>
                  <a:gd name="connsiteX1" fmla="*/ 36189 w 35809"/>
                  <a:gd name="connsiteY1" fmla="*/ 390 h 5909"/>
                </a:gdLst>
                <a:ahLst/>
                <a:cxnLst>
                  <a:cxn ang="0">
                    <a:pos x="connsiteX0" y="connsiteY0"/>
                  </a:cxn>
                  <a:cxn ang="0">
                    <a:pos x="connsiteX1" y="connsiteY1"/>
                  </a:cxn>
                </a:cxnLst>
                <a:rect l="l" t="t" r="r" b="b"/>
                <a:pathLst>
                  <a:path w="35809" h="5909">
                    <a:moveTo>
                      <a:pt x="380" y="390"/>
                    </a:moveTo>
                    <a:lnTo>
                      <a:pt x="36189" y="390"/>
                    </a:lnTo>
                  </a:path>
                </a:pathLst>
              </a:custGeom>
              <a:noFill/>
              <a:ln w="5965" cap="flat">
                <a:solidFill>
                  <a:srgbClr val="EC4E44"/>
                </a:solidFill>
                <a:prstDash val="solid"/>
                <a:miter/>
              </a:ln>
            </p:spPr>
            <p:txBody>
              <a:bodyPr rtlCol="0" anchor="ctr"/>
              <a:lstStyle/>
              <a:p>
                <a:endParaRPr lang="en-US"/>
              </a:p>
            </p:txBody>
          </p:sp>
          <p:sp>
            <p:nvSpPr>
              <p:cNvPr id="3730" name="Freeform: Shape 3729">
                <a:extLst>
                  <a:ext uri="{FF2B5EF4-FFF2-40B4-BE49-F238E27FC236}">
                    <a16:creationId xmlns:a16="http://schemas.microsoft.com/office/drawing/2014/main" id="{66D23ED7-A44E-44DC-8002-16B0391E8998}"/>
                  </a:ext>
                </a:extLst>
              </p:cNvPr>
              <p:cNvSpPr/>
              <p:nvPr/>
            </p:nvSpPr>
            <p:spPr>
              <a:xfrm>
                <a:off x="2792796" y="4076273"/>
                <a:ext cx="35809" cy="5909"/>
              </a:xfrm>
              <a:custGeom>
                <a:avLst/>
                <a:gdLst>
                  <a:gd name="connsiteX0" fmla="*/ 415 w 35809"/>
                  <a:gd name="connsiteY0" fmla="*/ 355 h 5909"/>
                  <a:gd name="connsiteX1" fmla="*/ 36225 w 35809"/>
                  <a:gd name="connsiteY1" fmla="*/ 355 h 5909"/>
                </a:gdLst>
                <a:ahLst/>
                <a:cxnLst>
                  <a:cxn ang="0">
                    <a:pos x="connsiteX0" y="connsiteY0"/>
                  </a:cxn>
                  <a:cxn ang="0">
                    <a:pos x="connsiteX1" y="connsiteY1"/>
                  </a:cxn>
                </a:cxnLst>
                <a:rect l="l" t="t" r="r" b="b"/>
                <a:pathLst>
                  <a:path w="35809" h="5909">
                    <a:moveTo>
                      <a:pt x="415" y="355"/>
                    </a:moveTo>
                    <a:lnTo>
                      <a:pt x="36225" y="355"/>
                    </a:lnTo>
                  </a:path>
                </a:pathLst>
              </a:custGeom>
              <a:solidFill>
                <a:srgbClr val="EC4E44"/>
              </a:solidFill>
              <a:ln w="5965" cap="sq">
                <a:noFill/>
                <a:prstDash val="solid"/>
                <a:miter/>
              </a:ln>
            </p:spPr>
            <p:txBody>
              <a:bodyPr rtlCol="0" anchor="ctr"/>
              <a:lstStyle/>
              <a:p>
                <a:endParaRPr lang="en-US"/>
              </a:p>
            </p:txBody>
          </p:sp>
          <p:sp>
            <p:nvSpPr>
              <p:cNvPr id="3731" name="Freeform: Shape 3730">
                <a:extLst>
                  <a:ext uri="{FF2B5EF4-FFF2-40B4-BE49-F238E27FC236}">
                    <a16:creationId xmlns:a16="http://schemas.microsoft.com/office/drawing/2014/main" id="{9D50EFD5-BF44-4BE2-B4BF-22673DAF2D33}"/>
                  </a:ext>
                </a:extLst>
              </p:cNvPr>
              <p:cNvSpPr/>
              <p:nvPr/>
            </p:nvSpPr>
            <p:spPr>
              <a:xfrm>
                <a:off x="2792796" y="4076273"/>
                <a:ext cx="35809" cy="5909"/>
              </a:xfrm>
              <a:custGeom>
                <a:avLst/>
                <a:gdLst>
                  <a:gd name="connsiteX0" fmla="*/ 415 w 35809"/>
                  <a:gd name="connsiteY0" fmla="*/ 355 h 5909"/>
                  <a:gd name="connsiteX1" fmla="*/ 36225 w 35809"/>
                  <a:gd name="connsiteY1" fmla="*/ 355 h 5909"/>
                </a:gdLst>
                <a:ahLst/>
                <a:cxnLst>
                  <a:cxn ang="0">
                    <a:pos x="connsiteX0" y="connsiteY0"/>
                  </a:cxn>
                  <a:cxn ang="0">
                    <a:pos x="connsiteX1" y="connsiteY1"/>
                  </a:cxn>
                </a:cxnLst>
                <a:rect l="l" t="t" r="r" b="b"/>
                <a:pathLst>
                  <a:path w="35809" h="5909">
                    <a:moveTo>
                      <a:pt x="415" y="355"/>
                    </a:moveTo>
                    <a:lnTo>
                      <a:pt x="36225" y="355"/>
                    </a:lnTo>
                  </a:path>
                </a:pathLst>
              </a:custGeom>
              <a:noFill/>
              <a:ln w="5965" cap="flat">
                <a:solidFill>
                  <a:srgbClr val="EC4E44"/>
                </a:solidFill>
                <a:prstDash val="solid"/>
                <a:miter/>
              </a:ln>
            </p:spPr>
            <p:txBody>
              <a:bodyPr rtlCol="0" anchor="ctr"/>
              <a:lstStyle/>
              <a:p>
                <a:endParaRPr lang="en-US"/>
              </a:p>
            </p:txBody>
          </p:sp>
          <p:sp>
            <p:nvSpPr>
              <p:cNvPr id="3732" name="Freeform: Shape 3731">
                <a:extLst>
                  <a:ext uri="{FF2B5EF4-FFF2-40B4-BE49-F238E27FC236}">
                    <a16:creationId xmlns:a16="http://schemas.microsoft.com/office/drawing/2014/main" id="{65DF1C55-86B0-4B46-A287-45D16C91989B}"/>
                  </a:ext>
                </a:extLst>
              </p:cNvPr>
              <p:cNvSpPr/>
              <p:nvPr/>
            </p:nvSpPr>
            <p:spPr>
              <a:xfrm>
                <a:off x="2137504" y="4692638"/>
                <a:ext cx="35809" cy="5909"/>
              </a:xfrm>
              <a:custGeom>
                <a:avLst/>
                <a:gdLst>
                  <a:gd name="connsiteX0" fmla="*/ 305 w 35809"/>
                  <a:gd name="connsiteY0" fmla="*/ 459 h 5909"/>
                  <a:gd name="connsiteX1" fmla="*/ 36115 w 35809"/>
                  <a:gd name="connsiteY1" fmla="*/ 459 h 5909"/>
                </a:gdLst>
                <a:ahLst/>
                <a:cxnLst>
                  <a:cxn ang="0">
                    <a:pos x="connsiteX0" y="connsiteY0"/>
                  </a:cxn>
                  <a:cxn ang="0">
                    <a:pos x="connsiteX1" y="connsiteY1"/>
                  </a:cxn>
                </a:cxnLst>
                <a:rect l="l" t="t" r="r" b="b"/>
                <a:pathLst>
                  <a:path w="35809" h="5909">
                    <a:moveTo>
                      <a:pt x="305" y="459"/>
                    </a:moveTo>
                    <a:lnTo>
                      <a:pt x="36115" y="459"/>
                    </a:lnTo>
                  </a:path>
                </a:pathLst>
              </a:custGeom>
              <a:solidFill>
                <a:srgbClr val="EC4E44"/>
              </a:solidFill>
              <a:ln w="5965" cap="sq">
                <a:noFill/>
                <a:prstDash val="solid"/>
                <a:miter/>
              </a:ln>
            </p:spPr>
            <p:txBody>
              <a:bodyPr rtlCol="0" anchor="ctr"/>
              <a:lstStyle/>
              <a:p>
                <a:endParaRPr lang="en-US"/>
              </a:p>
            </p:txBody>
          </p:sp>
          <p:sp>
            <p:nvSpPr>
              <p:cNvPr id="3733" name="Freeform: Shape 3732">
                <a:extLst>
                  <a:ext uri="{FF2B5EF4-FFF2-40B4-BE49-F238E27FC236}">
                    <a16:creationId xmlns:a16="http://schemas.microsoft.com/office/drawing/2014/main" id="{F631C38E-4EB6-43AA-BF37-F79154ABC567}"/>
                  </a:ext>
                </a:extLst>
              </p:cNvPr>
              <p:cNvSpPr/>
              <p:nvPr/>
            </p:nvSpPr>
            <p:spPr>
              <a:xfrm>
                <a:off x="2137504" y="4692638"/>
                <a:ext cx="35809" cy="5909"/>
              </a:xfrm>
              <a:custGeom>
                <a:avLst/>
                <a:gdLst>
                  <a:gd name="connsiteX0" fmla="*/ 305 w 35809"/>
                  <a:gd name="connsiteY0" fmla="*/ 459 h 5909"/>
                  <a:gd name="connsiteX1" fmla="*/ 36115 w 35809"/>
                  <a:gd name="connsiteY1" fmla="*/ 459 h 5909"/>
                </a:gdLst>
                <a:ahLst/>
                <a:cxnLst>
                  <a:cxn ang="0">
                    <a:pos x="connsiteX0" y="connsiteY0"/>
                  </a:cxn>
                  <a:cxn ang="0">
                    <a:pos x="connsiteX1" y="connsiteY1"/>
                  </a:cxn>
                </a:cxnLst>
                <a:rect l="l" t="t" r="r" b="b"/>
                <a:pathLst>
                  <a:path w="35809" h="5909">
                    <a:moveTo>
                      <a:pt x="305" y="459"/>
                    </a:moveTo>
                    <a:lnTo>
                      <a:pt x="36115" y="459"/>
                    </a:lnTo>
                  </a:path>
                </a:pathLst>
              </a:custGeom>
              <a:noFill/>
              <a:ln w="5965" cap="flat">
                <a:solidFill>
                  <a:srgbClr val="EC4E44"/>
                </a:solidFill>
                <a:prstDash val="solid"/>
                <a:miter/>
              </a:ln>
            </p:spPr>
            <p:txBody>
              <a:bodyPr rtlCol="0" anchor="ctr"/>
              <a:lstStyle/>
              <a:p>
                <a:endParaRPr lang="en-US"/>
              </a:p>
            </p:txBody>
          </p:sp>
          <p:sp>
            <p:nvSpPr>
              <p:cNvPr id="3734" name="Freeform: Shape 3733">
                <a:extLst>
                  <a:ext uri="{FF2B5EF4-FFF2-40B4-BE49-F238E27FC236}">
                    <a16:creationId xmlns:a16="http://schemas.microsoft.com/office/drawing/2014/main" id="{9C49B923-232C-4E5B-9BF3-792F4AC3089E}"/>
                  </a:ext>
                </a:extLst>
              </p:cNvPr>
              <p:cNvSpPr/>
              <p:nvPr/>
            </p:nvSpPr>
            <p:spPr>
              <a:xfrm>
                <a:off x="2994333" y="3872616"/>
                <a:ext cx="35809" cy="5909"/>
              </a:xfrm>
              <a:custGeom>
                <a:avLst/>
                <a:gdLst>
                  <a:gd name="connsiteX0" fmla="*/ 449 w 35809"/>
                  <a:gd name="connsiteY0" fmla="*/ 321 h 5909"/>
                  <a:gd name="connsiteX1" fmla="*/ 36258 w 35809"/>
                  <a:gd name="connsiteY1" fmla="*/ 321 h 5909"/>
                </a:gdLst>
                <a:ahLst/>
                <a:cxnLst>
                  <a:cxn ang="0">
                    <a:pos x="connsiteX0" y="connsiteY0"/>
                  </a:cxn>
                  <a:cxn ang="0">
                    <a:pos x="connsiteX1" y="connsiteY1"/>
                  </a:cxn>
                </a:cxnLst>
                <a:rect l="l" t="t" r="r" b="b"/>
                <a:pathLst>
                  <a:path w="35809" h="5909">
                    <a:moveTo>
                      <a:pt x="449" y="321"/>
                    </a:moveTo>
                    <a:lnTo>
                      <a:pt x="36258" y="321"/>
                    </a:lnTo>
                  </a:path>
                </a:pathLst>
              </a:custGeom>
              <a:solidFill>
                <a:srgbClr val="EC4E44"/>
              </a:solidFill>
              <a:ln w="5965" cap="sq">
                <a:noFill/>
                <a:prstDash val="solid"/>
                <a:miter/>
              </a:ln>
            </p:spPr>
            <p:txBody>
              <a:bodyPr rtlCol="0" anchor="ctr"/>
              <a:lstStyle/>
              <a:p>
                <a:endParaRPr lang="en-US"/>
              </a:p>
            </p:txBody>
          </p:sp>
          <p:sp>
            <p:nvSpPr>
              <p:cNvPr id="3735" name="Freeform: Shape 3734">
                <a:extLst>
                  <a:ext uri="{FF2B5EF4-FFF2-40B4-BE49-F238E27FC236}">
                    <a16:creationId xmlns:a16="http://schemas.microsoft.com/office/drawing/2014/main" id="{FCB0B8C4-2043-4567-817E-36DDDEBEC05B}"/>
                  </a:ext>
                </a:extLst>
              </p:cNvPr>
              <p:cNvSpPr/>
              <p:nvPr/>
            </p:nvSpPr>
            <p:spPr>
              <a:xfrm>
                <a:off x="2994333" y="3872616"/>
                <a:ext cx="35809" cy="5909"/>
              </a:xfrm>
              <a:custGeom>
                <a:avLst/>
                <a:gdLst>
                  <a:gd name="connsiteX0" fmla="*/ 449 w 35809"/>
                  <a:gd name="connsiteY0" fmla="*/ 321 h 5909"/>
                  <a:gd name="connsiteX1" fmla="*/ 36258 w 35809"/>
                  <a:gd name="connsiteY1" fmla="*/ 321 h 5909"/>
                </a:gdLst>
                <a:ahLst/>
                <a:cxnLst>
                  <a:cxn ang="0">
                    <a:pos x="connsiteX0" y="connsiteY0"/>
                  </a:cxn>
                  <a:cxn ang="0">
                    <a:pos x="connsiteX1" y="connsiteY1"/>
                  </a:cxn>
                </a:cxnLst>
                <a:rect l="l" t="t" r="r" b="b"/>
                <a:pathLst>
                  <a:path w="35809" h="5909">
                    <a:moveTo>
                      <a:pt x="449" y="321"/>
                    </a:moveTo>
                    <a:lnTo>
                      <a:pt x="36258" y="321"/>
                    </a:lnTo>
                  </a:path>
                </a:pathLst>
              </a:custGeom>
              <a:noFill/>
              <a:ln w="5965" cap="flat">
                <a:solidFill>
                  <a:srgbClr val="EC4E44"/>
                </a:solidFill>
                <a:prstDash val="solid"/>
                <a:miter/>
              </a:ln>
            </p:spPr>
            <p:txBody>
              <a:bodyPr rtlCol="0" anchor="ctr"/>
              <a:lstStyle/>
              <a:p>
                <a:endParaRPr lang="en-US"/>
              </a:p>
            </p:txBody>
          </p:sp>
          <p:sp>
            <p:nvSpPr>
              <p:cNvPr id="3736" name="Freeform: Shape 3735">
                <a:extLst>
                  <a:ext uri="{FF2B5EF4-FFF2-40B4-BE49-F238E27FC236}">
                    <a16:creationId xmlns:a16="http://schemas.microsoft.com/office/drawing/2014/main" id="{62F958B2-64A6-4151-A2B0-68477933DBD1}"/>
                  </a:ext>
                </a:extLst>
              </p:cNvPr>
              <p:cNvSpPr/>
              <p:nvPr/>
            </p:nvSpPr>
            <p:spPr>
              <a:xfrm>
                <a:off x="3046854" y="3844629"/>
                <a:ext cx="35809" cy="5909"/>
              </a:xfrm>
              <a:custGeom>
                <a:avLst/>
                <a:gdLst>
                  <a:gd name="connsiteX0" fmla="*/ 458 w 35809"/>
                  <a:gd name="connsiteY0" fmla="*/ 316 h 5909"/>
                  <a:gd name="connsiteX1" fmla="*/ 36267 w 35809"/>
                  <a:gd name="connsiteY1" fmla="*/ 316 h 5909"/>
                </a:gdLst>
                <a:ahLst/>
                <a:cxnLst>
                  <a:cxn ang="0">
                    <a:pos x="connsiteX0" y="connsiteY0"/>
                  </a:cxn>
                  <a:cxn ang="0">
                    <a:pos x="connsiteX1" y="connsiteY1"/>
                  </a:cxn>
                </a:cxnLst>
                <a:rect l="l" t="t" r="r" b="b"/>
                <a:pathLst>
                  <a:path w="35809" h="5909">
                    <a:moveTo>
                      <a:pt x="458" y="316"/>
                    </a:moveTo>
                    <a:lnTo>
                      <a:pt x="36267" y="316"/>
                    </a:lnTo>
                  </a:path>
                </a:pathLst>
              </a:custGeom>
              <a:solidFill>
                <a:srgbClr val="EC4E44"/>
              </a:solidFill>
              <a:ln w="5965" cap="sq">
                <a:noFill/>
                <a:prstDash val="solid"/>
                <a:miter/>
              </a:ln>
            </p:spPr>
            <p:txBody>
              <a:bodyPr rtlCol="0" anchor="ctr"/>
              <a:lstStyle/>
              <a:p>
                <a:endParaRPr lang="en-US"/>
              </a:p>
            </p:txBody>
          </p:sp>
          <p:sp>
            <p:nvSpPr>
              <p:cNvPr id="3737" name="Freeform: Shape 3736">
                <a:extLst>
                  <a:ext uri="{FF2B5EF4-FFF2-40B4-BE49-F238E27FC236}">
                    <a16:creationId xmlns:a16="http://schemas.microsoft.com/office/drawing/2014/main" id="{47E82CEE-F725-4FF4-998C-B218F84339E8}"/>
                  </a:ext>
                </a:extLst>
              </p:cNvPr>
              <p:cNvSpPr/>
              <p:nvPr/>
            </p:nvSpPr>
            <p:spPr>
              <a:xfrm>
                <a:off x="3046854" y="3844629"/>
                <a:ext cx="35809" cy="5909"/>
              </a:xfrm>
              <a:custGeom>
                <a:avLst/>
                <a:gdLst>
                  <a:gd name="connsiteX0" fmla="*/ 458 w 35809"/>
                  <a:gd name="connsiteY0" fmla="*/ 316 h 5909"/>
                  <a:gd name="connsiteX1" fmla="*/ 36267 w 35809"/>
                  <a:gd name="connsiteY1" fmla="*/ 316 h 5909"/>
                </a:gdLst>
                <a:ahLst/>
                <a:cxnLst>
                  <a:cxn ang="0">
                    <a:pos x="connsiteX0" y="connsiteY0"/>
                  </a:cxn>
                  <a:cxn ang="0">
                    <a:pos x="connsiteX1" y="connsiteY1"/>
                  </a:cxn>
                </a:cxnLst>
                <a:rect l="l" t="t" r="r" b="b"/>
                <a:pathLst>
                  <a:path w="35809" h="5909">
                    <a:moveTo>
                      <a:pt x="458" y="316"/>
                    </a:moveTo>
                    <a:lnTo>
                      <a:pt x="36267" y="316"/>
                    </a:lnTo>
                  </a:path>
                </a:pathLst>
              </a:custGeom>
              <a:noFill/>
              <a:ln w="5965" cap="flat">
                <a:solidFill>
                  <a:srgbClr val="EC4E44"/>
                </a:solidFill>
                <a:prstDash val="solid"/>
                <a:miter/>
              </a:ln>
            </p:spPr>
            <p:txBody>
              <a:bodyPr rtlCol="0" anchor="ctr"/>
              <a:lstStyle/>
              <a:p>
                <a:endParaRPr lang="en-US"/>
              </a:p>
            </p:txBody>
          </p:sp>
          <p:sp>
            <p:nvSpPr>
              <p:cNvPr id="3738" name="Freeform: Shape 3737">
                <a:extLst>
                  <a:ext uri="{FF2B5EF4-FFF2-40B4-BE49-F238E27FC236}">
                    <a16:creationId xmlns:a16="http://schemas.microsoft.com/office/drawing/2014/main" id="{E81B31FE-FAC5-4350-980D-B362E9C37813}"/>
                  </a:ext>
                </a:extLst>
              </p:cNvPr>
              <p:cNvSpPr/>
              <p:nvPr/>
            </p:nvSpPr>
            <p:spPr>
              <a:xfrm>
                <a:off x="3518852" y="3445114"/>
                <a:ext cx="35809" cy="5909"/>
              </a:xfrm>
              <a:custGeom>
                <a:avLst/>
                <a:gdLst>
                  <a:gd name="connsiteX0" fmla="*/ 537 w 35809"/>
                  <a:gd name="connsiteY0" fmla="*/ 248 h 5909"/>
                  <a:gd name="connsiteX1" fmla="*/ 36346 w 35809"/>
                  <a:gd name="connsiteY1" fmla="*/ 248 h 5909"/>
                </a:gdLst>
                <a:ahLst/>
                <a:cxnLst>
                  <a:cxn ang="0">
                    <a:pos x="connsiteX0" y="connsiteY0"/>
                  </a:cxn>
                  <a:cxn ang="0">
                    <a:pos x="connsiteX1" y="connsiteY1"/>
                  </a:cxn>
                </a:cxnLst>
                <a:rect l="l" t="t" r="r" b="b"/>
                <a:pathLst>
                  <a:path w="35809" h="5909">
                    <a:moveTo>
                      <a:pt x="537" y="248"/>
                    </a:moveTo>
                    <a:lnTo>
                      <a:pt x="36346" y="248"/>
                    </a:lnTo>
                  </a:path>
                </a:pathLst>
              </a:custGeom>
              <a:solidFill>
                <a:srgbClr val="EC4E44"/>
              </a:solidFill>
              <a:ln w="5965" cap="sq">
                <a:noFill/>
                <a:prstDash val="solid"/>
                <a:miter/>
              </a:ln>
            </p:spPr>
            <p:txBody>
              <a:bodyPr rtlCol="0" anchor="ctr"/>
              <a:lstStyle/>
              <a:p>
                <a:endParaRPr lang="en-US"/>
              </a:p>
            </p:txBody>
          </p:sp>
          <p:sp>
            <p:nvSpPr>
              <p:cNvPr id="3739" name="Freeform: Shape 3738">
                <a:extLst>
                  <a:ext uri="{FF2B5EF4-FFF2-40B4-BE49-F238E27FC236}">
                    <a16:creationId xmlns:a16="http://schemas.microsoft.com/office/drawing/2014/main" id="{1649D4BE-7B7A-4223-B9D9-127CF0F176BF}"/>
                  </a:ext>
                </a:extLst>
              </p:cNvPr>
              <p:cNvSpPr/>
              <p:nvPr/>
            </p:nvSpPr>
            <p:spPr>
              <a:xfrm>
                <a:off x="3518852" y="3445114"/>
                <a:ext cx="35809" cy="5909"/>
              </a:xfrm>
              <a:custGeom>
                <a:avLst/>
                <a:gdLst>
                  <a:gd name="connsiteX0" fmla="*/ 537 w 35809"/>
                  <a:gd name="connsiteY0" fmla="*/ 248 h 5909"/>
                  <a:gd name="connsiteX1" fmla="*/ 36346 w 35809"/>
                  <a:gd name="connsiteY1" fmla="*/ 248 h 5909"/>
                </a:gdLst>
                <a:ahLst/>
                <a:cxnLst>
                  <a:cxn ang="0">
                    <a:pos x="connsiteX0" y="connsiteY0"/>
                  </a:cxn>
                  <a:cxn ang="0">
                    <a:pos x="connsiteX1" y="connsiteY1"/>
                  </a:cxn>
                </a:cxnLst>
                <a:rect l="l" t="t" r="r" b="b"/>
                <a:pathLst>
                  <a:path w="35809" h="5909">
                    <a:moveTo>
                      <a:pt x="537" y="248"/>
                    </a:moveTo>
                    <a:lnTo>
                      <a:pt x="36346" y="248"/>
                    </a:lnTo>
                  </a:path>
                </a:pathLst>
              </a:custGeom>
              <a:noFill/>
              <a:ln w="5965" cap="flat">
                <a:solidFill>
                  <a:srgbClr val="EC4E44"/>
                </a:solidFill>
                <a:prstDash val="solid"/>
                <a:miter/>
              </a:ln>
            </p:spPr>
            <p:txBody>
              <a:bodyPr rtlCol="0" anchor="ctr"/>
              <a:lstStyle/>
              <a:p>
                <a:endParaRPr lang="en-US"/>
              </a:p>
            </p:txBody>
          </p:sp>
          <p:sp>
            <p:nvSpPr>
              <p:cNvPr id="3740" name="Freeform: Shape 3739">
                <a:extLst>
                  <a:ext uri="{FF2B5EF4-FFF2-40B4-BE49-F238E27FC236}">
                    <a16:creationId xmlns:a16="http://schemas.microsoft.com/office/drawing/2014/main" id="{B3F3521E-096E-4358-8EAD-ADAEF2366331}"/>
                  </a:ext>
                </a:extLst>
              </p:cNvPr>
              <p:cNvSpPr/>
              <p:nvPr/>
            </p:nvSpPr>
            <p:spPr>
              <a:xfrm>
                <a:off x="3148414" y="3757073"/>
                <a:ext cx="35809" cy="5909"/>
              </a:xfrm>
              <a:custGeom>
                <a:avLst/>
                <a:gdLst>
                  <a:gd name="connsiteX0" fmla="*/ 475 w 35809"/>
                  <a:gd name="connsiteY0" fmla="*/ 301 h 5909"/>
                  <a:gd name="connsiteX1" fmla="*/ 36284 w 35809"/>
                  <a:gd name="connsiteY1" fmla="*/ 301 h 5909"/>
                </a:gdLst>
                <a:ahLst/>
                <a:cxnLst>
                  <a:cxn ang="0">
                    <a:pos x="connsiteX0" y="connsiteY0"/>
                  </a:cxn>
                  <a:cxn ang="0">
                    <a:pos x="connsiteX1" y="connsiteY1"/>
                  </a:cxn>
                </a:cxnLst>
                <a:rect l="l" t="t" r="r" b="b"/>
                <a:pathLst>
                  <a:path w="35809" h="5909">
                    <a:moveTo>
                      <a:pt x="475" y="301"/>
                    </a:moveTo>
                    <a:lnTo>
                      <a:pt x="36284" y="301"/>
                    </a:lnTo>
                  </a:path>
                </a:pathLst>
              </a:custGeom>
              <a:solidFill>
                <a:srgbClr val="EC4E44"/>
              </a:solidFill>
              <a:ln w="5965" cap="sq">
                <a:noFill/>
                <a:prstDash val="solid"/>
                <a:miter/>
              </a:ln>
            </p:spPr>
            <p:txBody>
              <a:bodyPr rtlCol="0" anchor="ctr"/>
              <a:lstStyle/>
              <a:p>
                <a:endParaRPr lang="en-US"/>
              </a:p>
            </p:txBody>
          </p:sp>
          <p:sp>
            <p:nvSpPr>
              <p:cNvPr id="3741" name="Freeform: Shape 3740">
                <a:extLst>
                  <a:ext uri="{FF2B5EF4-FFF2-40B4-BE49-F238E27FC236}">
                    <a16:creationId xmlns:a16="http://schemas.microsoft.com/office/drawing/2014/main" id="{3A6D1C19-FDB1-4C89-B622-B92260D6DF09}"/>
                  </a:ext>
                </a:extLst>
              </p:cNvPr>
              <p:cNvSpPr/>
              <p:nvPr/>
            </p:nvSpPr>
            <p:spPr>
              <a:xfrm>
                <a:off x="3148414" y="3757073"/>
                <a:ext cx="35809" cy="5909"/>
              </a:xfrm>
              <a:custGeom>
                <a:avLst/>
                <a:gdLst>
                  <a:gd name="connsiteX0" fmla="*/ 475 w 35809"/>
                  <a:gd name="connsiteY0" fmla="*/ 301 h 5909"/>
                  <a:gd name="connsiteX1" fmla="*/ 36284 w 35809"/>
                  <a:gd name="connsiteY1" fmla="*/ 301 h 5909"/>
                </a:gdLst>
                <a:ahLst/>
                <a:cxnLst>
                  <a:cxn ang="0">
                    <a:pos x="connsiteX0" y="connsiteY0"/>
                  </a:cxn>
                  <a:cxn ang="0">
                    <a:pos x="connsiteX1" y="connsiteY1"/>
                  </a:cxn>
                </a:cxnLst>
                <a:rect l="l" t="t" r="r" b="b"/>
                <a:pathLst>
                  <a:path w="35809" h="5909">
                    <a:moveTo>
                      <a:pt x="475" y="301"/>
                    </a:moveTo>
                    <a:lnTo>
                      <a:pt x="36284" y="301"/>
                    </a:lnTo>
                  </a:path>
                </a:pathLst>
              </a:custGeom>
              <a:noFill/>
              <a:ln w="5965" cap="flat">
                <a:solidFill>
                  <a:srgbClr val="EC4E44"/>
                </a:solidFill>
                <a:prstDash val="solid"/>
                <a:miter/>
              </a:ln>
            </p:spPr>
            <p:txBody>
              <a:bodyPr rtlCol="0" anchor="ctr"/>
              <a:lstStyle/>
              <a:p>
                <a:endParaRPr lang="en-US"/>
              </a:p>
            </p:txBody>
          </p:sp>
          <p:sp>
            <p:nvSpPr>
              <p:cNvPr id="3742" name="Freeform: Shape 3741">
                <a:extLst>
                  <a:ext uri="{FF2B5EF4-FFF2-40B4-BE49-F238E27FC236}">
                    <a16:creationId xmlns:a16="http://schemas.microsoft.com/office/drawing/2014/main" id="{1CB47623-C32E-468A-B56C-3C34FE7E09CB}"/>
                  </a:ext>
                </a:extLst>
              </p:cNvPr>
              <p:cNvSpPr/>
              <p:nvPr/>
            </p:nvSpPr>
            <p:spPr>
              <a:xfrm>
                <a:off x="3208840" y="3700479"/>
                <a:ext cx="35809" cy="5909"/>
              </a:xfrm>
              <a:custGeom>
                <a:avLst/>
                <a:gdLst>
                  <a:gd name="connsiteX0" fmla="*/ 485 w 35809"/>
                  <a:gd name="connsiteY0" fmla="*/ 292 h 5909"/>
                  <a:gd name="connsiteX1" fmla="*/ 36294 w 35809"/>
                  <a:gd name="connsiteY1" fmla="*/ 292 h 5909"/>
                </a:gdLst>
                <a:ahLst/>
                <a:cxnLst>
                  <a:cxn ang="0">
                    <a:pos x="connsiteX0" y="connsiteY0"/>
                  </a:cxn>
                  <a:cxn ang="0">
                    <a:pos x="connsiteX1" y="connsiteY1"/>
                  </a:cxn>
                </a:cxnLst>
                <a:rect l="l" t="t" r="r" b="b"/>
                <a:pathLst>
                  <a:path w="35809" h="5909">
                    <a:moveTo>
                      <a:pt x="485" y="292"/>
                    </a:moveTo>
                    <a:lnTo>
                      <a:pt x="36294" y="292"/>
                    </a:lnTo>
                  </a:path>
                </a:pathLst>
              </a:custGeom>
              <a:solidFill>
                <a:srgbClr val="EC4E44"/>
              </a:solidFill>
              <a:ln w="5965" cap="sq">
                <a:noFill/>
                <a:prstDash val="solid"/>
                <a:miter/>
              </a:ln>
            </p:spPr>
            <p:txBody>
              <a:bodyPr rtlCol="0" anchor="ctr"/>
              <a:lstStyle/>
              <a:p>
                <a:endParaRPr lang="en-US"/>
              </a:p>
            </p:txBody>
          </p:sp>
          <p:sp>
            <p:nvSpPr>
              <p:cNvPr id="3743" name="Freeform: Shape 3742">
                <a:extLst>
                  <a:ext uri="{FF2B5EF4-FFF2-40B4-BE49-F238E27FC236}">
                    <a16:creationId xmlns:a16="http://schemas.microsoft.com/office/drawing/2014/main" id="{0C0B9B54-B72B-4356-8F5F-CB08FAB91FEF}"/>
                  </a:ext>
                </a:extLst>
              </p:cNvPr>
              <p:cNvSpPr/>
              <p:nvPr/>
            </p:nvSpPr>
            <p:spPr>
              <a:xfrm>
                <a:off x="3208840" y="3700479"/>
                <a:ext cx="35809" cy="5909"/>
              </a:xfrm>
              <a:custGeom>
                <a:avLst/>
                <a:gdLst>
                  <a:gd name="connsiteX0" fmla="*/ 485 w 35809"/>
                  <a:gd name="connsiteY0" fmla="*/ 292 h 5909"/>
                  <a:gd name="connsiteX1" fmla="*/ 36294 w 35809"/>
                  <a:gd name="connsiteY1" fmla="*/ 292 h 5909"/>
                </a:gdLst>
                <a:ahLst/>
                <a:cxnLst>
                  <a:cxn ang="0">
                    <a:pos x="connsiteX0" y="connsiteY0"/>
                  </a:cxn>
                  <a:cxn ang="0">
                    <a:pos x="connsiteX1" y="connsiteY1"/>
                  </a:cxn>
                </a:cxnLst>
                <a:rect l="l" t="t" r="r" b="b"/>
                <a:pathLst>
                  <a:path w="35809" h="5909">
                    <a:moveTo>
                      <a:pt x="485" y="292"/>
                    </a:moveTo>
                    <a:lnTo>
                      <a:pt x="36294" y="292"/>
                    </a:lnTo>
                  </a:path>
                </a:pathLst>
              </a:custGeom>
              <a:noFill/>
              <a:ln w="5965" cap="flat">
                <a:solidFill>
                  <a:srgbClr val="EC4E44"/>
                </a:solidFill>
                <a:prstDash val="solid"/>
                <a:miter/>
              </a:ln>
            </p:spPr>
            <p:txBody>
              <a:bodyPr rtlCol="0" anchor="ctr"/>
              <a:lstStyle/>
              <a:p>
                <a:endParaRPr lang="en-US"/>
              </a:p>
            </p:txBody>
          </p:sp>
          <p:sp>
            <p:nvSpPr>
              <p:cNvPr id="3744" name="Freeform: Shape 3743">
                <a:extLst>
                  <a:ext uri="{FF2B5EF4-FFF2-40B4-BE49-F238E27FC236}">
                    <a16:creationId xmlns:a16="http://schemas.microsoft.com/office/drawing/2014/main" id="{64FAFBE8-A5EB-4CEB-BB6B-D287E504E713}"/>
                  </a:ext>
                </a:extLst>
              </p:cNvPr>
              <p:cNvSpPr/>
              <p:nvPr/>
            </p:nvSpPr>
            <p:spPr>
              <a:xfrm>
                <a:off x="3476157" y="3449849"/>
                <a:ext cx="35809" cy="5909"/>
              </a:xfrm>
              <a:custGeom>
                <a:avLst/>
                <a:gdLst>
                  <a:gd name="connsiteX0" fmla="*/ 530 w 35809"/>
                  <a:gd name="connsiteY0" fmla="*/ 249 h 5909"/>
                  <a:gd name="connsiteX1" fmla="*/ 36339 w 35809"/>
                  <a:gd name="connsiteY1" fmla="*/ 249 h 5909"/>
                </a:gdLst>
                <a:ahLst/>
                <a:cxnLst>
                  <a:cxn ang="0">
                    <a:pos x="connsiteX0" y="connsiteY0"/>
                  </a:cxn>
                  <a:cxn ang="0">
                    <a:pos x="connsiteX1" y="connsiteY1"/>
                  </a:cxn>
                </a:cxnLst>
                <a:rect l="l" t="t" r="r" b="b"/>
                <a:pathLst>
                  <a:path w="35809" h="5909">
                    <a:moveTo>
                      <a:pt x="530" y="249"/>
                    </a:moveTo>
                    <a:lnTo>
                      <a:pt x="36339" y="249"/>
                    </a:lnTo>
                  </a:path>
                </a:pathLst>
              </a:custGeom>
              <a:solidFill>
                <a:srgbClr val="EC4E44"/>
              </a:solidFill>
              <a:ln w="5965" cap="sq">
                <a:noFill/>
                <a:prstDash val="solid"/>
                <a:miter/>
              </a:ln>
            </p:spPr>
            <p:txBody>
              <a:bodyPr rtlCol="0" anchor="ctr"/>
              <a:lstStyle/>
              <a:p>
                <a:endParaRPr lang="en-US"/>
              </a:p>
            </p:txBody>
          </p:sp>
          <p:sp>
            <p:nvSpPr>
              <p:cNvPr id="3745" name="Freeform: Shape 3744">
                <a:extLst>
                  <a:ext uri="{FF2B5EF4-FFF2-40B4-BE49-F238E27FC236}">
                    <a16:creationId xmlns:a16="http://schemas.microsoft.com/office/drawing/2014/main" id="{26FE1B69-7435-430D-BF16-63E6808592CC}"/>
                  </a:ext>
                </a:extLst>
              </p:cNvPr>
              <p:cNvSpPr/>
              <p:nvPr/>
            </p:nvSpPr>
            <p:spPr>
              <a:xfrm>
                <a:off x="3476157" y="3449849"/>
                <a:ext cx="35809" cy="5909"/>
              </a:xfrm>
              <a:custGeom>
                <a:avLst/>
                <a:gdLst>
                  <a:gd name="connsiteX0" fmla="*/ 530 w 35809"/>
                  <a:gd name="connsiteY0" fmla="*/ 249 h 5909"/>
                  <a:gd name="connsiteX1" fmla="*/ 36339 w 35809"/>
                  <a:gd name="connsiteY1" fmla="*/ 249 h 5909"/>
                </a:gdLst>
                <a:ahLst/>
                <a:cxnLst>
                  <a:cxn ang="0">
                    <a:pos x="connsiteX0" y="connsiteY0"/>
                  </a:cxn>
                  <a:cxn ang="0">
                    <a:pos x="connsiteX1" y="connsiteY1"/>
                  </a:cxn>
                </a:cxnLst>
                <a:rect l="l" t="t" r="r" b="b"/>
                <a:pathLst>
                  <a:path w="35809" h="5909">
                    <a:moveTo>
                      <a:pt x="530" y="249"/>
                    </a:moveTo>
                    <a:lnTo>
                      <a:pt x="36339" y="249"/>
                    </a:lnTo>
                  </a:path>
                </a:pathLst>
              </a:custGeom>
              <a:noFill/>
              <a:ln w="5965" cap="flat">
                <a:solidFill>
                  <a:srgbClr val="EC4E44"/>
                </a:solidFill>
                <a:prstDash val="solid"/>
                <a:miter/>
              </a:ln>
            </p:spPr>
            <p:txBody>
              <a:bodyPr rtlCol="0" anchor="ctr"/>
              <a:lstStyle/>
              <a:p>
                <a:endParaRPr lang="en-US"/>
              </a:p>
            </p:txBody>
          </p:sp>
          <p:sp>
            <p:nvSpPr>
              <p:cNvPr id="3746" name="Freeform: Shape 3745">
                <a:extLst>
                  <a:ext uri="{FF2B5EF4-FFF2-40B4-BE49-F238E27FC236}">
                    <a16:creationId xmlns:a16="http://schemas.microsoft.com/office/drawing/2014/main" id="{5A7B474D-35A6-4CA2-90A2-0DDD4F44DC1B}"/>
                  </a:ext>
                </a:extLst>
              </p:cNvPr>
              <p:cNvSpPr/>
              <p:nvPr/>
            </p:nvSpPr>
            <p:spPr>
              <a:xfrm>
                <a:off x="3543370" y="3403373"/>
                <a:ext cx="35809" cy="5909"/>
              </a:xfrm>
              <a:custGeom>
                <a:avLst/>
                <a:gdLst>
                  <a:gd name="connsiteX0" fmla="*/ 541 w 35809"/>
                  <a:gd name="connsiteY0" fmla="*/ 241 h 5909"/>
                  <a:gd name="connsiteX1" fmla="*/ 36350 w 35809"/>
                  <a:gd name="connsiteY1" fmla="*/ 241 h 5909"/>
                </a:gdLst>
                <a:ahLst/>
                <a:cxnLst>
                  <a:cxn ang="0">
                    <a:pos x="connsiteX0" y="connsiteY0"/>
                  </a:cxn>
                  <a:cxn ang="0">
                    <a:pos x="connsiteX1" y="connsiteY1"/>
                  </a:cxn>
                </a:cxnLst>
                <a:rect l="l" t="t" r="r" b="b"/>
                <a:pathLst>
                  <a:path w="35809" h="5909">
                    <a:moveTo>
                      <a:pt x="541" y="241"/>
                    </a:moveTo>
                    <a:lnTo>
                      <a:pt x="36350" y="241"/>
                    </a:lnTo>
                  </a:path>
                </a:pathLst>
              </a:custGeom>
              <a:solidFill>
                <a:srgbClr val="EC4E44"/>
              </a:solidFill>
              <a:ln w="5965" cap="sq">
                <a:noFill/>
                <a:prstDash val="solid"/>
                <a:miter/>
              </a:ln>
            </p:spPr>
            <p:txBody>
              <a:bodyPr rtlCol="0" anchor="ctr"/>
              <a:lstStyle/>
              <a:p>
                <a:endParaRPr lang="en-US"/>
              </a:p>
            </p:txBody>
          </p:sp>
          <p:sp>
            <p:nvSpPr>
              <p:cNvPr id="3747" name="Freeform: Shape 3746">
                <a:extLst>
                  <a:ext uri="{FF2B5EF4-FFF2-40B4-BE49-F238E27FC236}">
                    <a16:creationId xmlns:a16="http://schemas.microsoft.com/office/drawing/2014/main" id="{6638B841-ED2C-43AF-90FD-445655AFA885}"/>
                  </a:ext>
                </a:extLst>
              </p:cNvPr>
              <p:cNvSpPr/>
              <p:nvPr/>
            </p:nvSpPr>
            <p:spPr>
              <a:xfrm>
                <a:off x="3543370" y="3403373"/>
                <a:ext cx="35809" cy="5909"/>
              </a:xfrm>
              <a:custGeom>
                <a:avLst/>
                <a:gdLst>
                  <a:gd name="connsiteX0" fmla="*/ 541 w 35809"/>
                  <a:gd name="connsiteY0" fmla="*/ 241 h 5909"/>
                  <a:gd name="connsiteX1" fmla="*/ 36350 w 35809"/>
                  <a:gd name="connsiteY1" fmla="*/ 241 h 5909"/>
                </a:gdLst>
                <a:ahLst/>
                <a:cxnLst>
                  <a:cxn ang="0">
                    <a:pos x="connsiteX0" y="connsiteY0"/>
                  </a:cxn>
                  <a:cxn ang="0">
                    <a:pos x="connsiteX1" y="connsiteY1"/>
                  </a:cxn>
                </a:cxnLst>
                <a:rect l="l" t="t" r="r" b="b"/>
                <a:pathLst>
                  <a:path w="35809" h="5909">
                    <a:moveTo>
                      <a:pt x="541" y="241"/>
                    </a:moveTo>
                    <a:lnTo>
                      <a:pt x="36350" y="241"/>
                    </a:lnTo>
                  </a:path>
                </a:pathLst>
              </a:custGeom>
              <a:noFill/>
              <a:ln w="5965" cap="flat">
                <a:solidFill>
                  <a:srgbClr val="EC4E44"/>
                </a:solidFill>
                <a:prstDash val="solid"/>
                <a:miter/>
              </a:ln>
            </p:spPr>
            <p:txBody>
              <a:bodyPr rtlCol="0" anchor="ctr"/>
              <a:lstStyle/>
              <a:p>
                <a:endParaRPr lang="en-US"/>
              </a:p>
            </p:txBody>
          </p:sp>
          <p:sp>
            <p:nvSpPr>
              <p:cNvPr id="3748" name="Freeform: Shape 3747">
                <a:extLst>
                  <a:ext uri="{FF2B5EF4-FFF2-40B4-BE49-F238E27FC236}">
                    <a16:creationId xmlns:a16="http://schemas.microsoft.com/office/drawing/2014/main" id="{E330316A-84C6-4B39-8F57-7B0D17250E94}"/>
                  </a:ext>
                </a:extLst>
              </p:cNvPr>
              <p:cNvSpPr/>
              <p:nvPr/>
            </p:nvSpPr>
            <p:spPr>
              <a:xfrm>
                <a:off x="3114206" y="3773302"/>
                <a:ext cx="35809" cy="5909"/>
              </a:xfrm>
              <a:custGeom>
                <a:avLst/>
                <a:gdLst>
                  <a:gd name="connsiteX0" fmla="*/ 469 w 35809"/>
                  <a:gd name="connsiteY0" fmla="*/ 304 h 5909"/>
                  <a:gd name="connsiteX1" fmla="*/ 36278 w 35809"/>
                  <a:gd name="connsiteY1" fmla="*/ 304 h 5909"/>
                </a:gdLst>
                <a:ahLst/>
                <a:cxnLst>
                  <a:cxn ang="0">
                    <a:pos x="connsiteX0" y="connsiteY0"/>
                  </a:cxn>
                  <a:cxn ang="0">
                    <a:pos x="connsiteX1" y="connsiteY1"/>
                  </a:cxn>
                </a:cxnLst>
                <a:rect l="l" t="t" r="r" b="b"/>
                <a:pathLst>
                  <a:path w="35809" h="5909">
                    <a:moveTo>
                      <a:pt x="469" y="304"/>
                    </a:moveTo>
                    <a:lnTo>
                      <a:pt x="36278" y="304"/>
                    </a:lnTo>
                  </a:path>
                </a:pathLst>
              </a:custGeom>
              <a:solidFill>
                <a:srgbClr val="EC4E44"/>
              </a:solidFill>
              <a:ln w="5965" cap="sq">
                <a:noFill/>
                <a:prstDash val="solid"/>
                <a:miter/>
              </a:ln>
            </p:spPr>
            <p:txBody>
              <a:bodyPr rtlCol="0" anchor="ctr"/>
              <a:lstStyle/>
              <a:p>
                <a:endParaRPr lang="en-US"/>
              </a:p>
            </p:txBody>
          </p:sp>
          <p:sp>
            <p:nvSpPr>
              <p:cNvPr id="3749" name="Freeform: Shape 3748">
                <a:extLst>
                  <a:ext uri="{FF2B5EF4-FFF2-40B4-BE49-F238E27FC236}">
                    <a16:creationId xmlns:a16="http://schemas.microsoft.com/office/drawing/2014/main" id="{9570B52A-456D-490F-B21A-2E786913719E}"/>
                  </a:ext>
                </a:extLst>
              </p:cNvPr>
              <p:cNvSpPr/>
              <p:nvPr/>
            </p:nvSpPr>
            <p:spPr>
              <a:xfrm>
                <a:off x="3114206" y="3773302"/>
                <a:ext cx="35809" cy="5909"/>
              </a:xfrm>
              <a:custGeom>
                <a:avLst/>
                <a:gdLst>
                  <a:gd name="connsiteX0" fmla="*/ 469 w 35809"/>
                  <a:gd name="connsiteY0" fmla="*/ 304 h 5909"/>
                  <a:gd name="connsiteX1" fmla="*/ 36278 w 35809"/>
                  <a:gd name="connsiteY1" fmla="*/ 304 h 5909"/>
                </a:gdLst>
                <a:ahLst/>
                <a:cxnLst>
                  <a:cxn ang="0">
                    <a:pos x="connsiteX0" y="connsiteY0"/>
                  </a:cxn>
                  <a:cxn ang="0">
                    <a:pos x="connsiteX1" y="connsiteY1"/>
                  </a:cxn>
                </a:cxnLst>
                <a:rect l="l" t="t" r="r" b="b"/>
                <a:pathLst>
                  <a:path w="35809" h="5909">
                    <a:moveTo>
                      <a:pt x="469" y="304"/>
                    </a:moveTo>
                    <a:lnTo>
                      <a:pt x="36278" y="304"/>
                    </a:lnTo>
                  </a:path>
                </a:pathLst>
              </a:custGeom>
              <a:noFill/>
              <a:ln w="5965" cap="flat">
                <a:solidFill>
                  <a:srgbClr val="EC4E44"/>
                </a:solidFill>
                <a:prstDash val="solid"/>
                <a:miter/>
              </a:ln>
            </p:spPr>
            <p:txBody>
              <a:bodyPr rtlCol="0" anchor="ctr"/>
              <a:lstStyle/>
              <a:p>
                <a:endParaRPr lang="en-US"/>
              </a:p>
            </p:txBody>
          </p:sp>
          <p:sp>
            <p:nvSpPr>
              <p:cNvPr id="3750" name="Freeform: Shape 3749">
                <a:extLst>
                  <a:ext uri="{FF2B5EF4-FFF2-40B4-BE49-F238E27FC236}">
                    <a16:creationId xmlns:a16="http://schemas.microsoft.com/office/drawing/2014/main" id="{BC6906DA-BAA0-429C-AC64-46A00999C81F}"/>
                  </a:ext>
                </a:extLst>
              </p:cNvPr>
              <p:cNvSpPr/>
              <p:nvPr/>
            </p:nvSpPr>
            <p:spPr>
              <a:xfrm>
                <a:off x="1333919" y="5230676"/>
                <a:ext cx="35809" cy="5909"/>
              </a:xfrm>
              <a:custGeom>
                <a:avLst/>
                <a:gdLst>
                  <a:gd name="connsiteX0" fmla="*/ 171 w 35809"/>
                  <a:gd name="connsiteY0" fmla="*/ 550 h 5909"/>
                  <a:gd name="connsiteX1" fmla="*/ 35980 w 35809"/>
                  <a:gd name="connsiteY1" fmla="*/ 550 h 5909"/>
                </a:gdLst>
                <a:ahLst/>
                <a:cxnLst>
                  <a:cxn ang="0">
                    <a:pos x="connsiteX0" y="connsiteY0"/>
                  </a:cxn>
                  <a:cxn ang="0">
                    <a:pos x="connsiteX1" y="connsiteY1"/>
                  </a:cxn>
                </a:cxnLst>
                <a:rect l="l" t="t" r="r" b="b"/>
                <a:pathLst>
                  <a:path w="35809" h="5909">
                    <a:moveTo>
                      <a:pt x="171" y="550"/>
                    </a:moveTo>
                    <a:lnTo>
                      <a:pt x="35980" y="550"/>
                    </a:lnTo>
                  </a:path>
                </a:pathLst>
              </a:custGeom>
              <a:solidFill>
                <a:srgbClr val="EC4E44"/>
              </a:solidFill>
              <a:ln w="5965" cap="sq">
                <a:noFill/>
                <a:prstDash val="solid"/>
                <a:miter/>
              </a:ln>
            </p:spPr>
            <p:txBody>
              <a:bodyPr rtlCol="0" anchor="ctr"/>
              <a:lstStyle/>
              <a:p>
                <a:endParaRPr lang="en-US"/>
              </a:p>
            </p:txBody>
          </p:sp>
          <p:sp>
            <p:nvSpPr>
              <p:cNvPr id="3751" name="Freeform: Shape 3750">
                <a:extLst>
                  <a:ext uri="{FF2B5EF4-FFF2-40B4-BE49-F238E27FC236}">
                    <a16:creationId xmlns:a16="http://schemas.microsoft.com/office/drawing/2014/main" id="{8E63778E-FBCB-452A-AC6D-294192EDDBAB}"/>
                  </a:ext>
                </a:extLst>
              </p:cNvPr>
              <p:cNvSpPr/>
              <p:nvPr/>
            </p:nvSpPr>
            <p:spPr>
              <a:xfrm>
                <a:off x="1333919" y="5230676"/>
                <a:ext cx="35809" cy="5909"/>
              </a:xfrm>
              <a:custGeom>
                <a:avLst/>
                <a:gdLst>
                  <a:gd name="connsiteX0" fmla="*/ 171 w 35809"/>
                  <a:gd name="connsiteY0" fmla="*/ 550 h 5909"/>
                  <a:gd name="connsiteX1" fmla="*/ 35980 w 35809"/>
                  <a:gd name="connsiteY1" fmla="*/ 550 h 5909"/>
                </a:gdLst>
                <a:ahLst/>
                <a:cxnLst>
                  <a:cxn ang="0">
                    <a:pos x="connsiteX0" y="connsiteY0"/>
                  </a:cxn>
                  <a:cxn ang="0">
                    <a:pos x="connsiteX1" y="connsiteY1"/>
                  </a:cxn>
                </a:cxnLst>
                <a:rect l="l" t="t" r="r" b="b"/>
                <a:pathLst>
                  <a:path w="35809" h="5909">
                    <a:moveTo>
                      <a:pt x="171" y="550"/>
                    </a:moveTo>
                    <a:lnTo>
                      <a:pt x="35980" y="550"/>
                    </a:lnTo>
                  </a:path>
                </a:pathLst>
              </a:custGeom>
              <a:noFill/>
              <a:ln w="5965" cap="flat">
                <a:solidFill>
                  <a:srgbClr val="EC4E44"/>
                </a:solidFill>
                <a:prstDash val="solid"/>
                <a:miter/>
              </a:ln>
            </p:spPr>
            <p:txBody>
              <a:bodyPr rtlCol="0" anchor="ctr"/>
              <a:lstStyle/>
              <a:p>
                <a:endParaRPr lang="en-US"/>
              </a:p>
            </p:txBody>
          </p:sp>
          <p:sp>
            <p:nvSpPr>
              <p:cNvPr id="3752" name="Freeform: Shape 3751">
                <a:extLst>
                  <a:ext uri="{FF2B5EF4-FFF2-40B4-BE49-F238E27FC236}">
                    <a16:creationId xmlns:a16="http://schemas.microsoft.com/office/drawing/2014/main" id="{EE2B5207-64A6-48B1-BB7C-EF2C6DA9272A}"/>
                  </a:ext>
                </a:extLst>
              </p:cNvPr>
              <p:cNvSpPr/>
              <p:nvPr/>
            </p:nvSpPr>
            <p:spPr>
              <a:xfrm>
                <a:off x="3180814" y="3697329"/>
                <a:ext cx="35809" cy="5909"/>
              </a:xfrm>
              <a:custGeom>
                <a:avLst/>
                <a:gdLst>
                  <a:gd name="connsiteX0" fmla="*/ 480 w 35809"/>
                  <a:gd name="connsiteY0" fmla="*/ 291 h 5909"/>
                  <a:gd name="connsiteX1" fmla="*/ 36290 w 35809"/>
                  <a:gd name="connsiteY1" fmla="*/ 291 h 5909"/>
                </a:gdLst>
                <a:ahLst/>
                <a:cxnLst>
                  <a:cxn ang="0">
                    <a:pos x="connsiteX0" y="connsiteY0"/>
                  </a:cxn>
                  <a:cxn ang="0">
                    <a:pos x="connsiteX1" y="connsiteY1"/>
                  </a:cxn>
                </a:cxnLst>
                <a:rect l="l" t="t" r="r" b="b"/>
                <a:pathLst>
                  <a:path w="35809" h="5909">
                    <a:moveTo>
                      <a:pt x="480" y="291"/>
                    </a:moveTo>
                    <a:lnTo>
                      <a:pt x="36290" y="291"/>
                    </a:lnTo>
                  </a:path>
                </a:pathLst>
              </a:custGeom>
              <a:solidFill>
                <a:srgbClr val="EC4E44"/>
              </a:solidFill>
              <a:ln w="5965" cap="sq">
                <a:noFill/>
                <a:prstDash val="solid"/>
                <a:miter/>
              </a:ln>
            </p:spPr>
            <p:txBody>
              <a:bodyPr rtlCol="0" anchor="ctr"/>
              <a:lstStyle/>
              <a:p>
                <a:endParaRPr lang="en-US"/>
              </a:p>
            </p:txBody>
          </p:sp>
          <p:sp>
            <p:nvSpPr>
              <p:cNvPr id="3753" name="Freeform: Shape 3752">
                <a:extLst>
                  <a:ext uri="{FF2B5EF4-FFF2-40B4-BE49-F238E27FC236}">
                    <a16:creationId xmlns:a16="http://schemas.microsoft.com/office/drawing/2014/main" id="{0B830AB1-836E-4EC8-BBC2-18BE62097E29}"/>
                  </a:ext>
                </a:extLst>
              </p:cNvPr>
              <p:cNvSpPr/>
              <p:nvPr/>
            </p:nvSpPr>
            <p:spPr>
              <a:xfrm>
                <a:off x="3180814" y="3697329"/>
                <a:ext cx="35809" cy="5909"/>
              </a:xfrm>
              <a:custGeom>
                <a:avLst/>
                <a:gdLst>
                  <a:gd name="connsiteX0" fmla="*/ 480 w 35809"/>
                  <a:gd name="connsiteY0" fmla="*/ 291 h 5909"/>
                  <a:gd name="connsiteX1" fmla="*/ 36290 w 35809"/>
                  <a:gd name="connsiteY1" fmla="*/ 291 h 5909"/>
                </a:gdLst>
                <a:ahLst/>
                <a:cxnLst>
                  <a:cxn ang="0">
                    <a:pos x="connsiteX0" y="connsiteY0"/>
                  </a:cxn>
                  <a:cxn ang="0">
                    <a:pos x="connsiteX1" y="connsiteY1"/>
                  </a:cxn>
                </a:cxnLst>
                <a:rect l="l" t="t" r="r" b="b"/>
                <a:pathLst>
                  <a:path w="35809" h="5909">
                    <a:moveTo>
                      <a:pt x="480" y="291"/>
                    </a:moveTo>
                    <a:lnTo>
                      <a:pt x="36290" y="291"/>
                    </a:lnTo>
                  </a:path>
                </a:pathLst>
              </a:custGeom>
              <a:noFill/>
              <a:ln w="5965" cap="flat">
                <a:solidFill>
                  <a:srgbClr val="EC4E44"/>
                </a:solidFill>
                <a:prstDash val="solid"/>
                <a:miter/>
              </a:ln>
            </p:spPr>
            <p:txBody>
              <a:bodyPr rtlCol="0" anchor="ctr"/>
              <a:lstStyle/>
              <a:p>
                <a:endParaRPr lang="en-US"/>
              </a:p>
            </p:txBody>
          </p:sp>
          <p:sp>
            <p:nvSpPr>
              <p:cNvPr id="3754" name="Freeform: Shape 3753">
                <a:extLst>
                  <a:ext uri="{FF2B5EF4-FFF2-40B4-BE49-F238E27FC236}">
                    <a16:creationId xmlns:a16="http://schemas.microsoft.com/office/drawing/2014/main" id="{7E10339F-617F-4222-AC5C-3E1814317836}"/>
                  </a:ext>
                </a:extLst>
              </p:cNvPr>
              <p:cNvSpPr/>
              <p:nvPr/>
            </p:nvSpPr>
            <p:spPr>
              <a:xfrm>
                <a:off x="3592925" y="3343716"/>
                <a:ext cx="35809" cy="5909"/>
              </a:xfrm>
              <a:custGeom>
                <a:avLst/>
                <a:gdLst>
                  <a:gd name="connsiteX0" fmla="*/ 549 w 35809"/>
                  <a:gd name="connsiteY0" fmla="*/ 231 h 5909"/>
                  <a:gd name="connsiteX1" fmla="*/ 36359 w 35809"/>
                  <a:gd name="connsiteY1" fmla="*/ 231 h 5909"/>
                </a:gdLst>
                <a:ahLst/>
                <a:cxnLst>
                  <a:cxn ang="0">
                    <a:pos x="connsiteX0" y="connsiteY0"/>
                  </a:cxn>
                  <a:cxn ang="0">
                    <a:pos x="connsiteX1" y="connsiteY1"/>
                  </a:cxn>
                </a:cxnLst>
                <a:rect l="l" t="t" r="r" b="b"/>
                <a:pathLst>
                  <a:path w="35809" h="5909">
                    <a:moveTo>
                      <a:pt x="549" y="231"/>
                    </a:moveTo>
                    <a:lnTo>
                      <a:pt x="36359" y="231"/>
                    </a:lnTo>
                  </a:path>
                </a:pathLst>
              </a:custGeom>
              <a:solidFill>
                <a:srgbClr val="EC4E44"/>
              </a:solidFill>
              <a:ln w="5965" cap="sq">
                <a:noFill/>
                <a:prstDash val="solid"/>
                <a:miter/>
              </a:ln>
            </p:spPr>
            <p:txBody>
              <a:bodyPr rtlCol="0" anchor="ctr"/>
              <a:lstStyle/>
              <a:p>
                <a:endParaRPr lang="en-US"/>
              </a:p>
            </p:txBody>
          </p:sp>
          <p:sp>
            <p:nvSpPr>
              <p:cNvPr id="3755" name="Freeform: Shape 3754">
                <a:extLst>
                  <a:ext uri="{FF2B5EF4-FFF2-40B4-BE49-F238E27FC236}">
                    <a16:creationId xmlns:a16="http://schemas.microsoft.com/office/drawing/2014/main" id="{0CD371D0-F6E9-4892-8CC3-63A4444AAA7B}"/>
                  </a:ext>
                </a:extLst>
              </p:cNvPr>
              <p:cNvSpPr/>
              <p:nvPr/>
            </p:nvSpPr>
            <p:spPr>
              <a:xfrm>
                <a:off x="3592925" y="3343716"/>
                <a:ext cx="35809" cy="5909"/>
              </a:xfrm>
              <a:custGeom>
                <a:avLst/>
                <a:gdLst>
                  <a:gd name="connsiteX0" fmla="*/ 549 w 35809"/>
                  <a:gd name="connsiteY0" fmla="*/ 231 h 5909"/>
                  <a:gd name="connsiteX1" fmla="*/ 36359 w 35809"/>
                  <a:gd name="connsiteY1" fmla="*/ 231 h 5909"/>
                </a:gdLst>
                <a:ahLst/>
                <a:cxnLst>
                  <a:cxn ang="0">
                    <a:pos x="connsiteX0" y="connsiteY0"/>
                  </a:cxn>
                  <a:cxn ang="0">
                    <a:pos x="connsiteX1" y="connsiteY1"/>
                  </a:cxn>
                </a:cxnLst>
                <a:rect l="l" t="t" r="r" b="b"/>
                <a:pathLst>
                  <a:path w="35809" h="5909">
                    <a:moveTo>
                      <a:pt x="549" y="231"/>
                    </a:moveTo>
                    <a:lnTo>
                      <a:pt x="36359" y="231"/>
                    </a:lnTo>
                  </a:path>
                </a:pathLst>
              </a:custGeom>
              <a:noFill/>
              <a:ln w="5965" cap="flat">
                <a:solidFill>
                  <a:srgbClr val="EC4E44"/>
                </a:solidFill>
                <a:prstDash val="solid"/>
                <a:miter/>
              </a:ln>
            </p:spPr>
            <p:txBody>
              <a:bodyPr rtlCol="0" anchor="ctr"/>
              <a:lstStyle/>
              <a:p>
                <a:endParaRPr lang="en-US"/>
              </a:p>
            </p:txBody>
          </p:sp>
          <p:sp>
            <p:nvSpPr>
              <p:cNvPr id="3756" name="Freeform: Shape 3755">
                <a:extLst>
                  <a:ext uri="{FF2B5EF4-FFF2-40B4-BE49-F238E27FC236}">
                    <a16:creationId xmlns:a16="http://schemas.microsoft.com/office/drawing/2014/main" id="{56E3D96B-D63E-4AEF-8F3D-FF7B4461FF93}"/>
                  </a:ext>
                </a:extLst>
              </p:cNvPr>
              <p:cNvSpPr/>
              <p:nvPr/>
            </p:nvSpPr>
            <p:spPr>
              <a:xfrm>
                <a:off x="3085659" y="3770756"/>
                <a:ext cx="35809" cy="5909"/>
              </a:xfrm>
              <a:custGeom>
                <a:avLst/>
                <a:gdLst>
                  <a:gd name="connsiteX0" fmla="*/ 464 w 35809"/>
                  <a:gd name="connsiteY0" fmla="*/ 303 h 5909"/>
                  <a:gd name="connsiteX1" fmla="*/ 36274 w 35809"/>
                  <a:gd name="connsiteY1" fmla="*/ 303 h 5909"/>
                </a:gdLst>
                <a:ahLst/>
                <a:cxnLst>
                  <a:cxn ang="0">
                    <a:pos x="connsiteX0" y="connsiteY0"/>
                  </a:cxn>
                  <a:cxn ang="0">
                    <a:pos x="connsiteX1" y="connsiteY1"/>
                  </a:cxn>
                </a:cxnLst>
                <a:rect l="l" t="t" r="r" b="b"/>
                <a:pathLst>
                  <a:path w="35809" h="5909">
                    <a:moveTo>
                      <a:pt x="464" y="303"/>
                    </a:moveTo>
                    <a:lnTo>
                      <a:pt x="36274" y="303"/>
                    </a:lnTo>
                  </a:path>
                </a:pathLst>
              </a:custGeom>
              <a:solidFill>
                <a:srgbClr val="EC4E44"/>
              </a:solidFill>
              <a:ln w="5965" cap="sq">
                <a:noFill/>
                <a:prstDash val="solid"/>
                <a:miter/>
              </a:ln>
            </p:spPr>
            <p:txBody>
              <a:bodyPr rtlCol="0" anchor="ctr"/>
              <a:lstStyle/>
              <a:p>
                <a:endParaRPr lang="en-US"/>
              </a:p>
            </p:txBody>
          </p:sp>
          <p:sp>
            <p:nvSpPr>
              <p:cNvPr id="3757" name="Freeform: Shape 3756">
                <a:extLst>
                  <a:ext uri="{FF2B5EF4-FFF2-40B4-BE49-F238E27FC236}">
                    <a16:creationId xmlns:a16="http://schemas.microsoft.com/office/drawing/2014/main" id="{AD249D73-07F3-46DD-A0DE-BB67D3E1BB1C}"/>
                  </a:ext>
                </a:extLst>
              </p:cNvPr>
              <p:cNvSpPr/>
              <p:nvPr/>
            </p:nvSpPr>
            <p:spPr>
              <a:xfrm>
                <a:off x="3085659" y="3770756"/>
                <a:ext cx="35809" cy="5909"/>
              </a:xfrm>
              <a:custGeom>
                <a:avLst/>
                <a:gdLst>
                  <a:gd name="connsiteX0" fmla="*/ 464 w 35809"/>
                  <a:gd name="connsiteY0" fmla="*/ 303 h 5909"/>
                  <a:gd name="connsiteX1" fmla="*/ 36274 w 35809"/>
                  <a:gd name="connsiteY1" fmla="*/ 303 h 5909"/>
                </a:gdLst>
                <a:ahLst/>
                <a:cxnLst>
                  <a:cxn ang="0">
                    <a:pos x="connsiteX0" y="connsiteY0"/>
                  </a:cxn>
                  <a:cxn ang="0">
                    <a:pos x="connsiteX1" y="connsiteY1"/>
                  </a:cxn>
                </a:cxnLst>
                <a:rect l="l" t="t" r="r" b="b"/>
                <a:pathLst>
                  <a:path w="35809" h="5909">
                    <a:moveTo>
                      <a:pt x="464" y="303"/>
                    </a:moveTo>
                    <a:lnTo>
                      <a:pt x="36274" y="303"/>
                    </a:lnTo>
                  </a:path>
                </a:pathLst>
              </a:custGeom>
              <a:noFill/>
              <a:ln w="5965" cap="flat">
                <a:solidFill>
                  <a:srgbClr val="EC4E44"/>
                </a:solidFill>
                <a:prstDash val="solid"/>
                <a:miter/>
              </a:ln>
            </p:spPr>
            <p:txBody>
              <a:bodyPr rtlCol="0" anchor="ctr"/>
              <a:lstStyle/>
              <a:p>
                <a:endParaRPr lang="en-US"/>
              </a:p>
            </p:txBody>
          </p:sp>
          <p:sp>
            <p:nvSpPr>
              <p:cNvPr id="3758" name="Freeform: Shape 3757">
                <a:extLst>
                  <a:ext uri="{FF2B5EF4-FFF2-40B4-BE49-F238E27FC236}">
                    <a16:creationId xmlns:a16="http://schemas.microsoft.com/office/drawing/2014/main" id="{17B4A891-69B2-4929-95E1-5EB99F6C58DF}"/>
                  </a:ext>
                </a:extLst>
              </p:cNvPr>
              <p:cNvSpPr/>
              <p:nvPr/>
            </p:nvSpPr>
            <p:spPr>
              <a:xfrm>
                <a:off x="3205346" y="3653546"/>
                <a:ext cx="35809" cy="5909"/>
              </a:xfrm>
              <a:custGeom>
                <a:avLst/>
                <a:gdLst>
                  <a:gd name="connsiteX0" fmla="*/ 484 w 35809"/>
                  <a:gd name="connsiteY0" fmla="*/ 284 h 5909"/>
                  <a:gd name="connsiteX1" fmla="*/ 36294 w 35809"/>
                  <a:gd name="connsiteY1" fmla="*/ 284 h 5909"/>
                </a:gdLst>
                <a:ahLst/>
                <a:cxnLst>
                  <a:cxn ang="0">
                    <a:pos x="connsiteX0" y="connsiteY0"/>
                  </a:cxn>
                  <a:cxn ang="0">
                    <a:pos x="connsiteX1" y="connsiteY1"/>
                  </a:cxn>
                </a:cxnLst>
                <a:rect l="l" t="t" r="r" b="b"/>
                <a:pathLst>
                  <a:path w="35809" h="5909">
                    <a:moveTo>
                      <a:pt x="484" y="284"/>
                    </a:moveTo>
                    <a:lnTo>
                      <a:pt x="36294" y="284"/>
                    </a:lnTo>
                  </a:path>
                </a:pathLst>
              </a:custGeom>
              <a:solidFill>
                <a:srgbClr val="EC4E44"/>
              </a:solidFill>
              <a:ln w="5965" cap="sq">
                <a:noFill/>
                <a:prstDash val="solid"/>
                <a:miter/>
              </a:ln>
            </p:spPr>
            <p:txBody>
              <a:bodyPr rtlCol="0" anchor="ctr"/>
              <a:lstStyle/>
              <a:p>
                <a:endParaRPr lang="en-US"/>
              </a:p>
            </p:txBody>
          </p:sp>
          <p:sp>
            <p:nvSpPr>
              <p:cNvPr id="3759" name="Freeform: Shape 3758">
                <a:extLst>
                  <a:ext uri="{FF2B5EF4-FFF2-40B4-BE49-F238E27FC236}">
                    <a16:creationId xmlns:a16="http://schemas.microsoft.com/office/drawing/2014/main" id="{BD014BEC-BA0F-445A-A6C5-454CA7F6AF21}"/>
                  </a:ext>
                </a:extLst>
              </p:cNvPr>
              <p:cNvSpPr/>
              <p:nvPr/>
            </p:nvSpPr>
            <p:spPr>
              <a:xfrm>
                <a:off x="3205346" y="3653546"/>
                <a:ext cx="35809" cy="5909"/>
              </a:xfrm>
              <a:custGeom>
                <a:avLst/>
                <a:gdLst>
                  <a:gd name="connsiteX0" fmla="*/ 484 w 35809"/>
                  <a:gd name="connsiteY0" fmla="*/ 284 h 5909"/>
                  <a:gd name="connsiteX1" fmla="*/ 36294 w 35809"/>
                  <a:gd name="connsiteY1" fmla="*/ 284 h 5909"/>
                </a:gdLst>
                <a:ahLst/>
                <a:cxnLst>
                  <a:cxn ang="0">
                    <a:pos x="connsiteX0" y="connsiteY0"/>
                  </a:cxn>
                  <a:cxn ang="0">
                    <a:pos x="connsiteX1" y="connsiteY1"/>
                  </a:cxn>
                </a:cxnLst>
                <a:rect l="l" t="t" r="r" b="b"/>
                <a:pathLst>
                  <a:path w="35809" h="5909">
                    <a:moveTo>
                      <a:pt x="484" y="284"/>
                    </a:moveTo>
                    <a:lnTo>
                      <a:pt x="36294" y="284"/>
                    </a:lnTo>
                  </a:path>
                </a:pathLst>
              </a:custGeom>
              <a:noFill/>
              <a:ln w="5965" cap="flat">
                <a:solidFill>
                  <a:srgbClr val="EC4E44"/>
                </a:solidFill>
                <a:prstDash val="solid"/>
                <a:miter/>
              </a:ln>
            </p:spPr>
            <p:txBody>
              <a:bodyPr rtlCol="0" anchor="ctr"/>
              <a:lstStyle/>
              <a:p>
                <a:endParaRPr lang="en-US"/>
              </a:p>
            </p:txBody>
          </p:sp>
          <p:sp>
            <p:nvSpPr>
              <p:cNvPr id="3760" name="Freeform: Shape 3759">
                <a:extLst>
                  <a:ext uri="{FF2B5EF4-FFF2-40B4-BE49-F238E27FC236}">
                    <a16:creationId xmlns:a16="http://schemas.microsoft.com/office/drawing/2014/main" id="{C57AABDB-AEBA-4DF6-B567-A5E365216123}"/>
                  </a:ext>
                </a:extLst>
              </p:cNvPr>
              <p:cNvSpPr/>
              <p:nvPr/>
            </p:nvSpPr>
            <p:spPr>
              <a:xfrm>
                <a:off x="3848931" y="3128546"/>
                <a:ext cx="35809" cy="5909"/>
              </a:xfrm>
              <a:custGeom>
                <a:avLst/>
                <a:gdLst>
                  <a:gd name="connsiteX0" fmla="*/ 592 w 35809"/>
                  <a:gd name="connsiteY0" fmla="*/ 195 h 5909"/>
                  <a:gd name="connsiteX1" fmla="*/ 36402 w 35809"/>
                  <a:gd name="connsiteY1" fmla="*/ 195 h 5909"/>
                </a:gdLst>
                <a:ahLst/>
                <a:cxnLst>
                  <a:cxn ang="0">
                    <a:pos x="connsiteX0" y="connsiteY0"/>
                  </a:cxn>
                  <a:cxn ang="0">
                    <a:pos x="connsiteX1" y="connsiteY1"/>
                  </a:cxn>
                </a:cxnLst>
                <a:rect l="l" t="t" r="r" b="b"/>
                <a:pathLst>
                  <a:path w="35809" h="5909">
                    <a:moveTo>
                      <a:pt x="592" y="195"/>
                    </a:moveTo>
                    <a:lnTo>
                      <a:pt x="36402" y="195"/>
                    </a:lnTo>
                  </a:path>
                </a:pathLst>
              </a:custGeom>
              <a:solidFill>
                <a:srgbClr val="EC4E44"/>
              </a:solidFill>
              <a:ln w="5965" cap="sq">
                <a:noFill/>
                <a:prstDash val="solid"/>
                <a:miter/>
              </a:ln>
            </p:spPr>
            <p:txBody>
              <a:bodyPr rtlCol="0" anchor="ctr"/>
              <a:lstStyle/>
              <a:p>
                <a:endParaRPr lang="en-US"/>
              </a:p>
            </p:txBody>
          </p:sp>
          <p:sp>
            <p:nvSpPr>
              <p:cNvPr id="3761" name="Freeform: Shape 3760">
                <a:extLst>
                  <a:ext uri="{FF2B5EF4-FFF2-40B4-BE49-F238E27FC236}">
                    <a16:creationId xmlns:a16="http://schemas.microsoft.com/office/drawing/2014/main" id="{5797454B-7218-42A4-BCA4-79D0CAC7CA2C}"/>
                  </a:ext>
                </a:extLst>
              </p:cNvPr>
              <p:cNvSpPr/>
              <p:nvPr/>
            </p:nvSpPr>
            <p:spPr>
              <a:xfrm>
                <a:off x="3848931" y="3128546"/>
                <a:ext cx="35809" cy="5909"/>
              </a:xfrm>
              <a:custGeom>
                <a:avLst/>
                <a:gdLst>
                  <a:gd name="connsiteX0" fmla="*/ 592 w 35809"/>
                  <a:gd name="connsiteY0" fmla="*/ 195 h 5909"/>
                  <a:gd name="connsiteX1" fmla="*/ 36402 w 35809"/>
                  <a:gd name="connsiteY1" fmla="*/ 195 h 5909"/>
                </a:gdLst>
                <a:ahLst/>
                <a:cxnLst>
                  <a:cxn ang="0">
                    <a:pos x="connsiteX0" y="connsiteY0"/>
                  </a:cxn>
                  <a:cxn ang="0">
                    <a:pos x="connsiteX1" y="connsiteY1"/>
                  </a:cxn>
                </a:cxnLst>
                <a:rect l="l" t="t" r="r" b="b"/>
                <a:pathLst>
                  <a:path w="35809" h="5909">
                    <a:moveTo>
                      <a:pt x="592" y="195"/>
                    </a:moveTo>
                    <a:lnTo>
                      <a:pt x="36402" y="195"/>
                    </a:lnTo>
                  </a:path>
                </a:pathLst>
              </a:custGeom>
              <a:noFill/>
              <a:ln w="5965" cap="flat">
                <a:solidFill>
                  <a:srgbClr val="EC4E44"/>
                </a:solidFill>
                <a:prstDash val="solid"/>
                <a:miter/>
              </a:ln>
            </p:spPr>
            <p:txBody>
              <a:bodyPr rtlCol="0" anchor="ctr"/>
              <a:lstStyle/>
              <a:p>
                <a:endParaRPr lang="en-US"/>
              </a:p>
            </p:txBody>
          </p:sp>
          <p:sp>
            <p:nvSpPr>
              <p:cNvPr id="3762" name="Freeform: Shape 3761">
                <a:extLst>
                  <a:ext uri="{FF2B5EF4-FFF2-40B4-BE49-F238E27FC236}">
                    <a16:creationId xmlns:a16="http://schemas.microsoft.com/office/drawing/2014/main" id="{EC0D893A-495F-48CB-804B-75B8DFD014D0}"/>
                  </a:ext>
                </a:extLst>
              </p:cNvPr>
              <p:cNvSpPr/>
              <p:nvPr/>
            </p:nvSpPr>
            <p:spPr>
              <a:xfrm>
                <a:off x="3878624" y="3061746"/>
                <a:ext cx="35809" cy="5909"/>
              </a:xfrm>
              <a:custGeom>
                <a:avLst/>
                <a:gdLst>
                  <a:gd name="connsiteX0" fmla="*/ 597 w 35809"/>
                  <a:gd name="connsiteY0" fmla="*/ 183 h 5909"/>
                  <a:gd name="connsiteX1" fmla="*/ 36407 w 35809"/>
                  <a:gd name="connsiteY1" fmla="*/ 183 h 5909"/>
                </a:gdLst>
                <a:ahLst/>
                <a:cxnLst>
                  <a:cxn ang="0">
                    <a:pos x="connsiteX0" y="connsiteY0"/>
                  </a:cxn>
                  <a:cxn ang="0">
                    <a:pos x="connsiteX1" y="connsiteY1"/>
                  </a:cxn>
                </a:cxnLst>
                <a:rect l="l" t="t" r="r" b="b"/>
                <a:pathLst>
                  <a:path w="35809" h="5909">
                    <a:moveTo>
                      <a:pt x="597" y="183"/>
                    </a:moveTo>
                    <a:lnTo>
                      <a:pt x="36407" y="183"/>
                    </a:lnTo>
                  </a:path>
                </a:pathLst>
              </a:custGeom>
              <a:solidFill>
                <a:srgbClr val="EC4E44"/>
              </a:solidFill>
              <a:ln w="5965" cap="sq">
                <a:noFill/>
                <a:prstDash val="solid"/>
                <a:miter/>
              </a:ln>
            </p:spPr>
            <p:txBody>
              <a:bodyPr rtlCol="0" anchor="ctr"/>
              <a:lstStyle/>
              <a:p>
                <a:endParaRPr lang="en-US"/>
              </a:p>
            </p:txBody>
          </p:sp>
          <p:sp>
            <p:nvSpPr>
              <p:cNvPr id="3763" name="Freeform: Shape 3762">
                <a:extLst>
                  <a:ext uri="{FF2B5EF4-FFF2-40B4-BE49-F238E27FC236}">
                    <a16:creationId xmlns:a16="http://schemas.microsoft.com/office/drawing/2014/main" id="{91B7A2FB-759B-4C2C-B176-22C4741ECFE7}"/>
                  </a:ext>
                </a:extLst>
              </p:cNvPr>
              <p:cNvSpPr/>
              <p:nvPr/>
            </p:nvSpPr>
            <p:spPr>
              <a:xfrm>
                <a:off x="3878624" y="3061746"/>
                <a:ext cx="35809" cy="5909"/>
              </a:xfrm>
              <a:custGeom>
                <a:avLst/>
                <a:gdLst>
                  <a:gd name="connsiteX0" fmla="*/ 597 w 35809"/>
                  <a:gd name="connsiteY0" fmla="*/ 183 h 5909"/>
                  <a:gd name="connsiteX1" fmla="*/ 36407 w 35809"/>
                  <a:gd name="connsiteY1" fmla="*/ 183 h 5909"/>
                </a:gdLst>
                <a:ahLst/>
                <a:cxnLst>
                  <a:cxn ang="0">
                    <a:pos x="connsiteX0" y="connsiteY0"/>
                  </a:cxn>
                  <a:cxn ang="0">
                    <a:pos x="connsiteX1" y="connsiteY1"/>
                  </a:cxn>
                </a:cxnLst>
                <a:rect l="l" t="t" r="r" b="b"/>
                <a:pathLst>
                  <a:path w="35809" h="5909">
                    <a:moveTo>
                      <a:pt x="597" y="183"/>
                    </a:moveTo>
                    <a:lnTo>
                      <a:pt x="36407" y="183"/>
                    </a:lnTo>
                  </a:path>
                </a:pathLst>
              </a:custGeom>
              <a:noFill/>
              <a:ln w="5965" cap="flat">
                <a:solidFill>
                  <a:srgbClr val="EC4E44"/>
                </a:solidFill>
                <a:prstDash val="solid"/>
                <a:miter/>
              </a:ln>
            </p:spPr>
            <p:txBody>
              <a:bodyPr rtlCol="0" anchor="ctr"/>
              <a:lstStyle/>
              <a:p>
                <a:endParaRPr lang="en-US"/>
              </a:p>
            </p:txBody>
          </p:sp>
          <p:sp>
            <p:nvSpPr>
              <p:cNvPr id="3764" name="Freeform: Shape 3763">
                <a:extLst>
                  <a:ext uri="{FF2B5EF4-FFF2-40B4-BE49-F238E27FC236}">
                    <a16:creationId xmlns:a16="http://schemas.microsoft.com/office/drawing/2014/main" id="{6B3950D5-A826-45D6-8D58-2CF43DCC5FC3}"/>
                  </a:ext>
                </a:extLst>
              </p:cNvPr>
              <p:cNvSpPr/>
              <p:nvPr/>
            </p:nvSpPr>
            <p:spPr>
              <a:xfrm>
                <a:off x="3076917" y="3804893"/>
                <a:ext cx="35809" cy="5909"/>
              </a:xfrm>
              <a:custGeom>
                <a:avLst/>
                <a:gdLst>
                  <a:gd name="connsiteX0" fmla="*/ 463 w 35809"/>
                  <a:gd name="connsiteY0" fmla="*/ 309 h 5909"/>
                  <a:gd name="connsiteX1" fmla="*/ 36272 w 35809"/>
                  <a:gd name="connsiteY1" fmla="*/ 309 h 5909"/>
                </a:gdLst>
                <a:ahLst/>
                <a:cxnLst>
                  <a:cxn ang="0">
                    <a:pos x="connsiteX0" y="connsiteY0"/>
                  </a:cxn>
                  <a:cxn ang="0">
                    <a:pos x="connsiteX1" y="connsiteY1"/>
                  </a:cxn>
                </a:cxnLst>
                <a:rect l="l" t="t" r="r" b="b"/>
                <a:pathLst>
                  <a:path w="35809" h="5909">
                    <a:moveTo>
                      <a:pt x="463" y="309"/>
                    </a:moveTo>
                    <a:lnTo>
                      <a:pt x="36272" y="309"/>
                    </a:lnTo>
                  </a:path>
                </a:pathLst>
              </a:custGeom>
              <a:solidFill>
                <a:srgbClr val="EC4E44"/>
              </a:solidFill>
              <a:ln w="5965" cap="sq">
                <a:noFill/>
                <a:prstDash val="solid"/>
                <a:miter/>
              </a:ln>
            </p:spPr>
            <p:txBody>
              <a:bodyPr rtlCol="0" anchor="ctr"/>
              <a:lstStyle/>
              <a:p>
                <a:endParaRPr lang="en-US"/>
              </a:p>
            </p:txBody>
          </p:sp>
          <p:sp>
            <p:nvSpPr>
              <p:cNvPr id="3765" name="Freeform: Shape 3764">
                <a:extLst>
                  <a:ext uri="{FF2B5EF4-FFF2-40B4-BE49-F238E27FC236}">
                    <a16:creationId xmlns:a16="http://schemas.microsoft.com/office/drawing/2014/main" id="{37743679-9267-4301-9FFA-970C0482DB5F}"/>
                  </a:ext>
                </a:extLst>
              </p:cNvPr>
              <p:cNvSpPr/>
              <p:nvPr/>
            </p:nvSpPr>
            <p:spPr>
              <a:xfrm>
                <a:off x="3076917" y="3804893"/>
                <a:ext cx="35809" cy="5909"/>
              </a:xfrm>
              <a:custGeom>
                <a:avLst/>
                <a:gdLst>
                  <a:gd name="connsiteX0" fmla="*/ 463 w 35809"/>
                  <a:gd name="connsiteY0" fmla="*/ 309 h 5909"/>
                  <a:gd name="connsiteX1" fmla="*/ 36272 w 35809"/>
                  <a:gd name="connsiteY1" fmla="*/ 309 h 5909"/>
                </a:gdLst>
                <a:ahLst/>
                <a:cxnLst>
                  <a:cxn ang="0">
                    <a:pos x="connsiteX0" y="connsiteY0"/>
                  </a:cxn>
                  <a:cxn ang="0">
                    <a:pos x="connsiteX1" y="connsiteY1"/>
                  </a:cxn>
                </a:cxnLst>
                <a:rect l="l" t="t" r="r" b="b"/>
                <a:pathLst>
                  <a:path w="35809" h="5909">
                    <a:moveTo>
                      <a:pt x="463" y="309"/>
                    </a:moveTo>
                    <a:lnTo>
                      <a:pt x="36272" y="309"/>
                    </a:lnTo>
                  </a:path>
                </a:pathLst>
              </a:custGeom>
              <a:noFill/>
              <a:ln w="5965" cap="flat">
                <a:solidFill>
                  <a:srgbClr val="EC4E44"/>
                </a:solidFill>
                <a:prstDash val="solid"/>
                <a:miter/>
              </a:ln>
            </p:spPr>
            <p:txBody>
              <a:bodyPr rtlCol="0" anchor="ctr"/>
              <a:lstStyle/>
              <a:p>
                <a:endParaRPr lang="en-US"/>
              </a:p>
            </p:txBody>
          </p:sp>
          <p:sp>
            <p:nvSpPr>
              <p:cNvPr id="3766" name="Freeform: Shape 3765">
                <a:extLst>
                  <a:ext uri="{FF2B5EF4-FFF2-40B4-BE49-F238E27FC236}">
                    <a16:creationId xmlns:a16="http://schemas.microsoft.com/office/drawing/2014/main" id="{AEF27D90-AADF-46DB-9DBF-4DE665B37249}"/>
                  </a:ext>
                </a:extLst>
              </p:cNvPr>
              <p:cNvSpPr/>
              <p:nvPr/>
            </p:nvSpPr>
            <p:spPr>
              <a:xfrm>
                <a:off x="2185053" y="4641727"/>
                <a:ext cx="35809" cy="5909"/>
              </a:xfrm>
              <a:custGeom>
                <a:avLst/>
                <a:gdLst>
                  <a:gd name="connsiteX0" fmla="*/ 313 w 35809"/>
                  <a:gd name="connsiteY0" fmla="*/ 451 h 5909"/>
                  <a:gd name="connsiteX1" fmla="*/ 36123 w 35809"/>
                  <a:gd name="connsiteY1" fmla="*/ 451 h 5909"/>
                </a:gdLst>
                <a:ahLst/>
                <a:cxnLst>
                  <a:cxn ang="0">
                    <a:pos x="connsiteX0" y="connsiteY0"/>
                  </a:cxn>
                  <a:cxn ang="0">
                    <a:pos x="connsiteX1" y="connsiteY1"/>
                  </a:cxn>
                </a:cxnLst>
                <a:rect l="l" t="t" r="r" b="b"/>
                <a:pathLst>
                  <a:path w="35809" h="5909">
                    <a:moveTo>
                      <a:pt x="313" y="451"/>
                    </a:moveTo>
                    <a:lnTo>
                      <a:pt x="36123" y="451"/>
                    </a:lnTo>
                  </a:path>
                </a:pathLst>
              </a:custGeom>
              <a:solidFill>
                <a:srgbClr val="EC4E44"/>
              </a:solidFill>
              <a:ln w="5965" cap="sq">
                <a:noFill/>
                <a:prstDash val="solid"/>
                <a:miter/>
              </a:ln>
            </p:spPr>
            <p:txBody>
              <a:bodyPr rtlCol="0" anchor="ctr"/>
              <a:lstStyle/>
              <a:p>
                <a:endParaRPr lang="en-US"/>
              </a:p>
            </p:txBody>
          </p:sp>
          <p:sp>
            <p:nvSpPr>
              <p:cNvPr id="3767" name="Freeform: Shape 3766">
                <a:extLst>
                  <a:ext uri="{FF2B5EF4-FFF2-40B4-BE49-F238E27FC236}">
                    <a16:creationId xmlns:a16="http://schemas.microsoft.com/office/drawing/2014/main" id="{9F24EE0E-351E-4AC5-9E7E-FD1310CB8B27}"/>
                  </a:ext>
                </a:extLst>
              </p:cNvPr>
              <p:cNvSpPr/>
              <p:nvPr/>
            </p:nvSpPr>
            <p:spPr>
              <a:xfrm>
                <a:off x="2185053" y="4641727"/>
                <a:ext cx="35809" cy="5909"/>
              </a:xfrm>
              <a:custGeom>
                <a:avLst/>
                <a:gdLst>
                  <a:gd name="connsiteX0" fmla="*/ 313 w 35809"/>
                  <a:gd name="connsiteY0" fmla="*/ 451 h 5909"/>
                  <a:gd name="connsiteX1" fmla="*/ 36123 w 35809"/>
                  <a:gd name="connsiteY1" fmla="*/ 451 h 5909"/>
                </a:gdLst>
                <a:ahLst/>
                <a:cxnLst>
                  <a:cxn ang="0">
                    <a:pos x="connsiteX0" y="connsiteY0"/>
                  </a:cxn>
                  <a:cxn ang="0">
                    <a:pos x="connsiteX1" y="connsiteY1"/>
                  </a:cxn>
                </a:cxnLst>
                <a:rect l="l" t="t" r="r" b="b"/>
                <a:pathLst>
                  <a:path w="35809" h="5909">
                    <a:moveTo>
                      <a:pt x="313" y="451"/>
                    </a:moveTo>
                    <a:lnTo>
                      <a:pt x="36123" y="451"/>
                    </a:lnTo>
                  </a:path>
                </a:pathLst>
              </a:custGeom>
              <a:noFill/>
              <a:ln w="5965" cap="flat">
                <a:solidFill>
                  <a:srgbClr val="EC4E44"/>
                </a:solidFill>
                <a:prstDash val="solid"/>
                <a:miter/>
              </a:ln>
            </p:spPr>
            <p:txBody>
              <a:bodyPr rtlCol="0" anchor="ctr"/>
              <a:lstStyle/>
              <a:p>
                <a:endParaRPr lang="en-US"/>
              </a:p>
            </p:txBody>
          </p:sp>
          <p:sp>
            <p:nvSpPr>
              <p:cNvPr id="3768" name="Freeform: Shape 3767">
                <a:extLst>
                  <a:ext uri="{FF2B5EF4-FFF2-40B4-BE49-F238E27FC236}">
                    <a16:creationId xmlns:a16="http://schemas.microsoft.com/office/drawing/2014/main" id="{378A2680-D8D6-471C-9C90-282958915284}"/>
                  </a:ext>
                </a:extLst>
              </p:cNvPr>
              <p:cNvSpPr/>
              <p:nvPr/>
            </p:nvSpPr>
            <p:spPr>
              <a:xfrm>
                <a:off x="1461231" y="5171822"/>
                <a:ext cx="35809" cy="5909"/>
              </a:xfrm>
              <a:custGeom>
                <a:avLst/>
                <a:gdLst>
                  <a:gd name="connsiteX0" fmla="*/ 192 w 35809"/>
                  <a:gd name="connsiteY0" fmla="*/ 541 h 5909"/>
                  <a:gd name="connsiteX1" fmla="*/ 36002 w 35809"/>
                  <a:gd name="connsiteY1" fmla="*/ 541 h 5909"/>
                </a:gdLst>
                <a:ahLst/>
                <a:cxnLst>
                  <a:cxn ang="0">
                    <a:pos x="connsiteX0" y="connsiteY0"/>
                  </a:cxn>
                  <a:cxn ang="0">
                    <a:pos x="connsiteX1" y="connsiteY1"/>
                  </a:cxn>
                </a:cxnLst>
                <a:rect l="l" t="t" r="r" b="b"/>
                <a:pathLst>
                  <a:path w="35809" h="5909">
                    <a:moveTo>
                      <a:pt x="192" y="541"/>
                    </a:moveTo>
                    <a:lnTo>
                      <a:pt x="36002" y="541"/>
                    </a:lnTo>
                  </a:path>
                </a:pathLst>
              </a:custGeom>
              <a:solidFill>
                <a:srgbClr val="EC4E44"/>
              </a:solidFill>
              <a:ln w="5965" cap="sq">
                <a:noFill/>
                <a:prstDash val="solid"/>
                <a:miter/>
              </a:ln>
            </p:spPr>
            <p:txBody>
              <a:bodyPr rtlCol="0" anchor="ctr"/>
              <a:lstStyle/>
              <a:p>
                <a:endParaRPr lang="en-US"/>
              </a:p>
            </p:txBody>
          </p:sp>
          <p:sp>
            <p:nvSpPr>
              <p:cNvPr id="3769" name="Freeform: Shape 3768">
                <a:extLst>
                  <a:ext uri="{FF2B5EF4-FFF2-40B4-BE49-F238E27FC236}">
                    <a16:creationId xmlns:a16="http://schemas.microsoft.com/office/drawing/2014/main" id="{D3A609BF-6082-4081-BF86-DE430EE2E150}"/>
                  </a:ext>
                </a:extLst>
              </p:cNvPr>
              <p:cNvSpPr/>
              <p:nvPr/>
            </p:nvSpPr>
            <p:spPr>
              <a:xfrm>
                <a:off x="1461231" y="5171822"/>
                <a:ext cx="35809" cy="5909"/>
              </a:xfrm>
              <a:custGeom>
                <a:avLst/>
                <a:gdLst>
                  <a:gd name="connsiteX0" fmla="*/ 192 w 35809"/>
                  <a:gd name="connsiteY0" fmla="*/ 541 h 5909"/>
                  <a:gd name="connsiteX1" fmla="*/ 36002 w 35809"/>
                  <a:gd name="connsiteY1" fmla="*/ 541 h 5909"/>
                </a:gdLst>
                <a:ahLst/>
                <a:cxnLst>
                  <a:cxn ang="0">
                    <a:pos x="connsiteX0" y="connsiteY0"/>
                  </a:cxn>
                  <a:cxn ang="0">
                    <a:pos x="connsiteX1" y="connsiteY1"/>
                  </a:cxn>
                </a:cxnLst>
                <a:rect l="l" t="t" r="r" b="b"/>
                <a:pathLst>
                  <a:path w="35809" h="5909">
                    <a:moveTo>
                      <a:pt x="192" y="541"/>
                    </a:moveTo>
                    <a:lnTo>
                      <a:pt x="36002" y="541"/>
                    </a:lnTo>
                  </a:path>
                </a:pathLst>
              </a:custGeom>
              <a:noFill/>
              <a:ln w="5965" cap="flat">
                <a:solidFill>
                  <a:srgbClr val="EC4E44"/>
                </a:solidFill>
                <a:prstDash val="solid"/>
                <a:miter/>
              </a:ln>
            </p:spPr>
            <p:txBody>
              <a:bodyPr rtlCol="0" anchor="ctr"/>
              <a:lstStyle/>
              <a:p>
                <a:endParaRPr lang="en-US"/>
              </a:p>
            </p:txBody>
          </p:sp>
          <p:sp>
            <p:nvSpPr>
              <p:cNvPr id="3770" name="Freeform: Shape 3769">
                <a:extLst>
                  <a:ext uri="{FF2B5EF4-FFF2-40B4-BE49-F238E27FC236}">
                    <a16:creationId xmlns:a16="http://schemas.microsoft.com/office/drawing/2014/main" id="{3D76A932-A0CA-414C-9331-9AED97187394}"/>
                  </a:ext>
                </a:extLst>
              </p:cNvPr>
              <p:cNvSpPr/>
              <p:nvPr/>
            </p:nvSpPr>
            <p:spPr>
              <a:xfrm>
                <a:off x="4134606" y="2901288"/>
                <a:ext cx="35809" cy="5909"/>
              </a:xfrm>
              <a:custGeom>
                <a:avLst/>
                <a:gdLst>
                  <a:gd name="connsiteX0" fmla="*/ 640 w 35809"/>
                  <a:gd name="connsiteY0" fmla="*/ 156 h 5909"/>
                  <a:gd name="connsiteX1" fmla="*/ 36449 w 35809"/>
                  <a:gd name="connsiteY1" fmla="*/ 156 h 5909"/>
                </a:gdLst>
                <a:ahLst/>
                <a:cxnLst>
                  <a:cxn ang="0">
                    <a:pos x="connsiteX0" y="connsiteY0"/>
                  </a:cxn>
                  <a:cxn ang="0">
                    <a:pos x="connsiteX1" y="connsiteY1"/>
                  </a:cxn>
                </a:cxnLst>
                <a:rect l="l" t="t" r="r" b="b"/>
                <a:pathLst>
                  <a:path w="35809" h="5909">
                    <a:moveTo>
                      <a:pt x="640" y="156"/>
                    </a:moveTo>
                    <a:lnTo>
                      <a:pt x="36449" y="156"/>
                    </a:lnTo>
                  </a:path>
                </a:pathLst>
              </a:custGeom>
              <a:solidFill>
                <a:srgbClr val="EC4E44"/>
              </a:solidFill>
              <a:ln w="5965" cap="sq">
                <a:noFill/>
                <a:prstDash val="solid"/>
                <a:miter/>
              </a:ln>
            </p:spPr>
            <p:txBody>
              <a:bodyPr rtlCol="0" anchor="ctr"/>
              <a:lstStyle/>
              <a:p>
                <a:endParaRPr lang="en-US"/>
              </a:p>
            </p:txBody>
          </p:sp>
          <p:sp>
            <p:nvSpPr>
              <p:cNvPr id="3771" name="Freeform: Shape 3770">
                <a:extLst>
                  <a:ext uri="{FF2B5EF4-FFF2-40B4-BE49-F238E27FC236}">
                    <a16:creationId xmlns:a16="http://schemas.microsoft.com/office/drawing/2014/main" id="{03234259-EF74-4304-BCFC-6034060AE1AD}"/>
                  </a:ext>
                </a:extLst>
              </p:cNvPr>
              <p:cNvSpPr/>
              <p:nvPr/>
            </p:nvSpPr>
            <p:spPr>
              <a:xfrm>
                <a:off x="4134606" y="2901288"/>
                <a:ext cx="35809" cy="5909"/>
              </a:xfrm>
              <a:custGeom>
                <a:avLst/>
                <a:gdLst>
                  <a:gd name="connsiteX0" fmla="*/ 640 w 35809"/>
                  <a:gd name="connsiteY0" fmla="*/ 156 h 5909"/>
                  <a:gd name="connsiteX1" fmla="*/ 36449 w 35809"/>
                  <a:gd name="connsiteY1" fmla="*/ 156 h 5909"/>
                </a:gdLst>
                <a:ahLst/>
                <a:cxnLst>
                  <a:cxn ang="0">
                    <a:pos x="connsiteX0" y="connsiteY0"/>
                  </a:cxn>
                  <a:cxn ang="0">
                    <a:pos x="connsiteX1" y="connsiteY1"/>
                  </a:cxn>
                </a:cxnLst>
                <a:rect l="l" t="t" r="r" b="b"/>
                <a:pathLst>
                  <a:path w="35809" h="5909">
                    <a:moveTo>
                      <a:pt x="640" y="156"/>
                    </a:moveTo>
                    <a:lnTo>
                      <a:pt x="36449" y="156"/>
                    </a:lnTo>
                  </a:path>
                </a:pathLst>
              </a:custGeom>
              <a:noFill/>
              <a:ln w="5965" cap="flat">
                <a:solidFill>
                  <a:srgbClr val="EC4E44"/>
                </a:solidFill>
                <a:prstDash val="solid"/>
                <a:miter/>
              </a:ln>
            </p:spPr>
            <p:txBody>
              <a:bodyPr rtlCol="0" anchor="ctr"/>
              <a:lstStyle/>
              <a:p>
                <a:endParaRPr lang="en-US"/>
              </a:p>
            </p:txBody>
          </p:sp>
          <p:sp>
            <p:nvSpPr>
              <p:cNvPr id="3772" name="Freeform: Shape 3771">
                <a:extLst>
                  <a:ext uri="{FF2B5EF4-FFF2-40B4-BE49-F238E27FC236}">
                    <a16:creationId xmlns:a16="http://schemas.microsoft.com/office/drawing/2014/main" id="{D399360A-548E-48B4-A033-1765404F82DA}"/>
                  </a:ext>
                </a:extLst>
              </p:cNvPr>
              <p:cNvSpPr/>
              <p:nvPr/>
            </p:nvSpPr>
            <p:spPr>
              <a:xfrm>
                <a:off x="3438616" y="3469893"/>
                <a:ext cx="35809" cy="5909"/>
              </a:xfrm>
              <a:custGeom>
                <a:avLst/>
                <a:gdLst>
                  <a:gd name="connsiteX0" fmla="*/ 523 w 35809"/>
                  <a:gd name="connsiteY0" fmla="*/ 253 h 5909"/>
                  <a:gd name="connsiteX1" fmla="*/ 36333 w 35809"/>
                  <a:gd name="connsiteY1" fmla="*/ 253 h 5909"/>
                </a:gdLst>
                <a:ahLst/>
                <a:cxnLst>
                  <a:cxn ang="0">
                    <a:pos x="connsiteX0" y="connsiteY0"/>
                  </a:cxn>
                  <a:cxn ang="0">
                    <a:pos x="connsiteX1" y="connsiteY1"/>
                  </a:cxn>
                </a:cxnLst>
                <a:rect l="l" t="t" r="r" b="b"/>
                <a:pathLst>
                  <a:path w="35809" h="5909">
                    <a:moveTo>
                      <a:pt x="523" y="253"/>
                    </a:moveTo>
                    <a:lnTo>
                      <a:pt x="36333" y="253"/>
                    </a:lnTo>
                  </a:path>
                </a:pathLst>
              </a:custGeom>
              <a:solidFill>
                <a:srgbClr val="EC4E44"/>
              </a:solidFill>
              <a:ln w="5965" cap="sq">
                <a:noFill/>
                <a:prstDash val="solid"/>
                <a:miter/>
              </a:ln>
            </p:spPr>
            <p:txBody>
              <a:bodyPr rtlCol="0" anchor="ctr"/>
              <a:lstStyle/>
              <a:p>
                <a:endParaRPr lang="en-US"/>
              </a:p>
            </p:txBody>
          </p:sp>
          <p:sp>
            <p:nvSpPr>
              <p:cNvPr id="3773" name="Freeform: Shape 3772">
                <a:extLst>
                  <a:ext uri="{FF2B5EF4-FFF2-40B4-BE49-F238E27FC236}">
                    <a16:creationId xmlns:a16="http://schemas.microsoft.com/office/drawing/2014/main" id="{1296DFF4-D9E0-4141-AF02-7CE423C5AED8}"/>
                  </a:ext>
                </a:extLst>
              </p:cNvPr>
              <p:cNvSpPr/>
              <p:nvPr/>
            </p:nvSpPr>
            <p:spPr>
              <a:xfrm>
                <a:off x="3438616" y="3469893"/>
                <a:ext cx="35809" cy="5909"/>
              </a:xfrm>
              <a:custGeom>
                <a:avLst/>
                <a:gdLst>
                  <a:gd name="connsiteX0" fmla="*/ 523 w 35809"/>
                  <a:gd name="connsiteY0" fmla="*/ 253 h 5909"/>
                  <a:gd name="connsiteX1" fmla="*/ 36333 w 35809"/>
                  <a:gd name="connsiteY1" fmla="*/ 253 h 5909"/>
                </a:gdLst>
                <a:ahLst/>
                <a:cxnLst>
                  <a:cxn ang="0">
                    <a:pos x="connsiteX0" y="connsiteY0"/>
                  </a:cxn>
                  <a:cxn ang="0">
                    <a:pos x="connsiteX1" y="connsiteY1"/>
                  </a:cxn>
                </a:cxnLst>
                <a:rect l="l" t="t" r="r" b="b"/>
                <a:pathLst>
                  <a:path w="35809" h="5909">
                    <a:moveTo>
                      <a:pt x="523" y="253"/>
                    </a:moveTo>
                    <a:lnTo>
                      <a:pt x="36333" y="253"/>
                    </a:lnTo>
                  </a:path>
                </a:pathLst>
              </a:custGeom>
              <a:noFill/>
              <a:ln w="5965" cap="flat">
                <a:solidFill>
                  <a:srgbClr val="EC4E44"/>
                </a:solidFill>
                <a:prstDash val="solid"/>
                <a:miter/>
              </a:ln>
            </p:spPr>
            <p:txBody>
              <a:bodyPr rtlCol="0" anchor="ctr"/>
              <a:lstStyle/>
              <a:p>
                <a:endParaRPr lang="en-US"/>
              </a:p>
            </p:txBody>
          </p:sp>
          <p:sp>
            <p:nvSpPr>
              <p:cNvPr id="3774" name="Freeform: Shape 3773">
                <a:extLst>
                  <a:ext uri="{FF2B5EF4-FFF2-40B4-BE49-F238E27FC236}">
                    <a16:creationId xmlns:a16="http://schemas.microsoft.com/office/drawing/2014/main" id="{21EBF18C-37EB-4B2B-A36A-2FD6B9A4946D}"/>
                  </a:ext>
                </a:extLst>
              </p:cNvPr>
              <p:cNvSpPr/>
              <p:nvPr/>
            </p:nvSpPr>
            <p:spPr>
              <a:xfrm>
                <a:off x="3717048" y="3216481"/>
                <a:ext cx="35809" cy="5909"/>
              </a:xfrm>
              <a:custGeom>
                <a:avLst/>
                <a:gdLst>
                  <a:gd name="connsiteX0" fmla="*/ 570 w 35809"/>
                  <a:gd name="connsiteY0" fmla="*/ 210 h 5909"/>
                  <a:gd name="connsiteX1" fmla="*/ 36379 w 35809"/>
                  <a:gd name="connsiteY1" fmla="*/ 210 h 5909"/>
                </a:gdLst>
                <a:ahLst/>
                <a:cxnLst>
                  <a:cxn ang="0">
                    <a:pos x="connsiteX0" y="connsiteY0"/>
                  </a:cxn>
                  <a:cxn ang="0">
                    <a:pos x="connsiteX1" y="connsiteY1"/>
                  </a:cxn>
                </a:cxnLst>
                <a:rect l="l" t="t" r="r" b="b"/>
                <a:pathLst>
                  <a:path w="35809" h="5909">
                    <a:moveTo>
                      <a:pt x="570" y="210"/>
                    </a:moveTo>
                    <a:lnTo>
                      <a:pt x="36379" y="210"/>
                    </a:lnTo>
                  </a:path>
                </a:pathLst>
              </a:custGeom>
              <a:solidFill>
                <a:srgbClr val="EC4E44"/>
              </a:solidFill>
              <a:ln w="5965" cap="sq">
                <a:noFill/>
                <a:prstDash val="solid"/>
                <a:miter/>
              </a:ln>
            </p:spPr>
            <p:txBody>
              <a:bodyPr rtlCol="0" anchor="ctr"/>
              <a:lstStyle/>
              <a:p>
                <a:endParaRPr lang="en-US"/>
              </a:p>
            </p:txBody>
          </p:sp>
          <p:sp>
            <p:nvSpPr>
              <p:cNvPr id="3775" name="Freeform: Shape 3774">
                <a:extLst>
                  <a:ext uri="{FF2B5EF4-FFF2-40B4-BE49-F238E27FC236}">
                    <a16:creationId xmlns:a16="http://schemas.microsoft.com/office/drawing/2014/main" id="{657BA43F-97E9-4B67-BF4A-2A3605222207}"/>
                  </a:ext>
                </a:extLst>
              </p:cNvPr>
              <p:cNvSpPr/>
              <p:nvPr/>
            </p:nvSpPr>
            <p:spPr>
              <a:xfrm>
                <a:off x="3717048" y="3216481"/>
                <a:ext cx="35809" cy="5909"/>
              </a:xfrm>
              <a:custGeom>
                <a:avLst/>
                <a:gdLst>
                  <a:gd name="connsiteX0" fmla="*/ 570 w 35809"/>
                  <a:gd name="connsiteY0" fmla="*/ 210 h 5909"/>
                  <a:gd name="connsiteX1" fmla="*/ 36379 w 35809"/>
                  <a:gd name="connsiteY1" fmla="*/ 210 h 5909"/>
                </a:gdLst>
                <a:ahLst/>
                <a:cxnLst>
                  <a:cxn ang="0">
                    <a:pos x="connsiteX0" y="connsiteY0"/>
                  </a:cxn>
                  <a:cxn ang="0">
                    <a:pos x="connsiteX1" y="connsiteY1"/>
                  </a:cxn>
                </a:cxnLst>
                <a:rect l="l" t="t" r="r" b="b"/>
                <a:pathLst>
                  <a:path w="35809" h="5909">
                    <a:moveTo>
                      <a:pt x="570" y="210"/>
                    </a:moveTo>
                    <a:lnTo>
                      <a:pt x="36379" y="210"/>
                    </a:lnTo>
                  </a:path>
                </a:pathLst>
              </a:custGeom>
              <a:noFill/>
              <a:ln w="5965" cap="flat">
                <a:solidFill>
                  <a:srgbClr val="EC4E44"/>
                </a:solidFill>
                <a:prstDash val="solid"/>
                <a:miter/>
              </a:ln>
            </p:spPr>
            <p:txBody>
              <a:bodyPr rtlCol="0" anchor="ctr"/>
              <a:lstStyle/>
              <a:p>
                <a:endParaRPr lang="en-US"/>
              </a:p>
            </p:txBody>
          </p:sp>
          <p:sp>
            <p:nvSpPr>
              <p:cNvPr id="3776" name="Freeform: Shape 3775">
                <a:extLst>
                  <a:ext uri="{FF2B5EF4-FFF2-40B4-BE49-F238E27FC236}">
                    <a16:creationId xmlns:a16="http://schemas.microsoft.com/office/drawing/2014/main" id="{A3552743-2713-4864-AE49-CEB83993004D}"/>
                  </a:ext>
                </a:extLst>
              </p:cNvPr>
              <p:cNvSpPr/>
              <p:nvPr/>
            </p:nvSpPr>
            <p:spPr>
              <a:xfrm>
                <a:off x="2955458" y="3829105"/>
                <a:ext cx="35809" cy="5909"/>
              </a:xfrm>
              <a:custGeom>
                <a:avLst/>
                <a:gdLst>
                  <a:gd name="connsiteX0" fmla="*/ 443 w 35809"/>
                  <a:gd name="connsiteY0" fmla="*/ 313 h 5909"/>
                  <a:gd name="connsiteX1" fmla="*/ 36252 w 35809"/>
                  <a:gd name="connsiteY1" fmla="*/ 313 h 5909"/>
                </a:gdLst>
                <a:ahLst/>
                <a:cxnLst>
                  <a:cxn ang="0">
                    <a:pos x="connsiteX0" y="connsiteY0"/>
                  </a:cxn>
                  <a:cxn ang="0">
                    <a:pos x="connsiteX1" y="connsiteY1"/>
                  </a:cxn>
                </a:cxnLst>
                <a:rect l="l" t="t" r="r" b="b"/>
                <a:pathLst>
                  <a:path w="35809" h="5909">
                    <a:moveTo>
                      <a:pt x="443" y="313"/>
                    </a:moveTo>
                    <a:lnTo>
                      <a:pt x="36252" y="313"/>
                    </a:lnTo>
                  </a:path>
                </a:pathLst>
              </a:custGeom>
              <a:solidFill>
                <a:srgbClr val="EC4E44"/>
              </a:solidFill>
              <a:ln w="5965" cap="sq">
                <a:noFill/>
                <a:prstDash val="solid"/>
                <a:miter/>
              </a:ln>
            </p:spPr>
            <p:txBody>
              <a:bodyPr rtlCol="0" anchor="ctr"/>
              <a:lstStyle/>
              <a:p>
                <a:endParaRPr lang="en-US"/>
              </a:p>
            </p:txBody>
          </p:sp>
          <p:sp>
            <p:nvSpPr>
              <p:cNvPr id="3777" name="Freeform: Shape 3776">
                <a:extLst>
                  <a:ext uri="{FF2B5EF4-FFF2-40B4-BE49-F238E27FC236}">
                    <a16:creationId xmlns:a16="http://schemas.microsoft.com/office/drawing/2014/main" id="{08CB0D50-2D78-4E52-BDCB-F5758AE20819}"/>
                  </a:ext>
                </a:extLst>
              </p:cNvPr>
              <p:cNvSpPr/>
              <p:nvPr/>
            </p:nvSpPr>
            <p:spPr>
              <a:xfrm>
                <a:off x="2955458" y="3829105"/>
                <a:ext cx="35809" cy="5909"/>
              </a:xfrm>
              <a:custGeom>
                <a:avLst/>
                <a:gdLst>
                  <a:gd name="connsiteX0" fmla="*/ 443 w 35809"/>
                  <a:gd name="connsiteY0" fmla="*/ 313 h 5909"/>
                  <a:gd name="connsiteX1" fmla="*/ 36252 w 35809"/>
                  <a:gd name="connsiteY1" fmla="*/ 313 h 5909"/>
                </a:gdLst>
                <a:ahLst/>
                <a:cxnLst>
                  <a:cxn ang="0">
                    <a:pos x="connsiteX0" y="connsiteY0"/>
                  </a:cxn>
                  <a:cxn ang="0">
                    <a:pos x="connsiteX1" y="connsiteY1"/>
                  </a:cxn>
                </a:cxnLst>
                <a:rect l="l" t="t" r="r" b="b"/>
                <a:pathLst>
                  <a:path w="35809" h="5909">
                    <a:moveTo>
                      <a:pt x="443" y="313"/>
                    </a:moveTo>
                    <a:lnTo>
                      <a:pt x="36252" y="313"/>
                    </a:lnTo>
                  </a:path>
                </a:pathLst>
              </a:custGeom>
              <a:noFill/>
              <a:ln w="5965" cap="flat">
                <a:solidFill>
                  <a:srgbClr val="EC4E44"/>
                </a:solidFill>
                <a:prstDash val="solid"/>
                <a:miter/>
              </a:ln>
            </p:spPr>
            <p:txBody>
              <a:bodyPr rtlCol="0" anchor="ctr"/>
              <a:lstStyle/>
              <a:p>
                <a:endParaRPr lang="en-US"/>
              </a:p>
            </p:txBody>
          </p:sp>
          <p:sp>
            <p:nvSpPr>
              <p:cNvPr id="3778" name="Freeform: Shape 3777">
                <a:extLst>
                  <a:ext uri="{FF2B5EF4-FFF2-40B4-BE49-F238E27FC236}">
                    <a16:creationId xmlns:a16="http://schemas.microsoft.com/office/drawing/2014/main" id="{A00843E2-7EC9-4E79-9C94-BB7EBB69E51C}"/>
                  </a:ext>
                </a:extLst>
              </p:cNvPr>
              <p:cNvSpPr/>
              <p:nvPr/>
            </p:nvSpPr>
            <p:spPr>
              <a:xfrm>
                <a:off x="4083242" y="2919881"/>
                <a:ext cx="35809" cy="5909"/>
              </a:xfrm>
              <a:custGeom>
                <a:avLst/>
                <a:gdLst>
                  <a:gd name="connsiteX0" fmla="*/ 632 w 35809"/>
                  <a:gd name="connsiteY0" fmla="*/ 159 h 5909"/>
                  <a:gd name="connsiteX1" fmla="*/ 36441 w 35809"/>
                  <a:gd name="connsiteY1" fmla="*/ 159 h 5909"/>
                </a:gdLst>
                <a:ahLst/>
                <a:cxnLst>
                  <a:cxn ang="0">
                    <a:pos x="connsiteX0" y="connsiteY0"/>
                  </a:cxn>
                  <a:cxn ang="0">
                    <a:pos x="connsiteX1" y="connsiteY1"/>
                  </a:cxn>
                </a:cxnLst>
                <a:rect l="l" t="t" r="r" b="b"/>
                <a:pathLst>
                  <a:path w="35809" h="5909">
                    <a:moveTo>
                      <a:pt x="632" y="159"/>
                    </a:moveTo>
                    <a:lnTo>
                      <a:pt x="36441" y="159"/>
                    </a:lnTo>
                  </a:path>
                </a:pathLst>
              </a:custGeom>
              <a:solidFill>
                <a:srgbClr val="EC4E44"/>
              </a:solidFill>
              <a:ln w="5965" cap="sq">
                <a:noFill/>
                <a:prstDash val="solid"/>
                <a:miter/>
              </a:ln>
            </p:spPr>
            <p:txBody>
              <a:bodyPr rtlCol="0" anchor="ctr"/>
              <a:lstStyle/>
              <a:p>
                <a:endParaRPr lang="en-US"/>
              </a:p>
            </p:txBody>
          </p:sp>
          <p:sp>
            <p:nvSpPr>
              <p:cNvPr id="3779" name="Freeform: Shape 3778">
                <a:extLst>
                  <a:ext uri="{FF2B5EF4-FFF2-40B4-BE49-F238E27FC236}">
                    <a16:creationId xmlns:a16="http://schemas.microsoft.com/office/drawing/2014/main" id="{BD66CA90-0024-4F7A-82A2-BFB85B24243F}"/>
                  </a:ext>
                </a:extLst>
              </p:cNvPr>
              <p:cNvSpPr/>
              <p:nvPr/>
            </p:nvSpPr>
            <p:spPr>
              <a:xfrm>
                <a:off x="4083242" y="2919881"/>
                <a:ext cx="35809" cy="5909"/>
              </a:xfrm>
              <a:custGeom>
                <a:avLst/>
                <a:gdLst>
                  <a:gd name="connsiteX0" fmla="*/ 632 w 35809"/>
                  <a:gd name="connsiteY0" fmla="*/ 159 h 5909"/>
                  <a:gd name="connsiteX1" fmla="*/ 36441 w 35809"/>
                  <a:gd name="connsiteY1" fmla="*/ 159 h 5909"/>
                </a:gdLst>
                <a:ahLst/>
                <a:cxnLst>
                  <a:cxn ang="0">
                    <a:pos x="connsiteX0" y="connsiteY0"/>
                  </a:cxn>
                  <a:cxn ang="0">
                    <a:pos x="connsiteX1" y="connsiteY1"/>
                  </a:cxn>
                </a:cxnLst>
                <a:rect l="l" t="t" r="r" b="b"/>
                <a:pathLst>
                  <a:path w="35809" h="5909">
                    <a:moveTo>
                      <a:pt x="632" y="159"/>
                    </a:moveTo>
                    <a:lnTo>
                      <a:pt x="36441" y="159"/>
                    </a:lnTo>
                  </a:path>
                </a:pathLst>
              </a:custGeom>
              <a:noFill/>
              <a:ln w="5965" cap="flat">
                <a:solidFill>
                  <a:srgbClr val="EC4E44"/>
                </a:solidFill>
                <a:prstDash val="solid"/>
                <a:miter/>
              </a:ln>
            </p:spPr>
            <p:txBody>
              <a:bodyPr rtlCol="0" anchor="ctr"/>
              <a:lstStyle/>
              <a:p>
                <a:endParaRPr lang="en-US"/>
              </a:p>
            </p:txBody>
          </p:sp>
          <p:sp>
            <p:nvSpPr>
              <p:cNvPr id="3780" name="Freeform: Shape 3779">
                <a:extLst>
                  <a:ext uri="{FF2B5EF4-FFF2-40B4-BE49-F238E27FC236}">
                    <a16:creationId xmlns:a16="http://schemas.microsoft.com/office/drawing/2014/main" id="{5F7F887C-65A4-43A2-8329-E6AB771D6BDB}"/>
                  </a:ext>
                </a:extLst>
              </p:cNvPr>
              <p:cNvSpPr/>
              <p:nvPr/>
            </p:nvSpPr>
            <p:spPr>
              <a:xfrm>
                <a:off x="3555774" y="3350267"/>
                <a:ext cx="35809" cy="5909"/>
              </a:xfrm>
              <a:custGeom>
                <a:avLst/>
                <a:gdLst>
                  <a:gd name="connsiteX0" fmla="*/ 543 w 35809"/>
                  <a:gd name="connsiteY0" fmla="*/ 232 h 5909"/>
                  <a:gd name="connsiteX1" fmla="*/ 36352 w 35809"/>
                  <a:gd name="connsiteY1" fmla="*/ 232 h 5909"/>
                </a:gdLst>
                <a:ahLst/>
                <a:cxnLst>
                  <a:cxn ang="0">
                    <a:pos x="connsiteX0" y="connsiteY0"/>
                  </a:cxn>
                  <a:cxn ang="0">
                    <a:pos x="connsiteX1" y="connsiteY1"/>
                  </a:cxn>
                </a:cxnLst>
                <a:rect l="l" t="t" r="r" b="b"/>
                <a:pathLst>
                  <a:path w="35809" h="5909">
                    <a:moveTo>
                      <a:pt x="543" y="232"/>
                    </a:moveTo>
                    <a:lnTo>
                      <a:pt x="36352" y="232"/>
                    </a:lnTo>
                  </a:path>
                </a:pathLst>
              </a:custGeom>
              <a:solidFill>
                <a:srgbClr val="EC4E44"/>
              </a:solidFill>
              <a:ln w="5965" cap="sq">
                <a:noFill/>
                <a:prstDash val="solid"/>
                <a:miter/>
              </a:ln>
            </p:spPr>
            <p:txBody>
              <a:bodyPr rtlCol="0" anchor="ctr"/>
              <a:lstStyle/>
              <a:p>
                <a:endParaRPr lang="en-US"/>
              </a:p>
            </p:txBody>
          </p:sp>
          <p:sp>
            <p:nvSpPr>
              <p:cNvPr id="3781" name="Freeform: Shape 3780">
                <a:extLst>
                  <a:ext uri="{FF2B5EF4-FFF2-40B4-BE49-F238E27FC236}">
                    <a16:creationId xmlns:a16="http://schemas.microsoft.com/office/drawing/2014/main" id="{BDBA97DC-6F4D-4DE3-A93D-C3004D4597BC}"/>
                  </a:ext>
                </a:extLst>
              </p:cNvPr>
              <p:cNvSpPr/>
              <p:nvPr/>
            </p:nvSpPr>
            <p:spPr>
              <a:xfrm>
                <a:off x="3555774" y="3350267"/>
                <a:ext cx="35809" cy="5909"/>
              </a:xfrm>
              <a:custGeom>
                <a:avLst/>
                <a:gdLst>
                  <a:gd name="connsiteX0" fmla="*/ 543 w 35809"/>
                  <a:gd name="connsiteY0" fmla="*/ 232 h 5909"/>
                  <a:gd name="connsiteX1" fmla="*/ 36352 w 35809"/>
                  <a:gd name="connsiteY1" fmla="*/ 232 h 5909"/>
                </a:gdLst>
                <a:ahLst/>
                <a:cxnLst>
                  <a:cxn ang="0">
                    <a:pos x="connsiteX0" y="connsiteY0"/>
                  </a:cxn>
                  <a:cxn ang="0">
                    <a:pos x="connsiteX1" y="connsiteY1"/>
                  </a:cxn>
                </a:cxnLst>
                <a:rect l="l" t="t" r="r" b="b"/>
                <a:pathLst>
                  <a:path w="35809" h="5909">
                    <a:moveTo>
                      <a:pt x="543" y="232"/>
                    </a:moveTo>
                    <a:lnTo>
                      <a:pt x="36352" y="232"/>
                    </a:lnTo>
                  </a:path>
                </a:pathLst>
              </a:custGeom>
              <a:noFill/>
              <a:ln w="5965" cap="flat">
                <a:solidFill>
                  <a:srgbClr val="EC4E44"/>
                </a:solidFill>
                <a:prstDash val="solid"/>
                <a:miter/>
              </a:ln>
            </p:spPr>
            <p:txBody>
              <a:bodyPr rtlCol="0" anchor="ctr"/>
              <a:lstStyle/>
              <a:p>
                <a:endParaRPr lang="en-US"/>
              </a:p>
            </p:txBody>
          </p:sp>
          <p:sp>
            <p:nvSpPr>
              <p:cNvPr id="3782" name="Freeform: Shape 3781">
                <a:extLst>
                  <a:ext uri="{FF2B5EF4-FFF2-40B4-BE49-F238E27FC236}">
                    <a16:creationId xmlns:a16="http://schemas.microsoft.com/office/drawing/2014/main" id="{3FF6A566-2129-4ADF-BC40-5FE2150C3B4A}"/>
                  </a:ext>
                </a:extLst>
              </p:cNvPr>
              <p:cNvSpPr/>
              <p:nvPr/>
            </p:nvSpPr>
            <p:spPr>
              <a:xfrm>
                <a:off x="2493086" y="4340166"/>
                <a:ext cx="35809" cy="5909"/>
              </a:xfrm>
              <a:custGeom>
                <a:avLst/>
                <a:gdLst>
                  <a:gd name="connsiteX0" fmla="*/ 365 w 35809"/>
                  <a:gd name="connsiteY0" fmla="*/ 400 h 5909"/>
                  <a:gd name="connsiteX1" fmla="*/ 36174 w 35809"/>
                  <a:gd name="connsiteY1" fmla="*/ 400 h 5909"/>
                </a:gdLst>
                <a:ahLst/>
                <a:cxnLst>
                  <a:cxn ang="0">
                    <a:pos x="connsiteX0" y="connsiteY0"/>
                  </a:cxn>
                  <a:cxn ang="0">
                    <a:pos x="connsiteX1" y="connsiteY1"/>
                  </a:cxn>
                </a:cxnLst>
                <a:rect l="l" t="t" r="r" b="b"/>
                <a:pathLst>
                  <a:path w="35809" h="5909">
                    <a:moveTo>
                      <a:pt x="365" y="400"/>
                    </a:moveTo>
                    <a:lnTo>
                      <a:pt x="36174" y="400"/>
                    </a:lnTo>
                  </a:path>
                </a:pathLst>
              </a:custGeom>
              <a:solidFill>
                <a:srgbClr val="EC4E44"/>
              </a:solidFill>
              <a:ln w="5965" cap="sq">
                <a:noFill/>
                <a:prstDash val="solid"/>
                <a:miter/>
              </a:ln>
            </p:spPr>
            <p:txBody>
              <a:bodyPr rtlCol="0" anchor="ctr"/>
              <a:lstStyle/>
              <a:p>
                <a:endParaRPr lang="en-US"/>
              </a:p>
            </p:txBody>
          </p:sp>
          <p:sp>
            <p:nvSpPr>
              <p:cNvPr id="3783" name="Freeform: Shape 3782">
                <a:extLst>
                  <a:ext uri="{FF2B5EF4-FFF2-40B4-BE49-F238E27FC236}">
                    <a16:creationId xmlns:a16="http://schemas.microsoft.com/office/drawing/2014/main" id="{20FD6144-1322-4E22-8B71-8DE5E879F70F}"/>
                  </a:ext>
                </a:extLst>
              </p:cNvPr>
              <p:cNvSpPr/>
              <p:nvPr/>
            </p:nvSpPr>
            <p:spPr>
              <a:xfrm>
                <a:off x="2493086" y="4340166"/>
                <a:ext cx="35809" cy="5909"/>
              </a:xfrm>
              <a:custGeom>
                <a:avLst/>
                <a:gdLst>
                  <a:gd name="connsiteX0" fmla="*/ 365 w 35809"/>
                  <a:gd name="connsiteY0" fmla="*/ 400 h 5909"/>
                  <a:gd name="connsiteX1" fmla="*/ 36174 w 35809"/>
                  <a:gd name="connsiteY1" fmla="*/ 400 h 5909"/>
                </a:gdLst>
                <a:ahLst/>
                <a:cxnLst>
                  <a:cxn ang="0">
                    <a:pos x="connsiteX0" y="connsiteY0"/>
                  </a:cxn>
                  <a:cxn ang="0">
                    <a:pos x="connsiteX1" y="connsiteY1"/>
                  </a:cxn>
                </a:cxnLst>
                <a:rect l="l" t="t" r="r" b="b"/>
                <a:pathLst>
                  <a:path w="35809" h="5909">
                    <a:moveTo>
                      <a:pt x="365" y="400"/>
                    </a:moveTo>
                    <a:lnTo>
                      <a:pt x="36174" y="400"/>
                    </a:lnTo>
                  </a:path>
                </a:pathLst>
              </a:custGeom>
              <a:noFill/>
              <a:ln w="5965" cap="flat">
                <a:solidFill>
                  <a:srgbClr val="EC4E44"/>
                </a:solidFill>
                <a:prstDash val="solid"/>
                <a:miter/>
              </a:ln>
            </p:spPr>
            <p:txBody>
              <a:bodyPr rtlCol="0" anchor="ctr"/>
              <a:lstStyle/>
              <a:p>
                <a:endParaRPr lang="en-US"/>
              </a:p>
            </p:txBody>
          </p:sp>
          <p:sp>
            <p:nvSpPr>
              <p:cNvPr id="3784" name="Freeform: Shape 3783">
                <a:extLst>
                  <a:ext uri="{FF2B5EF4-FFF2-40B4-BE49-F238E27FC236}">
                    <a16:creationId xmlns:a16="http://schemas.microsoft.com/office/drawing/2014/main" id="{36AA6203-7C6F-4F27-B52E-E06DAF89E658}"/>
                  </a:ext>
                </a:extLst>
              </p:cNvPr>
              <p:cNvSpPr/>
              <p:nvPr/>
            </p:nvSpPr>
            <p:spPr>
              <a:xfrm>
                <a:off x="3132882" y="3763070"/>
                <a:ext cx="35809" cy="5909"/>
              </a:xfrm>
              <a:custGeom>
                <a:avLst/>
                <a:gdLst>
                  <a:gd name="connsiteX0" fmla="*/ 472 w 35809"/>
                  <a:gd name="connsiteY0" fmla="*/ 302 h 5909"/>
                  <a:gd name="connsiteX1" fmla="*/ 36282 w 35809"/>
                  <a:gd name="connsiteY1" fmla="*/ 302 h 5909"/>
                </a:gdLst>
                <a:ahLst/>
                <a:cxnLst>
                  <a:cxn ang="0">
                    <a:pos x="connsiteX0" y="connsiteY0"/>
                  </a:cxn>
                  <a:cxn ang="0">
                    <a:pos x="connsiteX1" y="connsiteY1"/>
                  </a:cxn>
                </a:cxnLst>
                <a:rect l="l" t="t" r="r" b="b"/>
                <a:pathLst>
                  <a:path w="35809" h="5909">
                    <a:moveTo>
                      <a:pt x="472" y="302"/>
                    </a:moveTo>
                    <a:lnTo>
                      <a:pt x="36282" y="302"/>
                    </a:lnTo>
                  </a:path>
                </a:pathLst>
              </a:custGeom>
              <a:solidFill>
                <a:srgbClr val="EC4E44"/>
              </a:solidFill>
              <a:ln w="5965" cap="sq">
                <a:noFill/>
                <a:prstDash val="solid"/>
                <a:miter/>
              </a:ln>
            </p:spPr>
            <p:txBody>
              <a:bodyPr rtlCol="0" anchor="ctr"/>
              <a:lstStyle/>
              <a:p>
                <a:endParaRPr lang="en-US"/>
              </a:p>
            </p:txBody>
          </p:sp>
          <p:sp>
            <p:nvSpPr>
              <p:cNvPr id="3785" name="Freeform: Shape 3784">
                <a:extLst>
                  <a:ext uri="{FF2B5EF4-FFF2-40B4-BE49-F238E27FC236}">
                    <a16:creationId xmlns:a16="http://schemas.microsoft.com/office/drawing/2014/main" id="{0DB5168A-717B-4085-A033-601C1C3084C5}"/>
                  </a:ext>
                </a:extLst>
              </p:cNvPr>
              <p:cNvSpPr/>
              <p:nvPr/>
            </p:nvSpPr>
            <p:spPr>
              <a:xfrm>
                <a:off x="3132882" y="3763070"/>
                <a:ext cx="35809" cy="5909"/>
              </a:xfrm>
              <a:custGeom>
                <a:avLst/>
                <a:gdLst>
                  <a:gd name="connsiteX0" fmla="*/ 472 w 35809"/>
                  <a:gd name="connsiteY0" fmla="*/ 302 h 5909"/>
                  <a:gd name="connsiteX1" fmla="*/ 36282 w 35809"/>
                  <a:gd name="connsiteY1" fmla="*/ 302 h 5909"/>
                </a:gdLst>
                <a:ahLst/>
                <a:cxnLst>
                  <a:cxn ang="0">
                    <a:pos x="connsiteX0" y="connsiteY0"/>
                  </a:cxn>
                  <a:cxn ang="0">
                    <a:pos x="connsiteX1" y="connsiteY1"/>
                  </a:cxn>
                </a:cxnLst>
                <a:rect l="l" t="t" r="r" b="b"/>
                <a:pathLst>
                  <a:path w="35809" h="5909">
                    <a:moveTo>
                      <a:pt x="472" y="302"/>
                    </a:moveTo>
                    <a:lnTo>
                      <a:pt x="36282" y="302"/>
                    </a:lnTo>
                  </a:path>
                </a:pathLst>
              </a:custGeom>
              <a:noFill/>
              <a:ln w="5965" cap="flat">
                <a:solidFill>
                  <a:srgbClr val="EC4E44"/>
                </a:solidFill>
                <a:prstDash val="solid"/>
                <a:miter/>
              </a:ln>
            </p:spPr>
            <p:txBody>
              <a:bodyPr rtlCol="0" anchor="ctr"/>
              <a:lstStyle/>
              <a:p>
                <a:endParaRPr lang="en-US"/>
              </a:p>
            </p:txBody>
          </p:sp>
          <p:sp>
            <p:nvSpPr>
              <p:cNvPr id="3786" name="Freeform: Shape 3785">
                <a:extLst>
                  <a:ext uri="{FF2B5EF4-FFF2-40B4-BE49-F238E27FC236}">
                    <a16:creationId xmlns:a16="http://schemas.microsoft.com/office/drawing/2014/main" id="{C1ABC659-5A65-4682-8D66-F536C383922F}"/>
                  </a:ext>
                </a:extLst>
              </p:cNvPr>
              <p:cNvSpPr/>
              <p:nvPr/>
            </p:nvSpPr>
            <p:spPr>
              <a:xfrm>
                <a:off x="3713223" y="3239591"/>
                <a:ext cx="35809" cy="5909"/>
              </a:xfrm>
              <a:custGeom>
                <a:avLst/>
                <a:gdLst>
                  <a:gd name="connsiteX0" fmla="*/ 570 w 35809"/>
                  <a:gd name="connsiteY0" fmla="*/ 214 h 5909"/>
                  <a:gd name="connsiteX1" fmla="*/ 36379 w 35809"/>
                  <a:gd name="connsiteY1" fmla="*/ 214 h 5909"/>
                </a:gdLst>
                <a:ahLst/>
                <a:cxnLst>
                  <a:cxn ang="0">
                    <a:pos x="connsiteX0" y="connsiteY0"/>
                  </a:cxn>
                  <a:cxn ang="0">
                    <a:pos x="connsiteX1" y="connsiteY1"/>
                  </a:cxn>
                </a:cxnLst>
                <a:rect l="l" t="t" r="r" b="b"/>
                <a:pathLst>
                  <a:path w="35809" h="5909">
                    <a:moveTo>
                      <a:pt x="570" y="214"/>
                    </a:moveTo>
                    <a:lnTo>
                      <a:pt x="36379" y="214"/>
                    </a:lnTo>
                  </a:path>
                </a:pathLst>
              </a:custGeom>
              <a:solidFill>
                <a:srgbClr val="EC4E44"/>
              </a:solidFill>
              <a:ln w="5965" cap="sq">
                <a:noFill/>
                <a:prstDash val="solid"/>
                <a:miter/>
              </a:ln>
            </p:spPr>
            <p:txBody>
              <a:bodyPr rtlCol="0" anchor="ctr"/>
              <a:lstStyle/>
              <a:p>
                <a:endParaRPr lang="en-US"/>
              </a:p>
            </p:txBody>
          </p:sp>
          <p:sp>
            <p:nvSpPr>
              <p:cNvPr id="3787" name="Freeform: Shape 3786">
                <a:extLst>
                  <a:ext uri="{FF2B5EF4-FFF2-40B4-BE49-F238E27FC236}">
                    <a16:creationId xmlns:a16="http://schemas.microsoft.com/office/drawing/2014/main" id="{53639F3B-EAC4-479C-B128-CDFFC3E94FE7}"/>
                  </a:ext>
                </a:extLst>
              </p:cNvPr>
              <p:cNvSpPr/>
              <p:nvPr/>
            </p:nvSpPr>
            <p:spPr>
              <a:xfrm>
                <a:off x="3713223" y="3239591"/>
                <a:ext cx="35809" cy="5909"/>
              </a:xfrm>
              <a:custGeom>
                <a:avLst/>
                <a:gdLst>
                  <a:gd name="connsiteX0" fmla="*/ 570 w 35809"/>
                  <a:gd name="connsiteY0" fmla="*/ 214 h 5909"/>
                  <a:gd name="connsiteX1" fmla="*/ 36379 w 35809"/>
                  <a:gd name="connsiteY1" fmla="*/ 214 h 5909"/>
                </a:gdLst>
                <a:ahLst/>
                <a:cxnLst>
                  <a:cxn ang="0">
                    <a:pos x="connsiteX0" y="connsiteY0"/>
                  </a:cxn>
                  <a:cxn ang="0">
                    <a:pos x="connsiteX1" y="connsiteY1"/>
                  </a:cxn>
                </a:cxnLst>
                <a:rect l="l" t="t" r="r" b="b"/>
                <a:pathLst>
                  <a:path w="35809" h="5909">
                    <a:moveTo>
                      <a:pt x="570" y="214"/>
                    </a:moveTo>
                    <a:lnTo>
                      <a:pt x="36379" y="214"/>
                    </a:lnTo>
                  </a:path>
                </a:pathLst>
              </a:custGeom>
              <a:noFill/>
              <a:ln w="5965" cap="flat">
                <a:solidFill>
                  <a:srgbClr val="EC4E44"/>
                </a:solidFill>
                <a:prstDash val="solid"/>
                <a:miter/>
              </a:ln>
            </p:spPr>
            <p:txBody>
              <a:bodyPr rtlCol="0" anchor="ctr"/>
              <a:lstStyle/>
              <a:p>
                <a:endParaRPr lang="en-US"/>
              </a:p>
            </p:txBody>
          </p:sp>
          <p:sp>
            <p:nvSpPr>
              <p:cNvPr id="3788" name="Freeform: Shape 3787">
                <a:extLst>
                  <a:ext uri="{FF2B5EF4-FFF2-40B4-BE49-F238E27FC236}">
                    <a16:creationId xmlns:a16="http://schemas.microsoft.com/office/drawing/2014/main" id="{1E518F8C-0005-4814-B8B0-F648EB4F1B6B}"/>
                  </a:ext>
                </a:extLst>
              </p:cNvPr>
              <p:cNvSpPr/>
              <p:nvPr/>
            </p:nvSpPr>
            <p:spPr>
              <a:xfrm>
                <a:off x="3296011" y="3604301"/>
                <a:ext cx="35809" cy="5909"/>
              </a:xfrm>
              <a:custGeom>
                <a:avLst/>
                <a:gdLst>
                  <a:gd name="connsiteX0" fmla="*/ 500 w 35809"/>
                  <a:gd name="connsiteY0" fmla="*/ 275 h 5909"/>
                  <a:gd name="connsiteX1" fmla="*/ 36309 w 35809"/>
                  <a:gd name="connsiteY1" fmla="*/ 275 h 5909"/>
                </a:gdLst>
                <a:ahLst/>
                <a:cxnLst>
                  <a:cxn ang="0">
                    <a:pos x="connsiteX0" y="connsiteY0"/>
                  </a:cxn>
                  <a:cxn ang="0">
                    <a:pos x="connsiteX1" y="connsiteY1"/>
                  </a:cxn>
                </a:cxnLst>
                <a:rect l="l" t="t" r="r" b="b"/>
                <a:pathLst>
                  <a:path w="35809" h="5909">
                    <a:moveTo>
                      <a:pt x="500" y="275"/>
                    </a:moveTo>
                    <a:lnTo>
                      <a:pt x="36309" y="275"/>
                    </a:lnTo>
                  </a:path>
                </a:pathLst>
              </a:custGeom>
              <a:solidFill>
                <a:srgbClr val="EC4E44"/>
              </a:solidFill>
              <a:ln w="5965" cap="sq">
                <a:noFill/>
                <a:prstDash val="solid"/>
                <a:miter/>
              </a:ln>
            </p:spPr>
            <p:txBody>
              <a:bodyPr rtlCol="0" anchor="ctr"/>
              <a:lstStyle/>
              <a:p>
                <a:endParaRPr lang="en-US"/>
              </a:p>
            </p:txBody>
          </p:sp>
          <p:sp>
            <p:nvSpPr>
              <p:cNvPr id="3789" name="Freeform: Shape 3788">
                <a:extLst>
                  <a:ext uri="{FF2B5EF4-FFF2-40B4-BE49-F238E27FC236}">
                    <a16:creationId xmlns:a16="http://schemas.microsoft.com/office/drawing/2014/main" id="{CD772B5A-EEAD-47BB-B9C4-CBFF965E94F4}"/>
                  </a:ext>
                </a:extLst>
              </p:cNvPr>
              <p:cNvSpPr/>
              <p:nvPr/>
            </p:nvSpPr>
            <p:spPr>
              <a:xfrm>
                <a:off x="3296011" y="3604301"/>
                <a:ext cx="35809" cy="5909"/>
              </a:xfrm>
              <a:custGeom>
                <a:avLst/>
                <a:gdLst>
                  <a:gd name="connsiteX0" fmla="*/ 500 w 35809"/>
                  <a:gd name="connsiteY0" fmla="*/ 275 h 5909"/>
                  <a:gd name="connsiteX1" fmla="*/ 36309 w 35809"/>
                  <a:gd name="connsiteY1" fmla="*/ 275 h 5909"/>
                </a:gdLst>
                <a:ahLst/>
                <a:cxnLst>
                  <a:cxn ang="0">
                    <a:pos x="connsiteX0" y="connsiteY0"/>
                  </a:cxn>
                  <a:cxn ang="0">
                    <a:pos x="connsiteX1" y="connsiteY1"/>
                  </a:cxn>
                </a:cxnLst>
                <a:rect l="l" t="t" r="r" b="b"/>
                <a:pathLst>
                  <a:path w="35809" h="5909">
                    <a:moveTo>
                      <a:pt x="500" y="275"/>
                    </a:moveTo>
                    <a:lnTo>
                      <a:pt x="36309" y="275"/>
                    </a:lnTo>
                  </a:path>
                </a:pathLst>
              </a:custGeom>
              <a:noFill/>
              <a:ln w="5965" cap="flat">
                <a:solidFill>
                  <a:srgbClr val="EC4E44"/>
                </a:solidFill>
                <a:prstDash val="solid"/>
                <a:miter/>
              </a:ln>
            </p:spPr>
            <p:txBody>
              <a:bodyPr rtlCol="0" anchor="ctr"/>
              <a:lstStyle/>
              <a:p>
                <a:endParaRPr lang="en-US"/>
              </a:p>
            </p:txBody>
          </p:sp>
          <p:sp>
            <p:nvSpPr>
              <p:cNvPr id="3790" name="Freeform: Shape 3789">
                <a:extLst>
                  <a:ext uri="{FF2B5EF4-FFF2-40B4-BE49-F238E27FC236}">
                    <a16:creationId xmlns:a16="http://schemas.microsoft.com/office/drawing/2014/main" id="{89607C37-0F04-404D-9433-7B9151CE8143}"/>
                  </a:ext>
                </a:extLst>
              </p:cNvPr>
              <p:cNvSpPr/>
              <p:nvPr/>
            </p:nvSpPr>
            <p:spPr>
              <a:xfrm>
                <a:off x="2962581" y="3903656"/>
                <a:ext cx="35809" cy="5909"/>
              </a:xfrm>
              <a:custGeom>
                <a:avLst/>
                <a:gdLst>
                  <a:gd name="connsiteX0" fmla="*/ 444 w 35809"/>
                  <a:gd name="connsiteY0" fmla="*/ 326 h 5909"/>
                  <a:gd name="connsiteX1" fmla="*/ 36253 w 35809"/>
                  <a:gd name="connsiteY1" fmla="*/ 326 h 5909"/>
                </a:gdLst>
                <a:ahLst/>
                <a:cxnLst>
                  <a:cxn ang="0">
                    <a:pos x="connsiteX0" y="connsiteY0"/>
                  </a:cxn>
                  <a:cxn ang="0">
                    <a:pos x="connsiteX1" y="connsiteY1"/>
                  </a:cxn>
                </a:cxnLst>
                <a:rect l="l" t="t" r="r" b="b"/>
                <a:pathLst>
                  <a:path w="35809" h="5909">
                    <a:moveTo>
                      <a:pt x="444" y="326"/>
                    </a:moveTo>
                    <a:lnTo>
                      <a:pt x="36253" y="326"/>
                    </a:lnTo>
                  </a:path>
                </a:pathLst>
              </a:custGeom>
              <a:solidFill>
                <a:srgbClr val="EC4E44"/>
              </a:solidFill>
              <a:ln w="5965" cap="sq">
                <a:noFill/>
                <a:prstDash val="solid"/>
                <a:miter/>
              </a:ln>
            </p:spPr>
            <p:txBody>
              <a:bodyPr rtlCol="0" anchor="ctr"/>
              <a:lstStyle/>
              <a:p>
                <a:endParaRPr lang="en-US"/>
              </a:p>
            </p:txBody>
          </p:sp>
          <p:sp>
            <p:nvSpPr>
              <p:cNvPr id="3791" name="Freeform: Shape 3790">
                <a:extLst>
                  <a:ext uri="{FF2B5EF4-FFF2-40B4-BE49-F238E27FC236}">
                    <a16:creationId xmlns:a16="http://schemas.microsoft.com/office/drawing/2014/main" id="{BC59C96D-32C4-40F0-B687-D6AF1384600F}"/>
                  </a:ext>
                </a:extLst>
              </p:cNvPr>
              <p:cNvSpPr/>
              <p:nvPr/>
            </p:nvSpPr>
            <p:spPr>
              <a:xfrm>
                <a:off x="2962581" y="3903656"/>
                <a:ext cx="35809" cy="5909"/>
              </a:xfrm>
              <a:custGeom>
                <a:avLst/>
                <a:gdLst>
                  <a:gd name="connsiteX0" fmla="*/ 444 w 35809"/>
                  <a:gd name="connsiteY0" fmla="*/ 326 h 5909"/>
                  <a:gd name="connsiteX1" fmla="*/ 36253 w 35809"/>
                  <a:gd name="connsiteY1" fmla="*/ 326 h 5909"/>
                </a:gdLst>
                <a:ahLst/>
                <a:cxnLst>
                  <a:cxn ang="0">
                    <a:pos x="connsiteX0" y="connsiteY0"/>
                  </a:cxn>
                  <a:cxn ang="0">
                    <a:pos x="connsiteX1" y="connsiteY1"/>
                  </a:cxn>
                </a:cxnLst>
                <a:rect l="l" t="t" r="r" b="b"/>
                <a:pathLst>
                  <a:path w="35809" h="5909">
                    <a:moveTo>
                      <a:pt x="444" y="326"/>
                    </a:moveTo>
                    <a:lnTo>
                      <a:pt x="36253" y="326"/>
                    </a:lnTo>
                  </a:path>
                </a:pathLst>
              </a:custGeom>
              <a:noFill/>
              <a:ln w="5965" cap="flat">
                <a:solidFill>
                  <a:srgbClr val="EC4E44"/>
                </a:solidFill>
                <a:prstDash val="solid"/>
                <a:miter/>
              </a:ln>
            </p:spPr>
            <p:txBody>
              <a:bodyPr rtlCol="0" anchor="ctr"/>
              <a:lstStyle/>
              <a:p>
                <a:endParaRPr lang="en-US"/>
              </a:p>
            </p:txBody>
          </p:sp>
          <p:sp>
            <p:nvSpPr>
              <p:cNvPr id="3792" name="Freeform: Shape 3791">
                <a:extLst>
                  <a:ext uri="{FF2B5EF4-FFF2-40B4-BE49-F238E27FC236}">
                    <a16:creationId xmlns:a16="http://schemas.microsoft.com/office/drawing/2014/main" id="{7041C05A-9EFD-4633-ABF5-77453D95BEAE}"/>
                  </a:ext>
                </a:extLst>
              </p:cNvPr>
              <p:cNvSpPr/>
              <p:nvPr/>
            </p:nvSpPr>
            <p:spPr>
              <a:xfrm>
                <a:off x="2466333" y="4360817"/>
                <a:ext cx="35809" cy="5909"/>
              </a:xfrm>
              <a:custGeom>
                <a:avLst/>
                <a:gdLst>
                  <a:gd name="connsiteX0" fmla="*/ 361 w 35809"/>
                  <a:gd name="connsiteY0" fmla="*/ 403 h 5909"/>
                  <a:gd name="connsiteX1" fmla="*/ 36170 w 35809"/>
                  <a:gd name="connsiteY1" fmla="*/ 403 h 5909"/>
                </a:gdLst>
                <a:ahLst/>
                <a:cxnLst>
                  <a:cxn ang="0">
                    <a:pos x="connsiteX0" y="connsiteY0"/>
                  </a:cxn>
                  <a:cxn ang="0">
                    <a:pos x="connsiteX1" y="connsiteY1"/>
                  </a:cxn>
                </a:cxnLst>
                <a:rect l="l" t="t" r="r" b="b"/>
                <a:pathLst>
                  <a:path w="35809" h="5909">
                    <a:moveTo>
                      <a:pt x="361" y="403"/>
                    </a:moveTo>
                    <a:lnTo>
                      <a:pt x="36170" y="403"/>
                    </a:lnTo>
                  </a:path>
                </a:pathLst>
              </a:custGeom>
              <a:solidFill>
                <a:srgbClr val="EC4E44"/>
              </a:solidFill>
              <a:ln w="5965" cap="sq">
                <a:noFill/>
                <a:prstDash val="solid"/>
                <a:miter/>
              </a:ln>
            </p:spPr>
            <p:txBody>
              <a:bodyPr rtlCol="0" anchor="ctr"/>
              <a:lstStyle/>
              <a:p>
                <a:endParaRPr lang="en-US"/>
              </a:p>
            </p:txBody>
          </p:sp>
          <p:sp>
            <p:nvSpPr>
              <p:cNvPr id="3793" name="Freeform: Shape 3792">
                <a:extLst>
                  <a:ext uri="{FF2B5EF4-FFF2-40B4-BE49-F238E27FC236}">
                    <a16:creationId xmlns:a16="http://schemas.microsoft.com/office/drawing/2014/main" id="{B95D8EAC-399E-4BA1-8571-4B90F029E77E}"/>
                  </a:ext>
                </a:extLst>
              </p:cNvPr>
              <p:cNvSpPr/>
              <p:nvPr/>
            </p:nvSpPr>
            <p:spPr>
              <a:xfrm>
                <a:off x="2466333" y="4360817"/>
                <a:ext cx="35809" cy="5909"/>
              </a:xfrm>
              <a:custGeom>
                <a:avLst/>
                <a:gdLst>
                  <a:gd name="connsiteX0" fmla="*/ 361 w 35809"/>
                  <a:gd name="connsiteY0" fmla="*/ 403 h 5909"/>
                  <a:gd name="connsiteX1" fmla="*/ 36170 w 35809"/>
                  <a:gd name="connsiteY1" fmla="*/ 403 h 5909"/>
                </a:gdLst>
                <a:ahLst/>
                <a:cxnLst>
                  <a:cxn ang="0">
                    <a:pos x="connsiteX0" y="connsiteY0"/>
                  </a:cxn>
                  <a:cxn ang="0">
                    <a:pos x="connsiteX1" y="connsiteY1"/>
                  </a:cxn>
                </a:cxnLst>
                <a:rect l="l" t="t" r="r" b="b"/>
                <a:pathLst>
                  <a:path w="35809" h="5909">
                    <a:moveTo>
                      <a:pt x="361" y="403"/>
                    </a:moveTo>
                    <a:lnTo>
                      <a:pt x="36170" y="403"/>
                    </a:lnTo>
                  </a:path>
                </a:pathLst>
              </a:custGeom>
              <a:noFill/>
              <a:ln w="5965" cap="flat">
                <a:solidFill>
                  <a:srgbClr val="EC4E44"/>
                </a:solidFill>
                <a:prstDash val="solid"/>
                <a:miter/>
              </a:ln>
            </p:spPr>
            <p:txBody>
              <a:bodyPr rtlCol="0" anchor="ctr"/>
              <a:lstStyle/>
              <a:p>
                <a:endParaRPr lang="en-US"/>
              </a:p>
            </p:txBody>
          </p:sp>
          <p:sp>
            <p:nvSpPr>
              <p:cNvPr id="3794" name="Freeform: Shape 3793">
                <a:extLst>
                  <a:ext uri="{FF2B5EF4-FFF2-40B4-BE49-F238E27FC236}">
                    <a16:creationId xmlns:a16="http://schemas.microsoft.com/office/drawing/2014/main" id="{3569D38F-4C47-4B38-B919-2A07B3189247}"/>
                  </a:ext>
                </a:extLst>
              </p:cNvPr>
              <p:cNvSpPr/>
              <p:nvPr/>
            </p:nvSpPr>
            <p:spPr>
              <a:xfrm>
                <a:off x="2287327" y="4532096"/>
                <a:ext cx="35809" cy="5909"/>
              </a:xfrm>
              <a:custGeom>
                <a:avLst/>
                <a:gdLst>
                  <a:gd name="connsiteX0" fmla="*/ 331 w 35809"/>
                  <a:gd name="connsiteY0" fmla="*/ 432 h 5909"/>
                  <a:gd name="connsiteX1" fmla="*/ 36140 w 35809"/>
                  <a:gd name="connsiteY1" fmla="*/ 432 h 5909"/>
                </a:gdLst>
                <a:ahLst/>
                <a:cxnLst>
                  <a:cxn ang="0">
                    <a:pos x="connsiteX0" y="connsiteY0"/>
                  </a:cxn>
                  <a:cxn ang="0">
                    <a:pos x="connsiteX1" y="connsiteY1"/>
                  </a:cxn>
                </a:cxnLst>
                <a:rect l="l" t="t" r="r" b="b"/>
                <a:pathLst>
                  <a:path w="35809" h="5909">
                    <a:moveTo>
                      <a:pt x="331" y="432"/>
                    </a:moveTo>
                    <a:lnTo>
                      <a:pt x="36140" y="432"/>
                    </a:lnTo>
                  </a:path>
                </a:pathLst>
              </a:custGeom>
              <a:solidFill>
                <a:srgbClr val="EC4E44"/>
              </a:solidFill>
              <a:ln w="5965" cap="sq">
                <a:noFill/>
                <a:prstDash val="solid"/>
                <a:miter/>
              </a:ln>
            </p:spPr>
            <p:txBody>
              <a:bodyPr rtlCol="0" anchor="ctr"/>
              <a:lstStyle/>
              <a:p>
                <a:endParaRPr lang="en-US"/>
              </a:p>
            </p:txBody>
          </p:sp>
          <p:sp>
            <p:nvSpPr>
              <p:cNvPr id="3795" name="Freeform: Shape 3794">
                <a:extLst>
                  <a:ext uri="{FF2B5EF4-FFF2-40B4-BE49-F238E27FC236}">
                    <a16:creationId xmlns:a16="http://schemas.microsoft.com/office/drawing/2014/main" id="{2BF0DB5F-8826-477E-944D-FE3A4BCC8F1C}"/>
                  </a:ext>
                </a:extLst>
              </p:cNvPr>
              <p:cNvSpPr/>
              <p:nvPr/>
            </p:nvSpPr>
            <p:spPr>
              <a:xfrm>
                <a:off x="2287327" y="4532096"/>
                <a:ext cx="35809" cy="5909"/>
              </a:xfrm>
              <a:custGeom>
                <a:avLst/>
                <a:gdLst>
                  <a:gd name="connsiteX0" fmla="*/ 331 w 35809"/>
                  <a:gd name="connsiteY0" fmla="*/ 432 h 5909"/>
                  <a:gd name="connsiteX1" fmla="*/ 36140 w 35809"/>
                  <a:gd name="connsiteY1" fmla="*/ 432 h 5909"/>
                </a:gdLst>
                <a:ahLst/>
                <a:cxnLst>
                  <a:cxn ang="0">
                    <a:pos x="connsiteX0" y="connsiteY0"/>
                  </a:cxn>
                  <a:cxn ang="0">
                    <a:pos x="connsiteX1" y="connsiteY1"/>
                  </a:cxn>
                </a:cxnLst>
                <a:rect l="l" t="t" r="r" b="b"/>
                <a:pathLst>
                  <a:path w="35809" h="5909">
                    <a:moveTo>
                      <a:pt x="331" y="432"/>
                    </a:moveTo>
                    <a:lnTo>
                      <a:pt x="36140" y="432"/>
                    </a:lnTo>
                  </a:path>
                </a:pathLst>
              </a:custGeom>
              <a:noFill/>
              <a:ln w="5965" cap="flat">
                <a:solidFill>
                  <a:srgbClr val="EC4E44"/>
                </a:solidFill>
                <a:prstDash val="solid"/>
                <a:miter/>
              </a:ln>
            </p:spPr>
            <p:txBody>
              <a:bodyPr rtlCol="0" anchor="ctr"/>
              <a:lstStyle/>
              <a:p>
                <a:endParaRPr lang="en-US"/>
              </a:p>
            </p:txBody>
          </p:sp>
          <p:sp>
            <p:nvSpPr>
              <p:cNvPr id="3796" name="Freeform: Shape 3795">
                <a:extLst>
                  <a:ext uri="{FF2B5EF4-FFF2-40B4-BE49-F238E27FC236}">
                    <a16:creationId xmlns:a16="http://schemas.microsoft.com/office/drawing/2014/main" id="{D16AAB23-E81E-4EEF-8556-F6C28A68830C}"/>
                  </a:ext>
                </a:extLst>
              </p:cNvPr>
              <p:cNvSpPr/>
              <p:nvPr/>
            </p:nvSpPr>
            <p:spPr>
              <a:xfrm>
                <a:off x="3264202" y="3648080"/>
                <a:ext cx="35809" cy="5909"/>
              </a:xfrm>
              <a:custGeom>
                <a:avLst/>
                <a:gdLst>
                  <a:gd name="connsiteX0" fmla="*/ 494 w 35809"/>
                  <a:gd name="connsiteY0" fmla="*/ 283 h 5909"/>
                  <a:gd name="connsiteX1" fmla="*/ 36304 w 35809"/>
                  <a:gd name="connsiteY1" fmla="*/ 283 h 5909"/>
                </a:gdLst>
                <a:ahLst/>
                <a:cxnLst>
                  <a:cxn ang="0">
                    <a:pos x="connsiteX0" y="connsiteY0"/>
                  </a:cxn>
                  <a:cxn ang="0">
                    <a:pos x="connsiteX1" y="connsiteY1"/>
                  </a:cxn>
                </a:cxnLst>
                <a:rect l="l" t="t" r="r" b="b"/>
                <a:pathLst>
                  <a:path w="35809" h="5909">
                    <a:moveTo>
                      <a:pt x="494" y="283"/>
                    </a:moveTo>
                    <a:lnTo>
                      <a:pt x="36304" y="283"/>
                    </a:lnTo>
                  </a:path>
                </a:pathLst>
              </a:custGeom>
              <a:solidFill>
                <a:srgbClr val="EC4E44"/>
              </a:solidFill>
              <a:ln w="5965" cap="sq">
                <a:noFill/>
                <a:prstDash val="solid"/>
                <a:miter/>
              </a:ln>
            </p:spPr>
            <p:txBody>
              <a:bodyPr rtlCol="0" anchor="ctr"/>
              <a:lstStyle/>
              <a:p>
                <a:endParaRPr lang="en-US"/>
              </a:p>
            </p:txBody>
          </p:sp>
          <p:sp>
            <p:nvSpPr>
              <p:cNvPr id="3797" name="Freeform: Shape 3796">
                <a:extLst>
                  <a:ext uri="{FF2B5EF4-FFF2-40B4-BE49-F238E27FC236}">
                    <a16:creationId xmlns:a16="http://schemas.microsoft.com/office/drawing/2014/main" id="{5B01F15A-9BE9-4834-873F-B2465A1F8E3E}"/>
                  </a:ext>
                </a:extLst>
              </p:cNvPr>
              <p:cNvSpPr/>
              <p:nvPr/>
            </p:nvSpPr>
            <p:spPr>
              <a:xfrm>
                <a:off x="3264202" y="3648080"/>
                <a:ext cx="35809" cy="5909"/>
              </a:xfrm>
              <a:custGeom>
                <a:avLst/>
                <a:gdLst>
                  <a:gd name="connsiteX0" fmla="*/ 494 w 35809"/>
                  <a:gd name="connsiteY0" fmla="*/ 283 h 5909"/>
                  <a:gd name="connsiteX1" fmla="*/ 36304 w 35809"/>
                  <a:gd name="connsiteY1" fmla="*/ 283 h 5909"/>
                </a:gdLst>
                <a:ahLst/>
                <a:cxnLst>
                  <a:cxn ang="0">
                    <a:pos x="connsiteX0" y="connsiteY0"/>
                  </a:cxn>
                  <a:cxn ang="0">
                    <a:pos x="connsiteX1" y="connsiteY1"/>
                  </a:cxn>
                </a:cxnLst>
                <a:rect l="l" t="t" r="r" b="b"/>
                <a:pathLst>
                  <a:path w="35809" h="5909">
                    <a:moveTo>
                      <a:pt x="494" y="283"/>
                    </a:moveTo>
                    <a:lnTo>
                      <a:pt x="36304" y="283"/>
                    </a:lnTo>
                  </a:path>
                </a:pathLst>
              </a:custGeom>
              <a:noFill/>
              <a:ln w="5965" cap="flat">
                <a:solidFill>
                  <a:srgbClr val="EC4E44"/>
                </a:solidFill>
                <a:prstDash val="solid"/>
                <a:miter/>
              </a:ln>
            </p:spPr>
            <p:txBody>
              <a:bodyPr rtlCol="0" anchor="ctr"/>
              <a:lstStyle/>
              <a:p>
                <a:endParaRPr lang="en-US"/>
              </a:p>
            </p:txBody>
          </p:sp>
          <p:sp>
            <p:nvSpPr>
              <p:cNvPr id="3798" name="Freeform: Shape 3797">
                <a:extLst>
                  <a:ext uri="{FF2B5EF4-FFF2-40B4-BE49-F238E27FC236}">
                    <a16:creationId xmlns:a16="http://schemas.microsoft.com/office/drawing/2014/main" id="{155CBC45-D87E-4BB1-93DF-7D813272FC13}"/>
                  </a:ext>
                </a:extLst>
              </p:cNvPr>
              <p:cNvSpPr/>
              <p:nvPr/>
            </p:nvSpPr>
            <p:spPr>
              <a:xfrm>
                <a:off x="2973329" y="3800327"/>
                <a:ext cx="35809" cy="5909"/>
              </a:xfrm>
              <a:custGeom>
                <a:avLst/>
                <a:gdLst>
                  <a:gd name="connsiteX0" fmla="*/ 446 w 35809"/>
                  <a:gd name="connsiteY0" fmla="*/ 308 h 5909"/>
                  <a:gd name="connsiteX1" fmla="*/ 36255 w 35809"/>
                  <a:gd name="connsiteY1" fmla="*/ 308 h 5909"/>
                </a:gdLst>
                <a:ahLst/>
                <a:cxnLst>
                  <a:cxn ang="0">
                    <a:pos x="connsiteX0" y="connsiteY0"/>
                  </a:cxn>
                  <a:cxn ang="0">
                    <a:pos x="connsiteX1" y="connsiteY1"/>
                  </a:cxn>
                </a:cxnLst>
                <a:rect l="l" t="t" r="r" b="b"/>
                <a:pathLst>
                  <a:path w="35809" h="5909">
                    <a:moveTo>
                      <a:pt x="446" y="308"/>
                    </a:moveTo>
                    <a:lnTo>
                      <a:pt x="36255" y="308"/>
                    </a:lnTo>
                  </a:path>
                </a:pathLst>
              </a:custGeom>
              <a:solidFill>
                <a:srgbClr val="EC4E44"/>
              </a:solidFill>
              <a:ln w="5965" cap="sq">
                <a:noFill/>
                <a:prstDash val="solid"/>
                <a:miter/>
              </a:ln>
            </p:spPr>
            <p:txBody>
              <a:bodyPr rtlCol="0" anchor="ctr"/>
              <a:lstStyle/>
              <a:p>
                <a:endParaRPr lang="en-US"/>
              </a:p>
            </p:txBody>
          </p:sp>
          <p:sp>
            <p:nvSpPr>
              <p:cNvPr id="3799" name="Freeform: Shape 3798">
                <a:extLst>
                  <a:ext uri="{FF2B5EF4-FFF2-40B4-BE49-F238E27FC236}">
                    <a16:creationId xmlns:a16="http://schemas.microsoft.com/office/drawing/2014/main" id="{D6305A03-F791-4B7D-ABB8-C0B98C486B5A}"/>
                  </a:ext>
                </a:extLst>
              </p:cNvPr>
              <p:cNvSpPr/>
              <p:nvPr/>
            </p:nvSpPr>
            <p:spPr>
              <a:xfrm>
                <a:off x="2973329" y="3800327"/>
                <a:ext cx="35809" cy="5909"/>
              </a:xfrm>
              <a:custGeom>
                <a:avLst/>
                <a:gdLst>
                  <a:gd name="connsiteX0" fmla="*/ 446 w 35809"/>
                  <a:gd name="connsiteY0" fmla="*/ 308 h 5909"/>
                  <a:gd name="connsiteX1" fmla="*/ 36255 w 35809"/>
                  <a:gd name="connsiteY1" fmla="*/ 308 h 5909"/>
                </a:gdLst>
                <a:ahLst/>
                <a:cxnLst>
                  <a:cxn ang="0">
                    <a:pos x="connsiteX0" y="connsiteY0"/>
                  </a:cxn>
                  <a:cxn ang="0">
                    <a:pos x="connsiteX1" y="connsiteY1"/>
                  </a:cxn>
                </a:cxnLst>
                <a:rect l="l" t="t" r="r" b="b"/>
                <a:pathLst>
                  <a:path w="35809" h="5909">
                    <a:moveTo>
                      <a:pt x="446" y="308"/>
                    </a:moveTo>
                    <a:lnTo>
                      <a:pt x="36255" y="308"/>
                    </a:lnTo>
                  </a:path>
                </a:pathLst>
              </a:custGeom>
              <a:noFill/>
              <a:ln w="5965" cap="flat">
                <a:solidFill>
                  <a:srgbClr val="EC4E44"/>
                </a:solidFill>
                <a:prstDash val="solid"/>
                <a:miter/>
              </a:ln>
            </p:spPr>
            <p:txBody>
              <a:bodyPr rtlCol="0" anchor="ctr"/>
              <a:lstStyle/>
              <a:p>
                <a:endParaRPr lang="en-US"/>
              </a:p>
            </p:txBody>
          </p:sp>
          <p:sp>
            <p:nvSpPr>
              <p:cNvPr id="3800" name="Freeform: Shape 3799">
                <a:extLst>
                  <a:ext uri="{FF2B5EF4-FFF2-40B4-BE49-F238E27FC236}">
                    <a16:creationId xmlns:a16="http://schemas.microsoft.com/office/drawing/2014/main" id="{E8B843B3-21C3-458E-B51B-DC8113E61D82}"/>
                  </a:ext>
                </a:extLst>
              </p:cNvPr>
              <p:cNvSpPr/>
              <p:nvPr/>
            </p:nvSpPr>
            <p:spPr>
              <a:xfrm>
                <a:off x="3132941" y="3744950"/>
                <a:ext cx="35809" cy="5909"/>
              </a:xfrm>
              <a:custGeom>
                <a:avLst/>
                <a:gdLst>
                  <a:gd name="connsiteX0" fmla="*/ 472 w 35809"/>
                  <a:gd name="connsiteY0" fmla="*/ 299 h 5909"/>
                  <a:gd name="connsiteX1" fmla="*/ 36282 w 35809"/>
                  <a:gd name="connsiteY1" fmla="*/ 299 h 5909"/>
                </a:gdLst>
                <a:ahLst/>
                <a:cxnLst>
                  <a:cxn ang="0">
                    <a:pos x="connsiteX0" y="connsiteY0"/>
                  </a:cxn>
                  <a:cxn ang="0">
                    <a:pos x="connsiteX1" y="connsiteY1"/>
                  </a:cxn>
                </a:cxnLst>
                <a:rect l="l" t="t" r="r" b="b"/>
                <a:pathLst>
                  <a:path w="35809" h="5909">
                    <a:moveTo>
                      <a:pt x="472" y="299"/>
                    </a:moveTo>
                    <a:lnTo>
                      <a:pt x="36282" y="299"/>
                    </a:lnTo>
                  </a:path>
                </a:pathLst>
              </a:custGeom>
              <a:solidFill>
                <a:srgbClr val="EC4E44"/>
              </a:solidFill>
              <a:ln w="5965" cap="sq">
                <a:noFill/>
                <a:prstDash val="solid"/>
                <a:miter/>
              </a:ln>
            </p:spPr>
            <p:txBody>
              <a:bodyPr rtlCol="0" anchor="ctr"/>
              <a:lstStyle/>
              <a:p>
                <a:endParaRPr lang="en-US"/>
              </a:p>
            </p:txBody>
          </p:sp>
          <p:sp>
            <p:nvSpPr>
              <p:cNvPr id="3801" name="Freeform: Shape 3800">
                <a:extLst>
                  <a:ext uri="{FF2B5EF4-FFF2-40B4-BE49-F238E27FC236}">
                    <a16:creationId xmlns:a16="http://schemas.microsoft.com/office/drawing/2014/main" id="{5256C540-60E0-4EA2-A351-0473596DEC0F}"/>
                  </a:ext>
                </a:extLst>
              </p:cNvPr>
              <p:cNvSpPr/>
              <p:nvPr/>
            </p:nvSpPr>
            <p:spPr>
              <a:xfrm>
                <a:off x="3132941" y="3744950"/>
                <a:ext cx="35809" cy="5909"/>
              </a:xfrm>
              <a:custGeom>
                <a:avLst/>
                <a:gdLst>
                  <a:gd name="connsiteX0" fmla="*/ 472 w 35809"/>
                  <a:gd name="connsiteY0" fmla="*/ 299 h 5909"/>
                  <a:gd name="connsiteX1" fmla="*/ 36282 w 35809"/>
                  <a:gd name="connsiteY1" fmla="*/ 299 h 5909"/>
                </a:gdLst>
                <a:ahLst/>
                <a:cxnLst>
                  <a:cxn ang="0">
                    <a:pos x="connsiteX0" y="connsiteY0"/>
                  </a:cxn>
                  <a:cxn ang="0">
                    <a:pos x="connsiteX1" y="connsiteY1"/>
                  </a:cxn>
                </a:cxnLst>
                <a:rect l="l" t="t" r="r" b="b"/>
                <a:pathLst>
                  <a:path w="35809" h="5909">
                    <a:moveTo>
                      <a:pt x="472" y="299"/>
                    </a:moveTo>
                    <a:lnTo>
                      <a:pt x="36282" y="299"/>
                    </a:lnTo>
                  </a:path>
                </a:pathLst>
              </a:custGeom>
              <a:noFill/>
              <a:ln w="5965" cap="flat">
                <a:solidFill>
                  <a:srgbClr val="EC4E44"/>
                </a:solidFill>
                <a:prstDash val="solid"/>
                <a:miter/>
              </a:ln>
            </p:spPr>
            <p:txBody>
              <a:bodyPr rtlCol="0" anchor="ctr"/>
              <a:lstStyle/>
              <a:p>
                <a:endParaRPr lang="en-US"/>
              </a:p>
            </p:txBody>
          </p:sp>
          <p:sp>
            <p:nvSpPr>
              <p:cNvPr id="3802" name="Freeform: Shape 3801">
                <a:extLst>
                  <a:ext uri="{FF2B5EF4-FFF2-40B4-BE49-F238E27FC236}">
                    <a16:creationId xmlns:a16="http://schemas.microsoft.com/office/drawing/2014/main" id="{9DB9723F-559B-48B8-88FC-D0A9E9BEE756}"/>
                  </a:ext>
                </a:extLst>
              </p:cNvPr>
              <p:cNvSpPr/>
              <p:nvPr/>
            </p:nvSpPr>
            <p:spPr>
              <a:xfrm>
                <a:off x="1940300" y="4827034"/>
                <a:ext cx="35809" cy="5909"/>
              </a:xfrm>
              <a:custGeom>
                <a:avLst/>
                <a:gdLst>
                  <a:gd name="connsiteX0" fmla="*/ 272 w 35809"/>
                  <a:gd name="connsiteY0" fmla="*/ 482 h 5909"/>
                  <a:gd name="connsiteX1" fmla="*/ 36082 w 35809"/>
                  <a:gd name="connsiteY1" fmla="*/ 482 h 5909"/>
                </a:gdLst>
                <a:ahLst/>
                <a:cxnLst>
                  <a:cxn ang="0">
                    <a:pos x="connsiteX0" y="connsiteY0"/>
                  </a:cxn>
                  <a:cxn ang="0">
                    <a:pos x="connsiteX1" y="connsiteY1"/>
                  </a:cxn>
                </a:cxnLst>
                <a:rect l="l" t="t" r="r" b="b"/>
                <a:pathLst>
                  <a:path w="35809" h="5909">
                    <a:moveTo>
                      <a:pt x="272" y="482"/>
                    </a:moveTo>
                    <a:lnTo>
                      <a:pt x="36082" y="482"/>
                    </a:lnTo>
                  </a:path>
                </a:pathLst>
              </a:custGeom>
              <a:solidFill>
                <a:srgbClr val="EC4E44"/>
              </a:solidFill>
              <a:ln w="5965" cap="sq">
                <a:noFill/>
                <a:prstDash val="solid"/>
                <a:miter/>
              </a:ln>
            </p:spPr>
            <p:txBody>
              <a:bodyPr rtlCol="0" anchor="ctr"/>
              <a:lstStyle/>
              <a:p>
                <a:endParaRPr lang="en-US"/>
              </a:p>
            </p:txBody>
          </p:sp>
          <p:sp>
            <p:nvSpPr>
              <p:cNvPr id="3803" name="Freeform: Shape 3802">
                <a:extLst>
                  <a:ext uri="{FF2B5EF4-FFF2-40B4-BE49-F238E27FC236}">
                    <a16:creationId xmlns:a16="http://schemas.microsoft.com/office/drawing/2014/main" id="{9573452D-2CE0-44B7-94CD-16D6A69D6048}"/>
                  </a:ext>
                </a:extLst>
              </p:cNvPr>
              <p:cNvSpPr/>
              <p:nvPr/>
            </p:nvSpPr>
            <p:spPr>
              <a:xfrm>
                <a:off x="1940300" y="4827034"/>
                <a:ext cx="35809" cy="5909"/>
              </a:xfrm>
              <a:custGeom>
                <a:avLst/>
                <a:gdLst>
                  <a:gd name="connsiteX0" fmla="*/ 272 w 35809"/>
                  <a:gd name="connsiteY0" fmla="*/ 482 h 5909"/>
                  <a:gd name="connsiteX1" fmla="*/ 36082 w 35809"/>
                  <a:gd name="connsiteY1" fmla="*/ 482 h 5909"/>
                </a:gdLst>
                <a:ahLst/>
                <a:cxnLst>
                  <a:cxn ang="0">
                    <a:pos x="connsiteX0" y="connsiteY0"/>
                  </a:cxn>
                  <a:cxn ang="0">
                    <a:pos x="connsiteX1" y="connsiteY1"/>
                  </a:cxn>
                </a:cxnLst>
                <a:rect l="l" t="t" r="r" b="b"/>
                <a:pathLst>
                  <a:path w="35809" h="5909">
                    <a:moveTo>
                      <a:pt x="272" y="482"/>
                    </a:moveTo>
                    <a:lnTo>
                      <a:pt x="36082" y="482"/>
                    </a:lnTo>
                  </a:path>
                </a:pathLst>
              </a:custGeom>
              <a:noFill/>
              <a:ln w="5965" cap="flat">
                <a:solidFill>
                  <a:srgbClr val="EC4E44"/>
                </a:solidFill>
                <a:prstDash val="solid"/>
                <a:miter/>
              </a:ln>
            </p:spPr>
            <p:txBody>
              <a:bodyPr rtlCol="0" anchor="ctr"/>
              <a:lstStyle/>
              <a:p>
                <a:endParaRPr lang="en-US"/>
              </a:p>
            </p:txBody>
          </p:sp>
          <p:sp>
            <p:nvSpPr>
              <p:cNvPr id="3804" name="Freeform: Shape 3803">
                <a:extLst>
                  <a:ext uri="{FF2B5EF4-FFF2-40B4-BE49-F238E27FC236}">
                    <a16:creationId xmlns:a16="http://schemas.microsoft.com/office/drawing/2014/main" id="{8E43297F-0EC4-4D3D-8B97-3591B2340F92}"/>
                  </a:ext>
                </a:extLst>
              </p:cNvPr>
              <p:cNvSpPr/>
              <p:nvPr/>
            </p:nvSpPr>
            <p:spPr>
              <a:xfrm>
                <a:off x="2821070" y="4055354"/>
                <a:ext cx="35809" cy="5909"/>
              </a:xfrm>
              <a:custGeom>
                <a:avLst/>
                <a:gdLst>
                  <a:gd name="connsiteX0" fmla="*/ 420 w 35809"/>
                  <a:gd name="connsiteY0" fmla="*/ 352 h 5909"/>
                  <a:gd name="connsiteX1" fmla="*/ 36229 w 35809"/>
                  <a:gd name="connsiteY1" fmla="*/ 352 h 5909"/>
                </a:gdLst>
                <a:ahLst/>
                <a:cxnLst>
                  <a:cxn ang="0">
                    <a:pos x="connsiteX0" y="connsiteY0"/>
                  </a:cxn>
                  <a:cxn ang="0">
                    <a:pos x="connsiteX1" y="connsiteY1"/>
                  </a:cxn>
                </a:cxnLst>
                <a:rect l="l" t="t" r="r" b="b"/>
                <a:pathLst>
                  <a:path w="35809" h="5909">
                    <a:moveTo>
                      <a:pt x="420" y="352"/>
                    </a:moveTo>
                    <a:lnTo>
                      <a:pt x="36229" y="352"/>
                    </a:lnTo>
                  </a:path>
                </a:pathLst>
              </a:custGeom>
              <a:solidFill>
                <a:srgbClr val="EC4E44"/>
              </a:solidFill>
              <a:ln w="5965" cap="sq">
                <a:noFill/>
                <a:prstDash val="solid"/>
                <a:miter/>
              </a:ln>
            </p:spPr>
            <p:txBody>
              <a:bodyPr rtlCol="0" anchor="ctr"/>
              <a:lstStyle/>
              <a:p>
                <a:endParaRPr lang="en-US"/>
              </a:p>
            </p:txBody>
          </p:sp>
          <p:sp>
            <p:nvSpPr>
              <p:cNvPr id="3805" name="Freeform: Shape 3804">
                <a:extLst>
                  <a:ext uri="{FF2B5EF4-FFF2-40B4-BE49-F238E27FC236}">
                    <a16:creationId xmlns:a16="http://schemas.microsoft.com/office/drawing/2014/main" id="{4A154C99-88A0-4822-B6CE-A5E2DD8EABD0}"/>
                  </a:ext>
                </a:extLst>
              </p:cNvPr>
              <p:cNvSpPr/>
              <p:nvPr/>
            </p:nvSpPr>
            <p:spPr>
              <a:xfrm>
                <a:off x="2821070" y="4055354"/>
                <a:ext cx="35809" cy="5909"/>
              </a:xfrm>
              <a:custGeom>
                <a:avLst/>
                <a:gdLst>
                  <a:gd name="connsiteX0" fmla="*/ 420 w 35809"/>
                  <a:gd name="connsiteY0" fmla="*/ 352 h 5909"/>
                  <a:gd name="connsiteX1" fmla="*/ 36229 w 35809"/>
                  <a:gd name="connsiteY1" fmla="*/ 352 h 5909"/>
                </a:gdLst>
                <a:ahLst/>
                <a:cxnLst>
                  <a:cxn ang="0">
                    <a:pos x="connsiteX0" y="connsiteY0"/>
                  </a:cxn>
                  <a:cxn ang="0">
                    <a:pos x="connsiteX1" y="connsiteY1"/>
                  </a:cxn>
                </a:cxnLst>
                <a:rect l="l" t="t" r="r" b="b"/>
                <a:pathLst>
                  <a:path w="35809" h="5909">
                    <a:moveTo>
                      <a:pt x="420" y="352"/>
                    </a:moveTo>
                    <a:lnTo>
                      <a:pt x="36229" y="352"/>
                    </a:lnTo>
                  </a:path>
                </a:pathLst>
              </a:custGeom>
              <a:noFill/>
              <a:ln w="5965" cap="flat">
                <a:solidFill>
                  <a:srgbClr val="EC4E44"/>
                </a:solidFill>
                <a:prstDash val="solid"/>
                <a:miter/>
              </a:ln>
            </p:spPr>
            <p:txBody>
              <a:bodyPr rtlCol="0" anchor="ctr"/>
              <a:lstStyle/>
              <a:p>
                <a:endParaRPr lang="en-US"/>
              </a:p>
            </p:txBody>
          </p:sp>
          <p:sp>
            <p:nvSpPr>
              <p:cNvPr id="3806" name="Freeform: Shape 3805">
                <a:extLst>
                  <a:ext uri="{FF2B5EF4-FFF2-40B4-BE49-F238E27FC236}">
                    <a16:creationId xmlns:a16="http://schemas.microsoft.com/office/drawing/2014/main" id="{36731861-F345-47F2-894D-6EA95A8E7B2C}"/>
                  </a:ext>
                </a:extLst>
              </p:cNvPr>
              <p:cNvSpPr/>
              <p:nvPr/>
            </p:nvSpPr>
            <p:spPr>
              <a:xfrm>
                <a:off x="2966932" y="3898523"/>
                <a:ext cx="35809" cy="5909"/>
              </a:xfrm>
              <a:custGeom>
                <a:avLst/>
                <a:gdLst>
                  <a:gd name="connsiteX0" fmla="*/ 444 w 35809"/>
                  <a:gd name="connsiteY0" fmla="*/ 325 h 5909"/>
                  <a:gd name="connsiteX1" fmla="*/ 36254 w 35809"/>
                  <a:gd name="connsiteY1" fmla="*/ 325 h 5909"/>
                </a:gdLst>
                <a:ahLst/>
                <a:cxnLst>
                  <a:cxn ang="0">
                    <a:pos x="connsiteX0" y="connsiteY0"/>
                  </a:cxn>
                  <a:cxn ang="0">
                    <a:pos x="connsiteX1" y="connsiteY1"/>
                  </a:cxn>
                </a:cxnLst>
                <a:rect l="l" t="t" r="r" b="b"/>
                <a:pathLst>
                  <a:path w="35809" h="5909">
                    <a:moveTo>
                      <a:pt x="444" y="325"/>
                    </a:moveTo>
                    <a:lnTo>
                      <a:pt x="36254" y="325"/>
                    </a:lnTo>
                  </a:path>
                </a:pathLst>
              </a:custGeom>
              <a:solidFill>
                <a:srgbClr val="EC4E44"/>
              </a:solidFill>
              <a:ln w="5965" cap="sq">
                <a:noFill/>
                <a:prstDash val="solid"/>
                <a:miter/>
              </a:ln>
            </p:spPr>
            <p:txBody>
              <a:bodyPr rtlCol="0" anchor="ctr"/>
              <a:lstStyle/>
              <a:p>
                <a:endParaRPr lang="en-US"/>
              </a:p>
            </p:txBody>
          </p:sp>
          <p:sp>
            <p:nvSpPr>
              <p:cNvPr id="3807" name="Freeform: Shape 3806">
                <a:extLst>
                  <a:ext uri="{FF2B5EF4-FFF2-40B4-BE49-F238E27FC236}">
                    <a16:creationId xmlns:a16="http://schemas.microsoft.com/office/drawing/2014/main" id="{EC0816E0-C296-48C5-8DC3-BB58E1E78B26}"/>
                  </a:ext>
                </a:extLst>
              </p:cNvPr>
              <p:cNvSpPr/>
              <p:nvPr/>
            </p:nvSpPr>
            <p:spPr>
              <a:xfrm>
                <a:off x="2966932" y="3898523"/>
                <a:ext cx="35809" cy="5909"/>
              </a:xfrm>
              <a:custGeom>
                <a:avLst/>
                <a:gdLst>
                  <a:gd name="connsiteX0" fmla="*/ 444 w 35809"/>
                  <a:gd name="connsiteY0" fmla="*/ 325 h 5909"/>
                  <a:gd name="connsiteX1" fmla="*/ 36254 w 35809"/>
                  <a:gd name="connsiteY1" fmla="*/ 325 h 5909"/>
                </a:gdLst>
                <a:ahLst/>
                <a:cxnLst>
                  <a:cxn ang="0">
                    <a:pos x="connsiteX0" y="connsiteY0"/>
                  </a:cxn>
                  <a:cxn ang="0">
                    <a:pos x="connsiteX1" y="connsiteY1"/>
                  </a:cxn>
                </a:cxnLst>
                <a:rect l="l" t="t" r="r" b="b"/>
                <a:pathLst>
                  <a:path w="35809" h="5909">
                    <a:moveTo>
                      <a:pt x="444" y="325"/>
                    </a:moveTo>
                    <a:lnTo>
                      <a:pt x="36254" y="325"/>
                    </a:lnTo>
                  </a:path>
                </a:pathLst>
              </a:custGeom>
              <a:noFill/>
              <a:ln w="5965" cap="flat">
                <a:solidFill>
                  <a:srgbClr val="EC4E44"/>
                </a:solidFill>
                <a:prstDash val="solid"/>
                <a:miter/>
              </a:ln>
            </p:spPr>
            <p:txBody>
              <a:bodyPr rtlCol="0" anchor="ctr"/>
              <a:lstStyle/>
              <a:p>
                <a:endParaRPr lang="en-US"/>
              </a:p>
            </p:txBody>
          </p:sp>
          <p:sp>
            <p:nvSpPr>
              <p:cNvPr id="3808" name="Freeform: Shape 3807">
                <a:extLst>
                  <a:ext uri="{FF2B5EF4-FFF2-40B4-BE49-F238E27FC236}">
                    <a16:creationId xmlns:a16="http://schemas.microsoft.com/office/drawing/2014/main" id="{ECCDCC21-681B-46C3-BF1C-29C83E14D533}"/>
                  </a:ext>
                </a:extLst>
              </p:cNvPr>
              <p:cNvSpPr/>
              <p:nvPr/>
            </p:nvSpPr>
            <p:spPr>
              <a:xfrm>
                <a:off x="2283201" y="4502339"/>
                <a:ext cx="35809" cy="5909"/>
              </a:xfrm>
              <a:custGeom>
                <a:avLst/>
                <a:gdLst>
                  <a:gd name="connsiteX0" fmla="*/ 330 w 35809"/>
                  <a:gd name="connsiteY0" fmla="*/ 427 h 5909"/>
                  <a:gd name="connsiteX1" fmla="*/ 36139 w 35809"/>
                  <a:gd name="connsiteY1" fmla="*/ 427 h 5909"/>
                </a:gdLst>
                <a:ahLst/>
                <a:cxnLst>
                  <a:cxn ang="0">
                    <a:pos x="connsiteX0" y="connsiteY0"/>
                  </a:cxn>
                  <a:cxn ang="0">
                    <a:pos x="connsiteX1" y="connsiteY1"/>
                  </a:cxn>
                </a:cxnLst>
                <a:rect l="l" t="t" r="r" b="b"/>
                <a:pathLst>
                  <a:path w="35809" h="5909">
                    <a:moveTo>
                      <a:pt x="330" y="427"/>
                    </a:moveTo>
                    <a:lnTo>
                      <a:pt x="36139" y="427"/>
                    </a:lnTo>
                  </a:path>
                </a:pathLst>
              </a:custGeom>
              <a:solidFill>
                <a:srgbClr val="EC4E44"/>
              </a:solidFill>
              <a:ln w="5965" cap="sq">
                <a:noFill/>
                <a:prstDash val="solid"/>
                <a:miter/>
              </a:ln>
            </p:spPr>
            <p:txBody>
              <a:bodyPr rtlCol="0" anchor="ctr"/>
              <a:lstStyle/>
              <a:p>
                <a:endParaRPr lang="en-US"/>
              </a:p>
            </p:txBody>
          </p:sp>
          <p:sp>
            <p:nvSpPr>
              <p:cNvPr id="3809" name="Freeform: Shape 3808">
                <a:extLst>
                  <a:ext uri="{FF2B5EF4-FFF2-40B4-BE49-F238E27FC236}">
                    <a16:creationId xmlns:a16="http://schemas.microsoft.com/office/drawing/2014/main" id="{8F980D9A-D18E-492C-BCF1-2D7147841AEB}"/>
                  </a:ext>
                </a:extLst>
              </p:cNvPr>
              <p:cNvSpPr/>
              <p:nvPr/>
            </p:nvSpPr>
            <p:spPr>
              <a:xfrm>
                <a:off x="2283201" y="4502339"/>
                <a:ext cx="35809" cy="5909"/>
              </a:xfrm>
              <a:custGeom>
                <a:avLst/>
                <a:gdLst>
                  <a:gd name="connsiteX0" fmla="*/ 330 w 35809"/>
                  <a:gd name="connsiteY0" fmla="*/ 427 h 5909"/>
                  <a:gd name="connsiteX1" fmla="*/ 36139 w 35809"/>
                  <a:gd name="connsiteY1" fmla="*/ 427 h 5909"/>
                </a:gdLst>
                <a:ahLst/>
                <a:cxnLst>
                  <a:cxn ang="0">
                    <a:pos x="connsiteX0" y="connsiteY0"/>
                  </a:cxn>
                  <a:cxn ang="0">
                    <a:pos x="connsiteX1" y="connsiteY1"/>
                  </a:cxn>
                </a:cxnLst>
                <a:rect l="l" t="t" r="r" b="b"/>
                <a:pathLst>
                  <a:path w="35809" h="5909">
                    <a:moveTo>
                      <a:pt x="330" y="427"/>
                    </a:moveTo>
                    <a:lnTo>
                      <a:pt x="36139" y="427"/>
                    </a:lnTo>
                  </a:path>
                </a:pathLst>
              </a:custGeom>
              <a:noFill/>
              <a:ln w="5965" cap="flat">
                <a:solidFill>
                  <a:srgbClr val="EC4E44"/>
                </a:solidFill>
                <a:prstDash val="solid"/>
                <a:miter/>
              </a:ln>
            </p:spPr>
            <p:txBody>
              <a:bodyPr rtlCol="0" anchor="ctr"/>
              <a:lstStyle/>
              <a:p>
                <a:endParaRPr lang="en-US"/>
              </a:p>
            </p:txBody>
          </p:sp>
          <p:sp>
            <p:nvSpPr>
              <p:cNvPr id="3810" name="Freeform: Shape 3809">
                <a:extLst>
                  <a:ext uri="{FF2B5EF4-FFF2-40B4-BE49-F238E27FC236}">
                    <a16:creationId xmlns:a16="http://schemas.microsoft.com/office/drawing/2014/main" id="{DE3D27D3-07C7-488C-8766-238DA6C2EF96}"/>
                  </a:ext>
                </a:extLst>
              </p:cNvPr>
              <p:cNvSpPr/>
              <p:nvPr/>
            </p:nvSpPr>
            <p:spPr>
              <a:xfrm>
                <a:off x="3409862" y="3515161"/>
                <a:ext cx="35809" cy="5909"/>
              </a:xfrm>
              <a:custGeom>
                <a:avLst/>
                <a:gdLst>
                  <a:gd name="connsiteX0" fmla="*/ 519 w 35809"/>
                  <a:gd name="connsiteY0" fmla="*/ 260 h 5909"/>
                  <a:gd name="connsiteX1" fmla="*/ 36328 w 35809"/>
                  <a:gd name="connsiteY1" fmla="*/ 260 h 5909"/>
                </a:gdLst>
                <a:ahLst/>
                <a:cxnLst>
                  <a:cxn ang="0">
                    <a:pos x="connsiteX0" y="connsiteY0"/>
                  </a:cxn>
                  <a:cxn ang="0">
                    <a:pos x="connsiteX1" y="connsiteY1"/>
                  </a:cxn>
                </a:cxnLst>
                <a:rect l="l" t="t" r="r" b="b"/>
                <a:pathLst>
                  <a:path w="35809" h="5909">
                    <a:moveTo>
                      <a:pt x="519" y="260"/>
                    </a:moveTo>
                    <a:lnTo>
                      <a:pt x="36328" y="260"/>
                    </a:lnTo>
                  </a:path>
                </a:pathLst>
              </a:custGeom>
              <a:solidFill>
                <a:srgbClr val="EC4E44"/>
              </a:solidFill>
              <a:ln w="5965" cap="sq">
                <a:noFill/>
                <a:prstDash val="solid"/>
                <a:miter/>
              </a:ln>
            </p:spPr>
            <p:txBody>
              <a:bodyPr rtlCol="0" anchor="ctr"/>
              <a:lstStyle/>
              <a:p>
                <a:endParaRPr lang="en-US"/>
              </a:p>
            </p:txBody>
          </p:sp>
          <p:sp>
            <p:nvSpPr>
              <p:cNvPr id="3811" name="Freeform: Shape 3810">
                <a:extLst>
                  <a:ext uri="{FF2B5EF4-FFF2-40B4-BE49-F238E27FC236}">
                    <a16:creationId xmlns:a16="http://schemas.microsoft.com/office/drawing/2014/main" id="{17626740-CA01-4B34-9B21-34FD231C13E3}"/>
                  </a:ext>
                </a:extLst>
              </p:cNvPr>
              <p:cNvSpPr/>
              <p:nvPr/>
            </p:nvSpPr>
            <p:spPr>
              <a:xfrm>
                <a:off x="3409862" y="3515161"/>
                <a:ext cx="35809" cy="5909"/>
              </a:xfrm>
              <a:custGeom>
                <a:avLst/>
                <a:gdLst>
                  <a:gd name="connsiteX0" fmla="*/ 519 w 35809"/>
                  <a:gd name="connsiteY0" fmla="*/ 260 h 5909"/>
                  <a:gd name="connsiteX1" fmla="*/ 36328 w 35809"/>
                  <a:gd name="connsiteY1" fmla="*/ 260 h 5909"/>
                </a:gdLst>
                <a:ahLst/>
                <a:cxnLst>
                  <a:cxn ang="0">
                    <a:pos x="connsiteX0" y="connsiteY0"/>
                  </a:cxn>
                  <a:cxn ang="0">
                    <a:pos x="connsiteX1" y="connsiteY1"/>
                  </a:cxn>
                </a:cxnLst>
                <a:rect l="l" t="t" r="r" b="b"/>
                <a:pathLst>
                  <a:path w="35809" h="5909">
                    <a:moveTo>
                      <a:pt x="519" y="260"/>
                    </a:moveTo>
                    <a:lnTo>
                      <a:pt x="36328" y="260"/>
                    </a:lnTo>
                  </a:path>
                </a:pathLst>
              </a:custGeom>
              <a:noFill/>
              <a:ln w="5965" cap="flat">
                <a:solidFill>
                  <a:srgbClr val="EC4E44"/>
                </a:solidFill>
                <a:prstDash val="solid"/>
                <a:miter/>
              </a:ln>
            </p:spPr>
            <p:txBody>
              <a:bodyPr rtlCol="0" anchor="ctr"/>
              <a:lstStyle/>
              <a:p>
                <a:endParaRPr lang="en-US"/>
              </a:p>
            </p:txBody>
          </p:sp>
          <p:sp>
            <p:nvSpPr>
              <p:cNvPr id="3812" name="Freeform: Shape 3811">
                <a:extLst>
                  <a:ext uri="{FF2B5EF4-FFF2-40B4-BE49-F238E27FC236}">
                    <a16:creationId xmlns:a16="http://schemas.microsoft.com/office/drawing/2014/main" id="{3FD67D16-5AF1-45AD-A540-74449AE3AEA8}"/>
                  </a:ext>
                </a:extLst>
              </p:cNvPr>
              <p:cNvSpPr/>
              <p:nvPr/>
            </p:nvSpPr>
            <p:spPr>
              <a:xfrm>
                <a:off x="3470060" y="3495955"/>
                <a:ext cx="35809" cy="5909"/>
              </a:xfrm>
              <a:custGeom>
                <a:avLst/>
                <a:gdLst>
                  <a:gd name="connsiteX0" fmla="*/ 529 w 35809"/>
                  <a:gd name="connsiteY0" fmla="*/ 257 h 5909"/>
                  <a:gd name="connsiteX1" fmla="*/ 36338 w 35809"/>
                  <a:gd name="connsiteY1" fmla="*/ 257 h 5909"/>
                </a:gdLst>
                <a:ahLst/>
                <a:cxnLst>
                  <a:cxn ang="0">
                    <a:pos x="connsiteX0" y="connsiteY0"/>
                  </a:cxn>
                  <a:cxn ang="0">
                    <a:pos x="connsiteX1" y="connsiteY1"/>
                  </a:cxn>
                </a:cxnLst>
                <a:rect l="l" t="t" r="r" b="b"/>
                <a:pathLst>
                  <a:path w="35809" h="5909">
                    <a:moveTo>
                      <a:pt x="529" y="257"/>
                    </a:moveTo>
                    <a:lnTo>
                      <a:pt x="36338" y="257"/>
                    </a:lnTo>
                  </a:path>
                </a:pathLst>
              </a:custGeom>
              <a:solidFill>
                <a:srgbClr val="EC4E44"/>
              </a:solidFill>
              <a:ln w="5965" cap="sq">
                <a:noFill/>
                <a:prstDash val="solid"/>
                <a:miter/>
              </a:ln>
            </p:spPr>
            <p:txBody>
              <a:bodyPr rtlCol="0" anchor="ctr"/>
              <a:lstStyle/>
              <a:p>
                <a:endParaRPr lang="en-US"/>
              </a:p>
            </p:txBody>
          </p:sp>
          <p:sp>
            <p:nvSpPr>
              <p:cNvPr id="3813" name="Freeform: Shape 3812">
                <a:extLst>
                  <a:ext uri="{FF2B5EF4-FFF2-40B4-BE49-F238E27FC236}">
                    <a16:creationId xmlns:a16="http://schemas.microsoft.com/office/drawing/2014/main" id="{D15431BD-E0DD-48D5-AFC6-7752285D2875}"/>
                  </a:ext>
                </a:extLst>
              </p:cNvPr>
              <p:cNvSpPr/>
              <p:nvPr/>
            </p:nvSpPr>
            <p:spPr>
              <a:xfrm>
                <a:off x="3470060" y="3495955"/>
                <a:ext cx="35809" cy="5909"/>
              </a:xfrm>
              <a:custGeom>
                <a:avLst/>
                <a:gdLst>
                  <a:gd name="connsiteX0" fmla="*/ 529 w 35809"/>
                  <a:gd name="connsiteY0" fmla="*/ 257 h 5909"/>
                  <a:gd name="connsiteX1" fmla="*/ 36338 w 35809"/>
                  <a:gd name="connsiteY1" fmla="*/ 257 h 5909"/>
                </a:gdLst>
                <a:ahLst/>
                <a:cxnLst>
                  <a:cxn ang="0">
                    <a:pos x="connsiteX0" y="connsiteY0"/>
                  </a:cxn>
                  <a:cxn ang="0">
                    <a:pos x="connsiteX1" y="connsiteY1"/>
                  </a:cxn>
                </a:cxnLst>
                <a:rect l="l" t="t" r="r" b="b"/>
                <a:pathLst>
                  <a:path w="35809" h="5909">
                    <a:moveTo>
                      <a:pt x="529" y="257"/>
                    </a:moveTo>
                    <a:lnTo>
                      <a:pt x="36338" y="257"/>
                    </a:lnTo>
                  </a:path>
                </a:pathLst>
              </a:custGeom>
              <a:noFill/>
              <a:ln w="5965" cap="flat">
                <a:solidFill>
                  <a:srgbClr val="EC4E44"/>
                </a:solidFill>
                <a:prstDash val="solid"/>
                <a:miter/>
              </a:ln>
            </p:spPr>
            <p:txBody>
              <a:bodyPr rtlCol="0" anchor="ctr"/>
              <a:lstStyle/>
              <a:p>
                <a:endParaRPr lang="en-US"/>
              </a:p>
            </p:txBody>
          </p:sp>
          <p:sp>
            <p:nvSpPr>
              <p:cNvPr id="3814" name="Freeform: Shape 3813">
                <a:extLst>
                  <a:ext uri="{FF2B5EF4-FFF2-40B4-BE49-F238E27FC236}">
                    <a16:creationId xmlns:a16="http://schemas.microsoft.com/office/drawing/2014/main" id="{8988F418-1BF8-4AED-B962-F5AFFAA560DC}"/>
                  </a:ext>
                </a:extLst>
              </p:cNvPr>
              <p:cNvSpPr/>
              <p:nvPr/>
            </p:nvSpPr>
            <p:spPr>
              <a:xfrm>
                <a:off x="2732569" y="4144213"/>
                <a:ext cx="35809" cy="5909"/>
              </a:xfrm>
              <a:custGeom>
                <a:avLst/>
                <a:gdLst>
                  <a:gd name="connsiteX0" fmla="*/ 405 w 35809"/>
                  <a:gd name="connsiteY0" fmla="*/ 367 h 5909"/>
                  <a:gd name="connsiteX1" fmla="*/ 36215 w 35809"/>
                  <a:gd name="connsiteY1" fmla="*/ 367 h 5909"/>
                </a:gdLst>
                <a:ahLst/>
                <a:cxnLst>
                  <a:cxn ang="0">
                    <a:pos x="connsiteX0" y="connsiteY0"/>
                  </a:cxn>
                  <a:cxn ang="0">
                    <a:pos x="connsiteX1" y="connsiteY1"/>
                  </a:cxn>
                </a:cxnLst>
                <a:rect l="l" t="t" r="r" b="b"/>
                <a:pathLst>
                  <a:path w="35809" h="5909">
                    <a:moveTo>
                      <a:pt x="405" y="367"/>
                    </a:moveTo>
                    <a:lnTo>
                      <a:pt x="36215" y="367"/>
                    </a:lnTo>
                  </a:path>
                </a:pathLst>
              </a:custGeom>
              <a:solidFill>
                <a:srgbClr val="EC4E44"/>
              </a:solidFill>
              <a:ln w="5965" cap="sq">
                <a:noFill/>
                <a:prstDash val="solid"/>
                <a:miter/>
              </a:ln>
            </p:spPr>
            <p:txBody>
              <a:bodyPr rtlCol="0" anchor="ctr"/>
              <a:lstStyle/>
              <a:p>
                <a:endParaRPr lang="en-US"/>
              </a:p>
            </p:txBody>
          </p:sp>
          <p:sp>
            <p:nvSpPr>
              <p:cNvPr id="3815" name="Freeform: Shape 3814">
                <a:extLst>
                  <a:ext uri="{FF2B5EF4-FFF2-40B4-BE49-F238E27FC236}">
                    <a16:creationId xmlns:a16="http://schemas.microsoft.com/office/drawing/2014/main" id="{3B4A5ED4-1135-448C-9C20-B1BE1E285EAA}"/>
                  </a:ext>
                </a:extLst>
              </p:cNvPr>
              <p:cNvSpPr/>
              <p:nvPr/>
            </p:nvSpPr>
            <p:spPr>
              <a:xfrm>
                <a:off x="2732569" y="4144213"/>
                <a:ext cx="35809" cy="5909"/>
              </a:xfrm>
              <a:custGeom>
                <a:avLst/>
                <a:gdLst>
                  <a:gd name="connsiteX0" fmla="*/ 405 w 35809"/>
                  <a:gd name="connsiteY0" fmla="*/ 367 h 5909"/>
                  <a:gd name="connsiteX1" fmla="*/ 36215 w 35809"/>
                  <a:gd name="connsiteY1" fmla="*/ 367 h 5909"/>
                </a:gdLst>
                <a:ahLst/>
                <a:cxnLst>
                  <a:cxn ang="0">
                    <a:pos x="connsiteX0" y="connsiteY0"/>
                  </a:cxn>
                  <a:cxn ang="0">
                    <a:pos x="connsiteX1" y="connsiteY1"/>
                  </a:cxn>
                </a:cxnLst>
                <a:rect l="l" t="t" r="r" b="b"/>
                <a:pathLst>
                  <a:path w="35809" h="5909">
                    <a:moveTo>
                      <a:pt x="405" y="367"/>
                    </a:moveTo>
                    <a:lnTo>
                      <a:pt x="36215" y="367"/>
                    </a:lnTo>
                  </a:path>
                </a:pathLst>
              </a:custGeom>
              <a:noFill/>
              <a:ln w="5965" cap="flat">
                <a:solidFill>
                  <a:srgbClr val="EC4E44"/>
                </a:solidFill>
                <a:prstDash val="solid"/>
                <a:miter/>
              </a:ln>
            </p:spPr>
            <p:txBody>
              <a:bodyPr rtlCol="0" anchor="ctr"/>
              <a:lstStyle/>
              <a:p>
                <a:endParaRPr lang="en-US"/>
              </a:p>
            </p:txBody>
          </p:sp>
          <p:sp>
            <p:nvSpPr>
              <p:cNvPr id="3816" name="Freeform: Shape 3815">
                <a:extLst>
                  <a:ext uri="{FF2B5EF4-FFF2-40B4-BE49-F238E27FC236}">
                    <a16:creationId xmlns:a16="http://schemas.microsoft.com/office/drawing/2014/main" id="{EAEF7D7D-A0C9-42DA-B157-A2D97CC9A10E}"/>
                  </a:ext>
                </a:extLst>
              </p:cNvPr>
              <p:cNvSpPr/>
              <p:nvPr/>
            </p:nvSpPr>
            <p:spPr>
              <a:xfrm>
                <a:off x="2124928" y="4678605"/>
                <a:ext cx="35809" cy="5909"/>
              </a:xfrm>
              <a:custGeom>
                <a:avLst/>
                <a:gdLst>
                  <a:gd name="connsiteX0" fmla="*/ 303 w 35809"/>
                  <a:gd name="connsiteY0" fmla="*/ 457 h 5909"/>
                  <a:gd name="connsiteX1" fmla="*/ 36113 w 35809"/>
                  <a:gd name="connsiteY1" fmla="*/ 457 h 5909"/>
                </a:gdLst>
                <a:ahLst/>
                <a:cxnLst>
                  <a:cxn ang="0">
                    <a:pos x="connsiteX0" y="connsiteY0"/>
                  </a:cxn>
                  <a:cxn ang="0">
                    <a:pos x="connsiteX1" y="connsiteY1"/>
                  </a:cxn>
                </a:cxnLst>
                <a:rect l="l" t="t" r="r" b="b"/>
                <a:pathLst>
                  <a:path w="35809" h="5909">
                    <a:moveTo>
                      <a:pt x="303" y="457"/>
                    </a:moveTo>
                    <a:lnTo>
                      <a:pt x="36113" y="457"/>
                    </a:lnTo>
                  </a:path>
                </a:pathLst>
              </a:custGeom>
              <a:solidFill>
                <a:srgbClr val="EC4E44"/>
              </a:solidFill>
              <a:ln w="5965" cap="sq">
                <a:noFill/>
                <a:prstDash val="solid"/>
                <a:miter/>
              </a:ln>
            </p:spPr>
            <p:txBody>
              <a:bodyPr rtlCol="0" anchor="ctr"/>
              <a:lstStyle/>
              <a:p>
                <a:endParaRPr lang="en-US"/>
              </a:p>
            </p:txBody>
          </p:sp>
          <p:sp>
            <p:nvSpPr>
              <p:cNvPr id="3817" name="Freeform: Shape 3816">
                <a:extLst>
                  <a:ext uri="{FF2B5EF4-FFF2-40B4-BE49-F238E27FC236}">
                    <a16:creationId xmlns:a16="http://schemas.microsoft.com/office/drawing/2014/main" id="{D266C945-A36B-4951-BFAC-60249275BAF6}"/>
                  </a:ext>
                </a:extLst>
              </p:cNvPr>
              <p:cNvSpPr/>
              <p:nvPr/>
            </p:nvSpPr>
            <p:spPr>
              <a:xfrm>
                <a:off x="2124928" y="4678605"/>
                <a:ext cx="35809" cy="5909"/>
              </a:xfrm>
              <a:custGeom>
                <a:avLst/>
                <a:gdLst>
                  <a:gd name="connsiteX0" fmla="*/ 303 w 35809"/>
                  <a:gd name="connsiteY0" fmla="*/ 457 h 5909"/>
                  <a:gd name="connsiteX1" fmla="*/ 36113 w 35809"/>
                  <a:gd name="connsiteY1" fmla="*/ 457 h 5909"/>
                </a:gdLst>
                <a:ahLst/>
                <a:cxnLst>
                  <a:cxn ang="0">
                    <a:pos x="connsiteX0" y="connsiteY0"/>
                  </a:cxn>
                  <a:cxn ang="0">
                    <a:pos x="connsiteX1" y="connsiteY1"/>
                  </a:cxn>
                </a:cxnLst>
                <a:rect l="l" t="t" r="r" b="b"/>
                <a:pathLst>
                  <a:path w="35809" h="5909">
                    <a:moveTo>
                      <a:pt x="303" y="457"/>
                    </a:moveTo>
                    <a:lnTo>
                      <a:pt x="36113" y="457"/>
                    </a:lnTo>
                  </a:path>
                </a:pathLst>
              </a:custGeom>
              <a:noFill/>
              <a:ln w="5965" cap="flat">
                <a:solidFill>
                  <a:srgbClr val="EC4E44"/>
                </a:solidFill>
                <a:prstDash val="solid"/>
                <a:miter/>
              </a:ln>
            </p:spPr>
            <p:txBody>
              <a:bodyPr rtlCol="0" anchor="ctr"/>
              <a:lstStyle/>
              <a:p>
                <a:endParaRPr lang="en-US"/>
              </a:p>
            </p:txBody>
          </p:sp>
          <p:sp>
            <p:nvSpPr>
              <p:cNvPr id="3818" name="Freeform: Shape 3817">
                <a:extLst>
                  <a:ext uri="{FF2B5EF4-FFF2-40B4-BE49-F238E27FC236}">
                    <a16:creationId xmlns:a16="http://schemas.microsoft.com/office/drawing/2014/main" id="{8F598E31-021F-4809-BACF-8133495BC3DF}"/>
                  </a:ext>
                </a:extLst>
              </p:cNvPr>
              <p:cNvSpPr/>
              <p:nvPr/>
            </p:nvSpPr>
            <p:spPr>
              <a:xfrm>
                <a:off x="2350793" y="4477717"/>
                <a:ext cx="35809" cy="5909"/>
              </a:xfrm>
              <a:custGeom>
                <a:avLst/>
                <a:gdLst>
                  <a:gd name="connsiteX0" fmla="*/ 341 w 35809"/>
                  <a:gd name="connsiteY0" fmla="*/ 423 h 5909"/>
                  <a:gd name="connsiteX1" fmla="*/ 36151 w 35809"/>
                  <a:gd name="connsiteY1" fmla="*/ 423 h 5909"/>
                </a:gdLst>
                <a:ahLst/>
                <a:cxnLst>
                  <a:cxn ang="0">
                    <a:pos x="connsiteX0" y="connsiteY0"/>
                  </a:cxn>
                  <a:cxn ang="0">
                    <a:pos x="connsiteX1" y="connsiteY1"/>
                  </a:cxn>
                </a:cxnLst>
                <a:rect l="l" t="t" r="r" b="b"/>
                <a:pathLst>
                  <a:path w="35809" h="5909">
                    <a:moveTo>
                      <a:pt x="341" y="423"/>
                    </a:moveTo>
                    <a:lnTo>
                      <a:pt x="36151" y="423"/>
                    </a:lnTo>
                  </a:path>
                </a:pathLst>
              </a:custGeom>
              <a:solidFill>
                <a:srgbClr val="EC4E44"/>
              </a:solidFill>
              <a:ln w="5965" cap="sq">
                <a:noFill/>
                <a:prstDash val="solid"/>
                <a:miter/>
              </a:ln>
            </p:spPr>
            <p:txBody>
              <a:bodyPr rtlCol="0" anchor="ctr"/>
              <a:lstStyle/>
              <a:p>
                <a:endParaRPr lang="en-US"/>
              </a:p>
            </p:txBody>
          </p:sp>
          <p:sp>
            <p:nvSpPr>
              <p:cNvPr id="3819" name="Freeform: Shape 3818">
                <a:extLst>
                  <a:ext uri="{FF2B5EF4-FFF2-40B4-BE49-F238E27FC236}">
                    <a16:creationId xmlns:a16="http://schemas.microsoft.com/office/drawing/2014/main" id="{3AB1B45F-8D6D-4040-83AF-6BAA701059FA}"/>
                  </a:ext>
                </a:extLst>
              </p:cNvPr>
              <p:cNvSpPr/>
              <p:nvPr/>
            </p:nvSpPr>
            <p:spPr>
              <a:xfrm>
                <a:off x="2350793" y="4477717"/>
                <a:ext cx="35809" cy="5909"/>
              </a:xfrm>
              <a:custGeom>
                <a:avLst/>
                <a:gdLst>
                  <a:gd name="connsiteX0" fmla="*/ 341 w 35809"/>
                  <a:gd name="connsiteY0" fmla="*/ 423 h 5909"/>
                  <a:gd name="connsiteX1" fmla="*/ 36151 w 35809"/>
                  <a:gd name="connsiteY1" fmla="*/ 423 h 5909"/>
                </a:gdLst>
                <a:ahLst/>
                <a:cxnLst>
                  <a:cxn ang="0">
                    <a:pos x="connsiteX0" y="connsiteY0"/>
                  </a:cxn>
                  <a:cxn ang="0">
                    <a:pos x="connsiteX1" y="connsiteY1"/>
                  </a:cxn>
                </a:cxnLst>
                <a:rect l="l" t="t" r="r" b="b"/>
                <a:pathLst>
                  <a:path w="35809" h="5909">
                    <a:moveTo>
                      <a:pt x="341" y="423"/>
                    </a:moveTo>
                    <a:lnTo>
                      <a:pt x="36151" y="423"/>
                    </a:lnTo>
                  </a:path>
                </a:pathLst>
              </a:custGeom>
              <a:noFill/>
              <a:ln w="5965" cap="flat">
                <a:solidFill>
                  <a:srgbClr val="EC4E44"/>
                </a:solidFill>
                <a:prstDash val="solid"/>
                <a:miter/>
              </a:ln>
            </p:spPr>
            <p:txBody>
              <a:bodyPr rtlCol="0" anchor="ctr"/>
              <a:lstStyle/>
              <a:p>
                <a:endParaRPr lang="en-US"/>
              </a:p>
            </p:txBody>
          </p:sp>
          <p:sp>
            <p:nvSpPr>
              <p:cNvPr id="3820" name="Freeform: Shape 3819">
                <a:extLst>
                  <a:ext uri="{FF2B5EF4-FFF2-40B4-BE49-F238E27FC236}">
                    <a16:creationId xmlns:a16="http://schemas.microsoft.com/office/drawing/2014/main" id="{ADE319BF-BFFB-4A6B-B91E-E115C0DE7743}"/>
                  </a:ext>
                </a:extLst>
              </p:cNvPr>
              <p:cNvSpPr/>
              <p:nvPr/>
            </p:nvSpPr>
            <p:spPr>
              <a:xfrm>
                <a:off x="3464317" y="3453043"/>
                <a:ext cx="35809" cy="5909"/>
              </a:xfrm>
              <a:custGeom>
                <a:avLst/>
                <a:gdLst>
                  <a:gd name="connsiteX0" fmla="*/ 528 w 35809"/>
                  <a:gd name="connsiteY0" fmla="*/ 250 h 5909"/>
                  <a:gd name="connsiteX1" fmla="*/ 36337 w 35809"/>
                  <a:gd name="connsiteY1" fmla="*/ 250 h 5909"/>
                </a:gdLst>
                <a:ahLst/>
                <a:cxnLst>
                  <a:cxn ang="0">
                    <a:pos x="connsiteX0" y="connsiteY0"/>
                  </a:cxn>
                  <a:cxn ang="0">
                    <a:pos x="connsiteX1" y="connsiteY1"/>
                  </a:cxn>
                </a:cxnLst>
                <a:rect l="l" t="t" r="r" b="b"/>
                <a:pathLst>
                  <a:path w="35809" h="5909">
                    <a:moveTo>
                      <a:pt x="528" y="250"/>
                    </a:moveTo>
                    <a:lnTo>
                      <a:pt x="36337" y="250"/>
                    </a:lnTo>
                  </a:path>
                </a:pathLst>
              </a:custGeom>
              <a:solidFill>
                <a:srgbClr val="EC4E44"/>
              </a:solidFill>
              <a:ln w="5965" cap="sq">
                <a:noFill/>
                <a:prstDash val="solid"/>
                <a:miter/>
              </a:ln>
            </p:spPr>
            <p:txBody>
              <a:bodyPr rtlCol="0" anchor="ctr"/>
              <a:lstStyle/>
              <a:p>
                <a:endParaRPr lang="en-US"/>
              </a:p>
            </p:txBody>
          </p:sp>
          <p:sp>
            <p:nvSpPr>
              <p:cNvPr id="3821" name="Freeform: Shape 3820">
                <a:extLst>
                  <a:ext uri="{FF2B5EF4-FFF2-40B4-BE49-F238E27FC236}">
                    <a16:creationId xmlns:a16="http://schemas.microsoft.com/office/drawing/2014/main" id="{B2C5CBA4-3442-4A02-A9C9-9324AD565FA9}"/>
                  </a:ext>
                </a:extLst>
              </p:cNvPr>
              <p:cNvSpPr/>
              <p:nvPr/>
            </p:nvSpPr>
            <p:spPr>
              <a:xfrm>
                <a:off x="3464317" y="3453043"/>
                <a:ext cx="35809" cy="5909"/>
              </a:xfrm>
              <a:custGeom>
                <a:avLst/>
                <a:gdLst>
                  <a:gd name="connsiteX0" fmla="*/ 528 w 35809"/>
                  <a:gd name="connsiteY0" fmla="*/ 250 h 5909"/>
                  <a:gd name="connsiteX1" fmla="*/ 36337 w 35809"/>
                  <a:gd name="connsiteY1" fmla="*/ 250 h 5909"/>
                </a:gdLst>
                <a:ahLst/>
                <a:cxnLst>
                  <a:cxn ang="0">
                    <a:pos x="connsiteX0" y="connsiteY0"/>
                  </a:cxn>
                  <a:cxn ang="0">
                    <a:pos x="connsiteX1" y="connsiteY1"/>
                  </a:cxn>
                </a:cxnLst>
                <a:rect l="l" t="t" r="r" b="b"/>
                <a:pathLst>
                  <a:path w="35809" h="5909">
                    <a:moveTo>
                      <a:pt x="528" y="250"/>
                    </a:moveTo>
                    <a:lnTo>
                      <a:pt x="36337" y="250"/>
                    </a:lnTo>
                  </a:path>
                </a:pathLst>
              </a:custGeom>
              <a:noFill/>
              <a:ln w="5965" cap="flat">
                <a:solidFill>
                  <a:srgbClr val="EC4E44"/>
                </a:solidFill>
                <a:prstDash val="solid"/>
                <a:miter/>
              </a:ln>
            </p:spPr>
            <p:txBody>
              <a:bodyPr rtlCol="0" anchor="ctr"/>
              <a:lstStyle/>
              <a:p>
                <a:endParaRPr lang="en-US"/>
              </a:p>
            </p:txBody>
          </p:sp>
          <p:sp>
            <p:nvSpPr>
              <p:cNvPr id="3822" name="Freeform: Shape 3821">
                <a:extLst>
                  <a:ext uri="{FF2B5EF4-FFF2-40B4-BE49-F238E27FC236}">
                    <a16:creationId xmlns:a16="http://schemas.microsoft.com/office/drawing/2014/main" id="{528BADB8-E1D3-427F-9E1A-C98829914759}"/>
                  </a:ext>
                </a:extLst>
              </p:cNvPr>
              <p:cNvSpPr/>
              <p:nvPr/>
            </p:nvSpPr>
            <p:spPr>
              <a:xfrm>
                <a:off x="2391098" y="4442254"/>
                <a:ext cx="35809" cy="5909"/>
              </a:xfrm>
              <a:custGeom>
                <a:avLst/>
                <a:gdLst>
                  <a:gd name="connsiteX0" fmla="*/ 348 w 35809"/>
                  <a:gd name="connsiteY0" fmla="*/ 417 h 5909"/>
                  <a:gd name="connsiteX1" fmla="*/ 36157 w 35809"/>
                  <a:gd name="connsiteY1" fmla="*/ 417 h 5909"/>
                </a:gdLst>
                <a:ahLst/>
                <a:cxnLst>
                  <a:cxn ang="0">
                    <a:pos x="connsiteX0" y="connsiteY0"/>
                  </a:cxn>
                  <a:cxn ang="0">
                    <a:pos x="connsiteX1" y="connsiteY1"/>
                  </a:cxn>
                </a:cxnLst>
                <a:rect l="l" t="t" r="r" b="b"/>
                <a:pathLst>
                  <a:path w="35809" h="5909">
                    <a:moveTo>
                      <a:pt x="348" y="417"/>
                    </a:moveTo>
                    <a:lnTo>
                      <a:pt x="36157" y="417"/>
                    </a:lnTo>
                  </a:path>
                </a:pathLst>
              </a:custGeom>
              <a:solidFill>
                <a:srgbClr val="EC4E44"/>
              </a:solidFill>
              <a:ln w="5965" cap="sq">
                <a:noFill/>
                <a:prstDash val="solid"/>
                <a:miter/>
              </a:ln>
            </p:spPr>
            <p:txBody>
              <a:bodyPr rtlCol="0" anchor="ctr"/>
              <a:lstStyle/>
              <a:p>
                <a:endParaRPr lang="en-US"/>
              </a:p>
            </p:txBody>
          </p:sp>
          <p:sp>
            <p:nvSpPr>
              <p:cNvPr id="3823" name="Freeform: Shape 3822">
                <a:extLst>
                  <a:ext uri="{FF2B5EF4-FFF2-40B4-BE49-F238E27FC236}">
                    <a16:creationId xmlns:a16="http://schemas.microsoft.com/office/drawing/2014/main" id="{F7C88B16-1083-42D8-A513-F62412946BD5}"/>
                  </a:ext>
                </a:extLst>
              </p:cNvPr>
              <p:cNvSpPr/>
              <p:nvPr/>
            </p:nvSpPr>
            <p:spPr>
              <a:xfrm>
                <a:off x="2391098" y="4442254"/>
                <a:ext cx="35809" cy="5909"/>
              </a:xfrm>
              <a:custGeom>
                <a:avLst/>
                <a:gdLst>
                  <a:gd name="connsiteX0" fmla="*/ 348 w 35809"/>
                  <a:gd name="connsiteY0" fmla="*/ 417 h 5909"/>
                  <a:gd name="connsiteX1" fmla="*/ 36157 w 35809"/>
                  <a:gd name="connsiteY1" fmla="*/ 417 h 5909"/>
                </a:gdLst>
                <a:ahLst/>
                <a:cxnLst>
                  <a:cxn ang="0">
                    <a:pos x="connsiteX0" y="connsiteY0"/>
                  </a:cxn>
                  <a:cxn ang="0">
                    <a:pos x="connsiteX1" y="connsiteY1"/>
                  </a:cxn>
                </a:cxnLst>
                <a:rect l="l" t="t" r="r" b="b"/>
                <a:pathLst>
                  <a:path w="35809" h="5909">
                    <a:moveTo>
                      <a:pt x="348" y="417"/>
                    </a:moveTo>
                    <a:lnTo>
                      <a:pt x="36157" y="417"/>
                    </a:lnTo>
                  </a:path>
                </a:pathLst>
              </a:custGeom>
              <a:noFill/>
              <a:ln w="5965" cap="flat">
                <a:solidFill>
                  <a:srgbClr val="EC4E44"/>
                </a:solidFill>
                <a:prstDash val="solid"/>
                <a:miter/>
              </a:ln>
            </p:spPr>
            <p:txBody>
              <a:bodyPr rtlCol="0" anchor="ctr"/>
              <a:lstStyle/>
              <a:p>
                <a:endParaRPr lang="en-US"/>
              </a:p>
            </p:txBody>
          </p:sp>
          <p:sp>
            <p:nvSpPr>
              <p:cNvPr id="3824" name="Freeform: Shape 3823">
                <a:extLst>
                  <a:ext uri="{FF2B5EF4-FFF2-40B4-BE49-F238E27FC236}">
                    <a16:creationId xmlns:a16="http://schemas.microsoft.com/office/drawing/2014/main" id="{3637D4D7-E4D4-424C-A501-4700B6624301}"/>
                  </a:ext>
                </a:extLst>
              </p:cNvPr>
              <p:cNvSpPr/>
              <p:nvPr/>
            </p:nvSpPr>
            <p:spPr>
              <a:xfrm>
                <a:off x="3444586" y="3552144"/>
                <a:ext cx="35809" cy="5909"/>
              </a:xfrm>
              <a:custGeom>
                <a:avLst/>
                <a:gdLst>
                  <a:gd name="connsiteX0" fmla="*/ 524 w 35809"/>
                  <a:gd name="connsiteY0" fmla="*/ 266 h 5909"/>
                  <a:gd name="connsiteX1" fmla="*/ 36334 w 35809"/>
                  <a:gd name="connsiteY1" fmla="*/ 266 h 5909"/>
                </a:gdLst>
                <a:ahLst/>
                <a:cxnLst>
                  <a:cxn ang="0">
                    <a:pos x="connsiteX0" y="connsiteY0"/>
                  </a:cxn>
                  <a:cxn ang="0">
                    <a:pos x="connsiteX1" y="connsiteY1"/>
                  </a:cxn>
                </a:cxnLst>
                <a:rect l="l" t="t" r="r" b="b"/>
                <a:pathLst>
                  <a:path w="35809" h="5909">
                    <a:moveTo>
                      <a:pt x="524" y="266"/>
                    </a:moveTo>
                    <a:lnTo>
                      <a:pt x="36334" y="266"/>
                    </a:lnTo>
                  </a:path>
                </a:pathLst>
              </a:custGeom>
              <a:solidFill>
                <a:srgbClr val="EC4E44"/>
              </a:solidFill>
              <a:ln w="5965" cap="sq">
                <a:noFill/>
                <a:prstDash val="solid"/>
                <a:miter/>
              </a:ln>
            </p:spPr>
            <p:txBody>
              <a:bodyPr rtlCol="0" anchor="ctr"/>
              <a:lstStyle/>
              <a:p>
                <a:endParaRPr lang="en-US"/>
              </a:p>
            </p:txBody>
          </p:sp>
          <p:sp>
            <p:nvSpPr>
              <p:cNvPr id="3825" name="Freeform: Shape 3824">
                <a:extLst>
                  <a:ext uri="{FF2B5EF4-FFF2-40B4-BE49-F238E27FC236}">
                    <a16:creationId xmlns:a16="http://schemas.microsoft.com/office/drawing/2014/main" id="{7CDD7876-7D3D-4D84-943F-F0D2882BA826}"/>
                  </a:ext>
                </a:extLst>
              </p:cNvPr>
              <p:cNvSpPr/>
              <p:nvPr/>
            </p:nvSpPr>
            <p:spPr>
              <a:xfrm>
                <a:off x="3444586" y="3552144"/>
                <a:ext cx="35809" cy="5909"/>
              </a:xfrm>
              <a:custGeom>
                <a:avLst/>
                <a:gdLst>
                  <a:gd name="connsiteX0" fmla="*/ 524 w 35809"/>
                  <a:gd name="connsiteY0" fmla="*/ 266 h 5909"/>
                  <a:gd name="connsiteX1" fmla="*/ 36334 w 35809"/>
                  <a:gd name="connsiteY1" fmla="*/ 266 h 5909"/>
                </a:gdLst>
                <a:ahLst/>
                <a:cxnLst>
                  <a:cxn ang="0">
                    <a:pos x="connsiteX0" y="connsiteY0"/>
                  </a:cxn>
                  <a:cxn ang="0">
                    <a:pos x="connsiteX1" y="connsiteY1"/>
                  </a:cxn>
                </a:cxnLst>
                <a:rect l="l" t="t" r="r" b="b"/>
                <a:pathLst>
                  <a:path w="35809" h="5909">
                    <a:moveTo>
                      <a:pt x="524" y="266"/>
                    </a:moveTo>
                    <a:lnTo>
                      <a:pt x="36334" y="266"/>
                    </a:lnTo>
                  </a:path>
                </a:pathLst>
              </a:custGeom>
              <a:noFill/>
              <a:ln w="5965" cap="flat">
                <a:solidFill>
                  <a:srgbClr val="EC4E44"/>
                </a:solidFill>
                <a:prstDash val="solid"/>
                <a:miter/>
              </a:ln>
            </p:spPr>
            <p:txBody>
              <a:bodyPr rtlCol="0" anchor="ctr"/>
              <a:lstStyle/>
              <a:p>
                <a:endParaRPr lang="en-US"/>
              </a:p>
            </p:txBody>
          </p:sp>
          <p:sp>
            <p:nvSpPr>
              <p:cNvPr id="3826" name="Freeform: Shape 3825">
                <a:extLst>
                  <a:ext uri="{FF2B5EF4-FFF2-40B4-BE49-F238E27FC236}">
                    <a16:creationId xmlns:a16="http://schemas.microsoft.com/office/drawing/2014/main" id="{22EE5269-B46D-4652-8DC4-CDDF20B9B404}"/>
                  </a:ext>
                </a:extLst>
              </p:cNvPr>
              <p:cNvSpPr/>
              <p:nvPr/>
            </p:nvSpPr>
            <p:spPr>
              <a:xfrm>
                <a:off x="2142085" y="4670944"/>
                <a:ext cx="35809" cy="5909"/>
              </a:xfrm>
              <a:custGeom>
                <a:avLst/>
                <a:gdLst>
                  <a:gd name="connsiteX0" fmla="*/ 306 w 35809"/>
                  <a:gd name="connsiteY0" fmla="*/ 456 h 5909"/>
                  <a:gd name="connsiteX1" fmla="*/ 36116 w 35809"/>
                  <a:gd name="connsiteY1" fmla="*/ 456 h 5909"/>
                </a:gdLst>
                <a:ahLst/>
                <a:cxnLst>
                  <a:cxn ang="0">
                    <a:pos x="connsiteX0" y="connsiteY0"/>
                  </a:cxn>
                  <a:cxn ang="0">
                    <a:pos x="connsiteX1" y="connsiteY1"/>
                  </a:cxn>
                </a:cxnLst>
                <a:rect l="l" t="t" r="r" b="b"/>
                <a:pathLst>
                  <a:path w="35809" h="5909">
                    <a:moveTo>
                      <a:pt x="306" y="456"/>
                    </a:moveTo>
                    <a:lnTo>
                      <a:pt x="36116" y="456"/>
                    </a:lnTo>
                  </a:path>
                </a:pathLst>
              </a:custGeom>
              <a:solidFill>
                <a:srgbClr val="EC4E44"/>
              </a:solidFill>
              <a:ln w="5965" cap="sq">
                <a:noFill/>
                <a:prstDash val="solid"/>
                <a:miter/>
              </a:ln>
            </p:spPr>
            <p:txBody>
              <a:bodyPr rtlCol="0" anchor="ctr"/>
              <a:lstStyle/>
              <a:p>
                <a:endParaRPr lang="en-US"/>
              </a:p>
            </p:txBody>
          </p:sp>
          <p:sp>
            <p:nvSpPr>
              <p:cNvPr id="3827" name="Freeform: Shape 3826">
                <a:extLst>
                  <a:ext uri="{FF2B5EF4-FFF2-40B4-BE49-F238E27FC236}">
                    <a16:creationId xmlns:a16="http://schemas.microsoft.com/office/drawing/2014/main" id="{01A67162-F200-4519-82F0-41C5CA8870CA}"/>
                  </a:ext>
                </a:extLst>
              </p:cNvPr>
              <p:cNvSpPr/>
              <p:nvPr/>
            </p:nvSpPr>
            <p:spPr>
              <a:xfrm>
                <a:off x="2142085" y="4670944"/>
                <a:ext cx="35809" cy="5909"/>
              </a:xfrm>
              <a:custGeom>
                <a:avLst/>
                <a:gdLst>
                  <a:gd name="connsiteX0" fmla="*/ 306 w 35809"/>
                  <a:gd name="connsiteY0" fmla="*/ 456 h 5909"/>
                  <a:gd name="connsiteX1" fmla="*/ 36116 w 35809"/>
                  <a:gd name="connsiteY1" fmla="*/ 456 h 5909"/>
                </a:gdLst>
                <a:ahLst/>
                <a:cxnLst>
                  <a:cxn ang="0">
                    <a:pos x="connsiteX0" y="connsiteY0"/>
                  </a:cxn>
                  <a:cxn ang="0">
                    <a:pos x="connsiteX1" y="connsiteY1"/>
                  </a:cxn>
                </a:cxnLst>
                <a:rect l="l" t="t" r="r" b="b"/>
                <a:pathLst>
                  <a:path w="35809" h="5909">
                    <a:moveTo>
                      <a:pt x="306" y="456"/>
                    </a:moveTo>
                    <a:lnTo>
                      <a:pt x="36116" y="456"/>
                    </a:lnTo>
                  </a:path>
                </a:pathLst>
              </a:custGeom>
              <a:noFill/>
              <a:ln w="5965" cap="flat">
                <a:solidFill>
                  <a:srgbClr val="EC4E44"/>
                </a:solidFill>
                <a:prstDash val="solid"/>
                <a:miter/>
              </a:ln>
            </p:spPr>
            <p:txBody>
              <a:bodyPr rtlCol="0" anchor="ctr"/>
              <a:lstStyle/>
              <a:p>
                <a:endParaRPr lang="en-US"/>
              </a:p>
            </p:txBody>
          </p:sp>
          <p:sp>
            <p:nvSpPr>
              <p:cNvPr id="3828" name="Freeform: Shape 3827">
                <a:extLst>
                  <a:ext uri="{FF2B5EF4-FFF2-40B4-BE49-F238E27FC236}">
                    <a16:creationId xmlns:a16="http://schemas.microsoft.com/office/drawing/2014/main" id="{14AF2156-52B1-4F32-B2C6-487106204F87}"/>
                  </a:ext>
                </a:extLst>
              </p:cNvPr>
              <p:cNvSpPr/>
              <p:nvPr/>
            </p:nvSpPr>
            <p:spPr>
              <a:xfrm>
                <a:off x="3485398" y="3449404"/>
                <a:ext cx="35809" cy="5909"/>
              </a:xfrm>
              <a:custGeom>
                <a:avLst/>
                <a:gdLst>
                  <a:gd name="connsiteX0" fmla="*/ 531 w 35809"/>
                  <a:gd name="connsiteY0" fmla="*/ 249 h 5909"/>
                  <a:gd name="connsiteX1" fmla="*/ 36341 w 35809"/>
                  <a:gd name="connsiteY1" fmla="*/ 249 h 5909"/>
                </a:gdLst>
                <a:ahLst/>
                <a:cxnLst>
                  <a:cxn ang="0">
                    <a:pos x="connsiteX0" y="connsiteY0"/>
                  </a:cxn>
                  <a:cxn ang="0">
                    <a:pos x="connsiteX1" y="connsiteY1"/>
                  </a:cxn>
                </a:cxnLst>
                <a:rect l="l" t="t" r="r" b="b"/>
                <a:pathLst>
                  <a:path w="35809" h="5909">
                    <a:moveTo>
                      <a:pt x="531" y="249"/>
                    </a:moveTo>
                    <a:lnTo>
                      <a:pt x="36341" y="249"/>
                    </a:lnTo>
                  </a:path>
                </a:pathLst>
              </a:custGeom>
              <a:solidFill>
                <a:srgbClr val="EC4E44"/>
              </a:solidFill>
              <a:ln w="5965" cap="sq">
                <a:noFill/>
                <a:prstDash val="solid"/>
                <a:miter/>
              </a:ln>
            </p:spPr>
            <p:txBody>
              <a:bodyPr rtlCol="0" anchor="ctr"/>
              <a:lstStyle/>
              <a:p>
                <a:endParaRPr lang="en-US"/>
              </a:p>
            </p:txBody>
          </p:sp>
          <p:sp>
            <p:nvSpPr>
              <p:cNvPr id="3829" name="Freeform: Shape 3828">
                <a:extLst>
                  <a:ext uri="{FF2B5EF4-FFF2-40B4-BE49-F238E27FC236}">
                    <a16:creationId xmlns:a16="http://schemas.microsoft.com/office/drawing/2014/main" id="{F88764DB-4F6A-46CE-84EF-D45055EEC543}"/>
                  </a:ext>
                </a:extLst>
              </p:cNvPr>
              <p:cNvSpPr/>
              <p:nvPr/>
            </p:nvSpPr>
            <p:spPr>
              <a:xfrm>
                <a:off x="3485398" y="3449404"/>
                <a:ext cx="35809" cy="5909"/>
              </a:xfrm>
              <a:custGeom>
                <a:avLst/>
                <a:gdLst>
                  <a:gd name="connsiteX0" fmla="*/ 531 w 35809"/>
                  <a:gd name="connsiteY0" fmla="*/ 249 h 5909"/>
                  <a:gd name="connsiteX1" fmla="*/ 36341 w 35809"/>
                  <a:gd name="connsiteY1" fmla="*/ 249 h 5909"/>
                </a:gdLst>
                <a:ahLst/>
                <a:cxnLst>
                  <a:cxn ang="0">
                    <a:pos x="connsiteX0" y="connsiteY0"/>
                  </a:cxn>
                  <a:cxn ang="0">
                    <a:pos x="connsiteX1" y="connsiteY1"/>
                  </a:cxn>
                </a:cxnLst>
                <a:rect l="l" t="t" r="r" b="b"/>
                <a:pathLst>
                  <a:path w="35809" h="5909">
                    <a:moveTo>
                      <a:pt x="531" y="249"/>
                    </a:moveTo>
                    <a:lnTo>
                      <a:pt x="36341" y="249"/>
                    </a:lnTo>
                  </a:path>
                </a:pathLst>
              </a:custGeom>
              <a:noFill/>
              <a:ln w="5965" cap="flat">
                <a:solidFill>
                  <a:srgbClr val="EC4E44"/>
                </a:solidFill>
                <a:prstDash val="solid"/>
                <a:miter/>
              </a:ln>
            </p:spPr>
            <p:txBody>
              <a:bodyPr rtlCol="0" anchor="ctr"/>
              <a:lstStyle/>
              <a:p>
                <a:endParaRPr lang="en-US"/>
              </a:p>
            </p:txBody>
          </p:sp>
          <p:sp>
            <p:nvSpPr>
              <p:cNvPr id="3830" name="Freeform: Shape 3829">
                <a:extLst>
                  <a:ext uri="{FF2B5EF4-FFF2-40B4-BE49-F238E27FC236}">
                    <a16:creationId xmlns:a16="http://schemas.microsoft.com/office/drawing/2014/main" id="{8F2EACD2-7499-4649-A584-5F5BA64CAE30}"/>
                  </a:ext>
                </a:extLst>
              </p:cNvPr>
              <p:cNvSpPr/>
              <p:nvPr/>
            </p:nvSpPr>
            <p:spPr>
              <a:xfrm>
                <a:off x="2001469" y="4808417"/>
                <a:ext cx="35809" cy="5909"/>
              </a:xfrm>
              <a:custGeom>
                <a:avLst/>
                <a:gdLst>
                  <a:gd name="connsiteX0" fmla="*/ 283 w 35809"/>
                  <a:gd name="connsiteY0" fmla="*/ 479 h 5909"/>
                  <a:gd name="connsiteX1" fmla="*/ 36092 w 35809"/>
                  <a:gd name="connsiteY1" fmla="*/ 479 h 5909"/>
                </a:gdLst>
                <a:ahLst/>
                <a:cxnLst>
                  <a:cxn ang="0">
                    <a:pos x="connsiteX0" y="connsiteY0"/>
                  </a:cxn>
                  <a:cxn ang="0">
                    <a:pos x="connsiteX1" y="connsiteY1"/>
                  </a:cxn>
                </a:cxnLst>
                <a:rect l="l" t="t" r="r" b="b"/>
                <a:pathLst>
                  <a:path w="35809" h="5909">
                    <a:moveTo>
                      <a:pt x="283" y="479"/>
                    </a:moveTo>
                    <a:lnTo>
                      <a:pt x="36092" y="479"/>
                    </a:lnTo>
                  </a:path>
                </a:pathLst>
              </a:custGeom>
              <a:solidFill>
                <a:srgbClr val="EC4E44"/>
              </a:solidFill>
              <a:ln w="5965" cap="sq">
                <a:noFill/>
                <a:prstDash val="solid"/>
                <a:miter/>
              </a:ln>
            </p:spPr>
            <p:txBody>
              <a:bodyPr rtlCol="0" anchor="ctr"/>
              <a:lstStyle/>
              <a:p>
                <a:endParaRPr lang="en-US"/>
              </a:p>
            </p:txBody>
          </p:sp>
          <p:sp>
            <p:nvSpPr>
              <p:cNvPr id="3831" name="Freeform: Shape 3830">
                <a:extLst>
                  <a:ext uri="{FF2B5EF4-FFF2-40B4-BE49-F238E27FC236}">
                    <a16:creationId xmlns:a16="http://schemas.microsoft.com/office/drawing/2014/main" id="{D377BCD0-D2E0-4166-A0C2-D0404BE3AC9A}"/>
                  </a:ext>
                </a:extLst>
              </p:cNvPr>
              <p:cNvSpPr/>
              <p:nvPr/>
            </p:nvSpPr>
            <p:spPr>
              <a:xfrm>
                <a:off x="2001469" y="4808417"/>
                <a:ext cx="35809" cy="5909"/>
              </a:xfrm>
              <a:custGeom>
                <a:avLst/>
                <a:gdLst>
                  <a:gd name="connsiteX0" fmla="*/ 283 w 35809"/>
                  <a:gd name="connsiteY0" fmla="*/ 479 h 5909"/>
                  <a:gd name="connsiteX1" fmla="*/ 36092 w 35809"/>
                  <a:gd name="connsiteY1" fmla="*/ 479 h 5909"/>
                </a:gdLst>
                <a:ahLst/>
                <a:cxnLst>
                  <a:cxn ang="0">
                    <a:pos x="connsiteX0" y="connsiteY0"/>
                  </a:cxn>
                  <a:cxn ang="0">
                    <a:pos x="connsiteX1" y="connsiteY1"/>
                  </a:cxn>
                </a:cxnLst>
                <a:rect l="l" t="t" r="r" b="b"/>
                <a:pathLst>
                  <a:path w="35809" h="5909">
                    <a:moveTo>
                      <a:pt x="283" y="479"/>
                    </a:moveTo>
                    <a:lnTo>
                      <a:pt x="36092" y="479"/>
                    </a:lnTo>
                  </a:path>
                </a:pathLst>
              </a:custGeom>
              <a:noFill/>
              <a:ln w="5965" cap="flat">
                <a:solidFill>
                  <a:srgbClr val="EC4E44"/>
                </a:solidFill>
                <a:prstDash val="solid"/>
                <a:miter/>
              </a:ln>
            </p:spPr>
            <p:txBody>
              <a:bodyPr rtlCol="0" anchor="ctr"/>
              <a:lstStyle/>
              <a:p>
                <a:endParaRPr lang="en-US"/>
              </a:p>
            </p:txBody>
          </p:sp>
          <p:sp>
            <p:nvSpPr>
              <p:cNvPr id="3832" name="Freeform: Shape 3831">
                <a:extLst>
                  <a:ext uri="{FF2B5EF4-FFF2-40B4-BE49-F238E27FC236}">
                    <a16:creationId xmlns:a16="http://schemas.microsoft.com/office/drawing/2014/main" id="{A322F831-983B-4E89-B8CD-DC59005F7D3B}"/>
                  </a:ext>
                </a:extLst>
              </p:cNvPr>
              <p:cNvSpPr/>
              <p:nvPr/>
            </p:nvSpPr>
            <p:spPr>
              <a:xfrm>
                <a:off x="3092942" y="3812677"/>
                <a:ext cx="35809" cy="5909"/>
              </a:xfrm>
              <a:custGeom>
                <a:avLst/>
                <a:gdLst>
                  <a:gd name="connsiteX0" fmla="*/ 466 w 35809"/>
                  <a:gd name="connsiteY0" fmla="*/ 311 h 5909"/>
                  <a:gd name="connsiteX1" fmla="*/ 36275 w 35809"/>
                  <a:gd name="connsiteY1" fmla="*/ 311 h 5909"/>
                </a:gdLst>
                <a:ahLst/>
                <a:cxnLst>
                  <a:cxn ang="0">
                    <a:pos x="connsiteX0" y="connsiteY0"/>
                  </a:cxn>
                  <a:cxn ang="0">
                    <a:pos x="connsiteX1" y="connsiteY1"/>
                  </a:cxn>
                </a:cxnLst>
                <a:rect l="l" t="t" r="r" b="b"/>
                <a:pathLst>
                  <a:path w="35809" h="5909">
                    <a:moveTo>
                      <a:pt x="466" y="311"/>
                    </a:moveTo>
                    <a:lnTo>
                      <a:pt x="36275" y="311"/>
                    </a:lnTo>
                  </a:path>
                </a:pathLst>
              </a:custGeom>
              <a:solidFill>
                <a:srgbClr val="EC4E44"/>
              </a:solidFill>
              <a:ln w="5965" cap="sq">
                <a:noFill/>
                <a:prstDash val="solid"/>
                <a:miter/>
              </a:ln>
            </p:spPr>
            <p:txBody>
              <a:bodyPr rtlCol="0" anchor="ctr"/>
              <a:lstStyle/>
              <a:p>
                <a:endParaRPr lang="en-US"/>
              </a:p>
            </p:txBody>
          </p:sp>
          <p:sp>
            <p:nvSpPr>
              <p:cNvPr id="3833" name="Freeform: Shape 3832">
                <a:extLst>
                  <a:ext uri="{FF2B5EF4-FFF2-40B4-BE49-F238E27FC236}">
                    <a16:creationId xmlns:a16="http://schemas.microsoft.com/office/drawing/2014/main" id="{1DD2428C-069E-45CB-ADFB-5AE9B8C190F6}"/>
                  </a:ext>
                </a:extLst>
              </p:cNvPr>
              <p:cNvSpPr/>
              <p:nvPr/>
            </p:nvSpPr>
            <p:spPr>
              <a:xfrm>
                <a:off x="3092942" y="3812677"/>
                <a:ext cx="35809" cy="5909"/>
              </a:xfrm>
              <a:custGeom>
                <a:avLst/>
                <a:gdLst>
                  <a:gd name="connsiteX0" fmla="*/ 466 w 35809"/>
                  <a:gd name="connsiteY0" fmla="*/ 311 h 5909"/>
                  <a:gd name="connsiteX1" fmla="*/ 36275 w 35809"/>
                  <a:gd name="connsiteY1" fmla="*/ 311 h 5909"/>
                </a:gdLst>
                <a:ahLst/>
                <a:cxnLst>
                  <a:cxn ang="0">
                    <a:pos x="connsiteX0" y="connsiteY0"/>
                  </a:cxn>
                  <a:cxn ang="0">
                    <a:pos x="connsiteX1" y="connsiteY1"/>
                  </a:cxn>
                </a:cxnLst>
                <a:rect l="l" t="t" r="r" b="b"/>
                <a:pathLst>
                  <a:path w="35809" h="5909">
                    <a:moveTo>
                      <a:pt x="466" y="311"/>
                    </a:moveTo>
                    <a:lnTo>
                      <a:pt x="36275" y="311"/>
                    </a:lnTo>
                  </a:path>
                </a:pathLst>
              </a:custGeom>
              <a:noFill/>
              <a:ln w="5965" cap="flat">
                <a:solidFill>
                  <a:srgbClr val="EC4E44"/>
                </a:solidFill>
                <a:prstDash val="solid"/>
                <a:miter/>
              </a:ln>
            </p:spPr>
            <p:txBody>
              <a:bodyPr rtlCol="0" anchor="ctr"/>
              <a:lstStyle/>
              <a:p>
                <a:endParaRPr lang="en-US"/>
              </a:p>
            </p:txBody>
          </p:sp>
          <p:sp>
            <p:nvSpPr>
              <p:cNvPr id="3834" name="Freeform: Shape 3833">
                <a:extLst>
                  <a:ext uri="{FF2B5EF4-FFF2-40B4-BE49-F238E27FC236}">
                    <a16:creationId xmlns:a16="http://schemas.microsoft.com/office/drawing/2014/main" id="{5D1076BA-CC41-4A60-B474-2BBC5D4483F8}"/>
                  </a:ext>
                </a:extLst>
              </p:cNvPr>
              <p:cNvSpPr/>
              <p:nvPr/>
            </p:nvSpPr>
            <p:spPr>
              <a:xfrm>
                <a:off x="3253851" y="3672422"/>
                <a:ext cx="35809" cy="5909"/>
              </a:xfrm>
              <a:custGeom>
                <a:avLst/>
                <a:gdLst>
                  <a:gd name="connsiteX0" fmla="*/ 493 w 35809"/>
                  <a:gd name="connsiteY0" fmla="*/ 287 h 5909"/>
                  <a:gd name="connsiteX1" fmla="*/ 36302 w 35809"/>
                  <a:gd name="connsiteY1" fmla="*/ 287 h 5909"/>
                </a:gdLst>
                <a:ahLst/>
                <a:cxnLst>
                  <a:cxn ang="0">
                    <a:pos x="connsiteX0" y="connsiteY0"/>
                  </a:cxn>
                  <a:cxn ang="0">
                    <a:pos x="connsiteX1" y="connsiteY1"/>
                  </a:cxn>
                </a:cxnLst>
                <a:rect l="l" t="t" r="r" b="b"/>
                <a:pathLst>
                  <a:path w="35809" h="5909">
                    <a:moveTo>
                      <a:pt x="493" y="287"/>
                    </a:moveTo>
                    <a:lnTo>
                      <a:pt x="36302" y="287"/>
                    </a:lnTo>
                  </a:path>
                </a:pathLst>
              </a:custGeom>
              <a:solidFill>
                <a:srgbClr val="EC4E44"/>
              </a:solidFill>
              <a:ln w="5965" cap="sq">
                <a:noFill/>
                <a:prstDash val="solid"/>
                <a:miter/>
              </a:ln>
            </p:spPr>
            <p:txBody>
              <a:bodyPr rtlCol="0" anchor="ctr"/>
              <a:lstStyle/>
              <a:p>
                <a:endParaRPr lang="en-US"/>
              </a:p>
            </p:txBody>
          </p:sp>
          <p:sp>
            <p:nvSpPr>
              <p:cNvPr id="3835" name="Freeform: Shape 3834">
                <a:extLst>
                  <a:ext uri="{FF2B5EF4-FFF2-40B4-BE49-F238E27FC236}">
                    <a16:creationId xmlns:a16="http://schemas.microsoft.com/office/drawing/2014/main" id="{1BDC4A9D-CDAD-4E4F-9D90-136B19464757}"/>
                  </a:ext>
                </a:extLst>
              </p:cNvPr>
              <p:cNvSpPr/>
              <p:nvPr/>
            </p:nvSpPr>
            <p:spPr>
              <a:xfrm>
                <a:off x="3253851" y="3672422"/>
                <a:ext cx="35809" cy="5909"/>
              </a:xfrm>
              <a:custGeom>
                <a:avLst/>
                <a:gdLst>
                  <a:gd name="connsiteX0" fmla="*/ 493 w 35809"/>
                  <a:gd name="connsiteY0" fmla="*/ 287 h 5909"/>
                  <a:gd name="connsiteX1" fmla="*/ 36302 w 35809"/>
                  <a:gd name="connsiteY1" fmla="*/ 287 h 5909"/>
                </a:gdLst>
                <a:ahLst/>
                <a:cxnLst>
                  <a:cxn ang="0">
                    <a:pos x="connsiteX0" y="connsiteY0"/>
                  </a:cxn>
                  <a:cxn ang="0">
                    <a:pos x="connsiteX1" y="connsiteY1"/>
                  </a:cxn>
                </a:cxnLst>
                <a:rect l="l" t="t" r="r" b="b"/>
                <a:pathLst>
                  <a:path w="35809" h="5909">
                    <a:moveTo>
                      <a:pt x="493" y="287"/>
                    </a:moveTo>
                    <a:lnTo>
                      <a:pt x="36302" y="287"/>
                    </a:lnTo>
                  </a:path>
                </a:pathLst>
              </a:custGeom>
              <a:noFill/>
              <a:ln w="5965" cap="flat">
                <a:solidFill>
                  <a:srgbClr val="EC4E44"/>
                </a:solidFill>
                <a:prstDash val="solid"/>
                <a:miter/>
              </a:ln>
            </p:spPr>
            <p:txBody>
              <a:bodyPr rtlCol="0" anchor="ctr"/>
              <a:lstStyle/>
              <a:p>
                <a:endParaRPr lang="en-US"/>
              </a:p>
            </p:txBody>
          </p:sp>
          <p:sp>
            <p:nvSpPr>
              <p:cNvPr id="3836" name="Freeform: Shape 3835">
                <a:extLst>
                  <a:ext uri="{FF2B5EF4-FFF2-40B4-BE49-F238E27FC236}">
                    <a16:creationId xmlns:a16="http://schemas.microsoft.com/office/drawing/2014/main" id="{6A12ABC6-A577-4B0F-B525-D28983701ABE}"/>
                  </a:ext>
                </a:extLst>
              </p:cNvPr>
              <p:cNvSpPr/>
              <p:nvPr/>
            </p:nvSpPr>
            <p:spPr>
              <a:xfrm>
                <a:off x="2493069" y="4349463"/>
                <a:ext cx="35809" cy="5909"/>
              </a:xfrm>
              <a:custGeom>
                <a:avLst/>
                <a:gdLst>
                  <a:gd name="connsiteX0" fmla="*/ 365 w 35809"/>
                  <a:gd name="connsiteY0" fmla="*/ 401 h 5909"/>
                  <a:gd name="connsiteX1" fmla="*/ 36174 w 35809"/>
                  <a:gd name="connsiteY1" fmla="*/ 401 h 5909"/>
                </a:gdLst>
                <a:ahLst/>
                <a:cxnLst>
                  <a:cxn ang="0">
                    <a:pos x="connsiteX0" y="connsiteY0"/>
                  </a:cxn>
                  <a:cxn ang="0">
                    <a:pos x="connsiteX1" y="connsiteY1"/>
                  </a:cxn>
                </a:cxnLst>
                <a:rect l="l" t="t" r="r" b="b"/>
                <a:pathLst>
                  <a:path w="35809" h="5909">
                    <a:moveTo>
                      <a:pt x="365" y="401"/>
                    </a:moveTo>
                    <a:lnTo>
                      <a:pt x="36174" y="401"/>
                    </a:lnTo>
                  </a:path>
                </a:pathLst>
              </a:custGeom>
              <a:solidFill>
                <a:srgbClr val="EC4E44"/>
              </a:solidFill>
              <a:ln w="5965" cap="sq">
                <a:noFill/>
                <a:prstDash val="solid"/>
                <a:miter/>
              </a:ln>
            </p:spPr>
            <p:txBody>
              <a:bodyPr rtlCol="0" anchor="ctr"/>
              <a:lstStyle/>
              <a:p>
                <a:endParaRPr lang="en-US"/>
              </a:p>
            </p:txBody>
          </p:sp>
          <p:sp>
            <p:nvSpPr>
              <p:cNvPr id="3837" name="Freeform: Shape 3836">
                <a:extLst>
                  <a:ext uri="{FF2B5EF4-FFF2-40B4-BE49-F238E27FC236}">
                    <a16:creationId xmlns:a16="http://schemas.microsoft.com/office/drawing/2014/main" id="{1597756D-EB90-4E69-9405-0BE1A7392926}"/>
                  </a:ext>
                </a:extLst>
              </p:cNvPr>
              <p:cNvSpPr/>
              <p:nvPr/>
            </p:nvSpPr>
            <p:spPr>
              <a:xfrm>
                <a:off x="2493069" y="4349463"/>
                <a:ext cx="35809" cy="5909"/>
              </a:xfrm>
              <a:custGeom>
                <a:avLst/>
                <a:gdLst>
                  <a:gd name="connsiteX0" fmla="*/ 365 w 35809"/>
                  <a:gd name="connsiteY0" fmla="*/ 401 h 5909"/>
                  <a:gd name="connsiteX1" fmla="*/ 36174 w 35809"/>
                  <a:gd name="connsiteY1" fmla="*/ 401 h 5909"/>
                </a:gdLst>
                <a:ahLst/>
                <a:cxnLst>
                  <a:cxn ang="0">
                    <a:pos x="connsiteX0" y="connsiteY0"/>
                  </a:cxn>
                  <a:cxn ang="0">
                    <a:pos x="connsiteX1" y="connsiteY1"/>
                  </a:cxn>
                </a:cxnLst>
                <a:rect l="l" t="t" r="r" b="b"/>
                <a:pathLst>
                  <a:path w="35809" h="5909">
                    <a:moveTo>
                      <a:pt x="365" y="401"/>
                    </a:moveTo>
                    <a:lnTo>
                      <a:pt x="36174" y="401"/>
                    </a:lnTo>
                  </a:path>
                </a:pathLst>
              </a:custGeom>
              <a:noFill/>
              <a:ln w="5965" cap="flat">
                <a:solidFill>
                  <a:srgbClr val="EC4E44"/>
                </a:solidFill>
                <a:prstDash val="solid"/>
                <a:miter/>
              </a:ln>
            </p:spPr>
            <p:txBody>
              <a:bodyPr rtlCol="0" anchor="ctr"/>
              <a:lstStyle/>
              <a:p>
                <a:endParaRPr lang="en-US"/>
              </a:p>
            </p:txBody>
          </p:sp>
          <p:sp>
            <p:nvSpPr>
              <p:cNvPr id="3838" name="Freeform: Shape 3837">
                <a:extLst>
                  <a:ext uri="{FF2B5EF4-FFF2-40B4-BE49-F238E27FC236}">
                    <a16:creationId xmlns:a16="http://schemas.microsoft.com/office/drawing/2014/main" id="{7F3178B1-D698-4AC0-B25F-9FE3B2C51F00}"/>
                  </a:ext>
                </a:extLst>
              </p:cNvPr>
              <p:cNvSpPr/>
              <p:nvPr/>
            </p:nvSpPr>
            <p:spPr>
              <a:xfrm>
                <a:off x="3103367" y="3785509"/>
                <a:ext cx="35809" cy="5909"/>
              </a:xfrm>
              <a:custGeom>
                <a:avLst/>
                <a:gdLst>
                  <a:gd name="connsiteX0" fmla="*/ 467 w 35809"/>
                  <a:gd name="connsiteY0" fmla="*/ 306 h 5909"/>
                  <a:gd name="connsiteX1" fmla="*/ 36277 w 35809"/>
                  <a:gd name="connsiteY1" fmla="*/ 306 h 5909"/>
                </a:gdLst>
                <a:ahLst/>
                <a:cxnLst>
                  <a:cxn ang="0">
                    <a:pos x="connsiteX0" y="connsiteY0"/>
                  </a:cxn>
                  <a:cxn ang="0">
                    <a:pos x="connsiteX1" y="connsiteY1"/>
                  </a:cxn>
                </a:cxnLst>
                <a:rect l="l" t="t" r="r" b="b"/>
                <a:pathLst>
                  <a:path w="35809" h="5909">
                    <a:moveTo>
                      <a:pt x="467" y="306"/>
                    </a:moveTo>
                    <a:lnTo>
                      <a:pt x="36277" y="306"/>
                    </a:lnTo>
                  </a:path>
                </a:pathLst>
              </a:custGeom>
              <a:solidFill>
                <a:srgbClr val="EC4E44"/>
              </a:solidFill>
              <a:ln w="5965" cap="sq">
                <a:noFill/>
                <a:prstDash val="solid"/>
                <a:miter/>
              </a:ln>
            </p:spPr>
            <p:txBody>
              <a:bodyPr rtlCol="0" anchor="ctr"/>
              <a:lstStyle/>
              <a:p>
                <a:endParaRPr lang="en-US"/>
              </a:p>
            </p:txBody>
          </p:sp>
          <p:sp>
            <p:nvSpPr>
              <p:cNvPr id="3839" name="Freeform: Shape 3838">
                <a:extLst>
                  <a:ext uri="{FF2B5EF4-FFF2-40B4-BE49-F238E27FC236}">
                    <a16:creationId xmlns:a16="http://schemas.microsoft.com/office/drawing/2014/main" id="{E92CAE0D-41C4-4F05-A3D2-C336015B5660}"/>
                  </a:ext>
                </a:extLst>
              </p:cNvPr>
              <p:cNvSpPr/>
              <p:nvPr/>
            </p:nvSpPr>
            <p:spPr>
              <a:xfrm>
                <a:off x="3103367" y="3785509"/>
                <a:ext cx="35809" cy="5909"/>
              </a:xfrm>
              <a:custGeom>
                <a:avLst/>
                <a:gdLst>
                  <a:gd name="connsiteX0" fmla="*/ 467 w 35809"/>
                  <a:gd name="connsiteY0" fmla="*/ 306 h 5909"/>
                  <a:gd name="connsiteX1" fmla="*/ 36277 w 35809"/>
                  <a:gd name="connsiteY1" fmla="*/ 306 h 5909"/>
                </a:gdLst>
                <a:ahLst/>
                <a:cxnLst>
                  <a:cxn ang="0">
                    <a:pos x="connsiteX0" y="connsiteY0"/>
                  </a:cxn>
                  <a:cxn ang="0">
                    <a:pos x="connsiteX1" y="connsiteY1"/>
                  </a:cxn>
                </a:cxnLst>
                <a:rect l="l" t="t" r="r" b="b"/>
                <a:pathLst>
                  <a:path w="35809" h="5909">
                    <a:moveTo>
                      <a:pt x="467" y="306"/>
                    </a:moveTo>
                    <a:lnTo>
                      <a:pt x="36277" y="306"/>
                    </a:lnTo>
                  </a:path>
                </a:pathLst>
              </a:custGeom>
              <a:noFill/>
              <a:ln w="5965" cap="flat">
                <a:solidFill>
                  <a:srgbClr val="EC4E44"/>
                </a:solidFill>
                <a:prstDash val="solid"/>
                <a:miter/>
              </a:ln>
            </p:spPr>
            <p:txBody>
              <a:bodyPr rtlCol="0" anchor="ctr"/>
              <a:lstStyle/>
              <a:p>
                <a:endParaRPr lang="en-US"/>
              </a:p>
            </p:txBody>
          </p:sp>
          <p:sp>
            <p:nvSpPr>
              <p:cNvPr id="3840" name="Freeform: Shape 3839">
                <a:extLst>
                  <a:ext uri="{FF2B5EF4-FFF2-40B4-BE49-F238E27FC236}">
                    <a16:creationId xmlns:a16="http://schemas.microsoft.com/office/drawing/2014/main" id="{21200221-01A0-4AFF-BDB8-2F44A3CEC77A}"/>
                  </a:ext>
                </a:extLst>
              </p:cNvPr>
              <p:cNvSpPr/>
              <p:nvPr/>
            </p:nvSpPr>
            <p:spPr>
              <a:xfrm>
                <a:off x="3219155" y="3682268"/>
                <a:ext cx="35809" cy="5909"/>
              </a:xfrm>
              <a:custGeom>
                <a:avLst/>
                <a:gdLst>
                  <a:gd name="connsiteX0" fmla="*/ 487 w 35809"/>
                  <a:gd name="connsiteY0" fmla="*/ 288 h 5909"/>
                  <a:gd name="connsiteX1" fmla="*/ 36296 w 35809"/>
                  <a:gd name="connsiteY1" fmla="*/ 288 h 5909"/>
                </a:gdLst>
                <a:ahLst/>
                <a:cxnLst>
                  <a:cxn ang="0">
                    <a:pos x="connsiteX0" y="connsiteY0"/>
                  </a:cxn>
                  <a:cxn ang="0">
                    <a:pos x="connsiteX1" y="connsiteY1"/>
                  </a:cxn>
                </a:cxnLst>
                <a:rect l="l" t="t" r="r" b="b"/>
                <a:pathLst>
                  <a:path w="35809" h="5909">
                    <a:moveTo>
                      <a:pt x="487" y="288"/>
                    </a:moveTo>
                    <a:lnTo>
                      <a:pt x="36296" y="288"/>
                    </a:lnTo>
                  </a:path>
                </a:pathLst>
              </a:custGeom>
              <a:solidFill>
                <a:srgbClr val="EC4E44"/>
              </a:solidFill>
              <a:ln w="5965" cap="sq">
                <a:noFill/>
                <a:prstDash val="solid"/>
                <a:miter/>
              </a:ln>
            </p:spPr>
            <p:txBody>
              <a:bodyPr rtlCol="0" anchor="ctr"/>
              <a:lstStyle/>
              <a:p>
                <a:endParaRPr lang="en-US"/>
              </a:p>
            </p:txBody>
          </p:sp>
          <p:sp>
            <p:nvSpPr>
              <p:cNvPr id="3841" name="Freeform: Shape 3840">
                <a:extLst>
                  <a:ext uri="{FF2B5EF4-FFF2-40B4-BE49-F238E27FC236}">
                    <a16:creationId xmlns:a16="http://schemas.microsoft.com/office/drawing/2014/main" id="{B39CCBAB-1C7A-40F1-944F-D09871973167}"/>
                  </a:ext>
                </a:extLst>
              </p:cNvPr>
              <p:cNvSpPr/>
              <p:nvPr/>
            </p:nvSpPr>
            <p:spPr>
              <a:xfrm>
                <a:off x="3219155" y="3682268"/>
                <a:ext cx="35809" cy="5909"/>
              </a:xfrm>
              <a:custGeom>
                <a:avLst/>
                <a:gdLst>
                  <a:gd name="connsiteX0" fmla="*/ 487 w 35809"/>
                  <a:gd name="connsiteY0" fmla="*/ 288 h 5909"/>
                  <a:gd name="connsiteX1" fmla="*/ 36296 w 35809"/>
                  <a:gd name="connsiteY1" fmla="*/ 288 h 5909"/>
                </a:gdLst>
                <a:ahLst/>
                <a:cxnLst>
                  <a:cxn ang="0">
                    <a:pos x="connsiteX0" y="connsiteY0"/>
                  </a:cxn>
                  <a:cxn ang="0">
                    <a:pos x="connsiteX1" y="connsiteY1"/>
                  </a:cxn>
                </a:cxnLst>
                <a:rect l="l" t="t" r="r" b="b"/>
                <a:pathLst>
                  <a:path w="35809" h="5909">
                    <a:moveTo>
                      <a:pt x="487" y="288"/>
                    </a:moveTo>
                    <a:lnTo>
                      <a:pt x="36296" y="288"/>
                    </a:lnTo>
                  </a:path>
                </a:pathLst>
              </a:custGeom>
              <a:noFill/>
              <a:ln w="5965" cap="flat">
                <a:solidFill>
                  <a:srgbClr val="EC4E44"/>
                </a:solidFill>
                <a:prstDash val="solid"/>
                <a:miter/>
              </a:ln>
            </p:spPr>
            <p:txBody>
              <a:bodyPr rtlCol="0" anchor="ctr"/>
              <a:lstStyle/>
              <a:p>
                <a:endParaRPr lang="en-US"/>
              </a:p>
            </p:txBody>
          </p:sp>
          <p:sp>
            <p:nvSpPr>
              <p:cNvPr id="3842" name="Freeform: Shape 3841">
                <a:extLst>
                  <a:ext uri="{FF2B5EF4-FFF2-40B4-BE49-F238E27FC236}">
                    <a16:creationId xmlns:a16="http://schemas.microsoft.com/office/drawing/2014/main" id="{6C6F26BF-DF9E-48B8-9A1B-746A52BF9C11}"/>
                  </a:ext>
                </a:extLst>
              </p:cNvPr>
              <p:cNvSpPr/>
              <p:nvPr/>
            </p:nvSpPr>
            <p:spPr>
              <a:xfrm>
                <a:off x="3233258" y="3681485"/>
                <a:ext cx="35809" cy="5909"/>
              </a:xfrm>
              <a:custGeom>
                <a:avLst/>
                <a:gdLst>
                  <a:gd name="connsiteX0" fmla="*/ 489 w 35809"/>
                  <a:gd name="connsiteY0" fmla="*/ 288 h 5909"/>
                  <a:gd name="connsiteX1" fmla="*/ 36298 w 35809"/>
                  <a:gd name="connsiteY1" fmla="*/ 288 h 5909"/>
                </a:gdLst>
                <a:ahLst/>
                <a:cxnLst>
                  <a:cxn ang="0">
                    <a:pos x="connsiteX0" y="connsiteY0"/>
                  </a:cxn>
                  <a:cxn ang="0">
                    <a:pos x="connsiteX1" y="connsiteY1"/>
                  </a:cxn>
                </a:cxnLst>
                <a:rect l="l" t="t" r="r" b="b"/>
                <a:pathLst>
                  <a:path w="35809" h="5909">
                    <a:moveTo>
                      <a:pt x="489" y="288"/>
                    </a:moveTo>
                    <a:lnTo>
                      <a:pt x="36298" y="288"/>
                    </a:lnTo>
                  </a:path>
                </a:pathLst>
              </a:custGeom>
              <a:solidFill>
                <a:srgbClr val="EC4E44"/>
              </a:solidFill>
              <a:ln w="5965" cap="sq">
                <a:noFill/>
                <a:prstDash val="solid"/>
                <a:miter/>
              </a:ln>
            </p:spPr>
            <p:txBody>
              <a:bodyPr rtlCol="0" anchor="ctr"/>
              <a:lstStyle/>
              <a:p>
                <a:endParaRPr lang="en-US"/>
              </a:p>
            </p:txBody>
          </p:sp>
          <p:sp>
            <p:nvSpPr>
              <p:cNvPr id="3843" name="Freeform: Shape 3842">
                <a:extLst>
                  <a:ext uri="{FF2B5EF4-FFF2-40B4-BE49-F238E27FC236}">
                    <a16:creationId xmlns:a16="http://schemas.microsoft.com/office/drawing/2014/main" id="{59DE572A-035E-45DE-9725-5C709C42ADCB}"/>
                  </a:ext>
                </a:extLst>
              </p:cNvPr>
              <p:cNvSpPr/>
              <p:nvPr/>
            </p:nvSpPr>
            <p:spPr>
              <a:xfrm>
                <a:off x="3233258" y="3681485"/>
                <a:ext cx="35809" cy="5909"/>
              </a:xfrm>
              <a:custGeom>
                <a:avLst/>
                <a:gdLst>
                  <a:gd name="connsiteX0" fmla="*/ 489 w 35809"/>
                  <a:gd name="connsiteY0" fmla="*/ 288 h 5909"/>
                  <a:gd name="connsiteX1" fmla="*/ 36298 w 35809"/>
                  <a:gd name="connsiteY1" fmla="*/ 288 h 5909"/>
                </a:gdLst>
                <a:ahLst/>
                <a:cxnLst>
                  <a:cxn ang="0">
                    <a:pos x="connsiteX0" y="connsiteY0"/>
                  </a:cxn>
                  <a:cxn ang="0">
                    <a:pos x="connsiteX1" y="connsiteY1"/>
                  </a:cxn>
                </a:cxnLst>
                <a:rect l="l" t="t" r="r" b="b"/>
                <a:pathLst>
                  <a:path w="35809" h="5909">
                    <a:moveTo>
                      <a:pt x="489" y="288"/>
                    </a:moveTo>
                    <a:lnTo>
                      <a:pt x="36298" y="288"/>
                    </a:lnTo>
                  </a:path>
                </a:pathLst>
              </a:custGeom>
              <a:noFill/>
              <a:ln w="5965" cap="flat">
                <a:solidFill>
                  <a:srgbClr val="EC4E44"/>
                </a:solidFill>
                <a:prstDash val="solid"/>
                <a:miter/>
              </a:ln>
            </p:spPr>
            <p:txBody>
              <a:bodyPr rtlCol="0" anchor="ctr"/>
              <a:lstStyle/>
              <a:p>
                <a:endParaRPr lang="en-US"/>
              </a:p>
            </p:txBody>
          </p:sp>
          <p:sp>
            <p:nvSpPr>
              <p:cNvPr id="3844" name="Freeform: Shape 3843">
                <a:extLst>
                  <a:ext uri="{FF2B5EF4-FFF2-40B4-BE49-F238E27FC236}">
                    <a16:creationId xmlns:a16="http://schemas.microsoft.com/office/drawing/2014/main" id="{EAF4EDBB-18D8-475A-A8D6-AD49458BF20E}"/>
                  </a:ext>
                </a:extLst>
              </p:cNvPr>
              <p:cNvSpPr/>
              <p:nvPr/>
            </p:nvSpPr>
            <p:spPr>
              <a:xfrm>
                <a:off x="2649722" y="4174424"/>
                <a:ext cx="35809" cy="5909"/>
              </a:xfrm>
              <a:custGeom>
                <a:avLst/>
                <a:gdLst>
                  <a:gd name="connsiteX0" fmla="*/ 391 w 35809"/>
                  <a:gd name="connsiteY0" fmla="*/ 372 h 5909"/>
                  <a:gd name="connsiteX1" fmla="*/ 36201 w 35809"/>
                  <a:gd name="connsiteY1" fmla="*/ 372 h 5909"/>
                </a:gdLst>
                <a:ahLst/>
                <a:cxnLst>
                  <a:cxn ang="0">
                    <a:pos x="connsiteX0" y="connsiteY0"/>
                  </a:cxn>
                  <a:cxn ang="0">
                    <a:pos x="connsiteX1" y="connsiteY1"/>
                  </a:cxn>
                </a:cxnLst>
                <a:rect l="l" t="t" r="r" b="b"/>
                <a:pathLst>
                  <a:path w="35809" h="5909">
                    <a:moveTo>
                      <a:pt x="391" y="372"/>
                    </a:moveTo>
                    <a:lnTo>
                      <a:pt x="36201" y="372"/>
                    </a:lnTo>
                  </a:path>
                </a:pathLst>
              </a:custGeom>
              <a:solidFill>
                <a:srgbClr val="EC4E44"/>
              </a:solidFill>
              <a:ln w="5965" cap="sq">
                <a:noFill/>
                <a:prstDash val="solid"/>
                <a:miter/>
              </a:ln>
            </p:spPr>
            <p:txBody>
              <a:bodyPr rtlCol="0" anchor="ctr"/>
              <a:lstStyle/>
              <a:p>
                <a:endParaRPr lang="en-US"/>
              </a:p>
            </p:txBody>
          </p:sp>
          <p:sp>
            <p:nvSpPr>
              <p:cNvPr id="3845" name="Freeform: Shape 3844">
                <a:extLst>
                  <a:ext uri="{FF2B5EF4-FFF2-40B4-BE49-F238E27FC236}">
                    <a16:creationId xmlns:a16="http://schemas.microsoft.com/office/drawing/2014/main" id="{6AA4CB4A-54EA-4E72-9FAD-18687DEEC370}"/>
                  </a:ext>
                </a:extLst>
              </p:cNvPr>
              <p:cNvSpPr/>
              <p:nvPr/>
            </p:nvSpPr>
            <p:spPr>
              <a:xfrm>
                <a:off x="2649722" y="4174424"/>
                <a:ext cx="35809" cy="5909"/>
              </a:xfrm>
              <a:custGeom>
                <a:avLst/>
                <a:gdLst>
                  <a:gd name="connsiteX0" fmla="*/ 391 w 35809"/>
                  <a:gd name="connsiteY0" fmla="*/ 372 h 5909"/>
                  <a:gd name="connsiteX1" fmla="*/ 36201 w 35809"/>
                  <a:gd name="connsiteY1" fmla="*/ 372 h 5909"/>
                </a:gdLst>
                <a:ahLst/>
                <a:cxnLst>
                  <a:cxn ang="0">
                    <a:pos x="connsiteX0" y="connsiteY0"/>
                  </a:cxn>
                  <a:cxn ang="0">
                    <a:pos x="connsiteX1" y="connsiteY1"/>
                  </a:cxn>
                </a:cxnLst>
                <a:rect l="l" t="t" r="r" b="b"/>
                <a:pathLst>
                  <a:path w="35809" h="5909">
                    <a:moveTo>
                      <a:pt x="391" y="372"/>
                    </a:moveTo>
                    <a:lnTo>
                      <a:pt x="36201" y="372"/>
                    </a:lnTo>
                  </a:path>
                </a:pathLst>
              </a:custGeom>
              <a:noFill/>
              <a:ln w="5965" cap="flat">
                <a:solidFill>
                  <a:srgbClr val="EC4E44"/>
                </a:solidFill>
                <a:prstDash val="solid"/>
                <a:miter/>
              </a:ln>
            </p:spPr>
            <p:txBody>
              <a:bodyPr rtlCol="0" anchor="ctr"/>
              <a:lstStyle/>
              <a:p>
                <a:endParaRPr lang="en-US"/>
              </a:p>
            </p:txBody>
          </p:sp>
          <p:sp>
            <p:nvSpPr>
              <p:cNvPr id="3846" name="Freeform: Shape 3845">
                <a:extLst>
                  <a:ext uri="{FF2B5EF4-FFF2-40B4-BE49-F238E27FC236}">
                    <a16:creationId xmlns:a16="http://schemas.microsoft.com/office/drawing/2014/main" id="{102975AA-C768-445C-ABEF-FAFB2D299F2C}"/>
                  </a:ext>
                </a:extLst>
              </p:cNvPr>
              <p:cNvSpPr/>
              <p:nvPr/>
            </p:nvSpPr>
            <p:spPr>
              <a:xfrm>
                <a:off x="2210308" y="4549823"/>
                <a:ext cx="35809" cy="5909"/>
              </a:xfrm>
              <a:custGeom>
                <a:avLst/>
                <a:gdLst>
                  <a:gd name="connsiteX0" fmla="*/ 318 w 35809"/>
                  <a:gd name="connsiteY0" fmla="*/ 435 h 5909"/>
                  <a:gd name="connsiteX1" fmla="*/ 36127 w 35809"/>
                  <a:gd name="connsiteY1" fmla="*/ 435 h 5909"/>
                </a:gdLst>
                <a:ahLst/>
                <a:cxnLst>
                  <a:cxn ang="0">
                    <a:pos x="connsiteX0" y="connsiteY0"/>
                  </a:cxn>
                  <a:cxn ang="0">
                    <a:pos x="connsiteX1" y="connsiteY1"/>
                  </a:cxn>
                </a:cxnLst>
                <a:rect l="l" t="t" r="r" b="b"/>
                <a:pathLst>
                  <a:path w="35809" h="5909">
                    <a:moveTo>
                      <a:pt x="318" y="435"/>
                    </a:moveTo>
                    <a:lnTo>
                      <a:pt x="36127" y="435"/>
                    </a:lnTo>
                  </a:path>
                </a:pathLst>
              </a:custGeom>
              <a:solidFill>
                <a:srgbClr val="EC4E44"/>
              </a:solidFill>
              <a:ln w="5965" cap="sq">
                <a:noFill/>
                <a:prstDash val="solid"/>
                <a:miter/>
              </a:ln>
            </p:spPr>
            <p:txBody>
              <a:bodyPr rtlCol="0" anchor="ctr"/>
              <a:lstStyle/>
              <a:p>
                <a:endParaRPr lang="en-US"/>
              </a:p>
            </p:txBody>
          </p:sp>
          <p:sp>
            <p:nvSpPr>
              <p:cNvPr id="3847" name="Freeform: Shape 3846">
                <a:extLst>
                  <a:ext uri="{FF2B5EF4-FFF2-40B4-BE49-F238E27FC236}">
                    <a16:creationId xmlns:a16="http://schemas.microsoft.com/office/drawing/2014/main" id="{D7F5DB3F-D804-443C-9E45-FBE4EC695FE1}"/>
                  </a:ext>
                </a:extLst>
              </p:cNvPr>
              <p:cNvSpPr/>
              <p:nvPr/>
            </p:nvSpPr>
            <p:spPr>
              <a:xfrm>
                <a:off x="2210308" y="4549823"/>
                <a:ext cx="35809" cy="5909"/>
              </a:xfrm>
              <a:custGeom>
                <a:avLst/>
                <a:gdLst>
                  <a:gd name="connsiteX0" fmla="*/ 318 w 35809"/>
                  <a:gd name="connsiteY0" fmla="*/ 435 h 5909"/>
                  <a:gd name="connsiteX1" fmla="*/ 36127 w 35809"/>
                  <a:gd name="connsiteY1" fmla="*/ 435 h 5909"/>
                </a:gdLst>
                <a:ahLst/>
                <a:cxnLst>
                  <a:cxn ang="0">
                    <a:pos x="connsiteX0" y="connsiteY0"/>
                  </a:cxn>
                  <a:cxn ang="0">
                    <a:pos x="connsiteX1" y="connsiteY1"/>
                  </a:cxn>
                </a:cxnLst>
                <a:rect l="l" t="t" r="r" b="b"/>
                <a:pathLst>
                  <a:path w="35809" h="5909">
                    <a:moveTo>
                      <a:pt x="318" y="435"/>
                    </a:moveTo>
                    <a:lnTo>
                      <a:pt x="36127" y="435"/>
                    </a:lnTo>
                  </a:path>
                </a:pathLst>
              </a:custGeom>
              <a:noFill/>
              <a:ln w="5965" cap="flat">
                <a:solidFill>
                  <a:srgbClr val="EC4E44"/>
                </a:solidFill>
                <a:prstDash val="solid"/>
                <a:miter/>
              </a:ln>
            </p:spPr>
            <p:txBody>
              <a:bodyPr rtlCol="0" anchor="ctr"/>
              <a:lstStyle/>
              <a:p>
                <a:endParaRPr lang="en-US"/>
              </a:p>
            </p:txBody>
          </p:sp>
          <p:sp>
            <p:nvSpPr>
              <p:cNvPr id="3848" name="Freeform: Shape 3847">
                <a:extLst>
                  <a:ext uri="{FF2B5EF4-FFF2-40B4-BE49-F238E27FC236}">
                    <a16:creationId xmlns:a16="http://schemas.microsoft.com/office/drawing/2014/main" id="{BE6D9A17-D9AE-4627-923C-129377C4D085}"/>
                  </a:ext>
                </a:extLst>
              </p:cNvPr>
              <p:cNvSpPr/>
              <p:nvPr/>
            </p:nvSpPr>
            <p:spPr>
              <a:xfrm>
                <a:off x="2592066" y="4240583"/>
                <a:ext cx="35809" cy="5909"/>
              </a:xfrm>
              <a:custGeom>
                <a:avLst/>
                <a:gdLst>
                  <a:gd name="connsiteX0" fmla="*/ 382 w 35809"/>
                  <a:gd name="connsiteY0" fmla="*/ 383 h 5909"/>
                  <a:gd name="connsiteX1" fmla="*/ 36191 w 35809"/>
                  <a:gd name="connsiteY1" fmla="*/ 383 h 5909"/>
                </a:gdLst>
                <a:ahLst/>
                <a:cxnLst>
                  <a:cxn ang="0">
                    <a:pos x="connsiteX0" y="connsiteY0"/>
                  </a:cxn>
                  <a:cxn ang="0">
                    <a:pos x="connsiteX1" y="connsiteY1"/>
                  </a:cxn>
                </a:cxnLst>
                <a:rect l="l" t="t" r="r" b="b"/>
                <a:pathLst>
                  <a:path w="35809" h="5909">
                    <a:moveTo>
                      <a:pt x="382" y="383"/>
                    </a:moveTo>
                    <a:lnTo>
                      <a:pt x="36191" y="383"/>
                    </a:lnTo>
                  </a:path>
                </a:pathLst>
              </a:custGeom>
              <a:solidFill>
                <a:srgbClr val="EC4E44"/>
              </a:solidFill>
              <a:ln w="5965" cap="sq">
                <a:noFill/>
                <a:prstDash val="solid"/>
                <a:miter/>
              </a:ln>
            </p:spPr>
            <p:txBody>
              <a:bodyPr rtlCol="0" anchor="ctr"/>
              <a:lstStyle/>
              <a:p>
                <a:endParaRPr lang="en-US"/>
              </a:p>
            </p:txBody>
          </p:sp>
          <p:sp>
            <p:nvSpPr>
              <p:cNvPr id="3849" name="Freeform: Shape 3848">
                <a:extLst>
                  <a:ext uri="{FF2B5EF4-FFF2-40B4-BE49-F238E27FC236}">
                    <a16:creationId xmlns:a16="http://schemas.microsoft.com/office/drawing/2014/main" id="{61036405-ACFD-4BE2-8198-FF51E46A36F3}"/>
                  </a:ext>
                </a:extLst>
              </p:cNvPr>
              <p:cNvSpPr/>
              <p:nvPr/>
            </p:nvSpPr>
            <p:spPr>
              <a:xfrm>
                <a:off x="2592066" y="4240583"/>
                <a:ext cx="35809" cy="5909"/>
              </a:xfrm>
              <a:custGeom>
                <a:avLst/>
                <a:gdLst>
                  <a:gd name="connsiteX0" fmla="*/ 382 w 35809"/>
                  <a:gd name="connsiteY0" fmla="*/ 383 h 5909"/>
                  <a:gd name="connsiteX1" fmla="*/ 36191 w 35809"/>
                  <a:gd name="connsiteY1" fmla="*/ 383 h 5909"/>
                </a:gdLst>
                <a:ahLst/>
                <a:cxnLst>
                  <a:cxn ang="0">
                    <a:pos x="connsiteX0" y="connsiteY0"/>
                  </a:cxn>
                  <a:cxn ang="0">
                    <a:pos x="connsiteX1" y="connsiteY1"/>
                  </a:cxn>
                </a:cxnLst>
                <a:rect l="l" t="t" r="r" b="b"/>
                <a:pathLst>
                  <a:path w="35809" h="5909">
                    <a:moveTo>
                      <a:pt x="382" y="383"/>
                    </a:moveTo>
                    <a:lnTo>
                      <a:pt x="36191" y="383"/>
                    </a:lnTo>
                  </a:path>
                </a:pathLst>
              </a:custGeom>
              <a:noFill/>
              <a:ln w="5965" cap="flat">
                <a:solidFill>
                  <a:srgbClr val="EC4E44"/>
                </a:solidFill>
                <a:prstDash val="solid"/>
                <a:miter/>
              </a:ln>
            </p:spPr>
            <p:txBody>
              <a:bodyPr rtlCol="0" anchor="ctr"/>
              <a:lstStyle/>
              <a:p>
                <a:endParaRPr lang="en-US"/>
              </a:p>
            </p:txBody>
          </p:sp>
          <p:sp>
            <p:nvSpPr>
              <p:cNvPr id="3850" name="Freeform: Shape 3849">
                <a:extLst>
                  <a:ext uri="{FF2B5EF4-FFF2-40B4-BE49-F238E27FC236}">
                    <a16:creationId xmlns:a16="http://schemas.microsoft.com/office/drawing/2014/main" id="{B59D9FFA-05F2-473B-A62E-43178417CBBF}"/>
                  </a:ext>
                </a:extLst>
              </p:cNvPr>
              <p:cNvSpPr/>
              <p:nvPr/>
            </p:nvSpPr>
            <p:spPr>
              <a:xfrm>
                <a:off x="2680216" y="4157334"/>
                <a:ext cx="35809" cy="5909"/>
              </a:xfrm>
              <a:custGeom>
                <a:avLst/>
                <a:gdLst>
                  <a:gd name="connsiteX0" fmla="*/ 396 w 35809"/>
                  <a:gd name="connsiteY0" fmla="*/ 369 h 5909"/>
                  <a:gd name="connsiteX1" fmla="*/ 36206 w 35809"/>
                  <a:gd name="connsiteY1" fmla="*/ 369 h 5909"/>
                </a:gdLst>
                <a:ahLst/>
                <a:cxnLst>
                  <a:cxn ang="0">
                    <a:pos x="connsiteX0" y="connsiteY0"/>
                  </a:cxn>
                  <a:cxn ang="0">
                    <a:pos x="connsiteX1" y="connsiteY1"/>
                  </a:cxn>
                </a:cxnLst>
                <a:rect l="l" t="t" r="r" b="b"/>
                <a:pathLst>
                  <a:path w="35809" h="5909">
                    <a:moveTo>
                      <a:pt x="396" y="369"/>
                    </a:moveTo>
                    <a:lnTo>
                      <a:pt x="36206" y="369"/>
                    </a:lnTo>
                  </a:path>
                </a:pathLst>
              </a:custGeom>
              <a:solidFill>
                <a:srgbClr val="EC4E44"/>
              </a:solidFill>
              <a:ln w="5965" cap="sq">
                <a:noFill/>
                <a:prstDash val="solid"/>
                <a:miter/>
              </a:ln>
            </p:spPr>
            <p:txBody>
              <a:bodyPr rtlCol="0" anchor="ctr"/>
              <a:lstStyle/>
              <a:p>
                <a:endParaRPr lang="en-US"/>
              </a:p>
            </p:txBody>
          </p:sp>
          <p:sp>
            <p:nvSpPr>
              <p:cNvPr id="3851" name="Freeform: Shape 3850">
                <a:extLst>
                  <a:ext uri="{FF2B5EF4-FFF2-40B4-BE49-F238E27FC236}">
                    <a16:creationId xmlns:a16="http://schemas.microsoft.com/office/drawing/2014/main" id="{4047ABA1-5686-497E-8652-01C2BC34E674}"/>
                  </a:ext>
                </a:extLst>
              </p:cNvPr>
              <p:cNvSpPr/>
              <p:nvPr/>
            </p:nvSpPr>
            <p:spPr>
              <a:xfrm>
                <a:off x="2680216" y="4157334"/>
                <a:ext cx="35809" cy="5909"/>
              </a:xfrm>
              <a:custGeom>
                <a:avLst/>
                <a:gdLst>
                  <a:gd name="connsiteX0" fmla="*/ 396 w 35809"/>
                  <a:gd name="connsiteY0" fmla="*/ 369 h 5909"/>
                  <a:gd name="connsiteX1" fmla="*/ 36206 w 35809"/>
                  <a:gd name="connsiteY1" fmla="*/ 369 h 5909"/>
                </a:gdLst>
                <a:ahLst/>
                <a:cxnLst>
                  <a:cxn ang="0">
                    <a:pos x="connsiteX0" y="connsiteY0"/>
                  </a:cxn>
                  <a:cxn ang="0">
                    <a:pos x="connsiteX1" y="connsiteY1"/>
                  </a:cxn>
                </a:cxnLst>
                <a:rect l="l" t="t" r="r" b="b"/>
                <a:pathLst>
                  <a:path w="35809" h="5909">
                    <a:moveTo>
                      <a:pt x="396" y="369"/>
                    </a:moveTo>
                    <a:lnTo>
                      <a:pt x="36206" y="369"/>
                    </a:lnTo>
                  </a:path>
                </a:pathLst>
              </a:custGeom>
              <a:noFill/>
              <a:ln w="5965" cap="flat">
                <a:solidFill>
                  <a:srgbClr val="EC4E44"/>
                </a:solidFill>
                <a:prstDash val="solid"/>
                <a:miter/>
              </a:ln>
            </p:spPr>
            <p:txBody>
              <a:bodyPr rtlCol="0" anchor="ctr"/>
              <a:lstStyle/>
              <a:p>
                <a:endParaRPr lang="en-US"/>
              </a:p>
            </p:txBody>
          </p:sp>
          <p:sp>
            <p:nvSpPr>
              <p:cNvPr id="3852" name="Freeform: Shape 3851">
                <a:extLst>
                  <a:ext uri="{FF2B5EF4-FFF2-40B4-BE49-F238E27FC236}">
                    <a16:creationId xmlns:a16="http://schemas.microsoft.com/office/drawing/2014/main" id="{ADD51684-2ECE-4C49-8C71-718D52AD4ACA}"/>
                  </a:ext>
                </a:extLst>
              </p:cNvPr>
              <p:cNvSpPr/>
              <p:nvPr/>
            </p:nvSpPr>
            <p:spPr>
              <a:xfrm>
                <a:off x="1494016" y="5133434"/>
                <a:ext cx="35809" cy="5909"/>
              </a:xfrm>
              <a:custGeom>
                <a:avLst/>
                <a:gdLst>
                  <a:gd name="connsiteX0" fmla="*/ 198 w 35809"/>
                  <a:gd name="connsiteY0" fmla="*/ 534 h 5909"/>
                  <a:gd name="connsiteX1" fmla="*/ 36007 w 35809"/>
                  <a:gd name="connsiteY1" fmla="*/ 534 h 5909"/>
                </a:gdLst>
                <a:ahLst/>
                <a:cxnLst>
                  <a:cxn ang="0">
                    <a:pos x="connsiteX0" y="connsiteY0"/>
                  </a:cxn>
                  <a:cxn ang="0">
                    <a:pos x="connsiteX1" y="connsiteY1"/>
                  </a:cxn>
                </a:cxnLst>
                <a:rect l="l" t="t" r="r" b="b"/>
                <a:pathLst>
                  <a:path w="35809" h="5909">
                    <a:moveTo>
                      <a:pt x="198" y="534"/>
                    </a:moveTo>
                    <a:lnTo>
                      <a:pt x="36007" y="534"/>
                    </a:lnTo>
                  </a:path>
                </a:pathLst>
              </a:custGeom>
              <a:solidFill>
                <a:srgbClr val="EC4E44"/>
              </a:solidFill>
              <a:ln w="5965" cap="sq">
                <a:noFill/>
                <a:prstDash val="solid"/>
                <a:miter/>
              </a:ln>
            </p:spPr>
            <p:txBody>
              <a:bodyPr rtlCol="0" anchor="ctr"/>
              <a:lstStyle/>
              <a:p>
                <a:endParaRPr lang="en-US"/>
              </a:p>
            </p:txBody>
          </p:sp>
          <p:sp>
            <p:nvSpPr>
              <p:cNvPr id="3853" name="Freeform: Shape 3852">
                <a:extLst>
                  <a:ext uri="{FF2B5EF4-FFF2-40B4-BE49-F238E27FC236}">
                    <a16:creationId xmlns:a16="http://schemas.microsoft.com/office/drawing/2014/main" id="{3FD35F7C-F063-40D8-818D-EC230D2F7FC3}"/>
                  </a:ext>
                </a:extLst>
              </p:cNvPr>
              <p:cNvSpPr/>
              <p:nvPr/>
            </p:nvSpPr>
            <p:spPr>
              <a:xfrm>
                <a:off x="1494016" y="5133434"/>
                <a:ext cx="35809" cy="5909"/>
              </a:xfrm>
              <a:custGeom>
                <a:avLst/>
                <a:gdLst>
                  <a:gd name="connsiteX0" fmla="*/ 198 w 35809"/>
                  <a:gd name="connsiteY0" fmla="*/ 534 h 5909"/>
                  <a:gd name="connsiteX1" fmla="*/ 36007 w 35809"/>
                  <a:gd name="connsiteY1" fmla="*/ 534 h 5909"/>
                </a:gdLst>
                <a:ahLst/>
                <a:cxnLst>
                  <a:cxn ang="0">
                    <a:pos x="connsiteX0" y="connsiteY0"/>
                  </a:cxn>
                  <a:cxn ang="0">
                    <a:pos x="connsiteX1" y="connsiteY1"/>
                  </a:cxn>
                </a:cxnLst>
                <a:rect l="l" t="t" r="r" b="b"/>
                <a:pathLst>
                  <a:path w="35809" h="5909">
                    <a:moveTo>
                      <a:pt x="198" y="534"/>
                    </a:moveTo>
                    <a:lnTo>
                      <a:pt x="36007" y="534"/>
                    </a:lnTo>
                  </a:path>
                </a:pathLst>
              </a:custGeom>
              <a:noFill/>
              <a:ln w="5965" cap="flat">
                <a:solidFill>
                  <a:srgbClr val="EC4E44"/>
                </a:solidFill>
                <a:prstDash val="solid"/>
                <a:miter/>
              </a:ln>
            </p:spPr>
            <p:txBody>
              <a:bodyPr rtlCol="0" anchor="ctr"/>
              <a:lstStyle/>
              <a:p>
                <a:endParaRPr lang="en-US"/>
              </a:p>
            </p:txBody>
          </p:sp>
          <p:sp>
            <p:nvSpPr>
              <p:cNvPr id="3854" name="Freeform: Shape 3853">
                <a:extLst>
                  <a:ext uri="{FF2B5EF4-FFF2-40B4-BE49-F238E27FC236}">
                    <a16:creationId xmlns:a16="http://schemas.microsoft.com/office/drawing/2014/main" id="{B303CF24-7B0B-4EBC-8814-32110E3B95A3}"/>
                  </a:ext>
                </a:extLst>
              </p:cNvPr>
              <p:cNvSpPr/>
              <p:nvPr/>
            </p:nvSpPr>
            <p:spPr>
              <a:xfrm>
                <a:off x="3077900" y="3811325"/>
                <a:ext cx="35809" cy="5909"/>
              </a:xfrm>
              <a:custGeom>
                <a:avLst/>
                <a:gdLst>
                  <a:gd name="connsiteX0" fmla="*/ 463 w 35809"/>
                  <a:gd name="connsiteY0" fmla="*/ 310 h 5909"/>
                  <a:gd name="connsiteX1" fmla="*/ 36272 w 35809"/>
                  <a:gd name="connsiteY1" fmla="*/ 310 h 5909"/>
                </a:gdLst>
                <a:ahLst/>
                <a:cxnLst>
                  <a:cxn ang="0">
                    <a:pos x="connsiteX0" y="connsiteY0"/>
                  </a:cxn>
                  <a:cxn ang="0">
                    <a:pos x="connsiteX1" y="connsiteY1"/>
                  </a:cxn>
                </a:cxnLst>
                <a:rect l="l" t="t" r="r" b="b"/>
                <a:pathLst>
                  <a:path w="35809" h="5909">
                    <a:moveTo>
                      <a:pt x="463" y="310"/>
                    </a:moveTo>
                    <a:lnTo>
                      <a:pt x="36272" y="310"/>
                    </a:lnTo>
                  </a:path>
                </a:pathLst>
              </a:custGeom>
              <a:solidFill>
                <a:srgbClr val="EC4E44"/>
              </a:solidFill>
              <a:ln w="5965" cap="sq">
                <a:noFill/>
                <a:prstDash val="solid"/>
                <a:miter/>
              </a:ln>
            </p:spPr>
            <p:txBody>
              <a:bodyPr rtlCol="0" anchor="ctr"/>
              <a:lstStyle/>
              <a:p>
                <a:endParaRPr lang="en-US"/>
              </a:p>
            </p:txBody>
          </p:sp>
          <p:sp>
            <p:nvSpPr>
              <p:cNvPr id="3855" name="Freeform: Shape 3854">
                <a:extLst>
                  <a:ext uri="{FF2B5EF4-FFF2-40B4-BE49-F238E27FC236}">
                    <a16:creationId xmlns:a16="http://schemas.microsoft.com/office/drawing/2014/main" id="{191679D6-709A-4567-AC25-C53131C5998A}"/>
                  </a:ext>
                </a:extLst>
              </p:cNvPr>
              <p:cNvSpPr/>
              <p:nvPr/>
            </p:nvSpPr>
            <p:spPr>
              <a:xfrm>
                <a:off x="3077900" y="3811325"/>
                <a:ext cx="35809" cy="5909"/>
              </a:xfrm>
              <a:custGeom>
                <a:avLst/>
                <a:gdLst>
                  <a:gd name="connsiteX0" fmla="*/ 463 w 35809"/>
                  <a:gd name="connsiteY0" fmla="*/ 310 h 5909"/>
                  <a:gd name="connsiteX1" fmla="*/ 36272 w 35809"/>
                  <a:gd name="connsiteY1" fmla="*/ 310 h 5909"/>
                </a:gdLst>
                <a:ahLst/>
                <a:cxnLst>
                  <a:cxn ang="0">
                    <a:pos x="connsiteX0" y="connsiteY0"/>
                  </a:cxn>
                  <a:cxn ang="0">
                    <a:pos x="connsiteX1" y="connsiteY1"/>
                  </a:cxn>
                </a:cxnLst>
                <a:rect l="l" t="t" r="r" b="b"/>
                <a:pathLst>
                  <a:path w="35809" h="5909">
                    <a:moveTo>
                      <a:pt x="463" y="310"/>
                    </a:moveTo>
                    <a:lnTo>
                      <a:pt x="36272" y="310"/>
                    </a:lnTo>
                  </a:path>
                </a:pathLst>
              </a:custGeom>
              <a:noFill/>
              <a:ln w="5965" cap="flat">
                <a:solidFill>
                  <a:srgbClr val="EC4E44"/>
                </a:solidFill>
                <a:prstDash val="solid"/>
                <a:miter/>
              </a:ln>
            </p:spPr>
            <p:txBody>
              <a:bodyPr rtlCol="0" anchor="ctr"/>
              <a:lstStyle/>
              <a:p>
                <a:endParaRPr lang="en-US"/>
              </a:p>
            </p:txBody>
          </p:sp>
          <p:sp>
            <p:nvSpPr>
              <p:cNvPr id="3856" name="Freeform: Shape 3855">
                <a:extLst>
                  <a:ext uri="{FF2B5EF4-FFF2-40B4-BE49-F238E27FC236}">
                    <a16:creationId xmlns:a16="http://schemas.microsoft.com/office/drawing/2014/main" id="{3F6E60FC-C388-4B25-B12C-6F7783483733}"/>
                  </a:ext>
                </a:extLst>
              </p:cNvPr>
              <p:cNvSpPr/>
              <p:nvPr/>
            </p:nvSpPr>
            <p:spPr>
              <a:xfrm>
                <a:off x="2839858" y="4015098"/>
                <a:ext cx="35809" cy="5909"/>
              </a:xfrm>
              <a:custGeom>
                <a:avLst/>
                <a:gdLst>
                  <a:gd name="connsiteX0" fmla="*/ 423 w 35809"/>
                  <a:gd name="connsiteY0" fmla="*/ 345 h 5909"/>
                  <a:gd name="connsiteX1" fmla="*/ 36232 w 35809"/>
                  <a:gd name="connsiteY1" fmla="*/ 345 h 5909"/>
                </a:gdLst>
                <a:ahLst/>
                <a:cxnLst>
                  <a:cxn ang="0">
                    <a:pos x="connsiteX0" y="connsiteY0"/>
                  </a:cxn>
                  <a:cxn ang="0">
                    <a:pos x="connsiteX1" y="connsiteY1"/>
                  </a:cxn>
                </a:cxnLst>
                <a:rect l="l" t="t" r="r" b="b"/>
                <a:pathLst>
                  <a:path w="35809" h="5909">
                    <a:moveTo>
                      <a:pt x="423" y="345"/>
                    </a:moveTo>
                    <a:lnTo>
                      <a:pt x="36232" y="345"/>
                    </a:lnTo>
                  </a:path>
                </a:pathLst>
              </a:custGeom>
              <a:solidFill>
                <a:srgbClr val="EC4E44"/>
              </a:solidFill>
              <a:ln w="5965" cap="sq">
                <a:noFill/>
                <a:prstDash val="solid"/>
                <a:miter/>
              </a:ln>
            </p:spPr>
            <p:txBody>
              <a:bodyPr rtlCol="0" anchor="ctr"/>
              <a:lstStyle/>
              <a:p>
                <a:endParaRPr lang="en-US"/>
              </a:p>
            </p:txBody>
          </p:sp>
          <p:sp>
            <p:nvSpPr>
              <p:cNvPr id="3857" name="Freeform: Shape 3856">
                <a:extLst>
                  <a:ext uri="{FF2B5EF4-FFF2-40B4-BE49-F238E27FC236}">
                    <a16:creationId xmlns:a16="http://schemas.microsoft.com/office/drawing/2014/main" id="{1DC27E30-11C2-4573-AD32-C8BDF6420A47}"/>
                  </a:ext>
                </a:extLst>
              </p:cNvPr>
              <p:cNvSpPr/>
              <p:nvPr/>
            </p:nvSpPr>
            <p:spPr>
              <a:xfrm>
                <a:off x="2839858" y="4015098"/>
                <a:ext cx="35809" cy="5909"/>
              </a:xfrm>
              <a:custGeom>
                <a:avLst/>
                <a:gdLst>
                  <a:gd name="connsiteX0" fmla="*/ 423 w 35809"/>
                  <a:gd name="connsiteY0" fmla="*/ 345 h 5909"/>
                  <a:gd name="connsiteX1" fmla="*/ 36232 w 35809"/>
                  <a:gd name="connsiteY1" fmla="*/ 345 h 5909"/>
                </a:gdLst>
                <a:ahLst/>
                <a:cxnLst>
                  <a:cxn ang="0">
                    <a:pos x="connsiteX0" y="connsiteY0"/>
                  </a:cxn>
                  <a:cxn ang="0">
                    <a:pos x="connsiteX1" y="connsiteY1"/>
                  </a:cxn>
                </a:cxnLst>
                <a:rect l="l" t="t" r="r" b="b"/>
                <a:pathLst>
                  <a:path w="35809" h="5909">
                    <a:moveTo>
                      <a:pt x="423" y="345"/>
                    </a:moveTo>
                    <a:lnTo>
                      <a:pt x="36232" y="345"/>
                    </a:lnTo>
                  </a:path>
                </a:pathLst>
              </a:custGeom>
              <a:noFill/>
              <a:ln w="5965" cap="flat">
                <a:solidFill>
                  <a:srgbClr val="EC4E44"/>
                </a:solidFill>
                <a:prstDash val="solid"/>
                <a:miter/>
              </a:ln>
            </p:spPr>
            <p:txBody>
              <a:bodyPr rtlCol="0" anchor="ctr"/>
              <a:lstStyle/>
              <a:p>
                <a:endParaRPr lang="en-US"/>
              </a:p>
            </p:txBody>
          </p:sp>
          <p:sp>
            <p:nvSpPr>
              <p:cNvPr id="3858" name="Freeform: Shape 3857">
                <a:extLst>
                  <a:ext uri="{FF2B5EF4-FFF2-40B4-BE49-F238E27FC236}">
                    <a16:creationId xmlns:a16="http://schemas.microsoft.com/office/drawing/2014/main" id="{1BD32FD4-189D-4B81-8CB2-F35225A8A15C}"/>
                  </a:ext>
                </a:extLst>
              </p:cNvPr>
              <p:cNvSpPr/>
              <p:nvPr/>
            </p:nvSpPr>
            <p:spPr>
              <a:xfrm>
                <a:off x="2345957" y="4461456"/>
                <a:ext cx="35809" cy="5909"/>
              </a:xfrm>
              <a:custGeom>
                <a:avLst/>
                <a:gdLst>
                  <a:gd name="connsiteX0" fmla="*/ 340 w 35809"/>
                  <a:gd name="connsiteY0" fmla="*/ 420 h 5909"/>
                  <a:gd name="connsiteX1" fmla="*/ 36150 w 35809"/>
                  <a:gd name="connsiteY1" fmla="*/ 420 h 5909"/>
                </a:gdLst>
                <a:ahLst/>
                <a:cxnLst>
                  <a:cxn ang="0">
                    <a:pos x="connsiteX0" y="connsiteY0"/>
                  </a:cxn>
                  <a:cxn ang="0">
                    <a:pos x="connsiteX1" y="connsiteY1"/>
                  </a:cxn>
                </a:cxnLst>
                <a:rect l="l" t="t" r="r" b="b"/>
                <a:pathLst>
                  <a:path w="35809" h="5909">
                    <a:moveTo>
                      <a:pt x="340" y="420"/>
                    </a:moveTo>
                    <a:lnTo>
                      <a:pt x="36150" y="420"/>
                    </a:lnTo>
                  </a:path>
                </a:pathLst>
              </a:custGeom>
              <a:solidFill>
                <a:srgbClr val="EC4E44"/>
              </a:solidFill>
              <a:ln w="5965" cap="sq">
                <a:noFill/>
                <a:prstDash val="solid"/>
                <a:miter/>
              </a:ln>
            </p:spPr>
            <p:txBody>
              <a:bodyPr rtlCol="0" anchor="ctr"/>
              <a:lstStyle/>
              <a:p>
                <a:endParaRPr lang="en-US"/>
              </a:p>
            </p:txBody>
          </p:sp>
          <p:sp>
            <p:nvSpPr>
              <p:cNvPr id="3859" name="Freeform: Shape 3858">
                <a:extLst>
                  <a:ext uri="{FF2B5EF4-FFF2-40B4-BE49-F238E27FC236}">
                    <a16:creationId xmlns:a16="http://schemas.microsoft.com/office/drawing/2014/main" id="{36B79641-15D8-455E-9331-BBF2623021D8}"/>
                  </a:ext>
                </a:extLst>
              </p:cNvPr>
              <p:cNvSpPr/>
              <p:nvPr/>
            </p:nvSpPr>
            <p:spPr>
              <a:xfrm>
                <a:off x="2345957" y="4461456"/>
                <a:ext cx="35809" cy="5909"/>
              </a:xfrm>
              <a:custGeom>
                <a:avLst/>
                <a:gdLst>
                  <a:gd name="connsiteX0" fmla="*/ 340 w 35809"/>
                  <a:gd name="connsiteY0" fmla="*/ 420 h 5909"/>
                  <a:gd name="connsiteX1" fmla="*/ 36150 w 35809"/>
                  <a:gd name="connsiteY1" fmla="*/ 420 h 5909"/>
                </a:gdLst>
                <a:ahLst/>
                <a:cxnLst>
                  <a:cxn ang="0">
                    <a:pos x="connsiteX0" y="connsiteY0"/>
                  </a:cxn>
                  <a:cxn ang="0">
                    <a:pos x="connsiteX1" y="connsiteY1"/>
                  </a:cxn>
                </a:cxnLst>
                <a:rect l="l" t="t" r="r" b="b"/>
                <a:pathLst>
                  <a:path w="35809" h="5909">
                    <a:moveTo>
                      <a:pt x="340" y="420"/>
                    </a:moveTo>
                    <a:lnTo>
                      <a:pt x="36150" y="420"/>
                    </a:lnTo>
                  </a:path>
                </a:pathLst>
              </a:custGeom>
              <a:noFill/>
              <a:ln w="5965" cap="flat">
                <a:solidFill>
                  <a:srgbClr val="EC4E44"/>
                </a:solidFill>
                <a:prstDash val="solid"/>
                <a:miter/>
              </a:ln>
            </p:spPr>
            <p:txBody>
              <a:bodyPr rtlCol="0" anchor="ctr"/>
              <a:lstStyle/>
              <a:p>
                <a:endParaRPr lang="en-US"/>
              </a:p>
            </p:txBody>
          </p:sp>
          <p:sp>
            <p:nvSpPr>
              <p:cNvPr id="3860" name="Freeform: Shape 3859">
                <a:extLst>
                  <a:ext uri="{FF2B5EF4-FFF2-40B4-BE49-F238E27FC236}">
                    <a16:creationId xmlns:a16="http://schemas.microsoft.com/office/drawing/2014/main" id="{8E911767-1545-4CB7-B585-93F58B371373}"/>
                  </a:ext>
                </a:extLst>
              </p:cNvPr>
              <p:cNvSpPr/>
              <p:nvPr/>
            </p:nvSpPr>
            <p:spPr>
              <a:xfrm>
                <a:off x="2294277" y="4507329"/>
                <a:ext cx="35809" cy="5909"/>
              </a:xfrm>
              <a:custGeom>
                <a:avLst/>
                <a:gdLst>
                  <a:gd name="connsiteX0" fmla="*/ 332 w 35809"/>
                  <a:gd name="connsiteY0" fmla="*/ 428 h 5909"/>
                  <a:gd name="connsiteX1" fmla="*/ 36141 w 35809"/>
                  <a:gd name="connsiteY1" fmla="*/ 428 h 5909"/>
                </a:gdLst>
                <a:ahLst/>
                <a:cxnLst>
                  <a:cxn ang="0">
                    <a:pos x="connsiteX0" y="connsiteY0"/>
                  </a:cxn>
                  <a:cxn ang="0">
                    <a:pos x="connsiteX1" y="connsiteY1"/>
                  </a:cxn>
                </a:cxnLst>
                <a:rect l="l" t="t" r="r" b="b"/>
                <a:pathLst>
                  <a:path w="35809" h="5909">
                    <a:moveTo>
                      <a:pt x="332" y="428"/>
                    </a:moveTo>
                    <a:lnTo>
                      <a:pt x="36141" y="428"/>
                    </a:lnTo>
                  </a:path>
                </a:pathLst>
              </a:custGeom>
              <a:solidFill>
                <a:srgbClr val="EC4E44"/>
              </a:solidFill>
              <a:ln w="5965" cap="sq">
                <a:noFill/>
                <a:prstDash val="solid"/>
                <a:miter/>
              </a:ln>
            </p:spPr>
            <p:txBody>
              <a:bodyPr rtlCol="0" anchor="ctr"/>
              <a:lstStyle/>
              <a:p>
                <a:endParaRPr lang="en-US"/>
              </a:p>
            </p:txBody>
          </p:sp>
          <p:sp>
            <p:nvSpPr>
              <p:cNvPr id="3861" name="Freeform: Shape 3860">
                <a:extLst>
                  <a:ext uri="{FF2B5EF4-FFF2-40B4-BE49-F238E27FC236}">
                    <a16:creationId xmlns:a16="http://schemas.microsoft.com/office/drawing/2014/main" id="{9E30AD33-D2DA-4C9C-BDCA-AA323531C7C1}"/>
                  </a:ext>
                </a:extLst>
              </p:cNvPr>
              <p:cNvSpPr/>
              <p:nvPr/>
            </p:nvSpPr>
            <p:spPr>
              <a:xfrm>
                <a:off x="2294277" y="4507329"/>
                <a:ext cx="35809" cy="5909"/>
              </a:xfrm>
              <a:custGeom>
                <a:avLst/>
                <a:gdLst>
                  <a:gd name="connsiteX0" fmla="*/ 332 w 35809"/>
                  <a:gd name="connsiteY0" fmla="*/ 428 h 5909"/>
                  <a:gd name="connsiteX1" fmla="*/ 36141 w 35809"/>
                  <a:gd name="connsiteY1" fmla="*/ 428 h 5909"/>
                </a:gdLst>
                <a:ahLst/>
                <a:cxnLst>
                  <a:cxn ang="0">
                    <a:pos x="connsiteX0" y="connsiteY0"/>
                  </a:cxn>
                  <a:cxn ang="0">
                    <a:pos x="connsiteX1" y="connsiteY1"/>
                  </a:cxn>
                </a:cxnLst>
                <a:rect l="l" t="t" r="r" b="b"/>
                <a:pathLst>
                  <a:path w="35809" h="5909">
                    <a:moveTo>
                      <a:pt x="332" y="428"/>
                    </a:moveTo>
                    <a:lnTo>
                      <a:pt x="36141" y="428"/>
                    </a:lnTo>
                  </a:path>
                </a:pathLst>
              </a:custGeom>
              <a:noFill/>
              <a:ln w="5965" cap="flat">
                <a:solidFill>
                  <a:srgbClr val="EC4E44"/>
                </a:solidFill>
                <a:prstDash val="solid"/>
                <a:miter/>
              </a:ln>
            </p:spPr>
            <p:txBody>
              <a:bodyPr rtlCol="0" anchor="ctr"/>
              <a:lstStyle/>
              <a:p>
                <a:endParaRPr lang="en-US"/>
              </a:p>
            </p:txBody>
          </p:sp>
          <p:sp>
            <p:nvSpPr>
              <p:cNvPr id="3862" name="Freeform: Shape 3861">
                <a:extLst>
                  <a:ext uri="{FF2B5EF4-FFF2-40B4-BE49-F238E27FC236}">
                    <a16:creationId xmlns:a16="http://schemas.microsoft.com/office/drawing/2014/main" id="{9B3BD7D2-318E-41E3-BD0F-AF41958DEF84}"/>
                  </a:ext>
                </a:extLst>
              </p:cNvPr>
              <p:cNvSpPr/>
              <p:nvPr/>
            </p:nvSpPr>
            <p:spPr>
              <a:xfrm>
                <a:off x="2407128" y="4287949"/>
                <a:ext cx="35809" cy="5909"/>
              </a:xfrm>
              <a:custGeom>
                <a:avLst/>
                <a:gdLst>
                  <a:gd name="connsiteX0" fmla="*/ 351 w 35809"/>
                  <a:gd name="connsiteY0" fmla="*/ 391 h 5909"/>
                  <a:gd name="connsiteX1" fmla="*/ 36160 w 35809"/>
                  <a:gd name="connsiteY1" fmla="*/ 391 h 5909"/>
                </a:gdLst>
                <a:ahLst/>
                <a:cxnLst>
                  <a:cxn ang="0">
                    <a:pos x="connsiteX0" y="connsiteY0"/>
                  </a:cxn>
                  <a:cxn ang="0">
                    <a:pos x="connsiteX1" y="connsiteY1"/>
                  </a:cxn>
                </a:cxnLst>
                <a:rect l="l" t="t" r="r" b="b"/>
                <a:pathLst>
                  <a:path w="35809" h="5909">
                    <a:moveTo>
                      <a:pt x="351" y="391"/>
                    </a:moveTo>
                    <a:lnTo>
                      <a:pt x="36160" y="391"/>
                    </a:lnTo>
                  </a:path>
                </a:pathLst>
              </a:custGeom>
              <a:solidFill>
                <a:srgbClr val="EC4E44"/>
              </a:solidFill>
              <a:ln w="5965" cap="sq">
                <a:noFill/>
                <a:prstDash val="solid"/>
                <a:miter/>
              </a:ln>
            </p:spPr>
            <p:txBody>
              <a:bodyPr rtlCol="0" anchor="ctr"/>
              <a:lstStyle/>
              <a:p>
                <a:endParaRPr lang="en-US"/>
              </a:p>
            </p:txBody>
          </p:sp>
          <p:sp>
            <p:nvSpPr>
              <p:cNvPr id="3863" name="Freeform: Shape 3862">
                <a:extLst>
                  <a:ext uri="{FF2B5EF4-FFF2-40B4-BE49-F238E27FC236}">
                    <a16:creationId xmlns:a16="http://schemas.microsoft.com/office/drawing/2014/main" id="{13C5EE36-160B-458C-AEB9-FF6C8716C306}"/>
                  </a:ext>
                </a:extLst>
              </p:cNvPr>
              <p:cNvSpPr/>
              <p:nvPr/>
            </p:nvSpPr>
            <p:spPr>
              <a:xfrm>
                <a:off x="2407128" y="4287949"/>
                <a:ext cx="35809" cy="5909"/>
              </a:xfrm>
              <a:custGeom>
                <a:avLst/>
                <a:gdLst>
                  <a:gd name="connsiteX0" fmla="*/ 351 w 35809"/>
                  <a:gd name="connsiteY0" fmla="*/ 391 h 5909"/>
                  <a:gd name="connsiteX1" fmla="*/ 36160 w 35809"/>
                  <a:gd name="connsiteY1" fmla="*/ 391 h 5909"/>
                </a:gdLst>
                <a:ahLst/>
                <a:cxnLst>
                  <a:cxn ang="0">
                    <a:pos x="connsiteX0" y="connsiteY0"/>
                  </a:cxn>
                  <a:cxn ang="0">
                    <a:pos x="connsiteX1" y="connsiteY1"/>
                  </a:cxn>
                </a:cxnLst>
                <a:rect l="l" t="t" r="r" b="b"/>
                <a:pathLst>
                  <a:path w="35809" h="5909">
                    <a:moveTo>
                      <a:pt x="351" y="391"/>
                    </a:moveTo>
                    <a:lnTo>
                      <a:pt x="36160" y="391"/>
                    </a:lnTo>
                  </a:path>
                </a:pathLst>
              </a:custGeom>
              <a:noFill/>
              <a:ln w="5965" cap="flat">
                <a:solidFill>
                  <a:srgbClr val="EC4E44"/>
                </a:solidFill>
                <a:prstDash val="solid"/>
                <a:miter/>
              </a:ln>
            </p:spPr>
            <p:txBody>
              <a:bodyPr rtlCol="0" anchor="ctr"/>
              <a:lstStyle/>
              <a:p>
                <a:endParaRPr lang="en-US"/>
              </a:p>
            </p:txBody>
          </p:sp>
          <p:sp>
            <p:nvSpPr>
              <p:cNvPr id="3864" name="Freeform: Shape 3863">
                <a:extLst>
                  <a:ext uri="{FF2B5EF4-FFF2-40B4-BE49-F238E27FC236}">
                    <a16:creationId xmlns:a16="http://schemas.microsoft.com/office/drawing/2014/main" id="{F847A012-39D6-4015-ABCE-5C351E3E937C}"/>
                  </a:ext>
                </a:extLst>
              </p:cNvPr>
              <p:cNvSpPr/>
              <p:nvPr/>
            </p:nvSpPr>
            <p:spPr>
              <a:xfrm>
                <a:off x="2205763" y="4611943"/>
                <a:ext cx="35809" cy="5909"/>
              </a:xfrm>
              <a:custGeom>
                <a:avLst/>
                <a:gdLst>
                  <a:gd name="connsiteX0" fmla="*/ 317 w 35809"/>
                  <a:gd name="connsiteY0" fmla="*/ 446 h 5909"/>
                  <a:gd name="connsiteX1" fmla="*/ 36126 w 35809"/>
                  <a:gd name="connsiteY1" fmla="*/ 446 h 5909"/>
                </a:gdLst>
                <a:ahLst/>
                <a:cxnLst>
                  <a:cxn ang="0">
                    <a:pos x="connsiteX0" y="connsiteY0"/>
                  </a:cxn>
                  <a:cxn ang="0">
                    <a:pos x="connsiteX1" y="connsiteY1"/>
                  </a:cxn>
                </a:cxnLst>
                <a:rect l="l" t="t" r="r" b="b"/>
                <a:pathLst>
                  <a:path w="35809" h="5909">
                    <a:moveTo>
                      <a:pt x="317" y="446"/>
                    </a:moveTo>
                    <a:lnTo>
                      <a:pt x="36126" y="446"/>
                    </a:lnTo>
                  </a:path>
                </a:pathLst>
              </a:custGeom>
              <a:solidFill>
                <a:srgbClr val="EC4E44"/>
              </a:solidFill>
              <a:ln w="5965" cap="sq">
                <a:noFill/>
                <a:prstDash val="solid"/>
                <a:miter/>
              </a:ln>
            </p:spPr>
            <p:txBody>
              <a:bodyPr rtlCol="0" anchor="ctr"/>
              <a:lstStyle/>
              <a:p>
                <a:endParaRPr lang="en-US"/>
              </a:p>
            </p:txBody>
          </p:sp>
          <p:sp>
            <p:nvSpPr>
              <p:cNvPr id="3865" name="Freeform: Shape 3864">
                <a:extLst>
                  <a:ext uri="{FF2B5EF4-FFF2-40B4-BE49-F238E27FC236}">
                    <a16:creationId xmlns:a16="http://schemas.microsoft.com/office/drawing/2014/main" id="{63A1B4A4-DDF6-4123-9BE7-067FB8D982C6}"/>
                  </a:ext>
                </a:extLst>
              </p:cNvPr>
              <p:cNvSpPr/>
              <p:nvPr/>
            </p:nvSpPr>
            <p:spPr>
              <a:xfrm>
                <a:off x="2205763" y="4611943"/>
                <a:ext cx="35809" cy="5909"/>
              </a:xfrm>
              <a:custGeom>
                <a:avLst/>
                <a:gdLst>
                  <a:gd name="connsiteX0" fmla="*/ 317 w 35809"/>
                  <a:gd name="connsiteY0" fmla="*/ 446 h 5909"/>
                  <a:gd name="connsiteX1" fmla="*/ 36126 w 35809"/>
                  <a:gd name="connsiteY1" fmla="*/ 446 h 5909"/>
                </a:gdLst>
                <a:ahLst/>
                <a:cxnLst>
                  <a:cxn ang="0">
                    <a:pos x="connsiteX0" y="connsiteY0"/>
                  </a:cxn>
                  <a:cxn ang="0">
                    <a:pos x="connsiteX1" y="connsiteY1"/>
                  </a:cxn>
                </a:cxnLst>
                <a:rect l="l" t="t" r="r" b="b"/>
                <a:pathLst>
                  <a:path w="35809" h="5909">
                    <a:moveTo>
                      <a:pt x="317" y="446"/>
                    </a:moveTo>
                    <a:lnTo>
                      <a:pt x="36126" y="446"/>
                    </a:lnTo>
                  </a:path>
                </a:pathLst>
              </a:custGeom>
              <a:noFill/>
              <a:ln w="5965" cap="flat">
                <a:solidFill>
                  <a:srgbClr val="EC4E44"/>
                </a:solidFill>
                <a:prstDash val="solid"/>
                <a:miter/>
              </a:ln>
            </p:spPr>
            <p:txBody>
              <a:bodyPr rtlCol="0" anchor="ctr"/>
              <a:lstStyle/>
              <a:p>
                <a:endParaRPr lang="en-US"/>
              </a:p>
            </p:txBody>
          </p:sp>
          <p:sp>
            <p:nvSpPr>
              <p:cNvPr id="3866" name="Freeform: Shape 3865">
                <a:extLst>
                  <a:ext uri="{FF2B5EF4-FFF2-40B4-BE49-F238E27FC236}">
                    <a16:creationId xmlns:a16="http://schemas.microsoft.com/office/drawing/2014/main" id="{A9BA40A7-EF51-4613-B497-2A0A6EB46469}"/>
                  </a:ext>
                </a:extLst>
              </p:cNvPr>
              <p:cNvSpPr/>
              <p:nvPr/>
            </p:nvSpPr>
            <p:spPr>
              <a:xfrm>
                <a:off x="3111558" y="3670351"/>
                <a:ext cx="35809" cy="5909"/>
              </a:xfrm>
              <a:custGeom>
                <a:avLst/>
                <a:gdLst>
                  <a:gd name="connsiteX0" fmla="*/ 469 w 35809"/>
                  <a:gd name="connsiteY0" fmla="*/ 286 h 5909"/>
                  <a:gd name="connsiteX1" fmla="*/ 36278 w 35809"/>
                  <a:gd name="connsiteY1" fmla="*/ 286 h 5909"/>
                </a:gdLst>
                <a:ahLst/>
                <a:cxnLst>
                  <a:cxn ang="0">
                    <a:pos x="connsiteX0" y="connsiteY0"/>
                  </a:cxn>
                  <a:cxn ang="0">
                    <a:pos x="connsiteX1" y="connsiteY1"/>
                  </a:cxn>
                </a:cxnLst>
                <a:rect l="l" t="t" r="r" b="b"/>
                <a:pathLst>
                  <a:path w="35809" h="5909">
                    <a:moveTo>
                      <a:pt x="469" y="286"/>
                    </a:moveTo>
                    <a:lnTo>
                      <a:pt x="36278" y="286"/>
                    </a:lnTo>
                  </a:path>
                </a:pathLst>
              </a:custGeom>
              <a:solidFill>
                <a:srgbClr val="EC4E44"/>
              </a:solidFill>
              <a:ln w="5965" cap="sq">
                <a:noFill/>
                <a:prstDash val="solid"/>
                <a:miter/>
              </a:ln>
            </p:spPr>
            <p:txBody>
              <a:bodyPr rtlCol="0" anchor="ctr"/>
              <a:lstStyle/>
              <a:p>
                <a:endParaRPr lang="en-US"/>
              </a:p>
            </p:txBody>
          </p:sp>
          <p:sp>
            <p:nvSpPr>
              <p:cNvPr id="3867" name="Freeform: Shape 3866">
                <a:extLst>
                  <a:ext uri="{FF2B5EF4-FFF2-40B4-BE49-F238E27FC236}">
                    <a16:creationId xmlns:a16="http://schemas.microsoft.com/office/drawing/2014/main" id="{5A786D48-0511-4C22-A6C6-E998977BE603}"/>
                  </a:ext>
                </a:extLst>
              </p:cNvPr>
              <p:cNvSpPr/>
              <p:nvPr/>
            </p:nvSpPr>
            <p:spPr>
              <a:xfrm>
                <a:off x="3111558" y="3670351"/>
                <a:ext cx="35809" cy="5909"/>
              </a:xfrm>
              <a:custGeom>
                <a:avLst/>
                <a:gdLst>
                  <a:gd name="connsiteX0" fmla="*/ 469 w 35809"/>
                  <a:gd name="connsiteY0" fmla="*/ 286 h 5909"/>
                  <a:gd name="connsiteX1" fmla="*/ 36278 w 35809"/>
                  <a:gd name="connsiteY1" fmla="*/ 286 h 5909"/>
                </a:gdLst>
                <a:ahLst/>
                <a:cxnLst>
                  <a:cxn ang="0">
                    <a:pos x="connsiteX0" y="connsiteY0"/>
                  </a:cxn>
                  <a:cxn ang="0">
                    <a:pos x="connsiteX1" y="connsiteY1"/>
                  </a:cxn>
                </a:cxnLst>
                <a:rect l="l" t="t" r="r" b="b"/>
                <a:pathLst>
                  <a:path w="35809" h="5909">
                    <a:moveTo>
                      <a:pt x="469" y="286"/>
                    </a:moveTo>
                    <a:lnTo>
                      <a:pt x="36278" y="286"/>
                    </a:lnTo>
                  </a:path>
                </a:pathLst>
              </a:custGeom>
              <a:noFill/>
              <a:ln w="5965" cap="flat">
                <a:solidFill>
                  <a:srgbClr val="EC4E44"/>
                </a:solidFill>
                <a:prstDash val="solid"/>
                <a:miter/>
              </a:ln>
            </p:spPr>
            <p:txBody>
              <a:bodyPr rtlCol="0" anchor="ctr"/>
              <a:lstStyle/>
              <a:p>
                <a:endParaRPr lang="en-US"/>
              </a:p>
            </p:txBody>
          </p:sp>
          <p:sp>
            <p:nvSpPr>
              <p:cNvPr id="3868" name="Freeform: Shape 3867">
                <a:extLst>
                  <a:ext uri="{FF2B5EF4-FFF2-40B4-BE49-F238E27FC236}">
                    <a16:creationId xmlns:a16="http://schemas.microsoft.com/office/drawing/2014/main" id="{8FAAB71A-8A84-4E0A-B104-3D1EF320E31F}"/>
                  </a:ext>
                </a:extLst>
              </p:cNvPr>
              <p:cNvSpPr/>
              <p:nvPr/>
            </p:nvSpPr>
            <p:spPr>
              <a:xfrm>
                <a:off x="2969261" y="3920477"/>
                <a:ext cx="35809" cy="5909"/>
              </a:xfrm>
              <a:custGeom>
                <a:avLst/>
                <a:gdLst>
                  <a:gd name="connsiteX0" fmla="*/ 445 w 35809"/>
                  <a:gd name="connsiteY0" fmla="*/ 329 h 5909"/>
                  <a:gd name="connsiteX1" fmla="*/ 36254 w 35809"/>
                  <a:gd name="connsiteY1" fmla="*/ 329 h 5909"/>
                </a:gdLst>
                <a:ahLst/>
                <a:cxnLst>
                  <a:cxn ang="0">
                    <a:pos x="connsiteX0" y="connsiteY0"/>
                  </a:cxn>
                  <a:cxn ang="0">
                    <a:pos x="connsiteX1" y="connsiteY1"/>
                  </a:cxn>
                </a:cxnLst>
                <a:rect l="l" t="t" r="r" b="b"/>
                <a:pathLst>
                  <a:path w="35809" h="5909">
                    <a:moveTo>
                      <a:pt x="445" y="329"/>
                    </a:moveTo>
                    <a:lnTo>
                      <a:pt x="36254" y="329"/>
                    </a:lnTo>
                  </a:path>
                </a:pathLst>
              </a:custGeom>
              <a:solidFill>
                <a:srgbClr val="EC4E44"/>
              </a:solidFill>
              <a:ln w="5965" cap="sq">
                <a:noFill/>
                <a:prstDash val="solid"/>
                <a:miter/>
              </a:ln>
            </p:spPr>
            <p:txBody>
              <a:bodyPr rtlCol="0" anchor="ctr"/>
              <a:lstStyle/>
              <a:p>
                <a:endParaRPr lang="en-US"/>
              </a:p>
            </p:txBody>
          </p:sp>
          <p:sp>
            <p:nvSpPr>
              <p:cNvPr id="3869" name="Freeform: Shape 3868">
                <a:extLst>
                  <a:ext uri="{FF2B5EF4-FFF2-40B4-BE49-F238E27FC236}">
                    <a16:creationId xmlns:a16="http://schemas.microsoft.com/office/drawing/2014/main" id="{E38BE6D1-8CAD-4CD1-90E7-DF8A9DCC338B}"/>
                  </a:ext>
                </a:extLst>
              </p:cNvPr>
              <p:cNvSpPr/>
              <p:nvPr/>
            </p:nvSpPr>
            <p:spPr>
              <a:xfrm>
                <a:off x="2969261" y="3920477"/>
                <a:ext cx="35809" cy="5909"/>
              </a:xfrm>
              <a:custGeom>
                <a:avLst/>
                <a:gdLst>
                  <a:gd name="connsiteX0" fmla="*/ 445 w 35809"/>
                  <a:gd name="connsiteY0" fmla="*/ 329 h 5909"/>
                  <a:gd name="connsiteX1" fmla="*/ 36254 w 35809"/>
                  <a:gd name="connsiteY1" fmla="*/ 329 h 5909"/>
                </a:gdLst>
                <a:ahLst/>
                <a:cxnLst>
                  <a:cxn ang="0">
                    <a:pos x="connsiteX0" y="connsiteY0"/>
                  </a:cxn>
                  <a:cxn ang="0">
                    <a:pos x="connsiteX1" y="connsiteY1"/>
                  </a:cxn>
                </a:cxnLst>
                <a:rect l="l" t="t" r="r" b="b"/>
                <a:pathLst>
                  <a:path w="35809" h="5909">
                    <a:moveTo>
                      <a:pt x="445" y="329"/>
                    </a:moveTo>
                    <a:lnTo>
                      <a:pt x="36254" y="329"/>
                    </a:lnTo>
                  </a:path>
                </a:pathLst>
              </a:custGeom>
              <a:noFill/>
              <a:ln w="5965" cap="flat">
                <a:solidFill>
                  <a:srgbClr val="EC4E44"/>
                </a:solidFill>
                <a:prstDash val="solid"/>
                <a:miter/>
              </a:ln>
            </p:spPr>
            <p:txBody>
              <a:bodyPr rtlCol="0" anchor="ctr"/>
              <a:lstStyle/>
              <a:p>
                <a:endParaRPr lang="en-US"/>
              </a:p>
            </p:txBody>
          </p:sp>
          <p:sp>
            <p:nvSpPr>
              <p:cNvPr id="3870" name="Freeform: Shape 3869">
                <a:extLst>
                  <a:ext uri="{FF2B5EF4-FFF2-40B4-BE49-F238E27FC236}">
                    <a16:creationId xmlns:a16="http://schemas.microsoft.com/office/drawing/2014/main" id="{1E5E6AB5-55DA-40AB-9E38-147554F985CB}"/>
                  </a:ext>
                </a:extLst>
              </p:cNvPr>
              <p:cNvSpPr/>
              <p:nvPr/>
            </p:nvSpPr>
            <p:spPr>
              <a:xfrm>
                <a:off x="2932248" y="3925659"/>
                <a:ext cx="35809" cy="5909"/>
              </a:xfrm>
              <a:custGeom>
                <a:avLst/>
                <a:gdLst>
                  <a:gd name="connsiteX0" fmla="*/ 439 w 35809"/>
                  <a:gd name="connsiteY0" fmla="*/ 330 h 5909"/>
                  <a:gd name="connsiteX1" fmla="*/ 36248 w 35809"/>
                  <a:gd name="connsiteY1" fmla="*/ 330 h 5909"/>
                </a:gdLst>
                <a:ahLst/>
                <a:cxnLst>
                  <a:cxn ang="0">
                    <a:pos x="connsiteX0" y="connsiteY0"/>
                  </a:cxn>
                  <a:cxn ang="0">
                    <a:pos x="connsiteX1" y="connsiteY1"/>
                  </a:cxn>
                </a:cxnLst>
                <a:rect l="l" t="t" r="r" b="b"/>
                <a:pathLst>
                  <a:path w="35809" h="5909">
                    <a:moveTo>
                      <a:pt x="439" y="330"/>
                    </a:moveTo>
                    <a:lnTo>
                      <a:pt x="36248" y="330"/>
                    </a:lnTo>
                  </a:path>
                </a:pathLst>
              </a:custGeom>
              <a:solidFill>
                <a:srgbClr val="EC4E44"/>
              </a:solidFill>
              <a:ln w="5965" cap="sq">
                <a:noFill/>
                <a:prstDash val="solid"/>
                <a:miter/>
              </a:ln>
            </p:spPr>
            <p:txBody>
              <a:bodyPr rtlCol="0" anchor="ctr"/>
              <a:lstStyle/>
              <a:p>
                <a:endParaRPr lang="en-US"/>
              </a:p>
            </p:txBody>
          </p:sp>
          <p:sp>
            <p:nvSpPr>
              <p:cNvPr id="3871" name="Freeform: Shape 3870">
                <a:extLst>
                  <a:ext uri="{FF2B5EF4-FFF2-40B4-BE49-F238E27FC236}">
                    <a16:creationId xmlns:a16="http://schemas.microsoft.com/office/drawing/2014/main" id="{B090C929-F003-494A-B015-DEE5A5D588C3}"/>
                  </a:ext>
                </a:extLst>
              </p:cNvPr>
              <p:cNvSpPr/>
              <p:nvPr/>
            </p:nvSpPr>
            <p:spPr>
              <a:xfrm>
                <a:off x="2932248" y="3925659"/>
                <a:ext cx="35809" cy="5909"/>
              </a:xfrm>
              <a:custGeom>
                <a:avLst/>
                <a:gdLst>
                  <a:gd name="connsiteX0" fmla="*/ 439 w 35809"/>
                  <a:gd name="connsiteY0" fmla="*/ 330 h 5909"/>
                  <a:gd name="connsiteX1" fmla="*/ 36248 w 35809"/>
                  <a:gd name="connsiteY1" fmla="*/ 330 h 5909"/>
                </a:gdLst>
                <a:ahLst/>
                <a:cxnLst>
                  <a:cxn ang="0">
                    <a:pos x="connsiteX0" y="connsiteY0"/>
                  </a:cxn>
                  <a:cxn ang="0">
                    <a:pos x="connsiteX1" y="connsiteY1"/>
                  </a:cxn>
                </a:cxnLst>
                <a:rect l="l" t="t" r="r" b="b"/>
                <a:pathLst>
                  <a:path w="35809" h="5909">
                    <a:moveTo>
                      <a:pt x="439" y="330"/>
                    </a:moveTo>
                    <a:lnTo>
                      <a:pt x="36248" y="330"/>
                    </a:lnTo>
                  </a:path>
                </a:pathLst>
              </a:custGeom>
              <a:noFill/>
              <a:ln w="5965" cap="flat">
                <a:solidFill>
                  <a:srgbClr val="EC4E44"/>
                </a:solidFill>
                <a:prstDash val="solid"/>
                <a:miter/>
              </a:ln>
            </p:spPr>
            <p:txBody>
              <a:bodyPr rtlCol="0" anchor="ctr"/>
              <a:lstStyle/>
              <a:p>
                <a:endParaRPr lang="en-US"/>
              </a:p>
            </p:txBody>
          </p:sp>
          <p:sp>
            <p:nvSpPr>
              <p:cNvPr id="3872" name="Freeform: Shape 3871">
                <a:extLst>
                  <a:ext uri="{FF2B5EF4-FFF2-40B4-BE49-F238E27FC236}">
                    <a16:creationId xmlns:a16="http://schemas.microsoft.com/office/drawing/2014/main" id="{16E406EF-B4FC-4274-84C6-714D4F7BCBE6}"/>
                  </a:ext>
                </a:extLst>
              </p:cNvPr>
              <p:cNvSpPr/>
              <p:nvPr/>
            </p:nvSpPr>
            <p:spPr>
              <a:xfrm>
                <a:off x="2479675" y="4338075"/>
                <a:ext cx="35809" cy="5909"/>
              </a:xfrm>
              <a:custGeom>
                <a:avLst/>
                <a:gdLst>
                  <a:gd name="connsiteX0" fmla="*/ 363 w 35809"/>
                  <a:gd name="connsiteY0" fmla="*/ 399 h 5909"/>
                  <a:gd name="connsiteX1" fmla="*/ 36172 w 35809"/>
                  <a:gd name="connsiteY1" fmla="*/ 399 h 5909"/>
                </a:gdLst>
                <a:ahLst/>
                <a:cxnLst>
                  <a:cxn ang="0">
                    <a:pos x="connsiteX0" y="connsiteY0"/>
                  </a:cxn>
                  <a:cxn ang="0">
                    <a:pos x="connsiteX1" y="connsiteY1"/>
                  </a:cxn>
                </a:cxnLst>
                <a:rect l="l" t="t" r="r" b="b"/>
                <a:pathLst>
                  <a:path w="35809" h="5909">
                    <a:moveTo>
                      <a:pt x="363" y="399"/>
                    </a:moveTo>
                    <a:lnTo>
                      <a:pt x="36172" y="399"/>
                    </a:lnTo>
                  </a:path>
                </a:pathLst>
              </a:custGeom>
              <a:solidFill>
                <a:srgbClr val="EC4E44"/>
              </a:solidFill>
              <a:ln w="5965" cap="sq">
                <a:noFill/>
                <a:prstDash val="solid"/>
                <a:miter/>
              </a:ln>
            </p:spPr>
            <p:txBody>
              <a:bodyPr rtlCol="0" anchor="ctr"/>
              <a:lstStyle/>
              <a:p>
                <a:endParaRPr lang="en-US"/>
              </a:p>
            </p:txBody>
          </p:sp>
          <p:sp>
            <p:nvSpPr>
              <p:cNvPr id="3873" name="Freeform: Shape 3872">
                <a:extLst>
                  <a:ext uri="{FF2B5EF4-FFF2-40B4-BE49-F238E27FC236}">
                    <a16:creationId xmlns:a16="http://schemas.microsoft.com/office/drawing/2014/main" id="{E7943AD6-489D-422C-B0A2-7A4D7449AD2A}"/>
                  </a:ext>
                </a:extLst>
              </p:cNvPr>
              <p:cNvSpPr/>
              <p:nvPr/>
            </p:nvSpPr>
            <p:spPr>
              <a:xfrm>
                <a:off x="2479675" y="4338075"/>
                <a:ext cx="35809" cy="5909"/>
              </a:xfrm>
              <a:custGeom>
                <a:avLst/>
                <a:gdLst>
                  <a:gd name="connsiteX0" fmla="*/ 363 w 35809"/>
                  <a:gd name="connsiteY0" fmla="*/ 399 h 5909"/>
                  <a:gd name="connsiteX1" fmla="*/ 36172 w 35809"/>
                  <a:gd name="connsiteY1" fmla="*/ 399 h 5909"/>
                </a:gdLst>
                <a:ahLst/>
                <a:cxnLst>
                  <a:cxn ang="0">
                    <a:pos x="connsiteX0" y="connsiteY0"/>
                  </a:cxn>
                  <a:cxn ang="0">
                    <a:pos x="connsiteX1" y="connsiteY1"/>
                  </a:cxn>
                </a:cxnLst>
                <a:rect l="l" t="t" r="r" b="b"/>
                <a:pathLst>
                  <a:path w="35809" h="5909">
                    <a:moveTo>
                      <a:pt x="363" y="399"/>
                    </a:moveTo>
                    <a:lnTo>
                      <a:pt x="36172" y="399"/>
                    </a:lnTo>
                  </a:path>
                </a:pathLst>
              </a:custGeom>
              <a:noFill/>
              <a:ln w="5965" cap="flat">
                <a:solidFill>
                  <a:srgbClr val="EC4E44"/>
                </a:solidFill>
                <a:prstDash val="solid"/>
                <a:miter/>
              </a:ln>
            </p:spPr>
            <p:txBody>
              <a:bodyPr rtlCol="0" anchor="ctr"/>
              <a:lstStyle/>
              <a:p>
                <a:endParaRPr lang="en-US"/>
              </a:p>
            </p:txBody>
          </p:sp>
          <p:sp>
            <p:nvSpPr>
              <p:cNvPr id="3874" name="Freeform: Shape 3873">
                <a:extLst>
                  <a:ext uri="{FF2B5EF4-FFF2-40B4-BE49-F238E27FC236}">
                    <a16:creationId xmlns:a16="http://schemas.microsoft.com/office/drawing/2014/main" id="{D193193E-620F-4CC6-BC56-782CE5A1B203}"/>
                  </a:ext>
                </a:extLst>
              </p:cNvPr>
              <p:cNvSpPr/>
              <p:nvPr/>
            </p:nvSpPr>
            <p:spPr>
              <a:xfrm>
                <a:off x="1986378" y="4690402"/>
                <a:ext cx="35809" cy="5909"/>
              </a:xfrm>
              <a:custGeom>
                <a:avLst/>
                <a:gdLst>
                  <a:gd name="connsiteX0" fmla="*/ 280 w 35809"/>
                  <a:gd name="connsiteY0" fmla="*/ 459 h 5909"/>
                  <a:gd name="connsiteX1" fmla="*/ 36089 w 35809"/>
                  <a:gd name="connsiteY1" fmla="*/ 459 h 5909"/>
                </a:gdLst>
                <a:ahLst/>
                <a:cxnLst>
                  <a:cxn ang="0">
                    <a:pos x="connsiteX0" y="connsiteY0"/>
                  </a:cxn>
                  <a:cxn ang="0">
                    <a:pos x="connsiteX1" y="connsiteY1"/>
                  </a:cxn>
                </a:cxnLst>
                <a:rect l="l" t="t" r="r" b="b"/>
                <a:pathLst>
                  <a:path w="35809" h="5909">
                    <a:moveTo>
                      <a:pt x="280" y="459"/>
                    </a:moveTo>
                    <a:lnTo>
                      <a:pt x="36089" y="459"/>
                    </a:lnTo>
                  </a:path>
                </a:pathLst>
              </a:custGeom>
              <a:solidFill>
                <a:srgbClr val="EC4E44"/>
              </a:solidFill>
              <a:ln w="5965" cap="sq">
                <a:noFill/>
                <a:prstDash val="solid"/>
                <a:miter/>
              </a:ln>
            </p:spPr>
            <p:txBody>
              <a:bodyPr rtlCol="0" anchor="ctr"/>
              <a:lstStyle/>
              <a:p>
                <a:endParaRPr lang="en-US"/>
              </a:p>
            </p:txBody>
          </p:sp>
          <p:sp>
            <p:nvSpPr>
              <p:cNvPr id="3875" name="Freeform: Shape 3874">
                <a:extLst>
                  <a:ext uri="{FF2B5EF4-FFF2-40B4-BE49-F238E27FC236}">
                    <a16:creationId xmlns:a16="http://schemas.microsoft.com/office/drawing/2014/main" id="{0AB150BC-D0A8-4FF2-9F1A-30DCC19A94E0}"/>
                  </a:ext>
                </a:extLst>
              </p:cNvPr>
              <p:cNvSpPr/>
              <p:nvPr/>
            </p:nvSpPr>
            <p:spPr>
              <a:xfrm>
                <a:off x="1986378" y="4690402"/>
                <a:ext cx="35809" cy="5909"/>
              </a:xfrm>
              <a:custGeom>
                <a:avLst/>
                <a:gdLst>
                  <a:gd name="connsiteX0" fmla="*/ 280 w 35809"/>
                  <a:gd name="connsiteY0" fmla="*/ 459 h 5909"/>
                  <a:gd name="connsiteX1" fmla="*/ 36089 w 35809"/>
                  <a:gd name="connsiteY1" fmla="*/ 459 h 5909"/>
                </a:gdLst>
                <a:ahLst/>
                <a:cxnLst>
                  <a:cxn ang="0">
                    <a:pos x="connsiteX0" y="connsiteY0"/>
                  </a:cxn>
                  <a:cxn ang="0">
                    <a:pos x="connsiteX1" y="connsiteY1"/>
                  </a:cxn>
                </a:cxnLst>
                <a:rect l="l" t="t" r="r" b="b"/>
                <a:pathLst>
                  <a:path w="35809" h="5909">
                    <a:moveTo>
                      <a:pt x="280" y="459"/>
                    </a:moveTo>
                    <a:lnTo>
                      <a:pt x="36089" y="459"/>
                    </a:lnTo>
                  </a:path>
                </a:pathLst>
              </a:custGeom>
              <a:noFill/>
              <a:ln w="5965" cap="flat">
                <a:solidFill>
                  <a:srgbClr val="EC4E44"/>
                </a:solidFill>
                <a:prstDash val="solid"/>
                <a:miter/>
              </a:ln>
            </p:spPr>
            <p:txBody>
              <a:bodyPr rtlCol="0" anchor="ctr"/>
              <a:lstStyle/>
              <a:p>
                <a:endParaRPr lang="en-US"/>
              </a:p>
            </p:txBody>
          </p:sp>
          <p:sp>
            <p:nvSpPr>
              <p:cNvPr id="3876" name="Freeform: Shape 3875">
                <a:extLst>
                  <a:ext uri="{FF2B5EF4-FFF2-40B4-BE49-F238E27FC236}">
                    <a16:creationId xmlns:a16="http://schemas.microsoft.com/office/drawing/2014/main" id="{F81D824C-A762-4AFA-A6B6-8E2B7BD10C44}"/>
                  </a:ext>
                </a:extLst>
              </p:cNvPr>
              <p:cNvSpPr/>
              <p:nvPr/>
            </p:nvSpPr>
            <p:spPr>
              <a:xfrm>
                <a:off x="2375245" y="4456089"/>
                <a:ext cx="35809" cy="5909"/>
              </a:xfrm>
              <a:custGeom>
                <a:avLst/>
                <a:gdLst>
                  <a:gd name="connsiteX0" fmla="*/ 345 w 35809"/>
                  <a:gd name="connsiteY0" fmla="*/ 419 h 5909"/>
                  <a:gd name="connsiteX1" fmla="*/ 36155 w 35809"/>
                  <a:gd name="connsiteY1" fmla="*/ 419 h 5909"/>
                </a:gdLst>
                <a:ahLst/>
                <a:cxnLst>
                  <a:cxn ang="0">
                    <a:pos x="connsiteX0" y="connsiteY0"/>
                  </a:cxn>
                  <a:cxn ang="0">
                    <a:pos x="connsiteX1" y="connsiteY1"/>
                  </a:cxn>
                </a:cxnLst>
                <a:rect l="l" t="t" r="r" b="b"/>
                <a:pathLst>
                  <a:path w="35809" h="5909">
                    <a:moveTo>
                      <a:pt x="345" y="419"/>
                    </a:moveTo>
                    <a:lnTo>
                      <a:pt x="36155" y="419"/>
                    </a:lnTo>
                  </a:path>
                </a:pathLst>
              </a:custGeom>
              <a:solidFill>
                <a:srgbClr val="EC4E44"/>
              </a:solidFill>
              <a:ln w="5965" cap="sq">
                <a:noFill/>
                <a:prstDash val="solid"/>
                <a:miter/>
              </a:ln>
            </p:spPr>
            <p:txBody>
              <a:bodyPr rtlCol="0" anchor="ctr"/>
              <a:lstStyle/>
              <a:p>
                <a:endParaRPr lang="en-US"/>
              </a:p>
            </p:txBody>
          </p:sp>
          <p:sp>
            <p:nvSpPr>
              <p:cNvPr id="3877" name="Freeform: Shape 3876">
                <a:extLst>
                  <a:ext uri="{FF2B5EF4-FFF2-40B4-BE49-F238E27FC236}">
                    <a16:creationId xmlns:a16="http://schemas.microsoft.com/office/drawing/2014/main" id="{81DF6124-6C2E-4353-A0CF-85D219FBE451}"/>
                  </a:ext>
                </a:extLst>
              </p:cNvPr>
              <p:cNvSpPr/>
              <p:nvPr/>
            </p:nvSpPr>
            <p:spPr>
              <a:xfrm>
                <a:off x="2375245" y="4456089"/>
                <a:ext cx="35809" cy="5909"/>
              </a:xfrm>
              <a:custGeom>
                <a:avLst/>
                <a:gdLst>
                  <a:gd name="connsiteX0" fmla="*/ 345 w 35809"/>
                  <a:gd name="connsiteY0" fmla="*/ 419 h 5909"/>
                  <a:gd name="connsiteX1" fmla="*/ 36155 w 35809"/>
                  <a:gd name="connsiteY1" fmla="*/ 419 h 5909"/>
                </a:gdLst>
                <a:ahLst/>
                <a:cxnLst>
                  <a:cxn ang="0">
                    <a:pos x="connsiteX0" y="connsiteY0"/>
                  </a:cxn>
                  <a:cxn ang="0">
                    <a:pos x="connsiteX1" y="connsiteY1"/>
                  </a:cxn>
                </a:cxnLst>
                <a:rect l="l" t="t" r="r" b="b"/>
                <a:pathLst>
                  <a:path w="35809" h="5909">
                    <a:moveTo>
                      <a:pt x="345" y="419"/>
                    </a:moveTo>
                    <a:lnTo>
                      <a:pt x="36155" y="419"/>
                    </a:lnTo>
                  </a:path>
                </a:pathLst>
              </a:custGeom>
              <a:noFill/>
              <a:ln w="5965" cap="flat">
                <a:solidFill>
                  <a:srgbClr val="EC4E44"/>
                </a:solidFill>
                <a:prstDash val="solid"/>
                <a:miter/>
              </a:ln>
            </p:spPr>
            <p:txBody>
              <a:bodyPr rtlCol="0" anchor="ctr"/>
              <a:lstStyle/>
              <a:p>
                <a:endParaRPr lang="en-US"/>
              </a:p>
            </p:txBody>
          </p:sp>
          <p:sp>
            <p:nvSpPr>
              <p:cNvPr id="3878" name="Freeform: Shape 3877">
                <a:extLst>
                  <a:ext uri="{FF2B5EF4-FFF2-40B4-BE49-F238E27FC236}">
                    <a16:creationId xmlns:a16="http://schemas.microsoft.com/office/drawing/2014/main" id="{1BD4BD13-E61E-4310-BB6F-2DB95549FD9B}"/>
                  </a:ext>
                </a:extLst>
              </p:cNvPr>
              <p:cNvSpPr/>
              <p:nvPr/>
            </p:nvSpPr>
            <p:spPr>
              <a:xfrm>
                <a:off x="2899680" y="3932338"/>
                <a:ext cx="35809" cy="5909"/>
              </a:xfrm>
              <a:custGeom>
                <a:avLst/>
                <a:gdLst>
                  <a:gd name="connsiteX0" fmla="*/ 433 w 35809"/>
                  <a:gd name="connsiteY0" fmla="*/ 331 h 5909"/>
                  <a:gd name="connsiteX1" fmla="*/ 36243 w 35809"/>
                  <a:gd name="connsiteY1" fmla="*/ 331 h 5909"/>
                </a:gdLst>
                <a:ahLst/>
                <a:cxnLst>
                  <a:cxn ang="0">
                    <a:pos x="connsiteX0" y="connsiteY0"/>
                  </a:cxn>
                  <a:cxn ang="0">
                    <a:pos x="connsiteX1" y="connsiteY1"/>
                  </a:cxn>
                </a:cxnLst>
                <a:rect l="l" t="t" r="r" b="b"/>
                <a:pathLst>
                  <a:path w="35809" h="5909">
                    <a:moveTo>
                      <a:pt x="433" y="331"/>
                    </a:moveTo>
                    <a:lnTo>
                      <a:pt x="36243" y="331"/>
                    </a:lnTo>
                  </a:path>
                </a:pathLst>
              </a:custGeom>
              <a:solidFill>
                <a:srgbClr val="EC4E44"/>
              </a:solidFill>
              <a:ln w="5965" cap="sq">
                <a:noFill/>
                <a:prstDash val="solid"/>
                <a:miter/>
              </a:ln>
            </p:spPr>
            <p:txBody>
              <a:bodyPr rtlCol="0" anchor="ctr"/>
              <a:lstStyle/>
              <a:p>
                <a:endParaRPr lang="en-US"/>
              </a:p>
            </p:txBody>
          </p:sp>
          <p:sp>
            <p:nvSpPr>
              <p:cNvPr id="3879" name="Freeform: Shape 3878">
                <a:extLst>
                  <a:ext uri="{FF2B5EF4-FFF2-40B4-BE49-F238E27FC236}">
                    <a16:creationId xmlns:a16="http://schemas.microsoft.com/office/drawing/2014/main" id="{863EFA1D-E30E-4FAD-9CF5-5FA1CCF372D9}"/>
                  </a:ext>
                </a:extLst>
              </p:cNvPr>
              <p:cNvSpPr/>
              <p:nvPr/>
            </p:nvSpPr>
            <p:spPr>
              <a:xfrm>
                <a:off x="2899680" y="3932338"/>
                <a:ext cx="35809" cy="5909"/>
              </a:xfrm>
              <a:custGeom>
                <a:avLst/>
                <a:gdLst>
                  <a:gd name="connsiteX0" fmla="*/ 433 w 35809"/>
                  <a:gd name="connsiteY0" fmla="*/ 331 h 5909"/>
                  <a:gd name="connsiteX1" fmla="*/ 36243 w 35809"/>
                  <a:gd name="connsiteY1" fmla="*/ 331 h 5909"/>
                </a:gdLst>
                <a:ahLst/>
                <a:cxnLst>
                  <a:cxn ang="0">
                    <a:pos x="connsiteX0" y="connsiteY0"/>
                  </a:cxn>
                  <a:cxn ang="0">
                    <a:pos x="connsiteX1" y="connsiteY1"/>
                  </a:cxn>
                </a:cxnLst>
                <a:rect l="l" t="t" r="r" b="b"/>
                <a:pathLst>
                  <a:path w="35809" h="5909">
                    <a:moveTo>
                      <a:pt x="433" y="331"/>
                    </a:moveTo>
                    <a:lnTo>
                      <a:pt x="36243" y="331"/>
                    </a:lnTo>
                  </a:path>
                </a:pathLst>
              </a:custGeom>
              <a:noFill/>
              <a:ln w="5965" cap="flat">
                <a:solidFill>
                  <a:srgbClr val="EC4E44"/>
                </a:solidFill>
                <a:prstDash val="solid"/>
                <a:miter/>
              </a:ln>
            </p:spPr>
            <p:txBody>
              <a:bodyPr rtlCol="0" anchor="ctr"/>
              <a:lstStyle/>
              <a:p>
                <a:endParaRPr lang="en-US"/>
              </a:p>
            </p:txBody>
          </p:sp>
          <p:sp>
            <p:nvSpPr>
              <p:cNvPr id="3880" name="Freeform: Shape 3879">
                <a:extLst>
                  <a:ext uri="{FF2B5EF4-FFF2-40B4-BE49-F238E27FC236}">
                    <a16:creationId xmlns:a16="http://schemas.microsoft.com/office/drawing/2014/main" id="{CB243643-66FD-40B3-86E4-4BB2D6228F72}"/>
                  </a:ext>
                </a:extLst>
              </p:cNvPr>
              <p:cNvSpPr/>
              <p:nvPr/>
            </p:nvSpPr>
            <p:spPr>
              <a:xfrm>
                <a:off x="3659926" y="3300108"/>
                <a:ext cx="35809" cy="5909"/>
              </a:xfrm>
              <a:custGeom>
                <a:avLst/>
                <a:gdLst>
                  <a:gd name="connsiteX0" fmla="*/ 561 w 35809"/>
                  <a:gd name="connsiteY0" fmla="*/ 224 h 5909"/>
                  <a:gd name="connsiteX1" fmla="*/ 36370 w 35809"/>
                  <a:gd name="connsiteY1" fmla="*/ 224 h 5909"/>
                </a:gdLst>
                <a:ahLst/>
                <a:cxnLst>
                  <a:cxn ang="0">
                    <a:pos x="connsiteX0" y="connsiteY0"/>
                  </a:cxn>
                  <a:cxn ang="0">
                    <a:pos x="connsiteX1" y="connsiteY1"/>
                  </a:cxn>
                </a:cxnLst>
                <a:rect l="l" t="t" r="r" b="b"/>
                <a:pathLst>
                  <a:path w="35809" h="5909">
                    <a:moveTo>
                      <a:pt x="561" y="224"/>
                    </a:moveTo>
                    <a:lnTo>
                      <a:pt x="36370" y="224"/>
                    </a:lnTo>
                  </a:path>
                </a:pathLst>
              </a:custGeom>
              <a:solidFill>
                <a:srgbClr val="EC4E44"/>
              </a:solidFill>
              <a:ln w="5965" cap="sq">
                <a:noFill/>
                <a:prstDash val="solid"/>
                <a:miter/>
              </a:ln>
            </p:spPr>
            <p:txBody>
              <a:bodyPr rtlCol="0" anchor="ctr"/>
              <a:lstStyle/>
              <a:p>
                <a:endParaRPr lang="en-US"/>
              </a:p>
            </p:txBody>
          </p:sp>
          <p:sp>
            <p:nvSpPr>
              <p:cNvPr id="3881" name="Freeform: Shape 3880">
                <a:extLst>
                  <a:ext uri="{FF2B5EF4-FFF2-40B4-BE49-F238E27FC236}">
                    <a16:creationId xmlns:a16="http://schemas.microsoft.com/office/drawing/2014/main" id="{785AA037-4A53-4ED5-BADB-689B05E164C6}"/>
                  </a:ext>
                </a:extLst>
              </p:cNvPr>
              <p:cNvSpPr/>
              <p:nvPr/>
            </p:nvSpPr>
            <p:spPr>
              <a:xfrm>
                <a:off x="3659926" y="3300108"/>
                <a:ext cx="35809" cy="5909"/>
              </a:xfrm>
              <a:custGeom>
                <a:avLst/>
                <a:gdLst>
                  <a:gd name="connsiteX0" fmla="*/ 561 w 35809"/>
                  <a:gd name="connsiteY0" fmla="*/ 224 h 5909"/>
                  <a:gd name="connsiteX1" fmla="*/ 36370 w 35809"/>
                  <a:gd name="connsiteY1" fmla="*/ 224 h 5909"/>
                </a:gdLst>
                <a:ahLst/>
                <a:cxnLst>
                  <a:cxn ang="0">
                    <a:pos x="connsiteX0" y="connsiteY0"/>
                  </a:cxn>
                  <a:cxn ang="0">
                    <a:pos x="connsiteX1" y="connsiteY1"/>
                  </a:cxn>
                </a:cxnLst>
                <a:rect l="l" t="t" r="r" b="b"/>
                <a:pathLst>
                  <a:path w="35809" h="5909">
                    <a:moveTo>
                      <a:pt x="561" y="224"/>
                    </a:moveTo>
                    <a:lnTo>
                      <a:pt x="36370" y="224"/>
                    </a:lnTo>
                  </a:path>
                </a:pathLst>
              </a:custGeom>
              <a:noFill/>
              <a:ln w="5965" cap="flat">
                <a:solidFill>
                  <a:srgbClr val="EC4E44"/>
                </a:solidFill>
                <a:prstDash val="solid"/>
                <a:miter/>
              </a:ln>
            </p:spPr>
            <p:txBody>
              <a:bodyPr rtlCol="0" anchor="ctr"/>
              <a:lstStyle/>
              <a:p>
                <a:endParaRPr lang="en-US"/>
              </a:p>
            </p:txBody>
          </p:sp>
          <p:sp>
            <p:nvSpPr>
              <p:cNvPr id="3882" name="Freeform: Shape 3881">
                <a:extLst>
                  <a:ext uri="{FF2B5EF4-FFF2-40B4-BE49-F238E27FC236}">
                    <a16:creationId xmlns:a16="http://schemas.microsoft.com/office/drawing/2014/main" id="{FFCF23F8-34C2-4053-A040-8A3DEC57870D}"/>
                  </a:ext>
                </a:extLst>
              </p:cNvPr>
              <p:cNvSpPr/>
              <p:nvPr/>
            </p:nvSpPr>
            <p:spPr>
              <a:xfrm>
                <a:off x="3428029" y="3508022"/>
                <a:ext cx="35809" cy="5909"/>
              </a:xfrm>
              <a:custGeom>
                <a:avLst/>
                <a:gdLst>
                  <a:gd name="connsiteX0" fmla="*/ 522 w 35809"/>
                  <a:gd name="connsiteY0" fmla="*/ 259 h 5909"/>
                  <a:gd name="connsiteX1" fmla="*/ 36331 w 35809"/>
                  <a:gd name="connsiteY1" fmla="*/ 259 h 5909"/>
                </a:gdLst>
                <a:ahLst/>
                <a:cxnLst>
                  <a:cxn ang="0">
                    <a:pos x="connsiteX0" y="connsiteY0"/>
                  </a:cxn>
                  <a:cxn ang="0">
                    <a:pos x="connsiteX1" y="connsiteY1"/>
                  </a:cxn>
                </a:cxnLst>
                <a:rect l="l" t="t" r="r" b="b"/>
                <a:pathLst>
                  <a:path w="35809" h="5909">
                    <a:moveTo>
                      <a:pt x="522" y="259"/>
                    </a:moveTo>
                    <a:lnTo>
                      <a:pt x="36331" y="259"/>
                    </a:lnTo>
                  </a:path>
                </a:pathLst>
              </a:custGeom>
              <a:solidFill>
                <a:srgbClr val="EC4E44"/>
              </a:solidFill>
              <a:ln w="5965" cap="sq">
                <a:noFill/>
                <a:prstDash val="solid"/>
                <a:miter/>
              </a:ln>
            </p:spPr>
            <p:txBody>
              <a:bodyPr rtlCol="0" anchor="ctr"/>
              <a:lstStyle/>
              <a:p>
                <a:endParaRPr lang="en-US"/>
              </a:p>
            </p:txBody>
          </p:sp>
          <p:sp>
            <p:nvSpPr>
              <p:cNvPr id="3883" name="Freeform: Shape 3882">
                <a:extLst>
                  <a:ext uri="{FF2B5EF4-FFF2-40B4-BE49-F238E27FC236}">
                    <a16:creationId xmlns:a16="http://schemas.microsoft.com/office/drawing/2014/main" id="{AA03E4AD-D574-47B2-97D0-E2D26428F8C3}"/>
                  </a:ext>
                </a:extLst>
              </p:cNvPr>
              <p:cNvSpPr/>
              <p:nvPr/>
            </p:nvSpPr>
            <p:spPr>
              <a:xfrm>
                <a:off x="3428029" y="3508022"/>
                <a:ext cx="35809" cy="5909"/>
              </a:xfrm>
              <a:custGeom>
                <a:avLst/>
                <a:gdLst>
                  <a:gd name="connsiteX0" fmla="*/ 522 w 35809"/>
                  <a:gd name="connsiteY0" fmla="*/ 259 h 5909"/>
                  <a:gd name="connsiteX1" fmla="*/ 36331 w 35809"/>
                  <a:gd name="connsiteY1" fmla="*/ 259 h 5909"/>
                </a:gdLst>
                <a:ahLst/>
                <a:cxnLst>
                  <a:cxn ang="0">
                    <a:pos x="connsiteX0" y="connsiteY0"/>
                  </a:cxn>
                  <a:cxn ang="0">
                    <a:pos x="connsiteX1" y="connsiteY1"/>
                  </a:cxn>
                </a:cxnLst>
                <a:rect l="l" t="t" r="r" b="b"/>
                <a:pathLst>
                  <a:path w="35809" h="5909">
                    <a:moveTo>
                      <a:pt x="522" y="259"/>
                    </a:moveTo>
                    <a:lnTo>
                      <a:pt x="36331" y="259"/>
                    </a:lnTo>
                  </a:path>
                </a:pathLst>
              </a:custGeom>
              <a:noFill/>
              <a:ln w="5965" cap="flat">
                <a:solidFill>
                  <a:srgbClr val="EC4E44"/>
                </a:solidFill>
                <a:prstDash val="solid"/>
                <a:miter/>
              </a:ln>
            </p:spPr>
            <p:txBody>
              <a:bodyPr rtlCol="0" anchor="ctr"/>
              <a:lstStyle/>
              <a:p>
                <a:endParaRPr lang="en-US"/>
              </a:p>
            </p:txBody>
          </p:sp>
          <p:sp>
            <p:nvSpPr>
              <p:cNvPr id="3884" name="Freeform: Shape 3883">
                <a:extLst>
                  <a:ext uri="{FF2B5EF4-FFF2-40B4-BE49-F238E27FC236}">
                    <a16:creationId xmlns:a16="http://schemas.microsoft.com/office/drawing/2014/main" id="{95C6524A-CDC1-4A61-994F-601898BC137A}"/>
                  </a:ext>
                </a:extLst>
              </p:cNvPr>
              <p:cNvSpPr/>
              <p:nvPr/>
            </p:nvSpPr>
            <p:spPr>
              <a:xfrm>
                <a:off x="2997925" y="3890154"/>
                <a:ext cx="35809" cy="5909"/>
              </a:xfrm>
              <a:custGeom>
                <a:avLst/>
                <a:gdLst>
                  <a:gd name="connsiteX0" fmla="*/ 450 w 35809"/>
                  <a:gd name="connsiteY0" fmla="*/ 324 h 5909"/>
                  <a:gd name="connsiteX1" fmla="*/ 36259 w 35809"/>
                  <a:gd name="connsiteY1" fmla="*/ 324 h 5909"/>
                </a:gdLst>
                <a:ahLst/>
                <a:cxnLst>
                  <a:cxn ang="0">
                    <a:pos x="connsiteX0" y="connsiteY0"/>
                  </a:cxn>
                  <a:cxn ang="0">
                    <a:pos x="connsiteX1" y="connsiteY1"/>
                  </a:cxn>
                </a:cxnLst>
                <a:rect l="l" t="t" r="r" b="b"/>
                <a:pathLst>
                  <a:path w="35809" h="5909">
                    <a:moveTo>
                      <a:pt x="450" y="324"/>
                    </a:moveTo>
                    <a:lnTo>
                      <a:pt x="36259" y="324"/>
                    </a:lnTo>
                  </a:path>
                </a:pathLst>
              </a:custGeom>
              <a:solidFill>
                <a:srgbClr val="EC4E44"/>
              </a:solidFill>
              <a:ln w="5965" cap="sq">
                <a:noFill/>
                <a:prstDash val="solid"/>
                <a:miter/>
              </a:ln>
            </p:spPr>
            <p:txBody>
              <a:bodyPr rtlCol="0" anchor="ctr"/>
              <a:lstStyle/>
              <a:p>
                <a:endParaRPr lang="en-US"/>
              </a:p>
            </p:txBody>
          </p:sp>
          <p:sp>
            <p:nvSpPr>
              <p:cNvPr id="3885" name="Freeform: Shape 3884">
                <a:extLst>
                  <a:ext uri="{FF2B5EF4-FFF2-40B4-BE49-F238E27FC236}">
                    <a16:creationId xmlns:a16="http://schemas.microsoft.com/office/drawing/2014/main" id="{C98322D3-F71E-4F3F-9D11-99DB5053034A}"/>
                  </a:ext>
                </a:extLst>
              </p:cNvPr>
              <p:cNvSpPr/>
              <p:nvPr/>
            </p:nvSpPr>
            <p:spPr>
              <a:xfrm>
                <a:off x="2997925" y="3890154"/>
                <a:ext cx="35809" cy="5909"/>
              </a:xfrm>
              <a:custGeom>
                <a:avLst/>
                <a:gdLst>
                  <a:gd name="connsiteX0" fmla="*/ 450 w 35809"/>
                  <a:gd name="connsiteY0" fmla="*/ 324 h 5909"/>
                  <a:gd name="connsiteX1" fmla="*/ 36259 w 35809"/>
                  <a:gd name="connsiteY1" fmla="*/ 324 h 5909"/>
                </a:gdLst>
                <a:ahLst/>
                <a:cxnLst>
                  <a:cxn ang="0">
                    <a:pos x="connsiteX0" y="connsiteY0"/>
                  </a:cxn>
                  <a:cxn ang="0">
                    <a:pos x="connsiteX1" y="connsiteY1"/>
                  </a:cxn>
                </a:cxnLst>
                <a:rect l="l" t="t" r="r" b="b"/>
                <a:pathLst>
                  <a:path w="35809" h="5909">
                    <a:moveTo>
                      <a:pt x="450" y="324"/>
                    </a:moveTo>
                    <a:lnTo>
                      <a:pt x="36259" y="324"/>
                    </a:lnTo>
                  </a:path>
                </a:pathLst>
              </a:custGeom>
              <a:noFill/>
              <a:ln w="5965" cap="flat">
                <a:solidFill>
                  <a:srgbClr val="EC4E44"/>
                </a:solidFill>
                <a:prstDash val="solid"/>
                <a:miter/>
              </a:ln>
            </p:spPr>
            <p:txBody>
              <a:bodyPr rtlCol="0" anchor="ctr"/>
              <a:lstStyle/>
              <a:p>
                <a:endParaRPr lang="en-US"/>
              </a:p>
            </p:txBody>
          </p:sp>
          <p:sp>
            <p:nvSpPr>
              <p:cNvPr id="3886" name="Freeform: Shape 3885">
                <a:extLst>
                  <a:ext uri="{FF2B5EF4-FFF2-40B4-BE49-F238E27FC236}">
                    <a16:creationId xmlns:a16="http://schemas.microsoft.com/office/drawing/2014/main" id="{959DA2A3-6845-454A-A965-D0762EDA52A8}"/>
                  </a:ext>
                </a:extLst>
              </p:cNvPr>
              <p:cNvSpPr/>
              <p:nvPr/>
            </p:nvSpPr>
            <p:spPr>
              <a:xfrm>
                <a:off x="2135508" y="4680830"/>
                <a:ext cx="35809" cy="5909"/>
              </a:xfrm>
              <a:custGeom>
                <a:avLst/>
                <a:gdLst>
                  <a:gd name="connsiteX0" fmla="*/ 305 w 35809"/>
                  <a:gd name="connsiteY0" fmla="*/ 457 h 5909"/>
                  <a:gd name="connsiteX1" fmla="*/ 36114 w 35809"/>
                  <a:gd name="connsiteY1" fmla="*/ 457 h 5909"/>
                </a:gdLst>
                <a:ahLst/>
                <a:cxnLst>
                  <a:cxn ang="0">
                    <a:pos x="connsiteX0" y="connsiteY0"/>
                  </a:cxn>
                  <a:cxn ang="0">
                    <a:pos x="connsiteX1" y="connsiteY1"/>
                  </a:cxn>
                </a:cxnLst>
                <a:rect l="l" t="t" r="r" b="b"/>
                <a:pathLst>
                  <a:path w="35809" h="5909">
                    <a:moveTo>
                      <a:pt x="305" y="457"/>
                    </a:moveTo>
                    <a:lnTo>
                      <a:pt x="36114" y="457"/>
                    </a:lnTo>
                  </a:path>
                </a:pathLst>
              </a:custGeom>
              <a:solidFill>
                <a:srgbClr val="EC4E44"/>
              </a:solidFill>
              <a:ln w="5965" cap="sq">
                <a:noFill/>
                <a:prstDash val="solid"/>
                <a:miter/>
              </a:ln>
            </p:spPr>
            <p:txBody>
              <a:bodyPr rtlCol="0" anchor="ctr"/>
              <a:lstStyle/>
              <a:p>
                <a:endParaRPr lang="en-US"/>
              </a:p>
            </p:txBody>
          </p:sp>
          <p:sp>
            <p:nvSpPr>
              <p:cNvPr id="3887" name="Freeform: Shape 3886">
                <a:extLst>
                  <a:ext uri="{FF2B5EF4-FFF2-40B4-BE49-F238E27FC236}">
                    <a16:creationId xmlns:a16="http://schemas.microsoft.com/office/drawing/2014/main" id="{38CDC647-3AFF-4714-B5D7-2503F299411A}"/>
                  </a:ext>
                </a:extLst>
              </p:cNvPr>
              <p:cNvSpPr/>
              <p:nvPr/>
            </p:nvSpPr>
            <p:spPr>
              <a:xfrm>
                <a:off x="2135508" y="4680830"/>
                <a:ext cx="35809" cy="5909"/>
              </a:xfrm>
              <a:custGeom>
                <a:avLst/>
                <a:gdLst>
                  <a:gd name="connsiteX0" fmla="*/ 305 w 35809"/>
                  <a:gd name="connsiteY0" fmla="*/ 457 h 5909"/>
                  <a:gd name="connsiteX1" fmla="*/ 36114 w 35809"/>
                  <a:gd name="connsiteY1" fmla="*/ 457 h 5909"/>
                </a:gdLst>
                <a:ahLst/>
                <a:cxnLst>
                  <a:cxn ang="0">
                    <a:pos x="connsiteX0" y="connsiteY0"/>
                  </a:cxn>
                  <a:cxn ang="0">
                    <a:pos x="connsiteX1" y="connsiteY1"/>
                  </a:cxn>
                </a:cxnLst>
                <a:rect l="l" t="t" r="r" b="b"/>
                <a:pathLst>
                  <a:path w="35809" h="5909">
                    <a:moveTo>
                      <a:pt x="305" y="457"/>
                    </a:moveTo>
                    <a:lnTo>
                      <a:pt x="36114" y="457"/>
                    </a:lnTo>
                  </a:path>
                </a:pathLst>
              </a:custGeom>
              <a:noFill/>
              <a:ln w="5965" cap="flat">
                <a:solidFill>
                  <a:srgbClr val="EC4E44"/>
                </a:solidFill>
                <a:prstDash val="solid"/>
                <a:miter/>
              </a:ln>
            </p:spPr>
            <p:txBody>
              <a:bodyPr rtlCol="0" anchor="ctr"/>
              <a:lstStyle/>
              <a:p>
                <a:endParaRPr lang="en-US"/>
              </a:p>
            </p:txBody>
          </p:sp>
          <p:sp>
            <p:nvSpPr>
              <p:cNvPr id="3888" name="Freeform: Shape 3887">
                <a:extLst>
                  <a:ext uri="{FF2B5EF4-FFF2-40B4-BE49-F238E27FC236}">
                    <a16:creationId xmlns:a16="http://schemas.microsoft.com/office/drawing/2014/main" id="{E884E9D9-3F5C-4FA2-9726-9378406D51E2}"/>
                  </a:ext>
                </a:extLst>
              </p:cNvPr>
              <p:cNvSpPr/>
              <p:nvPr/>
            </p:nvSpPr>
            <p:spPr>
              <a:xfrm>
                <a:off x="2170338" y="4658102"/>
                <a:ext cx="35809" cy="5909"/>
              </a:xfrm>
              <a:custGeom>
                <a:avLst/>
                <a:gdLst>
                  <a:gd name="connsiteX0" fmla="*/ 311 w 35809"/>
                  <a:gd name="connsiteY0" fmla="*/ 454 h 5909"/>
                  <a:gd name="connsiteX1" fmla="*/ 36120 w 35809"/>
                  <a:gd name="connsiteY1" fmla="*/ 454 h 5909"/>
                </a:gdLst>
                <a:ahLst/>
                <a:cxnLst>
                  <a:cxn ang="0">
                    <a:pos x="connsiteX0" y="connsiteY0"/>
                  </a:cxn>
                  <a:cxn ang="0">
                    <a:pos x="connsiteX1" y="connsiteY1"/>
                  </a:cxn>
                </a:cxnLst>
                <a:rect l="l" t="t" r="r" b="b"/>
                <a:pathLst>
                  <a:path w="35809" h="5909">
                    <a:moveTo>
                      <a:pt x="311" y="454"/>
                    </a:moveTo>
                    <a:lnTo>
                      <a:pt x="36120" y="454"/>
                    </a:lnTo>
                  </a:path>
                </a:pathLst>
              </a:custGeom>
              <a:solidFill>
                <a:srgbClr val="EC4E44"/>
              </a:solidFill>
              <a:ln w="5965" cap="sq">
                <a:noFill/>
                <a:prstDash val="solid"/>
                <a:miter/>
              </a:ln>
            </p:spPr>
            <p:txBody>
              <a:bodyPr rtlCol="0" anchor="ctr"/>
              <a:lstStyle/>
              <a:p>
                <a:endParaRPr lang="en-US"/>
              </a:p>
            </p:txBody>
          </p:sp>
          <p:sp>
            <p:nvSpPr>
              <p:cNvPr id="3889" name="Freeform: Shape 3888">
                <a:extLst>
                  <a:ext uri="{FF2B5EF4-FFF2-40B4-BE49-F238E27FC236}">
                    <a16:creationId xmlns:a16="http://schemas.microsoft.com/office/drawing/2014/main" id="{CCAD3A3E-9B47-4C9B-A936-850F7745158B}"/>
                  </a:ext>
                </a:extLst>
              </p:cNvPr>
              <p:cNvSpPr/>
              <p:nvPr/>
            </p:nvSpPr>
            <p:spPr>
              <a:xfrm>
                <a:off x="2170338" y="4658102"/>
                <a:ext cx="35809" cy="5909"/>
              </a:xfrm>
              <a:custGeom>
                <a:avLst/>
                <a:gdLst>
                  <a:gd name="connsiteX0" fmla="*/ 311 w 35809"/>
                  <a:gd name="connsiteY0" fmla="*/ 454 h 5909"/>
                  <a:gd name="connsiteX1" fmla="*/ 36120 w 35809"/>
                  <a:gd name="connsiteY1" fmla="*/ 454 h 5909"/>
                </a:gdLst>
                <a:ahLst/>
                <a:cxnLst>
                  <a:cxn ang="0">
                    <a:pos x="connsiteX0" y="connsiteY0"/>
                  </a:cxn>
                  <a:cxn ang="0">
                    <a:pos x="connsiteX1" y="connsiteY1"/>
                  </a:cxn>
                </a:cxnLst>
                <a:rect l="l" t="t" r="r" b="b"/>
                <a:pathLst>
                  <a:path w="35809" h="5909">
                    <a:moveTo>
                      <a:pt x="311" y="454"/>
                    </a:moveTo>
                    <a:lnTo>
                      <a:pt x="36120" y="454"/>
                    </a:lnTo>
                  </a:path>
                </a:pathLst>
              </a:custGeom>
              <a:noFill/>
              <a:ln w="5965" cap="flat">
                <a:solidFill>
                  <a:srgbClr val="EC4E44"/>
                </a:solidFill>
                <a:prstDash val="solid"/>
                <a:miter/>
              </a:ln>
            </p:spPr>
            <p:txBody>
              <a:bodyPr rtlCol="0" anchor="ctr"/>
              <a:lstStyle/>
              <a:p>
                <a:endParaRPr lang="en-US"/>
              </a:p>
            </p:txBody>
          </p:sp>
          <p:sp>
            <p:nvSpPr>
              <p:cNvPr id="3890" name="Freeform: Shape 3889">
                <a:extLst>
                  <a:ext uri="{FF2B5EF4-FFF2-40B4-BE49-F238E27FC236}">
                    <a16:creationId xmlns:a16="http://schemas.microsoft.com/office/drawing/2014/main" id="{702D1A3C-0BE0-47F5-8466-5986F3CB8ABD}"/>
                  </a:ext>
                </a:extLst>
              </p:cNvPr>
              <p:cNvSpPr/>
              <p:nvPr/>
            </p:nvSpPr>
            <p:spPr>
              <a:xfrm>
                <a:off x="3668661" y="3320325"/>
                <a:ext cx="35809" cy="5909"/>
              </a:xfrm>
              <a:custGeom>
                <a:avLst/>
                <a:gdLst>
                  <a:gd name="connsiteX0" fmla="*/ 562 w 35809"/>
                  <a:gd name="connsiteY0" fmla="*/ 227 h 5909"/>
                  <a:gd name="connsiteX1" fmla="*/ 36371 w 35809"/>
                  <a:gd name="connsiteY1" fmla="*/ 227 h 5909"/>
                </a:gdLst>
                <a:ahLst/>
                <a:cxnLst>
                  <a:cxn ang="0">
                    <a:pos x="connsiteX0" y="connsiteY0"/>
                  </a:cxn>
                  <a:cxn ang="0">
                    <a:pos x="connsiteX1" y="connsiteY1"/>
                  </a:cxn>
                </a:cxnLst>
                <a:rect l="l" t="t" r="r" b="b"/>
                <a:pathLst>
                  <a:path w="35809" h="5909">
                    <a:moveTo>
                      <a:pt x="562" y="227"/>
                    </a:moveTo>
                    <a:lnTo>
                      <a:pt x="36371" y="227"/>
                    </a:lnTo>
                  </a:path>
                </a:pathLst>
              </a:custGeom>
              <a:solidFill>
                <a:srgbClr val="EC4E44"/>
              </a:solidFill>
              <a:ln w="5965" cap="sq">
                <a:noFill/>
                <a:prstDash val="solid"/>
                <a:miter/>
              </a:ln>
            </p:spPr>
            <p:txBody>
              <a:bodyPr rtlCol="0" anchor="ctr"/>
              <a:lstStyle/>
              <a:p>
                <a:endParaRPr lang="en-US"/>
              </a:p>
            </p:txBody>
          </p:sp>
          <p:sp>
            <p:nvSpPr>
              <p:cNvPr id="3891" name="Freeform: Shape 3890">
                <a:extLst>
                  <a:ext uri="{FF2B5EF4-FFF2-40B4-BE49-F238E27FC236}">
                    <a16:creationId xmlns:a16="http://schemas.microsoft.com/office/drawing/2014/main" id="{8F237B6B-D9E2-4E76-BAC6-ABE973C4DB02}"/>
                  </a:ext>
                </a:extLst>
              </p:cNvPr>
              <p:cNvSpPr/>
              <p:nvPr/>
            </p:nvSpPr>
            <p:spPr>
              <a:xfrm>
                <a:off x="3668661" y="3320325"/>
                <a:ext cx="35809" cy="5909"/>
              </a:xfrm>
              <a:custGeom>
                <a:avLst/>
                <a:gdLst>
                  <a:gd name="connsiteX0" fmla="*/ 562 w 35809"/>
                  <a:gd name="connsiteY0" fmla="*/ 227 h 5909"/>
                  <a:gd name="connsiteX1" fmla="*/ 36371 w 35809"/>
                  <a:gd name="connsiteY1" fmla="*/ 227 h 5909"/>
                </a:gdLst>
                <a:ahLst/>
                <a:cxnLst>
                  <a:cxn ang="0">
                    <a:pos x="connsiteX0" y="connsiteY0"/>
                  </a:cxn>
                  <a:cxn ang="0">
                    <a:pos x="connsiteX1" y="connsiteY1"/>
                  </a:cxn>
                </a:cxnLst>
                <a:rect l="l" t="t" r="r" b="b"/>
                <a:pathLst>
                  <a:path w="35809" h="5909">
                    <a:moveTo>
                      <a:pt x="562" y="227"/>
                    </a:moveTo>
                    <a:lnTo>
                      <a:pt x="36371" y="227"/>
                    </a:lnTo>
                  </a:path>
                </a:pathLst>
              </a:custGeom>
              <a:noFill/>
              <a:ln w="5965" cap="flat">
                <a:solidFill>
                  <a:srgbClr val="EC4E44"/>
                </a:solidFill>
                <a:prstDash val="solid"/>
                <a:miter/>
              </a:ln>
            </p:spPr>
            <p:txBody>
              <a:bodyPr rtlCol="0" anchor="ctr"/>
              <a:lstStyle/>
              <a:p>
                <a:endParaRPr lang="en-US"/>
              </a:p>
            </p:txBody>
          </p:sp>
          <p:sp>
            <p:nvSpPr>
              <p:cNvPr id="3892" name="Freeform: Shape 3891">
                <a:extLst>
                  <a:ext uri="{FF2B5EF4-FFF2-40B4-BE49-F238E27FC236}">
                    <a16:creationId xmlns:a16="http://schemas.microsoft.com/office/drawing/2014/main" id="{95411D21-2F53-4F39-B7AD-58C9EDF63F07}"/>
                  </a:ext>
                </a:extLst>
              </p:cNvPr>
              <p:cNvSpPr/>
              <p:nvPr/>
            </p:nvSpPr>
            <p:spPr>
              <a:xfrm>
                <a:off x="3631911" y="3323129"/>
                <a:ext cx="35809" cy="5909"/>
              </a:xfrm>
              <a:custGeom>
                <a:avLst/>
                <a:gdLst>
                  <a:gd name="connsiteX0" fmla="*/ 556 w 35809"/>
                  <a:gd name="connsiteY0" fmla="*/ 228 h 5909"/>
                  <a:gd name="connsiteX1" fmla="*/ 36365 w 35809"/>
                  <a:gd name="connsiteY1" fmla="*/ 228 h 5909"/>
                </a:gdLst>
                <a:ahLst/>
                <a:cxnLst>
                  <a:cxn ang="0">
                    <a:pos x="connsiteX0" y="connsiteY0"/>
                  </a:cxn>
                  <a:cxn ang="0">
                    <a:pos x="connsiteX1" y="connsiteY1"/>
                  </a:cxn>
                </a:cxnLst>
                <a:rect l="l" t="t" r="r" b="b"/>
                <a:pathLst>
                  <a:path w="35809" h="5909">
                    <a:moveTo>
                      <a:pt x="556" y="228"/>
                    </a:moveTo>
                    <a:lnTo>
                      <a:pt x="36365" y="228"/>
                    </a:lnTo>
                  </a:path>
                </a:pathLst>
              </a:custGeom>
              <a:solidFill>
                <a:srgbClr val="EC4E44"/>
              </a:solidFill>
              <a:ln w="5965" cap="sq">
                <a:noFill/>
                <a:prstDash val="solid"/>
                <a:miter/>
              </a:ln>
            </p:spPr>
            <p:txBody>
              <a:bodyPr rtlCol="0" anchor="ctr"/>
              <a:lstStyle/>
              <a:p>
                <a:endParaRPr lang="en-US"/>
              </a:p>
            </p:txBody>
          </p:sp>
          <p:sp>
            <p:nvSpPr>
              <p:cNvPr id="3893" name="Freeform: Shape 3892">
                <a:extLst>
                  <a:ext uri="{FF2B5EF4-FFF2-40B4-BE49-F238E27FC236}">
                    <a16:creationId xmlns:a16="http://schemas.microsoft.com/office/drawing/2014/main" id="{52433459-6918-4253-AF75-2352784E4886}"/>
                  </a:ext>
                </a:extLst>
              </p:cNvPr>
              <p:cNvSpPr/>
              <p:nvPr/>
            </p:nvSpPr>
            <p:spPr>
              <a:xfrm>
                <a:off x="3631911" y="3323129"/>
                <a:ext cx="35809" cy="5909"/>
              </a:xfrm>
              <a:custGeom>
                <a:avLst/>
                <a:gdLst>
                  <a:gd name="connsiteX0" fmla="*/ 556 w 35809"/>
                  <a:gd name="connsiteY0" fmla="*/ 228 h 5909"/>
                  <a:gd name="connsiteX1" fmla="*/ 36365 w 35809"/>
                  <a:gd name="connsiteY1" fmla="*/ 228 h 5909"/>
                </a:gdLst>
                <a:ahLst/>
                <a:cxnLst>
                  <a:cxn ang="0">
                    <a:pos x="connsiteX0" y="connsiteY0"/>
                  </a:cxn>
                  <a:cxn ang="0">
                    <a:pos x="connsiteX1" y="connsiteY1"/>
                  </a:cxn>
                </a:cxnLst>
                <a:rect l="l" t="t" r="r" b="b"/>
                <a:pathLst>
                  <a:path w="35809" h="5909">
                    <a:moveTo>
                      <a:pt x="556" y="228"/>
                    </a:moveTo>
                    <a:lnTo>
                      <a:pt x="36365" y="228"/>
                    </a:lnTo>
                  </a:path>
                </a:pathLst>
              </a:custGeom>
              <a:noFill/>
              <a:ln w="5965" cap="flat">
                <a:solidFill>
                  <a:srgbClr val="EC4E44"/>
                </a:solidFill>
                <a:prstDash val="solid"/>
                <a:miter/>
              </a:ln>
            </p:spPr>
            <p:txBody>
              <a:bodyPr rtlCol="0" anchor="ctr"/>
              <a:lstStyle/>
              <a:p>
                <a:endParaRPr lang="en-US"/>
              </a:p>
            </p:txBody>
          </p:sp>
          <p:sp>
            <p:nvSpPr>
              <p:cNvPr id="3894" name="Freeform: Shape 3893">
                <a:extLst>
                  <a:ext uri="{FF2B5EF4-FFF2-40B4-BE49-F238E27FC236}">
                    <a16:creationId xmlns:a16="http://schemas.microsoft.com/office/drawing/2014/main" id="{DA03A1FD-841F-4871-AD9E-592C6C44F51C}"/>
                  </a:ext>
                </a:extLst>
              </p:cNvPr>
              <p:cNvSpPr/>
              <p:nvPr/>
            </p:nvSpPr>
            <p:spPr>
              <a:xfrm>
                <a:off x="2787779" y="4019347"/>
                <a:ext cx="35809" cy="5909"/>
              </a:xfrm>
              <a:custGeom>
                <a:avLst/>
                <a:gdLst>
                  <a:gd name="connsiteX0" fmla="*/ 414 w 35809"/>
                  <a:gd name="connsiteY0" fmla="*/ 345 h 5909"/>
                  <a:gd name="connsiteX1" fmla="*/ 36224 w 35809"/>
                  <a:gd name="connsiteY1" fmla="*/ 345 h 5909"/>
                </a:gdLst>
                <a:ahLst/>
                <a:cxnLst>
                  <a:cxn ang="0">
                    <a:pos x="connsiteX0" y="connsiteY0"/>
                  </a:cxn>
                  <a:cxn ang="0">
                    <a:pos x="connsiteX1" y="connsiteY1"/>
                  </a:cxn>
                </a:cxnLst>
                <a:rect l="l" t="t" r="r" b="b"/>
                <a:pathLst>
                  <a:path w="35809" h="5909">
                    <a:moveTo>
                      <a:pt x="414" y="345"/>
                    </a:moveTo>
                    <a:lnTo>
                      <a:pt x="36224" y="345"/>
                    </a:lnTo>
                  </a:path>
                </a:pathLst>
              </a:custGeom>
              <a:solidFill>
                <a:srgbClr val="EC4E44"/>
              </a:solidFill>
              <a:ln w="5965" cap="sq">
                <a:noFill/>
                <a:prstDash val="solid"/>
                <a:miter/>
              </a:ln>
            </p:spPr>
            <p:txBody>
              <a:bodyPr rtlCol="0" anchor="ctr"/>
              <a:lstStyle/>
              <a:p>
                <a:endParaRPr lang="en-US"/>
              </a:p>
            </p:txBody>
          </p:sp>
          <p:sp>
            <p:nvSpPr>
              <p:cNvPr id="3895" name="Freeform: Shape 3894">
                <a:extLst>
                  <a:ext uri="{FF2B5EF4-FFF2-40B4-BE49-F238E27FC236}">
                    <a16:creationId xmlns:a16="http://schemas.microsoft.com/office/drawing/2014/main" id="{B87B1F9F-C316-42C0-AC21-3502B938BBCC}"/>
                  </a:ext>
                </a:extLst>
              </p:cNvPr>
              <p:cNvSpPr/>
              <p:nvPr/>
            </p:nvSpPr>
            <p:spPr>
              <a:xfrm>
                <a:off x="2787779" y="4019347"/>
                <a:ext cx="35809" cy="5909"/>
              </a:xfrm>
              <a:custGeom>
                <a:avLst/>
                <a:gdLst>
                  <a:gd name="connsiteX0" fmla="*/ 414 w 35809"/>
                  <a:gd name="connsiteY0" fmla="*/ 345 h 5909"/>
                  <a:gd name="connsiteX1" fmla="*/ 36224 w 35809"/>
                  <a:gd name="connsiteY1" fmla="*/ 345 h 5909"/>
                </a:gdLst>
                <a:ahLst/>
                <a:cxnLst>
                  <a:cxn ang="0">
                    <a:pos x="connsiteX0" y="connsiteY0"/>
                  </a:cxn>
                  <a:cxn ang="0">
                    <a:pos x="connsiteX1" y="connsiteY1"/>
                  </a:cxn>
                </a:cxnLst>
                <a:rect l="l" t="t" r="r" b="b"/>
                <a:pathLst>
                  <a:path w="35809" h="5909">
                    <a:moveTo>
                      <a:pt x="414" y="345"/>
                    </a:moveTo>
                    <a:lnTo>
                      <a:pt x="36224" y="345"/>
                    </a:lnTo>
                  </a:path>
                </a:pathLst>
              </a:custGeom>
              <a:noFill/>
              <a:ln w="5965" cap="flat">
                <a:solidFill>
                  <a:srgbClr val="EC4E44"/>
                </a:solidFill>
                <a:prstDash val="solid"/>
                <a:miter/>
              </a:ln>
            </p:spPr>
            <p:txBody>
              <a:bodyPr rtlCol="0" anchor="ctr"/>
              <a:lstStyle/>
              <a:p>
                <a:endParaRPr lang="en-US"/>
              </a:p>
            </p:txBody>
          </p:sp>
          <p:sp>
            <p:nvSpPr>
              <p:cNvPr id="3896" name="Freeform: Shape 3895">
                <a:extLst>
                  <a:ext uri="{FF2B5EF4-FFF2-40B4-BE49-F238E27FC236}">
                    <a16:creationId xmlns:a16="http://schemas.microsoft.com/office/drawing/2014/main" id="{F8EB324D-EF52-4D43-8643-DF0A0C5F54AC}"/>
                  </a:ext>
                </a:extLst>
              </p:cNvPr>
              <p:cNvSpPr/>
              <p:nvPr/>
            </p:nvSpPr>
            <p:spPr>
              <a:xfrm>
                <a:off x="3754612" y="3191665"/>
                <a:ext cx="35809" cy="5909"/>
              </a:xfrm>
              <a:custGeom>
                <a:avLst/>
                <a:gdLst>
                  <a:gd name="connsiteX0" fmla="*/ 576 w 35809"/>
                  <a:gd name="connsiteY0" fmla="*/ 205 h 5909"/>
                  <a:gd name="connsiteX1" fmla="*/ 36386 w 35809"/>
                  <a:gd name="connsiteY1" fmla="*/ 205 h 5909"/>
                </a:gdLst>
                <a:ahLst/>
                <a:cxnLst>
                  <a:cxn ang="0">
                    <a:pos x="connsiteX0" y="connsiteY0"/>
                  </a:cxn>
                  <a:cxn ang="0">
                    <a:pos x="connsiteX1" y="connsiteY1"/>
                  </a:cxn>
                </a:cxnLst>
                <a:rect l="l" t="t" r="r" b="b"/>
                <a:pathLst>
                  <a:path w="35809" h="5909">
                    <a:moveTo>
                      <a:pt x="576" y="205"/>
                    </a:moveTo>
                    <a:lnTo>
                      <a:pt x="36386" y="205"/>
                    </a:lnTo>
                  </a:path>
                </a:pathLst>
              </a:custGeom>
              <a:solidFill>
                <a:srgbClr val="EC4E44"/>
              </a:solidFill>
              <a:ln w="5965" cap="sq">
                <a:noFill/>
                <a:prstDash val="solid"/>
                <a:miter/>
              </a:ln>
            </p:spPr>
            <p:txBody>
              <a:bodyPr rtlCol="0" anchor="ctr"/>
              <a:lstStyle/>
              <a:p>
                <a:endParaRPr lang="en-US"/>
              </a:p>
            </p:txBody>
          </p:sp>
          <p:sp>
            <p:nvSpPr>
              <p:cNvPr id="3897" name="Freeform: Shape 3896">
                <a:extLst>
                  <a:ext uri="{FF2B5EF4-FFF2-40B4-BE49-F238E27FC236}">
                    <a16:creationId xmlns:a16="http://schemas.microsoft.com/office/drawing/2014/main" id="{9DB7B16A-FC7F-403E-845D-3CB48F8C3EA4}"/>
                  </a:ext>
                </a:extLst>
              </p:cNvPr>
              <p:cNvSpPr/>
              <p:nvPr/>
            </p:nvSpPr>
            <p:spPr>
              <a:xfrm>
                <a:off x="3754612" y="3191665"/>
                <a:ext cx="35809" cy="5909"/>
              </a:xfrm>
              <a:custGeom>
                <a:avLst/>
                <a:gdLst>
                  <a:gd name="connsiteX0" fmla="*/ 576 w 35809"/>
                  <a:gd name="connsiteY0" fmla="*/ 205 h 5909"/>
                  <a:gd name="connsiteX1" fmla="*/ 36386 w 35809"/>
                  <a:gd name="connsiteY1" fmla="*/ 205 h 5909"/>
                </a:gdLst>
                <a:ahLst/>
                <a:cxnLst>
                  <a:cxn ang="0">
                    <a:pos x="connsiteX0" y="connsiteY0"/>
                  </a:cxn>
                  <a:cxn ang="0">
                    <a:pos x="connsiteX1" y="connsiteY1"/>
                  </a:cxn>
                </a:cxnLst>
                <a:rect l="l" t="t" r="r" b="b"/>
                <a:pathLst>
                  <a:path w="35809" h="5909">
                    <a:moveTo>
                      <a:pt x="576" y="205"/>
                    </a:moveTo>
                    <a:lnTo>
                      <a:pt x="36386" y="205"/>
                    </a:lnTo>
                  </a:path>
                </a:pathLst>
              </a:custGeom>
              <a:noFill/>
              <a:ln w="5965" cap="flat">
                <a:solidFill>
                  <a:srgbClr val="EC4E44"/>
                </a:solidFill>
                <a:prstDash val="solid"/>
                <a:miter/>
              </a:ln>
            </p:spPr>
            <p:txBody>
              <a:bodyPr rtlCol="0" anchor="ctr"/>
              <a:lstStyle/>
              <a:p>
                <a:endParaRPr lang="en-US"/>
              </a:p>
            </p:txBody>
          </p:sp>
          <p:sp>
            <p:nvSpPr>
              <p:cNvPr id="3898" name="Freeform: Shape 3897">
                <a:extLst>
                  <a:ext uri="{FF2B5EF4-FFF2-40B4-BE49-F238E27FC236}">
                    <a16:creationId xmlns:a16="http://schemas.microsoft.com/office/drawing/2014/main" id="{E8729989-272E-4719-AD5A-0B752D08642C}"/>
                  </a:ext>
                </a:extLst>
              </p:cNvPr>
              <p:cNvSpPr/>
              <p:nvPr/>
            </p:nvSpPr>
            <p:spPr>
              <a:xfrm>
                <a:off x="2337364" y="4508731"/>
                <a:ext cx="35809" cy="5909"/>
              </a:xfrm>
              <a:custGeom>
                <a:avLst/>
                <a:gdLst>
                  <a:gd name="connsiteX0" fmla="*/ 339 w 35809"/>
                  <a:gd name="connsiteY0" fmla="*/ 428 h 5909"/>
                  <a:gd name="connsiteX1" fmla="*/ 36148 w 35809"/>
                  <a:gd name="connsiteY1" fmla="*/ 428 h 5909"/>
                </a:gdLst>
                <a:ahLst/>
                <a:cxnLst>
                  <a:cxn ang="0">
                    <a:pos x="connsiteX0" y="connsiteY0"/>
                  </a:cxn>
                  <a:cxn ang="0">
                    <a:pos x="connsiteX1" y="connsiteY1"/>
                  </a:cxn>
                </a:cxnLst>
                <a:rect l="l" t="t" r="r" b="b"/>
                <a:pathLst>
                  <a:path w="35809" h="5909">
                    <a:moveTo>
                      <a:pt x="339" y="428"/>
                    </a:moveTo>
                    <a:lnTo>
                      <a:pt x="36148" y="428"/>
                    </a:lnTo>
                  </a:path>
                </a:pathLst>
              </a:custGeom>
              <a:solidFill>
                <a:srgbClr val="EC4E44"/>
              </a:solidFill>
              <a:ln w="5965" cap="sq">
                <a:noFill/>
                <a:prstDash val="solid"/>
                <a:miter/>
              </a:ln>
            </p:spPr>
            <p:txBody>
              <a:bodyPr rtlCol="0" anchor="ctr"/>
              <a:lstStyle/>
              <a:p>
                <a:endParaRPr lang="en-US"/>
              </a:p>
            </p:txBody>
          </p:sp>
          <p:sp>
            <p:nvSpPr>
              <p:cNvPr id="3899" name="Freeform: Shape 3898">
                <a:extLst>
                  <a:ext uri="{FF2B5EF4-FFF2-40B4-BE49-F238E27FC236}">
                    <a16:creationId xmlns:a16="http://schemas.microsoft.com/office/drawing/2014/main" id="{24DB0C7E-62F5-46AD-A629-E8C2C3299538}"/>
                  </a:ext>
                </a:extLst>
              </p:cNvPr>
              <p:cNvSpPr/>
              <p:nvPr/>
            </p:nvSpPr>
            <p:spPr>
              <a:xfrm>
                <a:off x="2337364" y="4508731"/>
                <a:ext cx="35809" cy="5909"/>
              </a:xfrm>
              <a:custGeom>
                <a:avLst/>
                <a:gdLst>
                  <a:gd name="connsiteX0" fmla="*/ 339 w 35809"/>
                  <a:gd name="connsiteY0" fmla="*/ 428 h 5909"/>
                  <a:gd name="connsiteX1" fmla="*/ 36148 w 35809"/>
                  <a:gd name="connsiteY1" fmla="*/ 428 h 5909"/>
                </a:gdLst>
                <a:ahLst/>
                <a:cxnLst>
                  <a:cxn ang="0">
                    <a:pos x="connsiteX0" y="connsiteY0"/>
                  </a:cxn>
                  <a:cxn ang="0">
                    <a:pos x="connsiteX1" y="connsiteY1"/>
                  </a:cxn>
                </a:cxnLst>
                <a:rect l="l" t="t" r="r" b="b"/>
                <a:pathLst>
                  <a:path w="35809" h="5909">
                    <a:moveTo>
                      <a:pt x="339" y="428"/>
                    </a:moveTo>
                    <a:lnTo>
                      <a:pt x="36148" y="428"/>
                    </a:lnTo>
                  </a:path>
                </a:pathLst>
              </a:custGeom>
              <a:noFill/>
              <a:ln w="5965" cap="flat">
                <a:solidFill>
                  <a:srgbClr val="EC4E44"/>
                </a:solidFill>
                <a:prstDash val="solid"/>
                <a:miter/>
              </a:ln>
            </p:spPr>
            <p:txBody>
              <a:bodyPr rtlCol="0" anchor="ctr"/>
              <a:lstStyle/>
              <a:p>
                <a:endParaRPr lang="en-US"/>
              </a:p>
            </p:txBody>
          </p:sp>
          <p:sp>
            <p:nvSpPr>
              <p:cNvPr id="3900" name="Freeform: Shape 3899">
                <a:extLst>
                  <a:ext uri="{FF2B5EF4-FFF2-40B4-BE49-F238E27FC236}">
                    <a16:creationId xmlns:a16="http://schemas.microsoft.com/office/drawing/2014/main" id="{F8828FB8-D4B7-4DBD-A81F-7EB1A64457C8}"/>
                  </a:ext>
                </a:extLst>
              </p:cNvPr>
              <p:cNvSpPr/>
              <p:nvPr/>
            </p:nvSpPr>
            <p:spPr>
              <a:xfrm>
                <a:off x="2754734" y="4090065"/>
                <a:ext cx="35809" cy="5909"/>
              </a:xfrm>
              <a:custGeom>
                <a:avLst/>
                <a:gdLst>
                  <a:gd name="connsiteX0" fmla="*/ 409 w 35809"/>
                  <a:gd name="connsiteY0" fmla="*/ 357 h 5909"/>
                  <a:gd name="connsiteX1" fmla="*/ 36218 w 35809"/>
                  <a:gd name="connsiteY1" fmla="*/ 357 h 5909"/>
                </a:gdLst>
                <a:ahLst/>
                <a:cxnLst>
                  <a:cxn ang="0">
                    <a:pos x="connsiteX0" y="connsiteY0"/>
                  </a:cxn>
                  <a:cxn ang="0">
                    <a:pos x="connsiteX1" y="connsiteY1"/>
                  </a:cxn>
                </a:cxnLst>
                <a:rect l="l" t="t" r="r" b="b"/>
                <a:pathLst>
                  <a:path w="35809" h="5909">
                    <a:moveTo>
                      <a:pt x="409" y="357"/>
                    </a:moveTo>
                    <a:lnTo>
                      <a:pt x="36218" y="357"/>
                    </a:lnTo>
                  </a:path>
                </a:pathLst>
              </a:custGeom>
              <a:solidFill>
                <a:srgbClr val="EC4E44"/>
              </a:solidFill>
              <a:ln w="5965" cap="sq">
                <a:noFill/>
                <a:prstDash val="solid"/>
                <a:miter/>
              </a:ln>
            </p:spPr>
            <p:txBody>
              <a:bodyPr rtlCol="0" anchor="ctr"/>
              <a:lstStyle/>
              <a:p>
                <a:endParaRPr lang="en-US"/>
              </a:p>
            </p:txBody>
          </p:sp>
          <p:sp>
            <p:nvSpPr>
              <p:cNvPr id="3901" name="Freeform: Shape 3900">
                <a:extLst>
                  <a:ext uri="{FF2B5EF4-FFF2-40B4-BE49-F238E27FC236}">
                    <a16:creationId xmlns:a16="http://schemas.microsoft.com/office/drawing/2014/main" id="{678250FF-C871-4D55-BF6B-73AACD39E72B}"/>
                  </a:ext>
                </a:extLst>
              </p:cNvPr>
              <p:cNvSpPr/>
              <p:nvPr/>
            </p:nvSpPr>
            <p:spPr>
              <a:xfrm>
                <a:off x="2754734" y="4090065"/>
                <a:ext cx="35809" cy="5909"/>
              </a:xfrm>
              <a:custGeom>
                <a:avLst/>
                <a:gdLst>
                  <a:gd name="connsiteX0" fmla="*/ 409 w 35809"/>
                  <a:gd name="connsiteY0" fmla="*/ 357 h 5909"/>
                  <a:gd name="connsiteX1" fmla="*/ 36218 w 35809"/>
                  <a:gd name="connsiteY1" fmla="*/ 357 h 5909"/>
                </a:gdLst>
                <a:ahLst/>
                <a:cxnLst>
                  <a:cxn ang="0">
                    <a:pos x="connsiteX0" y="connsiteY0"/>
                  </a:cxn>
                  <a:cxn ang="0">
                    <a:pos x="connsiteX1" y="connsiteY1"/>
                  </a:cxn>
                </a:cxnLst>
                <a:rect l="l" t="t" r="r" b="b"/>
                <a:pathLst>
                  <a:path w="35809" h="5909">
                    <a:moveTo>
                      <a:pt x="409" y="357"/>
                    </a:moveTo>
                    <a:lnTo>
                      <a:pt x="36218" y="357"/>
                    </a:lnTo>
                  </a:path>
                </a:pathLst>
              </a:custGeom>
              <a:noFill/>
              <a:ln w="5965" cap="flat">
                <a:solidFill>
                  <a:srgbClr val="EC4E44"/>
                </a:solidFill>
                <a:prstDash val="solid"/>
                <a:miter/>
              </a:ln>
            </p:spPr>
            <p:txBody>
              <a:bodyPr rtlCol="0" anchor="ctr"/>
              <a:lstStyle/>
              <a:p>
                <a:endParaRPr lang="en-US"/>
              </a:p>
            </p:txBody>
          </p:sp>
          <p:sp>
            <p:nvSpPr>
              <p:cNvPr id="3902" name="Freeform: Shape 3901">
                <a:extLst>
                  <a:ext uri="{FF2B5EF4-FFF2-40B4-BE49-F238E27FC236}">
                    <a16:creationId xmlns:a16="http://schemas.microsoft.com/office/drawing/2014/main" id="{0C2BE578-C92A-4A52-B433-0762228510D7}"/>
                  </a:ext>
                </a:extLst>
              </p:cNvPr>
              <p:cNvSpPr/>
              <p:nvPr/>
            </p:nvSpPr>
            <p:spPr>
              <a:xfrm>
                <a:off x="3444931" y="3487722"/>
                <a:ext cx="35809" cy="5909"/>
              </a:xfrm>
              <a:custGeom>
                <a:avLst/>
                <a:gdLst>
                  <a:gd name="connsiteX0" fmla="*/ 525 w 35809"/>
                  <a:gd name="connsiteY0" fmla="*/ 256 h 5909"/>
                  <a:gd name="connsiteX1" fmla="*/ 36334 w 35809"/>
                  <a:gd name="connsiteY1" fmla="*/ 256 h 5909"/>
                </a:gdLst>
                <a:ahLst/>
                <a:cxnLst>
                  <a:cxn ang="0">
                    <a:pos x="connsiteX0" y="connsiteY0"/>
                  </a:cxn>
                  <a:cxn ang="0">
                    <a:pos x="connsiteX1" y="connsiteY1"/>
                  </a:cxn>
                </a:cxnLst>
                <a:rect l="l" t="t" r="r" b="b"/>
                <a:pathLst>
                  <a:path w="35809" h="5909">
                    <a:moveTo>
                      <a:pt x="525" y="256"/>
                    </a:moveTo>
                    <a:lnTo>
                      <a:pt x="36334" y="256"/>
                    </a:lnTo>
                  </a:path>
                </a:pathLst>
              </a:custGeom>
              <a:solidFill>
                <a:srgbClr val="EC4E44"/>
              </a:solidFill>
              <a:ln w="5965" cap="sq">
                <a:noFill/>
                <a:prstDash val="solid"/>
                <a:miter/>
              </a:ln>
            </p:spPr>
            <p:txBody>
              <a:bodyPr rtlCol="0" anchor="ctr"/>
              <a:lstStyle/>
              <a:p>
                <a:endParaRPr lang="en-US"/>
              </a:p>
            </p:txBody>
          </p:sp>
          <p:sp>
            <p:nvSpPr>
              <p:cNvPr id="3903" name="Freeform: Shape 3902">
                <a:extLst>
                  <a:ext uri="{FF2B5EF4-FFF2-40B4-BE49-F238E27FC236}">
                    <a16:creationId xmlns:a16="http://schemas.microsoft.com/office/drawing/2014/main" id="{4C00E628-D506-41D5-B9B4-BC5FC54708DB}"/>
                  </a:ext>
                </a:extLst>
              </p:cNvPr>
              <p:cNvSpPr/>
              <p:nvPr/>
            </p:nvSpPr>
            <p:spPr>
              <a:xfrm>
                <a:off x="3444931" y="3487722"/>
                <a:ext cx="35809" cy="5909"/>
              </a:xfrm>
              <a:custGeom>
                <a:avLst/>
                <a:gdLst>
                  <a:gd name="connsiteX0" fmla="*/ 525 w 35809"/>
                  <a:gd name="connsiteY0" fmla="*/ 256 h 5909"/>
                  <a:gd name="connsiteX1" fmla="*/ 36334 w 35809"/>
                  <a:gd name="connsiteY1" fmla="*/ 256 h 5909"/>
                </a:gdLst>
                <a:ahLst/>
                <a:cxnLst>
                  <a:cxn ang="0">
                    <a:pos x="connsiteX0" y="connsiteY0"/>
                  </a:cxn>
                  <a:cxn ang="0">
                    <a:pos x="connsiteX1" y="connsiteY1"/>
                  </a:cxn>
                </a:cxnLst>
                <a:rect l="l" t="t" r="r" b="b"/>
                <a:pathLst>
                  <a:path w="35809" h="5909">
                    <a:moveTo>
                      <a:pt x="525" y="256"/>
                    </a:moveTo>
                    <a:lnTo>
                      <a:pt x="36334" y="256"/>
                    </a:lnTo>
                  </a:path>
                </a:pathLst>
              </a:custGeom>
              <a:noFill/>
              <a:ln w="5965" cap="flat">
                <a:solidFill>
                  <a:srgbClr val="EC4E44"/>
                </a:solidFill>
                <a:prstDash val="solid"/>
                <a:miter/>
              </a:ln>
            </p:spPr>
            <p:txBody>
              <a:bodyPr rtlCol="0" anchor="ctr"/>
              <a:lstStyle/>
              <a:p>
                <a:endParaRPr lang="en-US"/>
              </a:p>
            </p:txBody>
          </p:sp>
          <p:sp>
            <p:nvSpPr>
              <p:cNvPr id="3904" name="Freeform: Shape 3903">
                <a:extLst>
                  <a:ext uri="{FF2B5EF4-FFF2-40B4-BE49-F238E27FC236}">
                    <a16:creationId xmlns:a16="http://schemas.microsoft.com/office/drawing/2014/main" id="{B475731F-C51F-44E3-8853-E31C7C8F3132}"/>
                  </a:ext>
                </a:extLst>
              </p:cNvPr>
              <p:cNvSpPr/>
              <p:nvPr/>
            </p:nvSpPr>
            <p:spPr>
              <a:xfrm>
                <a:off x="2115565" y="4690709"/>
                <a:ext cx="35809" cy="5909"/>
              </a:xfrm>
              <a:custGeom>
                <a:avLst/>
                <a:gdLst>
                  <a:gd name="connsiteX0" fmla="*/ 302 w 35809"/>
                  <a:gd name="connsiteY0" fmla="*/ 459 h 5909"/>
                  <a:gd name="connsiteX1" fmla="*/ 36111 w 35809"/>
                  <a:gd name="connsiteY1" fmla="*/ 459 h 5909"/>
                </a:gdLst>
                <a:ahLst/>
                <a:cxnLst>
                  <a:cxn ang="0">
                    <a:pos x="connsiteX0" y="connsiteY0"/>
                  </a:cxn>
                  <a:cxn ang="0">
                    <a:pos x="connsiteX1" y="connsiteY1"/>
                  </a:cxn>
                </a:cxnLst>
                <a:rect l="l" t="t" r="r" b="b"/>
                <a:pathLst>
                  <a:path w="35809" h="5909">
                    <a:moveTo>
                      <a:pt x="302" y="459"/>
                    </a:moveTo>
                    <a:lnTo>
                      <a:pt x="36111" y="459"/>
                    </a:lnTo>
                  </a:path>
                </a:pathLst>
              </a:custGeom>
              <a:solidFill>
                <a:srgbClr val="EC4E44"/>
              </a:solidFill>
              <a:ln w="5965" cap="sq">
                <a:noFill/>
                <a:prstDash val="solid"/>
                <a:miter/>
              </a:ln>
            </p:spPr>
            <p:txBody>
              <a:bodyPr rtlCol="0" anchor="ctr"/>
              <a:lstStyle/>
              <a:p>
                <a:endParaRPr lang="en-US"/>
              </a:p>
            </p:txBody>
          </p:sp>
          <p:sp>
            <p:nvSpPr>
              <p:cNvPr id="3905" name="Freeform: Shape 3904">
                <a:extLst>
                  <a:ext uri="{FF2B5EF4-FFF2-40B4-BE49-F238E27FC236}">
                    <a16:creationId xmlns:a16="http://schemas.microsoft.com/office/drawing/2014/main" id="{1B6A7836-4D9D-4775-94E6-DF4A87F0CF0E}"/>
                  </a:ext>
                </a:extLst>
              </p:cNvPr>
              <p:cNvSpPr/>
              <p:nvPr/>
            </p:nvSpPr>
            <p:spPr>
              <a:xfrm>
                <a:off x="2115565" y="4690709"/>
                <a:ext cx="35809" cy="5909"/>
              </a:xfrm>
              <a:custGeom>
                <a:avLst/>
                <a:gdLst>
                  <a:gd name="connsiteX0" fmla="*/ 302 w 35809"/>
                  <a:gd name="connsiteY0" fmla="*/ 459 h 5909"/>
                  <a:gd name="connsiteX1" fmla="*/ 36111 w 35809"/>
                  <a:gd name="connsiteY1" fmla="*/ 459 h 5909"/>
                </a:gdLst>
                <a:ahLst/>
                <a:cxnLst>
                  <a:cxn ang="0">
                    <a:pos x="connsiteX0" y="connsiteY0"/>
                  </a:cxn>
                  <a:cxn ang="0">
                    <a:pos x="connsiteX1" y="connsiteY1"/>
                  </a:cxn>
                </a:cxnLst>
                <a:rect l="l" t="t" r="r" b="b"/>
                <a:pathLst>
                  <a:path w="35809" h="5909">
                    <a:moveTo>
                      <a:pt x="302" y="459"/>
                    </a:moveTo>
                    <a:lnTo>
                      <a:pt x="36111" y="459"/>
                    </a:lnTo>
                  </a:path>
                </a:pathLst>
              </a:custGeom>
              <a:noFill/>
              <a:ln w="5965" cap="flat">
                <a:solidFill>
                  <a:srgbClr val="EC4E44"/>
                </a:solidFill>
                <a:prstDash val="solid"/>
                <a:miter/>
              </a:ln>
            </p:spPr>
            <p:txBody>
              <a:bodyPr rtlCol="0" anchor="ctr"/>
              <a:lstStyle/>
              <a:p>
                <a:endParaRPr lang="en-US"/>
              </a:p>
            </p:txBody>
          </p:sp>
          <p:sp>
            <p:nvSpPr>
              <p:cNvPr id="3906" name="Freeform: Shape 3905">
                <a:extLst>
                  <a:ext uri="{FF2B5EF4-FFF2-40B4-BE49-F238E27FC236}">
                    <a16:creationId xmlns:a16="http://schemas.microsoft.com/office/drawing/2014/main" id="{485375B0-1EF0-4DE5-8636-8288E83A7CC4}"/>
                  </a:ext>
                </a:extLst>
              </p:cNvPr>
              <p:cNvSpPr/>
              <p:nvPr/>
            </p:nvSpPr>
            <p:spPr>
              <a:xfrm>
                <a:off x="3076797" y="3775604"/>
                <a:ext cx="35809" cy="5909"/>
              </a:xfrm>
              <a:custGeom>
                <a:avLst/>
                <a:gdLst>
                  <a:gd name="connsiteX0" fmla="*/ 463 w 35809"/>
                  <a:gd name="connsiteY0" fmla="*/ 304 h 5909"/>
                  <a:gd name="connsiteX1" fmla="*/ 36272 w 35809"/>
                  <a:gd name="connsiteY1" fmla="*/ 304 h 5909"/>
                </a:gdLst>
                <a:ahLst/>
                <a:cxnLst>
                  <a:cxn ang="0">
                    <a:pos x="connsiteX0" y="connsiteY0"/>
                  </a:cxn>
                  <a:cxn ang="0">
                    <a:pos x="connsiteX1" y="connsiteY1"/>
                  </a:cxn>
                </a:cxnLst>
                <a:rect l="l" t="t" r="r" b="b"/>
                <a:pathLst>
                  <a:path w="35809" h="5909">
                    <a:moveTo>
                      <a:pt x="463" y="304"/>
                    </a:moveTo>
                    <a:lnTo>
                      <a:pt x="36272" y="304"/>
                    </a:lnTo>
                  </a:path>
                </a:pathLst>
              </a:custGeom>
              <a:solidFill>
                <a:srgbClr val="EC4E44"/>
              </a:solidFill>
              <a:ln w="5965" cap="sq">
                <a:noFill/>
                <a:prstDash val="solid"/>
                <a:miter/>
              </a:ln>
            </p:spPr>
            <p:txBody>
              <a:bodyPr rtlCol="0" anchor="ctr"/>
              <a:lstStyle/>
              <a:p>
                <a:endParaRPr lang="en-US"/>
              </a:p>
            </p:txBody>
          </p:sp>
          <p:sp>
            <p:nvSpPr>
              <p:cNvPr id="3907" name="Freeform: Shape 3906">
                <a:extLst>
                  <a:ext uri="{FF2B5EF4-FFF2-40B4-BE49-F238E27FC236}">
                    <a16:creationId xmlns:a16="http://schemas.microsoft.com/office/drawing/2014/main" id="{CB96F10A-C21A-4E98-8445-C32276153306}"/>
                  </a:ext>
                </a:extLst>
              </p:cNvPr>
              <p:cNvSpPr/>
              <p:nvPr/>
            </p:nvSpPr>
            <p:spPr>
              <a:xfrm>
                <a:off x="3076797" y="3775604"/>
                <a:ext cx="35809" cy="5909"/>
              </a:xfrm>
              <a:custGeom>
                <a:avLst/>
                <a:gdLst>
                  <a:gd name="connsiteX0" fmla="*/ 463 w 35809"/>
                  <a:gd name="connsiteY0" fmla="*/ 304 h 5909"/>
                  <a:gd name="connsiteX1" fmla="*/ 36272 w 35809"/>
                  <a:gd name="connsiteY1" fmla="*/ 304 h 5909"/>
                </a:gdLst>
                <a:ahLst/>
                <a:cxnLst>
                  <a:cxn ang="0">
                    <a:pos x="connsiteX0" y="connsiteY0"/>
                  </a:cxn>
                  <a:cxn ang="0">
                    <a:pos x="connsiteX1" y="connsiteY1"/>
                  </a:cxn>
                </a:cxnLst>
                <a:rect l="l" t="t" r="r" b="b"/>
                <a:pathLst>
                  <a:path w="35809" h="5909">
                    <a:moveTo>
                      <a:pt x="463" y="304"/>
                    </a:moveTo>
                    <a:lnTo>
                      <a:pt x="36272" y="304"/>
                    </a:lnTo>
                  </a:path>
                </a:pathLst>
              </a:custGeom>
              <a:noFill/>
              <a:ln w="5965" cap="flat">
                <a:solidFill>
                  <a:srgbClr val="EC4E44"/>
                </a:solidFill>
                <a:prstDash val="solid"/>
                <a:miter/>
              </a:ln>
            </p:spPr>
            <p:txBody>
              <a:bodyPr rtlCol="0" anchor="ctr"/>
              <a:lstStyle/>
              <a:p>
                <a:endParaRPr lang="en-US"/>
              </a:p>
            </p:txBody>
          </p:sp>
          <p:sp>
            <p:nvSpPr>
              <p:cNvPr id="3908" name="Freeform: Shape 3907">
                <a:extLst>
                  <a:ext uri="{FF2B5EF4-FFF2-40B4-BE49-F238E27FC236}">
                    <a16:creationId xmlns:a16="http://schemas.microsoft.com/office/drawing/2014/main" id="{EED1AF41-8CE8-4238-8DFC-012A3CD154A7}"/>
                  </a:ext>
                </a:extLst>
              </p:cNvPr>
              <p:cNvSpPr/>
              <p:nvPr/>
            </p:nvSpPr>
            <p:spPr>
              <a:xfrm>
                <a:off x="3350749" y="3572874"/>
                <a:ext cx="35809" cy="5909"/>
              </a:xfrm>
              <a:custGeom>
                <a:avLst/>
                <a:gdLst>
                  <a:gd name="connsiteX0" fmla="*/ 509 w 35809"/>
                  <a:gd name="connsiteY0" fmla="*/ 270 h 5909"/>
                  <a:gd name="connsiteX1" fmla="*/ 36318 w 35809"/>
                  <a:gd name="connsiteY1" fmla="*/ 270 h 5909"/>
                </a:gdLst>
                <a:ahLst/>
                <a:cxnLst>
                  <a:cxn ang="0">
                    <a:pos x="connsiteX0" y="connsiteY0"/>
                  </a:cxn>
                  <a:cxn ang="0">
                    <a:pos x="connsiteX1" y="connsiteY1"/>
                  </a:cxn>
                </a:cxnLst>
                <a:rect l="l" t="t" r="r" b="b"/>
                <a:pathLst>
                  <a:path w="35809" h="5909">
                    <a:moveTo>
                      <a:pt x="509" y="270"/>
                    </a:moveTo>
                    <a:lnTo>
                      <a:pt x="36318" y="270"/>
                    </a:lnTo>
                  </a:path>
                </a:pathLst>
              </a:custGeom>
              <a:solidFill>
                <a:srgbClr val="EC4E44"/>
              </a:solidFill>
              <a:ln w="5965" cap="sq">
                <a:noFill/>
                <a:prstDash val="solid"/>
                <a:miter/>
              </a:ln>
            </p:spPr>
            <p:txBody>
              <a:bodyPr rtlCol="0" anchor="ctr"/>
              <a:lstStyle/>
              <a:p>
                <a:endParaRPr lang="en-US"/>
              </a:p>
            </p:txBody>
          </p:sp>
          <p:sp>
            <p:nvSpPr>
              <p:cNvPr id="3909" name="Freeform: Shape 3908">
                <a:extLst>
                  <a:ext uri="{FF2B5EF4-FFF2-40B4-BE49-F238E27FC236}">
                    <a16:creationId xmlns:a16="http://schemas.microsoft.com/office/drawing/2014/main" id="{379B2668-4E73-4F9E-B722-2FEF22DD8E9B}"/>
                  </a:ext>
                </a:extLst>
              </p:cNvPr>
              <p:cNvSpPr/>
              <p:nvPr/>
            </p:nvSpPr>
            <p:spPr>
              <a:xfrm>
                <a:off x="3350749" y="3572874"/>
                <a:ext cx="35809" cy="5909"/>
              </a:xfrm>
              <a:custGeom>
                <a:avLst/>
                <a:gdLst>
                  <a:gd name="connsiteX0" fmla="*/ 509 w 35809"/>
                  <a:gd name="connsiteY0" fmla="*/ 270 h 5909"/>
                  <a:gd name="connsiteX1" fmla="*/ 36318 w 35809"/>
                  <a:gd name="connsiteY1" fmla="*/ 270 h 5909"/>
                </a:gdLst>
                <a:ahLst/>
                <a:cxnLst>
                  <a:cxn ang="0">
                    <a:pos x="connsiteX0" y="connsiteY0"/>
                  </a:cxn>
                  <a:cxn ang="0">
                    <a:pos x="connsiteX1" y="connsiteY1"/>
                  </a:cxn>
                </a:cxnLst>
                <a:rect l="l" t="t" r="r" b="b"/>
                <a:pathLst>
                  <a:path w="35809" h="5909">
                    <a:moveTo>
                      <a:pt x="509" y="270"/>
                    </a:moveTo>
                    <a:lnTo>
                      <a:pt x="36318" y="270"/>
                    </a:lnTo>
                  </a:path>
                </a:pathLst>
              </a:custGeom>
              <a:noFill/>
              <a:ln w="5965" cap="flat">
                <a:solidFill>
                  <a:srgbClr val="EC4E44"/>
                </a:solidFill>
                <a:prstDash val="solid"/>
                <a:miter/>
              </a:ln>
            </p:spPr>
            <p:txBody>
              <a:bodyPr rtlCol="0" anchor="ctr"/>
              <a:lstStyle/>
              <a:p>
                <a:endParaRPr lang="en-US"/>
              </a:p>
            </p:txBody>
          </p:sp>
          <p:sp>
            <p:nvSpPr>
              <p:cNvPr id="3910" name="Freeform: Shape 3909">
                <a:extLst>
                  <a:ext uri="{FF2B5EF4-FFF2-40B4-BE49-F238E27FC236}">
                    <a16:creationId xmlns:a16="http://schemas.microsoft.com/office/drawing/2014/main" id="{9D66A3F8-BD89-41C7-88BA-E751193EB6C7}"/>
                  </a:ext>
                </a:extLst>
              </p:cNvPr>
              <p:cNvSpPr/>
              <p:nvPr/>
            </p:nvSpPr>
            <p:spPr>
              <a:xfrm>
                <a:off x="2449623" y="4370375"/>
                <a:ext cx="35809" cy="5909"/>
              </a:xfrm>
              <a:custGeom>
                <a:avLst/>
                <a:gdLst>
                  <a:gd name="connsiteX0" fmla="*/ 358 w 35809"/>
                  <a:gd name="connsiteY0" fmla="*/ 405 h 5909"/>
                  <a:gd name="connsiteX1" fmla="*/ 36167 w 35809"/>
                  <a:gd name="connsiteY1" fmla="*/ 405 h 5909"/>
                </a:gdLst>
                <a:ahLst/>
                <a:cxnLst>
                  <a:cxn ang="0">
                    <a:pos x="connsiteX0" y="connsiteY0"/>
                  </a:cxn>
                  <a:cxn ang="0">
                    <a:pos x="connsiteX1" y="connsiteY1"/>
                  </a:cxn>
                </a:cxnLst>
                <a:rect l="l" t="t" r="r" b="b"/>
                <a:pathLst>
                  <a:path w="35809" h="5909">
                    <a:moveTo>
                      <a:pt x="358" y="405"/>
                    </a:moveTo>
                    <a:lnTo>
                      <a:pt x="36167" y="405"/>
                    </a:lnTo>
                  </a:path>
                </a:pathLst>
              </a:custGeom>
              <a:solidFill>
                <a:srgbClr val="EC4E44"/>
              </a:solidFill>
              <a:ln w="5965" cap="sq">
                <a:noFill/>
                <a:prstDash val="solid"/>
                <a:miter/>
              </a:ln>
            </p:spPr>
            <p:txBody>
              <a:bodyPr rtlCol="0" anchor="ctr"/>
              <a:lstStyle/>
              <a:p>
                <a:endParaRPr lang="en-US"/>
              </a:p>
            </p:txBody>
          </p:sp>
          <p:sp>
            <p:nvSpPr>
              <p:cNvPr id="3911" name="Freeform: Shape 3910">
                <a:extLst>
                  <a:ext uri="{FF2B5EF4-FFF2-40B4-BE49-F238E27FC236}">
                    <a16:creationId xmlns:a16="http://schemas.microsoft.com/office/drawing/2014/main" id="{B1A85C9B-2EA9-4D18-99E3-47D1319097C4}"/>
                  </a:ext>
                </a:extLst>
              </p:cNvPr>
              <p:cNvSpPr/>
              <p:nvPr/>
            </p:nvSpPr>
            <p:spPr>
              <a:xfrm>
                <a:off x="2449623" y="4370375"/>
                <a:ext cx="35809" cy="5909"/>
              </a:xfrm>
              <a:custGeom>
                <a:avLst/>
                <a:gdLst>
                  <a:gd name="connsiteX0" fmla="*/ 358 w 35809"/>
                  <a:gd name="connsiteY0" fmla="*/ 405 h 5909"/>
                  <a:gd name="connsiteX1" fmla="*/ 36167 w 35809"/>
                  <a:gd name="connsiteY1" fmla="*/ 405 h 5909"/>
                </a:gdLst>
                <a:ahLst/>
                <a:cxnLst>
                  <a:cxn ang="0">
                    <a:pos x="connsiteX0" y="connsiteY0"/>
                  </a:cxn>
                  <a:cxn ang="0">
                    <a:pos x="connsiteX1" y="connsiteY1"/>
                  </a:cxn>
                </a:cxnLst>
                <a:rect l="l" t="t" r="r" b="b"/>
                <a:pathLst>
                  <a:path w="35809" h="5909">
                    <a:moveTo>
                      <a:pt x="358" y="405"/>
                    </a:moveTo>
                    <a:lnTo>
                      <a:pt x="36167" y="405"/>
                    </a:lnTo>
                  </a:path>
                </a:pathLst>
              </a:custGeom>
              <a:noFill/>
              <a:ln w="5965" cap="flat">
                <a:solidFill>
                  <a:srgbClr val="EC4E44"/>
                </a:solidFill>
                <a:prstDash val="solid"/>
                <a:miter/>
              </a:ln>
            </p:spPr>
            <p:txBody>
              <a:bodyPr rtlCol="0" anchor="ctr"/>
              <a:lstStyle/>
              <a:p>
                <a:endParaRPr lang="en-US"/>
              </a:p>
            </p:txBody>
          </p:sp>
          <p:sp>
            <p:nvSpPr>
              <p:cNvPr id="3912" name="Freeform: Shape 3911">
                <a:extLst>
                  <a:ext uri="{FF2B5EF4-FFF2-40B4-BE49-F238E27FC236}">
                    <a16:creationId xmlns:a16="http://schemas.microsoft.com/office/drawing/2014/main" id="{A9B08B79-7C26-4671-AAEA-D1DB306EB02B}"/>
                  </a:ext>
                </a:extLst>
              </p:cNvPr>
              <p:cNvSpPr/>
              <p:nvPr/>
            </p:nvSpPr>
            <p:spPr>
              <a:xfrm>
                <a:off x="3418498" y="3504236"/>
                <a:ext cx="35809" cy="5909"/>
              </a:xfrm>
              <a:custGeom>
                <a:avLst/>
                <a:gdLst>
                  <a:gd name="connsiteX0" fmla="*/ 520 w 35809"/>
                  <a:gd name="connsiteY0" fmla="*/ 258 h 5909"/>
                  <a:gd name="connsiteX1" fmla="*/ 36329 w 35809"/>
                  <a:gd name="connsiteY1" fmla="*/ 258 h 5909"/>
                </a:gdLst>
                <a:ahLst/>
                <a:cxnLst>
                  <a:cxn ang="0">
                    <a:pos x="connsiteX0" y="connsiteY0"/>
                  </a:cxn>
                  <a:cxn ang="0">
                    <a:pos x="connsiteX1" y="connsiteY1"/>
                  </a:cxn>
                </a:cxnLst>
                <a:rect l="l" t="t" r="r" b="b"/>
                <a:pathLst>
                  <a:path w="35809" h="5909">
                    <a:moveTo>
                      <a:pt x="520" y="258"/>
                    </a:moveTo>
                    <a:lnTo>
                      <a:pt x="36329" y="258"/>
                    </a:lnTo>
                  </a:path>
                </a:pathLst>
              </a:custGeom>
              <a:solidFill>
                <a:srgbClr val="EC4E44"/>
              </a:solidFill>
              <a:ln w="5965" cap="sq">
                <a:noFill/>
                <a:prstDash val="solid"/>
                <a:miter/>
              </a:ln>
            </p:spPr>
            <p:txBody>
              <a:bodyPr rtlCol="0" anchor="ctr"/>
              <a:lstStyle/>
              <a:p>
                <a:endParaRPr lang="en-US"/>
              </a:p>
            </p:txBody>
          </p:sp>
          <p:sp>
            <p:nvSpPr>
              <p:cNvPr id="3913" name="Freeform: Shape 3912">
                <a:extLst>
                  <a:ext uri="{FF2B5EF4-FFF2-40B4-BE49-F238E27FC236}">
                    <a16:creationId xmlns:a16="http://schemas.microsoft.com/office/drawing/2014/main" id="{42D158CD-A354-4834-9DE0-D6CDB9F493CE}"/>
                  </a:ext>
                </a:extLst>
              </p:cNvPr>
              <p:cNvSpPr/>
              <p:nvPr/>
            </p:nvSpPr>
            <p:spPr>
              <a:xfrm>
                <a:off x="3418498" y="3504236"/>
                <a:ext cx="35809" cy="5909"/>
              </a:xfrm>
              <a:custGeom>
                <a:avLst/>
                <a:gdLst>
                  <a:gd name="connsiteX0" fmla="*/ 520 w 35809"/>
                  <a:gd name="connsiteY0" fmla="*/ 258 h 5909"/>
                  <a:gd name="connsiteX1" fmla="*/ 36329 w 35809"/>
                  <a:gd name="connsiteY1" fmla="*/ 258 h 5909"/>
                </a:gdLst>
                <a:ahLst/>
                <a:cxnLst>
                  <a:cxn ang="0">
                    <a:pos x="connsiteX0" y="connsiteY0"/>
                  </a:cxn>
                  <a:cxn ang="0">
                    <a:pos x="connsiteX1" y="connsiteY1"/>
                  </a:cxn>
                </a:cxnLst>
                <a:rect l="l" t="t" r="r" b="b"/>
                <a:pathLst>
                  <a:path w="35809" h="5909">
                    <a:moveTo>
                      <a:pt x="520" y="258"/>
                    </a:moveTo>
                    <a:lnTo>
                      <a:pt x="36329" y="258"/>
                    </a:lnTo>
                  </a:path>
                </a:pathLst>
              </a:custGeom>
              <a:noFill/>
              <a:ln w="5965" cap="flat">
                <a:solidFill>
                  <a:srgbClr val="EC4E44"/>
                </a:solidFill>
                <a:prstDash val="solid"/>
                <a:miter/>
              </a:ln>
            </p:spPr>
            <p:txBody>
              <a:bodyPr rtlCol="0" anchor="ctr"/>
              <a:lstStyle/>
              <a:p>
                <a:endParaRPr lang="en-US"/>
              </a:p>
            </p:txBody>
          </p:sp>
          <p:sp>
            <p:nvSpPr>
              <p:cNvPr id="3914" name="Freeform: Shape 3913">
                <a:extLst>
                  <a:ext uri="{FF2B5EF4-FFF2-40B4-BE49-F238E27FC236}">
                    <a16:creationId xmlns:a16="http://schemas.microsoft.com/office/drawing/2014/main" id="{28432CC8-8660-4978-AEF7-87AF3B562183}"/>
                  </a:ext>
                </a:extLst>
              </p:cNvPr>
              <p:cNvSpPr/>
              <p:nvPr/>
            </p:nvSpPr>
            <p:spPr>
              <a:xfrm>
                <a:off x="2319254" y="4538385"/>
                <a:ext cx="35809" cy="5909"/>
              </a:xfrm>
              <a:custGeom>
                <a:avLst/>
                <a:gdLst>
                  <a:gd name="connsiteX0" fmla="*/ 336 w 35809"/>
                  <a:gd name="connsiteY0" fmla="*/ 433 h 5909"/>
                  <a:gd name="connsiteX1" fmla="*/ 36145 w 35809"/>
                  <a:gd name="connsiteY1" fmla="*/ 433 h 5909"/>
                </a:gdLst>
                <a:ahLst/>
                <a:cxnLst>
                  <a:cxn ang="0">
                    <a:pos x="connsiteX0" y="connsiteY0"/>
                  </a:cxn>
                  <a:cxn ang="0">
                    <a:pos x="connsiteX1" y="connsiteY1"/>
                  </a:cxn>
                </a:cxnLst>
                <a:rect l="l" t="t" r="r" b="b"/>
                <a:pathLst>
                  <a:path w="35809" h="5909">
                    <a:moveTo>
                      <a:pt x="336" y="433"/>
                    </a:moveTo>
                    <a:lnTo>
                      <a:pt x="36145" y="433"/>
                    </a:lnTo>
                  </a:path>
                </a:pathLst>
              </a:custGeom>
              <a:solidFill>
                <a:srgbClr val="EC4E44"/>
              </a:solidFill>
              <a:ln w="5965" cap="sq">
                <a:noFill/>
                <a:prstDash val="solid"/>
                <a:miter/>
              </a:ln>
            </p:spPr>
            <p:txBody>
              <a:bodyPr rtlCol="0" anchor="ctr"/>
              <a:lstStyle/>
              <a:p>
                <a:endParaRPr lang="en-US"/>
              </a:p>
            </p:txBody>
          </p:sp>
          <p:sp>
            <p:nvSpPr>
              <p:cNvPr id="3915" name="Freeform: Shape 3914">
                <a:extLst>
                  <a:ext uri="{FF2B5EF4-FFF2-40B4-BE49-F238E27FC236}">
                    <a16:creationId xmlns:a16="http://schemas.microsoft.com/office/drawing/2014/main" id="{DDEE9E05-02D0-4033-8A68-80FFAA4E4387}"/>
                  </a:ext>
                </a:extLst>
              </p:cNvPr>
              <p:cNvSpPr/>
              <p:nvPr/>
            </p:nvSpPr>
            <p:spPr>
              <a:xfrm>
                <a:off x="2319254" y="4538385"/>
                <a:ext cx="35809" cy="5909"/>
              </a:xfrm>
              <a:custGeom>
                <a:avLst/>
                <a:gdLst>
                  <a:gd name="connsiteX0" fmla="*/ 336 w 35809"/>
                  <a:gd name="connsiteY0" fmla="*/ 433 h 5909"/>
                  <a:gd name="connsiteX1" fmla="*/ 36145 w 35809"/>
                  <a:gd name="connsiteY1" fmla="*/ 433 h 5909"/>
                </a:gdLst>
                <a:ahLst/>
                <a:cxnLst>
                  <a:cxn ang="0">
                    <a:pos x="connsiteX0" y="connsiteY0"/>
                  </a:cxn>
                  <a:cxn ang="0">
                    <a:pos x="connsiteX1" y="connsiteY1"/>
                  </a:cxn>
                </a:cxnLst>
                <a:rect l="l" t="t" r="r" b="b"/>
                <a:pathLst>
                  <a:path w="35809" h="5909">
                    <a:moveTo>
                      <a:pt x="336" y="433"/>
                    </a:moveTo>
                    <a:lnTo>
                      <a:pt x="36145" y="433"/>
                    </a:lnTo>
                  </a:path>
                </a:pathLst>
              </a:custGeom>
              <a:noFill/>
              <a:ln w="5965" cap="flat">
                <a:solidFill>
                  <a:srgbClr val="EC4E44"/>
                </a:solidFill>
                <a:prstDash val="solid"/>
                <a:miter/>
              </a:ln>
            </p:spPr>
            <p:txBody>
              <a:bodyPr rtlCol="0" anchor="ctr"/>
              <a:lstStyle/>
              <a:p>
                <a:endParaRPr lang="en-US"/>
              </a:p>
            </p:txBody>
          </p:sp>
          <p:sp>
            <p:nvSpPr>
              <p:cNvPr id="3916" name="Freeform: Shape 3915">
                <a:extLst>
                  <a:ext uri="{FF2B5EF4-FFF2-40B4-BE49-F238E27FC236}">
                    <a16:creationId xmlns:a16="http://schemas.microsoft.com/office/drawing/2014/main" id="{6FF19034-3F67-4E97-BA75-844885238785}"/>
                  </a:ext>
                </a:extLst>
              </p:cNvPr>
              <p:cNvSpPr/>
              <p:nvPr/>
            </p:nvSpPr>
            <p:spPr>
              <a:xfrm>
                <a:off x="2435543" y="4274978"/>
                <a:ext cx="35809" cy="5909"/>
              </a:xfrm>
              <a:custGeom>
                <a:avLst/>
                <a:gdLst>
                  <a:gd name="connsiteX0" fmla="*/ 355 w 35809"/>
                  <a:gd name="connsiteY0" fmla="*/ 389 h 5909"/>
                  <a:gd name="connsiteX1" fmla="*/ 36165 w 35809"/>
                  <a:gd name="connsiteY1" fmla="*/ 389 h 5909"/>
                </a:gdLst>
                <a:ahLst/>
                <a:cxnLst>
                  <a:cxn ang="0">
                    <a:pos x="connsiteX0" y="connsiteY0"/>
                  </a:cxn>
                  <a:cxn ang="0">
                    <a:pos x="connsiteX1" y="connsiteY1"/>
                  </a:cxn>
                </a:cxnLst>
                <a:rect l="l" t="t" r="r" b="b"/>
                <a:pathLst>
                  <a:path w="35809" h="5909">
                    <a:moveTo>
                      <a:pt x="355" y="389"/>
                    </a:moveTo>
                    <a:lnTo>
                      <a:pt x="36165" y="389"/>
                    </a:lnTo>
                  </a:path>
                </a:pathLst>
              </a:custGeom>
              <a:solidFill>
                <a:srgbClr val="EC4E44"/>
              </a:solidFill>
              <a:ln w="5965" cap="sq">
                <a:noFill/>
                <a:prstDash val="solid"/>
                <a:miter/>
              </a:ln>
            </p:spPr>
            <p:txBody>
              <a:bodyPr rtlCol="0" anchor="ctr"/>
              <a:lstStyle/>
              <a:p>
                <a:endParaRPr lang="en-US"/>
              </a:p>
            </p:txBody>
          </p:sp>
          <p:sp>
            <p:nvSpPr>
              <p:cNvPr id="3917" name="Freeform: Shape 3916">
                <a:extLst>
                  <a:ext uri="{FF2B5EF4-FFF2-40B4-BE49-F238E27FC236}">
                    <a16:creationId xmlns:a16="http://schemas.microsoft.com/office/drawing/2014/main" id="{103733A7-2745-4EB1-97F1-FE95C2153633}"/>
                  </a:ext>
                </a:extLst>
              </p:cNvPr>
              <p:cNvSpPr/>
              <p:nvPr/>
            </p:nvSpPr>
            <p:spPr>
              <a:xfrm>
                <a:off x="2435543" y="4274978"/>
                <a:ext cx="35809" cy="5909"/>
              </a:xfrm>
              <a:custGeom>
                <a:avLst/>
                <a:gdLst>
                  <a:gd name="connsiteX0" fmla="*/ 355 w 35809"/>
                  <a:gd name="connsiteY0" fmla="*/ 389 h 5909"/>
                  <a:gd name="connsiteX1" fmla="*/ 36165 w 35809"/>
                  <a:gd name="connsiteY1" fmla="*/ 389 h 5909"/>
                </a:gdLst>
                <a:ahLst/>
                <a:cxnLst>
                  <a:cxn ang="0">
                    <a:pos x="connsiteX0" y="connsiteY0"/>
                  </a:cxn>
                  <a:cxn ang="0">
                    <a:pos x="connsiteX1" y="connsiteY1"/>
                  </a:cxn>
                </a:cxnLst>
                <a:rect l="l" t="t" r="r" b="b"/>
                <a:pathLst>
                  <a:path w="35809" h="5909">
                    <a:moveTo>
                      <a:pt x="355" y="389"/>
                    </a:moveTo>
                    <a:lnTo>
                      <a:pt x="36165" y="389"/>
                    </a:lnTo>
                  </a:path>
                </a:pathLst>
              </a:custGeom>
              <a:noFill/>
              <a:ln w="5965" cap="flat">
                <a:solidFill>
                  <a:srgbClr val="EC4E44"/>
                </a:solidFill>
                <a:prstDash val="solid"/>
                <a:miter/>
              </a:ln>
            </p:spPr>
            <p:txBody>
              <a:bodyPr rtlCol="0" anchor="ctr"/>
              <a:lstStyle/>
              <a:p>
                <a:endParaRPr lang="en-US"/>
              </a:p>
            </p:txBody>
          </p:sp>
          <p:sp>
            <p:nvSpPr>
              <p:cNvPr id="3918" name="Freeform: Shape 3917">
                <a:extLst>
                  <a:ext uri="{FF2B5EF4-FFF2-40B4-BE49-F238E27FC236}">
                    <a16:creationId xmlns:a16="http://schemas.microsoft.com/office/drawing/2014/main" id="{325B3A90-7BFE-48D0-83D2-279DDD095B7B}"/>
                  </a:ext>
                </a:extLst>
              </p:cNvPr>
              <p:cNvSpPr/>
              <p:nvPr/>
            </p:nvSpPr>
            <p:spPr>
              <a:xfrm>
                <a:off x="3037577" y="3801013"/>
                <a:ext cx="35809" cy="5909"/>
              </a:xfrm>
              <a:custGeom>
                <a:avLst/>
                <a:gdLst>
                  <a:gd name="connsiteX0" fmla="*/ 456 w 35809"/>
                  <a:gd name="connsiteY0" fmla="*/ 309 h 5909"/>
                  <a:gd name="connsiteX1" fmla="*/ 36266 w 35809"/>
                  <a:gd name="connsiteY1" fmla="*/ 309 h 5909"/>
                </a:gdLst>
                <a:ahLst/>
                <a:cxnLst>
                  <a:cxn ang="0">
                    <a:pos x="connsiteX0" y="connsiteY0"/>
                  </a:cxn>
                  <a:cxn ang="0">
                    <a:pos x="connsiteX1" y="connsiteY1"/>
                  </a:cxn>
                </a:cxnLst>
                <a:rect l="l" t="t" r="r" b="b"/>
                <a:pathLst>
                  <a:path w="35809" h="5909">
                    <a:moveTo>
                      <a:pt x="456" y="309"/>
                    </a:moveTo>
                    <a:lnTo>
                      <a:pt x="36266" y="309"/>
                    </a:lnTo>
                  </a:path>
                </a:pathLst>
              </a:custGeom>
              <a:solidFill>
                <a:srgbClr val="EC4E44"/>
              </a:solidFill>
              <a:ln w="5965" cap="sq">
                <a:noFill/>
                <a:prstDash val="solid"/>
                <a:miter/>
              </a:ln>
            </p:spPr>
            <p:txBody>
              <a:bodyPr rtlCol="0" anchor="ctr"/>
              <a:lstStyle/>
              <a:p>
                <a:endParaRPr lang="en-US"/>
              </a:p>
            </p:txBody>
          </p:sp>
          <p:sp>
            <p:nvSpPr>
              <p:cNvPr id="3919" name="Freeform: Shape 3918">
                <a:extLst>
                  <a:ext uri="{FF2B5EF4-FFF2-40B4-BE49-F238E27FC236}">
                    <a16:creationId xmlns:a16="http://schemas.microsoft.com/office/drawing/2014/main" id="{A52BB59D-2925-40BE-832D-DF548836FBD6}"/>
                  </a:ext>
                </a:extLst>
              </p:cNvPr>
              <p:cNvSpPr/>
              <p:nvPr/>
            </p:nvSpPr>
            <p:spPr>
              <a:xfrm>
                <a:off x="3037577" y="3801013"/>
                <a:ext cx="35809" cy="5909"/>
              </a:xfrm>
              <a:custGeom>
                <a:avLst/>
                <a:gdLst>
                  <a:gd name="connsiteX0" fmla="*/ 456 w 35809"/>
                  <a:gd name="connsiteY0" fmla="*/ 309 h 5909"/>
                  <a:gd name="connsiteX1" fmla="*/ 36266 w 35809"/>
                  <a:gd name="connsiteY1" fmla="*/ 309 h 5909"/>
                </a:gdLst>
                <a:ahLst/>
                <a:cxnLst>
                  <a:cxn ang="0">
                    <a:pos x="connsiteX0" y="connsiteY0"/>
                  </a:cxn>
                  <a:cxn ang="0">
                    <a:pos x="connsiteX1" y="connsiteY1"/>
                  </a:cxn>
                </a:cxnLst>
                <a:rect l="l" t="t" r="r" b="b"/>
                <a:pathLst>
                  <a:path w="35809" h="5909">
                    <a:moveTo>
                      <a:pt x="456" y="309"/>
                    </a:moveTo>
                    <a:lnTo>
                      <a:pt x="36266" y="309"/>
                    </a:lnTo>
                  </a:path>
                </a:pathLst>
              </a:custGeom>
              <a:noFill/>
              <a:ln w="5965" cap="flat">
                <a:solidFill>
                  <a:srgbClr val="EC4E44"/>
                </a:solidFill>
                <a:prstDash val="solid"/>
                <a:miter/>
              </a:ln>
            </p:spPr>
            <p:txBody>
              <a:bodyPr rtlCol="0" anchor="ctr"/>
              <a:lstStyle/>
              <a:p>
                <a:endParaRPr lang="en-US"/>
              </a:p>
            </p:txBody>
          </p:sp>
          <p:sp>
            <p:nvSpPr>
              <p:cNvPr id="3920" name="Freeform: Shape 3919">
                <a:extLst>
                  <a:ext uri="{FF2B5EF4-FFF2-40B4-BE49-F238E27FC236}">
                    <a16:creationId xmlns:a16="http://schemas.microsoft.com/office/drawing/2014/main" id="{F688991B-0CA0-4EC3-80AE-13E0BA9B7D0C}"/>
                  </a:ext>
                </a:extLst>
              </p:cNvPr>
              <p:cNvSpPr/>
              <p:nvPr/>
            </p:nvSpPr>
            <p:spPr>
              <a:xfrm>
                <a:off x="1970521" y="4771942"/>
                <a:ext cx="35809" cy="5909"/>
              </a:xfrm>
              <a:custGeom>
                <a:avLst/>
                <a:gdLst>
                  <a:gd name="connsiteX0" fmla="*/ 278 w 35809"/>
                  <a:gd name="connsiteY0" fmla="*/ 473 h 5909"/>
                  <a:gd name="connsiteX1" fmla="*/ 36087 w 35809"/>
                  <a:gd name="connsiteY1" fmla="*/ 473 h 5909"/>
                </a:gdLst>
                <a:ahLst/>
                <a:cxnLst>
                  <a:cxn ang="0">
                    <a:pos x="connsiteX0" y="connsiteY0"/>
                  </a:cxn>
                  <a:cxn ang="0">
                    <a:pos x="connsiteX1" y="connsiteY1"/>
                  </a:cxn>
                </a:cxnLst>
                <a:rect l="l" t="t" r="r" b="b"/>
                <a:pathLst>
                  <a:path w="35809" h="5909">
                    <a:moveTo>
                      <a:pt x="278" y="473"/>
                    </a:moveTo>
                    <a:lnTo>
                      <a:pt x="36087" y="473"/>
                    </a:lnTo>
                  </a:path>
                </a:pathLst>
              </a:custGeom>
              <a:solidFill>
                <a:srgbClr val="EC4E44"/>
              </a:solidFill>
              <a:ln w="5965" cap="sq">
                <a:noFill/>
                <a:prstDash val="solid"/>
                <a:miter/>
              </a:ln>
            </p:spPr>
            <p:txBody>
              <a:bodyPr rtlCol="0" anchor="ctr"/>
              <a:lstStyle/>
              <a:p>
                <a:endParaRPr lang="en-US"/>
              </a:p>
            </p:txBody>
          </p:sp>
          <p:sp>
            <p:nvSpPr>
              <p:cNvPr id="3921" name="Freeform: Shape 3920">
                <a:extLst>
                  <a:ext uri="{FF2B5EF4-FFF2-40B4-BE49-F238E27FC236}">
                    <a16:creationId xmlns:a16="http://schemas.microsoft.com/office/drawing/2014/main" id="{7F05BEA0-A537-4A11-862F-6F77098673AC}"/>
                  </a:ext>
                </a:extLst>
              </p:cNvPr>
              <p:cNvSpPr/>
              <p:nvPr/>
            </p:nvSpPr>
            <p:spPr>
              <a:xfrm>
                <a:off x="1970521" y="4771942"/>
                <a:ext cx="35809" cy="5909"/>
              </a:xfrm>
              <a:custGeom>
                <a:avLst/>
                <a:gdLst>
                  <a:gd name="connsiteX0" fmla="*/ 278 w 35809"/>
                  <a:gd name="connsiteY0" fmla="*/ 473 h 5909"/>
                  <a:gd name="connsiteX1" fmla="*/ 36087 w 35809"/>
                  <a:gd name="connsiteY1" fmla="*/ 473 h 5909"/>
                </a:gdLst>
                <a:ahLst/>
                <a:cxnLst>
                  <a:cxn ang="0">
                    <a:pos x="connsiteX0" y="connsiteY0"/>
                  </a:cxn>
                  <a:cxn ang="0">
                    <a:pos x="connsiteX1" y="connsiteY1"/>
                  </a:cxn>
                </a:cxnLst>
                <a:rect l="l" t="t" r="r" b="b"/>
                <a:pathLst>
                  <a:path w="35809" h="5909">
                    <a:moveTo>
                      <a:pt x="278" y="473"/>
                    </a:moveTo>
                    <a:lnTo>
                      <a:pt x="36087" y="473"/>
                    </a:lnTo>
                  </a:path>
                </a:pathLst>
              </a:custGeom>
              <a:noFill/>
              <a:ln w="5965" cap="flat">
                <a:solidFill>
                  <a:srgbClr val="EC4E44"/>
                </a:solidFill>
                <a:prstDash val="solid"/>
                <a:miter/>
              </a:ln>
            </p:spPr>
            <p:txBody>
              <a:bodyPr rtlCol="0" anchor="ctr"/>
              <a:lstStyle/>
              <a:p>
                <a:endParaRPr lang="en-US"/>
              </a:p>
            </p:txBody>
          </p:sp>
          <p:sp>
            <p:nvSpPr>
              <p:cNvPr id="3922" name="Freeform: Shape 3921">
                <a:extLst>
                  <a:ext uri="{FF2B5EF4-FFF2-40B4-BE49-F238E27FC236}">
                    <a16:creationId xmlns:a16="http://schemas.microsoft.com/office/drawing/2014/main" id="{AEFD0923-CD62-4534-9B5B-917C05AEEEEB}"/>
                  </a:ext>
                </a:extLst>
              </p:cNvPr>
              <p:cNvSpPr/>
              <p:nvPr/>
            </p:nvSpPr>
            <p:spPr>
              <a:xfrm>
                <a:off x="2548026" y="4298564"/>
                <a:ext cx="35809" cy="5909"/>
              </a:xfrm>
              <a:custGeom>
                <a:avLst/>
                <a:gdLst>
                  <a:gd name="connsiteX0" fmla="*/ 374 w 35809"/>
                  <a:gd name="connsiteY0" fmla="*/ 393 h 5909"/>
                  <a:gd name="connsiteX1" fmla="*/ 36184 w 35809"/>
                  <a:gd name="connsiteY1" fmla="*/ 393 h 5909"/>
                </a:gdLst>
                <a:ahLst/>
                <a:cxnLst>
                  <a:cxn ang="0">
                    <a:pos x="connsiteX0" y="connsiteY0"/>
                  </a:cxn>
                  <a:cxn ang="0">
                    <a:pos x="connsiteX1" y="connsiteY1"/>
                  </a:cxn>
                </a:cxnLst>
                <a:rect l="l" t="t" r="r" b="b"/>
                <a:pathLst>
                  <a:path w="35809" h="5909">
                    <a:moveTo>
                      <a:pt x="374" y="393"/>
                    </a:moveTo>
                    <a:lnTo>
                      <a:pt x="36184" y="393"/>
                    </a:lnTo>
                  </a:path>
                </a:pathLst>
              </a:custGeom>
              <a:solidFill>
                <a:srgbClr val="EC4E44"/>
              </a:solidFill>
              <a:ln w="5965" cap="sq">
                <a:noFill/>
                <a:prstDash val="solid"/>
                <a:miter/>
              </a:ln>
            </p:spPr>
            <p:txBody>
              <a:bodyPr rtlCol="0" anchor="ctr"/>
              <a:lstStyle/>
              <a:p>
                <a:endParaRPr lang="en-US"/>
              </a:p>
            </p:txBody>
          </p:sp>
          <p:sp>
            <p:nvSpPr>
              <p:cNvPr id="3923" name="Freeform: Shape 3922">
                <a:extLst>
                  <a:ext uri="{FF2B5EF4-FFF2-40B4-BE49-F238E27FC236}">
                    <a16:creationId xmlns:a16="http://schemas.microsoft.com/office/drawing/2014/main" id="{8285F5B3-AAF5-46BD-B86F-8B5595EA882C}"/>
                  </a:ext>
                </a:extLst>
              </p:cNvPr>
              <p:cNvSpPr/>
              <p:nvPr/>
            </p:nvSpPr>
            <p:spPr>
              <a:xfrm>
                <a:off x="2548026" y="4298564"/>
                <a:ext cx="35809" cy="5909"/>
              </a:xfrm>
              <a:custGeom>
                <a:avLst/>
                <a:gdLst>
                  <a:gd name="connsiteX0" fmla="*/ 374 w 35809"/>
                  <a:gd name="connsiteY0" fmla="*/ 393 h 5909"/>
                  <a:gd name="connsiteX1" fmla="*/ 36184 w 35809"/>
                  <a:gd name="connsiteY1" fmla="*/ 393 h 5909"/>
                </a:gdLst>
                <a:ahLst/>
                <a:cxnLst>
                  <a:cxn ang="0">
                    <a:pos x="connsiteX0" y="connsiteY0"/>
                  </a:cxn>
                  <a:cxn ang="0">
                    <a:pos x="connsiteX1" y="connsiteY1"/>
                  </a:cxn>
                </a:cxnLst>
                <a:rect l="l" t="t" r="r" b="b"/>
                <a:pathLst>
                  <a:path w="35809" h="5909">
                    <a:moveTo>
                      <a:pt x="374" y="393"/>
                    </a:moveTo>
                    <a:lnTo>
                      <a:pt x="36184" y="393"/>
                    </a:lnTo>
                  </a:path>
                </a:pathLst>
              </a:custGeom>
              <a:noFill/>
              <a:ln w="5965" cap="flat">
                <a:solidFill>
                  <a:srgbClr val="EC4E44"/>
                </a:solidFill>
                <a:prstDash val="solid"/>
                <a:miter/>
              </a:ln>
            </p:spPr>
            <p:txBody>
              <a:bodyPr rtlCol="0" anchor="ctr"/>
              <a:lstStyle/>
              <a:p>
                <a:endParaRPr lang="en-US"/>
              </a:p>
            </p:txBody>
          </p:sp>
          <p:sp>
            <p:nvSpPr>
              <p:cNvPr id="3924" name="Freeform: Shape 3923">
                <a:extLst>
                  <a:ext uri="{FF2B5EF4-FFF2-40B4-BE49-F238E27FC236}">
                    <a16:creationId xmlns:a16="http://schemas.microsoft.com/office/drawing/2014/main" id="{2E9C8D43-AA12-4B21-86BB-F87F3BC5AC27}"/>
                  </a:ext>
                </a:extLst>
              </p:cNvPr>
              <p:cNvSpPr/>
              <p:nvPr/>
            </p:nvSpPr>
            <p:spPr>
              <a:xfrm>
                <a:off x="2793413" y="4072176"/>
                <a:ext cx="35809" cy="5909"/>
              </a:xfrm>
              <a:custGeom>
                <a:avLst/>
                <a:gdLst>
                  <a:gd name="connsiteX0" fmla="*/ 415 w 35809"/>
                  <a:gd name="connsiteY0" fmla="*/ 354 h 5909"/>
                  <a:gd name="connsiteX1" fmla="*/ 36225 w 35809"/>
                  <a:gd name="connsiteY1" fmla="*/ 354 h 5909"/>
                </a:gdLst>
                <a:ahLst/>
                <a:cxnLst>
                  <a:cxn ang="0">
                    <a:pos x="connsiteX0" y="connsiteY0"/>
                  </a:cxn>
                  <a:cxn ang="0">
                    <a:pos x="connsiteX1" y="connsiteY1"/>
                  </a:cxn>
                </a:cxnLst>
                <a:rect l="l" t="t" r="r" b="b"/>
                <a:pathLst>
                  <a:path w="35809" h="5909">
                    <a:moveTo>
                      <a:pt x="415" y="354"/>
                    </a:moveTo>
                    <a:lnTo>
                      <a:pt x="36225" y="354"/>
                    </a:lnTo>
                  </a:path>
                </a:pathLst>
              </a:custGeom>
              <a:solidFill>
                <a:srgbClr val="EC4E44"/>
              </a:solidFill>
              <a:ln w="5965" cap="sq">
                <a:noFill/>
                <a:prstDash val="solid"/>
                <a:miter/>
              </a:ln>
            </p:spPr>
            <p:txBody>
              <a:bodyPr rtlCol="0" anchor="ctr"/>
              <a:lstStyle/>
              <a:p>
                <a:endParaRPr lang="en-US"/>
              </a:p>
            </p:txBody>
          </p:sp>
          <p:sp>
            <p:nvSpPr>
              <p:cNvPr id="3925" name="Freeform: Shape 3924">
                <a:extLst>
                  <a:ext uri="{FF2B5EF4-FFF2-40B4-BE49-F238E27FC236}">
                    <a16:creationId xmlns:a16="http://schemas.microsoft.com/office/drawing/2014/main" id="{2A92E65E-D8BA-44B1-A206-88029BC8B0A4}"/>
                  </a:ext>
                </a:extLst>
              </p:cNvPr>
              <p:cNvSpPr/>
              <p:nvPr/>
            </p:nvSpPr>
            <p:spPr>
              <a:xfrm>
                <a:off x="2793413" y="4072176"/>
                <a:ext cx="35809" cy="5909"/>
              </a:xfrm>
              <a:custGeom>
                <a:avLst/>
                <a:gdLst>
                  <a:gd name="connsiteX0" fmla="*/ 415 w 35809"/>
                  <a:gd name="connsiteY0" fmla="*/ 354 h 5909"/>
                  <a:gd name="connsiteX1" fmla="*/ 36225 w 35809"/>
                  <a:gd name="connsiteY1" fmla="*/ 354 h 5909"/>
                </a:gdLst>
                <a:ahLst/>
                <a:cxnLst>
                  <a:cxn ang="0">
                    <a:pos x="connsiteX0" y="connsiteY0"/>
                  </a:cxn>
                  <a:cxn ang="0">
                    <a:pos x="connsiteX1" y="connsiteY1"/>
                  </a:cxn>
                </a:cxnLst>
                <a:rect l="l" t="t" r="r" b="b"/>
                <a:pathLst>
                  <a:path w="35809" h="5909">
                    <a:moveTo>
                      <a:pt x="415" y="354"/>
                    </a:moveTo>
                    <a:lnTo>
                      <a:pt x="36225" y="354"/>
                    </a:lnTo>
                  </a:path>
                </a:pathLst>
              </a:custGeom>
              <a:noFill/>
              <a:ln w="5965" cap="flat">
                <a:solidFill>
                  <a:srgbClr val="EC4E44"/>
                </a:solidFill>
                <a:prstDash val="solid"/>
                <a:miter/>
              </a:ln>
            </p:spPr>
            <p:txBody>
              <a:bodyPr rtlCol="0" anchor="ctr"/>
              <a:lstStyle/>
              <a:p>
                <a:endParaRPr lang="en-US"/>
              </a:p>
            </p:txBody>
          </p:sp>
          <p:sp>
            <p:nvSpPr>
              <p:cNvPr id="3926" name="Freeform: Shape 3925">
                <a:extLst>
                  <a:ext uri="{FF2B5EF4-FFF2-40B4-BE49-F238E27FC236}">
                    <a16:creationId xmlns:a16="http://schemas.microsoft.com/office/drawing/2014/main" id="{BFA46FDD-1492-4015-9545-11116CC39EEC}"/>
                  </a:ext>
                </a:extLst>
              </p:cNvPr>
              <p:cNvSpPr/>
              <p:nvPr/>
            </p:nvSpPr>
            <p:spPr>
              <a:xfrm>
                <a:off x="2984453" y="3902884"/>
                <a:ext cx="35809" cy="5909"/>
              </a:xfrm>
              <a:custGeom>
                <a:avLst/>
                <a:gdLst>
                  <a:gd name="connsiteX0" fmla="*/ 447 w 35809"/>
                  <a:gd name="connsiteY0" fmla="*/ 326 h 5909"/>
                  <a:gd name="connsiteX1" fmla="*/ 36257 w 35809"/>
                  <a:gd name="connsiteY1" fmla="*/ 326 h 5909"/>
                </a:gdLst>
                <a:ahLst/>
                <a:cxnLst>
                  <a:cxn ang="0">
                    <a:pos x="connsiteX0" y="connsiteY0"/>
                  </a:cxn>
                  <a:cxn ang="0">
                    <a:pos x="connsiteX1" y="connsiteY1"/>
                  </a:cxn>
                </a:cxnLst>
                <a:rect l="l" t="t" r="r" b="b"/>
                <a:pathLst>
                  <a:path w="35809" h="5909">
                    <a:moveTo>
                      <a:pt x="447" y="326"/>
                    </a:moveTo>
                    <a:lnTo>
                      <a:pt x="36257" y="326"/>
                    </a:lnTo>
                  </a:path>
                </a:pathLst>
              </a:custGeom>
              <a:solidFill>
                <a:srgbClr val="EC4E44"/>
              </a:solidFill>
              <a:ln w="5965" cap="sq">
                <a:noFill/>
                <a:prstDash val="solid"/>
                <a:miter/>
              </a:ln>
            </p:spPr>
            <p:txBody>
              <a:bodyPr rtlCol="0" anchor="ctr"/>
              <a:lstStyle/>
              <a:p>
                <a:endParaRPr lang="en-US"/>
              </a:p>
            </p:txBody>
          </p:sp>
          <p:sp>
            <p:nvSpPr>
              <p:cNvPr id="3927" name="Freeform: Shape 3926">
                <a:extLst>
                  <a:ext uri="{FF2B5EF4-FFF2-40B4-BE49-F238E27FC236}">
                    <a16:creationId xmlns:a16="http://schemas.microsoft.com/office/drawing/2014/main" id="{07A4C852-0689-4553-88A7-8E084EFE8C49}"/>
                  </a:ext>
                </a:extLst>
              </p:cNvPr>
              <p:cNvSpPr/>
              <p:nvPr/>
            </p:nvSpPr>
            <p:spPr>
              <a:xfrm>
                <a:off x="2984453" y="3902884"/>
                <a:ext cx="35809" cy="5909"/>
              </a:xfrm>
              <a:custGeom>
                <a:avLst/>
                <a:gdLst>
                  <a:gd name="connsiteX0" fmla="*/ 447 w 35809"/>
                  <a:gd name="connsiteY0" fmla="*/ 326 h 5909"/>
                  <a:gd name="connsiteX1" fmla="*/ 36257 w 35809"/>
                  <a:gd name="connsiteY1" fmla="*/ 326 h 5909"/>
                </a:gdLst>
                <a:ahLst/>
                <a:cxnLst>
                  <a:cxn ang="0">
                    <a:pos x="connsiteX0" y="connsiteY0"/>
                  </a:cxn>
                  <a:cxn ang="0">
                    <a:pos x="connsiteX1" y="connsiteY1"/>
                  </a:cxn>
                </a:cxnLst>
                <a:rect l="l" t="t" r="r" b="b"/>
                <a:pathLst>
                  <a:path w="35809" h="5909">
                    <a:moveTo>
                      <a:pt x="447" y="326"/>
                    </a:moveTo>
                    <a:lnTo>
                      <a:pt x="36257" y="326"/>
                    </a:lnTo>
                  </a:path>
                </a:pathLst>
              </a:custGeom>
              <a:noFill/>
              <a:ln w="5965" cap="flat">
                <a:solidFill>
                  <a:srgbClr val="EC4E44"/>
                </a:solidFill>
                <a:prstDash val="solid"/>
                <a:miter/>
              </a:ln>
            </p:spPr>
            <p:txBody>
              <a:bodyPr rtlCol="0" anchor="ctr"/>
              <a:lstStyle/>
              <a:p>
                <a:endParaRPr lang="en-US"/>
              </a:p>
            </p:txBody>
          </p:sp>
          <p:sp>
            <p:nvSpPr>
              <p:cNvPr id="3928" name="Freeform: Shape 3927">
                <a:extLst>
                  <a:ext uri="{FF2B5EF4-FFF2-40B4-BE49-F238E27FC236}">
                    <a16:creationId xmlns:a16="http://schemas.microsoft.com/office/drawing/2014/main" id="{AFB1124E-2009-45A2-B704-AF1118A2D4F1}"/>
                  </a:ext>
                </a:extLst>
              </p:cNvPr>
              <p:cNvSpPr/>
              <p:nvPr/>
            </p:nvSpPr>
            <p:spPr>
              <a:xfrm>
                <a:off x="3530743" y="3429218"/>
                <a:ext cx="35809" cy="5909"/>
              </a:xfrm>
              <a:custGeom>
                <a:avLst/>
                <a:gdLst>
                  <a:gd name="connsiteX0" fmla="*/ 539 w 35809"/>
                  <a:gd name="connsiteY0" fmla="*/ 246 h 5909"/>
                  <a:gd name="connsiteX1" fmla="*/ 36348 w 35809"/>
                  <a:gd name="connsiteY1" fmla="*/ 246 h 5909"/>
                </a:gdLst>
                <a:ahLst/>
                <a:cxnLst>
                  <a:cxn ang="0">
                    <a:pos x="connsiteX0" y="connsiteY0"/>
                  </a:cxn>
                  <a:cxn ang="0">
                    <a:pos x="connsiteX1" y="connsiteY1"/>
                  </a:cxn>
                </a:cxnLst>
                <a:rect l="l" t="t" r="r" b="b"/>
                <a:pathLst>
                  <a:path w="35809" h="5909">
                    <a:moveTo>
                      <a:pt x="539" y="246"/>
                    </a:moveTo>
                    <a:lnTo>
                      <a:pt x="36348" y="246"/>
                    </a:lnTo>
                  </a:path>
                </a:pathLst>
              </a:custGeom>
              <a:solidFill>
                <a:srgbClr val="EC4E44"/>
              </a:solidFill>
              <a:ln w="5965" cap="sq">
                <a:noFill/>
                <a:prstDash val="solid"/>
                <a:miter/>
              </a:ln>
            </p:spPr>
            <p:txBody>
              <a:bodyPr rtlCol="0" anchor="ctr"/>
              <a:lstStyle/>
              <a:p>
                <a:endParaRPr lang="en-US"/>
              </a:p>
            </p:txBody>
          </p:sp>
          <p:sp>
            <p:nvSpPr>
              <p:cNvPr id="3929" name="Freeform: Shape 3928">
                <a:extLst>
                  <a:ext uri="{FF2B5EF4-FFF2-40B4-BE49-F238E27FC236}">
                    <a16:creationId xmlns:a16="http://schemas.microsoft.com/office/drawing/2014/main" id="{8717F72E-296D-47FB-B721-0D8F0D047A4C}"/>
                  </a:ext>
                </a:extLst>
              </p:cNvPr>
              <p:cNvSpPr/>
              <p:nvPr/>
            </p:nvSpPr>
            <p:spPr>
              <a:xfrm>
                <a:off x="3530743" y="3429218"/>
                <a:ext cx="35809" cy="5909"/>
              </a:xfrm>
              <a:custGeom>
                <a:avLst/>
                <a:gdLst>
                  <a:gd name="connsiteX0" fmla="*/ 539 w 35809"/>
                  <a:gd name="connsiteY0" fmla="*/ 246 h 5909"/>
                  <a:gd name="connsiteX1" fmla="*/ 36348 w 35809"/>
                  <a:gd name="connsiteY1" fmla="*/ 246 h 5909"/>
                </a:gdLst>
                <a:ahLst/>
                <a:cxnLst>
                  <a:cxn ang="0">
                    <a:pos x="connsiteX0" y="connsiteY0"/>
                  </a:cxn>
                  <a:cxn ang="0">
                    <a:pos x="connsiteX1" y="connsiteY1"/>
                  </a:cxn>
                </a:cxnLst>
                <a:rect l="l" t="t" r="r" b="b"/>
                <a:pathLst>
                  <a:path w="35809" h="5909">
                    <a:moveTo>
                      <a:pt x="539" y="246"/>
                    </a:moveTo>
                    <a:lnTo>
                      <a:pt x="36348" y="246"/>
                    </a:lnTo>
                  </a:path>
                </a:pathLst>
              </a:custGeom>
              <a:noFill/>
              <a:ln w="5965" cap="flat">
                <a:solidFill>
                  <a:srgbClr val="EC4E44"/>
                </a:solidFill>
                <a:prstDash val="solid"/>
                <a:miter/>
              </a:ln>
            </p:spPr>
            <p:txBody>
              <a:bodyPr rtlCol="0" anchor="ctr"/>
              <a:lstStyle/>
              <a:p>
                <a:endParaRPr lang="en-US"/>
              </a:p>
            </p:txBody>
          </p:sp>
          <p:sp>
            <p:nvSpPr>
              <p:cNvPr id="3930" name="Freeform: Shape 3929">
                <a:extLst>
                  <a:ext uri="{FF2B5EF4-FFF2-40B4-BE49-F238E27FC236}">
                    <a16:creationId xmlns:a16="http://schemas.microsoft.com/office/drawing/2014/main" id="{9C4C6815-CA6E-4DB6-881C-87E0ABD40A1C}"/>
                  </a:ext>
                </a:extLst>
              </p:cNvPr>
              <p:cNvSpPr/>
              <p:nvPr/>
            </p:nvSpPr>
            <p:spPr>
              <a:xfrm>
                <a:off x="3267333" y="3617836"/>
                <a:ext cx="35809" cy="5909"/>
              </a:xfrm>
              <a:custGeom>
                <a:avLst/>
                <a:gdLst>
                  <a:gd name="connsiteX0" fmla="*/ 495 w 35809"/>
                  <a:gd name="connsiteY0" fmla="*/ 278 h 5909"/>
                  <a:gd name="connsiteX1" fmla="*/ 36304 w 35809"/>
                  <a:gd name="connsiteY1" fmla="*/ 278 h 5909"/>
                </a:gdLst>
                <a:ahLst/>
                <a:cxnLst>
                  <a:cxn ang="0">
                    <a:pos x="connsiteX0" y="connsiteY0"/>
                  </a:cxn>
                  <a:cxn ang="0">
                    <a:pos x="connsiteX1" y="connsiteY1"/>
                  </a:cxn>
                </a:cxnLst>
                <a:rect l="l" t="t" r="r" b="b"/>
                <a:pathLst>
                  <a:path w="35809" h="5909">
                    <a:moveTo>
                      <a:pt x="495" y="278"/>
                    </a:moveTo>
                    <a:lnTo>
                      <a:pt x="36304" y="278"/>
                    </a:lnTo>
                  </a:path>
                </a:pathLst>
              </a:custGeom>
              <a:solidFill>
                <a:srgbClr val="EC4E44"/>
              </a:solidFill>
              <a:ln w="5965" cap="sq">
                <a:noFill/>
                <a:prstDash val="solid"/>
                <a:miter/>
              </a:ln>
            </p:spPr>
            <p:txBody>
              <a:bodyPr rtlCol="0" anchor="ctr"/>
              <a:lstStyle/>
              <a:p>
                <a:endParaRPr lang="en-US"/>
              </a:p>
            </p:txBody>
          </p:sp>
          <p:sp>
            <p:nvSpPr>
              <p:cNvPr id="3931" name="Freeform: Shape 3930">
                <a:extLst>
                  <a:ext uri="{FF2B5EF4-FFF2-40B4-BE49-F238E27FC236}">
                    <a16:creationId xmlns:a16="http://schemas.microsoft.com/office/drawing/2014/main" id="{AACB52A2-192B-4373-8983-E19C2B28A802}"/>
                  </a:ext>
                </a:extLst>
              </p:cNvPr>
              <p:cNvSpPr/>
              <p:nvPr/>
            </p:nvSpPr>
            <p:spPr>
              <a:xfrm>
                <a:off x="3267333" y="3617836"/>
                <a:ext cx="35809" cy="5909"/>
              </a:xfrm>
              <a:custGeom>
                <a:avLst/>
                <a:gdLst>
                  <a:gd name="connsiteX0" fmla="*/ 495 w 35809"/>
                  <a:gd name="connsiteY0" fmla="*/ 278 h 5909"/>
                  <a:gd name="connsiteX1" fmla="*/ 36304 w 35809"/>
                  <a:gd name="connsiteY1" fmla="*/ 278 h 5909"/>
                </a:gdLst>
                <a:ahLst/>
                <a:cxnLst>
                  <a:cxn ang="0">
                    <a:pos x="connsiteX0" y="connsiteY0"/>
                  </a:cxn>
                  <a:cxn ang="0">
                    <a:pos x="connsiteX1" y="connsiteY1"/>
                  </a:cxn>
                </a:cxnLst>
                <a:rect l="l" t="t" r="r" b="b"/>
                <a:pathLst>
                  <a:path w="35809" h="5909">
                    <a:moveTo>
                      <a:pt x="495" y="278"/>
                    </a:moveTo>
                    <a:lnTo>
                      <a:pt x="36304" y="278"/>
                    </a:lnTo>
                  </a:path>
                </a:pathLst>
              </a:custGeom>
              <a:noFill/>
              <a:ln w="5965" cap="flat">
                <a:solidFill>
                  <a:srgbClr val="EC4E44"/>
                </a:solidFill>
                <a:prstDash val="solid"/>
                <a:miter/>
              </a:ln>
            </p:spPr>
            <p:txBody>
              <a:bodyPr rtlCol="0" anchor="ctr"/>
              <a:lstStyle/>
              <a:p>
                <a:endParaRPr lang="en-US"/>
              </a:p>
            </p:txBody>
          </p:sp>
          <p:sp>
            <p:nvSpPr>
              <p:cNvPr id="3932" name="Freeform: Shape 3931">
                <a:extLst>
                  <a:ext uri="{FF2B5EF4-FFF2-40B4-BE49-F238E27FC236}">
                    <a16:creationId xmlns:a16="http://schemas.microsoft.com/office/drawing/2014/main" id="{85AE4DD6-7ED6-4691-BA38-8947895F79B0}"/>
                  </a:ext>
                </a:extLst>
              </p:cNvPr>
              <p:cNvSpPr/>
              <p:nvPr/>
            </p:nvSpPr>
            <p:spPr>
              <a:xfrm>
                <a:off x="2739440" y="4113753"/>
                <a:ext cx="35809" cy="5909"/>
              </a:xfrm>
              <a:custGeom>
                <a:avLst/>
                <a:gdLst>
                  <a:gd name="connsiteX0" fmla="*/ 406 w 35809"/>
                  <a:gd name="connsiteY0" fmla="*/ 361 h 5909"/>
                  <a:gd name="connsiteX1" fmla="*/ 36216 w 35809"/>
                  <a:gd name="connsiteY1" fmla="*/ 361 h 5909"/>
                </a:gdLst>
                <a:ahLst/>
                <a:cxnLst>
                  <a:cxn ang="0">
                    <a:pos x="connsiteX0" y="connsiteY0"/>
                  </a:cxn>
                  <a:cxn ang="0">
                    <a:pos x="connsiteX1" y="connsiteY1"/>
                  </a:cxn>
                </a:cxnLst>
                <a:rect l="l" t="t" r="r" b="b"/>
                <a:pathLst>
                  <a:path w="35809" h="5909">
                    <a:moveTo>
                      <a:pt x="406" y="361"/>
                    </a:moveTo>
                    <a:lnTo>
                      <a:pt x="36216" y="361"/>
                    </a:lnTo>
                  </a:path>
                </a:pathLst>
              </a:custGeom>
              <a:solidFill>
                <a:srgbClr val="EC4E44"/>
              </a:solidFill>
              <a:ln w="5965" cap="sq">
                <a:noFill/>
                <a:prstDash val="solid"/>
                <a:miter/>
              </a:ln>
            </p:spPr>
            <p:txBody>
              <a:bodyPr rtlCol="0" anchor="ctr"/>
              <a:lstStyle/>
              <a:p>
                <a:endParaRPr lang="en-US"/>
              </a:p>
            </p:txBody>
          </p:sp>
          <p:sp>
            <p:nvSpPr>
              <p:cNvPr id="3933" name="Freeform: Shape 3932">
                <a:extLst>
                  <a:ext uri="{FF2B5EF4-FFF2-40B4-BE49-F238E27FC236}">
                    <a16:creationId xmlns:a16="http://schemas.microsoft.com/office/drawing/2014/main" id="{0DA3A160-D042-4815-B71F-A03FA5A2D676}"/>
                  </a:ext>
                </a:extLst>
              </p:cNvPr>
              <p:cNvSpPr/>
              <p:nvPr/>
            </p:nvSpPr>
            <p:spPr>
              <a:xfrm>
                <a:off x="2739440" y="4113753"/>
                <a:ext cx="35809" cy="5909"/>
              </a:xfrm>
              <a:custGeom>
                <a:avLst/>
                <a:gdLst>
                  <a:gd name="connsiteX0" fmla="*/ 406 w 35809"/>
                  <a:gd name="connsiteY0" fmla="*/ 361 h 5909"/>
                  <a:gd name="connsiteX1" fmla="*/ 36216 w 35809"/>
                  <a:gd name="connsiteY1" fmla="*/ 361 h 5909"/>
                </a:gdLst>
                <a:ahLst/>
                <a:cxnLst>
                  <a:cxn ang="0">
                    <a:pos x="connsiteX0" y="connsiteY0"/>
                  </a:cxn>
                  <a:cxn ang="0">
                    <a:pos x="connsiteX1" y="connsiteY1"/>
                  </a:cxn>
                </a:cxnLst>
                <a:rect l="l" t="t" r="r" b="b"/>
                <a:pathLst>
                  <a:path w="35809" h="5909">
                    <a:moveTo>
                      <a:pt x="406" y="361"/>
                    </a:moveTo>
                    <a:lnTo>
                      <a:pt x="36216" y="361"/>
                    </a:lnTo>
                  </a:path>
                </a:pathLst>
              </a:custGeom>
              <a:noFill/>
              <a:ln w="5965" cap="flat">
                <a:solidFill>
                  <a:srgbClr val="EC4E44"/>
                </a:solidFill>
                <a:prstDash val="solid"/>
                <a:miter/>
              </a:ln>
            </p:spPr>
            <p:txBody>
              <a:bodyPr rtlCol="0" anchor="ctr"/>
              <a:lstStyle/>
              <a:p>
                <a:endParaRPr lang="en-US"/>
              </a:p>
            </p:txBody>
          </p:sp>
          <p:sp>
            <p:nvSpPr>
              <p:cNvPr id="3934" name="Freeform: Shape 3933">
                <a:extLst>
                  <a:ext uri="{FF2B5EF4-FFF2-40B4-BE49-F238E27FC236}">
                    <a16:creationId xmlns:a16="http://schemas.microsoft.com/office/drawing/2014/main" id="{BAC7B695-1E11-4259-B70B-05660D6E75B1}"/>
                  </a:ext>
                </a:extLst>
              </p:cNvPr>
              <p:cNvSpPr/>
              <p:nvPr/>
            </p:nvSpPr>
            <p:spPr>
              <a:xfrm>
                <a:off x="2201832" y="4598431"/>
                <a:ext cx="35809" cy="5909"/>
              </a:xfrm>
              <a:custGeom>
                <a:avLst/>
                <a:gdLst>
                  <a:gd name="connsiteX0" fmla="*/ 316 w 35809"/>
                  <a:gd name="connsiteY0" fmla="*/ 443 h 5909"/>
                  <a:gd name="connsiteX1" fmla="*/ 36126 w 35809"/>
                  <a:gd name="connsiteY1" fmla="*/ 443 h 5909"/>
                </a:gdLst>
                <a:ahLst/>
                <a:cxnLst>
                  <a:cxn ang="0">
                    <a:pos x="connsiteX0" y="connsiteY0"/>
                  </a:cxn>
                  <a:cxn ang="0">
                    <a:pos x="connsiteX1" y="connsiteY1"/>
                  </a:cxn>
                </a:cxnLst>
                <a:rect l="l" t="t" r="r" b="b"/>
                <a:pathLst>
                  <a:path w="35809" h="5909">
                    <a:moveTo>
                      <a:pt x="316" y="443"/>
                    </a:moveTo>
                    <a:lnTo>
                      <a:pt x="36126" y="443"/>
                    </a:lnTo>
                  </a:path>
                </a:pathLst>
              </a:custGeom>
              <a:solidFill>
                <a:srgbClr val="EC4E44"/>
              </a:solidFill>
              <a:ln w="5965" cap="sq">
                <a:noFill/>
                <a:prstDash val="solid"/>
                <a:miter/>
              </a:ln>
            </p:spPr>
            <p:txBody>
              <a:bodyPr rtlCol="0" anchor="ctr"/>
              <a:lstStyle/>
              <a:p>
                <a:endParaRPr lang="en-US"/>
              </a:p>
            </p:txBody>
          </p:sp>
          <p:sp>
            <p:nvSpPr>
              <p:cNvPr id="3935" name="Freeform: Shape 3934">
                <a:extLst>
                  <a:ext uri="{FF2B5EF4-FFF2-40B4-BE49-F238E27FC236}">
                    <a16:creationId xmlns:a16="http://schemas.microsoft.com/office/drawing/2014/main" id="{81836DB5-A172-4D46-B9FE-DC926C25808F}"/>
                  </a:ext>
                </a:extLst>
              </p:cNvPr>
              <p:cNvSpPr/>
              <p:nvPr/>
            </p:nvSpPr>
            <p:spPr>
              <a:xfrm>
                <a:off x="2201832" y="4598431"/>
                <a:ext cx="35809" cy="5909"/>
              </a:xfrm>
              <a:custGeom>
                <a:avLst/>
                <a:gdLst>
                  <a:gd name="connsiteX0" fmla="*/ 316 w 35809"/>
                  <a:gd name="connsiteY0" fmla="*/ 443 h 5909"/>
                  <a:gd name="connsiteX1" fmla="*/ 36126 w 35809"/>
                  <a:gd name="connsiteY1" fmla="*/ 443 h 5909"/>
                </a:gdLst>
                <a:ahLst/>
                <a:cxnLst>
                  <a:cxn ang="0">
                    <a:pos x="connsiteX0" y="connsiteY0"/>
                  </a:cxn>
                  <a:cxn ang="0">
                    <a:pos x="connsiteX1" y="connsiteY1"/>
                  </a:cxn>
                </a:cxnLst>
                <a:rect l="l" t="t" r="r" b="b"/>
                <a:pathLst>
                  <a:path w="35809" h="5909">
                    <a:moveTo>
                      <a:pt x="316" y="443"/>
                    </a:moveTo>
                    <a:lnTo>
                      <a:pt x="36126" y="443"/>
                    </a:lnTo>
                  </a:path>
                </a:pathLst>
              </a:custGeom>
              <a:noFill/>
              <a:ln w="5965" cap="flat">
                <a:solidFill>
                  <a:srgbClr val="EC4E44"/>
                </a:solidFill>
                <a:prstDash val="solid"/>
                <a:miter/>
              </a:ln>
            </p:spPr>
            <p:txBody>
              <a:bodyPr rtlCol="0" anchor="ctr"/>
              <a:lstStyle/>
              <a:p>
                <a:endParaRPr lang="en-US"/>
              </a:p>
            </p:txBody>
          </p:sp>
          <p:sp>
            <p:nvSpPr>
              <p:cNvPr id="3936" name="Freeform: Shape 3935">
                <a:extLst>
                  <a:ext uri="{FF2B5EF4-FFF2-40B4-BE49-F238E27FC236}">
                    <a16:creationId xmlns:a16="http://schemas.microsoft.com/office/drawing/2014/main" id="{2C66735C-7D1C-4965-A57D-060F38E3A05F}"/>
                  </a:ext>
                </a:extLst>
              </p:cNvPr>
              <p:cNvSpPr/>
              <p:nvPr/>
            </p:nvSpPr>
            <p:spPr>
              <a:xfrm>
                <a:off x="3811985" y="3203983"/>
                <a:ext cx="35809" cy="5909"/>
              </a:xfrm>
              <a:custGeom>
                <a:avLst/>
                <a:gdLst>
                  <a:gd name="connsiteX0" fmla="*/ 586 w 35809"/>
                  <a:gd name="connsiteY0" fmla="*/ 208 h 5909"/>
                  <a:gd name="connsiteX1" fmla="*/ 36395 w 35809"/>
                  <a:gd name="connsiteY1" fmla="*/ 208 h 5909"/>
                </a:gdLst>
                <a:ahLst/>
                <a:cxnLst>
                  <a:cxn ang="0">
                    <a:pos x="connsiteX0" y="connsiteY0"/>
                  </a:cxn>
                  <a:cxn ang="0">
                    <a:pos x="connsiteX1" y="connsiteY1"/>
                  </a:cxn>
                </a:cxnLst>
                <a:rect l="l" t="t" r="r" b="b"/>
                <a:pathLst>
                  <a:path w="35809" h="5909">
                    <a:moveTo>
                      <a:pt x="586" y="208"/>
                    </a:moveTo>
                    <a:lnTo>
                      <a:pt x="36395" y="208"/>
                    </a:lnTo>
                  </a:path>
                </a:pathLst>
              </a:custGeom>
              <a:solidFill>
                <a:srgbClr val="EC4E44"/>
              </a:solidFill>
              <a:ln w="5965" cap="sq">
                <a:noFill/>
                <a:prstDash val="solid"/>
                <a:miter/>
              </a:ln>
            </p:spPr>
            <p:txBody>
              <a:bodyPr rtlCol="0" anchor="ctr"/>
              <a:lstStyle/>
              <a:p>
                <a:endParaRPr lang="en-US"/>
              </a:p>
            </p:txBody>
          </p:sp>
          <p:sp>
            <p:nvSpPr>
              <p:cNvPr id="3937" name="Freeform: Shape 3936">
                <a:extLst>
                  <a:ext uri="{FF2B5EF4-FFF2-40B4-BE49-F238E27FC236}">
                    <a16:creationId xmlns:a16="http://schemas.microsoft.com/office/drawing/2014/main" id="{4E27BBD9-68E5-4B71-AEC3-720D88B64A3F}"/>
                  </a:ext>
                </a:extLst>
              </p:cNvPr>
              <p:cNvSpPr/>
              <p:nvPr/>
            </p:nvSpPr>
            <p:spPr>
              <a:xfrm>
                <a:off x="3811985" y="3203983"/>
                <a:ext cx="35809" cy="5909"/>
              </a:xfrm>
              <a:custGeom>
                <a:avLst/>
                <a:gdLst>
                  <a:gd name="connsiteX0" fmla="*/ 586 w 35809"/>
                  <a:gd name="connsiteY0" fmla="*/ 208 h 5909"/>
                  <a:gd name="connsiteX1" fmla="*/ 36395 w 35809"/>
                  <a:gd name="connsiteY1" fmla="*/ 208 h 5909"/>
                </a:gdLst>
                <a:ahLst/>
                <a:cxnLst>
                  <a:cxn ang="0">
                    <a:pos x="connsiteX0" y="connsiteY0"/>
                  </a:cxn>
                  <a:cxn ang="0">
                    <a:pos x="connsiteX1" y="connsiteY1"/>
                  </a:cxn>
                </a:cxnLst>
                <a:rect l="l" t="t" r="r" b="b"/>
                <a:pathLst>
                  <a:path w="35809" h="5909">
                    <a:moveTo>
                      <a:pt x="586" y="208"/>
                    </a:moveTo>
                    <a:lnTo>
                      <a:pt x="36395" y="208"/>
                    </a:lnTo>
                  </a:path>
                </a:pathLst>
              </a:custGeom>
              <a:noFill/>
              <a:ln w="5965" cap="flat">
                <a:solidFill>
                  <a:srgbClr val="EC4E44"/>
                </a:solidFill>
                <a:prstDash val="solid"/>
                <a:miter/>
              </a:ln>
            </p:spPr>
            <p:txBody>
              <a:bodyPr rtlCol="0" anchor="ctr"/>
              <a:lstStyle/>
              <a:p>
                <a:endParaRPr lang="en-US"/>
              </a:p>
            </p:txBody>
          </p:sp>
          <p:sp>
            <p:nvSpPr>
              <p:cNvPr id="3938" name="Freeform: Shape 3937">
                <a:extLst>
                  <a:ext uri="{FF2B5EF4-FFF2-40B4-BE49-F238E27FC236}">
                    <a16:creationId xmlns:a16="http://schemas.microsoft.com/office/drawing/2014/main" id="{23DC047B-B59E-4C09-8F24-3382B9D79755}"/>
                  </a:ext>
                </a:extLst>
              </p:cNvPr>
              <p:cNvSpPr/>
              <p:nvPr/>
            </p:nvSpPr>
            <p:spPr>
              <a:xfrm>
                <a:off x="3534552" y="3435330"/>
                <a:ext cx="35809" cy="5909"/>
              </a:xfrm>
              <a:custGeom>
                <a:avLst/>
                <a:gdLst>
                  <a:gd name="connsiteX0" fmla="*/ 540 w 35809"/>
                  <a:gd name="connsiteY0" fmla="*/ 247 h 5909"/>
                  <a:gd name="connsiteX1" fmla="*/ 36349 w 35809"/>
                  <a:gd name="connsiteY1" fmla="*/ 247 h 5909"/>
                </a:gdLst>
                <a:ahLst/>
                <a:cxnLst>
                  <a:cxn ang="0">
                    <a:pos x="connsiteX0" y="connsiteY0"/>
                  </a:cxn>
                  <a:cxn ang="0">
                    <a:pos x="connsiteX1" y="connsiteY1"/>
                  </a:cxn>
                </a:cxnLst>
                <a:rect l="l" t="t" r="r" b="b"/>
                <a:pathLst>
                  <a:path w="35809" h="5909">
                    <a:moveTo>
                      <a:pt x="540" y="247"/>
                    </a:moveTo>
                    <a:lnTo>
                      <a:pt x="36349" y="247"/>
                    </a:lnTo>
                  </a:path>
                </a:pathLst>
              </a:custGeom>
              <a:solidFill>
                <a:srgbClr val="EC4E44"/>
              </a:solidFill>
              <a:ln w="5965" cap="sq">
                <a:noFill/>
                <a:prstDash val="solid"/>
                <a:miter/>
              </a:ln>
            </p:spPr>
            <p:txBody>
              <a:bodyPr rtlCol="0" anchor="ctr"/>
              <a:lstStyle/>
              <a:p>
                <a:endParaRPr lang="en-US"/>
              </a:p>
            </p:txBody>
          </p:sp>
          <p:sp>
            <p:nvSpPr>
              <p:cNvPr id="3939" name="Freeform: Shape 3938">
                <a:extLst>
                  <a:ext uri="{FF2B5EF4-FFF2-40B4-BE49-F238E27FC236}">
                    <a16:creationId xmlns:a16="http://schemas.microsoft.com/office/drawing/2014/main" id="{27368D13-4BFC-4436-9118-FCAA0198CBBA}"/>
                  </a:ext>
                </a:extLst>
              </p:cNvPr>
              <p:cNvSpPr/>
              <p:nvPr/>
            </p:nvSpPr>
            <p:spPr>
              <a:xfrm>
                <a:off x="3534552" y="3435330"/>
                <a:ext cx="35809" cy="5909"/>
              </a:xfrm>
              <a:custGeom>
                <a:avLst/>
                <a:gdLst>
                  <a:gd name="connsiteX0" fmla="*/ 540 w 35809"/>
                  <a:gd name="connsiteY0" fmla="*/ 247 h 5909"/>
                  <a:gd name="connsiteX1" fmla="*/ 36349 w 35809"/>
                  <a:gd name="connsiteY1" fmla="*/ 247 h 5909"/>
                </a:gdLst>
                <a:ahLst/>
                <a:cxnLst>
                  <a:cxn ang="0">
                    <a:pos x="connsiteX0" y="connsiteY0"/>
                  </a:cxn>
                  <a:cxn ang="0">
                    <a:pos x="connsiteX1" y="connsiteY1"/>
                  </a:cxn>
                </a:cxnLst>
                <a:rect l="l" t="t" r="r" b="b"/>
                <a:pathLst>
                  <a:path w="35809" h="5909">
                    <a:moveTo>
                      <a:pt x="540" y="247"/>
                    </a:moveTo>
                    <a:lnTo>
                      <a:pt x="36349" y="247"/>
                    </a:lnTo>
                  </a:path>
                </a:pathLst>
              </a:custGeom>
              <a:noFill/>
              <a:ln w="5965" cap="flat">
                <a:solidFill>
                  <a:srgbClr val="EC4E44"/>
                </a:solidFill>
                <a:prstDash val="solid"/>
                <a:miter/>
              </a:ln>
            </p:spPr>
            <p:txBody>
              <a:bodyPr rtlCol="0" anchor="ctr"/>
              <a:lstStyle/>
              <a:p>
                <a:endParaRPr lang="en-US"/>
              </a:p>
            </p:txBody>
          </p:sp>
          <p:sp>
            <p:nvSpPr>
              <p:cNvPr id="3940" name="Freeform: Shape 3939">
                <a:extLst>
                  <a:ext uri="{FF2B5EF4-FFF2-40B4-BE49-F238E27FC236}">
                    <a16:creationId xmlns:a16="http://schemas.microsoft.com/office/drawing/2014/main" id="{6F186E18-4F48-4229-800A-E2E92E832AF8}"/>
                  </a:ext>
                </a:extLst>
              </p:cNvPr>
              <p:cNvSpPr/>
              <p:nvPr/>
            </p:nvSpPr>
            <p:spPr>
              <a:xfrm>
                <a:off x="3535086" y="3353351"/>
                <a:ext cx="35809" cy="5909"/>
              </a:xfrm>
              <a:custGeom>
                <a:avLst/>
                <a:gdLst>
                  <a:gd name="connsiteX0" fmla="*/ 540 w 35809"/>
                  <a:gd name="connsiteY0" fmla="*/ 233 h 5909"/>
                  <a:gd name="connsiteX1" fmla="*/ 36349 w 35809"/>
                  <a:gd name="connsiteY1" fmla="*/ 233 h 5909"/>
                </a:gdLst>
                <a:ahLst/>
                <a:cxnLst>
                  <a:cxn ang="0">
                    <a:pos x="connsiteX0" y="connsiteY0"/>
                  </a:cxn>
                  <a:cxn ang="0">
                    <a:pos x="connsiteX1" y="connsiteY1"/>
                  </a:cxn>
                </a:cxnLst>
                <a:rect l="l" t="t" r="r" b="b"/>
                <a:pathLst>
                  <a:path w="35809" h="5909">
                    <a:moveTo>
                      <a:pt x="540" y="233"/>
                    </a:moveTo>
                    <a:lnTo>
                      <a:pt x="36349" y="233"/>
                    </a:lnTo>
                  </a:path>
                </a:pathLst>
              </a:custGeom>
              <a:solidFill>
                <a:srgbClr val="EC4E44"/>
              </a:solidFill>
              <a:ln w="5965" cap="sq">
                <a:noFill/>
                <a:prstDash val="solid"/>
                <a:miter/>
              </a:ln>
            </p:spPr>
            <p:txBody>
              <a:bodyPr rtlCol="0" anchor="ctr"/>
              <a:lstStyle/>
              <a:p>
                <a:endParaRPr lang="en-US"/>
              </a:p>
            </p:txBody>
          </p:sp>
          <p:sp>
            <p:nvSpPr>
              <p:cNvPr id="3941" name="Freeform: Shape 3940">
                <a:extLst>
                  <a:ext uri="{FF2B5EF4-FFF2-40B4-BE49-F238E27FC236}">
                    <a16:creationId xmlns:a16="http://schemas.microsoft.com/office/drawing/2014/main" id="{2DC9A9A7-C976-478E-A267-6B159D0E7617}"/>
                  </a:ext>
                </a:extLst>
              </p:cNvPr>
              <p:cNvSpPr/>
              <p:nvPr/>
            </p:nvSpPr>
            <p:spPr>
              <a:xfrm>
                <a:off x="3535086" y="3353351"/>
                <a:ext cx="35809" cy="5909"/>
              </a:xfrm>
              <a:custGeom>
                <a:avLst/>
                <a:gdLst>
                  <a:gd name="connsiteX0" fmla="*/ 540 w 35809"/>
                  <a:gd name="connsiteY0" fmla="*/ 233 h 5909"/>
                  <a:gd name="connsiteX1" fmla="*/ 36349 w 35809"/>
                  <a:gd name="connsiteY1" fmla="*/ 233 h 5909"/>
                </a:gdLst>
                <a:ahLst/>
                <a:cxnLst>
                  <a:cxn ang="0">
                    <a:pos x="connsiteX0" y="connsiteY0"/>
                  </a:cxn>
                  <a:cxn ang="0">
                    <a:pos x="connsiteX1" y="connsiteY1"/>
                  </a:cxn>
                </a:cxnLst>
                <a:rect l="l" t="t" r="r" b="b"/>
                <a:pathLst>
                  <a:path w="35809" h="5909">
                    <a:moveTo>
                      <a:pt x="540" y="233"/>
                    </a:moveTo>
                    <a:lnTo>
                      <a:pt x="36349" y="233"/>
                    </a:lnTo>
                  </a:path>
                </a:pathLst>
              </a:custGeom>
              <a:noFill/>
              <a:ln w="5965" cap="flat">
                <a:solidFill>
                  <a:srgbClr val="EC4E44"/>
                </a:solidFill>
                <a:prstDash val="solid"/>
                <a:miter/>
              </a:ln>
            </p:spPr>
            <p:txBody>
              <a:bodyPr rtlCol="0" anchor="ctr"/>
              <a:lstStyle/>
              <a:p>
                <a:endParaRPr lang="en-US"/>
              </a:p>
            </p:txBody>
          </p:sp>
          <p:sp>
            <p:nvSpPr>
              <p:cNvPr id="3942" name="Freeform: Shape 3941">
                <a:extLst>
                  <a:ext uri="{FF2B5EF4-FFF2-40B4-BE49-F238E27FC236}">
                    <a16:creationId xmlns:a16="http://schemas.microsoft.com/office/drawing/2014/main" id="{96E3A1CD-B549-4F51-B4EA-86D4231BB29F}"/>
                  </a:ext>
                </a:extLst>
              </p:cNvPr>
              <p:cNvSpPr/>
              <p:nvPr/>
            </p:nvSpPr>
            <p:spPr>
              <a:xfrm>
                <a:off x="2043383" y="4716396"/>
                <a:ext cx="35809" cy="5909"/>
              </a:xfrm>
              <a:custGeom>
                <a:avLst/>
                <a:gdLst>
                  <a:gd name="connsiteX0" fmla="*/ 290 w 35809"/>
                  <a:gd name="connsiteY0" fmla="*/ 463 h 5909"/>
                  <a:gd name="connsiteX1" fmla="*/ 36099 w 35809"/>
                  <a:gd name="connsiteY1" fmla="*/ 463 h 5909"/>
                </a:gdLst>
                <a:ahLst/>
                <a:cxnLst>
                  <a:cxn ang="0">
                    <a:pos x="connsiteX0" y="connsiteY0"/>
                  </a:cxn>
                  <a:cxn ang="0">
                    <a:pos x="connsiteX1" y="connsiteY1"/>
                  </a:cxn>
                </a:cxnLst>
                <a:rect l="l" t="t" r="r" b="b"/>
                <a:pathLst>
                  <a:path w="35809" h="5909">
                    <a:moveTo>
                      <a:pt x="290" y="463"/>
                    </a:moveTo>
                    <a:lnTo>
                      <a:pt x="36099" y="463"/>
                    </a:lnTo>
                  </a:path>
                </a:pathLst>
              </a:custGeom>
              <a:solidFill>
                <a:srgbClr val="EC4E44"/>
              </a:solidFill>
              <a:ln w="5965" cap="sq">
                <a:noFill/>
                <a:prstDash val="solid"/>
                <a:miter/>
              </a:ln>
            </p:spPr>
            <p:txBody>
              <a:bodyPr rtlCol="0" anchor="ctr"/>
              <a:lstStyle/>
              <a:p>
                <a:endParaRPr lang="en-US"/>
              </a:p>
            </p:txBody>
          </p:sp>
          <p:sp>
            <p:nvSpPr>
              <p:cNvPr id="3943" name="Freeform: Shape 3942">
                <a:extLst>
                  <a:ext uri="{FF2B5EF4-FFF2-40B4-BE49-F238E27FC236}">
                    <a16:creationId xmlns:a16="http://schemas.microsoft.com/office/drawing/2014/main" id="{6AC912E0-BDA2-4921-B5CB-B9F6068EF880}"/>
                  </a:ext>
                </a:extLst>
              </p:cNvPr>
              <p:cNvSpPr/>
              <p:nvPr/>
            </p:nvSpPr>
            <p:spPr>
              <a:xfrm>
                <a:off x="2043383" y="4716396"/>
                <a:ext cx="35809" cy="5909"/>
              </a:xfrm>
              <a:custGeom>
                <a:avLst/>
                <a:gdLst>
                  <a:gd name="connsiteX0" fmla="*/ 290 w 35809"/>
                  <a:gd name="connsiteY0" fmla="*/ 463 h 5909"/>
                  <a:gd name="connsiteX1" fmla="*/ 36099 w 35809"/>
                  <a:gd name="connsiteY1" fmla="*/ 463 h 5909"/>
                </a:gdLst>
                <a:ahLst/>
                <a:cxnLst>
                  <a:cxn ang="0">
                    <a:pos x="connsiteX0" y="connsiteY0"/>
                  </a:cxn>
                  <a:cxn ang="0">
                    <a:pos x="connsiteX1" y="connsiteY1"/>
                  </a:cxn>
                </a:cxnLst>
                <a:rect l="l" t="t" r="r" b="b"/>
                <a:pathLst>
                  <a:path w="35809" h="5909">
                    <a:moveTo>
                      <a:pt x="290" y="463"/>
                    </a:moveTo>
                    <a:lnTo>
                      <a:pt x="36099" y="463"/>
                    </a:lnTo>
                  </a:path>
                </a:pathLst>
              </a:custGeom>
              <a:noFill/>
              <a:ln w="5965" cap="flat">
                <a:solidFill>
                  <a:srgbClr val="EC4E44"/>
                </a:solidFill>
                <a:prstDash val="solid"/>
                <a:miter/>
              </a:ln>
            </p:spPr>
            <p:txBody>
              <a:bodyPr rtlCol="0" anchor="ctr"/>
              <a:lstStyle/>
              <a:p>
                <a:endParaRPr lang="en-US"/>
              </a:p>
            </p:txBody>
          </p:sp>
          <p:sp>
            <p:nvSpPr>
              <p:cNvPr id="3944" name="Freeform: Shape 3943">
                <a:extLst>
                  <a:ext uri="{FF2B5EF4-FFF2-40B4-BE49-F238E27FC236}">
                    <a16:creationId xmlns:a16="http://schemas.microsoft.com/office/drawing/2014/main" id="{C9EF2518-3D8B-4A7B-BFD1-22F9953D01CA}"/>
                  </a:ext>
                </a:extLst>
              </p:cNvPr>
              <p:cNvSpPr/>
              <p:nvPr/>
            </p:nvSpPr>
            <p:spPr>
              <a:xfrm>
                <a:off x="2614818" y="4237291"/>
                <a:ext cx="35809" cy="5909"/>
              </a:xfrm>
              <a:custGeom>
                <a:avLst/>
                <a:gdLst>
                  <a:gd name="connsiteX0" fmla="*/ 385 w 35809"/>
                  <a:gd name="connsiteY0" fmla="*/ 382 h 5909"/>
                  <a:gd name="connsiteX1" fmla="*/ 36195 w 35809"/>
                  <a:gd name="connsiteY1" fmla="*/ 382 h 5909"/>
                </a:gdLst>
                <a:ahLst/>
                <a:cxnLst>
                  <a:cxn ang="0">
                    <a:pos x="connsiteX0" y="connsiteY0"/>
                  </a:cxn>
                  <a:cxn ang="0">
                    <a:pos x="connsiteX1" y="connsiteY1"/>
                  </a:cxn>
                </a:cxnLst>
                <a:rect l="l" t="t" r="r" b="b"/>
                <a:pathLst>
                  <a:path w="35809" h="5909">
                    <a:moveTo>
                      <a:pt x="385" y="382"/>
                    </a:moveTo>
                    <a:lnTo>
                      <a:pt x="36195" y="382"/>
                    </a:lnTo>
                  </a:path>
                </a:pathLst>
              </a:custGeom>
              <a:solidFill>
                <a:srgbClr val="EC4E44"/>
              </a:solidFill>
              <a:ln w="5965" cap="sq">
                <a:noFill/>
                <a:prstDash val="solid"/>
                <a:miter/>
              </a:ln>
            </p:spPr>
            <p:txBody>
              <a:bodyPr rtlCol="0" anchor="ctr"/>
              <a:lstStyle/>
              <a:p>
                <a:endParaRPr lang="en-US"/>
              </a:p>
            </p:txBody>
          </p:sp>
          <p:sp>
            <p:nvSpPr>
              <p:cNvPr id="3945" name="Freeform: Shape 3944">
                <a:extLst>
                  <a:ext uri="{FF2B5EF4-FFF2-40B4-BE49-F238E27FC236}">
                    <a16:creationId xmlns:a16="http://schemas.microsoft.com/office/drawing/2014/main" id="{E111DA02-DF48-4755-B643-F3B4AB1DA916}"/>
                  </a:ext>
                </a:extLst>
              </p:cNvPr>
              <p:cNvSpPr/>
              <p:nvPr/>
            </p:nvSpPr>
            <p:spPr>
              <a:xfrm>
                <a:off x="2614818" y="4237291"/>
                <a:ext cx="35809" cy="5909"/>
              </a:xfrm>
              <a:custGeom>
                <a:avLst/>
                <a:gdLst>
                  <a:gd name="connsiteX0" fmla="*/ 385 w 35809"/>
                  <a:gd name="connsiteY0" fmla="*/ 382 h 5909"/>
                  <a:gd name="connsiteX1" fmla="*/ 36195 w 35809"/>
                  <a:gd name="connsiteY1" fmla="*/ 382 h 5909"/>
                </a:gdLst>
                <a:ahLst/>
                <a:cxnLst>
                  <a:cxn ang="0">
                    <a:pos x="connsiteX0" y="connsiteY0"/>
                  </a:cxn>
                  <a:cxn ang="0">
                    <a:pos x="connsiteX1" y="connsiteY1"/>
                  </a:cxn>
                </a:cxnLst>
                <a:rect l="l" t="t" r="r" b="b"/>
                <a:pathLst>
                  <a:path w="35809" h="5909">
                    <a:moveTo>
                      <a:pt x="385" y="382"/>
                    </a:moveTo>
                    <a:lnTo>
                      <a:pt x="36195" y="382"/>
                    </a:lnTo>
                  </a:path>
                </a:pathLst>
              </a:custGeom>
              <a:noFill/>
              <a:ln w="5965" cap="flat">
                <a:solidFill>
                  <a:srgbClr val="EC4E44"/>
                </a:solidFill>
                <a:prstDash val="solid"/>
                <a:miter/>
              </a:ln>
            </p:spPr>
            <p:txBody>
              <a:bodyPr rtlCol="0" anchor="ctr"/>
              <a:lstStyle/>
              <a:p>
                <a:endParaRPr lang="en-US"/>
              </a:p>
            </p:txBody>
          </p:sp>
          <p:sp>
            <p:nvSpPr>
              <p:cNvPr id="3946" name="Freeform: Shape 3945">
                <a:extLst>
                  <a:ext uri="{FF2B5EF4-FFF2-40B4-BE49-F238E27FC236}">
                    <a16:creationId xmlns:a16="http://schemas.microsoft.com/office/drawing/2014/main" id="{209F650E-A043-40BD-B5D9-1D942F2081D2}"/>
                  </a:ext>
                </a:extLst>
              </p:cNvPr>
              <p:cNvSpPr/>
              <p:nvPr/>
            </p:nvSpPr>
            <p:spPr>
              <a:xfrm>
                <a:off x="2577228" y="4274883"/>
                <a:ext cx="35809" cy="5909"/>
              </a:xfrm>
              <a:custGeom>
                <a:avLst/>
                <a:gdLst>
                  <a:gd name="connsiteX0" fmla="*/ 379 w 35809"/>
                  <a:gd name="connsiteY0" fmla="*/ 389 h 5909"/>
                  <a:gd name="connsiteX1" fmla="*/ 36188 w 35809"/>
                  <a:gd name="connsiteY1" fmla="*/ 389 h 5909"/>
                </a:gdLst>
                <a:ahLst/>
                <a:cxnLst>
                  <a:cxn ang="0">
                    <a:pos x="connsiteX0" y="connsiteY0"/>
                  </a:cxn>
                  <a:cxn ang="0">
                    <a:pos x="connsiteX1" y="connsiteY1"/>
                  </a:cxn>
                </a:cxnLst>
                <a:rect l="l" t="t" r="r" b="b"/>
                <a:pathLst>
                  <a:path w="35809" h="5909">
                    <a:moveTo>
                      <a:pt x="379" y="389"/>
                    </a:moveTo>
                    <a:lnTo>
                      <a:pt x="36188" y="389"/>
                    </a:lnTo>
                  </a:path>
                </a:pathLst>
              </a:custGeom>
              <a:solidFill>
                <a:srgbClr val="EC4E44"/>
              </a:solidFill>
              <a:ln w="5965" cap="sq">
                <a:noFill/>
                <a:prstDash val="solid"/>
                <a:miter/>
              </a:ln>
            </p:spPr>
            <p:txBody>
              <a:bodyPr rtlCol="0" anchor="ctr"/>
              <a:lstStyle/>
              <a:p>
                <a:endParaRPr lang="en-US"/>
              </a:p>
            </p:txBody>
          </p:sp>
          <p:sp>
            <p:nvSpPr>
              <p:cNvPr id="3947" name="Freeform: Shape 3946">
                <a:extLst>
                  <a:ext uri="{FF2B5EF4-FFF2-40B4-BE49-F238E27FC236}">
                    <a16:creationId xmlns:a16="http://schemas.microsoft.com/office/drawing/2014/main" id="{D7191866-F0AE-4444-9587-5AC292A051C5}"/>
                  </a:ext>
                </a:extLst>
              </p:cNvPr>
              <p:cNvSpPr/>
              <p:nvPr/>
            </p:nvSpPr>
            <p:spPr>
              <a:xfrm>
                <a:off x="2577228" y="4274883"/>
                <a:ext cx="35809" cy="5909"/>
              </a:xfrm>
              <a:custGeom>
                <a:avLst/>
                <a:gdLst>
                  <a:gd name="connsiteX0" fmla="*/ 379 w 35809"/>
                  <a:gd name="connsiteY0" fmla="*/ 389 h 5909"/>
                  <a:gd name="connsiteX1" fmla="*/ 36188 w 35809"/>
                  <a:gd name="connsiteY1" fmla="*/ 389 h 5909"/>
                </a:gdLst>
                <a:ahLst/>
                <a:cxnLst>
                  <a:cxn ang="0">
                    <a:pos x="connsiteX0" y="connsiteY0"/>
                  </a:cxn>
                  <a:cxn ang="0">
                    <a:pos x="connsiteX1" y="connsiteY1"/>
                  </a:cxn>
                </a:cxnLst>
                <a:rect l="l" t="t" r="r" b="b"/>
                <a:pathLst>
                  <a:path w="35809" h="5909">
                    <a:moveTo>
                      <a:pt x="379" y="389"/>
                    </a:moveTo>
                    <a:lnTo>
                      <a:pt x="36188" y="389"/>
                    </a:lnTo>
                  </a:path>
                </a:pathLst>
              </a:custGeom>
              <a:noFill/>
              <a:ln w="5965" cap="flat">
                <a:solidFill>
                  <a:srgbClr val="EC4E44"/>
                </a:solidFill>
                <a:prstDash val="solid"/>
                <a:miter/>
              </a:ln>
            </p:spPr>
            <p:txBody>
              <a:bodyPr rtlCol="0" anchor="ctr"/>
              <a:lstStyle/>
              <a:p>
                <a:endParaRPr lang="en-US"/>
              </a:p>
            </p:txBody>
          </p:sp>
          <p:sp>
            <p:nvSpPr>
              <p:cNvPr id="3948" name="Freeform: Shape 3947">
                <a:extLst>
                  <a:ext uri="{FF2B5EF4-FFF2-40B4-BE49-F238E27FC236}">
                    <a16:creationId xmlns:a16="http://schemas.microsoft.com/office/drawing/2014/main" id="{7BFA0546-5B37-4668-9D9A-80ADA2EFE4C9}"/>
                  </a:ext>
                </a:extLst>
              </p:cNvPr>
              <p:cNvSpPr/>
              <p:nvPr/>
            </p:nvSpPr>
            <p:spPr>
              <a:xfrm>
                <a:off x="3408455" y="3499572"/>
                <a:ext cx="35809" cy="5909"/>
              </a:xfrm>
              <a:custGeom>
                <a:avLst/>
                <a:gdLst>
                  <a:gd name="connsiteX0" fmla="*/ 518 w 35809"/>
                  <a:gd name="connsiteY0" fmla="*/ 258 h 5909"/>
                  <a:gd name="connsiteX1" fmla="*/ 36328 w 35809"/>
                  <a:gd name="connsiteY1" fmla="*/ 258 h 5909"/>
                </a:gdLst>
                <a:ahLst/>
                <a:cxnLst>
                  <a:cxn ang="0">
                    <a:pos x="connsiteX0" y="connsiteY0"/>
                  </a:cxn>
                  <a:cxn ang="0">
                    <a:pos x="connsiteX1" y="connsiteY1"/>
                  </a:cxn>
                </a:cxnLst>
                <a:rect l="l" t="t" r="r" b="b"/>
                <a:pathLst>
                  <a:path w="35809" h="5909">
                    <a:moveTo>
                      <a:pt x="518" y="258"/>
                    </a:moveTo>
                    <a:lnTo>
                      <a:pt x="36328" y="258"/>
                    </a:lnTo>
                  </a:path>
                </a:pathLst>
              </a:custGeom>
              <a:solidFill>
                <a:srgbClr val="EC4E44"/>
              </a:solidFill>
              <a:ln w="5965" cap="sq">
                <a:noFill/>
                <a:prstDash val="solid"/>
                <a:miter/>
              </a:ln>
            </p:spPr>
            <p:txBody>
              <a:bodyPr rtlCol="0" anchor="ctr"/>
              <a:lstStyle/>
              <a:p>
                <a:endParaRPr lang="en-US"/>
              </a:p>
            </p:txBody>
          </p:sp>
          <p:sp>
            <p:nvSpPr>
              <p:cNvPr id="3949" name="Freeform: Shape 3948">
                <a:extLst>
                  <a:ext uri="{FF2B5EF4-FFF2-40B4-BE49-F238E27FC236}">
                    <a16:creationId xmlns:a16="http://schemas.microsoft.com/office/drawing/2014/main" id="{B5B1C571-C492-41ED-A4B8-803E7E9F68E8}"/>
                  </a:ext>
                </a:extLst>
              </p:cNvPr>
              <p:cNvSpPr/>
              <p:nvPr/>
            </p:nvSpPr>
            <p:spPr>
              <a:xfrm>
                <a:off x="3408455" y="3499572"/>
                <a:ext cx="35809" cy="5909"/>
              </a:xfrm>
              <a:custGeom>
                <a:avLst/>
                <a:gdLst>
                  <a:gd name="connsiteX0" fmla="*/ 518 w 35809"/>
                  <a:gd name="connsiteY0" fmla="*/ 258 h 5909"/>
                  <a:gd name="connsiteX1" fmla="*/ 36328 w 35809"/>
                  <a:gd name="connsiteY1" fmla="*/ 258 h 5909"/>
                </a:gdLst>
                <a:ahLst/>
                <a:cxnLst>
                  <a:cxn ang="0">
                    <a:pos x="connsiteX0" y="connsiteY0"/>
                  </a:cxn>
                  <a:cxn ang="0">
                    <a:pos x="connsiteX1" y="connsiteY1"/>
                  </a:cxn>
                </a:cxnLst>
                <a:rect l="l" t="t" r="r" b="b"/>
                <a:pathLst>
                  <a:path w="35809" h="5909">
                    <a:moveTo>
                      <a:pt x="518" y="258"/>
                    </a:moveTo>
                    <a:lnTo>
                      <a:pt x="36328" y="258"/>
                    </a:lnTo>
                  </a:path>
                </a:pathLst>
              </a:custGeom>
              <a:noFill/>
              <a:ln w="5965" cap="flat">
                <a:solidFill>
                  <a:srgbClr val="EC4E44"/>
                </a:solidFill>
                <a:prstDash val="solid"/>
                <a:miter/>
              </a:ln>
            </p:spPr>
            <p:txBody>
              <a:bodyPr rtlCol="0" anchor="ctr"/>
              <a:lstStyle/>
              <a:p>
                <a:endParaRPr lang="en-US"/>
              </a:p>
            </p:txBody>
          </p:sp>
          <p:sp>
            <p:nvSpPr>
              <p:cNvPr id="3950" name="Freeform: Shape 3949">
                <a:extLst>
                  <a:ext uri="{FF2B5EF4-FFF2-40B4-BE49-F238E27FC236}">
                    <a16:creationId xmlns:a16="http://schemas.microsoft.com/office/drawing/2014/main" id="{9C0BCFD3-3118-46C2-956C-0F586CA13F0A}"/>
                  </a:ext>
                </a:extLst>
              </p:cNvPr>
              <p:cNvSpPr/>
              <p:nvPr/>
            </p:nvSpPr>
            <p:spPr>
              <a:xfrm>
                <a:off x="3954411" y="3023153"/>
                <a:ext cx="35809" cy="5909"/>
              </a:xfrm>
              <a:custGeom>
                <a:avLst/>
                <a:gdLst>
                  <a:gd name="connsiteX0" fmla="*/ 610 w 35809"/>
                  <a:gd name="connsiteY0" fmla="*/ 177 h 5909"/>
                  <a:gd name="connsiteX1" fmla="*/ 36419 w 35809"/>
                  <a:gd name="connsiteY1" fmla="*/ 177 h 5909"/>
                </a:gdLst>
                <a:ahLst/>
                <a:cxnLst>
                  <a:cxn ang="0">
                    <a:pos x="connsiteX0" y="connsiteY0"/>
                  </a:cxn>
                  <a:cxn ang="0">
                    <a:pos x="connsiteX1" y="connsiteY1"/>
                  </a:cxn>
                </a:cxnLst>
                <a:rect l="l" t="t" r="r" b="b"/>
                <a:pathLst>
                  <a:path w="35809" h="5909">
                    <a:moveTo>
                      <a:pt x="610" y="177"/>
                    </a:moveTo>
                    <a:lnTo>
                      <a:pt x="36419" y="177"/>
                    </a:lnTo>
                  </a:path>
                </a:pathLst>
              </a:custGeom>
              <a:solidFill>
                <a:srgbClr val="EC4E44"/>
              </a:solidFill>
              <a:ln w="5965" cap="sq">
                <a:noFill/>
                <a:prstDash val="solid"/>
                <a:miter/>
              </a:ln>
            </p:spPr>
            <p:txBody>
              <a:bodyPr rtlCol="0" anchor="ctr"/>
              <a:lstStyle/>
              <a:p>
                <a:endParaRPr lang="en-US"/>
              </a:p>
            </p:txBody>
          </p:sp>
          <p:sp>
            <p:nvSpPr>
              <p:cNvPr id="3951" name="Freeform: Shape 3950">
                <a:extLst>
                  <a:ext uri="{FF2B5EF4-FFF2-40B4-BE49-F238E27FC236}">
                    <a16:creationId xmlns:a16="http://schemas.microsoft.com/office/drawing/2014/main" id="{CD6E3534-2AD7-4F75-A13C-BDF9BC75F015}"/>
                  </a:ext>
                </a:extLst>
              </p:cNvPr>
              <p:cNvSpPr/>
              <p:nvPr/>
            </p:nvSpPr>
            <p:spPr>
              <a:xfrm>
                <a:off x="3954411" y="3023153"/>
                <a:ext cx="35809" cy="5909"/>
              </a:xfrm>
              <a:custGeom>
                <a:avLst/>
                <a:gdLst>
                  <a:gd name="connsiteX0" fmla="*/ 610 w 35809"/>
                  <a:gd name="connsiteY0" fmla="*/ 177 h 5909"/>
                  <a:gd name="connsiteX1" fmla="*/ 36419 w 35809"/>
                  <a:gd name="connsiteY1" fmla="*/ 177 h 5909"/>
                </a:gdLst>
                <a:ahLst/>
                <a:cxnLst>
                  <a:cxn ang="0">
                    <a:pos x="connsiteX0" y="connsiteY0"/>
                  </a:cxn>
                  <a:cxn ang="0">
                    <a:pos x="connsiteX1" y="connsiteY1"/>
                  </a:cxn>
                </a:cxnLst>
                <a:rect l="l" t="t" r="r" b="b"/>
                <a:pathLst>
                  <a:path w="35809" h="5909">
                    <a:moveTo>
                      <a:pt x="610" y="177"/>
                    </a:moveTo>
                    <a:lnTo>
                      <a:pt x="36419" y="177"/>
                    </a:lnTo>
                  </a:path>
                </a:pathLst>
              </a:custGeom>
              <a:noFill/>
              <a:ln w="5965" cap="flat">
                <a:solidFill>
                  <a:srgbClr val="EC4E44"/>
                </a:solidFill>
                <a:prstDash val="solid"/>
                <a:miter/>
              </a:ln>
            </p:spPr>
            <p:txBody>
              <a:bodyPr rtlCol="0" anchor="ctr"/>
              <a:lstStyle/>
              <a:p>
                <a:endParaRPr lang="en-US"/>
              </a:p>
            </p:txBody>
          </p:sp>
          <p:sp>
            <p:nvSpPr>
              <p:cNvPr id="3952" name="Freeform: Shape 3951">
                <a:extLst>
                  <a:ext uri="{FF2B5EF4-FFF2-40B4-BE49-F238E27FC236}">
                    <a16:creationId xmlns:a16="http://schemas.microsoft.com/office/drawing/2014/main" id="{FA941F74-572A-46F7-B45A-3FFF96FDE2EB}"/>
                  </a:ext>
                </a:extLst>
              </p:cNvPr>
              <p:cNvSpPr/>
              <p:nvPr/>
            </p:nvSpPr>
            <p:spPr>
              <a:xfrm>
                <a:off x="1950819" y="4800047"/>
                <a:ext cx="35809" cy="5909"/>
              </a:xfrm>
              <a:custGeom>
                <a:avLst/>
                <a:gdLst>
                  <a:gd name="connsiteX0" fmla="*/ 274 w 35809"/>
                  <a:gd name="connsiteY0" fmla="*/ 478 h 5909"/>
                  <a:gd name="connsiteX1" fmla="*/ 36084 w 35809"/>
                  <a:gd name="connsiteY1" fmla="*/ 478 h 5909"/>
                </a:gdLst>
                <a:ahLst/>
                <a:cxnLst>
                  <a:cxn ang="0">
                    <a:pos x="connsiteX0" y="connsiteY0"/>
                  </a:cxn>
                  <a:cxn ang="0">
                    <a:pos x="connsiteX1" y="connsiteY1"/>
                  </a:cxn>
                </a:cxnLst>
                <a:rect l="l" t="t" r="r" b="b"/>
                <a:pathLst>
                  <a:path w="35809" h="5909">
                    <a:moveTo>
                      <a:pt x="274" y="478"/>
                    </a:moveTo>
                    <a:lnTo>
                      <a:pt x="36084" y="478"/>
                    </a:lnTo>
                  </a:path>
                </a:pathLst>
              </a:custGeom>
              <a:solidFill>
                <a:srgbClr val="EC4E44"/>
              </a:solidFill>
              <a:ln w="5965" cap="sq">
                <a:noFill/>
                <a:prstDash val="solid"/>
                <a:miter/>
              </a:ln>
            </p:spPr>
            <p:txBody>
              <a:bodyPr rtlCol="0" anchor="ctr"/>
              <a:lstStyle/>
              <a:p>
                <a:endParaRPr lang="en-US"/>
              </a:p>
            </p:txBody>
          </p:sp>
          <p:sp>
            <p:nvSpPr>
              <p:cNvPr id="3953" name="Freeform: Shape 3952">
                <a:extLst>
                  <a:ext uri="{FF2B5EF4-FFF2-40B4-BE49-F238E27FC236}">
                    <a16:creationId xmlns:a16="http://schemas.microsoft.com/office/drawing/2014/main" id="{B319EF35-A4BC-4FD3-88E3-AFC448C56148}"/>
                  </a:ext>
                </a:extLst>
              </p:cNvPr>
              <p:cNvSpPr/>
              <p:nvPr/>
            </p:nvSpPr>
            <p:spPr>
              <a:xfrm>
                <a:off x="1950819" y="4800047"/>
                <a:ext cx="35809" cy="5909"/>
              </a:xfrm>
              <a:custGeom>
                <a:avLst/>
                <a:gdLst>
                  <a:gd name="connsiteX0" fmla="*/ 274 w 35809"/>
                  <a:gd name="connsiteY0" fmla="*/ 478 h 5909"/>
                  <a:gd name="connsiteX1" fmla="*/ 36084 w 35809"/>
                  <a:gd name="connsiteY1" fmla="*/ 478 h 5909"/>
                </a:gdLst>
                <a:ahLst/>
                <a:cxnLst>
                  <a:cxn ang="0">
                    <a:pos x="connsiteX0" y="connsiteY0"/>
                  </a:cxn>
                  <a:cxn ang="0">
                    <a:pos x="connsiteX1" y="connsiteY1"/>
                  </a:cxn>
                </a:cxnLst>
                <a:rect l="l" t="t" r="r" b="b"/>
                <a:pathLst>
                  <a:path w="35809" h="5909">
                    <a:moveTo>
                      <a:pt x="274" y="478"/>
                    </a:moveTo>
                    <a:lnTo>
                      <a:pt x="36084" y="478"/>
                    </a:lnTo>
                  </a:path>
                </a:pathLst>
              </a:custGeom>
              <a:noFill/>
              <a:ln w="5965" cap="flat">
                <a:solidFill>
                  <a:srgbClr val="EC4E44"/>
                </a:solidFill>
                <a:prstDash val="solid"/>
                <a:miter/>
              </a:ln>
            </p:spPr>
            <p:txBody>
              <a:bodyPr rtlCol="0" anchor="ctr"/>
              <a:lstStyle/>
              <a:p>
                <a:endParaRPr lang="en-US"/>
              </a:p>
            </p:txBody>
          </p:sp>
          <p:sp>
            <p:nvSpPr>
              <p:cNvPr id="3954" name="Freeform: Shape 3953">
                <a:extLst>
                  <a:ext uri="{FF2B5EF4-FFF2-40B4-BE49-F238E27FC236}">
                    <a16:creationId xmlns:a16="http://schemas.microsoft.com/office/drawing/2014/main" id="{F4ED0AC8-34C3-4951-968F-FB6EDA6E44D8}"/>
                  </a:ext>
                </a:extLst>
              </p:cNvPr>
              <p:cNvSpPr/>
              <p:nvPr/>
            </p:nvSpPr>
            <p:spPr>
              <a:xfrm>
                <a:off x="2617786" y="4239520"/>
                <a:ext cx="35809" cy="5909"/>
              </a:xfrm>
              <a:custGeom>
                <a:avLst/>
                <a:gdLst>
                  <a:gd name="connsiteX0" fmla="*/ 386 w 35809"/>
                  <a:gd name="connsiteY0" fmla="*/ 383 h 5909"/>
                  <a:gd name="connsiteX1" fmla="*/ 36195 w 35809"/>
                  <a:gd name="connsiteY1" fmla="*/ 383 h 5909"/>
                </a:gdLst>
                <a:ahLst/>
                <a:cxnLst>
                  <a:cxn ang="0">
                    <a:pos x="connsiteX0" y="connsiteY0"/>
                  </a:cxn>
                  <a:cxn ang="0">
                    <a:pos x="connsiteX1" y="connsiteY1"/>
                  </a:cxn>
                </a:cxnLst>
                <a:rect l="l" t="t" r="r" b="b"/>
                <a:pathLst>
                  <a:path w="35809" h="5909">
                    <a:moveTo>
                      <a:pt x="386" y="383"/>
                    </a:moveTo>
                    <a:lnTo>
                      <a:pt x="36195" y="383"/>
                    </a:lnTo>
                  </a:path>
                </a:pathLst>
              </a:custGeom>
              <a:solidFill>
                <a:srgbClr val="EC4E44"/>
              </a:solidFill>
              <a:ln w="5965" cap="sq">
                <a:noFill/>
                <a:prstDash val="solid"/>
                <a:miter/>
              </a:ln>
            </p:spPr>
            <p:txBody>
              <a:bodyPr rtlCol="0" anchor="ctr"/>
              <a:lstStyle/>
              <a:p>
                <a:endParaRPr lang="en-US"/>
              </a:p>
            </p:txBody>
          </p:sp>
          <p:sp>
            <p:nvSpPr>
              <p:cNvPr id="3955" name="Freeform: Shape 3954">
                <a:extLst>
                  <a:ext uri="{FF2B5EF4-FFF2-40B4-BE49-F238E27FC236}">
                    <a16:creationId xmlns:a16="http://schemas.microsoft.com/office/drawing/2014/main" id="{3B3CE1FA-3C37-485F-9070-4A304008ED4D}"/>
                  </a:ext>
                </a:extLst>
              </p:cNvPr>
              <p:cNvSpPr/>
              <p:nvPr/>
            </p:nvSpPr>
            <p:spPr>
              <a:xfrm>
                <a:off x="2617786" y="4239520"/>
                <a:ext cx="35809" cy="5909"/>
              </a:xfrm>
              <a:custGeom>
                <a:avLst/>
                <a:gdLst>
                  <a:gd name="connsiteX0" fmla="*/ 386 w 35809"/>
                  <a:gd name="connsiteY0" fmla="*/ 383 h 5909"/>
                  <a:gd name="connsiteX1" fmla="*/ 36195 w 35809"/>
                  <a:gd name="connsiteY1" fmla="*/ 383 h 5909"/>
                </a:gdLst>
                <a:ahLst/>
                <a:cxnLst>
                  <a:cxn ang="0">
                    <a:pos x="connsiteX0" y="connsiteY0"/>
                  </a:cxn>
                  <a:cxn ang="0">
                    <a:pos x="connsiteX1" y="connsiteY1"/>
                  </a:cxn>
                </a:cxnLst>
                <a:rect l="l" t="t" r="r" b="b"/>
                <a:pathLst>
                  <a:path w="35809" h="5909">
                    <a:moveTo>
                      <a:pt x="386" y="383"/>
                    </a:moveTo>
                    <a:lnTo>
                      <a:pt x="36195" y="383"/>
                    </a:lnTo>
                  </a:path>
                </a:pathLst>
              </a:custGeom>
              <a:noFill/>
              <a:ln w="5965" cap="flat">
                <a:solidFill>
                  <a:srgbClr val="EC4E44"/>
                </a:solidFill>
                <a:prstDash val="solid"/>
                <a:miter/>
              </a:ln>
            </p:spPr>
            <p:txBody>
              <a:bodyPr rtlCol="0" anchor="ctr"/>
              <a:lstStyle/>
              <a:p>
                <a:endParaRPr lang="en-US"/>
              </a:p>
            </p:txBody>
          </p:sp>
          <p:sp>
            <p:nvSpPr>
              <p:cNvPr id="3956" name="Freeform: Shape 3955">
                <a:extLst>
                  <a:ext uri="{FF2B5EF4-FFF2-40B4-BE49-F238E27FC236}">
                    <a16:creationId xmlns:a16="http://schemas.microsoft.com/office/drawing/2014/main" id="{3759835D-211D-4977-846E-32E3F94C26EC}"/>
                  </a:ext>
                </a:extLst>
              </p:cNvPr>
              <p:cNvSpPr/>
              <p:nvPr/>
            </p:nvSpPr>
            <p:spPr>
              <a:xfrm>
                <a:off x="2817195" y="4052045"/>
                <a:ext cx="35809" cy="5909"/>
              </a:xfrm>
              <a:custGeom>
                <a:avLst/>
                <a:gdLst>
                  <a:gd name="connsiteX0" fmla="*/ 419 w 35809"/>
                  <a:gd name="connsiteY0" fmla="*/ 351 h 5909"/>
                  <a:gd name="connsiteX1" fmla="*/ 36229 w 35809"/>
                  <a:gd name="connsiteY1" fmla="*/ 351 h 5909"/>
                </a:gdLst>
                <a:ahLst/>
                <a:cxnLst>
                  <a:cxn ang="0">
                    <a:pos x="connsiteX0" y="connsiteY0"/>
                  </a:cxn>
                  <a:cxn ang="0">
                    <a:pos x="connsiteX1" y="connsiteY1"/>
                  </a:cxn>
                </a:cxnLst>
                <a:rect l="l" t="t" r="r" b="b"/>
                <a:pathLst>
                  <a:path w="35809" h="5909">
                    <a:moveTo>
                      <a:pt x="419" y="351"/>
                    </a:moveTo>
                    <a:lnTo>
                      <a:pt x="36229" y="351"/>
                    </a:lnTo>
                  </a:path>
                </a:pathLst>
              </a:custGeom>
              <a:solidFill>
                <a:srgbClr val="EC4E44"/>
              </a:solidFill>
              <a:ln w="5965" cap="sq">
                <a:noFill/>
                <a:prstDash val="solid"/>
                <a:miter/>
              </a:ln>
            </p:spPr>
            <p:txBody>
              <a:bodyPr rtlCol="0" anchor="ctr"/>
              <a:lstStyle/>
              <a:p>
                <a:endParaRPr lang="en-US"/>
              </a:p>
            </p:txBody>
          </p:sp>
          <p:sp>
            <p:nvSpPr>
              <p:cNvPr id="3957" name="Freeform: Shape 3956">
                <a:extLst>
                  <a:ext uri="{FF2B5EF4-FFF2-40B4-BE49-F238E27FC236}">
                    <a16:creationId xmlns:a16="http://schemas.microsoft.com/office/drawing/2014/main" id="{DC22B4BC-6F9F-4BFF-9BE0-F455C9A593A9}"/>
                  </a:ext>
                </a:extLst>
              </p:cNvPr>
              <p:cNvSpPr/>
              <p:nvPr/>
            </p:nvSpPr>
            <p:spPr>
              <a:xfrm>
                <a:off x="2817195" y="4052045"/>
                <a:ext cx="35809" cy="5909"/>
              </a:xfrm>
              <a:custGeom>
                <a:avLst/>
                <a:gdLst>
                  <a:gd name="connsiteX0" fmla="*/ 419 w 35809"/>
                  <a:gd name="connsiteY0" fmla="*/ 351 h 5909"/>
                  <a:gd name="connsiteX1" fmla="*/ 36229 w 35809"/>
                  <a:gd name="connsiteY1" fmla="*/ 351 h 5909"/>
                </a:gdLst>
                <a:ahLst/>
                <a:cxnLst>
                  <a:cxn ang="0">
                    <a:pos x="connsiteX0" y="connsiteY0"/>
                  </a:cxn>
                  <a:cxn ang="0">
                    <a:pos x="connsiteX1" y="connsiteY1"/>
                  </a:cxn>
                </a:cxnLst>
                <a:rect l="l" t="t" r="r" b="b"/>
                <a:pathLst>
                  <a:path w="35809" h="5909">
                    <a:moveTo>
                      <a:pt x="419" y="351"/>
                    </a:moveTo>
                    <a:lnTo>
                      <a:pt x="36229" y="351"/>
                    </a:lnTo>
                  </a:path>
                </a:pathLst>
              </a:custGeom>
              <a:noFill/>
              <a:ln w="5965" cap="flat">
                <a:solidFill>
                  <a:srgbClr val="EC4E44"/>
                </a:solidFill>
                <a:prstDash val="solid"/>
                <a:miter/>
              </a:ln>
            </p:spPr>
            <p:txBody>
              <a:bodyPr rtlCol="0" anchor="ctr"/>
              <a:lstStyle/>
              <a:p>
                <a:endParaRPr lang="en-US"/>
              </a:p>
            </p:txBody>
          </p:sp>
          <p:sp>
            <p:nvSpPr>
              <p:cNvPr id="3958" name="Freeform: Shape 3957">
                <a:extLst>
                  <a:ext uri="{FF2B5EF4-FFF2-40B4-BE49-F238E27FC236}">
                    <a16:creationId xmlns:a16="http://schemas.microsoft.com/office/drawing/2014/main" id="{55E7E654-B8AA-4BF5-9EB2-9E80F5E1AC63}"/>
                  </a:ext>
                </a:extLst>
              </p:cNvPr>
              <p:cNvSpPr/>
              <p:nvPr/>
            </p:nvSpPr>
            <p:spPr>
              <a:xfrm>
                <a:off x="2610328" y="4213537"/>
                <a:ext cx="35809" cy="5909"/>
              </a:xfrm>
              <a:custGeom>
                <a:avLst/>
                <a:gdLst>
                  <a:gd name="connsiteX0" fmla="*/ 385 w 35809"/>
                  <a:gd name="connsiteY0" fmla="*/ 378 h 5909"/>
                  <a:gd name="connsiteX1" fmla="*/ 36194 w 35809"/>
                  <a:gd name="connsiteY1" fmla="*/ 378 h 5909"/>
                </a:gdLst>
                <a:ahLst/>
                <a:cxnLst>
                  <a:cxn ang="0">
                    <a:pos x="connsiteX0" y="connsiteY0"/>
                  </a:cxn>
                  <a:cxn ang="0">
                    <a:pos x="connsiteX1" y="connsiteY1"/>
                  </a:cxn>
                </a:cxnLst>
                <a:rect l="l" t="t" r="r" b="b"/>
                <a:pathLst>
                  <a:path w="35809" h="5909">
                    <a:moveTo>
                      <a:pt x="385" y="378"/>
                    </a:moveTo>
                    <a:lnTo>
                      <a:pt x="36194" y="378"/>
                    </a:lnTo>
                  </a:path>
                </a:pathLst>
              </a:custGeom>
              <a:solidFill>
                <a:srgbClr val="EC4E44"/>
              </a:solidFill>
              <a:ln w="5965" cap="sq">
                <a:noFill/>
                <a:prstDash val="solid"/>
                <a:miter/>
              </a:ln>
            </p:spPr>
            <p:txBody>
              <a:bodyPr rtlCol="0" anchor="ctr"/>
              <a:lstStyle/>
              <a:p>
                <a:endParaRPr lang="en-US"/>
              </a:p>
            </p:txBody>
          </p:sp>
          <p:sp>
            <p:nvSpPr>
              <p:cNvPr id="3959" name="Freeform: Shape 3958">
                <a:extLst>
                  <a:ext uri="{FF2B5EF4-FFF2-40B4-BE49-F238E27FC236}">
                    <a16:creationId xmlns:a16="http://schemas.microsoft.com/office/drawing/2014/main" id="{14F855D9-9CA7-48A8-9299-B16CC3D01AEB}"/>
                  </a:ext>
                </a:extLst>
              </p:cNvPr>
              <p:cNvSpPr/>
              <p:nvPr/>
            </p:nvSpPr>
            <p:spPr>
              <a:xfrm>
                <a:off x="2610328" y="4213537"/>
                <a:ext cx="35809" cy="5909"/>
              </a:xfrm>
              <a:custGeom>
                <a:avLst/>
                <a:gdLst>
                  <a:gd name="connsiteX0" fmla="*/ 385 w 35809"/>
                  <a:gd name="connsiteY0" fmla="*/ 378 h 5909"/>
                  <a:gd name="connsiteX1" fmla="*/ 36194 w 35809"/>
                  <a:gd name="connsiteY1" fmla="*/ 378 h 5909"/>
                </a:gdLst>
                <a:ahLst/>
                <a:cxnLst>
                  <a:cxn ang="0">
                    <a:pos x="connsiteX0" y="connsiteY0"/>
                  </a:cxn>
                  <a:cxn ang="0">
                    <a:pos x="connsiteX1" y="connsiteY1"/>
                  </a:cxn>
                </a:cxnLst>
                <a:rect l="l" t="t" r="r" b="b"/>
                <a:pathLst>
                  <a:path w="35809" h="5909">
                    <a:moveTo>
                      <a:pt x="385" y="378"/>
                    </a:moveTo>
                    <a:lnTo>
                      <a:pt x="36194" y="378"/>
                    </a:lnTo>
                  </a:path>
                </a:pathLst>
              </a:custGeom>
              <a:noFill/>
              <a:ln w="5965" cap="flat">
                <a:solidFill>
                  <a:srgbClr val="EC4E44"/>
                </a:solidFill>
                <a:prstDash val="solid"/>
                <a:miter/>
              </a:ln>
            </p:spPr>
            <p:txBody>
              <a:bodyPr rtlCol="0" anchor="ctr"/>
              <a:lstStyle/>
              <a:p>
                <a:endParaRPr lang="en-US"/>
              </a:p>
            </p:txBody>
          </p:sp>
          <p:sp>
            <p:nvSpPr>
              <p:cNvPr id="3960" name="Freeform: Shape 3959">
                <a:extLst>
                  <a:ext uri="{FF2B5EF4-FFF2-40B4-BE49-F238E27FC236}">
                    <a16:creationId xmlns:a16="http://schemas.microsoft.com/office/drawing/2014/main" id="{F3CF135D-E9DC-432E-8980-CA69B2FF35D7}"/>
                  </a:ext>
                </a:extLst>
              </p:cNvPr>
              <p:cNvSpPr/>
              <p:nvPr/>
            </p:nvSpPr>
            <p:spPr>
              <a:xfrm>
                <a:off x="3481401" y="3458975"/>
                <a:ext cx="35809" cy="5909"/>
              </a:xfrm>
              <a:custGeom>
                <a:avLst/>
                <a:gdLst>
                  <a:gd name="connsiteX0" fmla="*/ 531 w 35809"/>
                  <a:gd name="connsiteY0" fmla="*/ 251 h 5909"/>
                  <a:gd name="connsiteX1" fmla="*/ 36340 w 35809"/>
                  <a:gd name="connsiteY1" fmla="*/ 251 h 5909"/>
                </a:gdLst>
                <a:ahLst/>
                <a:cxnLst>
                  <a:cxn ang="0">
                    <a:pos x="connsiteX0" y="connsiteY0"/>
                  </a:cxn>
                  <a:cxn ang="0">
                    <a:pos x="connsiteX1" y="connsiteY1"/>
                  </a:cxn>
                </a:cxnLst>
                <a:rect l="l" t="t" r="r" b="b"/>
                <a:pathLst>
                  <a:path w="35809" h="5909">
                    <a:moveTo>
                      <a:pt x="531" y="251"/>
                    </a:moveTo>
                    <a:lnTo>
                      <a:pt x="36340" y="251"/>
                    </a:lnTo>
                  </a:path>
                </a:pathLst>
              </a:custGeom>
              <a:solidFill>
                <a:srgbClr val="EC4E44"/>
              </a:solidFill>
              <a:ln w="5965" cap="sq">
                <a:noFill/>
                <a:prstDash val="solid"/>
                <a:miter/>
              </a:ln>
            </p:spPr>
            <p:txBody>
              <a:bodyPr rtlCol="0" anchor="ctr"/>
              <a:lstStyle/>
              <a:p>
                <a:endParaRPr lang="en-US"/>
              </a:p>
            </p:txBody>
          </p:sp>
          <p:sp>
            <p:nvSpPr>
              <p:cNvPr id="3961" name="Freeform: Shape 3960">
                <a:extLst>
                  <a:ext uri="{FF2B5EF4-FFF2-40B4-BE49-F238E27FC236}">
                    <a16:creationId xmlns:a16="http://schemas.microsoft.com/office/drawing/2014/main" id="{F20A1062-AB2E-4652-BFA4-0CE15072DF76}"/>
                  </a:ext>
                </a:extLst>
              </p:cNvPr>
              <p:cNvSpPr/>
              <p:nvPr/>
            </p:nvSpPr>
            <p:spPr>
              <a:xfrm>
                <a:off x="3481401" y="3458975"/>
                <a:ext cx="35809" cy="5909"/>
              </a:xfrm>
              <a:custGeom>
                <a:avLst/>
                <a:gdLst>
                  <a:gd name="connsiteX0" fmla="*/ 531 w 35809"/>
                  <a:gd name="connsiteY0" fmla="*/ 251 h 5909"/>
                  <a:gd name="connsiteX1" fmla="*/ 36340 w 35809"/>
                  <a:gd name="connsiteY1" fmla="*/ 251 h 5909"/>
                </a:gdLst>
                <a:ahLst/>
                <a:cxnLst>
                  <a:cxn ang="0">
                    <a:pos x="connsiteX0" y="connsiteY0"/>
                  </a:cxn>
                  <a:cxn ang="0">
                    <a:pos x="connsiteX1" y="connsiteY1"/>
                  </a:cxn>
                </a:cxnLst>
                <a:rect l="l" t="t" r="r" b="b"/>
                <a:pathLst>
                  <a:path w="35809" h="5909">
                    <a:moveTo>
                      <a:pt x="531" y="251"/>
                    </a:moveTo>
                    <a:lnTo>
                      <a:pt x="36340" y="251"/>
                    </a:lnTo>
                  </a:path>
                </a:pathLst>
              </a:custGeom>
              <a:noFill/>
              <a:ln w="5965" cap="flat">
                <a:solidFill>
                  <a:srgbClr val="EC4E44"/>
                </a:solidFill>
                <a:prstDash val="solid"/>
                <a:miter/>
              </a:ln>
            </p:spPr>
            <p:txBody>
              <a:bodyPr rtlCol="0" anchor="ctr"/>
              <a:lstStyle/>
              <a:p>
                <a:endParaRPr lang="en-US"/>
              </a:p>
            </p:txBody>
          </p:sp>
          <p:sp>
            <p:nvSpPr>
              <p:cNvPr id="3962" name="Freeform: Shape 3961">
                <a:extLst>
                  <a:ext uri="{FF2B5EF4-FFF2-40B4-BE49-F238E27FC236}">
                    <a16:creationId xmlns:a16="http://schemas.microsoft.com/office/drawing/2014/main" id="{F1F6B85A-C7F3-4663-9B5F-6D13C63521DA}"/>
                  </a:ext>
                </a:extLst>
              </p:cNvPr>
              <p:cNvSpPr/>
              <p:nvPr/>
            </p:nvSpPr>
            <p:spPr>
              <a:xfrm>
                <a:off x="2365958" y="4455760"/>
                <a:ext cx="35809" cy="5909"/>
              </a:xfrm>
              <a:custGeom>
                <a:avLst/>
                <a:gdLst>
                  <a:gd name="connsiteX0" fmla="*/ 344 w 35809"/>
                  <a:gd name="connsiteY0" fmla="*/ 419 h 5909"/>
                  <a:gd name="connsiteX1" fmla="*/ 36153 w 35809"/>
                  <a:gd name="connsiteY1" fmla="*/ 419 h 5909"/>
                </a:gdLst>
                <a:ahLst/>
                <a:cxnLst>
                  <a:cxn ang="0">
                    <a:pos x="connsiteX0" y="connsiteY0"/>
                  </a:cxn>
                  <a:cxn ang="0">
                    <a:pos x="connsiteX1" y="connsiteY1"/>
                  </a:cxn>
                </a:cxnLst>
                <a:rect l="l" t="t" r="r" b="b"/>
                <a:pathLst>
                  <a:path w="35809" h="5909">
                    <a:moveTo>
                      <a:pt x="344" y="419"/>
                    </a:moveTo>
                    <a:lnTo>
                      <a:pt x="36153" y="419"/>
                    </a:lnTo>
                  </a:path>
                </a:pathLst>
              </a:custGeom>
              <a:solidFill>
                <a:srgbClr val="EC4E44"/>
              </a:solidFill>
              <a:ln w="5965" cap="sq">
                <a:noFill/>
                <a:prstDash val="solid"/>
                <a:miter/>
              </a:ln>
            </p:spPr>
            <p:txBody>
              <a:bodyPr rtlCol="0" anchor="ctr"/>
              <a:lstStyle/>
              <a:p>
                <a:endParaRPr lang="en-US"/>
              </a:p>
            </p:txBody>
          </p:sp>
          <p:sp>
            <p:nvSpPr>
              <p:cNvPr id="3963" name="Freeform: Shape 3962">
                <a:extLst>
                  <a:ext uri="{FF2B5EF4-FFF2-40B4-BE49-F238E27FC236}">
                    <a16:creationId xmlns:a16="http://schemas.microsoft.com/office/drawing/2014/main" id="{0F9B612C-40CB-4E8B-8EAB-8374EAEC3488}"/>
                  </a:ext>
                </a:extLst>
              </p:cNvPr>
              <p:cNvSpPr/>
              <p:nvPr/>
            </p:nvSpPr>
            <p:spPr>
              <a:xfrm>
                <a:off x="2365958" y="4455760"/>
                <a:ext cx="35809" cy="5909"/>
              </a:xfrm>
              <a:custGeom>
                <a:avLst/>
                <a:gdLst>
                  <a:gd name="connsiteX0" fmla="*/ 344 w 35809"/>
                  <a:gd name="connsiteY0" fmla="*/ 419 h 5909"/>
                  <a:gd name="connsiteX1" fmla="*/ 36153 w 35809"/>
                  <a:gd name="connsiteY1" fmla="*/ 419 h 5909"/>
                </a:gdLst>
                <a:ahLst/>
                <a:cxnLst>
                  <a:cxn ang="0">
                    <a:pos x="connsiteX0" y="connsiteY0"/>
                  </a:cxn>
                  <a:cxn ang="0">
                    <a:pos x="connsiteX1" y="connsiteY1"/>
                  </a:cxn>
                </a:cxnLst>
                <a:rect l="l" t="t" r="r" b="b"/>
                <a:pathLst>
                  <a:path w="35809" h="5909">
                    <a:moveTo>
                      <a:pt x="344" y="419"/>
                    </a:moveTo>
                    <a:lnTo>
                      <a:pt x="36153" y="419"/>
                    </a:lnTo>
                  </a:path>
                </a:pathLst>
              </a:custGeom>
              <a:noFill/>
              <a:ln w="5965" cap="flat">
                <a:solidFill>
                  <a:srgbClr val="EC4E44"/>
                </a:solidFill>
                <a:prstDash val="solid"/>
                <a:miter/>
              </a:ln>
            </p:spPr>
            <p:txBody>
              <a:bodyPr rtlCol="0" anchor="ctr"/>
              <a:lstStyle/>
              <a:p>
                <a:endParaRPr lang="en-US"/>
              </a:p>
            </p:txBody>
          </p:sp>
          <p:sp>
            <p:nvSpPr>
              <p:cNvPr id="3964" name="Freeform: Shape 3963">
                <a:extLst>
                  <a:ext uri="{FF2B5EF4-FFF2-40B4-BE49-F238E27FC236}">
                    <a16:creationId xmlns:a16="http://schemas.microsoft.com/office/drawing/2014/main" id="{3AD9FB9C-3BBD-4B16-84BE-ADB1DD1C5000}"/>
                  </a:ext>
                </a:extLst>
              </p:cNvPr>
              <p:cNvSpPr/>
              <p:nvPr/>
            </p:nvSpPr>
            <p:spPr>
              <a:xfrm>
                <a:off x="2078053" y="4706596"/>
                <a:ext cx="35809" cy="5909"/>
              </a:xfrm>
              <a:custGeom>
                <a:avLst/>
                <a:gdLst>
                  <a:gd name="connsiteX0" fmla="*/ 296 w 35809"/>
                  <a:gd name="connsiteY0" fmla="*/ 462 h 5909"/>
                  <a:gd name="connsiteX1" fmla="*/ 36105 w 35809"/>
                  <a:gd name="connsiteY1" fmla="*/ 462 h 5909"/>
                </a:gdLst>
                <a:ahLst/>
                <a:cxnLst>
                  <a:cxn ang="0">
                    <a:pos x="connsiteX0" y="connsiteY0"/>
                  </a:cxn>
                  <a:cxn ang="0">
                    <a:pos x="connsiteX1" y="connsiteY1"/>
                  </a:cxn>
                </a:cxnLst>
                <a:rect l="l" t="t" r="r" b="b"/>
                <a:pathLst>
                  <a:path w="35809" h="5909">
                    <a:moveTo>
                      <a:pt x="296" y="462"/>
                    </a:moveTo>
                    <a:lnTo>
                      <a:pt x="36105" y="462"/>
                    </a:lnTo>
                  </a:path>
                </a:pathLst>
              </a:custGeom>
              <a:solidFill>
                <a:srgbClr val="EC4E44"/>
              </a:solidFill>
              <a:ln w="5965" cap="sq">
                <a:noFill/>
                <a:prstDash val="solid"/>
                <a:miter/>
              </a:ln>
            </p:spPr>
            <p:txBody>
              <a:bodyPr rtlCol="0" anchor="ctr"/>
              <a:lstStyle/>
              <a:p>
                <a:endParaRPr lang="en-US"/>
              </a:p>
            </p:txBody>
          </p:sp>
          <p:sp>
            <p:nvSpPr>
              <p:cNvPr id="3965" name="Freeform: Shape 3964">
                <a:extLst>
                  <a:ext uri="{FF2B5EF4-FFF2-40B4-BE49-F238E27FC236}">
                    <a16:creationId xmlns:a16="http://schemas.microsoft.com/office/drawing/2014/main" id="{841F7944-1612-4C8C-B603-6B093FD8BCFA}"/>
                  </a:ext>
                </a:extLst>
              </p:cNvPr>
              <p:cNvSpPr/>
              <p:nvPr/>
            </p:nvSpPr>
            <p:spPr>
              <a:xfrm>
                <a:off x="2078053" y="4706596"/>
                <a:ext cx="35809" cy="5909"/>
              </a:xfrm>
              <a:custGeom>
                <a:avLst/>
                <a:gdLst>
                  <a:gd name="connsiteX0" fmla="*/ 296 w 35809"/>
                  <a:gd name="connsiteY0" fmla="*/ 462 h 5909"/>
                  <a:gd name="connsiteX1" fmla="*/ 36105 w 35809"/>
                  <a:gd name="connsiteY1" fmla="*/ 462 h 5909"/>
                </a:gdLst>
                <a:ahLst/>
                <a:cxnLst>
                  <a:cxn ang="0">
                    <a:pos x="connsiteX0" y="connsiteY0"/>
                  </a:cxn>
                  <a:cxn ang="0">
                    <a:pos x="connsiteX1" y="connsiteY1"/>
                  </a:cxn>
                </a:cxnLst>
                <a:rect l="l" t="t" r="r" b="b"/>
                <a:pathLst>
                  <a:path w="35809" h="5909">
                    <a:moveTo>
                      <a:pt x="296" y="462"/>
                    </a:moveTo>
                    <a:lnTo>
                      <a:pt x="36105" y="462"/>
                    </a:lnTo>
                  </a:path>
                </a:pathLst>
              </a:custGeom>
              <a:noFill/>
              <a:ln w="5965" cap="flat">
                <a:solidFill>
                  <a:srgbClr val="EC4E44"/>
                </a:solidFill>
                <a:prstDash val="solid"/>
                <a:miter/>
              </a:ln>
            </p:spPr>
            <p:txBody>
              <a:bodyPr rtlCol="0" anchor="ctr"/>
              <a:lstStyle/>
              <a:p>
                <a:endParaRPr lang="en-US"/>
              </a:p>
            </p:txBody>
          </p:sp>
          <p:sp>
            <p:nvSpPr>
              <p:cNvPr id="3966" name="Freeform: Shape 3965">
                <a:extLst>
                  <a:ext uri="{FF2B5EF4-FFF2-40B4-BE49-F238E27FC236}">
                    <a16:creationId xmlns:a16="http://schemas.microsoft.com/office/drawing/2014/main" id="{9E90ED09-2B5D-45BB-B19A-F547BA1621BF}"/>
                  </a:ext>
                </a:extLst>
              </p:cNvPr>
              <p:cNvSpPr/>
              <p:nvPr/>
            </p:nvSpPr>
            <p:spPr>
              <a:xfrm>
                <a:off x="3729810" y="3224012"/>
                <a:ext cx="35809" cy="5909"/>
              </a:xfrm>
              <a:custGeom>
                <a:avLst/>
                <a:gdLst>
                  <a:gd name="connsiteX0" fmla="*/ 572 w 35809"/>
                  <a:gd name="connsiteY0" fmla="*/ 211 h 5909"/>
                  <a:gd name="connsiteX1" fmla="*/ 36382 w 35809"/>
                  <a:gd name="connsiteY1" fmla="*/ 211 h 5909"/>
                </a:gdLst>
                <a:ahLst/>
                <a:cxnLst>
                  <a:cxn ang="0">
                    <a:pos x="connsiteX0" y="connsiteY0"/>
                  </a:cxn>
                  <a:cxn ang="0">
                    <a:pos x="connsiteX1" y="connsiteY1"/>
                  </a:cxn>
                </a:cxnLst>
                <a:rect l="l" t="t" r="r" b="b"/>
                <a:pathLst>
                  <a:path w="35809" h="5909">
                    <a:moveTo>
                      <a:pt x="572" y="211"/>
                    </a:moveTo>
                    <a:lnTo>
                      <a:pt x="36382" y="211"/>
                    </a:lnTo>
                  </a:path>
                </a:pathLst>
              </a:custGeom>
              <a:solidFill>
                <a:srgbClr val="EC4E44"/>
              </a:solidFill>
              <a:ln w="5965" cap="sq">
                <a:noFill/>
                <a:prstDash val="solid"/>
                <a:miter/>
              </a:ln>
            </p:spPr>
            <p:txBody>
              <a:bodyPr rtlCol="0" anchor="ctr"/>
              <a:lstStyle/>
              <a:p>
                <a:endParaRPr lang="en-US"/>
              </a:p>
            </p:txBody>
          </p:sp>
          <p:sp>
            <p:nvSpPr>
              <p:cNvPr id="3967" name="Freeform: Shape 3966">
                <a:extLst>
                  <a:ext uri="{FF2B5EF4-FFF2-40B4-BE49-F238E27FC236}">
                    <a16:creationId xmlns:a16="http://schemas.microsoft.com/office/drawing/2014/main" id="{8E5C2523-A9E1-4129-A0B7-A303D8263EB2}"/>
                  </a:ext>
                </a:extLst>
              </p:cNvPr>
              <p:cNvSpPr/>
              <p:nvPr/>
            </p:nvSpPr>
            <p:spPr>
              <a:xfrm>
                <a:off x="3729810" y="3224012"/>
                <a:ext cx="35809" cy="5909"/>
              </a:xfrm>
              <a:custGeom>
                <a:avLst/>
                <a:gdLst>
                  <a:gd name="connsiteX0" fmla="*/ 572 w 35809"/>
                  <a:gd name="connsiteY0" fmla="*/ 211 h 5909"/>
                  <a:gd name="connsiteX1" fmla="*/ 36382 w 35809"/>
                  <a:gd name="connsiteY1" fmla="*/ 211 h 5909"/>
                </a:gdLst>
                <a:ahLst/>
                <a:cxnLst>
                  <a:cxn ang="0">
                    <a:pos x="connsiteX0" y="connsiteY0"/>
                  </a:cxn>
                  <a:cxn ang="0">
                    <a:pos x="connsiteX1" y="connsiteY1"/>
                  </a:cxn>
                </a:cxnLst>
                <a:rect l="l" t="t" r="r" b="b"/>
                <a:pathLst>
                  <a:path w="35809" h="5909">
                    <a:moveTo>
                      <a:pt x="572" y="211"/>
                    </a:moveTo>
                    <a:lnTo>
                      <a:pt x="36382" y="211"/>
                    </a:lnTo>
                  </a:path>
                </a:pathLst>
              </a:custGeom>
              <a:noFill/>
              <a:ln w="5965" cap="flat">
                <a:solidFill>
                  <a:srgbClr val="EC4E44"/>
                </a:solidFill>
                <a:prstDash val="solid"/>
                <a:miter/>
              </a:ln>
            </p:spPr>
            <p:txBody>
              <a:bodyPr rtlCol="0" anchor="ctr"/>
              <a:lstStyle/>
              <a:p>
                <a:endParaRPr lang="en-US"/>
              </a:p>
            </p:txBody>
          </p:sp>
          <p:sp>
            <p:nvSpPr>
              <p:cNvPr id="3968" name="Freeform: Shape 3967">
                <a:extLst>
                  <a:ext uri="{FF2B5EF4-FFF2-40B4-BE49-F238E27FC236}">
                    <a16:creationId xmlns:a16="http://schemas.microsoft.com/office/drawing/2014/main" id="{7EC05FE2-B26B-4202-B11C-5C31B77E2B1C}"/>
                  </a:ext>
                </a:extLst>
              </p:cNvPr>
              <p:cNvSpPr/>
              <p:nvPr/>
            </p:nvSpPr>
            <p:spPr>
              <a:xfrm>
                <a:off x="2974550" y="3900113"/>
                <a:ext cx="35809" cy="5909"/>
              </a:xfrm>
              <a:custGeom>
                <a:avLst/>
                <a:gdLst>
                  <a:gd name="connsiteX0" fmla="*/ 446 w 35809"/>
                  <a:gd name="connsiteY0" fmla="*/ 325 h 5909"/>
                  <a:gd name="connsiteX1" fmla="*/ 36255 w 35809"/>
                  <a:gd name="connsiteY1" fmla="*/ 325 h 5909"/>
                </a:gdLst>
                <a:ahLst/>
                <a:cxnLst>
                  <a:cxn ang="0">
                    <a:pos x="connsiteX0" y="connsiteY0"/>
                  </a:cxn>
                  <a:cxn ang="0">
                    <a:pos x="connsiteX1" y="connsiteY1"/>
                  </a:cxn>
                </a:cxnLst>
                <a:rect l="l" t="t" r="r" b="b"/>
                <a:pathLst>
                  <a:path w="35809" h="5909">
                    <a:moveTo>
                      <a:pt x="446" y="325"/>
                    </a:moveTo>
                    <a:lnTo>
                      <a:pt x="36255" y="325"/>
                    </a:lnTo>
                  </a:path>
                </a:pathLst>
              </a:custGeom>
              <a:solidFill>
                <a:srgbClr val="EC4E44"/>
              </a:solidFill>
              <a:ln w="5965" cap="sq">
                <a:noFill/>
                <a:prstDash val="solid"/>
                <a:miter/>
              </a:ln>
            </p:spPr>
            <p:txBody>
              <a:bodyPr rtlCol="0" anchor="ctr"/>
              <a:lstStyle/>
              <a:p>
                <a:endParaRPr lang="en-US"/>
              </a:p>
            </p:txBody>
          </p:sp>
          <p:sp>
            <p:nvSpPr>
              <p:cNvPr id="3969" name="Freeform: Shape 3968">
                <a:extLst>
                  <a:ext uri="{FF2B5EF4-FFF2-40B4-BE49-F238E27FC236}">
                    <a16:creationId xmlns:a16="http://schemas.microsoft.com/office/drawing/2014/main" id="{F38E6461-1B4F-4017-9AEB-2415A2B7AD05}"/>
                  </a:ext>
                </a:extLst>
              </p:cNvPr>
              <p:cNvSpPr/>
              <p:nvPr/>
            </p:nvSpPr>
            <p:spPr>
              <a:xfrm>
                <a:off x="2974550" y="3900113"/>
                <a:ext cx="35809" cy="5909"/>
              </a:xfrm>
              <a:custGeom>
                <a:avLst/>
                <a:gdLst>
                  <a:gd name="connsiteX0" fmla="*/ 446 w 35809"/>
                  <a:gd name="connsiteY0" fmla="*/ 325 h 5909"/>
                  <a:gd name="connsiteX1" fmla="*/ 36255 w 35809"/>
                  <a:gd name="connsiteY1" fmla="*/ 325 h 5909"/>
                </a:gdLst>
                <a:ahLst/>
                <a:cxnLst>
                  <a:cxn ang="0">
                    <a:pos x="connsiteX0" y="connsiteY0"/>
                  </a:cxn>
                  <a:cxn ang="0">
                    <a:pos x="connsiteX1" y="connsiteY1"/>
                  </a:cxn>
                </a:cxnLst>
                <a:rect l="l" t="t" r="r" b="b"/>
                <a:pathLst>
                  <a:path w="35809" h="5909">
                    <a:moveTo>
                      <a:pt x="446" y="325"/>
                    </a:moveTo>
                    <a:lnTo>
                      <a:pt x="36255" y="325"/>
                    </a:lnTo>
                  </a:path>
                </a:pathLst>
              </a:custGeom>
              <a:noFill/>
              <a:ln w="5965" cap="flat">
                <a:solidFill>
                  <a:srgbClr val="EC4E44"/>
                </a:solidFill>
                <a:prstDash val="solid"/>
                <a:miter/>
              </a:ln>
            </p:spPr>
            <p:txBody>
              <a:bodyPr rtlCol="0" anchor="ctr"/>
              <a:lstStyle/>
              <a:p>
                <a:endParaRPr lang="en-US"/>
              </a:p>
            </p:txBody>
          </p:sp>
          <p:sp>
            <p:nvSpPr>
              <p:cNvPr id="3970" name="Freeform: Shape 3969">
                <a:extLst>
                  <a:ext uri="{FF2B5EF4-FFF2-40B4-BE49-F238E27FC236}">
                    <a16:creationId xmlns:a16="http://schemas.microsoft.com/office/drawing/2014/main" id="{E8CC6E33-6F68-4582-8613-60B103AD7642}"/>
                  </a:ext>
                </a:extLst>
              </p:cNvPr>
              <p:cNvSpPr/>
              <p:nvPr/>
            </p:nvSpPr>
            <p:spPr>
              <a:xfrm>
                <a:off x="2936996" y="3923897"/>
                <a:ext cx="35809" cy="5909"/>
              </a:xfrm>
              <a:custGeom>
                <a:avLst/>
                <a:gdLst>
                  <a:gd name="connsiteX0" fmla="*/ 439 w 35809"/>
                  <a:gd name="connsiteY0" fmla="*/ 329 h 5909"/>
                  <a:gd name="connsiteX1" fmla="*/ 36249 w 35809"/>
                  <a:gd name="connsiteY1" fmla="*/ 329 h 5909"/>
                </a:gdLst>
                <a:ahLst/>
                <a:cxnLst>
                  <a:cxn ang="0">
                    <a:pos x="connsiteX0" y="connsiteY0"/>
                  </a:cxn>
                  <a:cxn ang="0">
                    <a:pos x="connsiteX1" y="connsiteY1"/>
                  </a:cxn>
                </a:cxnLst>
                <a:rect l="l" t="t" r="r" b="b"/>
                <a:pathLst>
                  <a:path w="35809" h="5909">
                    <a:moveTo>
                      <a:pt x="439" y="329"/>
                    </a:moveTo>
                    <a:lnTo>
                      <a:pt x="36249" y="329"/>
                    </a:lnTo>
                  </a:path>
                </a:pathLst>
              </a:custGeom>
              <a:solidFill>
                <a:srgbClr val="EC4E44"/>
              </a:solidFill>
              <a:ln w="5965" cap="sq">
                <a:noFill/>
                <a:prstDash val="solid"/>
                <a:miter/>
              </a:ln>
            </p:spPr>
            <p:txBody>
              <a:bodyPr rtlCol="0" anchor="ctr"/>
              <a:lstStyle/>
              <a:p>
                <a:endParaRPr lang="en-US"/>
              </a:p>
            </p:txBody>
          </p:sp>
          <p:sp>
            <p:nvSpPr>
              <p:cNvPr id="3971" name="Freeform: Shape 3970">
                <a:extLst>
                  <a:ext uri="{FF2B5EF4-FFF2-40B4-BE49-F238E27FC236}">
                    <a16:creationId xmlns:a16="http://schemas.microsoft.com/office/drawing/2014/main" id="{D257E063-E569-4B93-95B9-06BECCD02E18}"/>
                  </a:ext>
                </a:extLst>
              </p:cNvPr>
              <p:cNvSpPr/>
              <p:nvPr/>
            </p:nvSpPr>
            <p:spPr>
              <a:xfrm>
                <a:off x="2936996" y="3923897"/>
                <a:ext cx="35809" cy="5909"/>
              </a:xfrm>
              <a:custGeom>
                <a:avLst/>
                <a:gdLst>
                  <a:gd name="connsiteX0" fmla="*/ 439 w 35809"/>
                  <a:gd name="connsiteY0" fmla="*/ 329 h 5909"/>
                  <a:gd name="connsiteX1" fmla="*/ 36249 w 35809"/>
                  <a:gd name="connsiteY1" fmla="*/ 329 h 5909"/>
                </a:gdLst>
                <a:ahLst/>
                <a:cxnLst>
                  <a:cxn ang="0">
                    <a:pos x="connsiteX0" y="connsiteY0"/>
                  </a:cxn>
                  <a:cxn ang="0">
                    <a:pos x="connsiteX1" y="connsiteY1"/>
                  </a:cxn>
                </a:cxnLst>
                <a:rect l="l" t="t" r="r" b="b"/>
                <a:pathLst>
                  <a:path w="35809" h="5909">
                    <a:moveTo>
                      <a:pt x="439" y="329"/>
                    </a:moveTo>
                    <a:lnTo>
                      <a:pt x="36249" y="329"/>
                    </a:lnTo>
                  </a:path>
                </a:pathLst>
              </a:custGeom>
              <a:noFill/>
              <a:ln w="5965" cap="flat">
                <a:solidFill>
                  <a:srgbClr val="EC4E44"/>
                </a:solidFill>
                <a:prstDash val="solid"/>
                <a:miter/>
              </a:ln>
            </p:spPr>
            <p:txBody>
              <a:bodyPr rtlCol="0" anchor="ctr"/>
              <a:lstStyle/>
              <a:p>
                <a:endParaRPr lang="en-US"/>
              </a:p>
            </p:txBody>
          </p:sp>
          <p:sp>
            <p:nvSpPr>
              <p:cNvPr id="3972" name="Freeform: Shape 3971">
                <a:extLst>
                  <a:ext uri="{FF2B5EF4-FFF2-40B4-BE49-F238E27FC236}">
                    <a16:creationId xmlns:a16="http://schemas.microsoft.com/office/drawing/2014/main" id="{629C8F44-798D-4A03-AB7B-B46764A7B2E4}"/>
                  </a:ext>
                </a:extLst>
              </p:cNvPr>
              <p:cNvSpPr/>
              <p:nvPr/>
            </p:nvSpPr>
            <p:spPr>
              <a:xfrm>
                <a:off x="3577757" y="3369176"/>
                <a:ext cx="35809" cy="5909"/>
              </a:xfrm>
              <a:custGeom>
                <a:avLst/>
                <a:gdLst>
                  <a:gd name="connsiteX0" fmla="*/ 547 w 35809"/>
                  <a:gd name="connsiteY0" fmla="*/ 235 h 5909"/>
                  <a:gd name="connsiteX1" fmla="*/ 36356 w 35809"/>
                  <a:gd name="connsiteY1" fmla="*/ 235 h 5909"/>
                </a:gdLst>
                <a:ahLst/>
                <a:cxnLst>
                  <a:cxn ang="0">
                    <a:pos x="connsiteX0" y="connsiteY0"/>
                  </a:cxn>
                  <a:cxn ang="0">
                    <a:pos x="connsiteX1" y="connsiteY1"/>
                  </a:cxn>
                </a:cxnLst>
                <a:rect l="l" t="t" r="r" b="b"/>
                <a:pathLst>
                  <a:path w="35809" h="5909">
                    <a:moveTo>
                      <a:pt x="547" y="235"/>
                    </a:moveTo>
                    <a:lnTo>
                      <a:pt x="36356" y="235"/>
                    </a:lnTo>
                  </a:path>
                </a:pathLst>
              </a:custGeom>
              <a:solidFill>
                <a:srgbClr val="EC4E44"/>
              </a:solidFill>
              <a:ln w="5965" cap="sq">
                <a:noFill/>
                <a:prstDash val="solid"/>
                <a:miter/>
              </a:ln>
            </p:spPr>
            <p:txBody>
              <a:bodyPr rtlCol="0" anchor="ctr"/>
              <a:lstStyle/>
              <a:p>
                <a:endParaRPr lang="en-US"/>
              </a:p>
            </p:txBody>
          </p:sp>
          <p:sp>
            <p:nvSpPr>
              <p:cNvPr id="3973" name="Freeform: Shape 3972">
                <a:extLst>
                  <a:ext uri="{FF2B5EF4-FFF2-40B4-BE49-F238E27FC236}">
                    <a16:creationId xmlns:a16="http://schemas.microsoft.com/office/drawing/2014/main" id="{9B8B934E-85FA-45CE-84B8-38A40CD8FE78}"/>
                  </a:ext>
                </a:extLst>
              </p:cNvPr>
              <p:cNvSpPr/>
              <p:nvPr/>
            </p:nvSpPr>
            <p:spPr>
              <a:xfrm>
                <a:off x="3577757" y="3369176"/>
                <a:ext cx="35809" cy="5909"/>
              </a:xfrm>
              <a:custGeom>
                <a:avLst/>
                <a:gdLst>
                  <a:gd name="connsiteX0" fmla="*/ 547 w 35809"/>
                  <a:gd name="connsiteY0" fmla="*/ 235 h 5909"/>
                  <a:gd name="connsiteX1" fmla="*/ 36356 w 35809"/>
                  <a:gd name="connsiteY1" fmla="*/ 235 h 5909"/>
                </a:gdLst>
                <a:ahLst/>
                <a:cxnLst>
                  <a:cxn ang="0">
                    <a:pos x="connsiteX0" y="connsiteY0"/>
                  </a:cxn>
                  <a:cxn ang="0">
                    <a:pos x="connsiteX1" y="connsiteY1"/>
                  </a:cxn>
                </a:cxnLst>
                <a:rect l="l" t="t" r="r" b="b"/>
                <a:pathLst>
                  <a:path w="35809" h="5909">
                    <a:moveTo>
                      <a:pt x="547" y="235"/>
                    </a:moveTo>
                    <a:lnTo>
                      <a:pt x="36356" y="235"/>
                    </a:lnTo>
                  </a:path>
                </a:pathLst>
              </a:custGeom>
              <a:noFill/>
              <a:ln w="5965" cap="flat">
                <a:solidFill>
                  <a:srgbClr val="EC4E44"/>
                </a:solidFill>
                <a:prstDash val="solid"/>
                <a:miter/>
              </a:ln>
            </p:spPr>
            <p:txBody>
              <a:bodyPr rtlCol="0" anchor="ctr"/>
              <a:lstStyle/>
              <a:p>
                <a:endParaRPr lang="en-US"/>
              </a:p>
            </p:txBody>
          </p:sp>
          <p:sp>
            <p:nvSpPr>
              <p:cNvPr id="3974" name="Freeform: Shape 3973">
                <a:extLst>
                  <a:ext uri="{FF2B5EF4-FFF2-40B4-BE49-F238E27FC236}">
                    <a16:creationId xmlns:a16="http://schemas.microsoft.com/office/drawing/2014/main" id="{D9E035A3-7DAB-4971-9B7F-9F75840110D5}"/>
                  </a:ext>
                </a:extLst>
              </p:cNvPr>
              <p:cNvSpPr/>
              <p:nvPr/>
            </p:nvSpPr>
            <p:spPr>
              <a:xfrm>
                <a:off x="2971036" y="3898833"/>
                <a:ext cx="35809" cy="5909"/>
              </a:xfrm>
              <a:custGeom>
                <a:avLst/>
                <a:gdLst>
                  <a:gd name="connsiteX0" fmla="*/ 445 w 35809"/>
                  <a:gd name="connsiteY0" fmla="*/ 325 h 5909"/>
                  <a:gd name="connsiteX1" fmla="*/ 36254 w 35809"/>
                  <a:gd name="connsiteY1" fmla="*/ 325 h 5909"/>
                </a:gdLst>
                <a:ahLst/>
                <a:cxnLst>
                  <a:cxn ang="0">
                    <a:pos x="connsiteX0" y="connsiteY0"/>
                  </a:cxn>
                  <a:cxn ang="0">
                    <a:pos x="connsiteX1" y="connsiteY1"/>
                  </a:cxn>
                </a:cxnLst>
                <a:rect l="l" t="t" r="r" b="b"/>
                <a:pathLst>
                  <a:path w="35809" h="5909">
                    <a:moveTo>
                      <a:pt x="445" y="325"/>
                    </a:moveTo>
                    <a:lnTo>
                      <a:pt x="36254" y="325"/>
                    </a:lnTo>
                  </a:path>
                </a:pathLst>
              </a:custGeom>
              <a:solidFill>
                <a:srgbClr val="EC4E44"/>
              </a:solidFill>
              <a:ln w="5965" cap="sq">
                <a:noFill/>
                <a:prstDash val="solid"/>
                <a:miter/>
              </a:ln>
            </p:spPr>
            <p:txBody>
              <a:bodyPr rtlCol="0" anchor="ctr"/>
              <a:lstStyle/>
              <a:p>
                <a:endParaRPr lang="en-US"/>
              </a:p>
            </p:txBody>
          </p:sp>
          <p:sp>
            <p:nvSpPr>
              <p:cNvPr id="3975" name="Freeform: Shape 3974">
                <a:extLst>
                  <a:ext uri="{FF2B5EF4-FFF2-40B4-BE49-F238E27FC236}">
                    <a16:creationId xmlns:a16="http://schemas.microsoft.com/office/drawing/2014/main" id="{639DDD31-1880-4D03-A8D9-30BEFC370405}"/>
                  </a:ext>
                </a:extLst>
              </p:cNvPr>
              <p:cNvSpPr/>
              <p:nvPr/>
            </p:nvSpPr>
            <p:spPr>
              <a:xfrm>
                <a:off x="2971036" y="3898833"/>
                <a:ext cx="35809" cy="5909"/>
              </a:xfrm>
              <a:custGeom>
                <a:avLst/>
                <a:gdLst>
                  <a:gd name="connsiteX0" fmla="*/ 445 w 35809"/>
                  <a:gd name="connsiteY0" fmla="*/ 325 h 5909"/>
                  <a:gd name="connsiteX1" fmla="*/ 36254 w 35809"/>
                  <a:gd name="connsiteY1" fmla="*/ 325 h 5909"/>
                </a:gdLst>
                <a:ahLst/>
                <a:cxnLst>
                  <a:cxn ang="0">
                    <a:pos x="connsiteX0" y="connsiteY0"/>
                  </a:cxn>
                  <a:cxn ang="0">
                    <a:pos x="connsiteX1" y="connsiteY1"/>
                  </a:cxn>
                </a:cxnLst>
                <a:rect l="l" t="t" r="r" b="b"/>
                <a:pathLst>
                  <a:path w="35809" h="5909">
                    <a:moveTo>
                      <a:pt x="445" y="325"/>
                    </a:moveTo>
                    <a:lnTo>
                      <a:pt x="36254" y="325"/>
                    </a:lnTo>
                  </a:path>
                </a:pathLst>
              </a:custGeom>
              <a:noFill/>
              <a:ln w="5965" cap="flat">
                <a:solidFill>
                  <a:srgbClr val="EC4E44"/>
                </a:solidFill>
                <a:prstDash val="solid"/>
                <a:miter/>
              </a:ln>
            </p:spPr>
            <p:txBody>
              <a:bodyPr rtlCol="0" anchor="ctr"/>
              <a:lstStyle/>
              <a:p>
                <a:endParaRPr lang="en-US"/>
              </a:p>
            </p:txBody>
          </p:sp>
          <p:sp>
            <p:nvSpPr>
              <p:cNvPr id="3976" name="Freeform: Shape 3975">
                <a:extLst>
                  <a:ext uri="{FF2B5EF4-FFF2-40B4-BE49-F238E27FC236}">
                    <a16:creationId xmlns:a16="http://schemas.microsoft.com/office/drawing/2014/main" id="{E8B13B4B-9B6D-4939-8F00-39D5D562307C}"/>
                  </a:ext>
                </a:extLst>
              </p:cNvPr>
              <p:cNvSpPr/>
              <p:nvPr/>
            </p:nvSpPr>
            <p:spPr>
              <a:xfrm>
                <a:off x="3596975" y="3330372"/>
                <a:ext cx="35809" cy="5909"/>
              </a:xfrm>
              <a:custGeom>
                <a:avLst/>
                <a:gdLst>
                  <a:gd name="connsiteX0" fmla="*/ 550 w 35809"/>
                  <a:gd name="connsiteY0" fmla="*/ 229 h 5909"/>
                  <a:gd name="connsiteX1" fmla="*/ 36359 w 35809"/>
                  <a:gd name="connsiteY1" fmla="*/ 229 h 5909"/>
                </a:gdLst>
                <a:ahLst/>
                <a:cxnLst>
                  <a:cxn ang="0">
                    <a:pos x="connsiteX0" y="connsiteY0"/>
                  </a:cxn>
                  <a:cxn ang="0">
                    <a:pos x="connsiteX1" y="connsiteY1"/>
                  </a:cxn>
                </a:cxnLst>
                <a:rect l="l" t="t" r="r" b="b"/>
                <a:pathLst>
                  <a:path w="35809" h="5909">
                    <a:moveTo>
                      <a:pt x="550" y="229"/>
                    </a:moveTo>
                    <a:lnTo>
                      <a:pt x="36359" y="229"/>
                    </a:lnTo>
                  </a:path>
                </a:pathLst>
              </a:custGeom>
              <a:solidFill>
                <a:srgbClr val="EC4E44"/>
              </a:solidFill>
              <a:ln w="5965" cap="sq">
                <a:noFill/>
                <a:prstDash val="solid"/>
                <a:miter/>
              </a:ln>
            </p:spPr>
            <p:txBody>
              <a:bodyPr rtlCol="0" anchor="ctr"/>
              <a:lstStyle/>
              <a:p>
                <a:endParaRPr lang="en-US"/>
              </a:p>
            </p:txBody>
          </p:sp>
          <p:sp>
            <p:nvSpPr>
              <p:cNvPr id="3977" name="Freeform: Shape 3976">
                <a:extLst>
                  <a:ext uri="{FF2B5EF4-FFF2-40B4-BE49-F238E27FC236}">
                    <a16:creationId xmlns:a16="http://schemas.microsoft.com/office/drawing/2014/main" id="{6896810E-8EB7-4AF7-A1B0-F0EDA25D5432}"/>
                  </a:ext>
                </a:extLst>
              </p:cNvPr>
              <p:cNvSpPr/>
              <p:nvPr/>
            </p:nvSpPr>
            <p:spPr>
              <a:xfrm>
                <a:off x="3596975" y="3330372"/>
                <a:ext cx="35809" cy="5909"/>
              </a:xfrm>
              <a:custGeom>
                <a:avLst/>
                <a:gdLst>
                  <a:gd name="connsiteX0" fmla="*/ 550 w 35809"/>
                  <a:gd name="connsiteY0" fmla="*/ 229 h 5909"/>
                  <a:gd name="connsiteX1" fmla="*/ 36359 w 35809"/>
                  <a:gd name="connsiteY1" fmla="*/ 229 h 5909"/>
                </a:gdLst>
                <a:ahLst/>
                <a:cxnLst>
                  <a:cxn ang="0">
                    <a:pos x="connsiteX0" y="connsiteY0"/>
                  </a:cxn>
                  <a:cxn ang="0">
                    <a:pos x="connsiteX1" y="connsiteY1"/>
                  </a:cxn>
                </a:cxnLst>
                <a:rect l="l" t="t" r="r" b="b"/>
                <a:pathLst>
                  <a:path w="35809" h="5909">
                    <a:moveTo>
                      <a:pt x="550" y="229"/>
                    </a:moveTo>
                    <a:lnTo>
                      <a:pt x="36359" y="229"/>
                    </a:lnTo>
                  </a:path>
                </a:pathLst>
              </a:custGeom>
              <a:noFill/>
              <a:ln w="5965" cap="flat">
                <a:solidFill>
                  <a:srgbClr val="EC4E44"/>
                </a:solidFill>
                <a:prstDash val="solid"/>
                <a:miter/>
              </a:ln>
            </p:spPr>
            <p:txBody>
              <a:bodyPr rtlCol="0" anchor="ctr"/>
              <a:lstStyle/>
              <a:p>
                <a:endParaRPr lang="en-US"/>
              </a:p>
            </p:txBody>
          </p:sp>
          <p:sp>
            <p:nvSpPr>
              <p:cNvPr id="3978" name="Freeform: Shape 3977">
                <a:extLst>
                  <a:ext uri="{FF2B5EF4-FFF2-40B4-BE49-F238E27FC236}">
                    <a16:creationId xmlns:a16="http://schemas.microsoft.com/office/drawing/2014/main" id="{6424ED73-8367-4373-B419-C74E15D64E99}"/>
                  </a:ext>
                </a:extLst>
              </p:cNvPr>
              <p:cNvSpPr/>
              <p:nvPr/>
            </p:nvSpPr>
            <p:spPr>
              <a:xfrm>
                <a:off x="2463220" y="4349002"/>
                <a:ext cx="35809" cy="5909"/>
              </a:xfrm>
              <a:custGeom>
                <a:avLst/>
                <a:gdLst>
                  <a:gd name="connsiteX0" fmla="*/ 360 w 35809"/>
                  <a:gd name="connsiteY0" fmla="*/ 401 h 5909"/>
                  <a:gd name="connsiteX1" fmla="*/ 36169 w 35809"/>
                  <a:gd name="connsiteY1" fmla="*/ 401 h 5909"/>
                </a:gdLst>
                <a:ahLst/>
                <a:cxnLst>
                  <a:cxn ang="0">
                    <a:pos x="connsiteX0" y="connsiteY0"/>
                  </a:cxn>
                  <a:cxn ang="0">
                    <a:pos x="connsiteX1" y="connsiteY1"/>
                  </a:cxn>
                </a:cxnLst>
                <a:rect l="l" t="t" r="r" b="b"/>
                <a:pathLst>
                  <a:path w="35809" h="5909">
                    <a:moveTo>
                      <a:pt x="360" y="401"/>
                    </a:moveTo>
                    <a:lnTo>
                      <a:pt x="36169" y="401"/>
                    </a:lnTo>
                  </a:path>
                </a:pathLst>
              </a:custGeom>
              <a:solidFill>
                <a:srgbClr val="EC4E44"/>
              </a:solidFill>
              <a:ln w="5965" cap="sq">
                <a:noFill/>
                <a:prstDash val="solid"/>
                <a:miter/>
              </a:ln>
            </p:spPr>
            <p:txBody>
              <a:bodyPr rtlCol="0" anchor="ctr"/>
              <a:lstStyle/>
              <a:p>
                <a:endParaRPr lang="en-US"/>
              </a:p>
            </p:txBody>
          </p:sp>
          <p:sp>
            <p:nvSpPr>
              <p:cNvPr id="3979" name="Freeform: Shape 3978">
                <a:extLst>
                  <a:ext uri="{FF2B5EF4-FFF2-40B4-BE49-F238E27FC236}">
                    <a16:creationId xmlns:a16="http://schemas.microsoft.com/office/drawing/2014/main" id="{D4AB8C6A-EB39-4B97-9489-2E84F1F8C007}"/>
                  </a:ext>
                </a:extLst>
              </p:cNvPr>
              <p:cNvSpPr/>
              <p:nvPr/>
            </p:nvSpPr>
            <p:spPr>
              <a:xfrm>
                <a:off x="2463220" y="4349002"/>
                <a:ext cx="35809" cy="5909"/>
              </a:xfrm>
              <a:custGeom>
                <a:avLst/>
                <a:gdLst>
                  <a:gd name="connsiteX0" fmla="*/ 360 w 35809"/>
                  <a:gd name="connsiteY0" fmla="*/ 401 h 5909"/>
                  <a:gd name="connsiteX1" fmla="*/ 36169 w 35809"/>
                  <a:gd name="connsiteY1" fmla="*/ 401 h 5909"/>
                </a:gdLst>
                <a:ahLst/>
                <a:cxnLst>
                  <a:cxn ang="0">
                    <a:pos x="connsiteX0" y="connsiteY0"/>
                  </a:cxn>
                  <a:cxn ang="0">
                    <a:pos x="connsiteX1" y="connsiteY1"/>
                  </a:cxn>
                </a:cxnLst>
                <a:rect l="l" t="t" r="r" b="b"/>
                <a:pathLst>
                  <a:path w="35809" h="5909">
                    <a:moveTo>
                      <a:pt x="360" y="401"/>
                    </a:moveTo>
                    <a:lnTo>
                      <a:pt x="36169" y="401"/>
                    </a:lnTo>
                  </a:path>
                </a:pathLst>
              </a:custGeom>
              <a:noFill/>
              <a:ln w="5965" cap="flat">
                <a:solidFill>
                  <a:srgbClr val="EC4E44"/>
                </a:solidFill>
                <a:prstDash val="solid"/>
                <a:miter/>
              </a:ln>
            </p:spPr>
            <p:txBody>
              <a:bodyPr rtlCol="0" anchor="ctr"/>
              <a:lstStyle/>
              <a:p>
                <a:endParaRPr lang="en-US"/>
              </a:p>
            </p:txBody>
          </p:sp>
          <p:sp>
            <p:nvSpPr>
              <p:cNvPr id="3980" name="Freeform: Shape 3979">
                <a:extLst>
                  <a:ext uri="{FF2B5EF4-FFF2-40B4-BE49-F238E27FC236}">
                    <a16:creationId xmlns:a16="http://schemas.microsoft.com/office/drawing/2014/main" id="{3B5578FA-E8B1-40BB-9C28-B9409040B959}"/>
                  </a:ext>
                </a:extLst>
              </p:cNvPr>
              <p:cNvSpPr/>
              <p:nvPr/>
            </p:nvSpPr>
            <p:spPr>
              <a:xfrm>
                <a:off x="3011130" y="3890883"/>
                <a:ext cx="35809" cy="5909"/>
              </a:xfrm>
              <a:custGeom>
                <a:avLst/>
                <a:gdLst>
                  <a:gd name="connsiteX0" fmla="*/ 452 w 35809"/>
                  <a:gd name="connsiteY0" fmla="*/ 324 h 5909"/>
                  <a:gd name="connsiteX1" fmla="*/ 36261 w 35809"/>
                  <a:gd name="connsiteY1" fmla="*/ 324 h 5909"/>
                </a:gdLst>
                <a:ahLst/>
                <a:cxnLst>
                  <a:cxn ang="0">
                    <a:pos x="connsiteX0" y="connsiteY0"/>
                  </a:cxn>
                  <a:cxn ang="0">
                    <a:pos x="connsiteX1" y="connsiteY1"/>
                  </a:cxn>
                </a:cxnLst>
                <a:rect l="l" t="t" r="r" b="b"/>
                <a:pathLst>
                  <a:path w="35809" h="5909">
                    <a:moveTo>
                      <a:pt x="452" y="324"/>
                    </a:moveTo>
                    <a:lnTo>
                      <a:pt x="36261" y="324"/>
                    </a:lnTo>
                  </a:path>
                </a:pathLst>
              </a:custGeom>
              <a:solidFill>
                <a:srgbClr val="EC4E44"/>
              </a:solidFill>
              <a:ln w="5965" cap="sq">
                <a:noFill/>
                <a:prstDash val="solid"/>
                <a:miter/>
              </a:ln>
            </p:spPr>
            <p:txBody>
              <a:bodyPr rtlCol="0" anchor="ctr"/>
              <a:lstStyle/>
              <a:p>
                <a:endParaRPr lang="en-US"/>
              </a:p>
            </p:txBody>
          </p:sp>
          <p:sp>
            <p:nvSpPr>
              <p:cNvPr id="3981" name="Freeform: Shape 3980">
                <a:extLst>
                  <a:ext uri="{FF2B5EF4-FFF2-40B4-BE49-F238E27FC236}">
                    <a16:creationId xmlns:a16="http://schemas.microsoft.com/office/drawing/2014/main" id="{4004F8AF-FC77-4D06-BB2E-7C3C1D04A6AC}"/>
                  </a:ext>
                </a:extLst>
              </p:cNvPr>
              <p:cNvSpPr/>
              <p:nvPr/>
            </p:nvSpPr>
            <p:spPr>
              <a:xfrm>
                <a:off x="3011130" y="3890883"/>
                <a:ext cx="35809" cy="5909"/>
              </a:xfrm>
              <a:custGeom>
                <a:avLst/>
                <a:gdLst>
                  <a:gd name="connsiteX0" fmla="*/ 452 w 35809"/>
                  <a:gd name="connsiteY0" fmla="*/ 324 h 5909"/>
                  <a:gd name="connsiteX1" fmla="*/ 36261 w 35809"/>
                  <a:gd name="connsiteY1" fmla="*/ 324 h 5909"/>
                </a:gdLst>
                <a:ahLst/>
                <a:cxnLst>
                  <a:cxn ang="0">
                    <a:pos x="connsiteX0" y="connsiteY0"/>
                  </a:cxn>
                  <a:cxn ang="0">
                    <a:pos x="connsiteX1" y="connsiteY1"/>
                  </a:cxn>
                </a:cxnLst>
                <a:rect l="l" t="t" r="r" b="b"/>
                <a:pathLst>
                  <a:path w="35809" h="5909">
                    <a:moveTo>
                      <a:pt x="452" y="324"/>
                    </a:moveTo>
                    <a:lnTo>
                      <a:pt x="36261" y="324"/>
                    </a:lnTo>
                  </a:path>
                </a:pathLst>
              </a:custGeom>
              <a:noFill/>
              <a:ln w="5965" cap="flat">
                <a:solidFill>
                  <a:srgbClr val="EC4E44"/>
                </a:solidFill>
                <a:prstDash val="solid"/>
                <a:miter/>
              </a:ln>
            </p:spPr>
            <p:txBody>
              <a:bodyPr rtlCol="0" anchor="ctr"/>
              <a:lstStyle/>
              <a:p>
                <a:endParaRPr lang="en-US"/>
              </a:p>
            </p:txBody>
          </p:sp>
          <p:sp>
            <p:nvSpPr>
              <p:cNvPr id="3982" name="Freeform: Shape 3981">
                <a:extLst>
                  <a:ext uri="{FF2B5EF4-FFF2-40B4-BE49-F238E27FC236}">
                    <a16:creationId xmlns:a16="http://schemas.microsoft.com/office/drawing/2014/main" id="{F83B011D-8A6A-471C-98C4-3C0091593893}"/>
                  </a:ext>
                </a:extLst>
              </p:cNvPr>
              <p:cNvSpPr/>
              <p:nvPr/>
            </p:nvSpPr>
            <p:spPr>
              <a:xfrm>
                <a:off x="3003825" y="3875573"/>
                <a:ext cx="35809" cy="5909"/>
              </a:xfrm>
              <a:custGeom>
                <a:avLst/>
                <a:gdLst>
                  <a:gd name="connsiteX0" fmla="*/ 451 w 35809"/>
                  <a:gd name="connsiteY0" fmla="*/ 321 h 5909"/>
                  <a:gd name="connsiteX1" fmla="*/ 36260 w 35809"/>
                  <a:gd name="connsiteY1" fmla="*/ 321 h 5909"/>
                </a:gdLst>
                <a:ahLst/>
                <a:cxnLst>
                  <a:cxn ang="0">
                    <a:pos x="connsiteX0" y="connsiteY0"/>
                  </a:cxn>
                  <a:cxn ang="0">
                    <a:pos x="connsiteX1" y="connsiteY1"/>
                  </a:cxn>
                </a:cxnLst>
                <a:rect l="l" t="t" r="r" b="b"/>
                <a:pathLst>
                  <a:path w="35809" h="5909">
                    <a:moveTo>
                      <a:pt x="451" y="321"/>
                    </a:moveTo>
                    <a:lnTo>
                      <a:pt x="36260" y="321"/>
                    </a:lnTo>
                  </a:path>
                </a:pathLst>
              </a:custGeom>
              <a:solidFill>
                <a:srgbClr val="EC4E44"/>
              </a:solidFill>
              <a:ln w="5965" cap="sq">
                <a:noFill/>
                <a:prstDash val="solid"/>
                <a:miter/>
              </a:ln>
            </p:spPr>
            <p:txBody>
              <a:bodyPr rtlCol="0" anchor="ctr"/>
              <a:lstStyle/>
              <a:p>
                <a:endParaRPr lang="en-US"/>
              </a:p>
            </p:txBody>
          </p:sp>
          <p:sp>
            <p:nvSpPr>
              <p:cNvPr id="3983" name="Freeform: Shape 3982">
                <a:extLst>
                  <a:ext uri="{FF2B5EF4-FFF2-40B4-BE49-F238E27FC236}">
                    <a16:creationId xmlns:a16="http://schemas.microsoft.com/office/drawing/2014/main" id="{0599FADA-EC15-4FCE-8336-A7839FFD4D07}"/>
                  </a:ext>
                </a:extLst>
              </p:cNvPr>
              <p:cNvSpPr/>
              <p:nvPr/>
            </p:nvSpPr>
            <p:spPr>
              <a:xfrm>
                <a:off x="3003825" y="3875573"/>
                <a:ext cx="35809" cy="5909"/>
              </a:xfrm>
              <a:custGeom>
                <a:avLst/>
                <a:gdLst>
                  <a:gd name="connsiteX0" fmla="*/ 451 w 35809"/>
                  <a:gd name="connsiteY0" fmla="*/ 321 h 5909"/>
                  <a:gd name="connsiteX1" fmla="*/ 36260 w 35809"/>
                  <a:gd name="connsiteY1" fmla="*/ 321 h 5909"/>
                </a:gdLst>
                <a:ahLst/>
                <a:cxnLst>
                  <a:cxn ang="0">
                    <a:pos x="connsiteX0" y="connsiteY0"/>
                  </a:cxn>
                  <a:cxn ang="0">
                    <a:pos x="connsiteX1" y="connsiteY1"/>
                  </a:cxn>
                </a:cxnLst>
                <a:rect l="l" t="t" r="r" b="b"/>
                <a:pathLst>
                  <a:path w="35809" h="5909">
                    <a:moveTo>
                      <a:pt x="451" y="321"/>
                    </a:moveTo>
                    <a:lnTo>
                      <a:pt x="36260" y="321"/>
                    </a:lnTo>
                  </a:path>
                </a:pathLst>
              </a:custGeom>
              <a:noFill/>
              <a:ln w="5965" cap="flat">
                <a:solidFill>
                  <a:srgbClr val="EC4E44"/>
                </a:solidFill>
                <a:prstDash val="solid"/>
                <a:miter/>
              </a:ln>
            </p:spPr>
            <p:txBody>
              <a:bodyPr rtlCol="0" anchor="ctr"/>
              <a:lstStyle/>
              <a:p>
                <a:endParaRPr lang="en-US"/>
              </a:p>
            </p:txBody>
          </p:sp>
          <p:sp>
            <p:nvSpPr>
              <p:cNvPr id="3984" name="Freeform: Shape 3983">
                <a:extLst>
                  <a:ext uri="{FF2B5EF4-FFF2-40B4-BE49-F238E27FC236}">
                    <a16:creationId xmlns:a16="http://schemas.microsoft.com/office/drawing/2014/main" id="{A4549F66-EAB6-4E02-B827-5BD06EC5D0C0}"/>
                  </a:ext>
                </a:extLst>
              </p:cNvPr>
              <p:cNvSpPr/>
              <p:nvPr/>
            </p:nvSpPr>
            <p:spPr>
              <a:xfrm>
                <a:off x="2555205" y="4280320"/>
                <a:ext cx="35809" cy="5909"/>
              </a:xfrm>
              <a:custGeom>
                <a:avLst/>
                <a:gdLst>
                  <a:gd name="connsiteX0" fmla="*/ 375 w 35809"/>
                  <a:gd name="connsiteY0" fmla="*/ 390 h 5909"/>
                  <a:gd name="connsiteX1" fmla="*/ 36185 w 35809"/>
                  <a:gd name="connsiteY1" fmla="*/ 390 h 5909"/>
                </a:gdLst>
                <a:ahLst/>
                <a:cxnLst>
                  <a:cxn ang="0">
                    <a:pos x="connsiteX0" y="connsiteY0"/>
                  </a:cxn>
                  <a:cxn ang="0">
                    <a:pos x="connsiteX1" y="connsiteY1"/>
                  </a:cxn>
                </a:cxnLst>
                <a:rect l="l" t="t" r="r" b="b"/>
                <a:pathLst>
                  <a:path w="35809" h="5909">
                    <a:moveTo>
                      <a:pt x="375" y="390"/>
                    </a:moveTo>
                    <a:lnTo>
                      <a:pt x="36185" y="390"/>
                    </a:lnTo>
                  </a:path>
                </a:pathLst>
              </a:custGeom>
              <a:solidFill>
                <a:srgbClr val="EC4E44"/>
              </a:solidFill>
              <a:ln w="5965" cap="sq">
                <a:noFill/>
                <a:prstDash val="solid"/>
                <a:miter/>
              </a:ln>
            </p:spPr>
            <p:txBody>
              <a:bodyPr rtlCol="0" anchor="ctr"/>
              <a:lstStyle/>
              <a:p>
                <a:endParaRPr lang="en-US"/>
              </a:p>
            </p:txBody>
          </p:sp>
          <p:sp>
            <p:nvSpPr>
              <p:cNvPr id="3985" name="Freeform: Shape 3984">
                <a:extLst>
                  <a:ext uri="{FF2B5EF4-FFF2-40B4-BE49-F238E27FC236}">
                    <a16:creationId xmlns:a16="http://schemas.microsoft.com/office/drawing/2014/main" id="{E1C38EB5-5FAB-4484-AAF8-2A1BCC11D41C}"/>
                  </a:ext>
                </a:extLst>
              </p:cNvPr>
              <p:cNvSpPr/>
              <p:nvPr/>
            </p:nvSpPr>
            <p:spPr>
              <a:xfrm>
                <a:off x="2555205" y="4280320"/>
                <a:ext cx="35809" cy="5909"/>
              </a:xfrm>
              <a:custGeom>
                <a:avLst/>
                <a:gdLst>
                  <a:gd name="connsiteX0" fmla="*/ 375 w 35809"/>
                  <a:gd name="connsiteY0" fmla="*/ 390 h 5909"/>
                  <a:gd name="connsiteX1" fmla="*/ 36185 w 35809"/>
                  <a:gd name="connsiteY1" fmla="*/ 390 h 5909"/>
                </a:gdLst>
                <a:ahLst/>
                <a:cxnLst>
                  <a:cxn ang="0">
                    <a:pos x="connsiteX0" y="connsiteY0"/>
                  </a:cxn>
                  <a:cxn ang="0">
                    <a:pos x="connsiteX1" y="connsiteY1"/>
                  </a:cxn>
                </a:cxnLst>
                <a:rect l="l" t="t" r="r" b="b"/>
                <a:pathLst>
                  <a:path w="35809" h="5909">
                    <a:moveTo>
                      <a:pt x="375" y="390"/>
                    </a:moveTo>
                    <a:lnTo>
                      <a:pt x="36185" y="390"/>
                    </a:lnTo>
                  </a:path>
                </a:pathLst>
              </a:custGeom>
              <a:noFill/>
              <a:ln w="5965" cap="flat">
                <a:solidFill>
                  <a:srgbClr val="EC4E44"/>
                </a:solidFill>
                <a:prstDash val="solid"/>
                <a:miter/>
              </a:ln>
            </p:spPr>
            <p:txBody>
              <a:bodyPr rtlCol="0" anchor="ctr"/>
              <a:lstStyle/>
              <a:p>
                <a:endParaRPr lang="en-US"/>
              </a:p>
            </p:txBody>
          </p:sp>
          <p:sp>
            <p:nvSpPr>
              <p:cNvPr id="3986" name="Freeform: Shape 3985">
                <a:extLst>
                  <a:ext uri="{FF2B5EF4-FFF2-40B4-BE49-F238E27FC236}">
                    <a16:creationId xmlns:a16="http://schemas.microsoft.com/office/drawing/2014/main" id="{CA5489A7-B7B8-442F-9305-B19F47BBB089}"/>
                  </a:ext>
                </a:extLst>
              </p:cNvPr>
              <p:cNvSpPr/>
              <p:nvPr/>
            </p:nvSpPr>
            <p:spPr>
              <a:xfrm>
                <a:off x="3042743" y="3820726"/>
                <a:ext cx="35809" cy="5909"/>
              </a:xfrm>
              <a:custGeom>
                <a:avLst/>
                <a:gdLst>
                  <a:gd name="connsiteX0" fmla="*/ 457 w 35809"/>
                  <a:gd name="connsiteY0" fmla="*/ 312 h 5909"/>
                  <a:gd name="connsiteX1" fmla="*/ 36266 w 35809"/>
                  <a:gd name="connsiteY1" fmla="*/ 312 h 5909"/>
                </a:gdLst>
                <a:ahLst/>
                <a:cxnLst>
                  <a:cxn ang="0">
                    <a:pos x="connsiteX0" y="connsiteY0"/>
                  </a:cxn>
                  <a:cxn ang="0">
                    <a:pos x="connsiteX1" y="connsiteY1"/>
                  </a:cxn>
                </a:cxnLst>
                <a:rect l="l" t="t" r="r" b="b"/>
                <a:pathLst>
                  <a:path w="35809" h="5909">
                    <a:moveTo>
                      <a:pt x="457" y="312"/>
                    </a:moveTo>
                    <a:lnTo>
                      <a:pt x="36266" y="312"/>
                    </a:lnTo>
                  </a:path>
                </a:pathLst>
              </a:custGeom>
              <a:solidFill>
                <a:srgbClr val="EC4E44"/>
              </a:solidFill>
              <a:ln w="5965" cap="sq">
                <a:noFill/>
                <a:prstDash val="solid"/>
                <a:miter/>
              </a:ln>
            </p:spPr>
            <p:txBody>
              <a:bodyPr rtlCol="0" anchor="ctr"/>
              <a:lstStyle/>
              <a:p>
                <a:endParaRPr lang="en-US"/>
              </a:p>
            </p:txBody>
          </p:sp>
          <p:sp>
            <p:nvSpPr>
              <p:cNvPr id="3987" name="Freeform: Shape 3986">
                <a:extLst>
                  <a:ext uri="{FF2B5EF4-FFF2-40B4-BE49-F238E27FC236}">
                    <a16:creationId xmlns:a16="http://schemas.microsoft.com/office/drawing/2014/main" id="{89FDF9C3-AAD8-475D-B4E3-2BBEDA6B3E61}"/>
                  </a:ext>
                </a:extLst>
              </p:cNvPr>
              <p:cNvSpPr/>
              <p:nvPr/>
            </p:nvSpPr>
            <p:spPr>
              <a:xfrm>
                <a:off x="3042743" y="3820726"/>
                <a:ext cx="35809" cy="5909"/>
              </a:xfrm>
              <a:custGeom>
                <a:avLst/>
                <a:gdLst>
                  <a:gd name="connsiteX0" fmla="*/ 457 w 35809"/>
                  <a:gd name="connsiteY0" fmla="*/ 312 h 5909"/>
                  <a:gd name="connsiteX1" fmla="*/ 36266 w 35809"/>
                  <a:gd name="connsiteY1" fmla="*/ 312 h 5909"/>
                </a:gdLst>
                <a:ahLst/>
                <a:cxnLst>
                  <a:cxn ang="0">
                    <a:pos x="connsiteX0" y="connsiteY0"/>
                  </a:cxn>
                  <a:cxn ang="0">
                    <a:pos x="connsiteX1" y="connsiteY1"/>
                  </a:cxn>
                </a:cxnLst>
                <a:rect l="l" t="t" r="r" b="b"/>
                <a:pathLst>
                  <a:path w="35809" h="5909">
                    <a:moveTo>
                      <a:pt x="457" y="312"/>
                    </a:moveTo>
                    <a:lnTo>
                      <a:pt x="36266" y="312"/>
                    </a:lnTo>
                  </a:path>
                </a:pathLst>
              </a:custGeom>
              <a:noFill/>
              <a:ln w="5965" cap="flat">
                <a:solidFill>
                  <a:srgbClr val="EC4E44"/>
                </a:solidFill>
                <a:prstDash val="solid"/>
                <a:miter/>
              </a:ln>
            </p:spPr>
            <p:txBody>
              <a:bodyPr rtlCol="0" anchor="ctr"/>
              <a:lstStyle/>
              <a:p>
                <a:endParaRPr lang="en-US"/>
              </a:p>
            </p:txBody>
          </p:sp>
          <p:sp>
            <p:nvSpPr>
              <p:cNvPr id="3988" name="Freeform: Shape 3987">
                <a:extLst>
                  <a:ext uri="{FF2B5EF4-FFF2-40B4-BE49-F238E27FC236}">
                    <a16:creationId xmlns:a16="http://schemas.microsoft.com/office/drawing/2014/main" id="{8D8CD8EE-9D94-4A4F-9BB9-16D33CFDB8CB}"/>
                  </a:ext>
                </a:extLst>
              </p:cNvPr>
              <p:cNvSpPr/>
              <p:nvPr/>
            </p:nvSpPr>
            <p:spPr>
              <a:xfrm>
                <a:off x="3450778" y="3490520"/>
                <a:ext cx="35809" cy="5909"/>
              </a:xfrm>
              <a:custGeom>
                <a:avLst/>
                <a:gdLst>
                  <a:gd name="connsiteX0" fmla="*/ 526 w 35809"/>
                  <a:gd name="connsiteY0" fmla="*/ 256 h 5909"/>
                  <a:gd name="connsiteX1" fmla="*/ 36335 w 35809"/>
                  <a:gd name="connsiteY1" fmla="*/ 256 h 5909"/>
                </a:gdLst>
                <a:ahLst/>
                <a:cxnLst>
                  <a:cxn ang="0">
                    <a:pos x="connsiteX0" y="connsiteY0"/>
                  </a:cxn>
                  <a:cxn ang="0">
                    <a:pos x="connsiteX1" y="connsiteY1"/>
                  </a:cxn>
                </a:cxnLst>
                <a:rect l="l" t="t" r="r" b="b"/>
                <a:pathLst>
                  <a:path w="35809" h="5909">
                    <a:moveTo>
                      <a:pt x="526" y="256"/>
                    </a:moveTo>
                    <a:lnTo>
                      <a:pt x="36335" y="256"/>
                    </a:lnTo>
                  </a:path>
                </a:pathLst>
              </a:custGeom>
              <a:solidFill>
                <a:srgbClr val="EC4E44"/>
              </a:solidFill>
              <a:ln w="5965" cap="sq">
                <a:noFill/>
                <a:prstDash val="solid"/>
                <a:miter/>
              </a:ln>
            </p:spPr>
            <p:txBody>
              <a:bodyPr rtlCol="0" anchor="ctr"/>
              <a:lstStyle/>
              <a:p>
                <a:endParaRPr lang="en-US"/>
              </a:p>
            </p:txBody>
          </p:sp>
          <p:sp>
            <p:nvSpPr>
              <p:cNvPr id="3989" name="Freeform: Shape 3988">
                <a:extLst>
                  <a:ext uri="{FF2B5EF4-FFF2-40B4-BE49-F238E27FC236}">
                    <a16:creationId xmlns:a16="http://schemas.microsoft.com/office/drawing/2014/main" id="{84B5B4D5-96B2-497E-BA13-58E58A58B614}"/>
                  </a:ext>
                </a:extLst>
              </p:cNvPr>
              <p:cNvSpPr/>
              <p:nvPr/>
            </p:nvSpPr>
            <p:spPr>
              <a:xfrm>
                <a:off x="3450778" y="3490520"/>
                <a:ext cx="35809" cy="5909"/>
              </a:xfrm>
              <a:custGeom>
                <a:avLst/>
                <a:gdLst>
                  <a:gd name="connsiteX0" fmla="*/ 526 w 35809"/>
                  <a:gd name="connsiteY0" fmla="*/ 256 h 5909"/>
                  <a:gd name="connsiteX1" fmla="*/ 36335 w 35809"/>
                  <a:gd name="connsiteY1" fmla="*/ 256 h 5909"/>
                </a:gdLst>
                <a:ahLst/>
                <a:cxnLst>
                  <a:cxn ang="0">
                    <a:pos x="connsiteX0" y="connsiteY0"/>
                  </a:cxn>
                  <a:cxn ang="0">
                    <a:pos x="connsiteX1" y="connsiteY1"/>
                  </a:cxn>
                </a:cxnLst>
                <a:rect l="l" t="t" r="r" b="b"/>
                <a:pathLst>
                  <a:path w="35809" h="5909">
                    <a:moveTo>
                      <a:pt x="526" y="256"/>
                    </a:moveTo>
                    <a:lnTo>
                      <a:pt x="36335" y="256"/>
                    </a:lnTo>
                  </a:path>
                </a:pathLst>
              </a:custGeom>
              <a:noFill/>
              <a:ln w="5965" cap="flat">
                <a:solidFill>
                  <a:srgbClr val="EC4E44"/>
                </a:solidFill>
                <a:prstDash val="solid"/>
                <a:miter/>
              </a:ln>
            </p:spPr>
            <p:txBody>
              <a:bodyPr rtlCol="0" anchor="ctr"/>
              <a:lstStyle/>
              <a:p>
                <a:endParaRPr lang="en-US"/>
              </a:p>
            </p:txBody>
          </p:sp>
          <p:sp>
            <p:nvSpPr>
              <p:cNvPr id="3990" name="Freeform: Shape 3989">
                <a:extLst>
                  <a:ext uri="{FF2B5EF4-FFF2-40B4-BE49-F238E27FC236}">
                    <a16:creationId xmlns:a16="http://schemas.microsoft.com/office/drawing/2014/main" id="{7D44BD03-4912-4C71-92D7-D682017E1736}"/>
                  </a:ext>
                </a:extLst>
              </p:cNvPr>
              <p:cNvSpPr/>
              <p:nvPr/>
            </p:nvSpPr>
            <p:spPr>
              <a:xfrm>
                <a:off x="3249407" y="3684577"/>
                <a:ext cx="35809" cy="5909"/>
              </a:xfrm>
              <a:custGeom>
                <a:avLst/>
                <a:gdLst>
                  <a:gd name="connsiteX0" fmla="*/ 492 w 35809"/>
                  <a:gd name="connsiteY0" fmla="*/ 289 h 5909"/>
                  <a:gd name="connsiteX1" fmla="*/ 36301 w 35809"/>
                  <a:gd name="connsiteY1" fmla="*/ 289 h 5909"/>
                </a:gdLst>
                <a:ahLst/>
                <a:cxnLst>
                  <a:cxn ang="0">
                    <a:pos x="connsiteX0" y="connsiteY0"/>
                  </a:cxn>
                  <a:cxn ang="0">
                    <a:pos x="connsiteX1" y="connsiteY1"/>
                  </a:cxn>
                </a:cxnLst>
                <a:rect l="l" t="t" r="r" b="b"/>
                <a:pathLst>
                  <a:path w="35809" h="5909">
                    <a:moveTo>
                      <a:pt x="492" y="289"/>
                    </a:moveTo>
                    <a:lnTo>
                      <a:pt x="36301" y="289"/>
                    </a:lnTo>
                  </a:path>
                </a:pathLst>
              </a:custGeom>
              <a:solidFill>
                <a:srgbClr val="EC4E44"/>
              </a:solidFill>
              <a:ln w="5965" cap="sq">
                <a:noFill/>
                <a:prstDash val="solid"/>
                <a:miter/>
              </a:ln>
            </p:spPr>
            <p:txBody>
              <a:bodyPr rtlCol="0" anchor="ctr"/>
              <a:lstStyle/>
              <a:p>
                <a:endParaRPr lang="en-US"/>
              </a:p>
            </p:txBody>
          </p:sp>
          <p:sp>
            <p:nvSpPr>
              <p:cNvPr id="3991" name="Freeform: Shape 3990">
                <a:extLst>
                  <a:ext uri="{FF2B5EF4-FFF2-40B4-BE49-F238E27FC236}">
                    <a16:creationId xmlns:a16="http://schemas.microsoft.com/office/drawing/2014/main" id="{288F6B1E-5E5A-451D-B6AE-D5F57E673D76}"/>
                  </a:ext>
                </a:extLst>
              </p:cNvPr>
              <p:cNvSpPr/>
              <p:nvPr/>
            </p:nvSpPr>
            <p:spPr>
              <a:xfrm>
                <a:off x="3249407" y="3684577"/>
                <a:ext cx="35809" cy="5909"/>
              </a:xfrm>
              <a:custGeom>
                <a:avLst/>
                <a:gdLst>
                  <a:gd name="connsiteX0" fmla="*/ 492 w 35809"/>
                  <a:gd name="connsiteY0" fmla="*/ 289 h 5909"/>
                  <a:gd name="connsiteX1" fmla="*/ 36301 w 35809"/>
                  <a:gd name="connsiteY1" fmla="*/ 289 h 5909"/>
                </a:gdLst>
                <a:ahLst/>
                <a:cxnLst>
                  <a:cxn ang="0">
                    <a:pos x="connsiteX0" y="connsiteY0"/>
                  </a:cxn>
                  <a:cxn ang="0">
                    <a:pos x="connsiteX1" y="connsiteY1"/>
                  </a:cxn>
                </a:cxnLst>
                <a:rect l="l" t="t" r="r" b="b"/>
                <a:pathLst>
                  <a:path w="35809" h="5909">
                    <a:moveTo>
                      <a:pt x="492" y="289"/>
                    </a:moveTo>
                    <a:lnTo>
                      <a:pt x="36301" y="289"/>
                    </a:lnTo>
                  </a:path>
                </a:pathLst>
              </a:custGeom>
              <a:noFill/>
              <a:ln w="5965" cap="flat">
                <a:solidFill>
                  <a:srgbClr val="EC4E44"/>
                </a:solidFill>
                <a:prstDash val="solid"/>
                <a:miter/>
              </a:ln>
            </p:spPr>
            <p:txBody>
              <a:bodyPr rtlCol="0" anchor="ctr"/>
              <a:lstStyle/>
              <a:p>
                <a:endParaRPr lang="en-US"/>
              </a:p>
            </p:txBody>
          </p:sp>
          <p:sp>
            <p:nvSpPr>
              <p:cNvPr id="3992" name="Freeform: Shape 3991">
                <a:extLst>
                  <a:ext uri="{FF2B5EF4-FFF2-40B4-BE49-F238E27FC236}">
                    <a16:creationId xmlns:a16="http://schemas.microsoft.com/office/drawing/2014/main" id="{8994F9B0-AA0B-4D47-A479-6648F8A09C27}"/>
                  </a:ext>
                </a:extLst>
              </p:cNvPr>
              <p:cNvSpPr/>
              <p:nvPr/>
            </p:nvSpPr>
            <p:spPr>
              <a:xfrm>
                <a:off x="4113310" y="2899677"/>
                <a:ext cx="35809" cy="5909"/>
              </a:xfrm>
              <a:custGeom>
                <a:avLst/>
                <a:gdLst>
                  <a:gd name="connsiteX0" fmla="*/ 637 w 35809"/>
                  <a:gd name="connsiteY0" fmla="*/ 156 h 5909"/>
                  <a:gd name="connsiteX1" fmla="*/ 36446 w 35809"/>
                  <a:gd name="connsiteY1" fmla="*/ 156 h 5909"/>
                </a:gdLst>
                <a:ahLst/>
                <a:cxnLst>
                  <a:cxn ang="0">
                    <a:pos x="connsiteX0" y="connsiteY0"/>
                  </a:cxn>
                  <a:cxn ang="0">
                    <a:pos x="connsiteX1" y="connsiteY1"/>
                  </a:cxn>
                </a:cxnLst>
                <a:rect l="l" t="t" r="r" b="b"/>
                <a:pathLst>
                  <a:path w="35809" h="5909">
                    <a:moveTo>
                      <a:pt x="637" y="156"/>
                    </a:moveTo>
                    <a:lnTo>
                      <a:pt x="36446" y="156"/>
                    </a:lnTo>
                  </a:path>
                </a:pathLst>
              </a:custGeom>
              <a:solidFill>
                <a:srgbClr val="EC4E44"/>
              </a:solidFill>
              <a:ln w="5965" cap="sq">
                <a:noFill/>
                <a:prstDash val="solid"/>
                <a:miter/>
              </a:ln>
            </p:spPr>
            <p:txBody>
              <a:bodyPr rtlCol="0" anchor="ctr"/>
              <a:lstStyle/>
              <a:p>
                <a:endParaRPr lang="en-US"/>
              </a:p>
            </p:txBody>
          </p:sp>
          <p:sp>
            <p:nvSpPr>
              <p:cNvPr id="3993" name="Freeform: Shape 3992">
                <a:extLst>
                  <a:ext uri="{FF2B5EF4-FFF2-40B4-BE49-F238E27FC236}">
                    <a16:creationId xmlns:a16="http://schemas.microsoft.com/office/drawing/2014/main" id="{ACFF994A-0E4C-4427-9BB1-C5774E0907D3}"/>
                  </a:ext>
                </a:extLst>
              </p:cNvPr>
              <p:cNvSpPr/>
              <p:nvPr/>
            </p:nvSpPr>
            <p:spPr>
              <a:xfrm>
                <a:off x="4113310" y="2899677"/>
                <a:ext cx="35809" cy="5909"/>
              </a:xfrm>
              <a:custGeom>
                <a:avLst/>
                <a:gdLst>
                  <a:gd name="connsiteX0" fmla="*/ 637 w 35809"/>
                  <a:gd name="connsiteY0" fmla="*/ 156 h 5909"/>
                  <a:gd name="connsiteX1" fmla="*/ 36446 w 35809"/>
                  <a:gd name="connsiteY1" fmla="*/ 156 h 5909"/>
                </a:gdLst>
                <a:ahLst/>
                <a:cxnLst>
                  <a:cxn ang="0">
                    <a:pos x="connsiteX0" y="connsiteY0"/>
                  </a:cxn>
                  <a:cxn ang="0">
                    <a:pos x="connsiteX1" y="connsiteY1"/>
                  </a:cxn>
                </a:cxnLst>
                <a:rect l="l" t="t" r="r" b="b"/>
                <a:pathLst>
                  <a:path w="35809" h="5909">
                    <a:moveTo>
                      <a:pt x="637" y="156"/>
                    </a:moveTo>
                    <a:lnTo>
                      <a:pt x="36446" y="156"/>
                    </a:lnTo>
                  </a:path>
                </a:pathLst>
              </a:custGeom>
              <a:noFill/>
              <a:ln w="5965" cap="flat">
                <a:solidFill>
                  <a:srgbClr val="EC4E44"/>
                </a:solidFill>
                <a:prstDash val="solid"/>
                <a:miter/>
              </a:ln>
            </p:spPr>
            <p:txBody>
              <a:bodyPr rtlCol="0" anchor="ctr"/>
              <a:lstStyle/>
              <a:p>
                <a:endParaRPr lang="en-US"/>
              </a:p>
            </p:txBody>
          </p:sp>
          <p:sp>
            <p:nvSpPr>
              <p:cNvPr id="3994" name="Freeform: Shape 3993">
                <a:extLst>
                  <a:ext uri="{FF2B5EF4-FFF2-40B4-BE49-F238E27FC236}">
                    <a16:creationId xmlns:a16="http://schemas.microsoft.com/office/drawing/2014/main" id="{4AD5AC1C-9733-496C-9A80-CE5351144BE5}"/>
                  </a:ext>
                </a:extLst>
              </p:cNvPr>
              <p:cNvSpPr/>
              <p:nvPr/>
            </p:nvSpPr>
            <p:spPr>
              <a:xfrm>
                <a:off x="1980764" y="4778211"/>
                <a:ext cx="35809" cy="5909"/>
              </a:xfrm>
              <a:custGeom>
                <a:avLst/>
                <a:gdLst>
                  <a:gd name="connsiteX0" fmla="*/ 279 w 35809"/>
                  <a:gd name="connsiteY0" fmla="*/ 474 h 5909"/>
                  <a:gd name="connsiteX1" fmla="*/ 36089 w 35809"/>
                  <a:gd name="connsiteY1" fmla="*/ 474 h 5909"/>
                </a:gdLst>
                <a:ahLst/>
                <a:cxnLst>
                  <a:cxn ang="0">
                    <a:pos x="connsiteX0" y="connsiteY0"/>
                  </a:cxn>
                  <a:cxn ang="0">
                    <a:pos x="connsiteX1" y="connsiteY1"/>
                  </a:cxn>
                </a:cxnLst>
                <a:rect l="l" t="t" r="r" b="b"/>
                <a:pathLst>
                  <a:path w="35809" h="5909">
                    <a:moveTo>
                      <a:pt x="279" y="474"/>
                    </a:moveTo>
                    <a:lnTo>
                      <a:pt x="36089" y="474"/>
                    </a:lnTo>
                  </a:path>
                </a:pathLst>
              </a:custGeom>
              <a:solidFill>
                <a:srgbClr val="EC4E44"/>
              </a:solidFill>
              <a:ln w="5965" cap="sq">
                <a:noFill/>
                <a:prstDash val="solid"/>
                <a:miter/>
              </a:ln>
            </p:spPr>
            <p:txBody>
              <a:bodyPr rtlCol="0" anchor="ctr"/>
              <a:lstStyle/>
              <a:p>
                <a:endParaRPr lang="en-US"/>
              </a:p>
            </p:txBody>
          </p:sp>
          <p:sp>
            <p:nvSpPr>
              <p:cNvPr id="3995" name="Freeform: Shape 3994">
                <a:extLst>
                  <a:ext uri="{FF2B5EF4-FFF2-40B4-BE49-F238E27FC236}">
                    <a16:creationId xmlns:a16="http://schemas.microsoft.com/office/drawing/2014/main" id="{78A50615-4379-49EA-ACCA-F855E8E799D3}"/>
                  </a:ext>
                </a:extLst>
              </p:cNvPr>
              <p:cNvSpPr/>
              <p:nvPr/>
            </p:nvSpPr>
            <p:spPr>
              <a:xfrm>
                <a:off x="1980764" y="4778211"/>
                <a:ext cx="35809" cy="5909"/>
              </a:xfrm>
              <a:custGeom>
                <a:avLst/>
                <a:gdLst>
                  <a:gd name="connsiteX0" fmla="*/ 279 w 35809"/>
                  <a:gd name="connsiteY0" fmla="*/ 474 h 5909"/>
                  <a:gd name="connsiteX1" fmla="*/ 36089 w 35809"/>
                  <a:gd name="connsiteY1" fmla="*/ 474 h 5909"/>
                </a:gdLst>
                <a:ahLst/>
                <a:cxnLst>
                  <a:cxn ang="0">
                    <a:pos x="connsiteX0" y="connsiteY0"/>
                  </a:cxn>
                  <a:cxn ang="0">
                    <a:pos x="connsiteX1" y="connsiteY1"/>
                  </a:cxn>
                </a:cxnLst>
                <a:rect l="l" t="t" r="r" b="b"/>
                <a:pathLst>
                  <a:path w="35809" h="5909">
                    <a:moveTo>
                      <a:pt x="279" y="474"/>
                    </a:moveTo>
                    <a:lnTo>
                      <a:pt x="36089" y="474"/>
                    </a:lnTo>
                  </a:path>
                </a:pathLst>
              </a:custGeom>
              <a:noFill/>
              <a:ln w="5965" cap="flat">
                <a:solidFill>
                  <a:srgbClr val="EC4E44"/>
                </a:solidFill>
                <a:prstDash val="solid"/>
                <a:miter/>
              </a:ln>
            </p:spPr>
            <p:txBody>
              <a:bodyPr rtlCol="0" anchor="ctr"/>
              <a:lstStyle/>
              <a:p>
                <a:endParaRPr lang="en-US"/>
              </a:p>
            </p:txBody>
          </p:sp>
          <p:sp>
            <p:nvSpPr>
              <p:cNvPr id="3996" name="Freeform: Shape 3995">
                <a:extLst>
                  <a:ext uri="{FF2B5EF4-FFF2-40B4-BE49-F238E27FC236}">
                    <a16:creationId xmlns:a16="http://schemas.microsoft.com/office/drawing/2014/main" id="{3697C493-E117-44CA-811B-AF6286FB2795}"/>
                  </a:ext>
                </a:extLst>
              </p:cNvPr>
              <p:cNvSpPr/>
              <p:nvPr/>
            </p:nvSpPr>
            <p:spPr>
              <a:xfrm>
                <a:off x="3268047" y="3657820"/>
                <a:ext cx="35809" cy="5909"/>
              </a:xfrm>
              <a:custGeom>
                <a:avLst/>
                <a:gdLst>
                  <a:gd name="connsiteX0" fmla="*/ 495 w 35809"/>
                  <a:gd name="connsiteY0" fmla="*/ 284 h 5909"/>
                  <a:gd name="connsiteX1" fmla="*/ 36304 w 35809"/>
                  <a:gd name="connsiteY1" fmla="*/ 284 h 5909"/>
                </a:gdLst>
                <a:ahLst/>
                <a:cxnLst>
                  <a:cxn ang="0">
                    <a:pos x="connsiteX0" y="connsiteY0"/>
                  </a:cxn>
                  <a:cxn ang="0">
                    <a:pos x="connsiteX1" y="connsiteY1"/>
                  </a:cxn>
                </a:cxnLst>
                <a:rect l="l" t="t" r="r" b="b"/>
                <a:pathLst>
                  <a:path w="35809" h="5909">
                    <a:moveTo>
                      <a:pt x="495" y="284"/>
                    </a:moveTo>
                    <a:lnTo>
                      <a:pt x="36304" y="284"/>
                    </a:lnTo>
                  </a:path>
                </a:pathLst>
              </a:custGeom>
              <a:solidFill>
                <a:srgbClr val="EC4E44"/>
              </a:solidFill>
              <a:ln w="5965" cap="sq">
                <a:noFill/>
                <a:prstDash val="solid"/>
                <a:miter/>
              </a:ln>
            </p:spPr>
            <p:txBody>
              <a:bodyPr rtlCol="0" anchor="ctr"/>
              <a:lstStyle/>
              <a:p>
                <a:endParaRPr lang="en-US"/>
              </a:p>
            </p:txBody>
          </p:sp>
          <p:sp>
            <p:nvSpPr>
              <p:cNvPr id="3997" name="Freeform: Shape 3996">
                <a:extLst>
                  <a:ext uri="{FF2B5EF4-FFF2-40B4-BE49-F238E27FC236}">
                    <a16:creationId xmlns:a16="http://schemas.microsoft.com/office/drawing/2014/main" id="{5DE73C16-CB3E-49C7-AD67-223BC1E4E5E2}"/>
                  </a:ext>
                </a:extLst>
              </p:cNvPr>
              <p:cNvSpPr/>
              <p:nvPr/>
            </p:nvSpPr>
            <p:spPr>
              <a:xfrm>
                <a:off x="3268047" y="3657820"/>
                <a:ext cx="35809" cy="5909"/>
              </a:xfrm>
              <a:custGeom>
                <a:avLst/>
                <a:gdLst>
                  <a:gd name="connsiteX0" fmla="*/ 495 w 35809"/>
                  <a:gd name="connsiteY0" fmla="*/ 284 h 5909"/>
                  <a:gd name="connsiteX1" fmla="*/ 36304 w 35809"/>
                  <a:gd name="connsiteY1" fmla="*/ 284 h 5909"/>
                </a:gdLst>
                <a:ahLst/>
                <a:cxnLst>
                  <a:cxn ang="0">
                    <a:pos x="connsiteX0" y="connsiteY0"/>
                  </a:cxn>
                  <a:cxn ang="0">
                    <a:pos x="connsiteX1" y="connsiteY1"/>
                  </a:cxn>
                </a:cxnLst>
                <a:rect l="l" t="t" r="r" b="b"/>
                <a:pathLst>
                  <a:path w="35809" h="5909">
                    <a:moveTo>
                      <a:pt x="495" y="284"/>
                    </a:moveTo>
                    <a:lnTo>
                      <a:pt x="36304" y="284"/>
                    </a:lnTo>
                  </a:path>
                </a:pathLst>
              </a:custGeom>
              <a:noFill/>
              <a:ln w="5965" cap="flat">
                <a:solidFill>
                  <a:srgbClr val="EC4E44"/>
                </a:solidFill>
                <a:prstDash val="solid"/>
                <a:miter/>
              </a:ln>
            </p:spPr>
            <p:txBody>
              <a:bodyPr rtlCol="0" anchor="ctr"/>
              <a:lstStyle/>
              <a:p>
                <a:endParaRPr lang="en-US"/>
              </a:p>
            </p:txBody>
          </p:sp>
          <p:sp>
            <p:nvSpPr>
              <p:cNvPr id="3998" name="Freeform: Shape 3997">
                <a:extLst>
                  <a:ext uri="{FF2B5EF4-FFF2-40B4-BE49-F238E27FC236}">
                    <a16:creationId xmlns:a16="http://schemas.microsoft.com/office/drawing/2014/main" id="{78509200-667F-493C-B7E7-60DE6B7D3C6B}"/>
                  </a:ext>
                </a:extLst>
              </p:cNvPr>
              <p:cNvSpPr/>
              <p:nvPr/>
            </p:nvSpPr>
            <p:spPr>
              <a:xfrm>
                <a:off x="4057324" y="2862715"/>
                <a:ext cx="35809" cy="5909"/>
              </a:xfrm>
              <a:custGeom>
                <a:avLst/>
                <a:gdLst>
                  <a:gd name="connsiteX0" fmla="*/ 627 w 35809"/>
                  <a:gd name="connsiteY0" fmla="*/ 150 h 5909"/>
                  <a:gd name="connsiteX1" fmla="*/ 36436 w 35809"/>
                  <a:gd name="connsiteY1" fmla="*/ 150 h 5909"/>
                </a:gdLst>
                <a:ahLst/>
                <a:cxnLst>
                  <a:cxn ang="0">
                    <a:pos x="connsiteX0" y="connsiteY0"/>
                  </a:cxn>
                  <a:cxn ang="0">
                    <a:pos x="connsiteX1" y="connsiteY1"/>
                  </a:cxn>
                </a:cxnLst>
                <a:rect l="l" t="t" r="r" b="b"/>
                <a:pathLst>
                  <a:path w="35809" h="5909">
                    <a:moveTo>
                      <a:pt x="627" y="150"/>
                    </a:moveTo>
                    <a:lnTo>
                      <a:pt x="36436" y="150"/>
                    </a:lnTo>
                  </a:path>
                </a:pathLst>
              </a:custGeom>
              <a:solidFill>
                <a:srgbClr val="EC4E44"/>
              </a:solidFill>
              <a:ln w="5965" cap="sq">
                <a:noFill/>
                <a:prstDash val="solid"/>
                <a:miter/>
              </a:ln>
            </p:spPr>
            <p:txBody>
              <a:bodyPr rtlCol="0" anchor="ctr"/>
              <a:lstStyle/>
              <a:p>
                <a:endParaRPr lang="en-US"/>
              </a:p>
            </p:txBody>
          </p:sp>
          <p:sp>
            <p:nvSpPr>
              <p:cNvPr id="3999" name="Freeform: Shape 3998">
                <a:extLst>
                  <a:ext uri="{FF2B5EF4-FFF2-40B4-BE49-F238E27FC236}">
                    <a16:creationId xmlns:a16="http://schemas.microsoft.com/office/drawing/2014/main" id="{74D9B466-D831-4050-ADC2-B153EF1CE084}"/>
                  </a:ext>
                </a:extLst>
              </p:cNvPr>
              <p:cNvSpPr/>
              <p:nvPr/>
            </p:nvSpPr>
            <p:spPr>
              <a:xfrm>
                <a:off x="4057324" y="2862715"/>
                <a:ext cx="35809" cy="5909"/>
              </a:xfrm>
              <a:custGeom>
                <a:avLst/>
                <a:gdLst>
                  <a:gd name="connsiteX0" fmla="*/ 627 w 35809"/>
                  <a:gd name="connsiteY0" fmla="*/ 150 h 5909"/>
                  <a:gd name="connsiteX1" fmla="*/ 36436 w 35809"/>
                  <a:gd name="connsiteY1" fmla="*/ 150 h 5909"/>
                </a:gdLst>
                <a:ahLst/>
                <a:cxnLst>
                  <a:cxn ang="0">
                    <a:pos x="connsiteX0" y="connsiteY0"/>
                  </a:cxn>
                  <a:cxn ang="0">
                    <a:pos x="connsiteX1" y="connsiteY1"/>
                  </a:cxn>
                </a:cxnLst>
                <a:rect l="l" t="t" r="r" b="b"/>
                <a:pathLst>
                  <a:path w="35809" h="5909">
                    <a:moveTo>
                      <a:pt x="627" y="150"/>
                    </a:moveTo>
                    <a:lnTo>
                      <a:pt x="36436" y="150"/>
                    </a:lnTo>
                  </a:path>
                </a:pathLst>
              </a:custGeom>
              <a:noFill/>
              <a:ln w="5965" cap="flat">
                <a:solidFill>
                  <a:srgbClr val="EC4E44"/>
                </a:solidFill>
                <a:prstDash val="solid"/>
                <a:miter/>
              </a:ln>
            </p:spPr>
            <p:txBody>
              <a:bodyPr rtlCol="0" anchor="ctr"/>
              <a:lstStyle/>
              <a:p>
                <a:endParaRPr lang="en-US"/>
              </a:p>
            </p:txBody>
          </p:sp>
          <p:sp>
            <p:nvSpPr>
              <p:cNvPr id="4000" name="Freeform: Shape 3999">
                <a:extLst>
                  <a:ext uri="{FF2B5EF4-FFF2-40B4-BE49-F238E27FC236}">
                    <a16:creationId xmlns:a16="http://schemas.microsoft.com/office/drawing/2014/main" id="{BDAD179E-5E5D-42BD-AB3B-14068C6F8D50}"/>
                  </a:ext>
                </a:extLst>
              </p:cNvPr>
              <p:cNvSpPr/>
              <p:nvPr/>
            </p:nvSpPr>
            <p:spPr>
              <a:xfrm>
                <a:off x="2189938" y="4627366"/>
                <a:ext cx="35809" cy="5909"/>
              </a:xfrm>
              <a:custGeom>
                <a:avLst/>
                <a:gdLst>
                  <a:gd name="connsiteX0" fmla="*/ 314 w 35809"/>
                  <a:gd name="connsiteY0" fmla="*/ 448 h 5909"/>
                  <a:gd name="connsiteX1" fmla="*/ 36124 w 35809"/>
                  <a:gd name="connsiteY1" fmla="*/ 448 h 5909"/>
                </a:gdLst>
                <a:ahLst/>
                <a:cxnLst>
                  <a:cxn ang="0">
                    <a:pos x="connsiteX0" y="connsiteY0"/>
                  </a:cxn>
                  <a:cxn ang="0">
                    <a:pos x="connsiteX1" y="connsiteY1"/>
                  </a:cxn>
                </a:cxnLst>
                <a:rect l="l" t="t" r="r" b="b"/>
                <a:pathLst>
                  <a:path w="35809" h="5909">
                    <a:moveTo>
                      <a:pt x="314" y="448"/>
                    </a:moveTo>
                    <a:lnTo>
                      <a:pt x="36124" y="448"/>
                    </a:lnTo>
                  </a:path>
                </a:pathLst>
              </a:custGeom>
              <a:solidFill>
                <a:srgbClr val="EC4E44"/>
              </a:solidFill>
              <a:ln w="5965" cap="sq">
                <a:noFill/>
                <a:prstDash val="solid"/>
                <a:miter/>
              </a:ln>
            </p:spPr>
            <p:txBody>
              <a:bodyPr rtlCol="0" anchor="ctr"/>
              <a:lstStyle/>
              <a:p>
                <a:endParaRPr lang="en-US"/>
              </a:p>
            </p:txBody>
          </p:sp>
          <p:sp>
            <p:nvSpPr>
              <p:cNvPr id="4001" name="Freeform: Shape 4000">
                <a:extLst>
                  <a:ext uri="{FF2B5EF4-FFF2-40B4-BE49-F238E27FC236}">
                    <a16:creationId xmlns:a16="http://schemas.microsoft.com/office/drawing/2014/main" id="{608323C6-4B3A-4B4C-8B02-AC75F30FD5A9}"/>
                  </a:ext>
                </a:extLst>
              </p:cNvPr>
              <p:cNvSpPr/>
              <p:nvPr/>
            </p:nvSpPr>
            <p:spPr>
              <a:xfrm>
                <a:off x="2189938" y="4627366"/>
                <a:ext cx="35809" cy="5909"/>
              </a:xfrm>
              <a:custGeom>
                <a:avLst/>
                <a:gdLst>
                  <a:gd name="connsiteX0" fmla="*/ 314 w 35809"/>
                  <a:gd name="connsiteY0" fmla="*/ 448 h 5909"/>
                  <a:gd name="connsiteX1" fmla="*/ 36124 w 35809"/>
                  <a:gd name="connsiteY1" fmla="*/ 448 h 5909"/>
                </a:gdLst>
                <a:ahLst/>
                <a:cxnLst>
                  <a:cxn ang="0">
                    <a:pos x="connsiteX0" y="connsiteY0"/>
                  </a:cxn>
                  <a:cxn ang="0">
                    <a:pos x="connsiteX1" y="connsiteY1"/>
                  </a:cxn>
                </a:cxnLst>
                <a:rect l="l" t="t" r="r" b="b"/>
                <a:pathLst>
                  <a:path w="35809" h="5909">
                    <a:moveTo>
                      <a:pt x="314" y="448"/>
                    </a:moveTo>
                    <a:lnTo>
                      <a:pt x="36124" y="448"/>
                    </a:lnTo>
                  </a:path>
                </a:pathLst>
              </a:custGeom>
              <a:noFill/>
              <a:ln w="5965" cap="flat">
                <a:solidFill>
                  <a:srgbClr val="EC4E44"/>
                </a:solidFill>
                <a:prstDash val="solid"/>
                <a:miter/>
              </a:ln>
            </p:spPr>
            <p:txBody>
              <a:bodyPr rtlCol="0" anchor="ctr"/>
              <a:lstStyle/>
              <a:p>
                <a:endParaRPr lang="en-US"/>
              </a:p>
            </p:txBody>
          </p:sp>
          <p:sp>
            <p:nvSpPr>
              <p:cNvPr id="4002" name="Freeform: Shape 4001">
                <a:extLst>
                  <a:ext uri="{FF2B5EF4-FFF2-40B4-BE49-F238E27FC236}">
                    <a16:creationId xmlns:a16="http://schemas.microsoft.com/office/drawing/2014/main" id="{7B0B6189-A895-4766-8ECD-EFE53A462BB0}"/>
                  </a:ext>
                </a:extLst>
              </p:cNvPr>
              <p:cNvSpPr/>
              <p:nvPr/>
            </p:nvSpPr>
            <p:spPr>
              <a:xfrm>
                <a:off x="3744369" y="3217661"/>
                <a:ext cx="35809" cy="5909"/>
              </a:xfrm>
              <a:custGeom>
                <a:avLst/>
                <a:gdLst>
                  <a:gd name="connsiteX0" fmla="*/ 575 w 35809"/>
                  <a:gd name="connsiteY0" fmla="*/ 210 h 5909"/>
                  <a:gd name="connsiteX1" fmla="*/ 36384 w 35809"/>
                  <a:gd name="connsiteY1" fmla="*/ 210 h 5909"/>
                </a:gdLst>
                <a:ahLst/>
                <a:cxnLst>
                  <a:cxn ang="0">
                    <a:pos x="connsiteX0" y="connsiteY0"/>
                  </a:cxn>
                  <a:cxn ang="0">
                    <a:pos x="connsiteX1" y="connsiteY1"/>
                  </a:cxn>
                </a:cxnLst>
                <a:rect l="l" t="t" r="r" b="b"/>
                <a:pathLst>
                  <a:path w="35809" h="5909">
                    <a:moveTo>
                      <a:pt x="575" y="210"/>
                    </a:moveTo>
                    <a:lnTo>
                      <a:pt x="36384" y="210"/>
                    </a:lnTo>
                  </a:path>
                </a:pathLst>
              </a:custGeom>
              <a:solidFill>
                <a:srgbClr val="EC4E44"/>
              </a:solidFill>
              <a:ln w="5965" cap="sq">
                <a:noFill/>
                <a:prstDash val="solid"/>
                <a:miter/>
              </a:ln>
            </p:spPr>
            <p:txBody>
              <a:bodyPr rtlCol="0" anchor="ctr"/>
              <a:lstStyle/>
              <a:p>
                <a:endParaRPr lang="en-US"/>
              </a:p>
            </p:txBody>
          </p:sp>
          <p:sp>
            <p:nvSpPr>
              <p:cNvPr id="4003" name="Freeform: Shape 4002">
                <a:extLst>
                  <a:ext uri="{FF2B5EF4-FFF2-40B4-BE49-F238E27FC236}">
                    <a16:creationId xmlns:a16="http://schemas.microsoft.com/office/drawing/2014/main" id="{F49B0B99-5B4E-4A0D-8ADA-F8F7A3AA518B}"/>
                  </a:ext>
                </a:extLst>
              </p:cNvPr>
              <p:cNvSpPr/>
              <p:nvPr/>
            </p:nvSpPr>
            <p:spPr>
              <a:xfrm>
                <a:off x="3744369" y="3217661"/>
                <a:ext cx="35809" cy="5909"/>
              </a:xfrm>
              <a:custGeom>
                <a:avLst/>
                <a:gdLst>
                  <a:gd name="connsiteX0" fmla="*/ 575 w 35809"/>
                  <a:gd name="connsiteY0" fmla="*/ 210 h 5909"/>
                  <a:gd name="connsiteX1" fmla="*/ 36384 w 35809"/>
                  <a:gd name="connsiteY1" fmla="*/ 210 h 5909"/>
                </a:gdLst>
                <a:ahLst/>
                <a:cxnLst>
                  <a:cxn ang="0">
                    <a:pos x="connsiteX0" y="connsiteY0"/>
                  </a:cxn>
                  <a:cxn ang="0">
                    <a:pos x="connsiteX1" y="connsiteY1"/>
                  </a:cxn>
                </a:cxnLst>
                <a:rect l="l" t="t" r="r" b="b"/>
                <a:pathLst>
                  <a:path w="35809" h="5909">
                    <a:moveTo>
                      <a:pt x="575" y="210"/>
                    </a:moveTo>
                    <a:lnTo>
                      <a:pt x="36384" y="210"/>
                    </a:lnTo>
                  </a:path>
                </a:pathLst>
              </a:custGeom>
              <a:noFill/>
              <a:ln w="5965" cap="flat">
                <a:solidFill>
                  <a:srgbClr val="EC4E44"/>
                </a:solidFill>
                <a:prstDash val="solid"/>
                <a:miter/>
              </a:ln>
            </p:spPr>
            <p:txBody>
              <a:bodyPr rtlCol="0" anchor="ctr"/>
              <a:lstStyle/>
              <a:p>
                <a:endParaRPr lang="en-US"/>
              </a:p>
            </p:txBody>
          </p:sp>
          <p:sp>
            <p:nvSpPr>
              <p:cNvPr id="4004" name="Freeform: Shape 4003">
                <a:extLst>
                  <a:ext uri="{FF2B5EF4-FFF2-40B4-BE49-F238E27FC236}">
                    <a16:creationId xmlns:a16="http://schemas.microsoft.com/office/drawing/2014/main" id="{466E99C2-BCEB-44D8-A33D-6E4BF5499E7D}"/>
                  </a:ext>
                </a:extLst>
              </p:cNvPr>
              <p:cNvSpPr/>
              <p:nvPr/>
            </p:nvSpPr>
            <p:spPr>
              <a:xfrm>
                <a:off x="3584380" y="3370390"/>
                <a:ext cx="35809" cy="5909"/>
              </a:xfrm>
              <a:custGeom>
                <a:avLst/>
                <a:gdLst>
                  <a:gd name="connsiteX0" fmla="*/ 548 w 35809"/>
                  <a:gd name="connsiteY0" fmla="*/ 236 h 5909"/>
                  <a:gd name="connsiteX1" fmla="*/ 36357 w 35809"/>
                  <a:gd name="connsiteY1" fmla="*/ 236 h 5909"/>
                </a:gdLst>
                <a:ahLst/>
                <a:cxnLst>
                  <a:cxn ang="0">
                    <a:pos x="connsiteX0" y="connsiteY0"/>
                  </a:cxn>
                  <a:cxn ang="0">
                    <a:pos x="connsiteX1" y="connsiteY1"/>
                  </a:cxn>
                </a:cxnLst>
                <a:rect l="l" t="t" r="r" b="b"/>
                <a:pathLst>
                  <a:path w="35809" h="5909">
                    <a:moveTo>
                      <a:pt x="548" y="236"/>
                    </a:moveTo>
                    <a:lnTo>
                      <a:pt x="36357" y="236"/>
                    </a:lnTo>
                  </a:path>
                </a:pathLst>
              </a:custGeom>
              <a:solidFill>
                <a:srgbClr val="EC4E44"/>
              </a:solidFill>
              <a:ln w="5965" cap="sq">
                <a:noFill/>
                <a:prstDash val="solid"/>
                <a:miter/>
              </a:ln>
            </p:spPr>
            <p:txBody>
              <a:bodyPr rtlCol="0" anchor="ctr"/>
              <a:lstStyle/>
              <a:p>
                <a:endParaRPr lang="en-US"/>
              </a:p>
            </p:txBody>
          </p:sp>
          <p:sp>
            <p:nvSpPr>
              <p:cNvPr id="4005" name="Freeform: Shape 4004">
                <a:extLst>
                  <a:ext uri="{FF2B5EF4-FFF2-40B4-BE49-F238E27FC236}">
                    <a16:creationId xmlns:a16="http://schemas.microsoft.com/office/drawing/2014/main" id="{3064D71A-6AEE-4584-9255-22B14C55830A}"/>
                  </a:ext>
                </a:extLst>
              </p:cNvPr>
              <p:cNvSpPr/>
              <p:nvPr/>
            </p:nvSpPr>
            <p:spPr>
              <a:xfrm>
                <a:off x="3584380" y="3370390"/>
                <a:ext cx="35809" cy="5909"/>
              </a:xfrm>
              <a:custGeom>
                <a:avLst/>
                <a:gdLst>
                  <a:gd name="connsiteX0" fmla="*/ 548 w 35809"/>
                  <a:gd name="connsiteY0" fmla="*/ 236 h 5909"/>
                  <a:gd name="connsiteX1" fmla="*/ 36357 w 35809"/>
                  <a:gd name="connsiteY1" fmla="*/ 236 h 5909"/>
                </a:gdLst>
                <a:ahLst/>
                <a:cxnLst>
                  <a:cxn ang="0">
                    <a:pos x="connsiteX0" y="connsiteY0"/>
                  </a:cxn>
                  <a:cxn ang="0">
                    <a:pos x="connsiteX1" y="connsiteY1"/>
                  </a:cxn>
                </a:cxnLst>
                <a:rect l="l" t="t" r="r" b="b"/>
                <a:pathLst>
                  <a:path w="35809" h="5909">
                    <a:moveTo>
                      <a:pt x="548" y="236"/>
                    </a:moveTo>
                    <a:lnTo>
                      <a:pt x="36357" y="236"/>
                    </a:lnTo>
                  </a:path>
                </a:pathLst>
              </a:custGeom>
              <a:noFill/>
              <a:ln w="5965" cap="flat">
                <a:solidFill>
                  <a:srgbClr val="EC4E44"/>
                </a:solidFill>
                <a:prstDash val="solid"/>
                <a:miter/>
              </a:ln>
            </p:spPr>
            <p:txBody>
              <a:bodyPr rtlCol="0" anchor="ctr"/>
              <a:lstStyle/>
              <a:p>
                <a:endParaRPr lang="en-US"/>
              </a:p>
            </p:txBody>
          </p:sp>
          <p:sp>
            <p:nvSpPr>
              <p:cNvPr id="4006" name="Freeform: Shape 4005">
                <a:extLst>
                  <a:ext uri="{FF2B5EF4-FFF2-40B4-BE49-F238E27FC236}">
                    <a16:creationId xmlns:a16="http://schemas.microsoft.com/office/drawing/2014/main" id="{F109C6E2-B989-49F2-B616-C1EC85801964}"/>
                  </a:ext>
                </a:extLst>
              </p:cNvPr>
              <p:cNvSpPr/>
              <p:nvPr/>
            </p:nvSpPr>
            <p:spPr>
              <a:xfrm>
                <a:off x="2472177" y="4334314"/>
                <a:ext cx="35809" cy="5909"/>
              </a:xfrm>
              <a:custGeom>
                <a:avLst/>
                <a:gdLst>
                  <a:gd name="connsiteX0" fmla="*/ 362 w 35809"/>
                  <a:gd name="connsiteY0" fmla="*/ 399 h 5909"/>
                  <a:gd name="connsiteX1" fmla="*/ 36171 w 35809"/>
                  <a:gd name="connsiteY1" fmla="*/ 399 h 5909"/>
                </a:gdLst>
                <a:ahLst/>
                <a:cxnLst>
                  <a:cxn ang="0">
                    <a:pos x="connsiteX0" y="connsiteY0"/>
                  </a:cxn>
                  <a:cxn ang="0">
                    <a:pos x="connsiteX1" y="connsiteY1"/>
                  </a:cxn>
                </a:cxnLst>
                <a:rect l="l" t="t" r="r" b="b"/>
                <a:pathLst>
                  <a:path w="35809" h="5909">
                    <a:moveTo>
                      <a:pt x="362" y="399"/>
                    </a:moveTo>
                    <a:lnTo>
                      <a:pt x="36171" y="399"/>
                    </a:lnTo>
                  </a:path>
                </a:pathLst>
              </a:custGeom>
              <a:solidFill>
                <a:srgbClr val="EC4E44"/>
              </a:solidFill>
              <a:ln w="5965" cap="sq">
                <a:noFill/>
                <a:prstDash val="solid"/>
                <a:miter/>
              </a:ln>
            </p:spPr>
            <p:txBody>
              <a:bodyPr rtlCol="0" anchor="ctr"/>
              <a:lstStyle/>
              <a:p>
                <a:endParaRPr lang="en-US"/>
              </a:p>
            </p:txBody>
          </p:sp>
          <p:sp>
            <p:nvSpPr>
              <p:cNvPr id="4007" name="Freeform: Shape 4006">
                <a:extLst>
                  <a:ext uri="{FF2B5EF4-FFF2-40B4-BE49-F238E27FC236}">
                    <a16:creationId xmlns:a16="http://schemas.microsoft.com/office/drawing/2014/main" id="{221A1411-7204-4B71-B6E1-899EA6FB327A}"/>
                  </a:ext>
                </a:extLst>
              </p:cNvPr>
              <p:cNvSpPr/>
              <p:nvPr/>
            </p:nvSpPr>
            <p:spPr>
              <a:xfrm>
                <a:off x="2472177" y="4334314"/>
                <a:ext cx="35809" cy="5909"/>
              </a:xfrm>
              <a:custGeom>
                <a:avLst/>
                <a:gdLst>
                  <a:gd name="connsiteX0" fmla="*/ 362 w 35809"/>
                  <a:gd name="connsiteY0" fmla="*/ 399 h 5909"/>
                  <a:gd name="connsiteX1" fmla="*/ 36171 w 35809"/>
                  <a:gd name="connsiteY1" fmla="*/ 399 h 5909"/>
                </a:gdLst>
                <a:ahLst/>
                <a:cxnLst>
                  <a:cxn ang="0">
                    <a:pos x="connsiteX0" y="connsiteY0"/>
                  </a:cxn>
                  <a:cxn ang="0">
                    <a:pos x="connsiteX1" y="connsiteY1"/>
                  </a:cxn>
                </a:cxnLst>
                <a:rect l="l" t="t" r="r" b="b"/>
                <a:pathLst>
                  <a:path w="35809" h="5909">
                    <a:moveTo>
                      <a:pt x="362" y="399"/>
                    </a:moveTo>
                    <a:lnTo>
                      <a:pt x="36171" y="399"/>
                    </a:lnTo>
                  </a:path>
                </a:pathLst>
              </a:custGeom>
              <a:noFill/>
              <a:ln w="5965" cap="flat">
                <a:solidFill>
                  <a:srgbClr val="EC4E44"/>
                </a:solidFill>
                <a:prstDash val="solid"/>
                <a:miter/>
              </a:ln>
            </p:spPr>
            <p:txBody>
              <a:bodyPr rtlCol="0" anchor="ctr"/>
              <a:lstStyle/>
              <a:p>
                <a:endParaRPr lang="en-US"/>
              </a:p>
            </p:txBody>
          </p:sp>
          <p:sp>
            <p:nvSpPr>
              <p:cNvPr id="4008" name="Freeform: Shape 4007">
                <a:extLst>
                  <a:ext uri="{FF2B5EF4-FFF2-40B4-BE49-F238E27FC236}">
                    <a16:creationId xmlns:a16="http://schemas.microsoft.com/office/drawing/2014/main" id="{1E7B23F2-CD51-4D3C-9A5D-251534F5309C}"/>
                  </a:ext>
                </a:extLst>
              </p:cNvPr>
              <p:cNvSpPr/>
              <p:nvPr/>
            </p:nvSpPr>
            <p:spPr>
              <a:xfrm>
                <a:off x="2472859" y="4396755"/>
                <a:ext cx="35809" cy="5909"/>
              </a:xfrm>
              <a:custGeom>
                <a:avLst/>
                <a:gdLst>
                  <a:gd name="connsiteX0" fmla="*/ 362 w 35809"/>
                  <a:gd name="connsiteY0" fmla="*/ 409 h 5909"/>
                  <a:gd name="connsiteX1" fmla="*/ 36171 w 35809"/>
                  <a:gd name="connsiteY1" fmla="*/ 409 h 5909"/>
                </a:gdLst>
                <a:ahLst/>
                <a:cxnLst>
                  <a:cxn ang="0">
                    <a:pos x="connsiteX0" y="connsiteY0"/>
                  </a:cxn>
                  <a:cxn ang="0">
                    <a:pos x="connsiteX1" y="connsiteY1"/>
                  </a:cxn>
                </a:cxnLst>
                <a:rect l="l" t="t" r="r" b="b"/>
                <a:pathLst>
                  <a:path w="35809" h="5909">
                    <a:moveTo>
                      <a:pt x="362" y="409"/>
                    </a:moveTo>
                    <a:lnTo>
                      <a:pt x="36171" y="409"/>
                    </a:lnTo>
                  </a:path>
                </a:pathLst>
              </a:custGeom>
              <a:solidFill>
                <a:srgbClr val="EC4E44"/>
              </a:solidFill>
              <a:ln w="5965" cap="sq">
                <a:noFill/>
                <a:prstDash val="solid"/>
                <a:miter/>
              </a:ln>
            </p:spPr>
            <p:txBody>
              <a:bodyPr rtlCol="0" anchor="ctr"/>
              <a:lstStyle/>
              <a:p>
                <a:endParaRPr lang="en-US"/>
              </a:p>
            </p:txBody>
          </p:sp>
          <p:sp>
            <p:nvSpPr>
              <p:cNvPr id="4009" name="Freeform: Shape 4008">
                <a:extLst>
                  <a:ext uri="{FF2B5EF4-FFF2-40B4-BE49-F238E27FC236}">
                    <a16:creationId xmlns:a16="http://schemas.microsoft.com/office/drawing/2014/main" id="{C4105C05-B0AE-4B61-B1CB-9504AB9E3967}"/>
                  </a:ext>
                </a:extLst>
              </p:cNvPr>
              <p:cNvSpPr/>
              <p:nvPr/>
            </p:nvSpPr>
            <p:spPr>
              <a:xfrm>
                <a:off x="2472859" y="4396755"/>
                <a:ext cx="35809" cy="5909"/>
              </a:xfrm>
              <a:custGeom>
                <a:avLst/>
                <a:gdLst>
                  <a:gd name="connsiteX0" fmla="*/ 362 w 35809"/>
                  <a:gd name="connsiteY0" fmla="*/ 409 h 5909"/>
                  <a:gd name="connsiteX1" fmla="*/ 36171 w 35809"/>
                  <a:gd name="connsiteY1" fmla="*/ 409 h 5909"/>
                </a:gdLst>
                <a:ahLst/>
                <a:cxnLst>
                  <a:cxn ang="0">
                    <a:pos x="connsiteX0" y="connsiteY0"/>
                  </a:cxn>
                  <a:cxn ang="0">
                    <a:pos x="connsiteX1" y="connsiteY1"/>
                  </a:cxn>
                </a:cxnLst>
                <a:rect l="l" t="t" r="r" b="b"/>
                <a:pathLst>
                  <a:path w="35809" h="5909">
                    <a:moveTo>
                      <a:pt x="362" y="409"/>
                    </a:moveTo>
                    <a:lnTo>
                      <a:pt x="36171" y="409"/>
                    </a:lnTo>
                  </a:path>
                </a:pathLst>
              </a:custGeom>
              <a:noFill/>
              <a:ln w="5965" cap="flat">
                <a:solidFill>
                  <a:srgbClr val="EC4E44"/>
                </a:solidFill>
                <a:prstDash val="solid"/>
                <a:miter/>
              </a:ln>
            </p:spPr>
            <p:txBody>
              <a:bodyPr rtlCol="0" anchor="ctr"/>
              <a:lstStyle/>
              <a:p>
                <a:endParaRPr lang="en-US"/>
              </a:p>
            </p:txBody>
          </p:sp>
          <p:sp>
            <p:nvSpPr>
              <p:cNvPr id="4010" name="Freeform: Shape 4009">
                <a:extLst>
                  <a:ext uri="{FF2B5EF4-FFF2-40B4-BE49-F238E27FC236}">
                    <a16:creationId xmlns:a16="http://schemas.microsoft.com/office/drawing/2014/main" id="{5DF0A171-C1A6-4236-AC02-C1708D4769A3}"/>
                  </a:ext>
                </a:extLst>
              </p:cNvPr>
              <p:cNvSpPr/>
              <p:nvPr/>
            </p:nvSpPr>
            <p:spPr>
              <a:xfrm>
                <a:off x="2489266" y="4356011"/>
                <a:ext cx="35809" cy="5909"/>
              </a:xfrm>
              <a:custGeom>
                <a:avLst/>
                <a:gdLst>
                  <a:gd name="connsiteX0" fmla="*/ 364 w 35809"/>
                  <a:gd name="connsiteY0" fmla="*/ 402 h 5909"/>
                  <a:gd name="connsiteX1" fmla="*/ 36174 w 35809"/>
                  <a:gd name="connsiteY1" fmla="*/ 402 h 5909"/>
                </a:gdLst>
                <a:ahLst/>
                <a:cxnLst>
                  <a:cxn ang="0">
                    <a:pos x="connsiteX0" y="connsiteY0"/>
                  </a:cxn>
                  <a:cxn ang="0">
                    <a:pos x="connsiteX1" y="connsiteY1"/>
                  </a:cxn>
                </a:cxnLst>
                <a:rect l="l" t="t" r="r" b="b"/>
                <a:pathLst>
                  <a:path w="35809" h="5909">
                    <a:moveTo>
                      <a:pt x="364" y="402"/>
                    </a:moveTo>
                    <a:lnTo>
                      <a:pt x="36174" y="402"/>
                    </a:lnTo>
                  </a:path>
                </a:pathLst>
              </a:custGeom>
              <a:solidFill>
                <a:srgbClr val="EC4E44"/>
              </a:solidFill>
              <a:ln w="5965" cap="sq">
                <a:noFill/>
                <a:prstDash val="solid"/>
                <a:miter/>
              </a:ln>
            </p:spPr>
            <p:txBody>
              <a:bodyPr rtlCol="0" anchor="ctr"/>
              <a:lstStyle/>
              <a:p>
                <a:endParaRPr lang="en-US"/>
              </a:p>
            </p:txBody>
          </p:sp>
          <p:sp>
            <p:nvSpPr>
              <p:cNvPr id="4011" name="Freeform: Shape 4010">
                <a:extLst>
                  <a:ext uri="{FF2B5EF4-FFF2-40B4-BE49-F238E27FC236}">
                    <a16:creationId xmlns:a16="http://schemas.microsoft.com/office/drawing/2014/main" id="{E32E9865-EB87-42F3-BC0D-61B640017E53}"/>
                  </a:ext>
                </a:extLst>
              </p:cNvPr>
              <p:cNvSpPr/>
              <p:nvPr/>
            </p:nvSpPr>
            <p:spPr>
              <a:xfrm>
                <a:off x="2489266" y="4356011"/>
                <a:ext cx="35809" cy="5909"/>
              </a:xfrm>
              <a:custGeom>
                <a:avLst/>
                <a:gdLst>
                  <a:gd name="connsiteX0" fmla="*/ 364 w 35809"/>
                  <a:gd name="connsiteY0" fmla="*/ 402 h 5909"/>
                  <a:gd name="connsiteX1" fmla="*/ 36174 w 35809"/>
                  <a:gd name="connsiteY1" fmla="*/ 402 h 5909"/>
                </a:gdLst>
                <a:ahLst/>
                <a:cxnLst>
                  <a:cxn ang="0">
                    <a:pos x="connsiteX0" y="connsiteY0"/>
                  </a:cxn>
                  <a:cxn ang="0">
                    <a:pos x="connsiteX1" y="connsiteY1"/>
                  </a:cxn>
                </a:cxnLst>
                <a:rect l="l" t="t" r="r" b="b"/>
                <a:pathLst>
                  <a:path w="35809" h="5909">
                    <a:moveTo>
                      <a:pt x="364" y="402"/>
                    </a:moveTo>
                    <a:lnTo>
                      <a:pt x="36174" y="402"/>
                    </a:lnTo>
                  </a:path>
                </a:pathLst>
              </a:custGeom>
              <a:noFill/>
              <a:ln w="5965" cap="flat">
                <a:solidFill>
                  <a:srgbClr val="EC4E44"/>
                </a:solidFill>
                <a:prstDash val="solid"/>
                <a:miter/>
              </a:ln>
            </p:spPr>
            <p:txBody>
              <a:bodyPr rtlCol="0" anchor="ctr"/>
              <a:lstStyle/>
              <a:p>
                <a:endParaRPr lang="en-US"/>
              </a:p>
            </p:txBody>
          </p:sp>
          <p:sp>
            <p:nvSpPr>
              <p:cNvPr id="4012" name="Freeform: Shape 4011">
                <a:extLst>
                  <a:ext uri="{FF2B5EF4-FFF2-40B4-BE49-F238E27FC236}">
                    <a16:creationId xmlns:a16="http://schemas.microsoft.com/office/drawing/2014/main" id="{118D3C9E-000E-4511-847F-881D7C8AC798}"/>
                  </a:ext>
                </a:extLst>
              </p:cNvPr>
              <p:cNvSpPr/>
              <p:nvPr/>
            </p:nvSpPr>
            <p:spPr>
              <a:xfrm>
                <a:off x="2681490" y="4160460"/>
                <a:ext cx="35809" cy="5909"/>
              </a:xfrm>
              <a:custGeom>
                <a:avLst/>
                <a:gdLst>
                  <a:gd name="connsiteX0" fmla="*/ 397 w 35809"/>
                  <a:gd name="connsiteY0" fmla="*/ 369 h 5909"/>
                  <a:gd name="connsiteX1" fmla="*/ 36206 w 35809"/>
                  <a:gd name="connsiteY1" fmla="*/ 369 h 5909"/>
                </a:gdLst>
                <a:ahLst/>
                <a:cxnLst>
                  <a:cxn ang="0">
                    <a:pos x="connsiteX0" y="connsiteY0"/>
                  </a:cxn>
                  <a:cxn ang="0">
                    <a:pos x="connsiteX1" y="connsiteY1"/>
                  </a:cxn>
                </a:cxnLst>
                <a:rect l="l" t="t" r="r" b="b"/>
                <a:pathLst>
                  <a:path w="35809" h="5909">
                    <a:moveTo>
                      <a:pt x="397" y="369"/>
                    </a:moveTo>
                    <a:lnTo>
                      <a:pt x="36206" y="369"/>
                    </a:lnTo>
                  </a:path>
                </a:pathLst>
              </a:custGeom>
              <a:solidFill>
                <a:srgbClr val="EC4E44"/>
              </a:solidFill>
              <a:ln w="5965" cap="sq">
                <a:noFill/>
                <a:prstDash val="solid"/>
                <a:miter/>
              </a:ln>
            </p:spPr>
            <p:txBody>
              <a:bodyPr rtlCol="0" anchor="ctr"/>
              <a:lstStyle/>
              <a:p>
                <a:endParaRPr lang="en-US"/>
              </a:p>
            </p:txBody>
          </p:sp>
          <p:sp>
            <p:nvSpPr>
              <p:cNvPr id="4013" name="Freeform: Shape 4012">
                <a:extLst>
                  <a:ext uri="{FF2B5EF4-FFF2-40B4-BE49-F238E27FC236}">
                    <a16:creationId xmlns:a16="http://schemas.microsoft.com/office/drawing/2014/main" id="{76EFE702-45AC-4795-8CCE-67A16BACE285}"/>
                  </a:ext>
                </a:extLst>
              </p:cNvPr>
              <p:cNvSpPr/>
              <p:nvPr/>
            </p:nvSpPr>
            <p:spPr>
              <a:xfrm>
                <a:off x="2681490" y="4160460"/>
                <a:ext cx="35809" cy="5909"/>
              </a:xfrm>
              <a:custGeom>
                <a:avLst/>
                <a:gdLst>
                  <a:gd name="connsiteX0" fmla="*/ 397 w 35809"/>
                  <a:gd name="connsiteY0" fmla="*/ 369 h 5909"/>
                  <a:gd name="connsiteX1" fmla="*/ 36206 w 35809"/>
                  <a:gd name="connsiteY1" fmla="*/ 369 h 5909"/>
                </a:gdLst>
                <a:ahLst/>
                <a:cxnLst>
                  <a:cxn ang="0">
                    <a:pos x="connsiteX0" y="connsiteY0"/>
                  </a:cxn>
                  <a:cxn ang="0">
                    <a:pos x="connsiteX1" y="connsiteY1"/>
                  </a:cxn>
                </a:cxnLst>
                <a:rect l="l" t="t" r="r" b="b"/>
                <a:pathLst>
                  <a:path w="35809" h="5909">
                    <a:moveTo>
                      <a:pt x="397" y="369"/>
                    </a:moveTo>
                    <a:lnTo>
                      <a:pt x="36206" y="369"/>
                    </a:lnTo>
                  </a:path>
                </a:pathLst>
              </a:custGeom>
              <a:noFill/>
              <a:ln w="5965" cap="flat">
                <a:solidFill>
                  <a:srgbClr val="EC4E44"/>
                </a:solidFill>
                <a:prstDash val="solid"/>
                <a:miter/>
              </a:ln>
            </p:spPr>
            <p:txBody>
              <a:bodyPr rtlCol="0" anchor="ctr"/>
              <a:lstStyle/>
              <a:p>
                <a:endParaRPr lang="en-US"/>
              </a:p>
            </p:txBody>
          </p:sp>
          <p:sp>
            <p:nvSpPr>
              <p:cNvPr id="4014" name="Freeform: Shape 4013">
                <a:extLst>
                  <a:ext uri="{FF2B5EF4-FFF2-40B4-BE49-F238E27FC236}">
                    <a16:creationId xmlns:a16="http://schemas.microsoft.com/office/drawing/2014/main" id="{58072D19-5578-4DE4-A034-221D4E61B75A}"/>
                  </a:ext>
                </a:extLst>
              </p:cNvPr>
              <p:cNvSpPr/>
              <p:nvPr/>
            </p:nvSpPr>
            <p:spPr>
              <a:xfrm>
                <a:off x="2958341" y="3893396"/>
                <a:ext cx="35809" cy="5909"/>
              </a:xfrm>
              <a:custGeom>
                <a:avLst/>
                <a:gdLst>
                  <a:gd name="connsiteX0" fmla="*/ 443 w 35809"/>
                  <a:gd name="connsiteY0" fmla="*/ 324 h 5909"/>
                  <a:gd name="connsiteX1" fmla="*/ 36252 w 35809"/>
                  <a:gd name="connsiteY1" fmla="*/ 324 h 5909"/>
                </a:gdLst>
                <a:ahLst/>
                <a:cxnLst>
                  <a:cxn ang="0">
                    <a:pos x="connsiteX0" y="connsiteY0"/>
                  </a:cxn>
                  <a:cxn ang="0">
                    <a:pos x="connsiteX1" y="connsiteY1"/>
                  </a:cxn>
                </a:cxnLst>
                <a:rect l="l" t="t" r="r" b="b"/>
                <a:pathLst>
                  <a:path w="35809" h="5909">
                    <a:moveTo>
                      <a:pt x="443" y="324"/>
                    </a:moveTo>
                    <a:lnTo>
                      <a:pt x="36252" y="324"/>
                    </a:lnTo>
                  </a:path>
                </a:pathLst>
              </a:custGeom>
              <a:solidFill>
                <a:srgbClr val="EC4E44"/>
              </a:solidFill>
              <a:ln w="5965" cap="sq">
                <a:noFill/>
                <a:prstDash val="solid"/>
                <a:miter/>
              </a:ln>
            </p:spPr>
            <p:txBody>
              <a:bodyPr rtlCol="0" anchor="ctr"/>
              <a:lstStyle/>
              <a:p>
                <a:endParaRPr lang="en-US"/>
              </a:p>
            </p:txBody>
          </p:sp>
          <p:sp>
            <p:nvSpPr>
              <p:cNvPr id="4015" name="Freeform: Shape 4014">
                <a:extLst>
                  <a:ext uri="{FF2B5EF4-FFF2-40B4-BE49-F238E27FC236}">
                    <a16:creationId xmlns:a16="http://schemas.microsoft.com/office/drawing/2014/main" id="{36FDD4E2-D608-44F8-8880-50E376D2A0D7}"/>
                  </a:ext>
                </a:extLst>
              </p:cNvPr>
              <p:cNvSpPr/>
              <p:nvPr/>
            </p:nvSpPr>
            <p:spPr>
              <a:xfrm>
                <a:off x="2958341" y="3893396"/>
                <a:ext cx="35809" cy="5909"/>
              </a:xfrm>
              <a:custGeom>
                <a:avLst/>
                <a:gdLst>
                  <a:gd name="connsiteX0" fmla="*/ 443 w 35809"/>
                  <a:gd name="connsiteY0" fmla="*/ 324 h 5909"/>
                  <a:gd name="connsiteX1" fmla="*/ 36252 w 35809"/>
                  <a:gd name="connsiteY1" fmla="*/ 324 h 5909"/>
                </a:gdLst>
                <a:ahLst/>
                <a:cxnLst>
                  <a:cxn ang="0">
                    <a:pos x="connsiteX0" y="connsiteY0"/>
                  </a:cxn>
                  <a:cxn ang="0">
                    <a:pos x="connsiteX1" y="connsiteY1"/>
                  </a:cxn>
                </a:cxnLst>
                <a:rect l="l" t="t" r="r" b="b"/>
                <a:pathLst>
                  <a:path w="35809" h="5909">
                    <a:moveTo>
                      <a:pt x="443" y="324"/>
                    </a:moveTo>
                    <a:lnTo>
                      <a:pt x="36252" y="324"/>
                    </a:lnTo>
                  </a:path>
                </a:pathLst>
              </a:custGeom>
              <a:noFill/>
              <a:ln w="5965" cap="flat">
                <a:solidFill>
                  <a:srgbClr val="EC4E44"/>
                </a:solidFill>
                <a:prstDash val="solid"/>
                <a:miter/>
              </a:ln>
            </p:spPr>
            <p:txBody>
              <a:bodyPr rtlCol="0" anchor="ctr"/>
              <a:lstStyle/>
              <a:p>
                <a:endParaRPr lang="en-US"/>
              </a:p>
            </p:txBody>
          </p:sp>
          <p:sp>
            <p:nvSpPr>
              <p:cNvPr id="4016" name="Freeform: Shape 4015">
                <a:extLst>
                  <a:ext uri="{FF2B5EF4-FFF2-40B4-BE49-F238E27FC236}">
                    <a16:creationId xmlns:a16="http://schemas.microsoft.com/office/drawing/2014/main" id="{DA45BD34-2D68-43D2-A823-8CC7AC6BDE38}"/>
                  </a:ext>
                </a:extLst>
              </p:cNvPr>
              <p:cNvSpPr/>
              <p:nvPr/>
            </p:nvSpPr>
            <p:spPr>
              <a:xfrm>
                <a:off x="3834599" y="3139122"/>
                <a:ext cx="35809" cy="5909"/>
              </a:xfrm>
              <a:custGeom>
                <a:avLst/>
                <a:gdLst>
                  <a:gd name="connsiteX0" fmla="*/ 590 w 35809"/>
                  <a:gd name="connsiteY0" fmla="*/ 197 h 5909"/>
                  <a:gd name="connsiteX1" fmla="*/ 36399 w 35809"/>
                  <a:gd name="connsiteY1" fmla="*/ 197 h 5909"/>
                </a:gdLst>
                <a:ahLst/>
                <a:cxnLst>
                  <a:cxn ang="0">
                    <a:pos x="connsiteX0" y="connsiteY0"/>
                  </a:cxn>
                  <a:cxn ang="0">
                    <a:pos x="connsiteX1" y="connsiteY1"/>
                  </a:cxn>
                </a:cxnLst>
                <a:rect l="l" t="t" r="r" b="b"/>
                <a:pathLst>
                  <a:path w="35809" h="5909">
                    <a:moveTo>
                      <a:pt x="590" y="197"/>
                    </a:moveTo>
                    <a:lnTo>
                      <a:pt x="36399" y="197"/>
                    </a:lnTo>
                  </a:path>
                </a:pathLst>
              </a:custGeom>
              <a:solidFill>
                <a:srgbClr val="EC4E44"/>
              </a:solidFill>
              <a:ln w="5965" cap="sq">
                <a:noFill/>
                <a:prstDash val="solid"/>
                <a:miter/>
              </a:ln>
            </p:spPr>
            <p:txBody>
              <a:bodyPr rtlCol="0" anchor="ctr"/>
              <a:lstStyle/>
              <a:p>
                <a:endParaRPr lang="en-US"/>
              </a:p>
            </p:txBody>
          </p:sp>
          <p:sp>
            <p:nvSpPr>
              <p:cNvPr id="4017" name="Freeform: Shape 4016">
                <a:extLst>
                  <a:ext uri="{FF2B5EF4-FFF2-40B4-BE49-F238E27FC236}">
                    <a16:creationId xmlns:a16="http://schemas.microsoft.com/office/drawing/2014/main" id="{B60049BD-FFCB-4840-BEA3-241CD8341B93}"/>
                  </a:ext>
                </a:extLst>
              </p:cNvPr>
              <p:cNvSpPr/>
              <p:nvPr/>
            </p:nvSpPr>
            <p:spPr>
              <a:xfrm>
                <a:off x="3834599" y="3139122"/>
                <a:ext cx="35809" cy="5909"/>
              </a:xfrm>
              <a:custGeom>
                <a:avLst/>
                <a:gdLst>
                  <a:gd name="connsiteX0" fmla="*/ 590 w 35809"/>
                  <a:gd name="connsiteY0" fmla="*/ 197 h 5909"/>
                  <a:gd name="connsiteX1" fmla="*/ 36399 w 35809"/>
                  <a:gd name="connsiteY1" fmla="*/ 197 h 5909"/>
                </a:gdLst>
                <a:ahLst/>
                <a:cxnLst>
                  <a:cxn ang="0">
                    <a:pos x="connsiteX0" y="connsiteY0"/>
                  </a:cxn>
                  <a:cxn ang="0">
                    <a:pos x="connsiteX1" y="connsiteY1"/>
                  </a:cxn>
                </a:cxnLst>
                <a:rect l="l" t="t" r="r" b="b"/>
                <a:pathLst>
                  <a:path w="35809" h="5909">
                    <a:moveTo>
                      <a:pt x="590" y="197"/>
                    </a:moveTo>
                    <a:lnTo>
                      <a:pt x="36399" y="197"/>
                    </a:lnTo>
                  </a:path>
                </a:pathLst>
              </a:custGeom>
              <a:noFill/>
              <a:ln w="5965" cap="flat">
                <a:solidFill>
                  <a:srgbClr val="EC4E44"/>
                </a:solidFill>
                <a:prstDash val="solid"/>
                <a:miter/>
              </a:ln>
            </p:spPr>
            <p:txBody>
              <a:bodyPr rtlCol="0" anchor="ctr"/>
              <a:lstStyle/>
              <a:p>
                <a:endParaRPr lang="en-US"/>
              </a:p>
            </p:txBody>
          </p:sp>
          <p:sp>
            <p:nvSpPr>
              <p:cNvPr id="4018" name="Freeform: Shape 4017">
                <a:extLst>
                  <a:ext uri="{FF2B5EF4-FFF2-40B4-BE49-F238E27FC236}">
                    <a16:creationId xmlns:a16="http://schemas.microsoft.com/office/drawing/2014/main" id="{B917670C-0054-4240-8871-4D40D91744EA}"/>
                  </a:ext>
                </a:extLst>
              </p:cNvPr>
              <p:cNvSpPr/>
              <p:nvPr/>
            </p:nvSpPr>
            <p:spPr>
              <a:xfrm>
                <a:off x="3584095" y="3307949"/>
                <a:ext cx="35809" cy="5909"/>
              </a:xfrm>
              <a:custGeom>
                <a:avLst/>
                <a:gdLst>
                  <a:gd name="connsiteX0" fmla="*/ 548 w 35809"/>
                  <a:gd name="connsiteY0" fmla="*/ 225 h 5909"/>
                  <a:gd name="connsiteX1" fmla="*/ 36357 w 35809"/>
                  <a:gd name="connsiteY1" fmla="*/ 225 h 5909"/>
                </a:gdLst>
                <a:ahLst/>
                <a:cxnLst>
                  <a:cxn ang="0">
                    <a:pos x="connsiteX0" y="connsiteY0"/>
                  </a:cxn>
                  <a:cxn ang="0">
                    <a:pos x="connsiteX1" y="connsiteY1"/>
                  </a:cxn>
                </a:cxnLst>
                <a:rect l="l" t="t" r="r" b="b"/>
                <a:pathLst>
                  <a:path w="35809" h="5909">
                    <a:moveTo>
                      <a:pt x="548" y="225"/>
                    </a:moveTo>
                    <a:lnTo>
                      <a:pt x="36357" y="225"/>
                    </a:lnTo>
                  </a:path>
                </a:pathLst>
              </a:custGeom>
              <a:solidFill>
                <a:srgbClr val="EC4E44"/>
              </a:solidFill>
              <a:ln w="5965" cap="sq">
                <a:noFill/>
                <a:prstDash val="solid"/>
                <a:miter/>
              </a:ln>
            </p:spPr>
            <p:txBody>
              <a:bodyPr rtlCol="0" anchor="ctr"/>
              <a:lstStyle/>
              <a:p>
                <a:endParaRPr lang="en-US"/>
              </a:p>
            </p:txBody>
          </p:sp>
          <p:sp>
            <p:nvSpPr>
              <p:cNvPr id="4019" name="Freeform: Shape 4018">
                <a:extLst>
                  <a:ext uri="{FF2B5EF4-FFF2-40B4-BE49-F238E27FC236}">
                    <a16:creationId xmlns:a16="http://schemas.microsoft.com/office/drawing/2014/main" id="{A7DB1535-AB3B-4260-B549-E0484CB28E6C}"/>
                  </a:ext>
                </a:extLst>
              </p:cNvPr>
              <p:cNvSpPr/>
              <p:nvPr/>
            </p:nvSpPr>
            <p:spPr>
              <a:xfrm>
                <a:off x="3584095" y="3307949"/>
                <a:ext cx="35809" cy="5909"/>
              </a:xfrm>
              <a:custGeom>
                <a:avLst/>
                <a:gdLst>
                  <a:gd name="connsiteX0" fmla="*/ 548 w 35809"/>
                  <a:gd name="connsiteY0" fmla="*/ 225 h 5909"/>
                  <a:gd name="connsiteX1" fmla="*/ 36357 w 35809"/>
                  <a:gd name="connsiteY1" fmla="*/ 225 h 5909"/>
                </a:gdLst>
                <a:ahLst/>
                <a:cxnLst>
                  <a:cxn ang="0">
                    <a:pos x="connsiteX0" y="connsiteY0"/>
                  </a:cxn>
                  <a:cxn ang="0">
                    <a:pos x="connsiteX1" y="connsiteY1"/>
                  </a:cxn>
                </a:cxnLst>
                <a:rect l="l" t="t" r="r" b="b"/>
                <a:pathLst>
                  <a:path w="35809" h="5909">
                    <a:moveTo>
                      <a:pt x="548" y="225"/>
                    </a:moveTo>
                    <a:lnTo>
                      <a:pt x="36357" y="225"/>
                    </a:lnTo>
                  </a:path>
                </a:pathLst>
              </a:custGeom>
              <a:noFill/>
              <a:ln w="5965" cap="flat">
                <a:solidFill>
                  <a:srgbClr val="EC4E44"/>
                </a:solidFill>
                <a:prstDash val="solid"/>
                <a:miter/>
              </a:ln>
            </p:spPr>
            <p:txBody>
              <a:bodyPr rtlCol="0" anchor="ctr"/>
              <a:lstStyle/>
              <a:p>
                <a:endParaRPr lang="en-US"/>
              </a:p>
            </p:txBody>
          </p:sp>
          <p:sp>
            <p:nvSpPr>
              <p:cNvPr id="4020" name="Freeform: Shape 4019">
                <a:extLst>
                  <a:ext uri="{FF2B5EF4-FFF2-40B4-BE49-F238E27FC236}">
                    <a16:creationId xmlns:a16="http://schemas.microsoft.com/office/drawing/2014/main" id="{EAA3A1CA-5CC0-44C9-8A34-413C350FA4FC}"/>
                  </a:ext>
                </a:extLst>
              </p:cNvPr>
              <p:cNvSpPr/>
              <p:nvPr/>
            </p:nvSpPr>
            <p:spPr>
              <a:xfrm>
                <a:off x="3696921" y="3234983"/>
                <a:ext cx="35809" cy="5909"/>
              </a:xfrm>
              <a:custGeom>
                <a:avLst/>
                <a:gdLst>
                  <a:gd name="connsiteX0" fmla="*/ 567 w 35809"/>
                  <a:gd name="connsiteY0" fmla="*/ 213 h 5909"/>
                  <a:gd name="connsiteX1" fmla="*/ 36376 w 35809"/>
                  <a:gd name="connsiteY1" fmla="*/ 213 h 5909"/>
                </a:gdLst>
                <a:ahLst/>
                <a:cxnLst>
                  <a:cxn ang="0">
                    <a:pos x="connsiteX0" y="connsiteY0"/>
                  </a:cxn>
                  <a:cxn ang="0">
                    <a:pos x="connsiteX1" y="connsiteY1"/>
                  </a:cxn>
                </a:cxnLst>
                <a:rect l="l" t="t" r="r" b="b"/>
                <a:pathLst>
                  <a:path w="35809" h="5909">
                    <a:moveTo>
                      <a:pt x="567" y="213"/>
                    </a:moveTo>
                    <a:lnTo>
                      <a:pt x="36376" y="213"/>
                    </a:lnTo>
                  </a:path>
                </a:pathLst>
              </a:custGeom>
              <a:solidFill>
                <a:srgbClr val="EC4E44"/>
              </a:solidFill>
              <a:ln w="5965" cap="sq">
                <a:noFill/>
                <a:prstDash val="solid"/>
                <a:miter/>
              </a:ln>
            </p:spPr>
            <p:txBody>
              <a:bodyPr rtlCol="0" anchor="ctr"/>
              <a:lstStyle/>
              <a:p>
                <a:endParaRPr lang="en-US"/>
              </a:p>
            </p:txBody>
          </p:sp>
          <p:sp>
            <p:nvSpPr>
              <p:cNvPr id="4021" name="Freeform: Shape 4020">
                <a:extLst>
                  <a:ext uri="{FF2B5EF4-FFF2-40B4-BE49-F238E27FC236}">
                    <a16:creationId xmlns:a16="http://schemas.microsoft.com/office/drawing/2014/main" id="{401B0DC6-3F09-41C7-9A70-B0AD7A5CF067}"/>
                  </a:ext>
                </a:extLst>
              </p:cNvPr>
              <p:cNvSpPr/>
              <p:nvPr/>
            </p:nvSpPr>
            <p:spPr>
              <a:xfrm>
                <a:off x="3696921" y="3234983"/>
                <a:ext cx="35809" cy="5909"/>
              </a:xfrm>
              <a:custGeom>
                <a:avLst/>
                <a:gdLst>
                  <a:gd name="connsiteX0" fmla="*/ 567 w 35809"/>
                  <a:gd name="connsiteY0" fmla="*/ 213 h 5909"/>
                  <a:gd name="connsiteX1" fmla="*/ 36376 w 35809"/>
                  <a:gd name="connsiteY1" fmla="*/ 213 h 5909"/>
                </a:gdLst>
                <a:ahLst/>
                <a:cxnLst>
                  <a:cxn ang="0">
                    <a:pos x="connsiteX0" y="connsiteY0"/>
                  </a:cxn>
                  <a:cxn ang="0">
                    <a:pos x="connsiteX1" y="connsiteY1"/>
                  </a:cxn>
                </a:cxnLst>
                <a:rect l="l" t="t" r="r" b="b"/>
                <a:pathLst>
                  <a:path w="35809" h="5909">
                    <a:moveTo>
                      <a:pt x="567" y="213"/>
                    </a:moveTo>
                    <a:lnTo>
                      <a:pt x="36376" y="213"/>
                    </a:lnTo>
                  </a:path>
                </a:pathLst>
              </a:custGeom>
              <a:noFill/>
              <a:ln w="5965" cap="flat">
                <a:solidFill>
                  <a:srgbClr val="EC4E44"/>
                </a:solidFill>
                <a:prstDash val="solid"/>
                <a:miter/>
              </a:ln>
            </p:spPr>
            <p:txBody>
              <a:bodyPr rtlCol="0" anchor="ctr"/>
              <a:lstStyle/>
              <a:p>
                <a:endParaRPr lang="en-US"/>
              </a:p>
            </p:txBody>
          </p:sp>
          <p:sp>
            <p:nvSpPr>
              <p:cNvPr id="4022" name="Freeform: Shape 4021">
                <a:extLst>
                  <a:ext uri="{FF2B5EF4-FFF2-40B4-BE49-F238E27FC236}">
                    <a16:creationId xmlns:a16="http://schemas.microsoft.com/office/drawing/2014/main" id="{D1FB418A-B0B2-441B-9576-29F5D23173FE}"/>
                  </a:ext>
                </a:extLst>
              </p:cNvPr>
              <p:cNvSpPr/>
              <p:nvPr/>
            </p:nvSpPr>
            <p:spPr>
              <a:xfrm>
                <a:off x="2082315" y="4690998"/>
                <a:ext cx="35809" cy="5909"/>
              </a:xfrm>
              <a:custGeom>
                <a:avLst/>
                <a:gdLst>
                  <a:gd name="connsiteX0" fmla="*/ 296 w 35809"/>
                  <a:gd name="connsiteY0" fmla="*/ 459 h 5909"/>
                  <a:gd name="connsiteX1" fmla="*/ 36106 w 35809"/>
                  <a:gd name="connsiteY1" fmla="*/ 459 h 5909"/>
                </a:gdLst>
                <a:ahLst/>
                <a:cxnLst>
                  <a:cxn ang="0">
                    <a:pos x="connsiteX0" y="connsiteY0"/>
                  </a:cxn>
                  <a:cxn ang="0">
                    <a:pos x="connsiteX1" y="connsiteY1"/>
                  </a:cxn>
                </a:cxnLst>
                <a:rect l="l" t="t" r="r" b="b"/>
                <a:pathLst>
                  <a:path w="35809" h="5909">
                    <a:moveTo>
                      <a:pt x="296" y="459"/>
                    </a:moveTo>
                    <a:lnTo>
                      <a:pt x="36106" y="459"/>
                    </a:lnTo>
                  </a:path>
                </a:pathLst>
              </a:custGeom>
              <a:solidFill>
                <a:srgbClr val="EC4E44"/>
              </a:solidFill>
              <a:ln w="5965" cap="sq">
                <a:noFill/>
                <a:prstDash val="solid"/>
                <a:miter/>
              </a:ln>
            </p:spPr>
            <p:txBody>
              <a:bodyPr rtlCol="0" anchor="ctr"/>
              <a:lstStyle/>
              <a:p>
                <a:endParaRPr lang="en-US"/>
              </a:p>
            </p:txBody>
          </p:sp>
          <p:sp>
            <p:nvSpPr>
              <p:cNvPr id="4023" name="Freeform: Shape 4022">
                <a:extLst>
                  <a:ext uri="{FF2B5EF4-FFF2-40B4-BE49-F238E27FC236}">
                    <a16:creationId xmlns:a16="http://schemas.microsoft.com/office/drawing/2014/main" id="{B9C3064D-20FB-4F32-9850-4844C09F1C8A}"/>
                  </a:ext>
                </a:extLst>
              </p:cNvPr>
              <p:cNvSpPr/>
              <p:nvPr/>
            </p:nvSpPr>
            <p:spPr>
              <a:xfrm>
                <a:off x="2082315" y="4690998"/>
                <a:ext cx="35809" cy="5909"/>
              </a:xfrm>
              <a:custGeom>
                <a:avLst/>
                <a:gdLst>
                  <a:gd name="connsiteX0" fmla="*/ 296 w 35809"/>
                  <a:gd name="connsiteY0" fmla="*/ 459 h 5909"/>
                  <a:gd name="connsiteX1" fmla="*/ 36106 w 35809"/>
                  <a:gd name="connsiteY1" fmla="*/ 459 h 5909"/>
                </a:gdLst>
                <a:ahLst/>
                <a:cxnLst>
                  <a:cxn ang="0">
                    <a:pos x="connsiteX0" y="connsiteY0"/>
                  </a:cxn>
                  <a:cxn ang="0">
                    <a:pos x="connsiteX1" y="connsiteY1"/>
                  </a:cxn>
                </a:cxnLst>
                <a:rect l="l" t="t" r="r" b="b"/>
                <a:pathLst>
                  <a:path w="35809" h="5909">
                    <a:moveTo>
                      <a:pt x="296" y="459"/>
                    </a:moveTo>
                    <a:lnTo>
                      <a:pt x="36106" y="459"/>
                    </a:lnTo>
                  </a:path>
                </a:pathLst>
              </a:custGeom>
              <a:noFill/>
              <a:ln w="5965" cap="flat">
                <a:solidFill>
                  <a:srgbClr val="EC4E44"/>
                </a:solidFill>
                <a:prstDash val="solid"/>
                <a:miter/>
              </a:ln>
            </p:spPr>
            <p:txBody>
              <a:bodyPr rtlCol="0" anchor="ctr"/>
              <a:lstStyle/>
              <a:p>
                <a:endParaRPr lang="en-US"/>
              </a:p>
            </p:txBody>
          </p:sp>
          <p:sp>
            <p:nvSpPr>
              <p:cNvPr id="4024" name="Freeform: Shape 4023">
                <a:extLst>
                  <a:ext uri="{FF2B5EF4-FFF2-40B4-BE49-F238E27FC236}">
                    <a16:creationId xmlns:a16="http://schemas.microsoft.com/office/drawing/2014/main" id="{1BEE2262-6014-47C7-82AA-2077CE1175D7}"/>
                  </a:ext>
                </a:extLst>
              </p:cNvPr>
              <p:cNvSpPr/>
              <p:nvPr/>
            </p:nvSpPr>
            <p:spPr>
              <a:xfrm>
                <a:off x="3295549" y="3623641"/>
                <a:ext cx="35809" cy="5909"/>
              </a:xfrm>
              <a:custGeom>
                <a:avLst/>
                <a:gdLst>
                  <a:gd name="connsiteX0" fmla="*/ 500 w 35809"/>
                  <a:gd name="connsiteY0" fmla="*/ 279 h 5909"/>
                  <a:gd name="connsiteX1" fmla="*/ 36309 w 35809"/>
                  <a:gd name="connsiteY1" fmla="*/ 279 h 5909"/>
                </a:gdLst>
                <a:ahLst/>
                <a:cxnLst>
                  <a:cxn ang="0">
                    <a:pos x="connsiteX0" y="connsiteY0"/>
                  </a:cxn>
                  <a:cxn ang="0">
                    <a:pos x="connsiteX1" y="connsiteY1"/>
                  </a:cxn>
                </a:cxnLst>
                <a:rect l="l" t="t" r="r" b="b"/>
                <a:pathLst>
                  <a:path w="35809" h="5909">
                    <a:moveTo>
                      <a:pt x="500" y="279"/>
                    </a:moveTo>
                    <a:lnTo>
                      <a:pt x="36309" y="279"/>
                    </a:lnTo>
                  </a:path>
                </a:pathLst>
              </a:custGeom>
              <a:solidFill>
                <a:srgbClr val="EC4E44"/>
              </a:solidFill>
              <a:ln w="5965" cap="sq">
                <a:noFill/>
                <a:prstDash val="solid"/>
                <a:miter/>
              </a:ln>
            </p:spPr>
            <p:txBody>
              <a:bodyPr rtlCol="0" anchor="ctr"/>
              <a:lstStyle/>
              <a:p>
                <a:endParaRPr lang="en-US"/>
              </a:p>
            </p:txBody>
          </p:sp>
          <p:sp>
            <p:nvSpPr>
              <p:cNvPr id="4025" name="Freeform: Shape 4024">
                <a:extLst>
                  <a:ext uri="{FF2B5EF4-FFF2-40B4-BE49-F238E27FC236}">
                    <a16:creationId xmlns:a16="http://schemas.microsoft.com/office/drawing/2014/main" id="{04A0FD82-5EF8-463F-86E1-548E414A7565}"/>
                  </a:ext>
                </a:extLst>
              </p:cNvPr>
              <p:cNvSpPr/>
              <p:nvPr/>
            </p:nvSpPr>
            <p:spPr>
              <a:xfrm>
                <a:off x="3295549" y="3623641"/>
                <a:ext cx="35809" cy="5909"/>
              </a:xfrm>
              <a:custGeom>
                <a:avLst/>
                <a:gdLst>
                  <a:gd name="connsiteX0" fmla="*/ 500 w 35809"/>
                  <a:gd name="connsiteY0" fmla="*/ 279 h 5909"/>
                  <a:gd name="connsiteX1" fmla="*/ 36309 w 35809"/>
                  <a:gd name="connsiteY1" fmla="*/ 279 h 5909"/>
                </a:gdLst>
                <a:ahLst/>
                <a:cxnLst>
                  <a:cxn ang="0">
                    <a:pos x="connsiteX0" y="connsiteY0"/>
                  </a:cxn>
                  <a:cxn ang="0">
                    <a:pos x="connsiteX1" y="connsiteY1"/>
                  </a:cxn>
                </a:cxnLst>
                <a:rect l="l" t="t" r="r" b="b"/>
                <a:pathLst>
                  <a:path w="35809" h="5909">
                    <a:moveTo>
                      <a:pt x="500" y="279"/>
                    </a:moveTo>
                    <a:lnTo>
                      <a:pt x="36309" y="279"/>
                    </a:lnTo>
                  </a:path>
                </a:pathLst>
              </a:custGeom>
              <a:noFill/>
              <a:ln w="5965" cap="flat">
                <a:solidFill>
                  <a:srgbClr val="EC4E44"/>
                </a:solidFill>
                <a:prstDash val="solid"/>
                <a:miter/>
              </a:ln>
            </p:spPr>
            <p:txBody>
              <a:bodyPr rtlCol="0" anchor="ctr"/>
              <a:lstStyle/>
              <a:p>
                <a:endParaRPr lang="en-US"/>
              </a:p>
            </p:txBody>
          </p:sp>
          <p:sp>
            <p:nvSpPr>
              <p:cNvPr id="4026" name="Freeform: Shape 4025">
                <a:extLst>
                  <a:ext uri="{FF2B5EF4-FFF2-40B4-BE49-F238E27FC236}">
                    <a16:creationId xmlns:a16="http://schemas.microsoft.com/office/drawing/2014/main" id="{BB350C8B-F2C1-4A81-825C-5C6E2C6C96EE}"/>
                  </a:ext>
                </a:extLst>
              </p:cNvPr>
              <p:cNvSpPr/>
              <p:nvPr/>
            </p:nvSpPr>
            <p:spPr>
              <a:xfrm>
                <a:off x="2397813" y="4324676"/>
                <a:ext cx="35809" cy="5909"/>
              </a:xfrm>
              <a:custGeom>
                <a:avLst/>
                <a:gdLst>
                  <a:gd name="connsiteX0" fmla="*/ 349 w 35809"/>
                  <a:gd name="connsiteY0" fmla="*/ 397 h 5909"/>
                  <a:gd name="connsiteX1" fmla="*/ 36158 w 35809"/>
                  <a:gd name="connsiteY1" fmla="*/ 397 h 5909"/>
                </a:gdLst>
                <a:ahLst/>
                <a:cxnLst>
                  <a:cxn ang="0">
                    <a:pos x="connsiteX0" y="connsiteY0"/>
                  </a:cxn>
                  <a:cxn ang="0">
                    <a:pos x="connsiteX1" y="connsiteY1"/>
                  </a:cxn>
                </a:cxnLst>
                <a:rect l="l" t="t" r="r" b="b"/>
                <a:pathLst>
                  <a:path w="35809" h="5909">
                    <a:moveTo>
                      <a:pt x="349" y="397"/>
                    </a:moveTo>
                    <a:lnTo>
                      <a:pt x="36158" y="397"/>
                    </a:lnTo>
                  </a:path>
                </a:pathLst>
              </a:custGeom>
              <a:solidFill>
                <a:srgbClr val="EC4E44"/>
              </a:solidFill>
              <a:ln w="5965" cap="sq">
                <a:noFill/>
                <a:prstDash val="solid"/>
                <a:miter/>
              </a:ln>
            </p:spPr>
            <p:txBody>
              <a:bodyPr rtlCol="0" anchor="ctr"/>
              <a:lstStyle/>
              <a:p>
                <a:endParaRPr lang="en-US"/>
              </a:p>
            </p:txBody>
          </p:sp>
          <p:sp>
            <p:nvSpPr>
              <p:cNvPr id="4027" name="Freeform: Shape 4026">
                <a:extLst>
                  <a:ext uri="{FF2B5EF4-FFF2-40B4-BE49-F238E27FC236}">
                    <a16:creationId xmlns:a16="http://schemas.microsoft.com/office/drawing/2014/main" id="{3CB3E791-F061-449C-BA4A-6B47C8DE3F32}"/>
                  </a:ext>
                </a:extLst>
              </p:cNvPr>
              <p:cNvSpPr/>
              <p:nvPr/>
            </p:nvSpPr>
            <p:spPr>
              <a:xfrm>
                <a:off x="2397813" y="4324676"/>
                <a:ext cx="35809" cy="5909"/>
              </a:xfrm>
              <a:custGeom>
                <a:avLst/>
                <a:gdLst>
                  <a:gd name="connsiteX0" fmla="*/ 349 w 35809"/>
                  <a:gd name="connsiteY0" fmla="*/ 397 h 5909"/>
                  <a:gd name="connsiteX1" fmla="*/ 36158 w 35809"/>
                  <a:gd name="connsiteY1" fmla="*/ 397 h 5909"/>
                </a:gdLst>
                <a:ahLst/>
                <a:cxnLst>
                  <a:cxn ang="0">
                    <a:pos x="connsiteX0" y="connsiteY0"/>
                  </a:cxn>
                  <a:cxn ang="0">
                    <a:pos x="connsiteX1" y="connsiteY1"/>
                  </a:cxn>
                </a:cxnLst>
                <a:rect l="l" t="t" r="r" b="b"/>
                <a:pathLst>
                  <a:path w="35809" h="5909">
                    <a:moveTo>
                      <a:pt x="349" y="397"/>
                    </a:moveTo>
                    <a:lnTo>
                      <a:pt x="36158" y="397"/>
                    </a:lnTo>
                  </a:path>
                </a:pathLst>
              </a:custGeom>
              <a:noFill/>
              <a:ln w="5965" cap="flat">
                <a:solidFill>
                  <a:srgbClr val="EC4E44"/>
                </a:solidFill>
                <a:prstDash val="solid"/>
                <a:miter/>
              </a:ln>
            </p:spPr>
            <p:txBody>
              <a:bodyPr rtlCol="0" anchor="ctr"/>
              <a:lstStyle/>
              <a:p>
                <a:endParaRPr lang="en-US"/>
              </a:p>
            </p:txBody>
          </p:sp>
          <p:sp>
            <p:nvSpPr>
              <p:cNvPr id="4028" name="Freeform: Shape 4027">
                <a:extLst>
                  <a:ext uri="{FF2B5EF4-FFF2-40B4-BE49-F238E27FC236}">
                    <a16:creationId xmlns:a16="http://schemas.microsoft.com/office/drawing/2014/main" id="{3221F834-1473-4FAF-99FA-414F8A59532E}"/>
                  </a:ext>
                </a:extLst>
              </p:cNvPr>
              <p:cNvSpPr/>
              <p:nvPr/>
            </p:nvSpPr>
            <p:spPr>
              <a:xfrm>
                <a:off x="2833202" y="4017541"/>
                <a:ext cx="35809" cy="5909"/>
              </a:xfrm>
              <a:custGeom>
                <a:avLst/>
                <a:gdLst>
                  <a:gd name="connsiteX0" fmla="*/ 422 w 35809"/>
                  <a:gd name="connsiteY0" fmla="*/ 345 h 5909"/>
                  <a:gd name="connsiteX1" fmla="*/ 36231 w 35809"/>
                  <a:gd name="connsiteY1" fmla="*/ 345 h 5909"/>
                </a:gdLst>
                <a:ahLst/>
                <a:cxnLst>
                  <a:cxn ang="0">
                    <a:pos x="connsiteX0" y="connsiteY0"/>
                  </a:cxn>
                  <a:cxn ang="0">
                    <a:pos x="connsiteX1" y="connsiteY1"/>
                  </a:cxn>
                </a:cxnLst>
                <a:rect l="l" t="t" r="r" b="b"/>
                <a:pathLst>
                  <a:path w="35809" h="5909">
                    <a:moveTo>
                      <a:pt x="422" y="345"/>
                    </a:moveTo>
                    <a:lnTo>
                      <a:pt x="36231" y="345"/>
                    </a:lnTo>
                  </a:path>
                </a:pathLst>
              </a:custGeom>
              <a:solidFill>
                <a:srgbClr val="EC4E44"/>
              </a:solidFill>
              <a:ln w="5965" cap="sq">
                <a:noFill/>
                <a:prstDash val="solid"/>
                <a:miter/>
              </a:ln>
            </p:spPr>
            <p:txBody>
              <a:bodyPr rtlCol="0" anchor="ctr"/>
              <a:lstStyle/>
              <a:p>
                <a:endParaRPr lang="en-US"/>
              </a:p>
            </p:txBody>
          </p:sp>
          <p:sp>
            <p:nvSpPr>
              <p:cNvPr id="4029" name="Freeform: Shape 4028">
                <a:extLst>
                  <a:ext uri="{FF2B5EF4-FFF2-40B4-BE49-F238E27FC236}">
                    <a16:creationId xmlns:a16="http://schemas.microsoft.com/office/drawing/2014/main" id="{0312D5EE-7737-4668-B364-E123A1B0D3A5}"/>
                  </a:ext>
                </a:extLst>
              </p:cNvPr>
              <p:cNvSpPr/>
              <p:nvPr/>
            </p:nvSpPr>
            <p:spPr>
              <a:xfrm>
                <a:off x="2833202" y="4017541"/>
                <a:ext cx="35809" cy="5909"/>
              </a:xfrm>
              <a:custGeom>
                <a:avLst/>
                <a:gdLst>
                  <a:gd name="connsiteX0" fmla="*/ 422 w 35809"/>
                  <a:gd name="connsiteY0" fmla="*/ 345 h 5909"/>
                  <a:gd name="connsiteX1" fmla="*/ 36231 w 35809"/>
                  <a:gd name="connsiteY1" fmla="*/ 345 h 5909"/>
                </a:gdLst>
                <a:ahLst/>
                <a:cxnLst>
                  <a:cxn ang="0">
                    <a:pos x="connsiteX0" y="connsiteY0"/>
                  </a:cxn>
                  <a:cxn ang="0">
                    <a:pos x="connsiteX1" y="connsiteY1"/>
                  </a:cxn>
                </a:cxnLst>
                <a:rect l="l" t="t" r="r" b="b"/>
                <a:pathLst>
                  <a:path w="35809" h="5909">
                    <a:moveTo>
                      <a:pt x="422" y="345"/>
                    </a:moveTo>
                    <a:lnTo>
                      <a:pt x="36231" y="345"/>
                    </a:lnTo>
                  </a:path>
                </a:pathLst>
              </a:custGeom>
              <a:noFill/>
              <a:ln w="5965" cap="flat">
                <a:solidFill>
                  <a:srgbClr val="EC4E44"/>
                </a:solidFill>
                <a:prstDash val="solid"/>
                <a:miter/>
              </a:ln>
            </p:spPr>
            <p:txBody>
              <a:bodyPr rtlCol="0" anchor="ctr"/>
              <a:lstStyle/>
              <a:p>
                <a:endParaRPr lang="en-US"/>
              </a:p>
            </p:txBody>
          </p:sp>
          <p:sp>
            <p:nvSpPr>
              <p:cNvPr id="4030" name="Freeform: Shape 4029">
                <a:extLst>
                  <a:ext uri="{FF2B5EF4-FFF2-40B4-BE49-F238E27FC236}">
                    <a16:creationId xmlns:a16="http://schemas.microsoft.com/office/drawing/2014/main" id="{2EDEE8FA-F546-4B75-A043-FC41C7E6F00A}"/>
                  </a:ext>
                </a:extLst>
              </p:cNvPr>
              <p:cNvSpPr/>
              <p:nvPr/>
            </p:nvSpPr>
            <p:spPr>
              <a:xfrm>
                <a:off x="3050379" y="3831879"/>
                <a:ext cx="35809" cy="5909"/>
              </a:xfrm>
              <a:custGeom>
                <a:avLst/>
                <a:gdLst>
                  <a:gd name="connsiteX0" fmla="*/ 458 w 35809"/>
                  <a:gd name="connsiteY0" fmla="*/ 314 h 5909"/>
                  <a:gd name="connsiteX1" fmla="*/ 36268 w 35809"/>
                  <a:gd name="connsiteY1" fmla="*/ 314 h 5909"/>
                </a:gdLst>
                <a:ahLst/>
                <a:cxnLst>
                  <a:cxn ang="0">
                    <a:pos x="connsiteX0" y="connsiteY0"/>
                  </a:cxn>
                  <a:cxn ang="0">
                    <a:pos x="connsiteX1" y="connsiteY1"/>
                  </a:cxn>
                </a:cxnLst>
                <a:rect l="l" t="t" r="r" b="b"/>
                <a:pathLst>
                  <a:path w="35809" h="5909">
                    <a:moveTo>
                      <a:pt x="458" y="314"/>
                    </a:moveTo>
                    <a:lnTo>
                      <a:pt x="36268" y="314"/>
                    </a:lnTo>
                  </a:path>
                </a:pathLst>
              </a:custGeom>
              <a:solidFill>
                <a:srgbClr val="EC4E44"/>
              </a:solidFill>
              <a:ln w="5965" cap="sq">
                <a:noFill/>
                <a:prstDash val="solid"/>
                <a:miter/>
              </a:ln>
            </p:spPr>
            <p:txBody>
              <a:bodyPr rtlCol="0" anchor="ctr"/>
              <a:lstStyle/>
              <a:p>
                <a:endParaRPr lang="en-US"/>
              </a:p>
            </p:txBody>
          </p:sp>
          <p:sp>
            <p:nvSpPr>
              <p:cNvPr id="4031" name="Freeform: Shape 4030">
                <a:extLst>
                  <a:ext uri="{FF2B5EF4-FFF2-40B4-BE49-F238E27FC236}">
                    <a16:creationId xmlns:a16="http://schemas.microsoft.com/office/drawing/2014/main" id="{F5638233-2F14-4B63-A193-93AFA1475B37}"/>
                  </a:ext>
                </a:extLst>
              </p:cNvPr>
              <p:cNvSpPr/>
              <p:nvPr/>
            </p:nvSpPr>
            <p:spPr>
              <a:xfrm>
                <a:off x="3050379" y="3831879"/>
                <a:ext cx="35809" cy="5909"/>
              </a:xfrm>
              <a:custGeom>
                <a:avLst/>
                <a:gdLst>
                  <a:gd name="connsiteX0" fmla="*/ 458 w 35809"/>
                  <a:gd name="connsiteY0" fmla="*/ 314 h 5909"/>
                  <a:gd name="connsiteX1" fmla="*/ 36268 w 35809"/>
                  <a:gd name="connsiteY1" fmla="*/ 314 h 5909"/>
                </a:gdLst>
                <a:ahLst/>
                <a:cxnLst>
                  <a:cxn ang="0">
                    <a:pos x="connsiteX0" y="connsiteY0"/>
                  </a:cxn>
                  <a:cxn ang="0">
                    <a:pos x="connsiteX1" y="connsiteY1"/>
                  </a:cxn>
                </a:cxnLst>
                <a:rect l="l" t="t" r="r" b="b"/>
                <a:pathLst>
                  <a:path w="35809" h="5909">
                    <a:moveTo>
                      <a:pt x="458" y="314"/>
                    </a:moveTo>
                    <a:lnTo>
                      <a:pt x="36268" y="314"/>
                    </a:lnTo>
                  </a:path>
                </a:pathLst>
              </a:custGeom>
              <a:noFill/>
              <a:ln w="5965" cap="flat">
                <a:solidFill>
                  <a:srgbClr val="EC4E44"/>
                </a:solidFill>
                <a:prstDash val="solid"/>
                <a:miter/>
              </a:ln>
            </p:spPr>
            <p:txBody>
              <a:bodyPr rtlCol="0" anchor="ctr"/>
              <a:lstStyle/>
              <a:p>
                <a:endParaRPr lang="en-US"/>
              </a:p>
            </p:txBody>
          </p:sp>
          <p:sp>
            <p:nvSpPr>
              <p:cNvPr id="4032" name="Freeform: Shape 4031">
                <a:extLst>
                  <a:ext uri="{FF2B5EF4-FFF2-40B4-BE49-F238E27FC236}">
                    <a16:creationId xmlns:a16="http://schemas.microsoft.com/office/drawing/2014/main" id="{93D2ED74-3834-46BB-AC2D-26F9EEB25260}"/>
                  </a:ext>
                </a:extLst>
              </p:cNvPr>
              <p:cNvSpPr/>
              <p:nvPr/>
            </p:nvSpPr>
            <p:spPr>
              <a:xfrm>
                <a:off x="3216237" y="3685505"/>
                <a:ext cx="35809" cy="5909"/>
              </a:xfrm>
              <a:custGeom>
                <a:avLst/>
                <a:gdLst>
                  <a:gd name="connsiteX0" fmla="*/ 486 w 35809"/>
                  <a:gd name="connsiteY0" fmla="*/ 289 h 5909"/>
                  <a:gd name="connsiteX1" fmla="*/ 36296 w 35809"/>
                  <a:gd name="connsiteY1" fmla="*/ 289 h 5909"/>
                </a:gdLst>
                <a:ahLst/>
                <a:cxnLst>
                  <a:cxn ang="0">
                    <a:pos x="connsiteX0" y="connsiteY0"/>
                  </a:cxn>
                  <a:cxn ang="0">
                    <a:pos x="connsiteX1" y="connsiteY1"/>
                  </a:cxn>
                </a:cxnLst>
                <a:rect l="l" t="t" r="r" b="b"/>
                <a:pathLst>
                  <a:path w="35809" h="5909">
                    <a:moveTo>
                      <a:pt x="486" y="289"/>
                    </a:moveTo>
                    <a:lnTo>
                      <a:pt x="36296" y="289"/>
                    </a:lnTo>
                  </a:path>
                </a:pathLst>
              </a:custGeom>
              <a:solidFill>
                <a:srgbClr val="EC4E44"/>
              </a:solidFill>
              <a:ln w="5965" cap="sq">
                <a:noFill/>
                <a:prstDash val="solid"/>
                <a:miter/>
              </a:ln>
            </p:spPr>
            <p:txBody>
              <a:bodyPr rtlCol="0" anchor="ctr"/>
              <a:lstStyle/>
              <a:p>
                <a:endParaRPr lang="en-US"/>
              </a:p>
            </p:txBody>
          </p:sp>
          <p:sp>
            <p:nvSpPr>
              <p:cNvPr id="4033" name="Freeform: Shape 4032">
                <a:extLst>
                  <a:ext uri="{FF2B5EF4-FFF2-40B4-BE49-F238E27FC236}">
                    <a16:creationId xmlns:a16="http://schemas.microsoft.com/office/drawing/2014/main" id="{7B274FAD-0E1E-4A18-8F8B-6516E2A053C8}"/>
                  </a:ext>
                </a:extLst>
              </p:cNvPr>
              <p:cNvSpPr/>
              <p:nvPr/>
            </p:nvSpPr>
            <p:spPr>
              <a:xfrm>
                <a:off x="3216237" y="3685505"/>
                <a:ext cx="35809" cy="5909"/>
              </a:xfrm>
              <a:custGeom>
                <a:avLst/>
                <a:gdLst>
                  <a:gd name="connsiteX0" fmla="*/ 486 w 35809"/>
                  <a:gd name="connsiteY0" fmla="*/ 289 h 5909"/>
                  <a:gd name="connsiteX1" fmla="*/ 36296 w 35809"/>
                  <a:gd name="connsiteY1" fmla="*/ 289 h 5909"/>
                </a:gdLst>
                <a:ahLst/>
                <a:cxnLst>
                  <a:cxn ang="0">
                    <a:pos x="connsiteX0" y="connsiteY0"/>
                  </a:cxn>
                  <a:cxn ang="0">
                    <a:pos x="connsiteX1" y="connsiteY1"/>
                  </a:cxn>
                </a:cxnLst>
                <a:rect l="l" t="t" r="r" b="b"/>
                <a:pathLst>
                  <a:path w="35809" h="5909">
                    <a:moveTo>
                      <a:pt x="486" y="289"/>
                    </a:moveTo>
                    <a:lnTo>
                      <a:pt x="36296" y="289"/>
                    </a:lnTo>
                  </a:path>
                </a:pathLst>
              </a:custGeom>
              <a:noFill/>
              <a:ln w="5965" cap="flat">
                <a:solidFill>
                  <a:srgbClr val="EC4E44"/>
                </a:solidFill>
                <a:prstDash val="solid"/>
                <a:miter/>
              </a:ln>
            </p:spPr>
            <p:txBody>
              <a:bodyPr rtlCol="0" anchor="ctr"/>
              <a:lstStyle/>
              <a:p>
                <a:endParaRPr lang="en-US"/>
              </a:p>
            </p:txBody>
          </p:sp>
          <p:sp>
            <p:nvSpPr>
              <p:cNvPr id="4034" name="Freeform: Shape 4033">
                <a:extLst>
                  <a:ext uri="{FF2B5EF4-FFF2-40B4-BE49-F238E27FC236}">
                    <a16:creationId xmlns:a16="http://schemas.microsoft.com/office/drawing/2014/main" id="{7C2ADD47-04A3-4707-938E-72F320A69F93}"/>
                  </a:ext>
                </a:extLst>
              </p:cNvPr>
              <p:cNvSpPr/>
              <p:nvPr/>
            </p:nvSpPr>
            <p:spPr>
              <a:xfrm>
                <a:off x="3852263" y="3099988"/>
                <a:ext cx="35809" cy="5909"/>
              </a:xfrm>
              <a:custGeom>
                <a:avLst/>
                <a:gdLst>
                  <a:gd name="connsiteX0" fmla="*/ 593 w 35809"/>
                  <a:gd name="connsiteY0" fmla="*/ 190 h 5909"/>
                  <a:gd name="connsiteX1" fmla="*/ 36402 w 35809"/>
                  <a:gd name="connsiteY1" fmla="*/ 190 h 5909"/>
                </a:gdLst>
                <a:ahLst/>
                <a:cxnLst>
                  <a:cxn ang="0">
                    <a:pos x="connsiteX0" y="connsiteY0"/>
                  </a:cxn>
                  <a:cxn ang="0">
                    <a:pos x="connsiteX1" y="connsiteY1"/>
                  </a:cxn>
                </a:cxnLst>
                <a:rect l="l" t="t" r="r" b="b"/>
                <a:pathLst>
                  <a:path w="35809" h="5909">
                    <a:moveTo>
                      <a:pt x="593" y="190"/>
                    </a:moveTo>
                    <a:lnTo>
                      <a:pt x="36402" y="190"/>
                    </a:lnTo>
                  </a:path>
                </a:pathLst>
              </a:custGeom>
              <a:solidFill>
                <a:srgbClr val="EC4E44"/>
              </a:solidFill>
              <a:ln w="5965" cap="sq">
                <a:noFill/>
                <a:prstDash val="solid"/>
                <a:miter/>
              </a:ln>
            </p:spPr>
            <p:txBody>
              <a:bodyPr rtlCol="0" anchor="ctr"/>
              <a:lstStyle/>
              <a:p>
                <a:endParaRPr lang="en-US"/>
              </a:p>
            </p:txBody>
          </p:sp>
          <p:sp>
            <p:nvSpPr>
              <p:cNvPr id="4035" name="Freeform: Shape 4034">
                <a:extLst>
                  <a:ext uri="{FF2B5EF4-FFF2-40B4-BE49-F238E27FC236}">
                    <a16:creationId xmlns:a16="http://schemas.microsoft.com/office/drawing/2014/main" id="{C48D6ECB-060D-4972-BB44-45749C59ED8F}"/>
                  </a:ext>
                </a:extLst>
              </p:cNvPr>
              <p:cNvSpPr/>
              <p:nvPr/>
            </p:nvSpPr>
            <p:spPr>
              <a:xfrm>
                <a:off x="3852263" y="3099988"/>
                <a:ext cx="35809" cy="5909"/>
              </a:xfrm>
              <a:custGeom>
                <a:avLst/>
                <a:gdLst>
                  <a:gd name="connsiteX0" fmla="*/ 593 w 35809"/>
                  <a:gd name="connsiteY0" fmla="*/ 190 h 5909"/>
                  <a:gd name="connsiteX1" fmla="*/ 36402 w 35809"/>
                  <a:gd name="connsiteY1" fmla="*/ 190 h 5909"/>
                </a:gdLst>
                <a:ahLst/>
                <a:cxnLst>
                  <a:cxn ang="0">
                    <a:pos x="connsiteX0" y="connsiteY0"/>
                  </a:cxn>
                  <a:cxn ang="0">
                    <a:pos x="connsiteX1" y="connsiteY1"/>
                  </a:cxn>
                </a:cxnLst>
                <a:rect l="l" t="t" r="r" b="b"/>
                <a:pathLst>
                  <a:path w="35809" h="5909">
                    <a:moveTo>
                      <a:pt x="593" y="190"/>
                    </a:moveTo>
                    <a:lnTo>
                      <a:pt x="36402" y="190"/>
                    </a:lnTo>
                  </a:path>
                </a:pathLst>
              </a:custGeom>
              <a:noFill/>
              <a:ln w="5965" cap="flat">
                <a:solidFill>
                  <a:srgbClr val="EC4E44"/>
                </a:solidFill>
                <a:prstDash val="solid"/>
                <a:miter/>
              </a:ln>
            </p:spPr>
            <p:txBody>
              <a:bodyPr rtlCol="0" anchor="ctr"/>
              <a:lstStyle/>
              <a:p>
                <a:endParaRPr lang="en-US"/>
              </a:p>
            </p:txBody>
          </p:sp>
          <p:sp>
            <p:nvSpPr>
              <p:cNvPr id="4036" name="Freeform: Shape 4035">
                <a:extLst>
                  <a:ext uri="{FF2B5EF4-FFF2-40B4-BE49-F238E27FC236}">
                    <a16:creationId xmlns:a16="http://schemas.microsoft.com/office/drawing/2014/main" id="{3E0AB81B-ED3D-4A0B-89DB-A75AA1348A4B}"/>
                  </a:ext>
                </a:extLst>
              </p:cNvPr>
              <p:cNvSpPr/>
              <p:nvPr/>
            </p:nvSpPr>
            <p:spPr>
              <a:xfrm>
                <a:off x="2393021" y="4444363"/>
                <a:ext cx="35809" cy="5909"/>
              </a:xfrm>
              <a:custGeom>
                <a:avLst/>
                <a:gdLst>
                  <a:gd name="connsiteX0" fmla="*/ 348 w 35809"/>
                  <a:gd name="connsiteY0" fmla="*/ 417 h 5909"/>
                  <a:gd name="connsiteX1" fmla="*/ 36158 w 35809"/>
                  <a:gd name="connsiteY1" fmla="*/ 417 h 5909"/>
                </a:gdLst>
                <a:ahLst/>
                <a:cxnLst>
                  <a:cxn ang="0">
                    <a:pos x="connsiteX0" y="connsiteY0"/>
                  </a:cxn>
                  <a:cxn ang="0">
                    <a:pos x="connsiteX1" y="connsiteY1"/>
                  </a:cxn>
                </a:cxnLst>
                <a:rect l="l" t="t" r="r" b="b"/>
                <a:pathLst>
                  <a:path w="35809" h="5909">
                    <a:moveTo>
                      <a:pt x="348" y="417"/>
                    </a:moveTo>
                    <a:lnTo>
                      <a:pt x="36158" y="417"/>
                    </a:lnTo>
                  </a:path>
                </a:pathLst>
              </a:custGeom>
              <a:solidFill>
                <a:srgbClr val="EC4E44"/>
              </a:solidFill>
              <a:ln w="5965" cap="sq">
                <a:noFill/>
                <a:prstDash val="solid"/>
                <a:miter/>
              </a:ln>
            </p:spPr>
            <p:txBody>
              <a:bodyPr rtlCol="0" anchor="ctr"/>
              <a:lstStyle/>
              <a:p>
                <a:endParaRPr lang="en-US"/>
              </a:p>
            </p:txBody>
          </p:sp>
          <p:sp>
            <p:nvSpPr>
              <p:cNvPr id="4037" name="Freeform: Shape 4036">
                <a:extLst>
                  <a:ext uri="{FF2B5EF4-FFF2-40B4-BE49-F238E27FC236}">
                    <a16:creationId xmlns:a16="http://schemas.microsoft.com/office/drawing/2014/main" id="{5327E14F-4F3C-4D86-9497-6290A468A748}"/>
                  </a:ext>
                </a:extLst>
              </p:cNvPr>
              <p:cNvSpPr/>
              <p:nvPr/>
            </p:nvSpPr>
            <p:spPr>
              <a:xfrm>
                <a:off x="2393021" y="4444363"/>
                <a:ext cx="35809" cy="5909"/>
              </a:xfrm>
              <a:custGeom>
                <a:avLst/>
                <a:gdLst>
                  <a:gd name="connsiteX0" fmla="*/ 348 w 35809"/>
                  <a:gd name="connsiteY0" fmla="*/ 417 h 5909"/>
                  <a:gd name="connsiteX1" fmla="*/ 36158 w 35809"/>
                  <a:gd name="connsiteY1" fmla="*/ 417 h 5909"/>
                </a:gdLst>
                <a:ahLst/>
                <a:cxnLst>
                  <a:cxn ang="0">
                    <a:pos x="connsiteX0" y="connsiteY0"/>
                  </a:cxn>
                  <a:cxn ang="0">
                    <a:pos x="connsiteX1" y="connsiteY1"/>
                  </a:cxn>
                </a:cxnLst>
                <a:rect l="l" t="t" r="r" b="b"/>
                <a:pathLst>
                  <a:path w="35809" h="5909">
                    <a:moveTo>
                      <a:pt x="348" y="417"/>
                    </a:moveTo>
                    <a:lnTo>
                      <a:pt x="36158" y="417"/>
                    </a:lnTo>
                  </a:path>
                </a:pathLst>
              </a:custGeom>
              <a:noFill/>
              <a:ln w="5965" cap="flat">
                <a:solidFill>
                  <a:srgbClr val="EC4E44"/>
                </a:solidFill>
                <a:prstDash val="solid"/>
                <a:miter/>
              </a:ln>
            </p:spPr>
            <p:txBody>
              <a:bodyPr rtlCol="0" anchor="ctr"/>
              <a:lstStyle/>
              <a:p>
                <a:endParaRPr lang="en-US"/>
              </a:p>
            </p:txBody>
          </p:sp>
          <p:sp>
            <p:nvSpPr>
              <p:cNvPr id="4038" name="Freeform: Shape 4037">
                <a:extLst>
                  <a:ext uri="{FF2B5EF4-FFF2-40B4-BE49-F238E27FC236}">
                    <a16:creationId xmlns:a16="http://schemas.microsoft.com/office/drawing/2014/main" id="{DCB1FAC1-C178-4D91-95B0-DBD3AB6EFE2E}"/>
                  </a:ext>
                </a:extLst>
              </p:cNvPr>
              <p:cNvSpPr/>
              <p:nvPr/>
            </p:nvSpPr>
            <p:spPr>
              <a:xfrm>
                <a:off x="3604683" y="3417626"/>
                <a:ext cx="35809" cy="5909"/>
              </a:xfrm>
              <a:custGeom>
                <a:avLst/>
                <a:gdLst>
                  <a:gd name="connsiteX0" fmla="*/ 551 w 35809"/>
                  <a:gd name="connsiteY0" fmla="*/ 244 h 5909"/>
                  <a:gd name="connsiteX1" fmla="*/ 36361 w 35809"/>
                  <a:gd name="connsiteY1" fmla="*/ 244 h 5909"/>
                </a:gdLst>
                <a:ahLst/>
                <a:cxnLst>
                  <a:cxn ang="0">
                    <a:pos x="connsiteX0" y="connsiteY0"/>
                  </a:cxn>
                  <a:cxn ang="0">
                    <a:pos x="connsiteX1" y="connsiteY1"/>
                  </a:cxn>
                </a:cxnLst>
                <a:rect l="l" t="t" r="r" b="b"/>
                <a:pathLst>
                  <a:path w="35809" h="5909">
                    <a:moveTo>
                      <a:pt x="551" y="244"/>
                    </a:moveTo>
                    <a:lnTo>
                      <a:pt x="36361" y="244"/>
                    </a:lnTo>
                  </a:path>
                </a:pathLst>
              </a:custGeom>
              <a:solidFill>
                <a:srgbClr val="EC4E44"/>
              </a:solidFill>
              <a:ln w="5965" cap="sq">
                <a:noFill/>
                <a:prstDash val="solid"/>
                <a:miter/>
              </a:ln>
            </p:spPr>
            <p:txBody>
              <a:bodyPr rtlCol="0" anchor="ctr"/>
              <a:lstStyle/>
              <a:p>
                <a:endParaRPr lang="en-US"/>
              </a:p>
            </p:txBody>
          </p:sp>
          <p:sp>
            <p:nvSpPr>
              <p:cNvPr id="4039" name="Freeform: Shape 4038">
                <a:extLst>
                  <a:ext uri="{FF2B5EF4-FFF2-40B4-BE49-F238E27FC236}">
                    <a16:creationId xmlns:a16="http://schemas.microsoft.com/office/drawing/2014/main" id="{6AB3CE92-F850-4187-B5EE-6761E2F13C0A}"/>
                  </a:ext>
                </a:extLst>
              </p:cNvPr>
              <p:cNvSpPr/>
              <p:nvPr/>
            </p:nvSpPr>
            <p:spPr>
              <a:xfrm>
                <a:off x="3604683" y="3417626"/>
                <a:ext cx="35809" cy="5909"/>
              </a:xfrm>
              <a:custGeom>
                <a:avLst/>
                <a:gdLst>
                  <a:gd name="connsiteX0" fmla="*/ 551 w 35809"/>
                  <a:gd name="connsiteY0" fmla="*/ 244 h 5909"/>
                  <a:gd name="connsiteX1" fmla="*/ 36361 w 35809"/>
                  <a:gd name="connsiteY1" fmla="*/ 244 h 5909"/>
                </a:gdLst>
                <a:ahLst/>
                <a:cxnLst>
                  <a:cxn ang="0">
                    <a:pos x="connsiteX0" y="connsiteY0"/>
                  </a:cxn>
                  <a:cxn ang="0">
                    <a:pos x="connsiteX1" y="connsiteY1"/>
                  </a:cxn>
                </a:cxnLst>
                <a:rect l="l" t="t" r="r" b="b"/>
                <a:pathLst>
                  <a:path w="35809" h="5909">
                    <a:moveTo>
                      <a:pt x="551" y="244"/>
                    </a:moveTo>
                    <a:lnTo>
                      <a:pt x="36361" y="244"/>
                    </a:lnTo>
                  </a:path>
                </a:pathLst>
              </a:custGeom>
              <a:noFill/>
              <a:ln w="5965" cap="flat">
                <a:solidFill>
                  <a:srgbClr val="EC4E44"/>
                </a:solidFill>
                <a:prstDash val="solid"/>
                <a:miter/>
              </a:ln>
            </p:spPr>
            <p:txBody>
              <a:bodyPr rtlCol="0" anchor="ctr"/>
              <a:lstStyle/>
              <a:p>
                <a:endParaRPr lang="en-US"/>
              </a:p>
            </p:txBody>
          </p:sp>
          <p:sp>
            <p:nvSpPr>
              <p:cNvPr id="4040" name="Freeform: Shape 4039">
                <a:extLst>
                  <a:ext uri="{FF2B5EF4-FFF2-40B4-BE49-F238E27FC236}">
                    <a16:creationId xmlns:a16="http://schemas.microsoft.com/office/drawing/2014/main" id="{9CCCF5CF-07F7-4187-A093-502EC02DA1CC}"/>
                  </a:ext>
                </a:extLst>
              </p:cNvPr>
              <p:cNvSpPr/>
              <p:nvPr/>
            </p:nvSpPr>
            <p:spPr>
              <a:xfrm>
                <a:off x="3331533" y="3604939"/>
                <a:ext cx="35809" cy="5909"/>
              </a:xfrm>
              <a:custGeom>
                <a:avLst/>
                <a:gdLst>
                  <a:gd name="connsiteX0" fmla="*/ 506 w 35809"/>
                  <a:gd name="connsiteY0" fmla="*/ 275 h 5909"/>
                  <a:gd name="connsiteX1" fmla="*/ 36315 w 35809"/>
                  <a:gd name="connsiteY1" fmla="*/ 275 h 5909"/>
                </a:gdLst>
                <a:ahLst/>
                <a:cxnLst>
                  <a:cxn ang="0">
                    <a:pos x="connsiteX0" y="connsiteY0"/>
                  </a:cxn>
                  <a:cxn ang="0">
                    <a:pos x="connsiteX1" y="connsiteY1"/>
                  </a:cxn>
                </a:cxnLst>
                <a:rect l="l" t="t" r="r" b="b"/>
                <a:pathLst>
                  <a:path w="35809" h="5909">
                    <a:moveTo>
                      <a:pt x="506" y="275"/>
                    </a:moveTo>
                    <a:lnTo>
                      <a:pt x="36315" y="275"/>
                    </a:lnTo>
                  </a:path>
                </a:pathLst>
              </a:custGeom>
              <a:solidFill>
                <a:srgbClr val="EC4E44"/>
              </a:solidFill>
              <a:ln w="5965" cap="sq">
                <a:noFill/>
                <a:prstDash val="solid"/>
                <a:miter/>
              </a:ln>
            </p:spPr>
            <p:txBody>
              <a:bodyPr rtlCol="0" anchor="ctr"/>
              <a:lstStyle/>
              <a:p>
                <a:endParaRPr lang="en-US"/>
              </a:p>
            </p:txBody>
          </p:sp>
          <p:sp>
            <p:nvSpPr>
              <p:cNvPr id="4041" name="Freeform: Shape 4040">
                <a:extLst>
                  <a:ext uri="{FF2B5EF4-FFF2-40B4-BE49-F238E27FC236}">
                    <a16:creationId xmlns:a16="http://schemas.microsoft.com/office/drawing/2014/main" id="{3ADBEFC6-F357-4DD1-AA06-28647123F087}"/>
                  </a:ext>
                </a:extLst>
              </p:cNvPr>
              <p:cNvSpPr/>
              <p:nvPr/>
            </p:nvSpPr>
            <p:spPr>
              <a:xfrm>
                <a:off x="3331533" y="3604939"/>
                <a:ext cx="35809" cy="5909"/>
              </a:xfrm>
              <a:custGeom>
                <a:avLst/>
                <a:gdLst>
                  <a:gd name="connsiteX0" fmla="*/ 506 w 35809"/>
                  <a:gd name="connsiteY0" fmla="*/ 275 h 5909"/>
                  <a:gd name="connsiteX1" fmla="*/ 36315 w 35809"/>
                  <a:gd name="connsiteY1" fmla="*/ 275 h 5909"/>
                </a:gdLst>
                <a:ahLst/>
                <a:cxnLst>
                  <a:cxn ang="0">
                    <a:pos x="connsiteX0" y="connsiteY0"/>
                  </a:cxn>
                  <a:cxn ang="0">
                    <a:pos x="connsiteX1" y="connsiteY1"/>
                  </a:cxn>
                </a:cxnLst>
                <a:rect l="l" t="t" r="r" b="b"/>
                <a:pathLst>
                  <a:path w="35809" h="5909">
                    <a:moveTo>
                      <a:pt x="506" y="275"/>
                    </a:moveTo>
                    <a:lnTo>
                      <a:pt x="36315" y="275"/>
                    </a:lnTo>
                  </a:path>
                </a:pathLst>
              </a:custGeom>
              <a:noFill/>
              <a:ln w="5965" cap="flat">
                <a:solidFill>
                  <a:srgbClr val="EC4E44"/>
                </a:solidFill>
                <a:prstDash val="solid"/>
                <a:miter/>
              </a:ln>
            </p:spPr>
            <p:txBody>
              <a:bodyPr rtlCol="0" anchor="ctr"/>
              <a:lstStyle/>
              <a:p>
                <a:endParaRPr lang="en-US"/>
              </a:p>
            </p:txBody>
          </p:sp>
          <p:sp>
            <p:nvSpPr>
              <p:cNvPr id="4042" name="Freeform: Shape 4041">
                <a:extLst>
                  <a:ext uri="{FF2B5EF4-FFF2-40B4-BE49-F238E27FC236}">
                    <a16:creationId xmlns:a16="http://schemas.microsoft.com/office/drawing/2014/main" id="{025B5206-1741-45C4-829A-6C73D38A0B3E}"/>
                  </a:ext>
                </a:extLst>
              </p:cNvPr>
              <p:cNvSpPr/>
              <p:nvPr/>
            </p:nvSpPr>
            <p:spPr>
              <a:xfrm>
                <a:off x="3424140" y="3483904"/>
                <a:ext cx="35809" cy="5909"/>
              </a:xfrm>
              <a:custGeom>
                <a:avLst/>
                <a:gdLst>
                  <a:gd name="connsiteX0" fmla="*/ 521 w 35809"/>
                  <a:gd name="connsiteY0" fmla="*/ 255 h 5909"/>
                  <a:gd name="connsiteX1" fmla="*/ 36330 w 35809"/>
                  <a:gd name="connsiteY1" fmla="*/ 255 h 5909"/>
                </a:gdLst>
                <a:ahLst/>
                <a:cxnLst>
                  <a:cxn ang="0">
                    <a:pos x="connsiteX0" y="connsiteY0"/>
                  </a:cxn>
                  <a:cxn ang="0">
                    <a:pos x="connsiteX1" y="connsiteY1"/>
                  </a:cxn>
                </a:cxnLst>
                <a:rect l="l" t="t" r="r" b="b"/>
                <a:pathLst>
                  <a:path w="35809" h="5909">
                    <a:moveTo>
                      <a:pt x="521" y="255"/>
                    </a:moveTo>
                    <a:lnTo>
                      <a:pt x="36330" y="255"/>
                    </a:lnTo>
                  </a:path>
                </a:pathLst>
              </a:custGeom>
              <a:solidFill>
                <a:srgbClr val="EC4E44"/>
              </a:solidFill>
              <a:ln w="5965" cap="sq">
                <a:noFill/>
                <a:prstDash val="solid"/>
                <a:miter/>
              </a:ln>
            </p:spPr>
            <p:txBody>
              <a:bodyPr rtlCol="0" anchor="ctr"/>
              <a:lstStyle/>
              <a:p>
                <a:endParaRPr lang="en-US"/>
              </a:p>
            </p:txBody>
          </p:sp>
          <p:sp>
            <p:nvSpPr>
              <p:cNvPr id="4043" name="Freeform: Shape 4042">
                <a:extLst>
                  <a:ext uri="{FF2B5EF4-FFF2-40B4-BE49-F238E27FC236}">
                    <a16:creationId xmlns:a16="http://schemas.microsoft.com/office/drawing/2014/main" id="{C43A0148-49C6-4C85-BE7F-787D1B2AA5F8}"/>
                  </a:ext>
                </a:extLst>
              </p:cNvPr>
              <p:cNvSpPr/>
              <p:nvPr/>
            </p:nvSpPr>
            <p:spPr>
              <a:xfrm>
                <a:off x="3424140" y="3483904"/>
                <a:ext cx="35809" cy="5909"/>
              </a:xfrm>
              <a:custGeom>
                <a:avLst/>
                <a:gdLst>
                  <a:gd name="connsiteX0" fmla="*/ 521 w 35809"/>
                  <a:gd name="connsiteY0" fmla="*/ 255 h 5909"/>
                  <a:gd name="connsiteX1" fmla="*/ 36330 w 35809"/>
                  <a:gd name="connsiteY1" fmla="*/ 255 h 5909"/>
                </a:gdLst>
                <a:ahLst/>
                <a:cxnLst>
                  <a:cxn ang="0">
                    <a:pos x="connsiteX0" y="connsiteY0"/>
                  </a:cxn>
                  <a:cxn ang="0">
                    <a:pos x="connsiteX1" y="connsiteY1"/>
                  </a:cxn>
                </a:cxnLst>
                <a:rect l="l" t="t" r="r" b="b"/>
                <a:pathLst>
                  <a:path w="35809" h="5909">
                    <a:moveTo>
                      <a:pt x="521" y="255"/>
                    </a:moveTo>
                    <a:lnTo>
                      <a:pt x="36330" y="255"/>
                    </a:lnTo>
                  </a:path>
                </a:pathLst>
              </a:custGeom>
              <a:noFill/>
              <a:ln w="5965" cap="flat">
                <a:solidFill>
                  <a:srgbClr val="EC4E44"/>
                </a:solidFill>
                <a:prstDash val="solid"/>
                <a:miter/>
              </a:ln>
            </p:spPr>
            <p:txBody>
              <a:bodyPr rtlCol="0" anchor="ctr"/>
              <a:lstStyle/>
              <a:p>
                <a:endParaRPr lang="en-US"/>
              </a:p>
            </p:txBody>
          </p:sp>
          <p:sp>
            <p:nvSpPr>
              <p:cNvPr id="4044" name="Freeform: Shape 4043">
                <a:extLst>
                  <a:ext uri="{FF2B5EF4-FFF2-40B4-BE49-F238E27FC236}">
                    <a16:creationId xmlns:a16="http://schemas.microsoft.com/office/drawing/2014/main" id="{B78D5C95-CD60-43B8-BA10-097CEC63E8B4}"/>
                  </a:ext>
                </a:extLst>
              </p:cNvPr>
              <p:cNvSpPr/>
              <p:nvPr/>
            </p:nvSpPr>
            <p:spPr>
              <a:xfrm>
                <a:off x="2068657" y="4612973"/>
                <a:ext cx="35809" cy="5909"/>
              </a:xfrm>
              <a:custGeom>
                <a:avLst/>
                <a:gdLst>
                  <a:gd name="connsiteX0" fmla="*/ 294 w 35809"/>
                  <a:gd name="connsiteY0" fmla="*/ 446 h 5909"/>
                  <a:gd name="connsiteX1" fmla="*/ 36103 w 35809"/>
                  <a:gd name="connsiteY1" fmla="*/ 446 h 5909"/>
                </a:gdLst>
                <a:ahLst/>
                <a:cxnLst>
                  <a:cxn ang="0">
                    <a:pos x="connsiteX0" y="connsiteY0"/>
                  </a:cxn>
                  <a:cxn ang="0">
                    <a:pos x="connsiteX1" y="connsiteY1"/>
                  </a:cxn>
                </a:cxnLst>
                <a:rect l="l" t="t" r="r" b="b"/>
                <a:pathLst>
                  <a:path w="35809" h="5909">
                    <a:moveTo>
                      <a:pt x="294" y="446"/>
                    </a:moveTo>
                    <a:lnTo>
                      <a:pt x="36103" y="446"/>
                    </a:lnTo>
                  </a:path>
                </a:pathLst>
              </a:custGeom>
              <a:solidFill>
                <a:srgbClr val="EC4E44"/>
              </a:solidFill>
              <a:ln w="5965" cap="sq">
                <a:noFill/>
                <a:prstDash val="solid"/>
                <a:miter/>
              </a:ln>
            </p:spPr>
            <p:txBody>
              <a:bodyPr rtlCol="0" anchor="ctr"/>
              <a:lstStyle/>
              <a:p>
                <a:endParaRPr lang="en-US"/>
              </a:p>
            </p:txBody>
          </p:sp>
          <p:sp>
            <p:nvSpPr>
              <p:cNvPr id="4045" name="Freeform: Shape 4044">
                <a:extLst>
                  <a:ext uri="{FF2B5EF4-FFF2-40B4-BE49-F238E27FC236}">
                    <a16:creationId xmlns:a16="http://schemas.microsoft.com/office/drawing/2014/main" id="{F8F7550F-FE53-41B3-B51F-2D0F59892995}"/>
                  </a:ext>
                </a:extLst>
              </p:cNvPr>
              <p:cNvSpPr/>
              <p:nvPr/>
            </p:nvSpPr>
            <p:spPr>
              <a:xfrm>
                <a:off x="2068657" y="4612973"/>
                <a:ext cx="35809" cy="5909"/>
              </a:xfrm>
              <a:custGeom>
                <a:avLst/>
                <a:gdLst>
                  <a:gd name="connsiteX0" fmla="*/ 294 w 35809"/>
                  <a:gd name="connsiteY0" fmla="*/ 446 h 5909"/>
                  <a:gd name="connsiteX1" fmla="*/ 36103 w 35809"/>
                  <a:gd name="connsiteY1" fmla="*/ 446 h 5909"/>
                </a:gdLst>
                <a:ahLst/>
                <a:cxnLst>
                  <a:cxn ang="0">
                    <a:pos x="connsiteX0" y="connsiteY0"/>
                  </a:cxn>
                  <a:cxn ang="0">
                    <a:pos x="connsiteX1" y="connsiteY1"/>
                  </a:cxn>
                </a:cxnLst>
                <a:rect l="l" t="t" r="r" b="b"/>
                <a:pathLst>
                  <a:path w="35809" h="5909">
                    <a:moveTo>
                      <a:pt x="294" y="446"/>
                    </a:moveTo>
                    <a:lnTo>
                      <a:pt x="36103" y="446"/>
                    </a:lnTo>
                  </a:path>
                </a:pathLst>
              </a:custGeom>
              <a:noFill/>
              <a:ln w="5965" cap="flat">
                <a:solidFill>
                  <a:srgbClr val="EC4E44"/>
                </a:solidFill>
                <a:prstDash val="solid"/>
                <a:miter/>
              </a:ln>
            </p:spPr>
            <p:txBody>
              <a:bodyPr rtlCol="0" anchor="ctr"/>
              <a:lstStyle/>
              <a:p>
                <a:endParaRPr lang="en-US"/>
              </a:p>
            </p:txBody>
          </p:sp>
          <p:sp>
            <p:nvSpPr>
              <p:cNvPr id="4046" name="Freeform: Shape 4045">
                <a:extLst>
                  <a:ext uri="{FF2B5EF4-FFF2-40B4-BE49-F238E27FC236}">
                    <a16:creationId xmlns:a16="http://schemas.microsoft.com/office/drawing/2014/main" id="{A0E73103-C0FE-4712-9D60-B619F357F63B}"/>
                  </a:ext>
                </a:extLst>
              </p:cNvPr>
              <p:cNvSpPr/>
              <p:nvPr/>
            </p:nvSpPr>
            <p:spPr>
              <a:xfrm>
                <a:off x="3497271" y="3490463"/>
                <a:ext cx="35809" cy="5909"/>
              </a:xfrm>
              <a:custGeom>
                <a:avLst/>
                <a:gdLst>
                  <a:gd name="connsiteX0" fmla="*/ 533 w 35809"/>
                  <a:gd name="connsiteY0" fmla="*/ 256 h 5909"/>
                  <a:gd name="connsiteX1" fmla="*/ 36343 w 35809"/>
                  <a:gd name="connsiteY1" fmla="*/ 256 h 5909"/>
                </a:gdLst>
                <a:ahLst/>
                <a:cxnLst>
                  <a:cxn ang="0">
                    <a:pos x="connsiteX0" y="connsiteY0"/>
                  </a:cxn>
                  <a:cxn ang="0">
                    <a:pos x="connsiteX1" y="connsiteY1"/>
                  </a:cxn>
                </a:cxnLst>
                <a:rect l="l" t="t" r="r" b="b"/>
                <a:pathLst>
                  <a:path w="35809" h="5909">
                    <a:moveTo>
                      <a:pt x="533" y="256"/>
                    </a:moveTo>
                    <a:lnTo>
                      <a:pt x="36343" y="256"/>
                    </a:lnTo>
                  </a:path>
                </a:pathLst>
              </a:custGeom>
              <a:solidFill>
                <a:srgbClr val="EC4E44"/>
              </a:solidFill>
              <a:ln w="5965" cap="sq">
                <a:noFill/>
                <a:prstDash val="solid"/>
                <a:miter/>
              </a:ln>
            </p:spPr>
            <p:txBody>
              <a:bodyPr rtlCol="0" anchor="ctr"/>
              <a:lstStyle/>
              <a:p>
                <a:endParaRPr lang="en-US"/>
              </a:p>
            </p:txBody>
          </p:sp>
          <p:sp>
            <p:nvSpPr>
              <p:cNvPr id="4047" name="Freeform: Shape 4046">
                <a:extLst>
                  <a:ext uri="{FF2B5EF4-FFF2-40B4-BE49-F238E27FC236}">
                    <a16:creationId xmlns:a16="http://schemas.microsoft.com/office/drawing/2014/main" id="{EA35C4B9-E384-4606-81D0-E9FE8E6ADD3F}"/>
                  </a:ext>
                </a:extLst>
              </p:cNvPr>
              <p:cNvSpPr/>
              <p:nvPr/>
            </p:nvSpPr>
            <p:spPr>
              <a:xfrm>
                <a:off x="3497271" y="3490463"/>
                <a:ext cx="35809" cy="5909"/>
              </a:xfrm>
              <a:custGeom>
                <a:avLst/>
                <a:gdLst>
                  <a:gd name="connsiteX0" fmla="*/ 533 w 35809"/>
                  <a:gd name="connsiteY0" fmla="*/ 256 h 5909"/>
                  <a:gd name="connsiteX1" fmla="*/ 36343 w 35809"/>
                  <a:gd name="connsiteY1" fmla="*/ 256 h 5909"/>
                </a:gdLst>
                <a:ahLst/>
                <a:cxnLst>
                  <a:cxn ang="0">
                    <a:pos x="connsiteX0" y="connsiteY0"/>
                  </a:cxn>
                  <a:cxn ang="0">
                    <a:pos x="connsiteX1" y="connsiteY1"/>
                  </a:cxn>
                </a:cxnLst>
                <a:rect l="l" t="t" r="r" b="b"/>
                <a:pathLst>
                  <a:path w="35809" h="5909">
                    <a:moveTo>
                      <a:pt x="533" y="256"/>
                    </a:moveTo>
                    <a:lnTo>
                      <a:pt x="36343" y="256"/>
                    </a:lnTo>
                  </a:path>
                </a:pathLst>
              </a:custGeom>
              <a:noFill/>
              <a:ln w="5965" cap="flat">
                <a:solidFill>
                  <a:srgbClr val="EC4E44"/>
                </a:solidFill>
                <a:prstDash val="solid"/>
                <a:miter/>
              </a:ln>
            </p:spPr>
            <p:txBody>
              <a:bodyPr rtlCol="0" anchor="ctr"/>
              <a:lstStyle/>
              <a:p>
                <a:endParaRPr lang="en-US"/>
              </a:p>
            </p:txBody>
          </p:sp>
          <p:sp>
            <p:nvSpPr>
              <p:cNvPr id="4048" name="Freeform: Shape 4047">
                <a:extLst>
                  <a:ext uri="{FF2B5EF4-FFF2-40B4-BE49-F238E27FC236}">
                    <a16:creationId xmlns:a16="http://schemas.microsoft.com/office/drawing/2014/main" id="{809AF8B8-48AC-45DA-8720-82F208BB3858}"/>
                  </a:ext>
                </a:extLst>
              </p:cNvPr>
              <p:cNvSpPr/>
              <p:nvPr/>
            </p:nvSpPr>
            <p:spPr>
              <a:xfrm>
                <a:off x="3064202" y="3858778"/>
                <a:ext cx="35809" cy="5909"/>
              </a:xfrm>
              <a:custGeom>
                <a:avLst/>
                <a:gdLst>
                  <a:gd name="connsiteX0" fmla="*/ 461 w 35809"/>
                  <a:gd name="connsiteY0" fmla="*/ 318 h 5909"/>
                  <a:gd name="connsiteX1" fmla="*/ 36270 w 35809"/>
                  <a:gd name="connsiteY1" fmla="*/ 318 h 5909"/>
                </a:gdLst>
                <a:ahLst/>
                <a:cxnLst>
                  <a:cxn ang="0">
                    <a:pos x="connsiteX0" y="connsiteY0"/>
                  </a:cxn>
                  <a:cxn ang="0">
                    <a:pos x="connsiteX1" y="connsiteY1"/>
                  </a:cxn>
                </a:cxnLst>
                <a:rect l="l" t="t" r="r" b="b"/>
                <a:pathLst>
                  <a:path w="35809" h="5909">
                    <a:moveTo>
                      <a:pt x="461" y="318"/>
                    </a:moveTo>
                    <a:lnTo>
                      <a:pt x="36270" y="318"/>
                    </a:lnTo>
                  </a:path>
                </a:pathLst>
              </a:custGeom>
              <a:solidFill>
                <a:srgbClr val="EC4E44"/>
              </a:solidFill>
              <a:ln w="5965" cap="sq">
                <a:noFill/>
                <a:prstDash val="solid"/>
                <a:miter/>
              </a:ln>
            </p:spPr>
            <p:txBody>
              <a:bodyPr rtlCol="0" anchor="ctr"/>
              <a:lstStyle/>
              <a:p>
                <a:endParaRPr lang="en-US"/>
              </a:p>
            </p:txBody>
          </p:sp>
          <p:sp>
            <p:nvSpPr>
              <p:cNvPr id="4049" name="Freeform: Shape 4048">
                <a:extLst>
                  <a:ext uri="{FF2B5EF4-FFF2-40B4-BE49-F238E27FC236}">
                    <a16:creationId xmlns:a16="http://schemas.microsoft.com/office/drawing/2014/main" id="{D9B94CB2-2D07-42A1-870E-5E8BB06A76AC}"/>
                  </a:ext>
                </a:extLst>
              </p:cNvPr>
              <p:cNvSpPr/>
              <p:nvPr/>
            </p:nvSpPr>
            <p:spPr>
              <a:xfrm>
                <a:off x="3064202" y="3858778"/>
                <a:ext cx="35809" cy="5909"/>
              </a:xfrm>
              <a:custGeom>
                <a:avLst/>
                <a:gdLst>
                  <a:gd name="connsiteX0" fmla="*/ 461 w 35809"/>
                  <a:gd name="connsiteY0" fmla="*/ 318 h 5909"/>
                  <a:gd name="connsiteX1" fmla="*/ 36270 w 35809"/>
                  <a:gd name="connsiteY1" fmla="*/ 318 h 5909"/>
                </a:gdLst>
                <a:ahLst/>
                <a:cxnLst>
                  <a:cxn ang="0">
                    <a:pos x="connsiteX0" y="connsiteY0"/>
                  </a:cxn>
                  <a:cxn ang="0">
                    <a:pos x="connsiteX1" y="connsiteY1"/>
                  </a:cxn>
                </a:cxnLst>
                <a:rect l="l" t="t" r="r" b="b"/>
                <a:pathLst>
                  <a:path w="35809" h="5909">
                    <a:moveTo>
                      <a:pt x="461" y="318"/>
                    </a:moveTo>
                    <a:lnTo>
                      <a:pt x="36270" y="318"/>
                    </a:lnTo>
                  </a:path>
                </a:pathLst>
              </a:custGeom>
              <a:noFill/>
              <a:ln w="5965" cap="flat">
                <a:solidFill>
                  <a:srgbClr val="EC4E44"/>
                </a:solidFill>
                <a:prstDash val="solid"/>
                <a:miter/>
              </a:ln>
            </p:spPr>
            <p:txBody>
              <a:bodyPr rtlCol="0" anchor="ctr"/>
              <a:lstStyle/>
              <a:p>
                <a:endParaRPr lang="en-US"/>
              </a:p>
            </p:txBody>
          </p:sp>
          <p:sp>
            <p:nvSpPr>
              <p:cNvPr id="4050" name="Freeform: Shape 4049">
                <a:extLst>
                  <a:ext uri="{FF2B5EF4-FFF2-40B4-BE49-F238E27FC236}">
                    <a16:creationId xmlns:a16="http://schemas.microsoft.com/office/drawing/2014/main" id="{866AE1D1-985E-46F7-8829-68FDDEDCBD3B}"/>
                  </a:ext>
                </a:extLst>
              </p:cNvPr>
              <p:cNvSpPr/>
              <p:nvPr/>
            </p:nvSpPr>
            <p:spPr>
              <a:xfrm>
                <a:off x="2946597" y="3899975"/>
                <a:ext cx="35809" cy="5909"/>
              </a:xfrm>
              <a:custGeom>
                <a:avLst/>
                <a:gdLst>
                  <a:gd name="connsiteX0" fmla="*/ 441 w 35809"/>
                  <a:gd name="connsiteY0" fmla="*/ 325 h 5909"/>
                  <a:gd name="connsiteX1" fmla="*/ 36250 w 35809"/>
                  <a:gd name="connsiteY1" fmla="*/ 325 h 5909"/>
                </a:gdLst>
                <a:ahLst/>
                <a:cxnLst>
                  <a:cxn ang="0">
                    <a:pos x="connsiteX0" y="connsiteY0"/>
                  </a:cxn>
                  <a:cxn ang="0">
                    <a:pos x="connsiteX1" y="connsiteY1"/>
                  </a:cxn>
                </a:cxnLst>
                <a:rect l="l" t="t" r="r" b="b"/>
                <a:pathLst>
                  <a:path w="35809" h="5909">
                    <a:moveTo>
                      <a:pt x="441" y="325"/>
                    </a:moveTo>
                    <a:lnTo>
                      <a:pt x="36250" y="325"/>
                    </a:lnTo>
                  </a:path>
                </a:pathLst>
              </a:custGeom>
              <a:solidFill>
                <a:srgbClr val="EC4E44"/>
              </a:solidFill>
              <a:ln w="5965" cap="sq">
                <a:noFill/>
                <a:prstDash val="solid"/>
                <a:miter/>
              </a:ln>
            </p:spPr>
            <p:txBody>
              <a:bodyPr rtlCol="0" anchor="ctr"/>
              <a:lstStyle/>
              <a:p>
                <a:endParaRPr lang="en-US"/>
              </a:p>
            </p:txBody>
          </p:sp>
          <p:sp>
            <p:nvSpPr>
              <p:cNvPr id="4051" name="Freeform: Shape 4050">
                <a:extLst>
                  <a:ext uri="{FF2B5EF4-FFF2-40B4-BE49-F238E27FC236}">
                    <a16:creationId xmlns:a16="http://schemas.microsoft.com/office/drawing/2014/main" id="{CF45ED48-4A27-4800-827F-004839FB71D0}"/>
                  </a:ext>
                </a:extLst>
              </p:cNvPr>
              <p:cNvSpPr/>
              <p:nvPr/>
            </p:nvSpPr>
            <p:spPr>
              <a:xfrm>
                <a:off x="2946597" y="3899975"/>
                <a:ext cx="35809" cy="5909"/>
              </a:xfrm>
              <a:custGeom>
                <a:avLst/>
                <a:gdLst>
                  <a:gd name="connsiteX0" fmla="*/ 441 w 35809"/>
                  <a:gd name="connsiteY0" fmla="*/ 325 h 5909"/>
                  <a:gd name="connsiteX1" fmla="*/ 36250 w 35809"/>
                  <a:gd name="connsiteY1" fmla="*/ 325 h 5909"/>
                </a:gdLst>
                <a:ahLst/>
                <a:cxnLst>
                  <a:cxn ang="0">
                    <a:pos x="connsiteX0" y="connsiteY0"/>
                  </a:cxn>
                  <a:cxn ang="0">
                    <a:pos x="connsiteX1" y="connsiteY1"/>
                  </a:cxn>
                </a:cxnLst>
                <a:rect l="l" t="t" r="r" b="b"/>
                <a:pathLst>
                  <a:path w="35809" h="5909">
                    <a:moveTo>
                      <a:pt x="441" y="325"/>
                    </a:moveTo>
                    <a:lnTo>
                      <a:pt x="36250" y="325"/>
                    </a:lnTo>
                  </a:path>
                </a:pathLst>
              </a:custGeom>
              <a:noFill/>
              <a:ln w="5965" cap="flat">
                <a:solidFill>
                  <a:srgbClr val="EC4E44"/>
                </a:solidFill>
                <a:prstDash val="solid"/>
                <a:miter/>
              </a:ln>
            </p:spPr>
            <p:txBody>
              <a:bodyPr rtlCol="0" anchor="ctr"/>
              <a:lstStyle/>
              <a:p>
                <a:endParaRPr lang="en-US"/>
              </a:p>
            </p:txBody>
          </p:sp>
          <p:sp>
            <p:nvSpPr>
              <p:cNvPr id="4052" name="Freeform: Shape 4051">
                <a:extLst>
                  <a:ext uri="{FF2B5EF4-FFF2-40B4-BE49-F238E27FC236}">
                    <a16:creationId xmlns:a16="http://schemas.microsoft.com/office/drawing/2014/main" id="{6AC7CD74-FA0B-4CB7-8BFF-2D52BC0BF747}"/>
                  </a:ext>
                </a:extLst>
              </p:cNvPr>
              <p:cNvSpPr/>
              <p:nvPr/>
            </p:nvSpPr>
            <p:spPr>
              <a:xfrm>
                <a:off x="3385478" y="3541453"/>
                <a:ext cx="35809" cy="5909"/>
              </a:xfrm>
              <a:custGeom>
                <a:avLst/>
                <a:gdLst>
                  <a:gd name="connsiteX0" fmla="*/ 515 w 35809"/>
                  <a:gd name="connsiteY0" fmla="*/ 265 h 5909"/>
                  <a:gd name="connsiteX1" fmla="*/ 36324 w 35809"/>
                  <a:gd name="connsiteY1" fmla="*/ 265 h 5909"/>
                </a:gdLst>
                <a:ahLst/>
                <a:cxnLst>
                  <a:cxn ang="0">
                    <a:pos x="connsiteX0" y="connsiteY0"/>
                  </a:cxn>
                  <a:cxn ang="0">
                    <a:pos x="connsiteX1" y="connsiteY1"/>
                  </a:cxn>
                </a:cxnLst>
                <a:rect l="l" t="t" r="r" b="b"/>
                <a:pathLst>
                  <a:path w="35809" h="5909">
                    <a:moveTo>
                      <a:pt x="515" y="265"/>
                    </a:moveTo>
                    <a:lnTo>
                      <a:pt x="36324" y="265"/>
                    </a:lnTo>
                  </a:path>
                </a:pathLst>
              </a:custGeom>
              <a:solidFill>
                <a:srgbClr val="EC4E44"/>
              </a:solidFill>
              <a:ln w="5965" cap="sq">
                <a:noFill/>
                <a:prstDash val="solid"/>
                <a:miter/>
              </a:ln>
            </p:spPr>
            <p:txBody>
              <a:bodyPr rtlCol="0" anchor="ctr"/>
              <a:lstStyle/>
              <a:p>
                <a:endParaRPr lang="en-US"/>
              </a:p>
            </p:txBody>
          </p:sp>
          <p:sp>
            <p:nvSpPr>
              <p:cNvPr id="4053" name="Freeform: Shape 4052">
                <a:extLst>
                  <a:ext uri="{FF2B5EF4-FFF2-40B4-BE49-F238E27FC236}">
                    <a16:creationId xmlns:a16="http://schemas.microsoft.com/office/drawing/2014/main" id="{87AA3AF1-DDD3-42C2-B744-85071D8A5A9F}"/>
                  </a:ext>
                </a:extLst>
              </p:cNvPr>
              <p:cNvSpPr/>
              <p:nvPr/>
            </p:nvSpPr>
            <p:spPr>
              <a:xfrm>
                <a:off x="3385478" y="3541453"/>
                <a:ext cx="35809" cy="5909"/>
              </a:xfrm>
              <a:custGeom>
                <a:avLst/>
                <a:gdLst>
                  <a:gd name="connsiteX0" fmla="*/ 515 w 35809"/>
                  <a:gd name="connsiteY0" fmla="*/ 265 h 5909"/>
                  <a:gd name="connsiteX1" fmla="*/ 36324 w 35809"/>
                  <a:gd name="connsiteY1" fmla="*/ 265 h 5909"/>
                </a:gdLst>
                <a:ahLst/>
                <a:cxnLst>
                  <a:cxn ang="0">
                    <a:pos x="connsiteX0" y="connsiteY0"/>
                  </a:cxn>
                  <a:cxn ang="0">
                    <a:pos x="connsiteX1" y="connsiteY1"/>
                  </a:cxn>
                </a:cxnLst>
                <a:rect l="l" t="t" r="r" b="b"/>
                <a:pathLst>
                  <a:path w="35809" h="5909">
                    <a:moveTo>
                      <a:pt x="515" y="265"/>
                    </a:moveTo>
                    <a:lnTo>
                      <a:pt x="36324" y="265"/>
                    </a:lnTo>
                  </a:path>
                </a:pathLst>
              </a:custGeom>
              <a:noFill/>
              <a:ln w="5965" cap="flat">
                <a:solidFill>
                  <a:srgbClr val="EC4E44"/>
                </a:solidFill>
                <a:prstDash val="solid"/>
                <a:miter/>
              </a:ln>
            </p:spPr>
            <p:txBody>
              <a:bodyPr rtlCol="0" anchor="ctr"/>
              <a:lstStyle/>
              <a:p>
                <a:endParaRPr lang="en-US"/>
              </a:p>
            </p:txBody>
          </p:sp>
          <p:sp>
            <p:nvSpPr>
              <p:cNvPr id="4054" name="Freeform: Shape 4053">
                <a:extLst>
                  <a:ext uri="{FF2B5EF4-FFF2-40B4-BE49-F238E27FC236}">
                    <a16:creationId xmlns:a16="http://schemas.microsoft.com/office/drawing/2014/main" id="{F1463B39-1455-44E5-A333-15BA192B1626}"/>
                  </a:ext>
                </a:extLst>
              </p:cNvPr>
              <p:cNvSpPr/>
              <p:nvPr/>
            </p:nvSpPr>
            <p:spPr>
              <a:xfrm>
                <a:off x="2321435" y="4466658"/>
                <a:ext cx="35809" cy="5909"/>
              </a:xfrm>
              <a:custGeom>
                <a:avLst/>
                <a:gdLst>
                  <a:gd name="connsiteX0" fmla="*/ 336 w 35809"/>
                  <a:gd name="connsiteY0" fmla="*/ 421 h 5909"/>
                  <a:gd name="connsiteX1" fmla="*/ 36146 w 35809"/>
                  <a:gd name="connsiteY1" fmla="*/ 421 h 5909"/>
                </a:gdLst>
                <a:ahLst/>
                <a:cxnLst>
                  <a:cxn ang="0">
                    <a:pos x="connsiteX0" y="connsiteY0"/>
                  </a:cxn>
                  <a:cxn ang="0">
                    <a:pos x="connsiteX1" y="connsiteY1"/>
                  </a:cxn>
                </a:cxnLst>
                <a:rect l="l" t="t" r="r" b="b"/>
                <a:pathLst>
                  <a:path w="35809" h="5909">
                    <a:moveTo>
                      <a:pt x="336" y="421"/>
                    </a:moveTo>
                    <a:lnTo>
                      <a:pt x="36146" y="421"/>
                    </a:lnTo>
                  </a:path>
                </a:pathLst>
              </a:custGeom>
              <a:solidFill>
                <a:srgbClr val="EC4E44"/>
              </a:solidFill>
              <a:ln w="5965" cap="sq">
                <a:noFill/>
                <a:prstDash val="solid"/>
                <a:miter/>
              </a:ln>
            </p:spPr>
            <p:txBody>
              <a:bodyPr rtlCol="0" anchor="ctr"/>
              <a:lstStyle/>
              <a:p>
                <a:endParaRPr lang="en-US"/>
              </a:p>
            </p:txBody>
          </p:sp>
          <p:sp>
            <p:nvSpPr>
              <p:cNvPr id="4055" name="Freeform: Shape 4054">
                <a:extLst>
                  <a:ext uri="{FF2B5EF4-FFF2-40B4-BE49-F238E27FC236}">
                    <a16:creationId xmlns:a16="http://schemas.microsoft.com/office/drawing/2014/main" id="{EAE4D5AE-076B-4F43-B087-048598BA79E8}"/>
                  </a:ext>
                </a:extLst>
              </p:cNvPr>
              <p:cNvSpPr/>
              <p:nvPr/>
            </p:nvSpPr>
            <p:spPr>
              <a:xfrm>
                <a:off x="2321435" y="4466658"/>
                <a:ext cx="35809" cy="5909"/>
              </a:xfrm>
              <a:custGeom>
                <a:avLst/>
                <a:gdLst>
                  <a:gd name="connsiteX0" fmla="*/ 336 w 35809"/>
                  <a:gd name="connsiteY0" fmla="*/ 421 h 5909"/>
                  <a:gd name="connsiteX1" fmla="*/ 36146 w 35809"/>
                  <a:gd name="connsiteY1" fmla="*/ 421 h 5909"/>
                </a:gdLst>
                <a:ahLst/>
                <a:cxnLst>
                  <a:cxn ang="0">
                    <a:pos x="connsiteX0" y="connsiteY0"/>
                  </a:cxn>
                  <a:cxn ang="0">
                    <a:pos x="connsiteX1" y="connsiteY1"/>
                  </a:cxn>
                </a:cxnLst>
                <a:rect l="l" t="t" r="r" b="b"/>
                <a:pathLst>
                  <a:path w="35809" h="5909">
                    <a:moveTo>
                      <a:pt x="336" y="421"/>
                    </a:moveTo>
                    <a:lnTo>
                      <a:pt x="36146" y="421"/>
                    </a:lnTo>
                  </a:path>
                </a:pathLst>
              </a:custGeom>
              <a:noFill/>
              <a:ln w="5965" cap="flat">
                <a:solidFill>
                  <a:srgbClr val="EC4E44"/>
                </a:solidFill>
                <a:prstDash val="solid"/>
                <a:miter/>
              </a:ln>
            </p:spPr>
            <p:txBody>
              <a:bodyPr rtlCol="0" anchor="ctr"/>
              <a:lstStyle/>
              <a:p>
                <a:endParaRPr lang="en-US"/>
              </a:p>
            </p:txBody>
          </p:sp>
          <p:sp>
            <p:nvSpPr>
              <p:cNvPr id="4056" name="Freeform: Shape 4055">
                <a:extLst>
                  <a:ext uri="{FF2B5EF4-FFF2-40B4-BE49-F238E27FC236}">
                    <a16:creationId xmlns:a16="http://schemas.microsoft.com/office/drawing/2014/main" id="{B9EBC18B-1217-4562-9B14-6DBD555C6749}"/>
                  </a:ext>
                </a:extLst>
              </p:cNvPr>
              <p:cNvSpPr/>
              <p:nvPr/>
            </p:nvSpPr>
            <p:spPr>
              <a:xfrm>
                <a:off x="1802639" y="4944812"/>
                <a:ext cx="35809" cy="5909"/>
              </a:xfrm>
              <a:custGeom>
                <a:avLst/>
                <a:gdLst>
                  <a:gd name="connsiteX0" fmla="*/ 249 w 35809"/>
                  <a:gd name="connsiteY0" fmla="*/ 502 h 5909"/>
                  <a:gd name="connsiteX1" fmla="*/ 36059 w 35809"/>
                  <a:gd name="connsiteY1" fmla="*/ 502 h 5909"/>
                </a:gdLst>
                <a:ahLst/>
                <a:cxnLst>
                  <a:cxn ang="0">
                    <a:pos x="connsiteX0" y="connsiteY0"/>
                  </a:cxn>
                  <a:cxn ang="0">
                    <a:pos x="connsiteX1" y="connsiteY1"/>
                  </a:cxn>
                </a:cxnLst>
                <a:rect l="l" t="t" r="r" b="b"/>
                <a:pathLst>
                  <a:path w="35809" h="5909">
                    <a:moveTo>
                      <a:pt x="249" y="502"/>
                    </a:moveTo>
                    <a:lnTo>
                      <a:pt x="36059" y="502"/>
                    </a:lnTo>
                  </a:path>
                </a:pathLst>
              </a:custGeom>
              <a:solidFill>
                <a:srgbClr val="EC4E44"/>
              </a:solidFill>
              <a:ln w="5965" cap="sq">
                <a:noFill/>
                <a:prstDash val="solid"/>
                <a:miter/>
              </a:ln>
            </p:spPr>
            <p:txBody>
              <a:bodyPr rtlCol="0" anchor="ctr"/>
              <a:lstStyle/>
              <a:p>
                <a:endParaRPr lang="en-US"/>
              </a:p>
            </p:txBody>
          </p:sp>
          <p:sp>
            <p:nvSpPr>
              <p:cNvPr id="4057" name="Freeform: Shape 4056">
                <a:extLst>
                  <a:ext uri="{FF2B5EF4-FFF2-40B4-BE49-F238E27FC236}">
                    <a16:creationId xmlns:a16="http://schemas.microsoft.com/office/drawing/2014/main" id="{9B1D1572-A689-450C-8A65-238BF1830247}"/>
                  </a:ext>
                </a:extLst>
              </p:cNvPr>
              <p:cNvSpPr/>
              <p:nvPr/>
            </p:nvSpPr>
            <p:spPr>
              <a:xfrm>
                <a:off x="1802639" y="4944812"/>
                <a:ext cx="35809" cy="5909"/>
              </a:xfrm>
              <a:custGeom>
                <a:avLst/>
                <a:gdLst>
                  <a:gd name="connsiteX0" fmla="*/ 249 w 35809"/>
                  <a:gd name="connsiteY0" fmla="*/ 502 h 5909"/>
                  <a:gd name="connsiteX1" fmla="*/ 36059 w 35809"/>
                  <a:gd name="connsiteY1" fmla="*/ 502 h 5909"/>
                </a:gdLst>
                <a:ahLst/>
                <a:cxnLst>
                  <a:cxn ang="0">
                    <a:pos x="connsiteX0" y="connsiteY0"/>
                  </a:cxn>
                  <a:cxn ang="0">
                    <a:pos x="connsiteX1" y="connsiteY1"/>
                  </a:cxn>
                </a:cxnLst>
                <a:rect l="l" t="t" r="r" b="b"/>
                <a:pathLst>
                  <a:path w="35809" h="5909">
                    <a:moveTo>
                      <a:pt x="249" y="502"/>
                    </a:moveTo>
                    <a:lnTo>
                      <a:pt x="36059" y="502"/>
                    </a:lnTo>
                  </a:path>
                </a:pathLst>
              </a:custGeom>
              <a:noFill/>
              <a:ln w="5965" cap="flat">
                <a:solidFill>
                  <a:srgbClr val="EC4E44"/>
                </a:solidFill>
                <a:prstDash val="solid"/>
                <a:miter/>
              </a:ln>
            </p:spPr>
            <p:txBody>
              <a:bodyPr rtlCol="0" anchor="ctr"/>
              <a:lstStyle/>
              <a:p>
                <a:endParaRPr lang="en-US"/>
              </a:p>
            </p:txBody>
          </p:sp>
          <p:sp>
            <p:nvSpPr>
              <p:cNvPr id="4058" name="Freeform: Shape 4057">
                <a:extLst>
                  <a:ext uri="{FF2B5EF4-FFF2-40B4-BE49-F238E27FC236}">
                    <a16:creationId xmlns:a16="http://schemas.microsoft.com/office/drawing/2014/main" id="{7621B02D-7FDD-43C0-9601-1211634C7584}"/>
                  </a:ext>
                </a:extLst>
              </p:cNvPr>
              <p:cNvSpPr/>
              <p:nvPr/>
            </p:nvSpPr>
            <p:spPr>
              <a:xfrm>
                <a:off x="2951952" y="3938924"/>
                <a:ext cx="35809" cy="5909"/>
              </a:xfrm>
              <a:custGeom>
                <a:avLst/>
                <a:gdLst>
                  <a:gd name="connsiteX0" fmla="*/ 442 w 35809"/>
                  <a:gd name="connsiteY0" fmla="*/ 332 h 5909"/>
                  <a:gd name="connsiteX1" fmla="*/ 36251 w 35809"/>
                  <a:gd name="connsiteY1" fmla="*/ 332 h 5909"/>
                </a:gdLst>
                <a:ahLst/>
                <a:cxnLst>
                  <a:cxn ang="0">
                    <a:pos x="connsiteX0" y="connsiteY0"/>
                  </a:cxn>
                  <a:cxn ang="0">
                    <a:pos x="connsiteX1" y="connsiteY1"/>
                  </a:cxn>
                </a:cxnLst>
                <a:rect l="l" t="t" r="r" b="b"/>
                <a:pathLst>
                  <a:path w="35809" h="5909">
                    <a:moveTo>
                      <a:pt x="442" y="332"/>
                    </a:moveTo>
                    <a:lnTo>
                      <a:pt x="36251" y="332"/>
                    </a:lnTo>
                  </a:path>
                </a:pathLst>
              </a:custGeom>
              <a:solidFill>
                <a:srgbClr val="EC4E44"/>
              </a:solidFill>
              <a:ln w="5965" cap="sq">
                <a:noFill/>
                <a:prstDash val="solid"/>
                <a:miter/>
              </a:ln>
            </p:spPr>
            <p:txBody>
              <a:bodyPr rtlCol="0" anchor="ctr"/>
              <a:lstStyle/>
              <a:p>
                <a:endParaRPr lang="en-US"/>
              </a:p>
            </p:txBody>
          </p:sp>
          <p:sp>
            <p:nvSpPr>
              <p:cNvPr id="4059" name="Freeform: Shape 4058">
                <a:extLst>
                  <a:ext uri="{FF2B5EF4-FFF2-40B4-BE49-F238E27FC236}">
                    <a16:creationId xmlns:a16="http://schemas.microsoft.com/office/drawing/2014/main" id="{34BF1B60-8ADB-40A1-80DA-B3CC1E9075C3}"/>
                  </a:ext>
                </a:extLst>
              </p:cNvPr>
              <p:cNvSpPr/>
              <p:nvPr/>
            </p:nvSpPr>
            <p:spPr>
              <a:xfrm>
                <a:off x="2951952" y="3938924"/>
                <a:ext cx="35809" cy="5909"/>
              </a:xfrm>
              <a:custGeom>
                <a:avLst/>
                <a:gdLst>
                  <a:gd name="connsiteX0" fmla="*/ 442 w 35809"/>
                  <a:gd name="connsiteY0" fmla="*/ 332 h 5909"/>
                  <a:gd name="connsiteX1" fmla="*/ 36251 w 35809"/>
                  <a:gd name="connsiteY1" fmla="*/ 332 h 5909"/>
                </a:gdLst>
                <a:ahLst/>
                <a:cxnLst>
                  <a:cxn ang="0">
                    <a:pos x="connsiteX0" y="connsiteY0"/>
                  </a:cxn>
                  <a:cxn ang="0">
                    <a:pos x="connsiteX1" y="connsiteY1"/>
                  </a:cxn>
                </a:cxnLst>
                <a:rect l="l" t="t" r="r" b="b"/>
                <a:pathLst>
                  <a:path w="35809" h="5909">
                    <a:moveTo>
                      <a:pt x="442" y="332"/>
                    </a:moveTo>
                    <a:lnTo>
                      <a:pt x="36251" y="332"/>
                    </a:lnTo>
                  </a:path>
                </a:pathLst>
              </a:custGeom>
              <a:noFill/>
              <a:ln w="5965" cap="flat">
                <a:solidFill>
                  <a:srgbClr val="EC4E44"/>
                </a:solidFill>
                <a:prstDash val="solid"/>
                <a:miter/>
              </a:ln>
            </p:spPr>
            <p:txBody>
              <a:bodyPr rtlCol="0" anchor="ctr"/>
              <a:lstStyle/>
              <a:p>
                <a:endParaRPr lang="en-US"/>
              </a:p>
            </p:txBody>
          </p:sp>
          <p:sp>
            <p:nvSpPr>
              <p:cNvPr id="4060" name="Freeform: Shape 4059">
                <a:extLst>
                  <a:ext uri="{FF2B5EF4-FFF2-40B4-BE49-F238E27FC236}">
                    <a16:creationId xmlns:a16="http://schemas.microsoft.com/office/drawing/2014/main" id="{832B220E-AA3E-4AEF-9A24-C660518F7F48}"/>
                  </a:ext>
                </a:extLst>
              </p:cNvPr>
              <p:cNvSpPr/>
              <p:nvPr/>
            </p:nvSpPr>
            <p:spPr>
              <a:xfrm>
                <a:off x="2864354" y="4017641"/>
                <a:ext cx="35809" cy="5909"/>
              </a:xfrm>
              <a:custGeom>
                <a:avLst/>
                <a:gdLst>
                  <a:gd name="connsiteX0" fmla="*/ 427 w 35809"/>
                  <a:gd name="connsiteY0" fmla="*/ 345 h 5909"/>
                  <a:gd name="connsiteX1" fmla="*/ 36237 w 35809"/>
                  <a:gd name="connsiteY1" fmla="*/ 345 h 5909"/>
                </a:gdLst>
                <a:ahLst/>
                <a:cxnLst>
                  <a:cxn ang="0">
                    <a:pos x="connsiteX0" y="connsiteY0"/>
                  </a:cxn>
                  <a:cxn ang="0">
                    <a:pos x="connsiteX1" y="connsiteY1"/>
                  </a:cxn>
                </a:cxnLst>
                <a:rect l="l" t="t" r="r" b="b"/>
                <a:pathLst>
                  <a:path w="35809" h="5909">
                    <a:moveTo>
                      <a:pt x="427" y="345"/>
                    </a:moveTo>
                    <a:lnTo>
                      <a:pt x="36237" y="345"/>
                    </a:lnTo>
                  </a:path>
                </a:pathLst>
              </a:custGeom>
              <a:solidFill>
                <a:srgbClr val="EC4E44"/>
              </a:solidFill>
              <a:ln w="5965" cap="sq">
                <a:noFill/>
                <a:prstDash val="solid"/>
                <a:miter/>
              </a:ln>
            </p:spPr>
            <p:txBody>
              <a:bodyPr rtlCol="0" anchor="ctr"/>
              <a:lstStyle/>
              <a:p>
                <a:endParaRPr lang="en-US"/>
              </a:p>
            </p:txBody>
          </p:sp>
          <p:sp>
            <p:nvSpPr>
              <p:cNvPr id="4061" name="Freeform: Shape 4060">
                <a:extLst>
                  <a:ext uri="{FF2B5EF4-FFF2-40B4-BE49-F238E27FC236}">
                    <a16:creationId xmlns:a16="http://schemas.microsoft.com/office/drawing/2014/main" id="{F2EAC770-29EC-4D0C-BF86-5CB74CC26516}"/>
                  </a:ext>
                </a:extLst>
              </p:cNvPr>
              <p:cNvSpPr/>
              <p:nvPr/>
            </p:nvSpPr>
            <p:spPr>
              <a:xfrm>
                <a:off x="2864354" y="4017641"/>
                <a:ext cx="35809" cy="5909"/>
              </a:xfrm>
              <a:custGeom>
                <a:avLst/>
                <a:gdLst>
                  <a:gd name="connsiteX0" fmla="*/ 427 w 35809"/>
                  <a:gd name="connsiteY0" fmla="*/ 345 h 5909"/>
                  <a:gd name="connsiteX1" fmla="*/ 36237 w 35809"/>
                  <a:gd name="connsiteY1" fmla="*/ 345 h 5909"/>
                </a:gdLst>
                <a:ahLst/>
                <a:cxnLst>
                  <a:cxn ang="0">
                    <a:pos x="connsiteX0" y="connsiteY0"/>
                  </a:cxn>
                  <a:cxn ang="0">
                    <a:pos x="connsiteX1" y="connsiteY1"/>
                  </a:cxn>
                </a:cxnLst>
                <a:rect l="l" t="t" r="r" b="b"/>
                <a:pathLst>
                  <a:path w="35809" h="5909">
                    <a:moveTo>
                      <a:pt x="427" y="345"/>
                    </a:moveTo>
                    <a:lnTo>
                      <a:pt x="36237" y="345"/>
                    </a:lnTo>
                  </a:path>
                </a:pathLst>
              </a:custGeom>
              <a:noFill/>
              <a:ln w="5965" cap="flat">
                <a:solidFill>
                  <a:srgbClr val="EC4E44"/>
                </a:solidFill>
                <a:prstDash val="solid"/>
                <a:miter/>
              </a:ln>
            </p:spPr>
            <p:txBody>
              <a:bodyPr rtlCol="0" anchor="ctr"/>
              <a:lstStyle/>
              <a:p>
                <a:endParaRPr lang="en-US"/>
              </a:p>
            </p:txBody>
          </p:sp>
          <p:sp>
            <p:nvSpPr>
              <p:cNvPr id="4062" name="Freeform: Shape 4061">
                <a:extLst>
                  <a:ext uri="{FF2B5EF4-FFF2-40B4-BE49-F238E27FC236}">
                    <a16:creationId xmlns:a16="http://schemas.microsoft.com/office/drawing/2014/main" id="{398C1700-E184-4144-BF11-F49EA6830B02}"/>
                  </a:ext>
                </a:extLst>
              </p:cNvPr>
              <p:cNvSpPr/>
              <p:nvPr/>
            </p:nvSpPr>
            <p:spPr>
              <a:xfrm>
                <a:off x="3534817" y="3406154"/>
                <a:ext cx="35809" cy="5909"/>
              </a:xfrm>
              <a:custGeom>
                <a:avLst/>
                <a:gdLst>
                  <a:gd name="connsiteX0" fmla="*/ 540 w 35809"/>
                  <a:gd name="connsiteY0" fmla="*/ 242 h 5909"/>
                  <a:gd name="connsiteX1" fmla="*/ 36349 w 35809"/>
                  <a:gd name="connsiteY1" fmla="*/ 242 h 5909"/>
                </a:gdLst>
                <a:ahLst/>
                <a:cxnLst>
                  <a:cxn ang="0">
                    <a:pos x="connsiteX0" y="connsiteY0"/>
                  </a:cxn>
                  <a:cxn ang="0">
                    <a:pos x="connsiteX1" y="connsiteY1"/>
                  </a:cxn>
                </a:cxnLst>
                <a:rect l="l" t="t" r="r" b="b"/>
                <a:pathLst>
                  <a:path w="35809" h="5909">
                    <a:moveTo>
                      <a:pt x="540" y="242"/>
                    </a:moveTo>
                    <a:lnTo>
                      <a:pt x="36349" y="242"/>
                    </a:lnTo>
                  </a:path>
                </a:pathLst>
              </a:custGeom>
              <a:solidFill>
                <a:srgbClr val="EC4E44"/>
              </a:solidFill>
              <a:ln w="5965" cap="sq">
                <a:noFill/>
                <a:prstDash val="solid"/>
                <a:miter/>
              </a:ln>
            </p:spPr>
            <p:txBody>
              <a:bodyPr rtlCol="0" anchor="ctr"/>
              <a:lstStyle/>
              <a:p>
                <a:endParaRPr lang="en-US"/>
              </a:p>
            </p:txBody>
          </p:sp>
          <p:sp>
            <p:nvSpPr>
              <p:cNvPr id="4063" name="Freeform: Shape 4062">
                <a:extLst>
                  <a:ext uri="{FF2B5EF4-FFF2-40B4-BE49-F238E27FC236}">
                    <a16:creationId xmlns:a16="http://schemas.microsoft.com/office/drawing/2014/main" id="{D94365A4-C5DD-4144-A07A-04083070FFE3}"/>
                  </a:ext>
                </a:extLst>
              </p:cNvPr>
              <p:cNvSpPr/>
              <p:nvPr/>
            </p:nvSpPr>
            <p:spPr>
              <a:xfrm>
                <a:off x="3534817" y="3406154"/>
                <a:ext cx="35809" cy="5909"/>
              </a:xfrm>
              <a:custGeom>
                <a:avLst/>
                <a:gdLst>
                  <a:gd name="connsiteX0" fmla="*/ 540 w 35809"/>
                  <a:gd name="connsiteY0" fmla="*/ 242 h 5909"/>
                  <a:gd name="connsiteX1" fmla="*/ 36349 w 35809"/>
                  <a:gd name="connsiteY1" fmla="*/ 242 h 5909"/>
                </a:gdLst>
                <a:ahLst/>
                <a:cxnLst>
                  <a:cxn ang="0">
                    <a:pos x="connsiteX0" y="connsiteY0"/>
                  </a:cxn>
                  <a:cxn ang="0">
                    <a:pos x="connsiteX1" y="connsiteY1"/>
                  </a:cxn>
                </a:cxnLst>
                <a:rect l="l" t="t" r="r" b="b"/>
                <a:pathLst>
                  <a:path w="35809" h="5909">
                    <a:moveTo>
                      <a:pt x="540" y="242"/>
                    </a:moveTo>
                    <a:lnTo>
                      <a:pt x="36349" y="242"/>
                    </a:lnTo>
                  </a:path>
                </a:pathLst>
              </a:custGeom>
              <a:noFill/>
              <a:ln w="5965" cap="flat">
                <a:solidFill>
                  <a:srgbClr val="EC4E44"/>
                </a:solidFill>
                <a:prstDash val="solid"/>
                <a:miter/>
              </a:ln>
            </p:spPr>
            <p:txBody>
              <a:bodyPr rtlCol="0" anchor="ctr"/>
              <a:lstStyle/>
              <a:p>
                <a:endParaRPr lang="en-US"/>
              </a:p>
            </p:txBody>
          </p:sp>
          <p:sp>
            <p:nvSpPr>
              <p:cNvPr id="4064" name="Freeform: Shape 4063">
                <a:extLst>
                  <a:ext uri="{FF2B5EF4-FFF2-40B4-BE49-F238E27FC236}">
                    <a16:creationId xmlns:a16="http://schemas.microsoft.com/office/drawing/2014/main" id="{B5446CFB-C1F6-455B-B099-8227AC4D7FCE}"/>
                  </a:ext>
                </a:extLst>
              </p:cNvPr>
              <p:cNvSpPr/>
              <p:nvPr/>
            </p:nvSpPr>
            <p:spPr>
              <a:xfrm>
                <a:off x="3531124" y="3384533"/>
                <a:ext cx="35809" cy="5909"/>
              </a:xfrm>
              <a:custGeom>
                <a:avLst/>
                <a:gdLst>
                  <a:gd name="connsiteX0" fmla="*/ 539 w 35809"/>
                  <a:gd name="connsiteY0" fmla="*/ 238 h 5909"/>
                  <a:gd name="connsiteX1" fmla="*/ 36348 w 35809"/>
                  <a:gd name="connsiteY1" fmla="*/ 238 h 5909"/>
                </a:gdLst>
                <a:ahLst/>
                <a:cxnLst>
                  <a:cxn ang="0">
                    <a:pos x="connsiteX0" y="connsiteY0"/>
                  </a:cxn>
                  <a:cxn ang="0">
                    <a:pos x="connsiteX1" y="connsiteY1"/>
                  </a:cxn>
                </a:cxnLst>
                <a:rect l="l" t="t" r="r" b="b"/>
                <a:pathLst>
                  <a:path w="35809" h="5909">
                    <a:moveTo>
                      <a:pt x="539" y="238"/>
                    </a:moveTo>
                    <a:lnTo>
                      <a:pt x="36348" y="238"/>
                    </a:lnTo>
                  </a:path>
                </a:pathLst>
              </a:custGeom>
              <a:solidFill>
                <a:srgbClr val="EC4E44"/>
              </a:solidFill>
              <a:ln w="5965" cap="sq">
                <a:noFill/>
                <a:prstDash val="solid"/>
                <a:miter/>
              </a:ln>
            </p:spPr>
            <p:txBody>
              <a:bodyPr rtlCol="0" anchor="ctr"/>
              <a:lstStyle/>
              <a:p>
                <a:endParaRPr lang="en-US"/>
              </a:p>
            </p:txBody>
          </p:sp>
          <p:sp>
            <p:nvSpPr>
              <p:cNvPr id="4065" name="Freeform: Shape 4064">
                <a:extLst>
                  <a:ext uri="{FF2B5EF4-FFF2-40B4-BE49-F238E27FC236}">
                    <a16:creationId xmlns:a16="http://schemas.microsoft.com/office/drawing/2014/main" id="{50F1814C-4846-4389-A87A-EF8D035C6A56}"/>
                  </a:ext>
                </a:extLst>
              </p:cNvPr>
              <p:cNvSpPr/>
              <p:nvPr/>
            </p:nvSpPr>
            <p:spPr>
              <a:xfrm>
                <a:off x="3531124" y="3384533"/>
                <a:ext cx="35809" cy="5909"/>
              </a:xfrm>
              <a:custGeom>
                <a:avLst/>
                <a:gdLst>
                  <a:gd name="connsiteX0" fmla="*/ 539 w 35809"/>
                  <a:gd name="connsiteY0" fmla="*/ 238 h 5909"/>
                  <a:gd name="connsiteX1" fmla="*/ 36348 w 35809"/>
                  <a:gd name="connsiteY1" fmla="*/ 238 h 5909"/>
                </a:gdLst>
                <a:ahLst/>
                <a:cxnLst>
                  <a:cxn ang="0">
                    <a:pos x="connsiteX0" y="connsiteY0"/>
                  </a:cxn>
                  <a:cxn ang="0">
                    <a:pos x="connsiteX1" y="connsiteY1"/>
                  </a:cxn>
                </a:cxnLst>
                <a:rect l="l" t="t" r="r" b="b"/>
                <a:pathLst>
                  <a:path w="35809" h="5909">
                    <a:moveTo>
                      <a:pt x="539" y="238"/>
                    </a:moveTo>
                    <a:lnTo>
                      <a:pt x="36348" y="238"/>
                    </a:lnTo>
                  </a:path>
                </a:pathLst>
              </a:custGeom>
              <a:noFill/>
              <a:ln w="5965" cap="flat">
                <a:solidFill>
                  <a:srgbClr val="EC4E44"/>
                </a:solidFill>
                <a:prstDash val="solid"/>
                <a:miter/>
              </a:ln>
            </p:spPr>
            <p:txBody>
              <a:bodyPr rtlCol="0" anchor="ctr"/>
              <a:lstStyle/>
              <a:p>
                <a:endParaRPr lang="en-US"/>
              </a:p>
            </p:txBody>
          </p:sp>
          <p:sp>
            <p:nvSpPr>
              <p:cNvPr id="4066" name="Freeform: Shape 4065">
                <a:extLst>
                  <a:ext uri="{FF2B5EF4-FFF2-40B4-BE49-F238E27FC236}">
                    <a16:creationId xmlns:a16="http://schemas.microsoft.com/office/drawing/2014/main" id="{84DBA9FB-9A1A-4F08-9B65-50291F9B20A0}"/>
                  </a:ext>
                </a:extLst>
              </p:cNvPr>
              <p:cNvSpPr/>
              <p:nvPr/>
            </p:nvSpPr>
            <p:spPr>
              <a:xfrm>
                <a:off x="2743096" y="4127579"/>
                <a:ext cx="35809" cy="5909"/>
              </a:xfrm>
              <a:custGeom>
                <a:avLst/>
                <a:gdLst>
                  <a:gd name="connsiteX0" fmla="*/ 407 w 35809"/>
                  <a:gd name="connsiteY0" fmla="*/ 364 h 5909"/>
                  <a:gd name="connsiteX1" fmla="*/ 36216 w 35809"/>
                  <a:gd name="connsiteY1" fmla="*/ 364 h 5909"/>
                </a:gdLst>
                <a:ahLst/>
                <a:cxnLst>
                  <a:cxn ang="0">
                    <a:pos x="connsiteX0" y="connsiteY0"/>
                  </a:cxn>
                  <a:cxn ang="0">
                    <a:pos x="connsiteX1" y="connsiteY1"/>
                  </a:cxn>
                </a:cxnLst>
                <a:rect l="l" t="t" r="r" b="b"/>
                <a:pathLst>
                  <a:path w="35809" h="5909">
                    <a:moveTo>
                      <a:pt x="407" y="364"/>
                    </a:moveTo>
                    <a:lnTo>
                      <a:pt x="36216" y="364"/>
                    </a:lnTo>
                  </a:path>
                </a:pathLst>
              </a:custGeom>
              <a:solidFill>
                <a:srgbClr val="EC4E44"/>
              </a:solidFill>
              <a:ln w="5965" cap="sq">
                <a:noFill/>
                <a:prstDash val="solid"/>
                <a:miter/>
              </a:ln>
            </p:spPr>
            <p:txBody>
              <a:bodyPr rtlCol="0" anchor="ctr"/>
              <a:lstStyle/>
              <a:p>
                <a:endParaRPr lang="en-US"/>
              </a:p>
            </p:txBody>
          </p:sp>
          <p:sp>
            <p:nvSpPr>
              <p:cNvPr id="4067" name="Freeform: Shape 4066">
                <a:extLst>
                  <a:ext uri="{FF2B5EF4-FFF2-40B4-BE49-F238E27FC236}">
                    <a16:creationId xmlns:a16="http://schemas.microsoft.com/office/drawing/2014/main" id="{B05D8CA4-2161-47AA-97D1-308A22D44167}"/>
                  </a:ext>
                </a:extLst>
              </p:cNvPr>
              <p:cNvSpPr/>
              <p:nvPr/>
            </p:nvSpPr>
            <p:spPr>
              <a:xfrm>
                <a:off x="2743096" y="4127579"/>
                <a:ext cx="35809" cy="5909"/>
              </a:xfrm>
              <a:custGeom>
                <a:avLst/>
                <a:gdLst>
                  <a:gd name="connsiteX0" fmla="*/ 407 w 35809"/>
                  <a:gd name="connsiteY0" fmla="*/ 364 h 5909"/>
                  <a:gd name="connsiteX1" fmla="*/ 36216 w 35809"/>
                  <a:gd name="connsiteY1" fmla="*/ 364 h 5909"/>
                </a:gdLst>
                <a:ahLst/>
                <a:cxnLst>
                  <a:cxn ang="0">
                    <a:pos x="connsiteX0" y="connsiteY0"/>
                  </a:cxn>
                  <a:cxn ang="0">
                    <a:pos x="connsiteX1" y="connsiteY1"/>
                  </a:cxn>
                </a:cxnLst>
                <a:rect l="l" t="t" r="r" b="b"/>
                <a:pathLst>
                  <a:path w="35809" h="5909">
                    <a:moveTo>
                      <a:pt x="407" y="364"/>
                    </a:moveTo>
                    <a:lnTo>
                      <a:pt x="36216" y="364"/>
                    </a:lnTo>
                  </a:path>
                </a:pathLst>
              </a:custGeom>
              <a:noFill/>
              <a:ln w="5965" cap="flat">
                <a:solidFill>
                  <a:srgbClr val="EC4E44"/>
                </a:solidFill>
                <a:prstDash val="solid"/>
                <a:miter/>
              </a:ln>
            </p:spPr>
            <p:txBody>
              <a:bodyPr rtlCol="0" anchor="ctr"/>
              <a:lstStyle/>
              <a:p>
                <a:endParaRPr lang="en-US"/>
              </a:p>
            </p:txBody>
          </p:sp>
          <p:sp>
            <p:nvSpPr>
              <p:cNvPr id="4068" name="Freeform: Shape 4067">
                <a:extLst>
                  <a:ext uri="{FF2B5EF4-FFF2-40B4-BE49-F238E27FC236}">
                    <a16:creationId xmlns:a16="http://schemas.microsoft.com/office/drawing/2014/main" id="{239F8EC8-E043-48DF-BD08-30D6A4975BBE}"/>
                  </a:ext>
                </a:extLst>
              </p:cNvPr>
              <p:cNvSpPr/>
              <p:nvPr/>
            </p:nvSpPr>
            <p:spPr>
              <a:xfrm>
                <a:off x="3595134" y="3344265"/>
                <a:ext cx="35809" cy="5909"/>
              </a:xfrm>
              <a:custGeom>
                <a:avLst/>
                <a:gdLst>
                  <a:gd name="connsiteX0" fmla="*/ 550 w 35809"/>
                  <a:gd name="connsiteY0" fmla="*/ 231 h 5909"/>
                  <a:gd name="connsiteX1" fmla="*/ 36359 w 35809"/>
                  <a:gd name="connsiteY1" fmla="*/ 231 h 5909"/>
                </a:gdLst>
                <a:ahLst/>
                <a:cxnLst>
                  <a:cxn ang="0">
                    <a:pos x="connsiteX0" y="connsiteY0"/>
                  </a:cxn>
                  <a:cxn ang="0">
                    <a:pos x="connsiteX1" y="connsiteY1"/>
                  </a:cxn>
                </a:cxnLst>
                <a:rect l="l" t="t" r="r" b="b"/>
                <a:pathLst>
                  <a:path w="35809" h="5909">
                    <a:moveTo>
                      <a:pt x="550" y="231"/>
                    </a:moveTo>
                    <a:lnTo>
                      <a:pt x="36359" y="231"/>
                    </a:lnTo>
                  </a:path>
                </a:pathLst>
              </a:custGeom>
              <a:solidFill>
                <a:srgbClr val="EC4E44"/>
              </a:solidFill>
              <a:ln w="5965" cap="sq">
                <a:noFill/>
                <a:prstDash val="solid"/>
                <a:miter/>
              </a:ln>
            </p:spPr>
            <p:txBody>
              <a:bodyPr rtlCol="0" anchor="ctr"/>
              <a:lstStyle/>
              <a:p>
                <a:endParaRPr lang="en-US"/>
              </a:p>
            </p:txBody>
          </p:sp>
          <p:sp>
            <p:nvSpPr>
              <p:cNvPr id="4069" name="Freeform: Shape 4068">
                <a:extLst>
                  <a:ext uri="{FF2B5EF4-FFF2-40B4-BE49-F238E27FC236}">
                    <a16:creationId xmlns:a16="http://schemas.microsoft.com/office/drawing/2014/main" id="{3B13083F-33F2-4F0C-B6E8-B0BDD3059AF7}"/>
                  </a:ext>
                </a:extLst>
              </p:cNvPr>
              <p:cNvSpPr/>
              <p:nvPr/>
            </p:nvSpPr>
            <p:spPr>
              <a:xfrm>
                <a:off x="3595134" y="3344265"/>
                <a:ext cx="35809" cy="5909"/>
              </a:xfrm>
              <a:custGeom>
                <a:avLst/>
                <a:gdLst>
                  <a:gd name="connsiteX0" fmla="*/ 550 w 35809"/>
                  <a:gd name="connsiteY0" fmla="*/ 231 h 5909"/>
                  <a:gd name="connsiteX1" fmla="*/ 36359 w 35809"/>
                  <a:gd name="connsiteY1" fmla="*/ 231 h 5909"/>
                </a:gdLst>
                <a:ahLst/>
                <a:cxnLst>
                  <a:cxn ang="0">
                    <a:pos x="connsiteX0" y="connsiteY0"/>
                  </a:cxn>
                  <a:cxn ang="0">
                    <a:pos x="connsiteX1" y="connsiteY1"/>
                  </a:cxn>
                </a:cxnLst>
                <a:rect l="l" t="t" r="r" b="b"/>
                <a:pathLst>
                  <a:path w="35809" h="5909">
                    <a:moveTo>
                      <a:pt x="550" y="231"/>
                    </a:moveTo>
                    <a:lnTo>
                      <a:pt x="36359" y="231"/>
                    </a:lnTo>
                  </a:path>
                </a:pathLst>
              </a:custGeom>
              <a:noFill/>
              <a:ln w="5965" cap="flat">
                <a:solidFill>
                  <a:srgbClr val="EC4E44"/>
                </a:solidFill>
                <a:prstDash val="solid"/>
                <a:miter/>
              </a:ln>
            </p:spPr>
            <p:txBody>
              <a:bodyPr rtlCol="0" anchor="ctr"/>
              <a:lstStyle/>
              <a:p>
                <a:endParaRPr lang="en-US"/>
              </a:p>
            </p:txBody>
          </p:sp>
          <p:sp>
            <p:nvSpPr>
              <p:cNvPr id="4070" name="Freeform: Shape 4069">
                <a:extLst>
                  <a:ext uri="{FF2B5EF4-FFF2-40B4-BE49-F238E27FC236}">
                    <a16:creationId xmlns:a16="http://schemas.microsoft.com/office/drawing/2014/main" id="{0A52E45E-457D-44B5-8F33-EF3415F36885}"/>
                  </a:ext>
                </a:extLst>
              </p:cNvPr>
              <p:cNvSpPr/>
              <p:nvPr/>
            </p:nvSpPr>
            <p:spPr>
              <a:xfrm>
                <a:off x="2838842" y="4038345"/>
                <a:ext cx="35809" cy="5909"/>
              </a:xfrm>
              <a:custGeom>
                <a:avLst/>
                <a:gdLst>
                  <a:gd name="connsiteX0" fmla="*/ 423 w 35809"/>
                  <a:gd name="connsiteY0" fmla="*/ 349 h 5909"/>
                  <a:gd name="connsiteX1" fmla="*/ 36232 w 35809"/>
                  <a:gd name="connsiteY1" fmla="*/ 349 h 5909"/>
                </a:gdLst>
                <a:ahLst/>
                <a:cxnLst>
                  <a:cxn ang="0">
                    <a:pos x="connsiteX0" y="connsiteY0"/>
                  </a:cxn>
                  <a:cxn ang="0">
                    <a:pos x="connsiteX1" y="connsiteY1"/>
                  </a:cxn>
                </a:cxnLst>
                <a:rect l="l" t="t" r="r" b="b"/>
                <a:pathLst>
                  <a:path w="35809" h="5909">
                    <a:moveTo>
                      <a:pt x="423" y="349"/>
                    </a:moveTo>
                    <a:lnTo>
                      <a:pt x="36232" y="349"/>
                    </a:lnTo>
                  </a:path>
                </a:pathLst>
              </a:custGeom>
              <a:solidFill>
                <a:srgbClr val="EC4E44"/>
              </a:solidFill>
              <a:ln w="5965" cap="sq">
                <a:noFill/>
                <a:prstDash val="solid"/>
                <a:miter/>
              </a:ln>
            </p:spPr>
            <p:txBody>
              <a:bodyPr rtlCol="0" anchor="ctr"/>
              <a:lstStyle/>
              <a:p>
                <a:endParaRPr lang="en-US"/>
              </a:p>
            </p:txBody>
          </p:sp>
          <p:sp>
            <p:nvSpPr>
              <p:cNvPr id="4071" name="Freeform: Shape 4070">
                <a:extLst>
                  <a:ext uri="{FF2B5EF4-FFF2-40B4-BE49-F238E27FC236}">
                    <a16:creationId xmlns:a16="http://schemas.microsoft.com/office/drawing/2014/main" id="{AD8A9034-0CD5-4C8A-B091-6ACB4945E530}"/>
                  </a:ext>
                </a:extLst>
              </p:cNvPr>
              <p:cNvSpPr/>
              <p:nvPr/>
            </p:nvSpPr>
            <p:spPr>
              <a:xfrm>
                <a:off x="2838842" y="4038345"/>
                <a:ext cx="35809" cy="5909"/>
              </a:xfrm>
              <a:custGeom>
                <a:avLst/>
                <a:gdLst>
                  <a:gd name="connsiteX0" fmla="*/ 423 w 35809"/>
                  <a:gd name="connsiteY0" fmla="*/ 349 h 5909"/>
                  <a:gd name="connsiteX1" fmla="*/ 36232 w 35809"/>
                  <a:gd name="connsiteY1" fmla="*/ 349 h 5909"/>
                </a:gdLst>
                <a:ahLst/>
                <a:cxnLst>
                  <a:cxn ang="0">
                    <a:pos x="connsiteX0" y="connsiteY0"/>
                  </a:cxn>
                  <a:cxn ang="0">
                    <a:pos x="connsiteX1" y="connsiteY1"/>
                  </a:cxn>
                </a:cxnLst>
                <a:rect l="l" t="t" r="r" b="b"/>
                <a:pathLst>
                  <a:path w="35809" h="5909">
                    <a:moveTo>
                      <a:pt x="423" y="349"/>
                    </a:moveTo>
                    <a:lnTo>
                      <a:pt x="36232" y="349"/>
                    </a:lnTo>
                  </a:path>
                </a:pathLst>
              </a:custGeom>
              <a:noFill/>
              <a:ln w="5965" cap="flat">
                <a:solidFill>
                  <a:srgbClr val="EC4E44"/>
                </a:solidFill>
                <a:prstDash val="solid"/>
                <a:miter/>
              </a:ln>
            </p:spPr>
            <p:txBody>
              <a:bodyPr rtlCol="0" anchor="ctr"/>
              <a:lstStyle/>
              <a:p>
                <a:endParaRPr lang="en-US"/>
              </a:p>
            </p:txBody>
          </p:sp>
          <p:sp>
            <p:nvSpPr>
              <p:cNvPr id="4072" name="Freeform: Shape 4071">
                <a:extLst>
                  <a:ext uri="{FF2B5EF4-FFF2-40B4-BE49-F238E27FC236}">
                    <a16:creationId xmlns:a16="http://schemas.microsoft.com/office/drawing/2014/main" id="{6D14D4C6-1583-47A9-8BC1-C7CEEFA68880}"/>
                  </a:ext>
                </a:extLst>
              </p:cNvPr>
              <p:cNvSpPr/>
              <p:nvPr/>
            </p:nvSpPr>
            <p:spPr>
              <a:xfrm>
                <a:off x="2302096" y="4492908"/>
                <a:ext cx="35809" cy="5909"/>
              </a:xfrm>
              <a:custGeom>
                <a:avLst/>
                <a:gdLst>
                  <a:gd name="connsiteX0" fmla="*/ 333 w 35809"/>
                  <a:gd name="connsiteY0" fmla="*/ 426 h 5909"/>
                  <a:gd name="connsiteX1" fmla="*/ 36142 w 35809"/>
                  <a:gd name="connsiteY1" fmla="*/ 426 h 5909"/>
                </a:gdLst>
                <a:ahLst/>
                <a:cxnLst>
                  <a:cxn ang="0">
                    <a:pos x="connsiteX0" y="connsiteY0"/>
                  </a:cxn>
                  <a:cxn ang="0">
                    <a:pos x="connsiteX1" y="connsiteY1"/>
                  </a:cxn>
                </a:cxnLst>
                <a:rect l="l" t="t" r="r" b="b"/>
                <a:pathLst>
                  <a:path w="35809" h="5909">
                    <a:moveTo>
                      <a:pt x="333" y="426"/>
                    </a:moveTo>
                    <a:lnTo>
                      <a:pt x="36142" y="426"/>
                    </a:lnTo>
                  </a:path>
                </a:pathLst>
              </a:custGeom>
              <a:solidFill>
                <a:srgbClr val="EC4E44"/>
              </a:solidFill>
              <a:ln w="5965" cap="sq">
                <a:noFill/>
                <a:prstDash val="solid"/>
                <a:miter/>
              </a:ln>
            </p:spPr>
            <p:txBody>
              <a:bodyPr rtlCol="0" anchor="ctr"/>
              <a:lstStyle/>
              <a:p>
                <a:endParaRPr lang="en-US"/>
              </a:p>
            </p:txBody>
          </p:sp>
          <p:sp>
            <p:nvSpPr>
              <p:cNvPr id="4073" name="Freeform: Shape 4072">
                <a:extLst>
                  <a:ext uri="{FF2B5EF4-FFF2-40B4-BE49-F238E27FC236}">
                    <a16:creationId xmlns:a16="http://schemas.microsoft.com/office/drawing/2014/main" id="{3A1D659D-8C71-467D-B204-9E62947BAB25}"/>
                  </a:ext>
                </a:extLst>
              </p:cNvPr>
              <p:cNvSpPr/>
              <p:nvPr/>
            </p:nvSpPr>
            <p:spPr>
              <a:xfrm>
                <a:off x="2302096" y="4492908"/>
                <a:ext cx="35809" cy="5909"/>
              </a:xfrm>
              <a:custGeom>
                <a:avLst/>
                <a:gdLst>
                  <a:gd name="connsiteX0" fmla="*/ 333 w 35809"/>
                  <a:gd name="connsiteY0" fmla="*/ 426 h 5909"/>
                  <a:gd name="connsiteX1" fmla="*/ 36142 w 35809"/>
                  <a:gd name="connsiteY1" fmla="*/ 426 h 5909"/>
                </a:gdLst>
                <a:ahLst/>
                <a:cxnLst>
                  <a:cxn ang="0">
                    <a:pos x="connsiteX0" y="connsiteY0"/>
                  </a:cxn>
                  <a:cxn ang="0">
                    <a:pos x="connsiteX1" y="connsiteY1"/>
                  </a:cxn>
                </a:cxnLst>
                <a:rect l="l" t="t" r="r" b="b"/>
                <a:pathLst>
                  <a:path w="35809" h="5909">
                    <a:moveTo>
                      <a:pt x="333" y="426"/>
                    </a:moveTo>
                    <a:lnTo>
                      <a:pt x="36142" y="426"/>
                    </a:lnTo>
                  </a:path>
                </a:pathLst>
              </a:custGeom>
              <a:noFill/>
              <a:ln w="5965" cap="flat">
                <a:solidFill>
                  <a:srgbClr val="EC4E44"/>
                </a:solidFill>
                <a:prstDash val="solid"/>
                <a:miter/>
              </a:ln>
            </p:spPr>
            <p:txBody>
              <a:bodyPr rtlCol="0" anchor="ctr"/>
              <a:lstStyle/>
              <a:p>
                <a:endParaRPr lang="en-US"/>
              </a:p>
            </p:txBody>
          </p:sp>
          <p:sp>
            <p:nvSpPr>
              <p:cNvPr id="4074" name="Freeform: Shape 4073">
                <a:extLst>
                  <a:ext uri="{FF2B5EF4-FFF2-40B4-BE49-F238E27FC236}">
                    <a16:creationId xmlns:a16="http://schemas.microsoft.com/office/drawing/2014/main" id="{244D95BD-0799-4524-B0EC-F2FDAD1DC6F3}"/>
                  </a:ext>
                </a:extLst>
              </p:cNvPr>
              <p:cNvSpPr/>
              <p:nvPr/>
            </p:nvSpPr>
            <p:spPr>
              <a:xfrm>
                <a:off x="2316700" y="4495408"/>
                <a:ext cx="35809" cy="5909"/>
              </a:xfrm>
              <a:custGeom>
                <a:avLst/>
                <a:gdLst>
                  <a:gd name="connsiteX0" fmla="*/ 336 w 35809"/>
                  <a:gd name="connsiteY0" fmla="*/ 426 h 5909"/>
                  <a:gd name="connsiteX1" fmla="*/ 36145 w 35809"/>
                  <a:gd name="connsiteY1" fmla="*/ 426 h 5909"/>
                </a:gdLst>
                <a:ahLst/>
                <a:cxnLst>
                  <a:cxn ang="0">
                    <a:pos x="connsiteX0" y="connsiteY0"/>
                  </a:cxn>
                  <a:cxn ang="0">
                    <a:pos x="connsiteX1" y="connsiteY1"/>
                  </a:cxn>
                </a:cxnLst>
                <a:rect l="l" t="t" r="r" b="b"/>
                <a:pathLst>
                  <a:path w="35809" h="5909">
                    <a:moveTo>
                      <a:pt x="336" y="426"/>
                    </a:moveTo>
                    <a:lnTo>
                      <a:pt x="36145" y="426"/>
                    </a:lnTo>
                  </a:path>
                </a:pathLst>
              </a:custGeom>
              <a:solidFill>
                <a:srgbClr val="EC4E44"/>
              </a:solidFill>
              <a:ln w="5965" cap="sq">
                <a:noFill/>
                <a:prstDash val="solid"/>
                <a:miter/>
              </a:ln>
            </p:spPr>
            <p:txBody>
              <a:bodyPr rtlCol="0" anchor="ctr"/>
              <a:lstStyle/>
              <a:p>
                <a:endParaRPr lang="en-US"/>
              </a:p>
            </p:txBody>
          </p:sp>
          <p:sp>
            <p:nvSpPr>
              <p:cNvPr id="4075" name="Freeform: Shape 4074">
                <a:extLst>
                  <a:ext uri="{FF2B5EF4-FFF2-40B4-BE49-F238E27FC236}">
                    <a16:creationId xmlns:a16="http://schemas.microsoft.com/office/drawing/2014/main" id="{7BA57D3F-E56B-414F-AE9F-3EEE1A3CBD59}"/>
                  </a:ext>
                </a:extLst>
              </p:cNvPr>
              <p:cNvSpPr/>
              <p:nvPr/>
            </p:nvSpPr>
            <p:spPr>
              <a:xfrm>
                <a:off x="2316700" y="4495408"/>
                <a:ext cx="35809" cy="5909"/>
              </a:xfrm>
              <a:custGeom>
                <a:avLst/>
                <a:gdLst>
                  <a:gd name="connsiteX0" fmla="*/ 336 w 35809"/>
                  <a:gd name="connsiteY0" fmla="*/ 426 h 5909"/>
                  <a:gd name="connsiteX1" fmla="*/ 36145 w 35809"/>
                  <a:gd name="connsiteY1" fmla="*/ 426 h 5909"/>
                </a:gdLst>
                <a:ahLst/>
                <a:cxnLst>
                  <a:cxn ang="0">
                    <a:pos x="connsiteX0" y="connsiteY0"/>
                  </a:cxn>
                  <a:cxn ang="0">
                    <a:pos x="connsiteX1" y="connsiteY1"/>
                  </a:cxn>
                </a:cxnLst>
                <a:rect l="l" t="t" r="r" b="b"/>
                <a:pathLst>
                  <a:path w="35809" h="5909">
                    <a:moveTo>
                      <a:pt x="336" y="426"/>
                    </a:moveTo>
                    <a:lnTo>
                      <a:pt x="36145" y="426"/>
                    </a:lnTo>
                  </a:path>
                </a:pathLst>
              </a:custGeom>
              <a:noFill/>
              <a:ln w="5965" cap="flat">
                <a:solidFill>
                  <a:srgbClr val="EC4E44"/>
                </a:solidFill>
                <a:prstDash val="solid"/>
                <a:miter/>
              </a:ln>
            </p:spPr>
            <p:txBody>
              <a:bodyPr rtlCol="0" anchor="ctr"/>
              <a:lstStyle/>
              <a:p>
                <a:endParaRPr lang="en-US"/>
              </a:p>
            </p:txBody>
          </p:sp>
          <p:sp>
            <p:nvSpPr>
              <p:cNvPr id="4076" name="Freeform: Shape 4075">
                <a:extLst>
                  <a:ext uri="{FF2B5EF4-FFF2-40B4-BE49-F238E27FC236}">
                    <a16:creationId xmlns:a16="http://schemas.microsoft.com/office/drawing/2014/main" id="{A106F399-3626-4741-8F2F-D69BD478AAB3}"/>
                  </a:ext>
                </a:extLst>
              </p:cNvPr>
              <p:cNvSpPr/>
              <p:nvPr/>
            </p:nvSpPr>
            <p:spPr>
              <a:xfrm>
                <a:off x="2953554" y="3901642"/>
                <a:ext cx="35809" cy="5909"/>
              </a:xfrm>
              <a:custGeom>
                <a:avLst/>
                <a:gdLst>
                  <a:gd name="connsiteX0" fmla="*/ 442 w 35809"/>
                  <a:gd name="connsiteY0" fmla="*/ 326 h 5909"/>
                  <a:gd name="connsiteX1" fmla="*/ 36252 w 35809"/>
                  <a:gd name="connsiteY1" fmla="*/ 326 h 5909"/>
                </a:gdLst>
                <a:ahLst/>
                <a:cxnLst>
                  <a:cxn ang="0">
                    <a:pos x="connsiteX0" y="connsiteY0"/>
                  </a:cxn>
                  <a:cxn ang="0">
                    <a:pos x="connsiteX1" y="connsiteY1"/>
                  </a:cxn>
                </a:cxnLst>
                <a:rect l="l" t="t" r="r" b="b"/>
                <a:pathLst>
                  <a:path w="35809" h="5909">
                    <a:moveTo>
                      <a:pt x="442" y="326"/>
                    </a:moveTo>
                    <a:lnTo>
                      <a:pt x="36252" y="326"/>
                    </a:lnTo>
                  </a:path>
                </a:pathLst>
              </a:custGeom>
              <a:solidFill>
                <a:srgbClr val="EC4E44"/>
              </a:solidFill>
              <a:ln w="5965" cap="sq">
                <a:noFill/>
                <a:prstDash val="solid"/>
                <a:miter/>
              </a:ln>
            </p:spPr>
            <p:txBody>
              <a:bodyPr rtlCol="0" anchor="ctr"/>
              <a:lstStyle/>
              <a:p>
                <a:endParaRPr lang="en-US"/>
              </a:p>
            </p:txBody>
          </p:sp>
          <p:sp>
            <p:nvSpPr>
              <p:cNvPr id="4077" name="Freeform: Shape 4076">
                <a:extLst>
                  <a:ext uri="{FF2B5EF4-FFF2-40B4-BE49-F238E27FC236}">
                    <a16:creationId xmlns:a16="http://schemas.microsoft.com/office/drawing/2014/main" id="{FA8ADF90-6571-4EB1-98B7-19DD928D2E65}"/>
                  </a:ext>
                </a:extLst>
              </p:cNvPr>
              <p:cNvSpPr/>
              <p:nvPr/>
            </p:nvSpPr>
            <p:spPr>
              <a:xfrm>
                <a:off x="2953554" y="3901642"/>
                <a:ext cx="35809" cy="5909"/>
              </a:xfrm>
              <a:custGeom>
                <a:avLst/>
                <a:gdLst>
                  <a:gd name="connsiteX0" fmla="*/ 442 w 35809"/>
                  <a:gd name="connsiteY0" fmla="*/ 326 h 5909"/>
                  <a:gd name="connsiteX1" fmla="*/ 36252 w 35809"/>
                  <a:gd name="connsiteY1" fmla="*/ 326 h 5909"/>
                </a:gdLst>
                <a:ahLst/>
                <a:cxnLst>
                  <a:cxn ang="0">
                    <a:pos x="connsiteX0" y="connsiteY0"/>
                  </a:cxn>
                  <a:cxn ang="0">
                    <a:pos x="connsiteX1" y="connsiteY1"/>
                  </a:cxn>
                </a:cxnLst>
                <a:rect l="l" t="t" r="r" b="b"/>
                <a:pathLst>
                  <a:path w="35809" h="5909">
                    <a:moveTo>
                      <a:pt x="442" y="326"/>
                    </a:moveTo>
                    <a:lnTo>
                      <a:pt x="36252" y="326"/>
                    </a:lnTo>
                  </a:path>
                </a:pathLst>
              </a:custGeom>
              <a:noFill/>
              <a:ln w="5965" cap="flat">
                <a:solidFill>
                  <a:srgbClr val="EC4E44"/>
                </a:solidFill>
                <a:prstDash val="solid"/>
                <a:miter/>
              </a:ln>
            </p:spPr>
            <p:txBody>
              <a:bodyPr rtlCol="0" anchor="ctr"/>
              <a:lstStyle/>
              <a:p>
                <a:endParaRPr lang="en-US"/>
              </a:p>
            </p:txBody>
          </p:sp>
          <p:sp>
            <p:nvSpPr>
              <p:cNvPr id="4078" name="Freeform: Shape 4077">
                <a:extLst>
                  <a:ext uri="{FF2B5EF4-FFF2-40B4-BE49-F238E27FC236}">
                    <a16:creationId xmlns:a16="http://schemas.microsoft.com/office/drawing/2014/main" id="{FEEC6E96-4D46-4B34-AF3E-96CB091DE290}"/>
                  </a:ext>
                </a:extLst>
              </p:cNvPr>
              <p:cNvSpPr/>
              <p:nvPr/>
            </p:nvSpPr>
            <p:spPr>
              <a:xfrm>
                <a:off x="2392360" y="4396728"/>
                <a:ext cx="35809" cy="5909"/>
              </a:xfrm>
              <a:custGeom>
                <a:avLst/>
                <a:gdLst>
                  <a:gd name="connsiteX0" fmla="*/ 348 w 35809"/>
                  <a:gd name="connsiteY0" fmla="*/ 409 h 5909"/>
                  <a:gd name="connsiteX1" fmla="*/ 36158 w 35809"/>
                  <a:gd name="connsiteY1" fmla="*/ 409 h 5909"/>
                </a:gdLst>
                <a:ahLst/>
                <a:cxnLst>
                  <a:cxn ang="0">
                    <a:pos x="connsiteX0" y="connsiteY0"/>
                  </a:cxn>
                  <a:cxn ang="0">
                    <a:pos x="connsiteX1" y="connsiteY1"/>
                  </a:cxn>
                </a:cxnLst>
                <a:rect l="l" t="t" r="r" b="b"/>
                <a:pathLst>
                  <a:path w="35809" h="5909">
                    <a:moveTo>
                      <a:pt x="348" y="409"/>
                    </a:moveTo>
                    <a:lnTo>
                      <a:pt x="36158" y="409"/>
                    </a:lnTo>
                  </a:path>
                </a:pathLst>
              </a:custGeom>
              <a:solidFill>
                <a:srgbClr val="EC4E44"/>
              </a:solidFill>
              <a:ln w="5965" cap="sq">
                <a:noFill/>
                <a:prstDash val="solid"/>
                <a:miter/>
              </a:ln>
            </p:spPr>
            <p:txBody>
              <a:bodyPr rtlCol="0" anchor="ctr"/>
              <a:lstStyle/>
              <a:p>
                <a:endParaRPr lang="en-US"/>
              </a:p>
            </p:txBody>
          </p:sp>
          <p:sp>
            <p:nvSpPr>
              <p:cNvPr id="4079" name="Freeform: Shape 4078">
                <a:extLst>
                  <a:ext uri="{FF2B5EF4-FFF2-40B4-BE49-F238E27FC236}">
                    <a16:creationId xmlns:a16="http://schemas.microsoft.com/office/drawing/2014/main" id="{D8CE3E4A-6A5E-4356-86E4-1B2851705F5B}"/>
                  </a:ext>
                </a:extLst>
              </p:cNvPr>
              <p:cNvSpPr/>
              <p:nvPr/>
            </p:nvSpPr>
            <p:spPr>
              <a:xfrm>
                <a:off x="2392360" y="4396728"/>
                <a:ext cx="35809" cy="5909"/>
              </a:xfrm>
              <a:custGeom>
                <a:avLst/>
                <a:gdLst>
                  <a:gd name="connsiteX0" fmla="*/ 348 w 35809"/>
                  <a:gd name="connsiteY0" fmla="*/ 409 h 5909"/>
                  <a:gd name="connsiteX1" fmla="*/ 36158 w 35809"/>
                  <a:gd name="connsiteY1" fmla="*/ 409 h 5909"/>
                </a:gdLst>
                <a:ahLst/>
                <a:cxnLst>
                  <a:cxn ang="0">
                    <a:pos x="connsiteX0" y="connsiteY0"/>
                  </a:cxn>
                  <a:cxn ang="0">
                    <a:pos x="connsiteX1" y="connsiteY1"/>
                  </a:cxn>
                </a:cxnLst>
                <a:rect l="l" t="t" r="r" b="b"/>
                <a:pathLst>
                  <a:path w="35809" h="5909">
                    <a:moveTo>
                      <a:pt x="348" y="409"/>
                    </a:moveTo>
                    <a:lnTo>
                      <a:pt x="36158" y="409"/>
                    </a:lnTo>
                  </a:path>
                </a:pathLst>
              </a:custGeom>
              <a:noFill/>
              <a:ln w="5965" cap="flat">
                <a:solidFill>
                  <a:srgbClr val="EC4E44"/>
                </a:solidFill>
                <a:prstDash val="solid"/>
                <a:miter/>
              </a:ln>
            </p:spPr>
            <p:txBody>
              <a:bodyPr rtlCol="0" anchor="ctr"/>
              <a:lstStyle/>
              <a:p>
                <a:endParaRPr lang="en-US"/>
              </a:p>
            </p:txBody>
          </p:sp>
          <p:sp>
            <p:nvSpPr>
              <p:cNvPr id="4080" name="Freeform: Shape 4079">
                <a:extLst>
                  <a:ext uri="{FF2B5EF4-FFF2-40B4-BE49-F238E27FC236}">
                    <a16:creationId xmlns:a16="http://schemas.microsoft.com/office/drawing/2014/main" id="{12D414B5-0EF3-47FD-BF28-22DC9F4B5770}"/>
                  </a:ext>
                </a:extLst>
              </p:cNvPr>
              <p:cNvSpPr/>
              <p:nvPr/>
            </p:nvSpPr>
            <p:spPr>
              <a:xfrm>
                <a:off x="2348198" y="4420026"/>
                <a:ext cx="35809" cy="5909"/>
              </a:xfrm>
              <a:custGeom>
                <a:avLst/>
                <a:gdLst>
                  <a:gd name="connsiteX0" fmla="*/ 341 w 35809"/>
                  <a:gd name="connsiteY0" fmla="*/ 413 h 5909"/>
                  <a:gd name="connsiteX1" fmla="*/ 36150 w 35809"/>
                  <a:gd name="connsiteY1" fmla="*/ 413 h 5909"/>
                </a:gdLst>
                <a:ahLst/>
                <a:cxnLst>
                  <a:cxn ang="0">
                    <a:pos x="connsiteX0" y="connsiteY0"/>
                  </a:cxn>
                  <a:cxn ang="0">
                    <a:pos x="connsiteX1" y="connsiteY1"/>
                  </a:cxn>
                </a:cxnLst>
                <a:rect l="l" t="t" r="r" b="b"/>
                <a:pathLst>
                  <a:path w="35809" h="5909">
                    <a:moveTo>
                      <a:pt x="341" y="413"/>
                    </a:moveTo>
                    <a:lnTo>
                      <a:pt x="36150" y="413"/>
                    </a:lnTo>
                  </a:path>
                </a:pathLst>
              </a:custGeom>
              <a:solidFill>
                <a:srgbClr val="EC4E44"/>
              </a:solidFill>
              <a:ln w="5965" cap="sq">
                <a:noFill/>
                <a:prstDash val="solid"/>
                <a:miter/>
              </a:ln>
            </p:spPr>
            <p:txBody>
              <a:bodyPr rtlCol="0" anchor="ctr"/>
              <a:lstStyle/>
              <a:p>
                <a:endParaRPr lang="en-US"/>
              </a:p>
            </p:txBody>
          </p:sp>
          <p:sp>
            <p:nvSpPr>
              <p:cNvPr id="4081" name="Freeform: Shape 4080">
                <a:extLst>
                  <a:ext uri="{FF2B5EF4-FFF2-40B4-BE49-F238E27FC236}">
                    <a16:creationId xmlns:a16="http://schemas.microsoft.com/office/drawing/2014/main" id="{F9BEC0FE-9A9B-44B2-B830-0E3C4E2B953F}"/>
                  </a:ext>
                </a:extLst>
              </p:cNvPr>
              <p:cNvSpPr/>
              <p:nvPr/>
            </p:nvSpPr>
            <p:spPr>
              <a:xfrm>
                <a:off x="2348198" y="4420026"/>
                <a:ext cx="35809" cy="5909"/>
              </a:xfrm>
              <a:custGeom>
                <a:avLst/>
                <a:gdLst>
                  <a:gd name="connsiteX0" fmla="*/ 341 w 35809"/>
                  <a:gd name="connsiteY0" fmla="*/ 413 h 5909"/>
                  <a:gd name="connsiteX1" fmla="*/ 36150 w 35809"/>
                  <a:gd name="connsiteY1" fmla="*/ 413 h 5909"/>
                </a:gdLst>
                <a:ahLst/>
                <a:cxnLst>
                  <a:cxn ang="0">
                    <a:pos x="connsiteX0" y="connsiteY0"/>
                  </a:cxn>
                  <a:cxn ang="0">
                    <a:pos x="connsiteX1" y="connsiteY1"/>
                  </a:cxn>
                </a:cxnLst>
                <a:rect l="l" t="t" r="r" b="b"/>
                <a:pathLst>
                  <a:path w="35809" h="5909">
                    <a:moveTo>
                      <a:pt x="341" y="413"/>
                    </a:moveTo>
                    <a:lnTo>
                      <a:pt x="36150" y="413"/>
                    </a:lnTo>
                  </a:path>
                </a:pathLst>
              </a:custGeom>
              <a:noFill/>
              <a:ln w="5965" cap="flat">
                <a:solidFill>
                  <a:srgbClr val="EC4E44"/>
                </a:solidFill>
                <a:prstDash val="solid"/>
                <a:miter/>
              </a:ln>
            </p:spPr>
            <p:txBody>
              <a:bodyPr rtlCol="0" anchor="ctr"/>
              <a:lstStyle/>
              <a:p>
                <a:endParaRPr lang="en-US"/>
              </a:p>
            </p:txBody>
          </p:sp>
          <p:sp>
            <p:nvSpPr>
              <p:cNvPr id="4082" name="Freeform: Shape 4081">
                <a:extLst>
                  <a:ext uri="{FF2B5EF4-FFF2-40B4-BE49-F238E27FC236}">
                    <a16:creationId xmlns:a16="http://schemas.microsoft.com/office/drawing/2014/main" id="{7DDE42B0-AA94-4213-92E7-70B41446078F}"/>
                  </a:ext>
                </a:extLst>
              </p:cNvPr>
              <p:cNvSpPr/>
              <p:nvPr/>
            </p:nvSpPr>
            <p:spPr>
              <a:xfrm>
                <a:off x="2497388" y="4329582"/>
                <a:ext cx="35809" cy="5909"/>
              </a:xfrm>
              <a:custGeom>
                <a:avLst/>
                <a:gdLst>
                  <a:gd name="connsiteX0" fmla="*/ 366 w 35809"/>
                  <a:gd name="connsiteY0" fmla="*/ 398 h 5909"/>
                  <a:gd name="connsiteX1" fmla="*/ 36175 w 35809"/>
                  <a:gd name="connsiteY1" fmla="*/ 398 h 5909"/>
                </a:gdLst>
                <a:ahLst/>
                <a:cxnLst>
                  <a:cxn ang="0">
                    <a:pos x="connsiteX0" y="connsiteY0"/>
                  </a:cxn>
                  <a:cxn ang="0">
                    <a:pos x="connsiteX1" y="connsiteY1"/>
                  </a:cxn>
                </a:cxnLst>
                <a:rect l="l" t="t" r="r" b="b"/>
                <a:pathLst>
                  <a:path w="35809" h="5909">
                    <a:moveTo>
                      <a:pt x="366" y="398"/>
                    </a:moveTo>
                    <a:lnTo>
                      <a:pt x="36175" y="398"/>
                    </a:lnTo>
                  </a:path>
                </a:pathLst>
              </a:custGeom>
              <a:solidFill>
                <a:srgbClr val="EC4E44"/>
              </a:solidFill>
              <a:ln w="5965" cap="sq">
                <a:noFill/>
                <a:prstDash val="solid"/>
                <a:miter/>
              </a:ln>
            </p:spPr>
            <p:txBody>
              <a:bodyPr rtlCol="0" anchor="ctr"/>
              <a:lstStyle/>
              <a:p>
                <a:endParaRPr lang="en-US"/>
              </a:p>
            </p:txBody>
          </p:sp>
          <p:sp>
            <p:nvSpPr>
              <p:cNvPr id="4083" name="Freeform: Shape 4082">
                <a:extLst>
                  <a:ext uri="{FF2B5EF4-FFF2-40B4-BE49-F238E27FC236}">
                    <a16:creationId xmlns:a16="http://schemas.microsoft.com/office/drawing/2014/main" id="{FC572B38-777E-46EF-9219-FB3E7A0369CA}"/>
                  </a:ext>
                </a:extLst>
              </p:cNvPr>
              <p:cNvSpPr/>
              <p:nvPr/>
            </p:nvSpPr>
            <p:spPr>
              <a:xfrm>
                <a:off x="2497388" y="4329582"/>
                <a:ext cx="35809" cy="5909"/>
              </a:xfrm>
              <a:custGeom>
                <a:avLst/>
                <a:gdLst>
                  <a:gd name="connsiteX0" fmla="*/ 366 w 35809"/>
                  <a:gd name="connsiteY0" fmla="*/ 398 h 5909"/>
                  <a:gd name="connsiteX1" fmla="*/ 36175 w 35809"/>
                  <a:gd name="connsiteY1" fmla="*/ 398 h 5909"/>
                </a:gdLst>
                <a:ahLst/>
                <a:cxnLst>
                  <a:cxn ang="0">
                    <a:pos x="connsiteX0" y="connsiteY0"/>
                  </a:cxn>
                  <a:cxn ang="0">
                    <a:pos x="connsiteX1" y="connsiteY1"/>
                  </a:cxn>
                </a:cxnLst>
                <a:rect l="l" t="t" r="r" b="b"/>
                <a:pathLst>
                  <a:path w="35809" h="5909">
                    <a:moveTo>
                      <a:pt x="366" y="398"/>
                    </a:moveTo>
                    <a:lnTo>
                      <a:pt x="36175" y="398"/>
                    </a:lnTo>
                  </a:path>
                </a:pathLst>
              </a:custGeom>
              <a:noFill/>
              <a:ln w="5965" cap="flat">
                <a:solidFill>
                  <a:srgbClr val="EC4E44"/>
                </a:solidFill>
                <a:prstDash val="solid"/>
                <a:miter/>
              </a:ln>
            </p:spPr>
            <p:txBody>
              <a:bodyPr rtlCol="0" anchor="ctr"/>
              <a:lstStyle/>
              <a:p>
                <a:endParaRPr lang="en-US"/>
              </a:p>
            </p:txBody>
          </p:sp>
          <p:sp>
            <p:nvSpPr>
              <p:cNvPr id="4084" name="Freeform: Shape 4083">
                <a:extLst>
                  <a:ext uri="{FF2B5EF4-FFF2-40B4-BE49-F238E27FC236}">
                    <a16:creationId xmlns:a16="http://schemas.microsoft.com/office/drawing/2014/main" id="{09B7D81F-F768-49A9-B0B3-D70BEA5D5FC6}"/>
                  </a:ext>
                </a:extLst>
              </p:cNvPr>
              <p:cNvSpPr/>
              <p:nvPr/>
            </p:nvSpPr>
            <p:spPr>
              <a:xfrm>
                <a:off x="1930131" y="4817319"/>
                <a:ext cx="35809" cy="5909"/>
              </a:xfrm>
              <a:custGeom>
                <a:avLst/>
                <a:gdLst>
                  <a:gd name="connsiteX0" fmla="*/ 271 w 35809"/>
                  <a:gd name="connsiteY0" fmla="*/ 481 h 5909"/>
                  <a:gd name="connsiteX1" fmla="*/ 36080 w 35809"/>
                  <a:gd name="connsiteY1" fmla="*/ 481 h 5909"/>
                </a:gdLst>
                <a:ahLst/>
                <a:cxnLst>
                  <a:cxn ang="0">
                    <a:pos x="connsiteX0" y="connsiteY0"/>
                  </a:cxn>
                  <a:cxn ang="0">
                    <a:pos x="connsiteX1" y="connsiteY1"/>
                  </a:cxn>
                </a:cxnLst>
                <a:rect l="l" t="t" r="r" b="b"/>
                <a:pathLst>
                  <a:path w="35809" h="5909">
                    <a:moveTo>
                      <a:pt x="271" y="481"/>
                    </a:moveTo>
                    <a:lnTo>
                      <a:pt x="36080" y="481"/>
                    </a:lnTo>
                  </a:path>
                </a:pathLst>
              </a:custGeom>
              <a:solidFill>
                <a:srgbClr val="EC4E44"/>
              </a:solidFill>
              <a:ln w="5965" cap="sq">
                <a:noFill/>
                <a:prstDash val="solid"/>
                <a:miter/>
              </a:ln>
            </p:spPr>
            <p:txBody>
              <a:bodyPr rtlCol="0" anchor="ctr"/>
              <a:lstStyle/>
              <a:p>
                <a:endParaRPr lang="en-US"/>
              </a:p>
            </p:txBody>
          </p:sp>
          <p:sp>
            <p:nvSpPr>
              <p:cNvPr id="4085" name="Freeform: Shape 4084">
                <a:extLst>
                  <a:ext uri="{FF2B5EF4-FFF2-40B4-BE49-F238E27FC236}">
                    <a16:creationId xmlns:a16="http://schemas.microsoft.com/office/drawing/2014/main" id="{A6B7E5F3-738E-40E8-880A-1CC7BFB4821A}"/>
                  </a:ext>
                </a:extLst>
              </p:cNvPr>
              <p:cNvSpPr/>
              <p:nvPr/>
            </p:nvSpPr>
            <p:spPr>
              <a:xfrm>
                <a:off x="1930131" y="4817319"/>
                <a:ext cx="35809" cy="5909"/>
              </a:xfrm>
              <a:custGeom>
                <a:avLst/>
                <a:gdLst>
                  <a:gd name="connsiteX0" fmla="*/ 271 w 35809"/>
                  <a:gd name="connsiteY0" fmla="*/ 481 h 5909"/>
                  <a:gd name="connsiteX1" fmla="*/ 36080 w 35809"/>
                  <a:gd name="connsiteY1" fmla="*/ 481 h 5909"/>
                </a:gdLst>
                <a:ahLst/>
                <a:cxnLst>
                  <a:cxn ang="0">
                    <a:pos x="connsiteX0" y="connsiteY0"/>
                  </a:cxn>
                  <a:cxn ang="0">
                    <a:pos x="connsiteX1" y="connsiteY1"/>
                  </a:cxn>
                </a:cxnLst>
                <a:rect l="l" t="t" r="r" b="b"/>
                <a:pathLst>
                  <a:path w="35809" h="5909">
                    <a:moveTo>
                      <a:pt x="271" y="481"/>
                    </a:moveTo>
                    <a:lnTo>
                      <a:pt x="36080" y="481"/>
                    </a:lnTo>
                  </a:path>
                </a:pathLst>
              </a:custGeom>
              <a:noFill/>
              <a:ln w="5965" cap="flat">
                <a:solidFill>
                  <a:srgbClr val="EC4E44"/>
                </a:solidFill>
                <a:prstDash val="solid"/>
                <a:miter/>
              </a:ln>
            </p:spPr>
            <p:txBody>
              <a:bodyPr rtlCol="0" anchor="ctr"/>
              <a:lstStyle/>
              <a:p>
                <a:endParaRPr lang="en-US"/>
              </a:p>
            </p:txBody>
          </p:sp>
          <p:sp>
            <p:nvSpPr>
              <p:cNvPr id="4086" name="Freeform: Shape 4085">
                <a:extLst>
                  <a:ext uri="{FF2B5EF4-FFF2-40B4-BE49-F238E27FC236}">
                    <a16:creationId xmlns:a16="http://schemas.microsoft.com/office/drawing/2014/main" id="{D72A8F8D-A7FB-423E-B12A-72BAEC836C58}"/>
                  </a:ext>
                </a:extLst>
              </p:cNvPr>
              <p:cNvSpPr/>
              <p:nvPr/>
            </p:nvSpPr>
            <p:spPr>
              <a:xfrm>
                <a:off x="2793477" y="4046763"/>
                <a:ext cx="35809" cy="5909"/>
              </a:xfrm>
              <a:custGeom>
                <a:avLst/>
                <a:gdLst>
                  <a:gd name="connsiteX0" fmla="*/ 415 w 35809"/>
                  <a:gd name="connsiteY0" fmla="*/ 350 h 5909"/>
                  <a:gd name="connsiteX1" fmla="*/ 36225 w 35809"/>
                  <a:gd name="connsiteY1" fmla="*/ 350 h 5909"/>
                </a:gdLst>
                <a:ahLst/>
                <a:cxnLst>
                  <a:cxn ang="0">
                    <a:pos x="connsiteX0" y="connsiteY0"/>
                  </a:cxn>
                  <a:cxn ang="0">
                    <a:pos x="connsiteX1" y="connsiteY1"/>
                  </a:cxn>
                </a:cxnLst>
                <a:rect l="l" t="t" r="r" b="b"/>
                <a:pathLst>
                  <a:path w="35809" h="5909">
                    <a:moveTo>
                      <a:pt x="415" y="350"/>
                    </a:moveTo>
                    <a:lnTo>
                      <a:pt x="36225" y="350"/>
                    </a:lnTo>
                  </a:path>
                </a:pathLst>
              </a:custGeom>
              <a:solidFill>
                <a:srgbClr val="EC4E44"/>
              </a:solidFill>
              <a:ln w="5965" cap="sq">
                <a:noFill/>
                <a:prstDash val="solid"/>
                <a:miter/>
              </a:ln>
            </p:spPr>
            <p:txBody>
              <a:bodyPr rtlCol="0" anchor="ctr"/>
              <a:lstStyle/>
              <a:p>
                <a:endParaRPr lang="en-US"/>
              </a:p>
            </p:txBody>
          </p:sp>
          <p:sp>
            <p:nvSpPr>
              <p:cNvPr id="4087" name="Freeform: Shape 4086">
                <a:extLst>
                  <a:ext uri="{FF2B5EF4-FFF2-40B4-BE49-F238E27FC236}">
                    <a16:creationId xmlns:a16="http://schemas.microsoft.com/office/drawing/2014/main" id="{F5F275B5-8759-4FC7-811F-C20DDFC19A26}"/>
                  </a:ext>
                </a:extLst>
              </p:cNvPr>
              <p:cNvSpPr/>
              <p:nvPr/>
            </p:nvSpPr>
            <p:spPr>
              <a:xfrm>
                <a:off x="2793477" y="4046763"/>
                <a:ext cx="35809" cy="5909"/>
              </a:xfrm>
              <a:custGeom>
                <a:avLst/>
                <a:gdLst>
                  <a:gd name="connsiteX0" fmla="*/ 415 w 35809"/>
                  <a:gd name="connsiteY0" fmla="*/ 350 h 5909"/>
                  <a:gd name="connsiteX1" fmla="*/ 36225 w 35809"/>
                  <a:gd name="connsiteY1" fmla="*/ 350 h 5909"/>
                </a:gdLst>
                <a:ahLst/>
                <a:cxnLst>
                  <a:cxn ang="0">
                    <a:pos x="connsiteX0" y="connsiteY0"/>
                  </a:cxn>
                  <a:cxn ang="0">
                    <a:pos x="connsiteX1" y="connsiteY1"/>
                  </a:cxn>
                </a:cxnLst>
                <a:rect l="l" t="t" r="r" b="b"/>
                <a:pathLst>
                  <a:path w="35809" h="5909">
                    <a:moveTo>
                      <a:pt x="415" y="350"/>
                    </a:moveTo>
                    <a:lnTo>
                      <a:pt x="36225" y="350"/>
                    </a:lnTo>
                  </a:path>
                </a:pathLst>
              </a:custGeom>
              <a:noFill/>
              <a:ln w="5965" cap="flat">
                <a:solidFill>
                  <a:srgbClr val="EC4E44"/>
                </a:solidFill>
                <a:prstDash val="solid"/>
                <a:miter/>
              </a:ln>
            </p:spPr>
            <p:txBody>
              <a:bodyPr rtlCol="0" anchor="ctr"/>
              <a:lstStyle/>
              <a:p>
                <a:endParaRPr lang="en-US"/>
              </a:p>
            </p:txBody>
          </p:sp>
          <p:sp>
            <p:nvSpPr>
              <p:cNvPr id="4088" name="Freeform: Shape 4087">
                <a:extLst>
                  <a:ext uri="{FF2B5EF4-FFF2-40B4-BE49-F238E27FC236}">
                    <a16:creationId xmlns:a16="http://schemas.microsoft.com/office/drawing/2014/main" id="{A211428F-2D75-46EF-9594-E5C2647205CC}"/>
                  </a:ext>
                </a:extLst>
              </p:cNvPr>
              <p:cNvSpPr/>
              <p:nvPr/>
            </p:nvSpPr>
            <p:spPr>
              <a:xfrm>
                <a:off x="2533241" y="4307135"/>
                <a:ext cx="35809" cy="5909"/>
              </a:xfrm>
              <a:custGeom>
                <a:avLst/>
                <a:gdLst>
                  <a:gd name="connsiteX0" fmla="*/ 372 w 35809"/>
                  <a:gd name="connsiteY0" fmla="*/ 394 h 5909"/>
                  <a:gd name="connsiteX1" fmla="*/ 36181 w 35809"/>
                  <a:gd name="connsiteY1" fmla="*/ 394 h 5909"/>
                </a:gdLst>
                <a:ahLst/>
                <a:cxnLst>
                  <a:cxn ang="0">
                    <a:pos x="connsiteX0" y="connsiteY0"/>
                  </a:cxn>
                  <a:cxn ang="0">
                    <a:pos x="connsiteX1" y="connsiteY1"/>
                  </a:cxn>
                </a:cxnLst>
                <a:rect l="l" t="t" r="r" b="b"/>
                <a:pathLst>
                  <a:path w="35809" h="5909">
                    <a:moveTo>
                      <a:pt x="372" y="394"/>
                    </a:moveTo>
                    <a:lnTo>
                      <a:pt x="36181" y="394"/>
                    </a:lnTo>
                  </a:path>
                </a:pathLst>
              </a:custGeom>
              <a:solidFill>
                <a:srgbClr val="EC4E44"/>
              </a:solidFill>
              <a:ln w="5965" cap="sq">
                <a:noFill/>
                <a:prstDash val="solid"/>
                <a:miter/>
              </a:ln>
            </p:spPr>
            <p:txBody>
              <a:bodyPr rtlCol="0" anchor="ctr"/>
              <a:lstStyle/>
              <a:p>
                <a:endParaRPr lang="en-US"/>
              </a:p>
            </p:txBody>
          </p:sp>
          <p:sp>
            <p:nvSpPr>
              <p:cNvPr id="4089" name="Freeform: Shape 4088">
                <a:extLst>
                  <a:ext uri="{FF2B5EF4-FFF2-40B4-BE49-F238E27FC236}">
                    <a16:creationId xmlns:a16="http://schemas.microsoft.com/office/drawing/2014/main" id="{5A45420E-D6EE-4DC5-B81B-E6062099C396}"/>
                  </a:ext>
                </a:extLst>
              </p:cNvPr>
              <p:cNvSpPr/>
              <p:nvPr/>
            </p:nvSpPr>
            <p:spPr>
              <a:xfrm>
                <a:off x="2533241" y="4307135"/>
                <a:ext cx="35809" cy="5909"/>
              </a:xfrm>
              <a:custGeom>
                <a:avLst/>
                <a:gdLst>
                  <a:gd name="connsiteX0" fmla="*/ 372 w 35809"/>
                  <a:gd name="connsiteY0" fmla="*/ 394 h 5909"/>
                  <a:gd name="connsiteX1" fmla="*/ 36181 w 35809"/>
                  <a:gd name="connsiteY1" fmla="*/ 394 h 5909"/>
                </a:gdLst>
                <a:ahLst/>
                <a:cxnLst>
                  <a:cxn ang="0">
                    <a:pos x="connsiteX0" y="connsiteY0"/>
                  </a:cxn>
                  <a:cxn ang="0">
                    <a:pos x="connsiteX1" y="connsiteY1"/>
                  </a:cxn>
                </a:cxnLst>
                <a:rect l="l" t="t" r="r" b="b"/>
                <a:pathLst>
                  <a:path w="35809" h="5909">
                    <a:moveTo>
                      <a:pt x="372" y="394"/>
                    </a:moveTo>
                    <a:lnTo>
                      <a:pt x="36181" y="394"/>
                    </a:lnTo>
                  </a:path>
                </a:pathLst>
              </a:custGeom>
              <a:noFill/>
              <a:ln w="5965" cap="flat">
                <a:solidFill>
                  <a:srgbClr val="EC4E44"/>
                </a:solidFill>
                <a:prstDash val="solid"/>
                <a:miter/>
              </a:ln>
            </p:spPr>
            <p:txBody>
              <a:bodyPr rtlCol="0" anchor="ctr"/>
              <a:lstStyle/>
              <a:p>
                <a:endParaRPr lang="en-US"/>
              </a:p>
            </p:txBody>
          </p:sp>
          <p:sp>
            <p:nvSpPr>
              <p:cNvPr id="4090" name="Freeform: Shape 4089">
                <a:extLst>
                  <a:ext uri="{FF2B5EF4-FFF2-40B4-BE49-F238E27FC236}">
                    <a16:creationId xmlns:a16="http://schemas.microsoft.com/office/drawing/2014/main" id="{270176D7-0D24-465E-8A25-F73EE5165C48}"/>
                  </a:ext>
                </a:extLst>
              </p:cNvPr>
              <p:cNvSpPr/>
              <p:nvPr/>
            </p:nvSpPr>
            <p:spPr>
              <a:xfrm>
                <a:off x="3346140" y="3625332"/>
                <a:ext cx="35809" cy="5909"/>
              </a:xfrm>
              <a:custGeom>
                <a:avLst/>
                <a:gdLst>
                  <a:gd name="connsiteX0" fmla="*/ 508 w 35809"/>
                  <a:gd name="connsiteY0" fmla="*/ 279 h 5909"/>
                  <a:gd name="connsiteX1" fmla="*/ 36317 w 35809"/>
                  <a:gd name="connsiteY1" fmla="*/ 279 h 5909"/>
                </a:gdLst>
                <a:ahLst/>
                <a:cxnLst>
                  <a:cxn ang="0">
                    <a:pos x="connsiteX0" y="connsiteY0"/>
                  </a:cxn>
                  <a:cxn ang="0">
                    <a:pos x="connsiteX1" y="connsiteY1"/>
                  </a:cxn>
                </a:cxnLst>
                <a:rect l="l" t="t" r="r" b="b"/>
                <a:pathLst>
                  <a:path w="35809" h="5909">
                    <a:moveTo>
                      <a:pt x="508" y="279"/>
                    </a:moveTo>
                    <a:lnTo>
                      <a:pt x="36317" y="279"/>
                    </a:lnTo>
                  </a:path>
                </a:pathLst>
              </a:custGeom>
              <a:solidFill>
                <a:srgbClr val="EC4E44"/>
              </a:solidFill>
              <a:ln w="5965" cap="sq">
                <a:noFill/>
                <a:prstDash val="solid"/>
                <a:miter/>
              </a:ln>
            </p:spPr>
            <p:txBody>
              <a:bodyPr rtlCol="0" anchor="ctr"/>
              <a:lstStyle/>
              <a:p>
                <a:endParaRPr lang="en-US"/>
              </a:p>
            </p:txBody>
          </p:sp>
          <p:sp>
            <p:nvSpPr>
              <p:cNvPr id="4091" name="Freeform: Shape 4090">
                <a:extLst>
                  <a:ext uri="{FF2B5EF4-FFF2-40B4-BE49-F238E27FC236}">
                    <a16:creationId xmlns:a16="http://schemas.microsoft.com/office/drawing/2014/main" id="{32120509-6763-440E-8677-730B11E04768}"/>
                  </a:ext>
                </a:extLst>
              </p:cNvPr>
              <p:cNvSpPr/>
              <p:nvPr/>
            </p:nvSpPr>
            <p:spPr>
              <a:xfrm>
                <a:off x="3346140" y="3625332"/>
                <a:ext cx="35809" cy="5909"/>
              </a:xfrm>
              <a:custGeom>
                <a:avLst/>
                <a:gdLst>
                  <a:gd name="connsiteX0" fmla="*/ 508 w 35809"/>
                  <a:gd name="connsiteY0" fmla="*/ 279 h 5909"/>
                  <a:gd name="connsiteX1" fmla="*/ 36317 w 35809"/>
                  <a:gd name="connsiteY1" fmla="*/ 279 h 5909"/>
                </a:gdLst>
                <a:ahLst/>
                <a:cxnLst>
                  <a:cxn ang="0">
                    <a:pos x="connsiteX0" y="connsiteY0"/>
                  </a:cxn>
                  <a:cxn ang="0">
                    <a:pos x="connsiteX1" y="connsiteY1"/>
                  </a:cxn>
                </a:cxnLst>
                <a:rect l="l" t="t" r="r" b="b"/>
                <a:pathLst>
                  <a:path w="35809" h="5909">
                    <a:moveTo>
                      <a:pt x="508" y="279"/>
                    </a:moveTo>
                    <a:lnTo>
                      <a:pt x="36317" y="279"/>
                    </a:lnTo>
                  </a:path>
                </a:pathLst>
              </a:custGeom>
              <a:noFill/>
              <a:ln w="5965" cap="flat">
                <a:solidFill>
                  <a:srgbClr val="EC4E44"/>
                </a:solidFill>
                <a:prstDash val="solid"/>
                <a:miter/>
              </a:ln>
            </p:spPr>
            <p:txBody>
              <a:bodyPr rtlCol="0" anchor="ctr"/>
              <a:lstStyle/>
              <a:p>
                <a:endParaRPr lang="en-US"/>
              </a:p>
            </p:txBody>
          </p:sp>
          <p:sp>
            <p:nvSpPr>
              <p:cNvPr id="4092" name="Freeform: Shape 4091">
                <a:extLst>
                  <a:ext uri="{FF2B5EF4-FFF2-40B4-BE49-F238E27FC236}">
                    <a16:creationId xmlns:a16="http://schemas.microsoft.com/office/drawing/2014/main" id="{631DA0EE-AD1A-4068-AE12-5EAA60B31989}"/>
                  </a:ext>
                </a:extLst>
              </p:cNvPr>
              <p:cNvSpPr/>
              <p:nvPr/>
            </p:nvSpPr>
            <p:spPr>
              <a:xfrm>
                <a:off x="3762966" y="3205477"/>
                <a:ext cx="35809" cy="5909"/>
              </a:xfrm>
              <a:custGeom>
                <a:avLst/>
                <a:gdLst>
                  <a:gd name="connsiteX0" fmla="*/ 578 w 35809"/>
                  <a:gd name="connsiteY0" fmla="*/ 208 h 5909"/>
                  <a:gd name="connsiteX1" fmla="*/ 36387 w 35809"/>
                  <a:gd name="connsiteY1" fmla="*/ 208 h 5909"/>
                </a:gdLst>
                <a:ahLst/>
                <a:cxnLst>
                  <a:cxn ang="0">
                    <a:pos x="connsiteX0" y="connsiteY0"/>
                  </a:cxn>
                  <a:cxn ang="0">
                    <a:pos x="connsiteX1" y="connsiteY1"/>
                  </a:cxn>
                </a:cxnLst>
                <a:rect l="l" t="t" r="r" b="b"/>
                <a:pathLst>
                  <a:path w="35809" h="5909">
                    <a:moveTo>
                      <a:pt x="578" y="208"/>
                    </a:moveTo>
                    <a:lnTo>
                      <a:pt x="36387" y="208"/>
                    </a:lnTo>
                  </a:path>
                </a:pathLst>
              </a:custGeom>
              <a:solidFill>
                <a:srgbClr val="EC4E44"/>
              </a:solidFill>
              <a:ln w="5965" cap="sq">
                <a:noFill/>
                <a:prstDash val="solid"/>
                <a:miter/>
              </a:ln>
            </p:spPr>
            <p:txBody>
              <a:bodyPr rtlCol="0" anchor="ctr"/>
              <a:lstStyle/>
              <a:p>
                <a:endParaRPr lang="en-US"/>
              </a:p>
            </p:txBody>
          </p:sp>
          <p:sp>
            <p:nvSpPr>
              <p:cNvPr id="4093" name="Freeform: Shape 4092">
                <a:extLst>
                  <a:ext uri="{FF2B5EF4-FFF2-40B4-BE49-F238E27FC236}">
                    <a16:creationId xmlns:a16="http://schemas.microsoft.com/office/drawing/2014/main" id="{CE8C2511-A3FB-40BB-8FC1-43290009F10F}"/>
                  </a:ext>
                </a:extLst>
              </p:cNvPr>
              <p:cNvSpPr/>
              <p:nvPr/>
            </p:nvSpPr>
            <p:spPr>
              <a:xfrm>
                <a:off x="3762966" y="3205477"/>
                <a:ext cx="35809" cy="5909"/>
              </a:xfrm>
              <a:custGeom>
                <a:avLst/>
                <a:gdLst>
                  <a:gd name="connsiteX0" fmla="*/ 578 w 35809"/>
                  <a:gd name="connsiteY0" fmla="*/ 208 h 5909"/>
                  <a:gd name="connsiteX1" fmla="*/ 36387 w 35809"/>
                  <a:gd name="connsiteY1" fmla="*/ 208 h 5909"/>
                </a:gdLst>
                <a:ahLst/>
                <a:cxnLst>
                  <a:cxn ang="0">
                    <a:pos x="connsiteX0" y="connsiteY0"/>
                  </a:cxn>
                  <a:cxn ang="0">
                    <a:pos x="connsiteX1" y="connsiteY1"/>
                  </a:cxn>
                </a:cxnLst>
                <a:rect l="l" t="t" r="r" b="b"/>
                <a:pathLst>
                  <a:path w="35809" h="5909">
                    <a:moveTo>
                      <a:pt x="578" y="208"/>
                    </a:moveTo>
                    <a:lnTo>
                      <a:pt x="36387" y="208"/>
                    </a:lnTo>
                  </a:path>
                </a:pathLst>
              </a:custGeom>
              <a:noFill/>
              <a:ln w="5965" cap="flat">
                <a:solidFill>
                  <a:srgbClr val="EC4E44"/>
                </a:solidFill>
                <a:prstDash val="solid"/>
                <a:miter/>
              </a:ln>
            </p:spPr>
            <p:txBody>
              <a:bodyPr rtlCol="0" anchor="ctr"/>
              <a:lstStyle/>
              <a:p>
                <a:endParaRPr lang="en-US"/>
              </a:p>
            </p:txBody>
          </p:sp>
          <p:sp>
            <p:nvSpPr>
              <p:cNvPr id="4094" name="Freeform: Shape 4093">
                <a:extLst>
                  <a:ext uri="{FF2B5EF4-FFF2-40B4-BE49-F238E27FC236}">
                    <a16:creationId xmlns:a16="http://schemas.microsoft.com/office/drawing/2014/main" id="{289139DF-1B10-451E-B68E-DCC561E5B997}"/>
                  </a:ext>
                </a:extLst>
              </p:cNvPr>
              <p:cNvSpPr/>
              <p:nvPr/>
            </p:nvSpPr>
            <p:spPr>
              <a:xfrm>
                <a:off x="3027177" y="3853893"/>
                <a:ext cx="35809" cy="5909"/>
              </a:xfrm>
              <a:custGeom>
                <a:avLst/>
                <a:gdLst>
                  <a:gd name="connsiteX0" fmla="*/ 455 w 35809"/>
                  <a:gd name="connsiteY0" fmla="*/ 317 h 5909"/>
                  <a:gd name="connsiteX1" fmla="*/ 36264 w 35809"/>
                  <a:gd name="connsiteY1" fmla="*/ 317 h 5909"/>
                </a:gdLst>
                <a:ahLst/>
                <a:cxnLst>
                  <a:cxn ang="0">
                    <a:pos x="connsiteX0" y="connsiteY0"/>
                  </a:cxn>
                  <a:cxn ang="0">
                    <a:pos x="connsiteX1" y="connsiteY1"/>
                  </a:cxn>
                </a:cxnLst>
                <a:rect l="l" t="t" r="r" b="b"/>
                <a:pathLst>
                  <a:path w="35809" h="5909">
                    <a:moveTo>
                      <a:pt x="455" y="317"/>
                    </a:moveTo>
                    <a:lnTo>
                      <a:pt x="36264" y="317"/>
                    </a:lnTo>
                  </a:path>
                </a:pathLst>
              </a:custGeom>
              <a:solidFill>
                <a:srgbClr val="EC4E44"/>
              </a:solidFill>
              <a:ln w="5965" cap="sq">
                <a:noFill/>
                <a:prstDash val="solid"/>
                <a:miter/>
              </a:ln>
            </p:spPr>
            <p:txBody>
              <a:bodyPr rtlCol="0" anchor="ctr"/>
              <a:lstStyle/>
              <a:p>
                <a:endParaRPr lang="en-US"/>
              </a:p>
            </p:txBody>
          </p:sp>
          <p:sp>
            <p:nvSpPr>
              <p:cNvPr id="4095" name="Freeform: Shape 4094">
                <a:extLst>
                  <a:ext uri="{FF2B5EF4-FFF2-40B4-BE49-F238E27FC236}">
                    <a16:creationId xmlns:a16="http://schemas.microsoft.com/office/drawing/2014/main" id="{097E8C67-2FE4-48B0-A260-F79537F425CB}"/>
                  </a:ext>
                </a:extLst>
              </p:cNvPr>
              <p:cNvSpPr/>
              <p:nvPr/>
            </p:nvSpPr>
            <p:spPr>
              <a:xfrm>
                <a:off x="3027177" y="3853893"/>
                <a:ext cx="35809" cy="5909"/>
              </a:xfrm>
              <a:custGeom>
                <a:avLst/>
                <a:gdLst>
                  <a:gd name="connsiteX0" fmla="*/ 455 w 35809"/>
                  <a:gd name="connsiteY0" fmla="*/ 317 h 5909"/>
                  <a:gd name="connsiteX1" fmla="*/ 36264 w 35809"/>
                  <a:gd name="connsiteY1" fmla="*/ 317 h 5909"/>
                </a:gdLst>
                <a:ahLst/>
                <a:cxnLst>
                  <a:cxn ang="0">
                    <a:pos x="connsiteX0" y="connsiteY0"/>
                  </a:cxn>
                  <a:cxn ang="0">
                    <a:pos x="connsiteX1" y="connsiteY1"/>
                  </a:cxn>
                </a:cxnLst>
                <a:rect l="l" t="t" r="r" b="b"/>
                <a:pathLst>
                  <a:path w="35809" h="5909">
                    <a:moveTo>
                      <a:pt x="455" y="317"/>
                    </a:moveTo>
                    <a:lnTo>
                      <a:pt x="36264" y="317"/>
                    </a:lnTo>
                  </a:path>
                </a:pathLst>
              </a:custGeom>
              <a:noFill/>
              <a:ln w="5965" cap="flat">
                <a:solidFill>
                  <a:srgbClr val="EC4E44"/>
                </a:solidFill>
                <a:prstDash val="solid"/>
                <a:miter/>
              </a:ln>
            </p:spPr>
            <p:txBody>
              <a:bodyPr rtlCol="0" anchor="ctr"/>
              <a:lstStyle/>
              <a:p>
                <a:endParaRPr lang="en-US"/>
              </a:p>
            </p:txBody>
          </p:sp>
          <p:sp>
            <p:nvSpPr>
              <p:cNvPr id="4096" name="Freeform: Shape 4095">
                <a:extLst>
                  <a:ext uri="{FF2B5EF4-FFF2-40B4-BE49-F238E27FC236}">
                    <a16:creationId xmlns:a16="http://schemas.microsoft.com/office/drawing/2014/main" id="{62BD2942-5632-487C-91D6-C7F156988EA7}"/>
                  </a:ext>
                </a:extLst>
              </p:cNvPr>
              <p:cNvSpPr/>
              <p:nvPr/>
            </p:nvSpPr>
            <p:spPr>
              <a:xfrm>
                <a:off x="3758201" y="3208333"/>
                <a:ext cx="35809" cy="5909"/>
              </a:xfrm>
              <a:custGeom>
                <a:avLst/>
                <a:gdLst>
                  <a:gd name="connsiteX0" fmla="*/ 577 w 35809"/>
                  <a:gd name="connsiteY0" fmla="*/ 208 h 5909"/>
                  <a:gd name="connsiteX1" fmla="*/ 36386 w 35809"/>
                  <a:gd name="connsiteY1" fmla="*/ 208 h 5909"/>
                </a:gdLst>
                <a:ahLst/>
                <a:cxnLst>
                  <a:cxn ang="0">
                    <a:pos x="connsiteX0" y="connsiteY0"/>
                  </a:cxn>
                  <a:cxn ang="0">
                    <a:pos x="connsiteX1" y="connsiteY1"/>
                  </a:cxn>
                </a:cxnLst>
                <a:rect l="l" t="t" r="r" b="b"/>
                <a:pathLst>
                  <a:path w="35809" h="5909">
                    <a:moveTo>
                      <a:pt x="577" y="208"/>
                    </a:moveTo>
                    <a:lnTo>
                      <a:pt x="36386" y="208"/>
                    </a:lnTo>
                  </a:path>
                </a:pathLst>
              </a:custGeom>
              <a:solidFill>
                <a:srgbClr val="EC4E44"/>
              </a:solidFill>
              <a:ln w="5965" cap="sq">
                <a:noFill/>
                <a:prstDash val="solid"/>
                <a:miter/>
              </a:ln>
            </p:spPr>
            <p:txBody>
              <a:bodyPr rtlCol="0" anchor="ctr"/>
              <a:lstStyle/>
              <a:p>
                <a:endParaRPr lang="en-US"/>
              </a:p>
            </p:txBody>
          </p:sp>
          <p:sp>
            <p:nvSpPr>
              <p:cNvPr id="4097" name="Freeform: Shape 4096">
                <a:extLst>
                  <a:ext uri="{FF2B5EF4-FFF2-40B4-BE49-F238E27FC236}">
                    <a16:creationId xmlns:a16="http://schemas.microsoft.com/office/drawing/2014/main" id="{D56627A4-1BBC-4BC7-9BF5-6AACBBD8E932}"/>
                  </a:ext>
                </a:extLst>
              </p:cNvPr>
              <p:cNvSpPr/>
              <p:nvPr/>
            </p:nvSpPr>
            <p:spPr>
              <a:xfrm>
                <a:off x="3758201" y="3208333"/>
                <a:ext cx="35809" cy="5909"/>
              </a:xfrm>
              <a:custGeom>
                <a:avLst/>
                <a:gdLst>
                  <a:gd name="connsiteX0" fmla="*/ 577 w 35809"/>
                  <a:gd name="connsiteY0" fmla="*/ 208 h 5909"/>
                  <a:gd name="connsiteX1" fmla="*/ 36386 w 35809"/>
                  <a:gd name="connsiteY1" fmla="*/ 208 h 5909"/>
                </a:gdLst>
                <a:ahLst/>
                <a:cxnLst>
                  <a:cxn ang="0">
                    <a:pos x="connsiteX0" y="connsiteY0"/>
                  </a:cxn>
                  <a:cxn ang="0">
                    <a:pos x="connsiteX1" y="connsiteY1"/>
                  </a:cxn>
                </a:cxnLst>
                <a:rect l="l" t="t" r="r" b="b"/>
                <a:pathLst>
                  <a:path w="35809" h="5909">
                    <a:moveTo>
                      <a:pt x="577" y="208"/>
                    </a:moveTo>
                    <a:lnTo>
                      <a:pt x="36386" y="208"/>
                    </a:lnTo>
                  </a:path>
                </a:pathLst>
              </a:custGeom>
              <a:noFill/>
              <a:ln w="5965" cap="flat">
                <a:solidFill>
                  <a:srgbClr val="EC4E44"/>
                </a:solidFill>
                <a:prstDash val="solid"/>
                <a:miter/>
              </a:ln>
            </p:spPr>
            <p:txBody>
              <a:bodyPr rtlCol="0" anchor="ctr"/>
              <a:lstStyle/>
              <a:p>
                <a:endParaRPr lang="en-US"/>
              </a:p>
            </p:txBody>
          </p:sp>
          <p:sp>
            <p:nvSpPr>
              <p:cNvPr id="4098" name="Freeform: Shape 4097">
                <a:extLst>
                  <a:ext uri="{FF2B5EF4-FFF2-40B4-BE49-F238E27FC236}">
                    <a16:creationId xmlns:a16="http://schemas.microsoft.com/office/drawing/2014/main" id="{6E06402E-BE90-4B72-98BF-4031AF01A52C}"/>
                  </a:ext>
                </a:extLst>
              </p:cNvPr>
              <p:cNvSpPr/>
              <p:nvPr/>
            </p:nvSpPr>
            <p:spPr>
              <a:xfrm>
                <a:off x="3427448" y="3505096"/>
                <a:ext cx="35809" cy="5909"/>
              </a:xfrm>
              <a:custGeom>
                <a:avLst/>
                <a:gdLst>
                  <a:gd name="connsiteX0" fmla="*/ 522 w 35809"/>
                  <a:gd name="connsiteY0" fmla="*/ 258 h 5909"/>
                  <a:gd name="connsiteX1" fmla="*/ 36331 w 35809"/>
                  <a:gd name="connsiteY1" fmla="*/ 258 h 5909"/>
                </a:gdLst>
                <a:ahLst/>
                <a:cxnLst>
                  <a:cxn ang="0">
                    <a:pos x="connsiteX0" y="connsiteY0"/>
                  </a:cxn>
                  <a:cxn ang="0">
                    <a:pos x="connsiteX1" y="connsiteY1"/>
                  </a:cxn>
                </a:cxnLst>
                <a:rect l="l" t="t" r="r" b="b"/>
                <a:pathLst>
                  <a:path w="35809" h="5909">
                    <a:moveTo>
                      <a:pt x="522" y="258"/>
                    </a:moveTo>
                    <a:lnTo>
                      <a:pt x="36331" y="258"/>
                    </a:lnTo>
                  </a:path>
                </a:pathLst>
              </a:custGeom>
              <a:solidFill>
                <a:srgbClr val="EC4E44"/>
              </a:solidFill>
              <a:ln w="5965" cap="sq">
                <a:noFill/>
                <a:prstDash val="solid"/>
                <a:miter/>
              </a:ln>
            </p:spPr>
            <p:txBody>
              <a:bodyPr rtlCol="0" anchor="ctr"/>
              <a:lstStyle/>
              <a:p>
                <a:endParaRPr lang="en-US"/>
              </a:p>
            </p:txBody>
          </p:sp>
          <p:sp>
            <p:nvSpPr>
              <p:cNvPr id="4099" name="Freeform: Shape 4098">
                <a:extLst>
                  <a:ext uri="{FF2B5EF4-FFF2-40B4-BE49-F238E27FC236}">
                    <a16:creationId xmlns:a16="http://schemas.microsoft.com/office/drawing/2014/main" id="{050AE047-2433-424E-BDCD-16629E51CBE6}"/>
                  </a:ext>
                </a:extLst>
              </p:cNvPr>
              <p:cNvSpPr/>
              <p:nvPr/>
            </p:nvSpPr>
            <p:spPr>
              <a:xfrm>
                <a:off x="3427448" y="3505096"/>
                <a:ext cx="35809" cy="5909"/>
              </a:xfrm>
              <a:custGeom>
                <a:avLst/>
                <a:gdLst>
                  <a:gd name="connsiteX0" fmla="*/ 522 w 35809"/>
                  <a:gd name="connsiteY0" fmla="*/ 258 h 5909"/>
                  <a:gd name="connsiteX1" fmla="*/ 36331 w 35809"/>
                  <a:gd name="connsiteY1" fmla="*/ 258 h 5909"/>
                </a:gdLst>
                <a:ahLst/>
                <a:cxnLst>
                  <a:cxn ang="0">
                    <a:pos x="connsiteX0" y="connsiteY0"/>
                  </a:cxn>
                  <a:cxn ang="0">
                    <a:pos x="connsiteX1" y="connsiteY1"/>
                  </a:cxn>
                </a:cxnLst>
                <a:rect l="l" t="t" r="r" b="b"/>
                <a:pathLst>
                  <a:path w="35809" h="5909">
                    <a:moveTo>
                      <a:pt x="522" y="258"/>
                    </a:moveTo>
                    <a:lnTo>
                      <a:pt x="36331" y="258"/>
                    </a:lnTo>
                  </a:path>
                </a:pathLst>
              </a:custGeom>
              <a:noFill/>
              <a:ln w="5965" cap="flat">
                <a:solidFill>
                  <a:srgbClr val="EC4E44"/>
                </a:solidFill>
                <a:prstDash val="solid"/>
                <a:miter/>
              </a:ln>
            </p:spPr>
            <p:txBody>
              <a:bodyPr rtlCol="0" anchor="ctr"/>
              <a:lstStyle/>
              <a:p>
                <a:endParaRPr lang="en-US"/>
              </a:p>
            </p:txBody>
          </p:sp>
          <p:sp>
            <p:nvSpPr>
              <p:cNvPr id="4100" name="Freeform: Shape 4099">
                <a:extLst>
                  <a:ext uri="{FF2B5EF4-FFF2-40B4-BE49-F238E27FC236}">
                    <a16:creationId xmlns:a16="http://schemas.microsoft.com/office/drawing/2014/main" id="{ADB529E3-ECC5-4EEC-BC19-191A9BAE615E}"/>
                  </a:ext>
                </a:extLst>
              </p:cNvPr>
              <p:cNvSpPr/>
              <p:nvPr/>
            </p:nvSpPr>
            <p:spPr>
              <a:xfrm>
                <a:off x="3401601" y="3494076"/>
                <a:ext cx="35809" cy="5909"/>
              </a:xfrm>
              <a:custGeom>
                <a:avLst/>
                <a:gdLst>
                  <a:gd name="connsiteX0" fmla="*/ 517 w 35809"/>
                  <a:gd name="connsiteY0" fmla="*/ 257 h 5909"/>
                  <a:gd name="connsiteX1" fmla="*/ 36327 w 35809"/>
                  <a:gd name="connsiteY1" fmla="*/ 257 h 5909"/>
                </a:gdLst>
                <a:ahLst/>
                <a:cxnLst>
                  <a:cxn ang="0">
                    <a:pos x="connsiteX0" y="connsiteY0"/>
                  </a:cxn>
                  <a:cxn ang="0">
                    <a:pos x="connsiteX1" y="connsiteY1"/>
                  </a:cxn>
                </a:cxnLst>
                <a:rect l="l" t="t" r="r" b="b"/>
                <a:pathLst>
                  <a:path w="35809" h="5909">
                    <a:moveTo>
                      <a:pt x="517" y="257"/>
                    </a:moveTo>
                    <a:lnTo>
                      <a:pt x="36327" y="257"/>
                    </a:lnTo>
                  </a:path>
                </a:pathLst>
              </a:custGeom>
              <a:solidFill>
                <a:srgbClr val="EC4E44"/>
              </a:solidFill>
              <a:ln w="5965" cap="sq">
                <a:noFill/>
                <a:prstDash val="solid"/>
                <a:miter/>
              </a:ln>
            </p:spPr>
            <p:txBody>
              <a:bodyPr rtlCol="0" anchor="ctr"/>
              <a:lstStyle/>
              <a:p>
                <a:endParaRPr lang="en-US"/>
              </a:p>
            </p:txBody>
          </p:sp>
          <p:sp>
            <p:nvSpPr>
              <p:cNvPr id="4101" name="Freeform: Shape 4100">
                <a:extLst>
                  <a:ext uri="{FF2B5EF4-FFF2-40B4-BE49-F238E27FC236}">
                    <a16:creationId xmlns:a16="http://schemas.microsoft.com/office/drawing/2014/main" id="{9AFFB62C-533A-4F44-AEF0-73A0EBE82C5A}"/>
                  </a:ext>
                </a:extLst>
              </p:cNvPr>
              <p:cNvSpPr/>
              <p:nvPr/>
            </p:nvSpPr>
            <p:spPr>
              <a:xfrm>
                <a:off x="3401601" y="3494076"/>
                <a:ext cx="35809" cy="5909"/>
              </a:xfrm>
              <a:custGeom>
                <a:avLst/>
                <a:gdLst>
                  <a:gd name="connsiteX0" fmla="*/ 517 w 35809"/>
                  <a:gd name="connsiteY0" fmla="*/ 257 h 5909"/>
                  <a:gd name="connsiteX1" fmla="*/ 36327 w 35809"/>
                  <a:gd name="connsiteY1" fmla="*/ 257 h 5909"/>
                </a:gdLst>
                <a:ahLst/>
                <a:cxnLst>
                  <a:cxn ang="0">
                    <a:pos x="connsiteX0" y="connsiteY0"/>
                  </a:cxn>
                  <a:cxn ang="0">
                    <a:pos x="connsiteX1" y="connsiteY1"/>
                  </a:cxn>
                </a:cxnLst>
                <a:rect l="l" t="t" r="r" b="b"/>
                <a:pathLst>
                  <a:path w="35809" h="5909">
                    <a:moveTo>
                      <a:pt x="517" y="257"/>
                    </a:moveTo>
                    <a:lnTo>
                      <a:pt x="36327" y="257"/>
                    </a:lnTo>
                  </a:path>
                </a:pathLst>
              </a:custGeom>
              <a:noFill/>
              <a:ln w="5965" cap="flat">
                <a:solidFill>
                  <a:srgbClr val="EC4E44"/>
                </a:solidFill>
                <a:prstDash val="solid"/>
                <a:miter/>
              </a:ln>
            </p:spPr>
            <p:txBody>
              <a:bodyPr rtlCol="0" anchor="ctr"/>
              <a:lstStyle/>
              <a:p>
                <a:endParaRPr lang="en-US"/>
              </a:p>
            </p:txBody>
          </p:sp>
          <p:sp>
            <p:nvSpPr>
              <p:cNvPr id="4102" name="Freeform: Shape 4101">
                <a:extLst>
                  <a:ext uri="{FF2B5EF4-FFF2-40B4-BE49-F238E27FC236}">
                    <a16:creationId xmlns:a16="http://schemas.microsoft.com/office/drawing/2014/main" id="{CA8259CF-FDB4-46C2-8B95-48BDA3E108DF}"/>
                  </a:ext>
                </a:extLst>
              </p:cNvPr>
              <p:cNvSpPr/>
              <p:nvPr/>
            </p:nvSpPr>
            <p:spPr>
              <a:xfrm>
                <a:off x="4038615" y="3001884"/>
                <a:ext cx="35809" cy="5909"/>
              </a:xfrm>
              <a:custGeom>
                <a:avLst/>
                <a:gdLst>
                  <a:gd name="connsiteX0" fmla="*/ 624 w 35809"/>
                  <a:gd name="connsiteY0" fmla="*/ 173 h 5909"/>
                  <a:gd name="connsiteX1" fmla="*/ 36433 w 35809"/>
                  <a:gd name="connsiteY1" fmla="*/ 173 h 5909"/>
                </a:gdLst>
                <a:ahLst/>
                <a:cxnLst>
                  <a:cxn ang="0">
                    <a:pos x="connsiteX0" y="connsiteY0"/>
                  </a:cxn>
                  <a:cxn ang="0">
                    <a:pos x="connsiteX1" y="connsiteY1"/>
                  </a:cxn>
                </a:cxnLst>
                <a:rect l="l" t="t" r="r" b="b"/>
                <a:pathLst>
                  <a:path w="35809" h="5909">
                    <a:moveTo>
                      <a:pt x="624" y="173"/>
                    </a:moveTo>
                    <a:lnTo>
                      <a:pt x="36433" y="173"/>
                    </a:lnTo>
                  </a:path>
                </a:pathLst>
              </a:custGeom>
              <a:solidFill>
                <a:srgbClr val="EC4E44"/>
              </a:solidFill>
              <a:ln w="5965" cap="sq">
                <a:noFill/>
                <a:prstDash val="solid"/>
                <a:miter/>
              </a:ln>
            </p:spPr>
            <p:txBody>
              <a:bodyPr rtlCol="0" anchor="ctr"/>
              <a:lstStyle/>
              <a:p>
                <a:endParaRPr lang="en-US"/>
              </a:p>
            </p:txBody>
          </p:sp>
          <p:sp>
            <p:nvSpPr>
              <p:cNvPr id="4103" name="Freeform: Shape 4102">
                <a:extLst>
                  <a:ext uri="{FF2B5EF4-FFF2-40B4-BE49-F238E27FC236}">
                    <a16:creationId xmlns:a16="http://schemas.microsoft.com/office/drawing/2014/main" id="{269B752D-71D7-4C76-A5D1-0A16274A8CFC}"/>
                  </a:ext>
                </a:extLst>
              </p:cNvPr>
              <p:cNvSpPr/>
              <p:nvPr/>
            </p:nvSpPr>
            <p:spPr>
              <a:xfrm>
                <a:off x="4038615" y="3001884"/>
                <a:ext cx="35809" cy="5909"/>
              </a:xfrm>
              <a:custGeom>
                <a:avLst/>
                <a:gdLst>
                  <a:gd name="connsiteX0" fmla="*/ 624 w 35809"/>
                  <a:gd name="connsiteY0" fmla="*/ 173 h 5909"/>
                  <a:gd name="connsiteX1" fmla="*/ 36433 w 35809"/>
                  <a:gd name="connsiteY1" fmla="*/ 173 h 5909"/>
                </a:gdLst>
                <a:ahLst/>
                <a:cxnLst>
                  <a:cxn ang="0">
                    <a:pos x="connsiteX0" y="connsiteY0"/>
                  </a:cxn>
                  <a:cxn ang="0">
                    <a:pos x="connsiteX1" y="connsiteY1"/>
                  </a:cxn>
                </a:cxnLst>
                <a:rect l="l" t="t" r="r" b="b"/>
                <a:pathLst>
                  <a:path w="35809" h="5909">
                    <a:moveTo>
                      <a:pt x="624" y="173"/>
                    </a:moveTo>
                    <a:lnTo>
                      <a:pt x="36433" y="173"/>
                    </a:lnTo>
                  </a:path>
                </a:pathLst>
              </a:custGeom>
              <a:noFill/>
              <a:ln w="5965" cap="flat">
                <a:solidFill>
                  <a:srgbClr val="EC4E44"/>
                </a:solidFill>
                <a:prstDash val="solid"/>
                <a:miter/>
              </a:ln>
            </p:spPr>
            <p:txBody>
              <a:bodyPr rtlCol="0" anchor="ctr"/>
              <a:lstStyle/>
              <a:p>
                <a:endParaRPr lang="en-US"/>
              </a:p>
            </p:txBody>
          </p:sp>
          <p:sp>
            <p:nvSpPr>
              <p:cNvPr id="4104" name="Freeform: Shape 4103">
                <a:extLst>
                  <a:ext uri="{FF2B5EF4-FFF2-40B4-BE49-F238E27FC236}">
                    <a16:creationId xmlns:a16="http://schemas.microsoft.com/office/drawing/2014/main" id="{9CE454D6-FB45-446E-B3A6-C2AF1C92FA54}"/>
                  </a:ext>
                </a:extLst>
              </p:cNvPr>
              <p:cNvSpPr/>
              <p:nvPr/>
            </p:nvSpPr>
            <p:spPr>
              <a:xfrm>
                <a:off x="2762992" y="4080295"/>
                <a:ext cx="35809" cy="5909"/>
              </a:xfrm>
              <a:custGeom>
                <a:avLst/>
                <a:gdLst>
                  <a:gd name="connsiteX0" fmla="*/ 410 w 35809"/>
                  <a:gd name="connsiteY0" fmla="*/ 356 h 5909"/>
                  <a:gd name="connsiteX1" fmla="*/ 36220 w 35809"/>
                  <a:gd name="connsiteY1" fmla="*/ 356 h 5909"/>
                </a:gdLst>
                <a:ahLst/>
                <a:cxnLst>
                  <a:cxn ang="0">
                    <a:pos x="connsiteX0" y="connsiteY0"/>
                  </a:cxn>
                  <a:cxn ang="0">
                    <a:pos x="connsiteX1" y="connsiteY1"/>
                  </a:cxn>
                </a:cxnLst>
                <a:rect l="l" t="t" r="r" b="b"/>
                <a:pathLst>
                  <a:path w="35809" h="5909">
                    <a:moveTo>
                      <a:pt x="410" y="356"/>
                    </a:moveTo>
                    <a:lnTo>
                      <a:pt x="36220" y="356"/>
                    </a:lnTo>
                  </a:path>
                </a:pathLst>
              </a:custGeom>
              <a:solidFill>
                <a:srgbClr val="EC4E44"/>
              </a:solidFill>
              <a:ln w="5965" cap="sq">
                <a:noFill/>
                <a:prstDash val="solid"/>
                <a:miter/>
              </a:ln>
            </p:spPr>
            <p:txBody>
              <a:bodyPr rtlCol="0" anchor="ctr"/>
              <a:lstStyle/>
              <a:p>
                <a:endParaRPr lang="en-US"/>
              </a:p>
            </p:txBody>
          </p:sp>
          <p:sp>
            <p:nvSpPr>
              <p:cNvPr id="4105" name="Freeform: Shape 4104">
                <a:extLst>
                  <a:ext uri="{FF2B5EF4-FFF2-40B4-BE49-F238E27FC236}">
                    <a16:creationId xmlns:a16="http://schemas.microsoft.com/office/drawing/2014/main" id="{94AD81A0-5C7A-4799-BF2F-BE481D60AFFB}"/>
                  </a:ext>
                </a:extLst>
              </p:cNvPr>
              <p:cNvSpPr/>
              <p:nvPr/>
            </p:nvSpPr>
            <p:spPr>
              <a:xfrm>
                <a:off x="2762992" y="4080295"/>
                <a:ext cx="35809" cy="5909"/>
              </a:xfrm>
              <a:custGeom>
                <a:avLst/>
                <a:gdLst>
                  <a:gd name="connsiteX0" fmla="*/ 410 w 35809"/>
                  <a:gd name="connsiteY0" fmla="*/ 356 h 5909"/>
                  <a:gd name="connsiteX1" fmla="*/ 36220 w 35809"/>
                  <a:gd name="connsiteY1" fmla="*/ 356 h 5909"/>
                </a:gdLst>
                <a:ahLst/>
                <a:cxnLst>
                  <a:cxn ang="0">
                    <a:pos x="connsiteX0" y="connsiteY0"/>
                  </a:cxn>
                  <a:cxn ang="0">
                    <a:pos x="connsiteX1" y="connsiteY1"/>
                  </a:cxn>
                </a:cxnLst>
                <a:rect l="l" t="t" r="r" b="b"/>
                <a:pathLst>
                  <a:path w="35809" h="5909">
                    <a:moveTo>
                      <a:pt x="410" y="356"/>
                    </a:moveTo>
                    <a:lnTo>
                      <a:pt x="36220" y="356"/>
                    </a:lnTo>
                  </a:path>
                </a:pathLst>
              </a:custGeom>
              <a:noFill/>
              <a:ln w="5965" cap="flat">
                <a:solidFill>
                  <a:srgbClr val="EC4E44"/>
                </a:solidFill>
                <a:prstDash val="solid"/>
                <a:miter/>
              </a:ln>
            </p:spPr>
            <p:txBody>
              <a:bodyPr rtlCol="0" anchor="ctr"/>
              <a:lstStyle/>
              <a:p>
                <a:endParaRPr lang="en-US"/>
              </a:p>
            </p:txBody>
          </p:sp>
          <p:sp>
            <p:nvSpPr>
              <p:cNvPr id="4106" name="Freeform: Shape 4105">
                <a:extLst>
                  <a:ext uri="{FF2B5EF4-FFF2-40B4-BE49-F238E27FC236}">
                    <a16:creationId xmlns:a16="http://schemas.microsoft.com/office/drawing/2014/main" id="{15B2F501-BDA3-44B7-AF1D-6AE02967553D}"/>
                  </a:ext>
                </a:extLst>
              </p:cNvPr>
              <p:cNvSpPr/>
              <p:nvPr/>
            </p:nvSpPr>
            <p:spPr>
              <a:xfrm>
                <a:off x="3220525" y="3698138"/>
                <a:ext cx="35809" cy="5909"/>
              </a:xfrm>
              <a:custGeom>
                <a:avLst/>
                <a:gdLst>
                  <a:gd name="connsiteX0" fmla="*/ 487 w 35809"/>
                  <a:gd name="connsiteY0" fmla="*/ 291 h 5909"/>
                  <a:gd name="connsiteX1" fmla="*/ 36296 w 35809"/>
                  <a:gd name="connsiteY1" fmla="*/ 291 h 5909"/>
                </a:gdLst>
                <a:ahLst/>
                <a:cxnLst>
                  <a:cxn ang="0">
                    <a:pos x="connsiteX0" y="connsiteY0"/>
                  </a:cxn>
                  <a:cxn ang="0">
                    <a:pos x="connsiteX1" y="connsiteY1"/>
                  </a:cxn>
                </a:cxnLst>
                <a:rect l="l" t="t" r="r" b="b"/>
                <a:pathLst>
                  <a:path w="35809" h="5909">
                    <a:moveTo>
                      <a:pt x="487" y="291"/>
                    </a:moveTo>
                    <a:lnTo>
                      <a:pt x="36296" y="291"/>
                    </a:lnTo>
                  </a:path>
                </a:pathLst>
              </a:custGeom>
              <a:solidFill>
                <a:srgbClr val="EC4E44"/>
              </a:solidFill>
              <a:ln w="5965" cap="sq">
                <a:noFill/>
                <a:prstDash val="solid"/>
                <a:miter/>
              </a:ln>
            </p:spPr>
            <p:txBody>
              <a:bodyPr rtlCol="0" anchor="ctr"/>
              <a:lstStyle/>
              <a:p>
                <a:endParaRPr lang="en-US"/>
              </a:p>
            </p:txBody>
          </p:sp>
          <p:sp>
            <p:nvSpPr>
              <p:cNvPr id="4107" name="Freeform: Shape 4106">
                <a:extLst>
                  <a:ext uri="{FF2B5EF4-FFF2-40B4-BE49-F238E27FC236}">
                    <a16:creationId xmlns:a16="http://schemas.microsoft.com/office/drawing/2014/main" id="{E4B3ADA0-76AC-4DC1-A075-F547FF40A275}"/>
                  </a:ext>
                </a:extLst>
              </p:cNvPr>
              <p:cNvSpPr/>
              <p:nvPr/>
            </p:nvSpPr>
            <p:spPr>
              <a:xfrm>
                <a:off x="3220525" y="3698138"/>
                <a:ext cx="35809" cy="5909"/>
              </a:xfrm>
              <a:custGeom>
                <a:avLst/>
                <a:gdLst>
                  <a:gd name="connsiteX0" fmla="*/ 487 w 35809"/>
                  <a:gd name="connsiteY0" fmla="*/ 291 h 5909"/>
                  <a:gd name="connsiteX1" fmla="*/ 36296 w 35809"/>
                  <a:gd name="connsiteY1" fmla="*/ 291 h 5909"/>
                </a:gdLst>
                <a:ahLst/>
                <a:cxnLst>
                  <a:cxn ang="0">
                    <a:pos x="connsiteX0" y="connsiteY0"/>
                  </a:cxn>
                  <a:cxn ang="0">
                    <a:pos x="connsiteX1" y="connsiteY1"/>
                  </a:cxn>
                </a:cxnLst>
                <a:rect l="l" t="t" r="r" b="b"/>
                <a:pathLst>
                  <a:path w="35809" h="5909">
                    <a:moveTo>
                      <a:pt x="487" y="291"/>
                    </a:moveTo>
                    <a:lnTo>
                      <a:pt x="36296" y="291"/>
                    </a:lnTo>
                  </a:path>
                </a:pathLst>
              </a:custGeom>
              <a:noFill/>
              <a:ln w="5965" cap="flat">
                <a:solidFill>
                  <a:srgbClr val="EC4E44"/>
                </a:solidFill>
                <a:prstDash val="solid"/>
                <a:miter/>
              </a:ln>
            </p:spPr>
            <p:txBody>
              <a:bodyPr rtlCol="0" anchor="ctr"/>
              <a:lstStyle/>
              <a:p>
                <a:endParaRPr lang="en-US"/>
              </a:p>
            </p:txBody>
          </p:sp>
          <p:sp>
            <p:nvSpPr>
              <p:cNvPr id="4108" name="Freeform: Shape 4107">
                <a:extLst>
                  <a:ext uri="{FF2B5EF4-FFF2-40B4-BE49-F238E27FC236}">
                    <a16:creationId xmlns:a16="http://schemas.microsoft.com/office/drawing/2014/main" id="{3381DC82-2180-4B7F-BDF7-7F0018242322}"/>
                  </a:ext>
                </a:extLst>
              </p:cNvPr>
              <p:cNvSpPr/>
              <p:nvPr/>
            </p:nvSpPr>
            <p:spPr>
              <a:xfrm>
                <a:off x="2155714" y="4701607"/>
                <a:ext cx="35809" cy="5909"/>
              </a:xfrm>
              <a:custGeom>
                <a:avLst/>
                <a:gdLst>
                  <a:gd name="connsiteX0" fmla="*/ 309 w 35809"/>
                  <a:gd name="connsiteY0" fmla="*/ 461 h 5909"/>
                  <a:gd name="connsiteX1" fmla="*/ 36118 w 35809"/>
                  <a:gd name="connsiteY1" fmla="*/ 461 h 5909"/>
                </a:gdLst>
                <a:ahLst/>
                <a:cxnLst>
                  <a:cxn ang="0">
                    <a:pos x="connsiteX0" y="connsiteY0"/>
                  </a:cxn>
                  <a:cxn ang="0">
                    <a:pos x="connsiteX1" y="connsiteY1"/>
                  </a:cxn>
                </a:cxnLst>
                <a:rect l="l" t="t" r="r" b="b"/>
                <a:pathLst>
                  <a:path w="35809" h="5909">
                    <a:moveTo>
                      <a:pt x="309" y="461"/>
                    </a:moveTo>
                    <a:lnTo>
                      <a:pt x="36118" y="461"/>
                    </a:lnTo>
                  </a:path>
                </a:pathLst>
              </a:custGeom>
              <a:solidFill>
                <a:srgbClr val="EC4E44"/>
              </a:solidFill>
              <a:ln w="5965" cap="sq">
                <a:noFill/>
                <a:prstDash val="solid"/>
                <a:miter/>
              </a:ln>
            </p:spPr>
            <p:txBody>
              <a:bodyPr rtlCol="0" anchor="ctr"/>
              <a:lstStyle/>
              <a:p>
                <a:endParaRPr lang="en-US"/>
              </a:p>
            </p:txBody>
          </p:sp>
          <p:sp>
            <p:nvSpPr>
              <p:cNvPr id="4109" name="Freeform: Shape 4108">
                <a:extLst>
                  <a:ext uri="{FF2B5EF4-FFF2-40B4-BE49-F238E27FC236}">
                    <a16:creationId xmlns:a16="http://schemas.microsoft.com/office/drawing/2014/main" id="{1B5E175C-721E-45DE-850F-92879DAC20E4}"/>
                  </a:ext>
                </a:extLst>
              </p:cNvPr>
              <p:cNvSpPr/>
              <p:nvPr/>
            </p:nvSpPr>
            <p:spPr>
              <a:xfrm>
                <a:off x="2155714" y="4701607"/>
                <a:ext cx="35809" cy="5909"/>
              </a:xfrm>
              <a:custGeom>
                <a:avLst/>
                <a:gdLst>
                  <a:gd name="connsiteX0" fmla="*/ 309 w 35809"/>
                  <a:gd name="connsiteY0" fmla="*/ 461 h 5909"/>
                  <a:gd name="connsiteX1" fmla="*/ 36118 w 35809"/>
                  <a:gd name="connsiteY1" fmla="*/ 461 h 5909"/>
                </a:gdLst>
                <a:ahLst/>
                <a:cxnLst>
                  <a:cxn ang="0">
                    <a:pos x="connsiteX0" y="connsiteY0"/>
                  </a:cxn>
                  <a:cxn ang="0">
                    <a:pos x="connsiteX1" y="connsiteY1"/>
                  </a:cxn>
                </a:cxnLst>
                <a:rect l="l" t="t" r="r" b="b"/>
                <a:pathLst>
                  <a:path w="35809" h="5909">
                    <a:moveTo>
                      <a:pt x="309" y="461"/>
                    </a:moveTo>
                    <a:lnTo>
                      <a:pt x="36118" y="461"/>
                    </a:lnTo>
                  </a:path>
                </a:pathLst>
              </a:custGeom>
              <a:noFill/>
              <a:ln w="5965" cap="flat">
                <a:solidFill>
                  <a:srgbClr val="EC4E44"/>
                </a:solidFill>
                <a:prstDash val="solid"/>
                <a:miter/>
              </a:ln>
            </p:spPr>
            <p:txBody>
              <a:bodyPr rtlCol="0" anchor="ctr"/>
              <a:lstStyle/>
              <a:p>
                <a:endParaRPr lang="en-US"/>
              </a:p>
            </p:txBody>
          </p:sp>
          <p:sp>
            <p:nvSpPr>
              <p:cNvPr id="4110" name="Freeform: Shape 4109">
                <a:extLst>
                  <a:ext uri="{FF2B5EF4-FFF2-40B4-BE49-F238E27FC236}">
                    <a16:creationId xmlns:a16="http://schemas.microsoft.com/office/drawing/2014/main" id="{1849CE5A-6732-4C3B-9443-6603C6CF8B50}"/>
                  </a:ext>
                </a:extLst>
              </p:cNvPr>
              <p:cNvSpPr/>
              <p:nvPr/>
            </p:nvSpPr>
            <p:spPr>
              <a:xfrm>
                <a:off x="2555665" y="4323456"/>
                <a:ext cx="35809" cy="5909"/>
              </a:xfrm>
              <a:custGeom>
                <a:avLst/>
                <a:gdLst>
                  <a:gd name="connsiteX0" fmla="*/ 376 w 35809"/>
                  <a:gd name="connsiteY0" fmla="*/ 397 h 5909"/>
                  <a:gd name="connsiteX1" fmla="*/ 36185 w 35809"/>
                  <a:gd name="connsiteY1" fmla="*/ 397 h 5909"/>
                </a:gdLst>
                <a:ahLst/>
                <a:cxnLst>
                  <a:cxn ang="0">
                    <a:pos x="connsiteX0" y="connsiteY0"/>
                  </a:cxn>
                  <a:cxn ang="0">
                    <a:pos x="connsiteX1" y="connsiteY1"/>
                  </a:cxn>
                </a:cxnLst>
                <a:rect l="l" t="t" r="r" b="b"/>
                <a:pathLst>
                  <a:path w="35809" h="5909">
                    <a:moveTo>
                      <a:pt x="376" y="397"/>
                    </a:moveTo>
                    <a:lnTo>
                      <a:pt x="36185" y="397"/>
                    </a:lnTo>
                  </a:path>
                </a:pathLst>
              </a:custGeom>
              <a:solidFill>
                <a:srgbClr val="EC4E44"/>
              </a:solidFill>
              <a:ln w="5965" cap="sq">
                <a:noFill/>
                <a:prstDash val="solid"/>
                <a:miter/>
              </a:ln>
            </p:spPr>
            <p:txBody>
              <a:bodyPr rtlCol="0" anchor="ctr"/>
              <a:lstStyle/>
              <a:p>
                <a:endParaRPr lang="en-US"/>
              </a:p>
            </p:txBody>
          </p:sp>
          <p:sp>
            <p:nvSpPr>
              <p:cNvPr id="4111" name="Freeform: Shape 4110">
                <a:extLst>
                  <a:ext uri="{FF2B5EF4-FFF2-40B4-BE49-F238E27FC236}">
                    <a16:creationId xmlns:a16="http://schemas.microsoft.com/office/drawing/2014/main" id="{34050DF3-28DE-4145-B58D-D5189B4D69CB}"/>
                  </a:ext>
                </a:extLst>
              </p:cNvPr>
              <p:cNvSpPr/>
              <p:nvPr/>
            </p:nvSpPr>
            <p:spPr>
              <a:xfrm>
                <a:off x="2555665" y="4323456"/>
                <a:ext cx="35809" cy="5909"/>
              </a:xfrm>
              <a:custGeom>
                <a:avLst/>
                <a:gdLst>
                  <a:gd name="connsiteX0" fmla="*/ 376 w 35809"/>
                  <a:gd name="connsiteY0" fmla="*/ 397 h 5909"/>
                  <a:gd name="connsiteX1" fmla="*/ 36185 w 35809"/>
                  <a:gd name="connsiteY1" fmla="*/ 397 h 5909"/>
                </a:gdLst>
                <a:ahLst/>
                <a:cxnLst>
                  <a:cxn ang="0">
                    <a:pos x="connsiteX0" y="connsiteY0"/>
                  </a:cxn>
                  <a:cxn ang="0">
                    <a:pos x="connsiteX1" y="connsiteY1"/>
                  </a:cxn>
                </a:cxnLst>
                <a:rect l="l" t="t" r="r" b="b"/>
                <a:pathLst>
                  <a:path w="35809" h="5909">
                    <a:moveTo>
                      <a:pt x="376" y="397"/>
                    </a:moveTo>
                    <a:lnTo>
                      <a:pt x="36185" y="397"/>
                    </a:lnTo>
                  </a:path>
                </a:pathLst>
              </a:custGeom>
              <a:noFill/>
              <a:ln w="5965" cap="flat">
                <a:solidFill>
                  <a:srgbClr val="EC4E44"/>
                </a:solidFill>
                <a:prstDash val="solid"/>
                <a:miter/>
              </a:ln>
            </p:spPr>
            <p:txBody>
              <a:bodyPr rtlCol="0" anchor="ctr"/>
              <a:lstStyle/>
              <a:p>
                <a:endParaRPr lang="en-US"/>
              </a:p>
            </p:txBody>
          </p:sp>
          <p:sp>
            <p:nvSpPr>
              <p:cNvPr id="4112" name="Freeform: Shape 4111">
                <a:extLst>
                  <a:ext uri="{FF2B5EF4-FFF2-40B4-BE49-F238E27FC236}">
                    <a16:creationId xmlns:a16="http://schemas.microsoft.com/office/drawing/2014/main" id="{A3C77AC2-01A1-4318-BFF6-4C910EFFC909}"/>
                  </a:ext>
                </a:extLst>
              </p:cNvPr>
              <p:cNvSpPr/>
              <p:nvPr/>
            </p:nvSpPr>
            <p:spPr>
              <a:xfrm>
                <a:off x="3547175" y="3405802"/>
                <a:ext cx="35809" cy="5909"/>
              </a:xfrm>
              <a:custGeom>
                <a:avLst/>
                <a:gdLst>
                  <a:gd name="connsiteX0" fmla="*/ 542 w 35809"/>
                  <a:gd name="connsiteY0" fmla="*/ 242 h 5909"/>
                  <a:gd name="connsiteX1" fmla="*/ 36351 w 35809"/>
                  <a:gd name="connsiteY1" fmla="*/ 242 h 5909"/>
                </a:gdLst>
                <a:ahLst/>
                <a:cxnLst>
                  <a:cxn ang="0">
                    <a:pos x="connsiteX0" y="connsiteY0"/>
                  </a:cxn>
                  <a:cxn ang="0">
                    <a:pos x="connsiteX1" y="connsiteY1"/>
                  </a:cxn>
                </a:cxnLst>
                <a:rect l="l" t="t" r="r" b="b"/>
                <a:pathLst>
                  <a:path w="35809" h="5909">
                    <a:moveTo>
                      <a:pt x="542" y="242"/>
                    </a:moveTo>
                    <a:lnTo>
                      <a:pt x="36351" y="242"/>
                    </a:lnTo>
                  </a:path>
                </a:pathLst>
              </a:custGeom>
              <a:solidFill>
                <a:srgbClr val="EC4E44"/>
              </a:solidFill>
              <a:ln w="5965" cap="sq">
                <a:noFill/>
                <a:prstDash val="solid"/>
                <a:miter/>
              </a:ln>
            </p:spPr>
            <p:txBody>
              <a:bodyPr rtlCol="0" anchor="ctr"/>
              <a:lstStyle/>
              <a:p>
                <a:endParaRPr lang="en-US"/>
              </a:p>
            </p:txBody>
          </p:sp>
          <p:sp>
            <p:nvSpPr>
              <p:cNvPr id="4113" name="Freeform: Shape 4112">
                <a:extLst>
                  <a:ext uri="{FF2B5EF4-FFF2-40B4-BE49-F238E27FC236}">
                    <a16:creationId xmlns:a16="http://schemas.microsoft.com/office/drawing/2014/main" id="{CD26AE7C-D42D-4C1C-88D7-582E393CC9CA}"/>
                  </a:ext>
                </a:extLst>
              </p:cNvPr>
              <p:cNvSpPr/>
              <p:nvPr/>
            </p:nvSpPr>
            <p:spPr>
              <a:xfrm>
                <a:off x="3547175" y="3405802"/>
                <a:ext cx="35809" cy="5909"/>
              </a:xfrm>
              <a:custGeom>
                <a:avLst/>
                <a:gdLst>
                  <a:gd name="connsiteX0" fmla="*/ 542 w 35809"/>
                  <a:gd name="connsiteY0" fmla="*/ 242 h 5909"/>
                  <a:gd name="connsiteX1" fmla="*/ 36351 w 35809"/>
                  <a:gd name="connsiteY1" fmla="*/ 242 h 5909"/>
                </a:gdLst>
                <a:ahLst/>
                <a:cxnLst>
                  <a:cxn ang="0">
                    <a:pos x="connsiteX0" y="connsiteY0"/>
                  </a:cxn>
                  <a:cxn ang="0">
                    <a:pos x="connsiteX1" y="connsiteY1"/>
                  </a:cxn>
                </a:cxnLst>
                <a:rect l="l" t="t" r="r" b="b"/>
                <a:pathLst>
                  <a:path w="35809" h="5909">
                    <a:moveTo>
                      <a:pt x="542" y="242"/>
                    </a:moveTo>
                    <a:lnTo>
                      <a:pt x="36351" y="242"/>
                    </a:lnTo>
                  </a:path>
                </a:pathLst>
              </a:custGeom>
              <a:noFill/>
              <a:ln w="5965" cap="flat">
                <a:solidFill>
                  <a:srgbClr val="EC4E44"/>
                </a:solidFill>
                <a:prstDash val="solid"/>
                <a:miter/>
              </a:ln>
            </p:spPr>
            <p:txBody>
              <a:bodyPr rtlCol="0" anchor="ctr"/>
              <a:lstStyle/>
              <a:p>
                <a:endParaRPr lang="en-US"/>
              </a:p>
            </p:txBody>
          </p:sp>
          <p:sp>
            <p:nvSpPr>
              <p:cNvPr id="4114" name="Freeform: Shape 4113">
                <a:extLst>
                  <a:ext uri="{FF2B5EF4-FFF2-40B4-BE49-F238E27FC236}">
                    <a16:creationId xmlns:a16="http://schemas.microsoft.com/office/drawing/2014/main" id="{324E6F4E-05E1-4C4D-AF16-993F84F6AAFE}"/>
                  </a:ext>
                </a:extLst>
              </p:cNvPr>
              <p:cNvSpPr/>
              <p:nvPr/>
            </p:nvSpPr>
            <p:spPr>
              <a:xfrm>
                <a:off x="3447133" y="3491535"/>
                <a:ext cx="35809" cy="5909"/>
              </a:xfrm>
              <a:custGeom>
                <a:avLst/>
                <a:gdLst>
                  <a:gd name="connsiteX0" fmla="*/ 525 w 35809"/>
                  <a:gd name="connsiteY0" fmla="*/ 256 h 5909"/>
                  <a:gd name="connsiteX1" fmla="*/ 36334 w 35809"/>
                  <a:gd name="connsiteY1" fmla="*/ 256 h 5909"/>
                </a:gdLst>
                <a:ahLst/>
                <a:cxnLst>
                  <a:cxn ang="0">
                    <a:pos x="connsiteX0" y="connsiteY0"/>
                  </a:cxn>
                  <a:cxn ang="0">
                    <a:pos x="connsiteX1" y="connsiteY1"/>
                  </a:cxn>
                </a:cxnLst>
                <a:rect l="l" t="t" r="r" b="b"/>
                <a:pathLst>
                  <a:path w="35809" h="5909">
                    <a:moveTo>
                      <a:pt x="525" y="256"/>
                    </a:moveTo>
                    <a:lnTo>
                      <a:pt x="36334" y="256"/>
                    </a:lnTo>
                  </a:path>
                </a:pathLst>
              </a:custGeom>
              <a:solidFill>
                <a:srgbClr val="EC4E44"/>
              </a:solidFill>
              <a:ln w="5965" cap="sq">
                <a:noFill/>
                <a:prstDash val="solid"/>
                <a:miter/>
              </a:ln>
            </p:spPr>
            <p:txBody>
              <a:bodyPr rtlCol="0" anchor="ctr"/>
              <a:lstStyle/>
              <a:p>
                <a:endParaRPr lang="en-US"/>
              </a:p>
            </p:txBody>
          </p:sp>
          <p:sp>
            <p:nvSpPr>
              <p:cNvPr id="4115" name="Freeform: Shape 4114">
                <a:extLst>
                  <a:ext uri="{FF2B5EF4-FFF2-40B4-BE49-F238E27FC236}">
                    <a16:creationId xmlns:a16="http://schemas.microsoft.com/office/drawing/2014/main" id="{60BA676C-8C08-4174-8113-5FB312048320}"/>
                  </a:ext>
                </a:extLst>
              </p:cNvPr>
              <p:cNvSpPr/>
              <p:nvPr/>
            </p:nvSpPr>
            <p:spPr>
              <a:xfrm>
                <a:off x="3447133" y="3491535"/>
                <a:ext cx="35809" cy="5909"/>
              </a:xfrm>
              <a:custGeom>
                <a:avLst/>
                <a:gdLst>
                  <a:gd name="connsiteX0" fmla="*/ 525 w 35809"/>
                  <a:gd name="connsiteY0" fmla="*/ 256 h 5909"/>
                  <a:gd name="connsiteX1" fmla="*/ 36334 w 35809"/>
                  <a:gd name="connsiteY1" fmla="*/ 256 h 5909"/>
                </a:gdLst>
                <a:ahLst/>
                <a:cxnLst>
                  <a:cxn ang="0">
                    <a:pos x="connsiteX0" y="connsiteY0"/>
                  </a:cxn>
                  <a:cxn ang="0">
                    <a:pos x="connsiteX1" y="connsiteY1"/>
                  </a:cxn>
                </a:cxnLst>
                <a:rect l="l" t="t" r="r" b="b"/>
                <a:pathLst>
                  <a:path w="35809" h="5909">
                    <a:moveTo>
                      <a:pt x="525" y="256"/>
                    </a:moveTo>
                    <a:lnTo>
                      <a:pt x="36334" y="256"/>
                    </a:lnTo>
                  </a:path>
                </a:pathLst>
              </a:custGeom>
              <a:noFill/>
              <a:ln w="5965" cap="flat">
                <a:solidFill>
                  <a:srgbClr val="EC4E44"/>
                </a:solidFill>
                <a:prstDash val="solid"/>
                <a:miter/>
              </a:ln>
            </p:spPr>
            <p:txBody>
              <a:bodyPr rtlCol="0" anchor="ctr"/>
              <a:lstStyle/>
              <a:p>
                <a:endParaRPr lang="en-US"/>
              </a:p>
            </p:txBody>
          </p:sp>
          <p:sp>
            <p:nvSpPr>
              <p:cNvPr id="4116" name="Freeform: Shape 4115">
                <a:extLst>
                  <a:ext uri="{FF2B5EF4-FFF2-40B4-BE49-F238E27FC236}">
                    <a16:creationId xmlns:a16="http://schemas.microsoft.com/office/drawing/2014/main" id="{6C1CBAA4-1A1C-4A33-A03A-86B6DFBB16CC}"/>
                  </a:ext>
                </a:extLst>
              </p:cNvPr>
              <p:cNvSpPr/>
              <p:nvPr/>
            </p:nvSpPr>
            <p:spPr>
              <a:xfrm>
                <a:off x="2558503" y="4232812"/>
                <a:ext cx="35809" cy="5909"/>
              </a:xfrm>
              <a:custGeom>
                <a:avLst/>
                <a:gdLst>
                  <a:gd name="connsiteX0" fmla="*/ 376 w 35809"/>
                  <a:gd name="connsiteY0" fmla="*/ 382 h 5909"/>
                  <a:gd name="connsiteX1" fmla="*/ 36185 w 35809"/>
                  <a:gd name="connsiteY1" fmla="*/ 382 h 5909"/>
                </a:gdLst>
                <a:ahLst/>
                <a:cxnLst>
                  <a:cxn ang="0">
                    <a:pos x="connsiteX0" y="connsiteY0"/>
                  </a:cxn>
                  <a:cxn ang="0">
                    <a:pos x="connsiteX1" y="connsiteY1"/>
                  </a:cxn>
                </a:cxnLst>
                <a:rect l="l" t="t" r="r" b="b"/>
                <a:pathLst>
                  <a:path w="35809" h="5909">
                    <a:moveTo>
                      <a:pt x="376" y="382"/>
                    </a:moveTo>
                    <a:lnTo>
                      <a:pt x="36185" y="382"/>
                    </a:lnTo>
                  </a:path>
                </a:pathLst>
              </a:custGeom>
              <a:solidFill>
                <a:srgbClr val="EC4E44"/>
              </a:solidFill>
              <a:ln w="5965" cap="sq">
                <a:noFill/>
                <a:prstDash val="solid"/>
                <a:miter/>
              </a:ln>
            </p:spPr>
            <p:txBody>
              <a:bodyPr rtlCol="0" anchor="ctr"/>
              <a:lstStyle/>
              <a:p>
                <a:endParaRPr lang="en-US"/>
              </a:p>
            </p:txBody>
          </p:sp>
          <p:sp>
            <p:nvSpPr>
              <p:cNvPr id="4117" name="Freeform: Shape 4116">
                <a:extLst>
                  <a:ext uri="{FF2B5EF4-FFF2-40B4-BE49-F238E27FC236}">
                    <a16:creationId xmlns:a16="http://schemas.microsoft.com/office/drawing/2014/main" id="{AFBADCFF-0C0F-4EA7-9145-5D6A4197B613}"/>
                  </a:ext>
                </a:extLst>
              </p:cNvPr>
              <p:cNvSpPr/>
              <p:nvPr/>
            </p:nvSpPr>
            <p:spPr>
              <a:xfrm>
                <a:off x="2558503" y="4232812"/>
                <a:ext cx="35809" cy="5909"/>
              </a:xfrm>
              <a:custGeom>
                <a:avLst/>
                <a:gdLst>
                  <a:gd name="connsiteX0" fmla="*/ 376 w 35809"/>
                  <a:gd name="connsiteY0" fmla="*/ 382 h 5909"/>
                  <a:gd name="connsiteX1" fmla="*/ 36185 w 35809"/>
                  <a:gd name="connsiteY1" fmla="*/ 382 h 5909"/>
                </a:gdLst>
                <a:ahLst/>
                <a:cxnLst>
                  <a:cxn ang="0">
                    <a:pos x="connsiteX0" y="connsiteY0"/>
                  </a:cxn>
                  <a:cxn ang="0">
                    <a:pos x="connsiteX1" y="connsiteY1"/>
                  </a:cxn>
                </a:cxnLst>
                <a:rect l="l" t="t" r="r" b="b"/>
                <a:pathLst>
                  <a:path w="35809" h="5909">
                    <a:moveTo>
                      <a:pt x="376" y="382"/>
                    </a:moveTo>
                    <a:lnTo>
                      <a:pt x="36185" y="382"/>
                    </a:lnTo>
                  </a:path>
                </a:pathLst>
              </a:custGeom>
              <a:noFill/>
              <a:ln w="5965" cap="flat">
                <a:solidFill>
                  <a:srgbClr val="EC4E44"/>
                </a:solidFill>
                <a:prstDash val="solid"/>
                <a:miter/>
              </a:ln>
            </p:spPr>
            <p:txBody>
              <a:bodyPr rtlCol="0" anchor="ctr"/>
              <a:lstStyle/>
              <a:p>
                <a:endParaRPr lang="en-US"/>
              </a:p>
            </p:txBody>
          </p:sp>
          <p:sp>
            <p:nvSpPr>
              <p:cNvPr id="4118" name="Freeform: Shape 4117">
                <a:extLst>
                  <a:ext uri="{FF2B5EF4-FFF2-40B4-BE49-F238E27FC236}">
                    <a16:creationId xmlns:a16="http://schemas.microsoft.com/office/drawing/2014/main" id="{86F64C5B-8166-490E-9C30-F6463E54589D}"/>
                  </a:ext>
                </a:extLst>
              </p:cNvPr>
              <p:cNvSpPr/>
              <p:nvPr/>
            </p:nvSpPr>
            <p:spPr>
              <a:xfrm>
                <a:off x="2098737" y="4713985"/>
                <a:ext cx="35809" cy="5909"/>
              </a:xfrm>
              <a:custGeom>
                <a:avLst/>
                <a:gdLst>
                  <a:gd name="connsiteX0" fmla="*/ 299 w 35809"/>
                  <a:gd name="connsiteY0" fmla="*/ 463 h 5909"/>
                  <a:gd name="connsiteX1" fmla="*/ 36108 w 35809"/>
                  <a:gd name="connsiteY1" fmla="*/ 463 h 5909"/>
                </a:gdLst>
                <a:ahLst/>
                <a:cxnLst>
                  <a:cxn ang="0">
                    <a:pos x="connsiteX0" y="connsiteY0"/>
                  </a:cxn>
                  <a:cxn ang="0">
                    <a:pos x="connsiteX1" y="connsiteY1"/>
                  </a:cxn>
                </a:cxnLst>
                <a:rect l="l" t="t" r="r" b="b"/>
                <a:pathLst>
                  <a:path w="35809" h="5909">
                    <a:moveTo>
                      <a:pt x="299" y="463"/>
                    </a:moveTo>
                    <a:lnTo>
                      <a:pt x="36108" y="463"/>
                    </a:lnTo>
                  </a:path>
                </a:pathLst>
              </a:custGeom>
              <a:solidFill>
                <a:srgbClr val="EC4E44"/>
              </a:solidFill>
              <a:ln w="5965" cap="sq">
                <a:noFill/>
                <a:prstDash val="solid"/>
                <a:miter/>
              </a:ln>
            </p:spPr>
            <p:txBody>
              <a:bodyPr rtlCol="0" anchor="ctr"/>
              <a:lstStyle/>
              <a:p>
                <a:endParaRPr lang="en-US"/>
              </a:p>
            </p:txBody>
          </p:sp>
          <p:sp>
            <p:nvSpPr>
              <p:cNvPr id="4119" name="Freeform: Shape 4118">
                <a:extLst>
                  <a:ext uri="{FF2B5EF4-FFF2-40B4-BE49-F238E27FC236}">
                    <a16:creationId xmlns:a16="http://schemas.microsoft.com/office/drawing/2014/main" id="{DB0D4FB5-8C84-459A-B310-F50D081B2003}"/>
                  </a:ext>
                </a:extLst>
              </p:cNvPr>
              <p:cNvSpPr/>
              <p:nvPr/>
            </p:nvSpPr>
            <p:spPr>
              <a:xfrm>
                <a:off x="2098737" y="4713985"/>
                <a:ext cx="35809" cy="5909"/>
              </a:xfrm>
              <a:custGeom>
                <a:avLst/>
                <a:gdLst>
                  <a:gd name="connsiteX0" fmla="*/ 299 w 35809"/>
                  <a:gd name="connsiteY0" fmla="*/ 463 h 5909"/>
                  <a:gd name="connsiteX1" fmla="*/ 36108 w 35809"/>
                  <a:gd name="connsiteY1" fmla="*/ 463 h 5909"/>
                </a:gdLst>
                <a:ahLst/>
                <a:cxnLst>
                  <a:cxn ang="0">
                    <a:pos x="connsiteX0" y="connsiteY0"/>
                  </a:cxn>
                  <a:cxn ang="0">
                    <a:pos x="connsiteX1" y="connsiteY1"/>
                  </a:cxn>
                </a:cxnLst>
                <a:rect l="l" t="t" r="r" b="b"/>
                <a:pathLst>
                  <a:path w="35809" h="5909">
                    <a:moveTo>
                      <a:pt x="299" y="463"/>
                    </a:moveTo>
                    <a:lnTo>
                      <a:pt x="36108" y="463"/>
                    </a:lnTo>
                  </a:path>
                </a:pathLst>
              </a:custGeom>
              <a:noFill/>
              <a:ln w="5965" cap="flat">
                <a:solidFill>
                  <a:srgbClr val="EC4E44"/>
                </a:solidFill>
                <a:prstDash val="solid"/>
                <a:miter/>
              </a:ln>
            </p:spPr>
            <p:txBody>
              <a:bodyPr rtlCol="0" anchor="ctr"/>
              <a:lstStyle/>
              <a:p>
                <a:endParaRPr lang="en-US"/>
              </a:p>
            </p:txBody>
          </p:sp>
          <p:sp>
            <p:nvSpPr>
              <p:cNvPr id="4120" name="Freeform: Shape 4119">
                <a:extLst>
                  <a:ext uri="{FF2B5EF4-FFF2-40B4-BE49-F238E27FC236}">
                    <a16:creationId xmlns:a16="http://schemas.microsoft.com/office/drawing/2014/main" id="{E12B0D8F-94C8-45C3-815B-DB6953E962EA}"/>
                  </a:ext>
                </a:extLst>
              </p:cNvPr>
              <p:cNvSpPr/>
              <p:nvPr/>
            </p:nvSpPr>
            <p:spPr>
              <a:xfrm>
                <a:off x="2618316" y="4234660"/>
                <a:ext cx="35809" cy="5909"/>
              </a:xfrm>
              <a:custGeom>
                <a:avLst/>
                <a:gdLst>
                  <a:gd name="connsiteX0" fmla="*/ 386 w 35809"/>
                  <a:gd name="connsiteY0" fmla="*/ 382 h 5909"/>
                  <a:gd name="connsiteX1" fmla="*/ 36195 w 35809"/>
                  <a:gd name="connsiteY1" fmla="*/ 382 h 5909"/>
                </a:gdLst>
                <a:ahLst/>
                <a:cxnLst>
                  <a:cxn ang="0">
                    <a:pos x="connsiteX0" y="connsiteY0"/>
                  </a:cxn>
                  <a:cxn ang="0">
                    <a:pos x="connsiteX1" y="connsiteY1"/>
                  </a:cxn>
                </a:cxnLst>
                <a:rect l="l" t="t" r="r" b="b"/>
                <a:pathLst>
                  <a:path w="35809" h="5909">
                    <a:moveTo>
                      <a:pt x="386" y="382"/>
                    </a:moveTo>
                    <a:lnTo>
                      <a:pt x="36195" y="382"/>
                    </a:lnTo>
                  </a:path>
                </a:pathLst>
              </a:custGeom>
              <a:solidFill>
                <a:srgbClr val="EC4E44"/>
              </a:solidFill>
              <a:ln w="5965" cap="sq">
                <a:noFill/>
                <a:prstDash val="solid"/>
                <a:miter/>
              </a:ln>
            </p:spPr>
            <p:txBody>
              <a:bodyPr rtlCol="0" anchor="ctr"/>
              <a:lstStyle/>
              <a:p>
                <a:endParaRPr lang="en-US"/>
              </a:p>
            </p:txBody>
          </p:sp>
          <p:sp>
            <p:nvSpPr>
              <p:cNvPr id="4121" name="Freeform: Shape 4120">
                <a:extLst>
                  <a:ext uri="{FF2B5EF4-FFF2-40B4-BE49-F238E27FC236}">
                    <a16:creationId xmlns:a16="http://schemas.microsoft.com/office/drawing/2014/main" id="{69292B5C-2009-4D68-B491-FA8685DC3957}"/>
                  </a:ext>
                </a:extLst>
              </p:cNvPr>
              <p:cNvSpPr/>
              <p:nvPr/>
            </p:nvSpPr>
            <p:spPr>
              <a:xfrm>
                <a:off x="2618316" y="4234660"/>
                <a:ext cx="35809" cy="5909"/>
              </a:xfrm>
              <a:custGeom>
                <a:avLst/>
                <a:gdLst>
                  <a:gd name="connsiteX0" fmla="*/ 386 w 35809"/>
                  <a:gd name="connsiteY0" fmla="*/ 382 h 5909"/>
                  <a:gd name="connsiteX1" fmla="*/ 36195 w 35809"/>
                  <a:gd name="connsiteY1" fmla="*/ 382 h 5909"/>
                </a:gdLst>
                <a:ahLst/>
                <a:cxnLst>
                  <a:cxn ang="0">
                    <a:pos x="connsiteX0" y="connsiteY0"/>
                  </a:cxn>
                  <a:cxn ang="0">
                    <a:pos x="connsiteX1" y="connsiteY1"/>
                  </a:cxn>
                </a:cxnLst>
                <a:rect l="l" t="t" r="r" b="b"/>
                <a:pathLst>
                  <a:path w="35809" h="5909">
                    <a:moveTo>
                      <a:pt x="386" y="382"/>
                    </a:moveTo>
                    <a:lnTo>
                      <a:pt x="36195" y="382"/>
                    </a:lnTo>
                  </a:path>
                </a:pathLst>
              </a:custGeom>
              <a:noFill/>
              <a:ln w="5965" cap="flat">
                <a:solidFill>
                  <a:srgbClr val="EC4E44"/>
                </a:solidFill>
                <a:prstDash val="solid"/>
                <a:miter/>
              </a:ln>
            </p:spPr>
            <p:txBody>
              <a:bodyPr rtlCol="0" anchor="ctr"/>
              <a:lstStyle/>
              <a:p>
                <a:endParaRPr lang="en-US"/>
              </a:p>
            </p:txBody>
          </p:sp>
          <p:sp>
            <p:nvSpPr>
              <p:cNvPr id="4122" name="Freeform: Shape 4121">
                <a:extLst>
                  <a:ext uri="{FF2B5EF4-FFF2-40B4-BE49-F238E27FC236}">
                    <a16:creationId xmlns:a16="http://schemas.microsoft.com/office/drawing/2014/main" id="{3D4B850A-B749-4B3D-9026-6EA0E0CE09F7}"/>
                  </a:ext>
                </a:extLst>
              </p:cNvPr>
              <p:cNvSpPr/>
              <p:nvPr/>
            </p:nvSpPr>
            <p:spPr>
              <a:xfrm>
                <a:off x="2524313" y="4264632"/>
                <a:ext cx="35809" cy="5909"/>
              </a:xfrm>
              <a:custGeom>
                <a:avLst/>
                <a:gdLst>
                  <a:gd name="connsiteX0" fmla="*/ 370 w 35809"/>
                  <a:gd name="connsiteY0" fmla="*/ 387 h 5909"/>
                  <a:gd name="connsiteX1" fmla="*/ 36180 w 35809"/>
                  <a:gd name="connsiteY1" fmla="*/ 387 h 5909"/>
                </a:gdLst>
                <a:ahLst/>
                <a:cxnLst>
                  <a:cxn ang="0">
                    <a:pos x="connsiteX0" y="connsiteY0"/>
                  </a:cxn>
                  <a:cxn ang="0">
                    <a:pos x="connsiteX1" y="connsiteY1"/>
                  </a:cxn>
                </a:cxnLst>
                <a:rect l="l" t="t" r="r" b="b"/>
                <a:pathLst>
                  <a:path w="35809" h="5909">
                    <a:moveTo>
                      <a:pt x="370" y="387"/>
                    </a:moveTo>
                    <a:lnTo>
                      <a:pt x="36180" y="387"/>
                    </a:lnTo>
                  </a:path>
                </a:pathLst>
              </a:custGeom>
              <a:solidFill>
                <a:srgbClr val="EC4E44"/>
              </a:solidFill>
              <a:ln w="5965" cap="sq">
                <a:noFill/>
                <a:prstDash val="solid"/>
                <a:miter/>
              </a:ln>
            </p:spPr>
            <p:txBody>
              <a:bodyPr rtlCol="0" anchor="ctr"/>
              <a:lstStyle/>
              <a:p>
                <a:endParaRPr lang="en-US"/>
              </a:p>
            </p:txBody>
          </p:sp>
          <p:sp>
            <p:nvSpPr>
              <p:cNvPr id="4123" name="Freeform: Shape 4122">
                <a:extLst>
                  <a:ext uri="{FF2B5EF4-FFF2-40B4-BE49-F238E27FC236}">
                    <a16:creationId xmlns:a16="http://schemas.microsoft.com/office/drawing/2014/main" id="{A41591C8-D78D-4D3D-93FA-B325BE46083E}"/>
                  </a:ext>
                </a:extLst>
              </p:cNvPr>
              <p:cNvSpPr/>
              <p:nvPr/>
            </p:nvSpPr>
            <p:spPr>
              <a:xfrm>
                <a:off x="2524313" y="4264632"/>
                <a:ext cx="35809" cy="5909"/>
              </a:xfrm>
              <a:custGeom>
                <a:avLst/>
                <a:gdLst>
                  <a:gd name="connsiteX0" fmla="*/ 370 w 35809"/>
                  <a:gd name="connsiteY0" fmla="*/ 387 h 5909"/>
                  <a:gd name="connsiteX1" fmla="*/ 36180 w 35809"/>
                  <a:gd name="connsiteY1" fmla="*/ 387 h 5909"/>
                </a:gdLst>
                <a:ahLst/>
                <a:cxnLst>
                  <a:cxn ang="0">
                    <a:pos x="connsiteX0" y="connsiteY0"/>
                  </a:cxn>
                  <a:cxn ang="0">
                    <a:pos x="connsiteX1" y="connsiteY1"/>
                  </a:cxn>
                </a:cxnLst>
                <a:rect l="l" t="t" r="r" b="b"/>
                <a:pathLst>
                  <a:path w="35809" h="5909">
                    <a:moveTo>
                      <a:pt x="370" y="387"/>
                    </a:moveTo>
                    <a:lnTo>
                      <a:pt x="36180" y="387"/>
                    </a:lnTo>
                  </a:path>
                </a:pathLst>
              </a:custGeom>
              <a:noFill/>
              <a:ln w="5965" cap="flat">
                <a:solidFill>
                  <a:srgbClr val="EC4E44"/>
                </a:solidFill>
                <a:prstDash val="solid"/>
                <a:miter/>
              </a:ln>
            </p:spPr>
            <p:txBody>
              <a:bodyPr rtlCol="0" anchor="ctr"/>
              <a:lstStyle/>
              <a:p>
                <a:endParaRPr lang="en-US"/>
              </a:p>
            </p:txBody>
          </p:sp>
          <p:sp>
            <p:nvSpPr>
              <p:cNvPr id="4124" name="Freeform: Shape 4123">
                <a:extLst>
                  <a:ext uri="{FF2B5EF4-FFF2-40B4-BE49-F238E27FC236}">
                    <a16:creationId xmlns:a16="http://schemas.microsoft.com/office/drawing/2014/main" id="{334F1592-49D6-4401-A092-A525133A32FE}"/>
                  </a:ext>
                </a:extLst>
              </p:cNvPr>
              <p:cNvSpPr/>
              <p:nvPr/>
            </p:nvSpPr>
            <p:spPr>
              <a:xfrm>
                <a:off x="3373677" y="3534308"/>
                <a:ext cx="35809" cy="5909"/>
              </a:xfrm>
              <a:custGeom>
                <a:avLst/>
                <a:gdLst>
                  <a:gd name="connsiteX0" fmla="*/ 513 w 35809"/>
                  <a:gd name="connsiteY0" fmla="*/ 263 h 5909"/>
                  <a:gd name="connsiteX1" fmla="*/ 36322 w 35809"/>
                  <a:gd name="connsiteY1" fmla="*/ 263 h 5909"/>
                </a:gdLst>
                <a:ahLst/>
                <a:cxnLst>
                  <a:cxn ang="0">
                    <a:pos x="connsiteX0" y="connsiteY0"/>
                  </a:cxn>
                  <a:cxn ang="0">
                    <a:pos x="connsiteX1" y="connsiteY1"/>
                  </a:cxn>
                </a:cxnLst>
                <a:rect l="l" t="t" r="r" b="b"/>
                <a:pathLst>
                  <a:path w="35809" h="5909">
                    <a:moveTo>
                      <a:pt x="513" y="263"/>
                    </a:moveTo>
                    <a:lnTo>
                      <a:pt x="36322" y="263"/>
                    </a:lnTo>
                  </a:path>
                </a:pathLst>
              </a:custGeom>
              <a:solidFill>
                <a:srgbClr val="EC4E44"/>
              </a:solidFill>
              <a:ln w="5965" cap="sq">
                <a:noFill/>
                <a:prstDash val="solid"/>
                <a:miter/>
              </a:ln>
            </p:spPr>
            <p:txBody>
              <a:bodyPr rtlCol="0" anchor="ctr"/>
              <a:lstStyle/>
              <a:p>
                <a:endParaRPr lang="en-US"/>
              </a:p>
            </p:txBody>
          </p:sp>
          <p:sp>
            <p:nvSpPr>
              <p:cNvPr id="4125" name="Freeform: Shape 4124">
                <a:extLst>
                  <a:ext uri="{FF2B5EF4-FFF2-40B4-BE49-F238E27FC236}">
                    <a16:creationId xmlns:a16="http://schemas.microsoft.com/office/drawing/2014/main" id="{417C458F-63FC-4E8F-BD8B-E69BDF342262}"/>
                  </a:ext>
                </a:extLst>
              </p:cNvPr>
              <p:cNvSpPr/>
              <p:nvPr/>
            </p:nvSpPr>
            <p:spPr>
              <a:xfrm>
                <a:off x="3373677" y="3534308"/>
                <a:ext cx="35809" cy="5909"/>
              </a:xfrm>
              <a:custGeom>
                <a:avLst/>
                <a:gdLst>
                  <a:gd name="connsiteX0" fmla="*/ 513 w 35809"/>
                  <a:gd name="connsiteY0" fmla="*/ 263 h 5909"/>
                  <a:gd name="connsiteX1" fmla="*/ 36322 w 35809"/>
                  <a:gd name="connsiteY1" fmla="*/ 263 h 5909"/>
                </a:gdLst>
                <a:ahLst/>
                <a:cxnLst>
                  <a:cxn ang="0">
                    <a:pos x="connsiteX0" y="connsiteY0"/>
                  </a:cxn>
                  <a:cxn ang="0">
                    <a:pos x="connsiteX1" y="connsiteY1"/>
                  </a:cxn>
                </a:cxnLst>
                <a:rect l="l" t="t" r="r" b="b"/>
                <a:pathLst>
                  <a:path w="35809" h="5909">
                    <a:moveTo>
                      <a:pt x="513" y="263"/>
                    </a:moveTo>
                    <a:lnTo>
                      <a:pt x="36322" y="263"/>
                    </a:lnTo>
                  </a:path>
                </a:pathLst>
              </a:custGeom>
              <a:noFill/>
              <a:ln w="5965" cap="flat">
                <a:solidFill>
                  <a:srgbClr val="EC4E44"/>
                </a:solidFill>
                <a:prstDash val="solid"/>
                <a:miter/>
              </a:ln>
            </p:spPr>
            <p:txBody>
              <a:bodyPr rtlCol="0" anchor="ctr"/>
              <a:lstStyle/>
              <a:p>
                <a:endParaRPr lang="en-US"/>
              </a:p>
            </p:txBody>
          </p:sp>
          <p:sp>
            <p:nvSpPr>
              <p:cNvPr id="4126" name="Freeform: Shape 4125">
                <a:extLst>
                  <a:ext uri="{FF2B5EF4-FFF2-40B4-BE49-F238E27FC236}">
                    <a16:creationId xmlns:a16="http://schemas.microsoft.com/office/drawing/2014/main" id="{DB96E812-9104-4E75-B923-FBE441105DB8}"/>
                  </a:ext>
                </a:extLst>
              </p:cNvPr>
              <p:cNvSpPr/>
              <p:nvPr/>
            </p:nvSpPr>
            <p:spPr>
              <a:xfrm>
                <a:off x="2946713" y="3933150"/>
                <a:ext cx="35809" cy="5909"/>
              </a:xfrm>
              <a:custGeom>
                <a:avLst/>
                <a:gdLst>
                  <a:gd name="connsiteX0" fmla="*/ 441 w 35809"/>
                  <a:gd name="connsiteY0" fmla="*/ 331 h 5909"/>
                  <a:gd name="connsiteX1" fmla="*/ 36250 w 35809"/>
                  <a:gd name="connsiteY1" fmla="*/ 331 h 5909"/>
                </a:gdLst>
                <a:ahLst/>
                <a:cxnLst>
                  <a:cxn ang="0">
                    <a:pos x="connsiteX0" y="connsiteY0"/>
                  </a:cxn>
                  <a:cxn ang="0">
                    <a:pos x="connsiteX1" y="connsiteY1"/>
                  </a:cxn>
                </a:cxnLst>
                <a:rect l="l" t="t" r="r" b="b"/>
                <a:pathLst>
                  <a:path w="35809" h="5909">
                    <a:moveTo>
                      <a:pt x="441" y="331"/>
                    </a:moveTo>
                    <a:lnTo>
                      <a:pt x="36250" y="331"/>
                    </a:lnTo>
                  </a:path>
                </a:pathLst>
              </a:custGeom>
              <a:solidFill>
                <a:srgbClr val="EC4E44"/>
              </a:solidFill>
              <a:ln w="5965" cap="sq">
                <a:noFill/>
                <a:prstDash val="solid"/>
                <a:miter/>
              </a:ln>
            </p:spPr>
            <p:txBody>
              <a:bodyPr rtlCol="0" anchor="ctr"/>
              <a:lstStyle/>
              <a:p>
                <a:endParaRPr lang="en-US"/>
              </a:p>
            </p:txBody>
          </p:sp>
          <p:sp>
            <p:nvSpPr>
              <p:cNvPr id="4127" name="Freeform: Shape 4126">
                <a:extLst>
                  <a:ext uri="{FF2B5EF4-FFF2-40B4-BE49-F238E27FC236}">
                    <a16:creationId xmlns:a16="http://schemas.microsoft.com/office/drawing/2014/main" id="{44CF7A90-CD37-477F-AA0D-31366164E23D}"/>
                  </a:ext>
                </a:extLst>
              </p:cNvPr>
              <p:cNvSpPr/>
              <p:nvPr/>
            </p:nvSpPr>
            <p:spPr>
              <a:xfrm>
                <a:off x="2946713" y="3933150"/>
                <a:ext cx="35809" cy="5909"/>
              </a:xfrm>
              <a:custGeom>
                <a:avLst/>
                <a:gdLst>
                  <a:gd name="connsiteX0" fmla="*/ 441 w 35809"/>
                  <a:gd name="connsiteY0" fmla="*/ 331 h 5909"/>
                  <a:gd name="connsiteX1" fmla="*/ 36250 w 35809"/>
                  <a:gd name="connsiteY1" fmla="*/ 331 h 5909"/>
                </a:gdLst>
                <a:ahLst/>
                <a:cxnLst>
                  <a:cxn ang="0">
                    <a:pos x="connsiteX0" y="connsiteY0"/>
                  </a:cxn>
                  <a:cxn ang="0">
                    <a:pos x="connsiteX1" y="connsiteY1"/>
                  </a:cxn>
                </a:cxnLst>
                <a:rect l="l" t="t" r="r" b="b"/>
                <a:pathLst>
                  <a:path w="35809" h="5909">
                    <a:moveTo>
                      <a:pt x="441" y="331"/>
                    </a:moveTo>
                    <a:lnTo>
                      <a:pt x="36250" y="331"/>
                    </a:lnTo>
                  </a:path>
                </a:pathLst>
              </a:custGeom>
              <a:noFill/>
              <a:ln w="5965" cap="flat">
                <a:solidFill>
                  <a:srgbClr val="EC4E44"/>
                </a:solidFill>
                <a:prstDash val="solid"/>
                <a:miter/>
              </a:ln>
            </p:spPr>
            <p:txBody>
              <a:bodyPr rtlCol="0" anchor="ctr"/>
              <a:lstStyle/>
              <a:p>
                <a:endParaRPr lang="en-US"/>
              </a:p>
            </p:txBody>
          </p:sp>
          <p:sp>
            <p:nvSpPr>
              <p:cNvPr id="4128" name="Freeform: Shape 4127">
                <a:extLst>
                  <a:ext uri="{FF2B5EF4-FFF2-40B4-BE49-F238E27FC236}">
                    <a16:creationId xmlns:a16="http://schemas.microsoft.com/office/drawing/2014/main" id="{ED3B398F-6986-4A97-8CED-7A07C6B82C90}"/>
                  </a:ext>
                </a:extLst>
              </p:cNvPr>
              <p:cNvSpPr/>
              <p:nvPr/>
            </p:nvSpPr>
            <p:spPr>
              <a:xfrm>
                <a:off x="3005593" y="3891359"/>
                <a:ext cx="35809" cy="5909"/>
              </a:xfrm>
              <a:custGeom>
                <a:avLst/>
                <a:gdLst>
                  <a:gd name="connsiteX0" fmla="*/ 451 w 35809"/>
                  <a:gd name="connsiteY0" fmla="*/ 324 h 5909"/>
                  <a:gd name="connsiteX1" fmla="*/ 36260 w 35809"/>
                  <a:gd name="connsiteY1" fmla="*/ 324 h 5909"/>
                </a:gdLst>
                <a:ahLst/>
                <a:cxnLst>
                  <a:cxn ang="0">
                    <a:pos x="connsiteX0" y="connsiteY0"/>
                  </a:cxn>
                  <a:cxn ang="0">
                    <a:pos x="connsiteX1" y="connsiteY1"/>
                  </a:cxn>
                </a:cxnLst>
                <a:rect l="l" t="t" r="r" b="b"/>
                <a:pathLst>
                  <a:path w="35809" h="5909">
                    <a:moveTo>
                      <a:pt x="451" y="324"/>
                    </a:moveTo>
                    <a:lnTo>
                      <a:pt x="36260" y="324"/>
                    </a:lnTo>
                  </a:path>
                </a:pathLst>
              </a:custGeom>
              <a:solidFill>
                <a:srgbClr val="EC4E44"/>
              </a:solidFill>
              <a:ln w="5965" cap="sq">
                <a:noFill/>
                <a:prstDash val="solid"/>
                <a:miter/>
              </a:ln>
            </p:spPr>
            <p:txBody>
              <a:bodyPr rtlCol="0" anchor="ctr"/>
              <a:lstStyle/>
              <a:p>
                <a:endParaRPr lang="en-US"/>
              </a:p>
            </p:txBody>
          </p:sp>
          <p:sp>
            <p:nvSpPr>
              <p:cNvPr id="4129" name="Freeform: Shape 4128">
                <a:extLst>
                  <a:ext uri="{FF2B5EF4-FFF2-40B4-BE49-F238E27FC236}">
                    <a16:creationId xmlns:a16="http://schemas.microsoft.com/office/drawing/2014/main" id="{30342E9A-E119-42CC-8D51-9D454B1096DD}"/>
                  </a:ext>
                </a:extLst>
              </p:cNvPr>
              <p:cNvSpPr/>
              <p:nvPr/>
            </p:nvSpPr>
            <p:spPr>
              <a:xfrm>
                <a:off x="3005593" y="3891359"/>
                <a:ext cx="35809" cy="5909"/>
              </a:xfrm>
              <a:custGeom>
                <a:avLst/>
                <a:gdLst>
                  <a:gd name="connsiteX0" fmla="*/ 451 w 35809"/>
                  <a:gd name="connsiteY0" fmla="*/ 324 h 5909"/>
                  <a:gd name="connsiteX1" fmla="*/ 36260 w 35809"/>
                  <a:gd name="connsiteY1" fmla="*/ 324 h 5909"/>
                </a:gdLst>
                <a:ahLst/>
                <a:cxnLst>
                  <a:cxn ang="0">
                    <a:pos x="connsiteX0" y="connsiteY0"/>
                  </a:cxn>
                  <a:cxn ang="0">
                    <a:pos x="connsiteX1" y="connsiteY1"/>
                  </a:cxn>
                </a:cxnLst>
                <a:rect l="l" t="t" r="r" b="b"/>
                <a:pathLst>
                  <a:path w="35809" h="5909">
                    <a:moveTo>
                      <a:pt x="451" y="324"/>
                    </a:moveTo>
                    <a:lnTo>
                      <a:pt x="36260" y="324"/>
                    </a:lnTo>
                  </a:path>
                </a:pathLst>
              </a:custGeom>
              <a:noFill/>
              <a:ln w="5965" cap="flat">
                <a:solidFill>
                  <a:srgbClr val="EC4E44"/>
                </a:solidFill>
                <a:prstDash val="solid"/>
                <a:miter/>
              </a:ln>
            </p:spPr>
            <p:txBody>
              <a:bodyPr rtlCol="0" anchor="ctr"/>
              <a:lstStyle/>
              <a:p>
                <a:endParaRPr lang="en-US"/>
              </a:p>
            </p:txBody>
          </p:sp>
          <p:sp>
            <p:nvSpPr>
              <p:cNvPr id="4130" name="Freeform: Shape 4129">
                <a:extLst>
                  <a:ext uri="{FF2B5EF4-FFF2-40B4-BE49-F238E27FC236}">
                    <a16:creationId xmlns:a16="http://schemas.microsoft.com/office/drawing/2014/main" id="{2CD16FE3-BAE8-4190-9894-4E278FA0D01B}"/>
                  </a:ext>
                </a:extLst>
              </p:cNvPr>
              <p:cNvSpPr/>
              <p:nvPr/>
            </p:nvSpPr>
            <p:spPr>
              <a:xfrm>
                <a:off x="2862490" y="4013827"/>
                <a:ext cx="35809" cy="5909"/>
              </a:xfrm>
              <a:custGeom>
                <a:avLst/>
                <a:gdLst>
                  <a:gd name="connsiteX0" fmla="*/ 427 w 35809"/>
                  <a:gd name="connsiteY0" fmla="*/ 345 h 5909"/>
                  <a:gd name="connsiteX1" fmla="*/ 36236 w 35809"/>
                  <a:gd name="connsiteY1" fmla="*/ 345 h 5909"/>
                </a:gdLst>
                <a:ahLst/>
                <a:cxnLst>
                  <a:cxn ang="0">
                    <a:pos x="connsiteX0" y="connsiteY0"/>
                  </a:cxn>
                  <a:cxn ang="0">
                    <a:pos x="connsiteX1" y="connsiteY1"/>
                  </a:cxn>
                </a:cxnLst>
                <a:rect l="l" t="t" r="r" b="b"/>
                <a:pathLst>
                  <a:path w="35809" h="5909">
                    <a:moveTo>
                      <a:pt x="427" y="345"/>
                    </a:moveTo>
                    <a:lnTo>
                      <a:pt x="36236" y="345"/>
                    </a:lnTo>
                  </a:path>
                </a:pathLst>
              </a:custGeom>
              <a:solidFill>
                <a:srgbClr val="EC4E44"/>
              </a:solidFill>
              <a:ln w="5965" cap="sq">
                <a:noFill/>
                <a:prstDash val="solid"/>
                <a:miter/>
              </a:ln>
            </p:spPr>
            <p:txBody>
              <a:bodyPr rtlCol="0" anchor="ctr"/>
              <a:lstStyle/>
              <a:p>
                <a:endParaRPr lang="en-US"/>
              </a:p>
            </p:txBody>
          </p:sp>
          <p:sp>
            <p:nvSpPr>
              <p:cNvPr id="4131" name="Freeform: Shape 4130">
                <a:extLst>
                  <a:ext uri="{FF2B5EF4-FFF2-40B4-BE49-F238E27FC236}">
                    <a16:creationId xmlns:a16="http://schemas.microsoft.com/office/drawing/2014/main" id="{17BFB967-4638-4C56-8FF4-45539014E639}"/>
                  </a:ext>
                </a:extLst>
              </p:cNvPr>
              <p:cNvSpPr/>
              <p:nvPr/>
            </p:nvSpPr>
            <p:spPr>
              <a:xfrm>
                <a:off x="2862490" y="4013827"/>
                <a:ext cx="35809" cy="5909"/>
              </a:xfrm>
              <a:custGeom>
                <a:avLst/>
                <a:gdLst>
                  <a:gd name="connsiteX0" fmla="*/ 427 w 35809"/>
                  <a:gd name="connsiteY0" fmla="*/ 345 h 5909"/>
                  <a:gd name="connsiteX1" fmla="*/ 36236 w 35809"/>
                  <a:gd name="connsiteY1" fmla="*/ 345 h 5909"/>
                </a:gdLst>
                <a:ahLst/>
                <a:cxnLst>
                  <a:cxn ang="0">
                    <a:pos x="connsiteX0" y="connsiteY0"/>
                  </a:cxn>
                  <a:cxn ang="0">
                    <a:pos x="connsiteX1" y="connsiteY1"/>
                  </a:cxn>
                </a:cxnLst>
                <a:rect l="l" t="t" r="r" b="b"/>
                <a:pathLst>
                  <a:path w="35809" h="5909">
                    <a:moveTo>
                      <a:pt x="427" y="345"/>
                    </a:moveTo>
                    <a:lnTo>
                      <a:pt x="36236" y="345"/>
                    </a:lnTo>
                  </a:path>
                </a:pathLst>
              </a:custGeom>
              <a:noFill/>
              <a:ln w="5965" cap="flat">
                <a:solidFill>
                  <a:srgbClr val="EC4E44"/>
                </a:solidFill>
                <a:prstDash val="solid"/>
                <a:miter/>
              </a:ln>
            </p:spPr>
            <p:txBody>
              <a:bodyPr rtlCol="0" anchor="ctr"/>
              <a:lstStyle/>
              <a:p>
                <a:endParaRPr lang="en-US"/>
              </a:p>
            </p:txBody>
          </p:sp>
          <p:sp>
            <p:nvSpPr>
              <p:cNvPr id="4132" name="Freeform: Shape 4131">
                <a:extLst>
                  <a:ext uri="{FF2B5EF4-FFF2-40B4-BE49-F238E27FC236}">
                    <a16:creationId xmlns:a16="http://schemas.microsoft.com/office/drawing/2014/main" id="{3C24D5FA-8920-44BB-BEA3-C5F8BCDFF6BE}"/>
                  </a:ext>
                </a:extLst>
              </p:cNvPr>
              <p:cNvSpPr/>
              <p:nvPr/>
            </p:nvSpPr>
            <p:spPr>
              <a:xfrm>
                <a:off x="2846821" y="3922457"/>
                <a:ext cx="35809" cy="5909"/>
              </a:xfrm>
              <a:custGeom>
                <a:avLst/>
                <a:gdLst>
                  <a:gd name="connsiteX0" fmla="*/ 424 w 35809"/>
                  <a:gd name="connsiteY0" fmla="*/ 329 h 5909"/>
                  <a:gd name="connsiteX1" fmla="*/ 36234 w 35809"/>
                  <a:gd name="connsiteY1" fmla="*/ 329 h 5909"/>
                </a:gdLst>
                <a:ahLst/>
                <a:cxnLst>
                  <a:cxn ang="0">
                    <a:pos x="connsiteX0" y="connsiteY0"/>
                  </a:cxn>
                  <a:cxn ang="0">
                    <a:pos x="connsiteX1" y="connsiteY1"/>
                  </a:cxn>
                </a:cxnLst>
                <a:rect l="l" t="t" r="r" b="b"/>
                <a:pathLst>
                  <a:path w="35809" h="5909">
                    <a:moveTo>
                      <a:pt x="424" y="329"/>
                    </a:moveTo>
                    <a:lnTo>
                      <a:pt x="36234" y="329"/>
                    </a:lnTo>
                  </a:path>
                </a:pathLst>
              </a:custGeom>
              <a:solidFill>
                <a:srgbClr val="EC4E44"/>
              </a:solidFill>
              <a:ln w="5965" cap="sq">
                <a:noFill/>
                <a:prstDash val="solid"/>
                <a:miter/>
              </a:ln>
            </p:spPr>
            <p:txBody>
              <a:bodyPr rtlCol="0" anchor="ctr"/>
              <a:lstStyle/>
              <a:p>
                <a:endParaRPr lang="en-US"/>
              </a:p>
            </p:txBody>
          </p:sp>
          <p:sp>
            <p:nvSpPr>
              <p:cNvPr id="4133" name="Freeform: Shape 4132">
                <a:extLst>
                  <a:ext uri="{FF2B5EF4-FFF2-40B4-BE49-F238E27FC236}">
                    <a16:creationId xmlns:a16="http://schemas.microsoft.com/office/drawing/2014/main" id="{76AAB26D-8996-443C-81C6-83150CB34D1A}"/>
                  </a:ext>
                </a:extLst>
              </p:cNvPr>
              <p:cNvSpPr/>
              <p:nvPr/>
            </p:nvSpPr>
            <p:spPr>
              <a:xfrm>
                <a:off x="2846821" y="3922457"/>
                <a:ext cx="35809" cy="5909"/>
              </a:xfrm>
              <a:custGeom>
                <a:avLst/>
                <a:gdLst>
                  <a:gd name="connsiteX0" fmla="*/ 424 w 35809"/>
                  <a:gd name="connsiteY0" fmla="*/ 329 h 5909"/>
                  <a:gd name="connsiteX1" fmla="*/ 36234 w 35809"/>
                  <a:gd name="connsiteY1" fmla="*/ 329 h 5909"/>
                </a:gdLst>
                <a:ahLst/>
                <a:cxnLst>
                  <a:cxn ang="0">
                    <a:pos x="connsiteX0" y="connsiteY0"/>
                  </a:cxn>
                  <a:cxn ang="0">
                    <a:pos x="connsiteX1" y="connsiteY1"/>
                  </a:cxn>
                </a:cxnLst>
                <a:rect l="l" t="t" r="r" b="b"/>
                <a:pathLst>
                  <a:path w="35809" h="5909">
                    <a:moveTo>
                      <a:pt x="424" y="329"/>
                    </a:moveTo>
                    <a:lnTo>
                      <a:pt x="36234" y="329"/>
                    </a:lnTo>
                  </a:path>
                </a:pathLst>
              </a:custGeom>
              <a:noFill/>
              <a:ln w="5965" cap="flat">
                <a:solidFill>
                  <a:srgbClr val="EC4E44"/>
                </a:solidFill>
                <a:prstDash val="solid"/>
                <a:miter/>
              </a:ln>
            </p:spPr>
            <p:txBody>
              <a:bodyPr rtlCol="0" anchor="ctr"/>
              <a:lstStyle/>
              <a:p>
                <a:endParaRPr lang="en-US"/>
              </a:p>
            </p:txBody>
          </p:sp>
          <p:sp>
            <p:nvSpPr>
              <p:cNvPr id="4134" name="Freeform: Shape 4133">
                <a:extLst>
                  <a:ext uri="{FF2B5EF4-FFF2-40B4-BE49-F238E27FC236}">
                    <a16:creationId xmlns:a16="http://schemas.microsoft.com/office/drawing/2014/main" id="{A35E0E14-3704-4D83-B21E-2EC77D4DC2B0}"/>
                  </a:ext>
                </a:extLst>
              </p:cNvPr>
              <p:cNvSpPr/>
              <p:nvPr/>
            </p:nvSpPr>
            <p:spPr>
              <a:xfrm>
                <a:off x="2248051" y="4526987"/>
                <a:ext cx="35809" cy="5909"/>
              </a:xfrm>
              <a:custGeom>
                <a:avLst/>
                <a:gdLst>
                  <a:gd name="connsiteX0" fmla="*/ 324 w 35809"/>
                  <a:gd name="connsiteY0" fmla="*/ 431 h 5909"/>
                  <a:gd name="connsiteX1" fmla="*/ 36133 w 35809"/>
                  <a:gd name="connsiteY1" fmla="*/ 431 h 5909"/>
                </a:gdLst>
                <a:ahLst/>
                <a:cxnLst>
                  <a:cxn ang="0">
                    <a:pos x="connsiteX0" y="connsiteY0"/>
                  </a:cxn>
                  <a:cxn ang="0">
                    <a:pos x="connsiteX1" y="connsiteY1"/>
                  </a:cxn>
                </a:cxnLst>
                <a:rect l="l" t="t" r="r" b="b"/>
                <a:pathLst>
                  <a:path w="35809" h="5909">
                    <a:moveTo>
                      <a:pt x="324" y="431"/>
                    </a:moveTo>
                    <a:lnTo>
                      <a:pt x="36133" y="431"/>
                    </a:lnTo>
                  </a:path>
                </a:pathLst>
              </a:custGeom>
              <a:solidFill>
                <a:srgbClr val="EC4E44"/>
              </a:solidFill>
              <a:ln w="5965" cap="sq">
                <a:noFill/>
                <a:prstDash val="solid"/>
                <a:miter/>
              </a:ln>
            </p:spPr>
            <p:txBody>
              <a:bodyPr rtlCol="0" anchor="ctr"/>
              <a:lstStyle/>
              <a:p>
                <a:endParaRPr lang="en-US"/>
              </a:p>
            </p:txBody>
          </p:sp>
          <p:sp>
            <p:nvSpPr>
              <p:cNvPr id="4135" name="Freeform: Shape 4134">
                <a:extLst>
                  <a:ext uri="{FF2B5EF4-FFF2-40B4-BE49-F238E27FC236}">
                    <a16:creationId xmlns:a16="http://schemas.microsoft.com/office/drawing/2014/main" id="{52919A1C-D025-437E-9020-BDDCE35A70DE}"/>
                  </a:ext>
                </a:extLst>
              </p:cNvPr>
              <p:cNvSpPr/>
              <p:nvPr/>
            </p:nvSpPr>
            <p:spPr>
              <a:xfrm>
                <a:off x="2248051" y="4526987"/>
                <a:ext cx="35809" cy="5909"/>
              </a:xfrm>
              <a:custGeom>
                <a:avLst/>
                <a:gdLst>
                  <a:gd name="connsiteX0" fmla="*/ 324 w 35809"/>
                  <a:gd name="connsiteY0" fmla="*/ 431 h 5909"/>
                  <a:gd name="connsiteX1" fmla="*/ 36133 w 35809"/>
                  <a:gd name="connsiteY1" fmla="*/ 431 h 5909"/>
                </a:gdLst>
                <a:ahLst/>
                <a:cxnLst>
                  <a:cxn ang="0">
                    <a:pos x="connsiteX0" y="connsiteY0"/>
                  </a:cxn>
                  <a:cxn ang="0">
                    <a:pos x="connsiteX1" y="connsiteY1"/>
                  </a:cxn>
                </a:cxnLst>
                <a:rect l="l" t="t" r="r" b="b"/>
                <a:pathLst>
                  <a:path w="35809" h="5909">
                    <a:moveTo>
                      <a:pt x="324" y="431"/>
                    </a:moveTo>
                    <a:lnTo>
                      <a:pt x="36133" y="431"/>
                    </a:lnTo>
                  </a:path>
                </a:pathLst>
              </a:custGeom>
              <a:noFill/>
              <a:ln w="5965" cap="flat">
                <a:solidFill>
                  <a:srgbClr val="EC4E44"/>
                </a:solidFill>
                <a:prstDash val="solid"/>
                <a:miter/>
              </a:ln>
            </p:spPr>
            <p:txBody>
              <a:bodyPr rtlCol="0" anchor="ctr"/>
              <a:lstStyle/>
              <a:p>
                <a:endParaRPr lang="en-US"/>
              </a:p>
            </p:txBody>
          </p:sp>
          <p:sp>
            <p:nvSpPr>
              <p:cNvPr id="4136" name="Freeform: Shape 4135">
                <a:extLst>
                  <a:ext uri="{FF2B5EF4-FFF2-40B4-BE49-F238E27FC236}">
                    <a16:creationId xmlns:a16="http://schemas.microsoft.com/office/drawing/2014/main" id="{53510CD6-3737-44A5-9223-7909E8EAAA28}"/>
                  </a:ext>
                </a:extLst>
              </p:cNvPr>
              <p:cNvSpPr/>
              <p:nvPr/>
            </p:nvSpPr>
            <p:spPr>
              <a:xfrm>
                <a:off x="3826585" y="3081540"/>
                <a:ext cx="35809" cy="5909"/>
              </a:xfrm>
              <a:custGeom>
                <a:avLst/>
                <a:gdLst>
                  <a:gd name="connsiteX0" fmla="*/ 588 w 35809"/>
                  <a:gd name="connsiteY0" fmla="*/ 187 h 5909"/>
                  <a:gd name="connsiteX1" fmla="*/ 36398 w 35809"/>
                  <a:gd name="connsiteY1" fmla="*/ 187 h 5909"/>
                </a:gdLst>
                <a:ahLst/>
                <a:cxnLst>
                  <a:cxn ang="0">
                    <a:pos x="connsiteX0" y="connsiteY0"/>
                  </a:cxn>
                  <a:cxn ang="0">
                    <a:pos x="connsiteX1" y="connsiteY1"/>
                  </a:cxn>
                </a:cxnLst>
                <a:rect l="l" t="t" r="r" b="b"/>
                <a:pathLst>
                  <a:path w="35809" h="5909">
                    <a:moveTo>
                      <a:pt x="588" y="187"/>
                    </a:moveTo>
                    <a:lnTo>
                      <a:pt x="36398" y="187"/>
                    </a:lnTo>
                  </a:path>
                </a:pathLst>
              </a:custGeom>
              <a:solidFill>
                <a:srgbClr val="EC4E44"/>
              </a:solidFill>
              <a:ln w="5965" cap="sq">
                <a:noFill/>
                <a:prstDash val="solid"/>
                <a:miter/>
              </a:ln>
            </p:spPr>
            <p:txBody>
              <a:bodyPr rtlCol="0" anchor="ctr"/>
              <a:lstStyle/>
              <a:p>
                <a:endParaRPr lang="en-US"/>
              </a:p>
            </p:txBody>
          </p:sp>
          <p:sp>
            <p:nvSpPr>
              <p:cNvPr id="4137" name="Freeform: Shape 4136">
                <a:extLst>
                  <a:ext uri="{FF2B5EF4-FFF2-40B4-BE49-F238E27FC236}">
                    <a16:creationId xmlns:a16="http://schemas.microsoft.com/office/drawing/2014/main" id="{EA75967E-C35A-47AA-AA98-5B118F32138A}"/>
                  </a:ext>
                </a:extLst>
              </p:cNvPr>
              <p:cNvSpPr/>
              <p:nvPr/>
            </p:nvSpPr>
            <p:spPr>
              <a:xfrm>
                <a:off x="3826585" y="3081540"/>
                <a:ext cx="35809" cy="5909"/>
              </a:xfrm>
              <a:custGeom>
                <a:avLst/>
                <a:gdLst>
                  <a:gd name="connsiteX0" fmla="*/ 588 w 35809"/>
                  <a:gd name="connsiteY0" fmla="*/ 187 h 5909"/>
                  <a:gd name="connsiteX1" fmla="*/ 36398 w 35809"/>
                  <a:gd name="connsiteY1" fmla="*/ 187 h 5909"/>
                </a:gdLst>
                <a:ahLst/>
                <a:cxnLst>
                  <a:cxn ang="0">
                    <a:pos x="connsiteX0" y="connsiteY0"/>
                  </a:cxn>
                  <a:cxn ang="0">
                    <a:pos x="connsiteX1" y="connsiteY1"/>
                  </a:cxn>
                </a:cxnLst>
                <a:rect l="l" t="t" r="r" b="b"/>
                <a:pathLst>
                  <a:path w="35809" h="5909">
                    <a:moveTo>
                      <a:pt x="588" y="187"/>
                    </a:moveTo>
                    <a:lnTo>
                      <a:pt x="36398" y="187"/>
                    </a:lnTo>
                  </a:path>
                </a:pathLst>
              </a:custGeom>
              <a:noFill/>
              <a:ln w="5965" cap="flat">
                <a:solidFill>
                  <a:srgbClr val="EC4E44"/>
                </a:solidFill>
                <a:prstDash val="solid"/>
                <a:miter/>
              </a:ln>
            </p:spPr>
            <p:txBody>
              <a:bodyPr rtlCol="0" anchor="ctr"/>
              <a:lstStyle/>
              <a:p>
                <a:endParaRPr lang="en-US"/>
              </a:p>
            </p:txBody>
          </p:sp>
          <p:sp>
            <p:nvSpPr>
              <p:cNvPr id="4138" name="Freeform: Shape 4137">
                <a:extLst>
                  <a:ext uri="{FF2B5EF4-FFF2-40B4-BE49-F238E27FC236}">
                    <a16:creationId xmlns:a16="http://schemas.microsoft.com/office/drawing/2014/main" id="{B00AB8FE-8287-4E51-B3BA-BEF31B4C2E32}"/>
                  </a:ext>
                </a:extLst>
              </p:cNvPr>
              <p:cNvSpPr/>
              <p:nvPr/>
            </p:nvSpPr>
            <p:spPr>
              <a:xfrm>
                <a:off x="4166905" y="2869429"/>
                <a:ext cx="35809" cy="5909"/>
              </a:xfrm>
              <a:custGeom>
                <a:avLst/>
                <a:gdLst>
                  <a:gd name="connsiteX0" fmla="*/ 646 w 35809"/>
                  <a:gd name="connsiteY0" fmla="*/ 151 h 5909"/>
                  <a:gd name="connsiteX1" fmla="*/ 36455 w 35809"/>
                  <a:gd name="connsiteY1" fmla="*/ 151 h 5909"/>
                </a:gdLst>
                <a:ahLst/>
                <a:cxnLst>
                  <a:cxn ang="0">
                    <a:pos x="connsiteX0" y="connsiteY0"/>
                  </a:cxn>
                  <a:cxn ang="0">
                    <a:pos x="connsiteX1" y="connsiteY1"/>
                  </a:cxn>
                </a:cxnLst>
                <a:rect l="l" t="t" r="r" b="b"/>
                <a:pathLst>
                  <a:path w="35809" h="5909">
                    <a:moveTo>
                      <a:pt x="646" y="151"/>
                    </a:moveTo>
                    <a:lnTo>
                      <a:pt x="36455" y="151"/>
                    </a:lnTo>
                  </a:path>
                </a:pathLst>
              </a:custGeom>
              <a:solidFill>
                <a:srgbClr val="EC4E44"/>
              </a:solidFill>
              <a:ln w="5965" cap="sq">
                <a:noFill/>
                <a:prstDash val="solid"/>
                <a:miter/>
              </a:ln>
            </p:spPr>
            <p:txBody>
              <a:bodyPr rtlCol="0" anchor="ctr"/>
              <a:lstStyle/>
              <a:p>
                <a:endParaRPr lang="en-US"/>
              </a:p>
            </p:txBody>
          </p:sp>
          <p:sp>
            <p:nvSpPr>
              <p:cNvPr id="4139" name="Freeform: Shape 4138">
                <a:extLst>
                  <a:ext uri="{FF2B5EF4-FFF2-40B4-BE49-F238E27FC236}">
                    <a16:creationId xmlns:a16="http://schemas.microsoft.com/office/drawing/2014/main" id="{E9F6CB1C-E147-40F9-A8C4-BB0300087B07}"/>
                  </a:ext>
                </a:extLst>
              </p:cNvPr>
              <p:cNvSpPr/>
              <p:nvPr/>
            </p:nvSpPr>
            <p:spPr>
              <a:xfrm>
                <a:off x="4166905" y="2869429"/>
                <a:ext cx="35809" cy="5909"/>
              </a:xfrm>
              <a:custGeom>
                <a:avLst/>
                <a:gdLst>
                  <a:gd name="connsiteX0" fmla="*/ 646 w 35809"/>
                  <a:gd name="connsiteY0" fmla="*/ 151 h 5909"/>
                  <a:gd name="connsiteX1" fmla="*/ 36455 w 35809"/>
                  <a:gd name="connsiteY1" fmla="*/ 151 h 5909"/>
                </a:gdLst>
                <a:ahLst/>
                <a:cxnLst>
                  <a:cxn ang="0">
                    <a:pos x="connsiteX0" y="connsiteY0"/>
                  </a:cxn>
                  <a:cxn ang="0">
                    <a:pos x="connsiteX1" y="connsiteY1"/>
                  </a:cxn>
                </a:cxnLst>
                <a:rect l="l" t="t" r="r" b="b"/>
                <a:pathLst>
                  <a:path w="35809" h="5909">
                    <a:moveTo>
                      <a:pt x="646" y="151"/>
                    </a:moveTo>
                    <a:lnTo>
                      <a:pt x="36455" y="151"/>
                    </a:lnTo>
                  </a:path>
                </a:pathLst>
              </a:custGeom>
              <a:noFill/>
              <a:ln w="5965" cap="flat">
                <a:solidFill>
                  <a:srgbClr val="EC4E44"/>
                </a:solidFill>
                <a:prstDash val="solid"/>
                <a:miter/>
              </a:ln>
            </p:spPr>
            <p:txBody>
              <a:bodyPr rtlCol="0" anchor="ctr"/>
              <a:lstStyle/>
              <a:p>
                <a:endParaRPr lang="en-US"/>
              </a:p>
            </p:txBody>
          </p:sp>
          <p:sp>
            <p:nvSpPr>
              <p:cNvPr id="4140" name="Freeform: Shape 4139">
                <a:extLst>
                  <a:ext uri="{FF2B5EF4-FFF2-40B4-BE49-F238E27FC236}">
                    <a16:creationId xmlns:a16="http://schemas.microsoft.com/office/drawing/2014/main" id="{AEB77ED2-3FF6-4A0E-BC12-C1760373B165}"/>
                  </a:ext>
                </a:extLst>
              </p:cNvPr>
              <p:cNvSpPr/>
              <p:nvPr/>
            </p:nvSpPr>
            <p:spPr>
              <a:xfrm>
                <a:off x="3568597" y="3380040"/>
                <a:ext cx="35809" cy="5909"/>
              </a:xfrm>
              <a:custGeom>
                <a:avLst/>
                <a:gdLst>
                  <a:gd name="connsiteX0" fmla="*/ 545 w 35809"/>
                  <a:gd name="connsiteY0" fmla="*/ 237 h 5909"/>
                  <a:gd name="connsiteX1" fmla="*/ 36355 w 35809"/>
                  <a:gd name="connsiteY1" fmla="*/ 237 h 5909"/>
                </a:gdLst>
                <a:ahLst/>
                <a:cxnLst>
                  <a:cxn ang="0">
                    <a:pos x="connsiteX0" y="connsiteY0"/>
                  </a:cxn>
                  <a:cxn ang="0">
                    <a:pos x="connsiteX1" y="connsiteY1"/>
                  </a:cxn>
                </a:cxnLst>
                <a:rect l="l" t="t" r="r" b="b"/>
                <a:pathLst>
                  <a:path w="35809" h="5909">
                    <a:moveTo>
                      <a:pt x="545" y="237"/>
                    </a:moveTo>
                    <a:lnTo>
                      <a:pt x="36355" y="237"/>
                    </a:lnTo>
                  </a:path>
                </a:pathLst>
              </a:custGeom>
              <a:solidFill>
                <a:srgbClr val="EC4E44"/>
              </a:solidFill>
              <a:ln w="5965" cap="sq">
                <a:noFill/>
                <a:prstDash val="solid"/>
                <a:miter/>
              </a:ln>
            </p:spPr>
            <p:txBody>
              <a:bodyPr rtlCol="0" anchor="ctr"/>
              <a:lstStyle/>
              <a:p>
                <a:endParaRPr lang="en-US"/>
              </a:p>
            </p:txBody>
          </p:sp>
          <p:sp>
            <p:nvSpPr>
              <p:cNvPr id="4141" name="Freeform: Shape 4140">
                <a:extLst>
                  <a:ext uri="{FF2B5EF4-FFF2-40B4-BE49-F238E27FC236}">
                    <a16:creationId xmlns:a16="http://schemas.microsoft.com/office/drawing/2014/main" id="{33EAE5AB-1D96-434A-A4B8-3CD73B7F3649}"/>
                  </a:ext>
                </a:extLst>
              </p:cNvPr>
              <p:cNvSpPr/>
              <p:nvPr/>
            </p:nvSpPr>
            <p:spPr>
              <a:xfrm>
                <a:off x="3568597" y="3380040"/>
                <a:ext cx="35809" cy="5909"/>
              </a:xfrm>
              <a:custGeom>
                <a:avLst/>
                <a:gdLst>
                  <a:gd name="connsiteX0" fmla="*/ 545 w 35809"/>
                  <a:gd name="connsiteY0" fmla="*/ 237 h 5909"/>
                  <a:gd name="connsiteX1" fmla="*/ 36355 w 35809"/>
                  <a:gd name="connsiteY1" fmla="*/ 237 h 5909"/>
                </a:gdLst>
                <a:ahLst/>
                <a:cxnLst>
                  <a:cxn ang="0">
                    <a:pos x="connsiteX0" y="connsiteY0"/>
                  </a:cxn>
                  <a:cxn ang="0">
                    <a:pos x="connsiteX1" y="connsiteY1"/>
                  </a:cxn>
                </a:cxnLst>
                <a:rect l="l" t="t" r="r" b="b"/>
                <a:pathLst>
                  <a:path w="35809" h="5909">
                    <a:moveTo>
                      <a:pt x="545" y="237"/>
                    </a:moveTo>
                    <a:lnTo>
                      <a:pt x="36355" y="237"/>
                    </a:lnTo>
                  </a:path>
                </a:pathLst>
              </a:custGeom>
              <a:noFill/>
              <a:ln w="5965" cap="flat">
                <a:solidFill>
                  <a:srgbClr val="EC4E44"/>
                </a:solidFill>
                <a:prstDash val="solid"/>
                <a:miter/>
              </a:ln>
            </p:spPr>
            <p:txBody>
              <a:bodyPr rtlCol="0" anchor="ctr"/>
              <a:lstStyle/>
              <a:p>
                <a:endParaRPr lang="en-US"/>
              </a:p>
            </p:txBody>
          </p:sp>
          <p:sp>
            <p:nvSpPr>
              <p:cNvPr id="4142" name="Freeform: Shape 4141">
                <a:extLst>
                  <a:ext uri="{FF2B5EF4-FFF2-40B4-BE49-F238E27FC236}">
                    <a16:creationId xmlns:a16="http://schemas.microsoft.com/office/drawing/2014/main" id="{884AB80C-1991-404C-975F-5ADE9972325D}"/>
                  </a:ext>
                </a:extLst>
              </p:cNvPr>
              <p:cNvSpPr/>
              <p:nvPr/>
            </p:nvSpPr>
            <p:spPr>
              <a:xfrm>
                <a:off x="3947350" y="3066115"/>
                <a:ext cx="35809" cy="5909"/>
              </a:xfrm>
              <a:custGeom>
                <a:avLst/>
                <a:gdLst>
                  <a:gd name="connsiteX0" fmla="*/ 609 w 35809"/>
                  <a:gd name="connsiteY0" fmla="*/ 184 h 5909"/>
                  <a:gd name="connsiteX1" fmla="*/ 36418 w 35809"/>
                  <a:gd name="connsiteY1" fmla="*/ 184 h 5909"/>
                </a:gdLst>
                <a:ahLst/>
                <a:cxnLst>
                  <a:cxn ang="0">
                    <a:pos x="connsiteX0" y="connsiteY0"/>
                  </a:cxn>
                  <a:cxn ang="0">
                    <a:pos x="connsiteX1" y="connsiteY1"/>
                  </a:cxn>
                </a:cxnLst>
                <a:rect l="l" t="t" r="r" b="b"/>
                <a:pathLst>
                  <a:path w="35809" h="5909">
                    <a:moveTo>
                      <a:pt x="609" y="184"/>
                    </a:moveTo>
                    <a:lnTo>
                      <a:pt x="36418" y="184"/>
                    </a:lnTo>
                  </a:path>
                </a:pathLst>
              </a:custGeom>
              <a:solidFill>
                <a:srgbClr val="EC4E44"/>
              </a:solidFill>
              <a:ln w="5965" cap="sq">
                <a:noFill/>
                <a:prstDash val="solid"/>
                <a:miter/>
              </a:ln>
            </p:spPr>
            <p:txBody>
              <a:bodyPr rtlCol="0" anchor="ctr"/>
              <a:lstStyle/>
              <a:p>
                <a:endParaRPr lang="en-US"/>
              </a:p>
            </p:txBody>
          </p:sp>
          <p:sp>
            <p:nvSpPr>
              <p:cNvPr id="4143" name="Freeform: Shape 4142">
                <a:extLst>
                  <a:ext uri="{FF2B5EF4-FFF2-40B4-BE49-F238E27FC236}">
                    <a16:creationId xmlns:a16="http://schemas.microsoft.com/office/drawing/2014/main" id="{22649F09-24A2-461E-819B-7747F38A5C40}"/>
                  </a:ext>
                </a:extLst>
              </p:cNvPr>
              <p:cNvSpPr/>
              <p:nvPr/>
            </p:nvSpPr>
            <p:spPr>
              <a:xfrm>
                <a:off x="3947350" y="3066115"/>
                <a:ext cx="35809" cy="5909"/>
              </a:xfrm>
              <a:custGeom>
                <a:avLst/>
                <a:gdLst>
                  <a:gd name="connsiteX0" fmla="*/ 609 w 35809"/>
                  <a:gd name="connsiteY0" fmla="*/ 184 h 5909"/>
                  <a:gd name="connsiteX1" fmla="*/ 36418 w 35809"/>
                  <a:gd name="connsiteY1" fmla="*/ 184 h 5909"/>
                </a:gdLst>
                <a:ahLst/>
                <a:cxnLst>
                  <a:cxn ang="0">
                    <a:pos x="connsiteX0" y="connsiteY0"/>
                  </a:cxn>
                  <a:cxn ang="0">
                    <a:pos x="connsiteX1" y="connsiteY1"/>
                  </a:cxn>
                </a:cxnLst>
                <a:rect l="l" t="t" r="r" b="b"/>
                <a:pathLst>
                  <a:path w="35809" h="5909">
                    <a:moveTo>
                      <a:pt x="609" y="184"/>
                    </a:moveTo>
                    <a:lnTo>
                      <a:pt x="36418" y="184"/>
                    </a:lnTo>
                  </a:path>
                </a:pathLst>
              </a:custGeom>
              <a:noFill/>
              <a:ln w="5965" cap="flat">
                <a:solidFill>
                  <a:srgbClr val="EC4E44"/>
                </a:solidFill>
                <a:prstDash val="solid"/>
                <a:miter/>
              </a:ln>
            </p:spPr>
            <p:txBody>
              <a:bodyPr rtlCol="0" anchor="ctr"/>
              <a:lstStyle/>
              <a:p>
                <a:endParaRPr lang="en-US"/>
              </a:p>
            </p:txBody>
          </p:sp>
          <p:sp>
            <p:nvSpPr>
              <p:cNvPr id="4144" name="Freeform: Shape 4143">
                <a:extLst>
                  <a:ext uri="{FF2B5EF4-FFF2-40B4-BE49-F238E27FC236}">
                    <a16:creationId xmlns:a16="http://schemas.microsoft.com/office/drawing/2014/main" id="{B23465DA-F1C4-448E-A31B-D21EEC0A59D1}"/>
                  </a:ext>
                </a:extLst>
              </p:cNvPr>
              <p:cNvSpPr/>
              <p:nvPr/>
            </p:nvSpPr>
            <p:spPr>
              <a:xfrm>
                <a:off x="2835981" y="4033807"/>
                <a:ext cx="35809" cy="5909"/>
              </a:xfrm>
              <a:custGeom>
                <a:avLst/>
                <a:gdLst>
                  <a:gd name="connsiteX0" fmla="*/ 423 w 35809"/>
                  <a:gd name="connsiteY0" fmla="*/ 348 h 5909"/>
                  <a:gd name="connsiteX1" fmla="*/ 36232 w 35809"/>
                  <a:gd name="connsiteY1" fmla="*/ 348 h 5909"/>
                </a:gdLst>
                <a:ahLst/>
                <a:cxnLst>
                  <a:cxn ang="0">
                    <a:pos x="connsiteX0" y="connsiteY0"/>
                  </a:cxn>
                  <a:cxn ang="0">
                    <a:pos x="connsiteX1" y="connsiteY1"/>
                  </a:cxn>
                </a:cxnLst>
                <a:rect l="l" t="t" r="r" b="b"/>
                <a:pathLst>
                  <a:path w="35809" h="5909">
                    <a:moveTo>
                      <a:pt x="423" y="348"/>
                    </a:moveTo>
                    <a:lnTo>
                      <a:pt x="36232" y="348"/>
                    </a:lnTo>
                  </a:path>
                </a:pathLst>
              </a:custGeom>
              <a:solidFill>
                <a:srgbClr val="EC4E44"/>
              </a:solidFill>
              <a:ln w="5965" cap="sq">
                <a:noFill/>
                <a:prstDash val="solid"/>
                <a:miter/>
              </a:ln>
            </p:spPr>
            <p:txBody>
              <a:bodyPr rtlCol="0" anchor="ctr"/>
              <a:lstStyle/>
              <a:p>
                <a:endParaRPr lang="en-US"/>
              </a:p>
            </p:txBody>
          </p:sp>
          <p:sp>
            <p:nvSpPr>
              <p:cNvPr id="4145" name="Freeform: Shape 4144">
                <a:extLst>
                  <a:ext uri="{FF2B5EF4-FFF2-40B4-BE49-F238E27FC236}">
                    <a16:creationId xmlns:a16="http://schemas.microsoft.com/office/drawing/2014/main" id="{1D7A5AF3-E938-48CC-BF5C-FBBA401F4DE0}"/>
                  </a:ext>
                </a:extLst>
              </p:cNvPr>
              <p:cNvSpPr/>
              <p:nvPr/>
            </p:nvSpPr>
            <p:spPr>
              <a:xfrm>
                <a:off x="2835981" y="4033807"/>
                <a:ext cx="35809" cy="5909"/>
              </a:xfrm>
              <a:custGeom>
                <a:avLst/>
                <a:gdLst>
                  <a:gd name="connsiteX0" fmla="*/ 423 w 35809"/>
                  <a:gd name="connsiteY0" fmla="*/ 348 h 5909"/>
                  <a:gd name="connsiteX1" fmla="*/ 36232 w 35809"/>
                  <a:gd name="connsiteY1" fmla="*/ 348 h 5909"/>
                </a:gdLst>
                <a:ahLst/>
                <a:cxnLst>
                  <a:cxn ang="0">
                    <a:pos x="connsiteX0" y="connsiteY0"/>
                  </a:cxn>
                  <a:cxn ang="0">
                    <a:pos x="connsiteX1" y="connsiteY1"/>
                  </a:cxn>
                </a:cxnLst>
                <a:rect l="l" t="t" r="r" b="b"/>
                <a:pathLst>
                  <a:path w="35809" h="5909">
                    <a:moveTo>
                      <a:pt x="423" y="348"/>
                    </a:moveTo>
                    <a:lnTo>
                      <a:pt x="36232" y="348"/>
                    </a:lnTo>
                  </a:path>
                </a:pathLst>
              </a:custGeom>
              <a:noFill/>
              <a:ln w="5965" cap="flat">
                <a:solidFill>
                  <a:srgbClr val="EC4E44"/>
                </a:solidFill>
                <a:prstDash val="solid"/>
                <a:miter/>
              </a:ln>
            </p:spPr>
            <p:txBody>
              <a:bodyPr rtlCol="0" anchor="ctr"/>
              <a:lstStyle/>
              <a:p>
                <a:endParaRPr lang="en-US"/>
              </a:p>
            </p:txBody>
          </p:sp>
          <p:sp>
            <p:nvSpPr>
              <p:cNvPr id="4146" name="Freeform: Shape 4145">
                <a:extLst>
                  <a:ext uri="{FF2B5EF4-FFF2-40B4-BE49-F238E27FC236}">
                    <a16:creationId xmlns:a16="http://schemas.microsoft.com/office/drawing/2014/main" id="{95C42132-9664-496F-AADE-F98951023305}"/>
                  </a:ext>
                </a:extLst>
              </p:cNvPr>
              <p:cNvSpPr/>
              <p:nvPr/>
            </p:nvSpPr>
            <p:spPr>
              <a:xfrm>
                <a:off x="3151553" y="3736788"/>
                <a:ext cx="35809" cy="5909"/>
              </a:xfrm>
              <a:custGeom>
                <a:avLst/>
                <a:gdLst>
                  <a:gd name="connsiteX0" fmla="*/ 475 w 35809"/>
                  <a:gd name="connsiteY0" fmla="*/ 298 h 5909"/>
                  <a:gd name="connsiteX1" fmla="*/ 36285 w 35809"/>
                  <a:gd name="connsiteY1" fmla="*/ 298 h 5909"/>
                </a:gdLst>
                <a:ahLst/>
                <a:cxnLst>
                  <a:cxn ang="0">
                    <a:pos x="connsiteX0" y="connsiteY0"/>
                  </a:cxn>
                  <a:cxn ang="0">
                    <a:pos x="connsiteX1" y="connsiteY1"/>
                  </a:cxn>
                </a:cxnLst>
                <a:rect l="l" t="t" r="r" b="b"/>
                <a:pathLst>
                  <a:path w="35809" h="5909">
                    <a:moveTo>
                      <a:pt x="475" y="298"/>
                    </a:moveTo>
                    <a:lnTo>
                      <a:pt x="36285" y="298"/>
                    </a:lnTo>
                  </a:path>
                </a:pathLst>
              </a:custGeom>
              <a:solidFill>
                <a:srgbClr val="EC4E44"/>
              </a:solidFill>
              <a:ln w="5965" cap="sq">
                <a:noFill/>
                <a:prstDash val="solid"/>
                <a:miter/>
              </a:ln>
            </p:spPr>
            <p:txBody>
              <a:bodyPr rtlCol="0" anchor="ctr"/>
              <a:lstStyle/>
              <a:p>
                <a:endParaRPr lang="en-US"/>
              </a:p>
            </p:txBody>
          </p:sp>
          <p:sp>
            <p:nvSpPr>
              <p:cNvPr id="4147" name="Freeform: Shape 4146">
                <a:extLst>
                  <a:ext uri="{FF2B5EF4-FFF2-40B4-BE49-F238E27FC236}">
                    <a16:creationId xmlns:a16="http://schemas.microsoft.com/office/drawing/2014/main" id="{2EDA1784-7580-47ED-ACFA-5B87FEFD5D78}"/>
                  </a:ext>
                </a:extLst>
              </p:cNvPr>
              <p:cNvSpPr/>
              <p:nvPr/>
            </p:nvSpPr>
            <p:spPr>
              <a:xfrm>
                <a:off x="3151553" y="3736788"/>
                <a:ext cx="35809" cy="5909"/>
              </a:xfrm>
              <a:custGeom>
                <a:avLst/>
                <a:gdLst>
                  <a:gd name="connsiteX0" fmla="*/ 475 w 35809"/>
                  <a:gd name="connsiteY0" fmla="*/ 298 h 5909"/>
                  <a:gd name="connsiteX1" fmla="*/ 36285 w 35809"/>
                  <a:gd name="connsiteY1" fmla="*/ 298 h 5909"/>
                </a:gdLst>
                <a:ahLst/>
                <a:cxnLst>
                  <a:cxn ang="0">
                    <a:pos x="connsiteX0" y="connsiteY0"/>
                  </a:cxn>
                  <a:cxn ang="0">
                    <a:pos x="connsiteX1" y="connsiteY1"/>
                  </a:cxn>
                </a:cxnLst>
                <a:rect l="l" t="t" r="r" b="b"/>
                <a:pathLst>
                  <a:path w="35809" h="5909">
                    <a:moveTo>
                      <a:pt x="475" y="298"/>
                    </a:moveTo>
                    <a:lnTo>
                      <a:pt x="36285" y="298"/>
                    </a:lnTo>
                  </a:path>
                </a:pathLst>
              </a:custGeom>
              <a:noFill/>
              <a:ln w="5965" cap="flat">
                <a:solidFill>
                  <a:srgbClr val="EC4E44"/>
                </a:solidFill>
                <a:prstDash val="solid"/>
                <a:miter/>
              </a:ln>
            </p:spPr>
            <p:txBody>
              <a:bodyPr rtlCol="0" anchor="ctr"/>
              <a:lstStyle/>
              <a:p>
                <a:endParaRPr lang="en-US"/>
              </a:p>
            </p:txBody>
          </p:sp>
          <p:sp>
            <p:nvSpPr>
              <p:cNvPr id="4148" name="Freeform: Shape 4147">
                <a:extLst>
                  <a:ext uri="{FF2B5EF4-FFF2-40B4-BE49-F238E27FC236}">
                    <a16:creationId xmlns:a16="http://schemas.microsoft.com/office/drawing/2014/main" id="{5440BB20-17B4-464A-8206-9F1D1A744783}"/>
                  </a:ext>
                </a:extLst>
              </p:cNvPr>
              <p:cNvSpPr/>
              <p:nvPr/>
            </p:nvSpPr>
            <p:spPr>
              <a:xfrm>
                <a:off x="2329136" y="4503401"/>
                <a:ext cx="35809" cy="5909"/>
              </a:xfrm>
              <a:custGeom>
                <a:avLst/>
                <a:gdLst>
                  <a:gd name="connsiteX0" fmla="*/ 338 w 35809"/>
                  <a:gd name="connsiteY0" fmla="*/ 427 h 5909"/>
                  <a:gd name="connsiteX1" fmla="*/ 36147 w 35809"/>
                  <a:gd name="connsiteY1" fmla="*/ 427 h 5909"/>
                </a:gdLst>
                <a:ahLst/>
                <a:cxnLst>
                  <a:cxn ang="0">
                    <a:pos x="connsiteX0" y="connsiteY0"/>
                  </a:cxn>
                  <a:cxn ang="0">
                    <a:pos x="connsiteX1" y="connsiteY1"/>
                  </a:cxn>
                </a:cxnLst>
                <a:rect l="l" t="t" r="r" b="b"/>
                <a:pathLst>
                  <a:path w="35809" h="5909">
                    <a:moveTo>
                      <a:pt x="338" y="427"/>
                    </a:moveTo>
                    <a:lnTo>
                      <a:pt x="36147" y="427"/>
                    </a:lnTo>
                  </a:path>
                </a:pathLst>
              </a:custGeom>
              <a:solidFill>
                <a:srgbClr val="EC4E44"/>
              </a:solidFill>
              <a:ln w="5965" cap="sq">
                <a:noFill/>
                <a:prstDash val="solid"/>
                <a:miter/>
              </a:ln>
            </p:spPr>
            <p:txBody>
              <a:bodyPr rtlCol="0" anchor="ctr"/>
              <a:lstStyle/>
              <a:p>
                <a:endParaRPr lang="en-US"/>
              </a:p>
            </p:txBody>
          </p:sp>
          <p:sp>
            <p:nvSpPr>
              <p:cNvPr id="4149" name="Freeform: Shape 4148">
                <a:extLst>
                  <a:ext uri="{FF2B5EF4-FFF2-40B4-BE49-F238E27FC236}">
                    <a16:creationId xmlns:a16="http://schemas.microsoft.com/office/drawing/2014/main" id="{FD32AE2E-797E-4A55-B87B-ED820D38643F}"/>
                  </a:ext>
                </a:extLst>
              </p:cNvPr>
              <p:cNvSpPr/>
              <p:nvPr/>
            </p:nvSpPr>
            <p:spPr>
              <a:xfrm>
                <a:off x="2329136" y="4503401"/>
                <a:ext cx="35809" cy="5909"/>
              </a:xfrm>
              <a:custGeom>
                <a:avLst/>
                <a:gdLst>
                  <a:gd name="connsiteX0" fmla="*/ 338 w 35809"/>
                  <a:gd name="connsiteY0" fmla="*/ 427 h 5909"/>
                  <a:gd name="connsiteX1" fmla="*/ 36147 w 35809"/>
                  <a:gd name="connsiteY1" fmla="*/ 427 h 5909"/>
                </a:gdLst>
                <a:ahLst/>
                <a:cxnLst>
                  <a:cxn ang="0">
                    <a:pos x="connsiteX0" y="connsiteY0"/>
                  </a:cxn>
                  <a:cxn ang="0">
                    <a:pos x="connsiteX1" y="connsiteY1"/>
                  </a:cxn>
                </a:cxnLst>
                <a:rect l="l" t="t" r="r" b="b"/>
                <a:pathLst>
                  <a:path w="35809" h="5909">
                    <a:moveTo>
                      <a:pt x="338" y="427"/>
                    </a:moveTo>
                    <a:lnTo>
                      <a:pt x="36147" y="427"/>
                    </a:lnTo>
                  </a:path>
                </a:pathLst>
              </a:custGeom>
              <a:noFill/>
              <a:ln w="5965" cap="flat">
                <a:solidFill>
                  <a:srgbClr val="EC4E44"/>
                </a:solidFill>
                <a:prstDash val="solid"/>
                <a:miter/>
              </a:ln>
            </p:spPr>
            <p:txBody>
              <a:bodyPr rtlCol="0" anchor="ctr"/>
              <a:lstStyle/>
              <a:p>
                <a:endParaRPr lang="en-US"/>
              </a:p>
            </p:txBody>
          </p:sp>
          <p:sp>
            <p:nvSpPr>
              <p:cNvPr id="4150" name="Freeform: Shape 4149">
                <a:extLst>
                  <a:ext uri="{FF2B5EF4-FFF2-40B4-BE49-F238E27FC236}">
                    <a16:creationId xmlns:a16="http://schemas.microsoft.com/office/drawing/2014/main" id="{00482294-0BAF-49E0-ABDD-2D607EE3B0BD}"/>
                  </a:ext>
                </a:extLst>
              </p:cNvPr>
              <p:cNvSpPr/>
              <p:nvPr/>
            </p:nvSpPr>
            <p:spPr>
              <a:xfrm>
                <a:off x="2495863" y="4347236"/>
                <a:ext cx="35809" cy="5909"/>
              </a:xfrm>
              <a:custGeom>
                <a:avLst/>
                <a:gdLst>
                  <a:gd name="connsiteX0" fmla="*/ 366 w 35809"/>
                  <a:gd name="connsiteY0" fmla="*/ 401 h 5909"/>
                  <a:gd name="connsiteX1" fmla="*/ 36175 w 35809"/>
                  <a:gd name="connsiteY1" fmla="*/ 401 h 5909"/>
                </a:gdLst>
                <a:ahLst/>
                <a:cxnLst>
                  <a:cxn ang="0">
                    <a:pos x="connsiteX0" y="connsiteY0"/>
                  </a:cxn>
                  <a:cxn ang="0">
                    <a:pos x="connsiteX1" y="connsiteY1"/>
                  </a:cxn>
                </a:cxnLst>
                <a:rect l="l" t="t" r="r" b="b"/>
                <a:pathLst>
                  <a:path w="35809" h="5909">
                    <a:moveTo>
                      <a:pt x="366" y="401"/>
                    </a:moveTo>
                    <a:lnTo>
                      <a:pt x="36175" y="401"/>
                    </a:lnTo>
                  </a:path>
                </a:pathLst>
              </a:custGeom>
              <a:solidFill>
                <a:srgbClr val="EC4E44"/>
              </a:solidFill>
              <a:ln w="5965" cap="sq">
                <a:noFill/>
                <a:prstDash val="solid"/>
                <a:miter/>
              </a:ln>
            </p:spPr>
            <p:txBody>
              <a:bodyPr rtlCol="0" anchor="ctr"/>
              <a:lstStyle/>
              <a:p>
                <a:endParaRPr lang="en-US"/>
              </a:p>
            </p:txBody>
          </p:sp>
          <p:sp>
            <p:nvSpPr>
              <p:cNvPr id="4151" name="Freeform: Shape 4150">
                <a:extLst>
                  <a:ext uri="{FF2B5EF4-FFF2-40B4-BE49-F238E27FC236}">
                    <a16:creationId xmlns:a16="http://schemas.microsoft.com/office/drawing/2014/main" id="{B0573B8F-733B-430D-A337-313E45057BD0}"/>
                  </a:ext>
                </a:extLst>
              </p:cNvPr>
              <p:cNvSpPr/>
              <p:nvPr/>
            </p:nvSpPr>
            <p:spPr>
              <a:xfrm>
                <a:off x="2495863" y="4347236"/>
                <a:ext cx="35809" cy="5909"/>
              </a:xfrm>
              <a:custGeom>
                <a:avLst/>
                <a:gdLst>
                  <a:gd name="connsiteX0" fmla="*/ 366 w 35809"/>
                  <a:gd name="connsiteY0" fmla="*/ 401 h 5909"/>
                  <a:gd name="connsiteX1" fmla="*/ 36175 w 35809"/>
                  <a:gd name="connsiteY1" fmla="*/ 401 h 5909"/>
                </a:gdLst>
                <a:ahLst/>
                <a:cxnLst>
                  <a:cxn ang="0">
                    <a:pos x="connsiteX0" y="connsiteY0"/>
                  </a:cxn>
                  <a:cxn ang="0">
                    <a:pos x="connsiteX1" y="connsiteY1"/>
                  </a:cxn>
                </a:cxnLst>
                <a:rect l="l" t="t" r="r" b="b"/>
                <a:pathLst>
                  <a:path w="35809" h="5909">
                    <a:moveTo>
                      <a:pt x="366" y="401"/>
                    </a:moveTo>
                    <a:lnTo>
                      <a:pt x="36175" y="401"/>
                    </a:lnTo>
                  </a:path>
                </a:pathLst>
              </a:custGeom>
              <a:noFill/>
              <a:ln w="5965" cap="flat">
                <a:solidFill>
                  <a:srgbClr val="EC4E44"/>
                </a:solidFill>
                <a:prstDash val="solid"/>
                <a:miter/>
              </a:ln>
            </p:spPr>
            <p:txBody>
              <a:bodyPr rtlCol="0" anchor="ctr"/>
              <a:lstStyle/>
              <a:p>
                <a:endParaRPr lang="en-US"/>
              </a:p>
            </p:txBody>
          </p:sp>
          <p:sp>
            <p:nvSpPr>
              <p:cNvPr id="4152" name="Freeform: Shape 4151">
                <a:extLst>
                  <a:ext uri="{FF2B5EF4-FFF2-40B4-BE49-F238E27FC236}">
                    <a16:creationId xmlns:a16="http://schemas.microsoft.com/office/drawing/2014/main" id="{90D9792E-5C77-403B-AC19-8966D1668BC8}"/>
                  </a:ext>
                </a:extLst>
              </p:cNvPr>
              <p:cNvSpPr/>
              <p:nvPr/>
            </p:nvSpPr>
            <p:spPr>
              <a:xfrm>
                <a:off x="3334651" y="3555506"/>
                <a:ext cx="35809" cy="5909"/>
              </a:xfrm>
              <a:custGeom>
                <a:avLst/>
                <a:gdLst>
                  <a:gd name="connsiteX0" fmla="*/ 506 w 35809"/>
                  <a:gd name="connsiteY0" fmla="*/ 267 h 5909"/>
                  <a:gd name="connsiteX1" fmla="*/ 36315 w 35809"/>
                  <a:gd name="connsiteY1" fmla="*/ 267 h 5909"/>
                </a:gdLst>
                <a:ahLst/>
                <a:cxnLst>
                  <a:cxn ang="0">
                    <a:pos x="connsiteX0" y="connsiteY0"/>
                  </a:cxn>
                  <a:cxn ang="0">
                    <a:pos x="connsiteX1" y="connsiteY1"/>
                  </a:cxn>
                </a:cxnLst>
                <a:rect l="l" t="t" r="r" b="b"/>
                <a:pathLst>
                  <a:path w="35809" h="5909">
                    <a:moveTo>
                      <a:pt x="506" y="267"/>
                    </a:moveTo>
                    <a:lnTo>
                      <a:pt x="36315" y="267"/>
                    </a:lnTo>
                  </a:path>
                </a:pathLst>
              </a:custGeom>
              <a:solidFill>
                <a:srgbClr val="EC4E44"/>
              </a:solidFill>
              <a:ln w="5965" cap="sq">
                <a:noFill/>
                <a:prstDash val="solid"/>
                <a:miter/>
              </a:ln>
            </p:spPr>
            <p:txBody>
              <a:bodyPr rtlCol="0" anchor="ctr"/>
              <a:lstStyle/>
              <a:p>
                <a:endParaRPr lang="en-US"/>
              </a:p>
            </p:txBody>
          </p:sp>
          <p:sp>
            <p:nvSpPr>
              <p:cNvPr id="4153" name="Freeform: Shape 4152">
                <a:extLst>
                  <a:ext uri="{FF2B5EF4-FFF2-40B4-BE49-F238E27FC236}">
                    <a16:creationId xmlns:a16="http://schemas.microsoft.com/office/drawing/2014/main" id="{9C5D1860-4A46-4377-A72E-6411E09DC372}"/>
                  </a:ext>
                </a:extLst>
              </p:cNvPr>
              <p:cNvSpPr/>
              <p:nvPr/>
            </p:nvSpPr>
            <p:spPr>
              <a:xfrm>
                <a:off x="3334651" y="3555506"/>
                <a:ext cx="35809" cy="5909"/>
              </a:xfrm>
              <a:custGeom>
                <a:avLst/>
                <a:gdLst>
                  <a:gd name="connsiteX0" fmla="*/ 506 w 35809"/>
                  <a:gd name="connsiteY0" fmla="*/ 267 h 5909"/>
                  <a:gd name="connsiteX1" fmla="*/ 36315 w 35809"/>
                  <a:gd name="connsiteY1" fmla="*/ 267 h 5909"/>
                </a:gdLst>
                <a:ahLst/>
                <a:cxnLst>
                  <a:cxn ang="0">
                    <a:pos x="connsiteX0" y="connsiteY0"/>
                  </a:cxn>
                  <a:cxn ang="0">
                    <a:pos x="connsiteX1" y="connsiteY1"/>
                  </a:cxn>
                </a:cxnLst>
                <a:rect l="l" t="t" r="r" b="b"/>
                <a:pathLst>
                  <a:path w="35809" h="5909">
                    <a:moveTo>
                      <a:pt x="506" y="267"/>
                    </a:moveTo>
                    <a:lnTo>
                      <a:pt x="36315" y="267"/>
                    </a:lnTo>
                  </a:path>
                </a:pathLst>
              </a:custGeom>
              <a:noFill/>
              <a:ln w="5965" cap="flat">
                <a:solidFill>
                  <a:srgbClr val="EC4E44"/>
                </a:solidFill>
                <a:prstDash val="solid"/>
                <a:miter/>
              </a:ln>
            </p:spPr>
            <p:txBody>
              <a:bodyPr rtlCol="0" anchor="ctr"/>
              <a:lstStyle/>
              <a:p>
                <a:endParaRPr lang="en-US"/>
              </a:p>
            </p:txBody>
          </p:sp>
          <p:sp>
            <p:nvSpPr>
              <p:cNvPr id="4154" name="Freeform: Shape 4153">
                <a:extLst>
                  <a:ext uri="{FF2B5EF4-FFF2-40B4-BE49-F238E27FC236}">
                    <a16:creationId xmlns:a16="http://schemas.microsoft.com/office/drawing/2014/main" id="{D1228851-659B-4328-8B9B-6C8338B2C1FE}"/>
                  </a:ext>
                </a:extLst>
              </p:cNvPr>
              <p:cNvSpPr/>
              <p:nvPr/>
            </p:nvSpPr>
            <p:spPr>
              <a:xfrm>
                <a:off x="3129857" y="3724384"/>
                <a:ext cx="35809" cy="5909"/>
              </a:xfrm>
              <a:custGeom>
                <a:avLst/>
                <a:gdLst>
                  <a:gd name="connsiteX0" fmla="*/ 472 w 35809"/>
                  <a:gd name="connsiteY0" fmla="*/ 296 h 5909"/>
                  <a:gd name="connsiteX1" fmla="*/ 36281 w 35809"/>
                  <a:gd name="connsiteY1" fmla="*/ 296 h 5909"/>
                </a:gdLst>
                <a:ahLst/>
                <a:cxnLst>
                  <a:cxn ang="0">
                    <a:pos x="connsiteX0" y="connsiteY0"/>
                  </a:cxn>
                  <a:cxn ang="0">
                    <a:pos x="connsiteX1" y="connsiteY1"/>
                  </a:cxn>
                </a:cxnLst>
                <a:rect l="l" t="t" r="r" b="b"/>
                <a:pathLst>
                  <a:path w="35809" h="5909">
                    <a:moveTo>
                      <a:pt x="472" y="296"/>
                    </a:moveTo>
                    <a:lnTo>
                      <a:pt x="36281" y="296"/>
                    </a:lnTo>
                  </a:path>
                </a:pathLst>
              </a:custGeom>
              <a:solidFill>
                <a:srgbClr val="EC4E44"/>
              </a:solidFill>
              <a:ln w="5965" cap="sq">
                <a:noFill/>
                <a:prstDash val="solid"/>
                <a:miter/>
              </a:ln>
            </p:spPr>
            <p:txBody>
              <a:bodyPr rtlCol="0" anchor="ctr"/>
              <a:lstStyle/>
              <a:p>
                <a:endParaRPr lang="en-US"/>
              </a:p>
            </p:txBody>
          </p:sp>
          <p:sp>
            <p:nvSpPr>
              <p:cNvPr id="4155" name="Freeform: Shape 4154">
                <a:extLst>
                  <a:ext uri="{FF2B5EF4-FFF2-40B4-BE49-F238E27FC236}">
                    <a16:creationId xmlns:a16="http://schemas.microsoft.com/office/drawing/2014/main" id="{C98210EC-86A7-49F4-B750-3DF42861A04B}"/>
                  </a:ext>
                </a:extLst>
              </p:cNvPr>
              <p:cNvSpPr/>
              <p:nvPr/>
            </p:nvSpPr>
            <p:spPr>
              <a:xfrm>
                <a:off x="3129857" y="3724384"/>
                <a:ext cx="35809" cy="5909"/>
              </a:xfrm>
              <a:custGeom>
                <a:avLst/>
                <a:gdLst>
                  <a:gd name="connsiteX0" fmla="*/ 472 w 35809"/>
                  <a:gd name="connsiteY0" fmla="*/ 296 h 5909"/>
                  <a:gd name="connsiteX1" fmla="*/ 36281 w 35809"/>
                  <a:gd name="connsiteY1" fmla="*/ 296 h 5909"/>
                </a:gdLst>
                <a:ahLst/>
                <a:cxnLst>
                  <a:cxn ang="0">
                    <a:pos x="connsiteX0" y="connsiteY0"/>
                  </a:cxn>
                  <a:cxn ang="0">
                    <a:pos x="connsiteX1" y="connsiteY1"/>
                  </a:cxn>
                </a:cxnLst>
                <a:rect l="l" t="t" r="r" b="b"/>
                <a:pathLst>
                  <a:path w="35809" h="5909">
                    <a:moveTo>
                      <a:pt x="472" y="296"/>
                    </a:moveTo>
                    <a:lnTo>
                      <a:pt x="36281" y="296"/>
                    </a:lnTo>
                  </a:path>
                </a:pathLst>
              </a:custGeom>
              <a:noFill/>
              <a:ln w="5965" cap="flat">
                <a:solidFill>
                  <a:srgbClr val="EC4E44"/>
                </a:solidFill>
                <a:prstDash val="solid"/>
                <a:miter/>
              </a:ln>
            </p:spPr>
            <p:txBody>
              <a:bodyPr rtlCol="0" anchor="ctr"/>
              <a:lstStyle/>
              <a:p>
                <a:endParaRPr lang="en-US"/>
              </a:p>
            </p:txBody>
          </p:sp>
          <p:sp>
            <p:nvSpPr>
              <p:cNvPr id="4156" name="Freeform: Shape 4155">
                <a:extLst>
                  <a:ext uri="{FF2B5EF4-FFF2-40B4-BE49-F238E27FC236}">
                    <a16:creationId xmlns:a16="http://schemas.microsoft.com/office/drawing/2014/main" id="{D91B0D6B-9CA7-4F1F-A86C-EA821FD974A0}"/>
                  </a:ext>
                </a:extLst>
              </p:cNvPr>
              <p:cNvSpPr/>
              <p:nvPr/>
            </p:nvSpPr>
            <p:spPr>
              <a:xfrm>
                <a:off x="2579179" y="4248708"/>
                <a:ext cx="35809" cy="5909"/>
              </a:xfrm>
              <a:custGeom>
                <a:avLst/>
                <a:gdLst>
                  <a:gd name="connsiteX0" fmla="*/ 379 w 35809"/>
                  <a:gd name="connsiteY0" fmla="*/ 384 h 5909"/>
                  <a:gd name="connsiteX1" fmla="*/ 36189 w 35809"/>
                  <a:gd name="connsiteY1" fmla="*/ 384 h 5909"/>
                </a:gdLst>
                <a:ahLst/>
                <a:cxnLst>
                  <a:cxn ang="0">
                    <a:pos x="connsiteX0" y="connsiteY0"/>
                  </a:cxn>
                  <a:cxn ang="0">
                    <a:pos x="connsiteX1" y="connsiteY1"/>
                  </a:cxn>
                </a:cxnLst>
                <a:rect l="l" t="t" r="r" b="b"/>
                <a:pathLst>
                  <a:path w="35809" h="5909">
                    <a:moveTo>
                      <a:pt x="379" y="384"/>
                    </a:moveTo>
                    <a:lnTo>
                      <a:pt x="36189" y="384"/>
                    </a:lnTo>
                  </a:path>
                </a:pathLst>
              </a:custGeom>
              <a:solidFill>
                <a:srgbClr val="EC4E44"/>
              </a:solidFill>
              <a:ln w="5965" cap="sq">
                <a:noFill/>
                <a:prstDash val="solid"/>
                <a:miter/>
              </a:ln>
            </p:spPr>
            <p:txBody>
              <a:bodyPr rtlCol="0" anchor="ctr"/>
              <a:lstStyle/>
              <a:p>
                <a:endParaRPr lang="en-US"/>
              </a:p>
            </p:txBody>
          </p:sp>
          <p:sp>
            <p:nvSpPr>
              <p:cNvPr id="4157" name="Freeform: Shape 4156">
                <a:extLst>
                  <a:ext uri="{FF2B5EF4-FFF2-40B4-BE49-F238E27FC236}">
                    <a16:creationId xmlns:a16="http://schemas.microsoft.com/office/drawing/2014/main" id="{74043753-496B-4FAB-9FCF-4B352556DBA4}"/>
                  </a:ext>
                </a:extLst>
              </p:cNvPr>
              <p:cNvSpPr/>
              <p:nvPr/>
            </p:nvSpPr>
            <p:spPr>
              <a:xfrm>
                <a:off x="2579179" y="4248708"/>
                <a:ext cx="35809" cy="5909"/>
              </a:xfrm>
              <a:custGeom>
                <a:avLst/>
                <a:gdLst>
                  <a:gd name="connsiteX0" fmla="*/ 379 w 35809"/>
                  <a:gd name="connsiteY0" fmla="*/ 384 h 5909"/>
                  <a:gd name="connsiteX1" fmla="*/ 36189 w 35809"/>
                  <a:gd name="connsiteY1" fmla="*/ 384 h 5909"/>
                </a:gdLst>
                <a:ahLst/>
                <a:cxnLst>
                  <a:cxn ang="0">
                    <a:pos x="connsiteX0" y="connsiteY0"/>
                  </a:cxn>
                  <a:cxn ang="0">
                    <a:pos x="connsiteX1" y="connsiteY1"/>
                  </a:cxn>
                </a:cxnLst>
                <a:rect l="l" t="t" r="r" b="b"/>
                <a:pathLst>
                  <a:path w="35809" h="5909">
                    <a:moveTo>
                      <a:pt x="379" y="384"/>
                    </a:moveTo>
                    <a:lnTo>
                      <a:pt x="36189" y="384"/>
                    </a:lnTo>
                  </a:path>
                </a:pathLst>
              </a:custGeom>
              <a:noFill/>
              <a:ln w="5965" cap="flat">
                <a:solidFill>
                  <a:srgbClr val="EC4E44"/>
                </a:solidFill>
                <a:prstDash val="solid"/>
                <a:miter/>
              </a:ln>
            </p:spPr>
            <p:txBody>
              <a:bodyPr rtlCol="0" anchor="ctr"/>
              <a:lstStyle/>
              <a:p>
                <a:endParaRPr lang="en-US"/>
              </a:p>
            </p:txBody>
          </p:sp>
          <p:sp>
            <p:nvSpPr>
              <p:cNvPr id="4158" name="Freeform: Shape 4157">
                <a:extLst>
                  <a:ext uri="{FF2B5EF4-FFF2-40B4-BE49-F238E27FC236}">
                    <a16:creationId xmlns:a16="http://schemas.microsoft.com/office/drawing/2014/main" id="{68895A19-B944-4EA4-80BB-D42903D1481B}"/>
                  </a:ext>
                </a:extLst>
              </p:cNvPr>
              <p:cNvSpPr/>
              <p:nvPr/>
            </p:nvSpPr>
            <p:spPr>
              <a:xfrm>
                <a:off x="2401993" y="4378180"/>
                <a:ext cx="35809" cy="5909"/>
              </a:xfrm>
              <a:custGeom>
                <a:avLst/>
                <a:gdLst>
                  <a:gd name="connsiteX0" fmla="*/ 350 w 35809"/>
                  <a:gd name="connsiteY0" fmla="*/ 406 h 5909"/>
                  <a:gd name="connsiteX1" fmla="*/ 36159 w 35809"/>
                  <a:gd name="connsiteY1" fmla="*/ 406 h 5909"/>
                </a:gdLst>
                <a:ahLst/>
                <a:cxnLst>
                  <a:cxn ang="0">
                    <a:pos x="connsiteX0" y="connsiteY0"/>
                  </a:cxn>
                  <a:cxn ang="0">
                    <a:pos x="connsiteX1" y="connsiteY1"/>
                  </a:cxn>
                </a:cxnLst>
                <a:rect l="l" t="t" r="r" b="b"/>
                <a:pathLst>
                  <a:path w="35809" h="5909">
                    <a:moveTo>
                      <a:pt x="350" y="406"/>
                    </a:moveTo>
                    <a:lnTo>
                      <a:pt x="36159" y="406"/>
                    </a:lnTo>
                  </a:path>
                </a:pathLst>
              </a:custGeom>
              <a:solidFill>
                <a:srgbClr val="EC4E44"/>
              </a:solidFill>
              <a:ln w="5965" cap="sq">
                <a:noFill/>
                <a:prstDash val="solid"/>
                <a:miter/>
              </a:ln>
            </p:spPr>
            <p:txBody>
              <a:bodyPr rtlCol="0" anchor="ctr"/>
              <a:lstStyle/>
              <a:p>
                <a:endParaRPr lang="en-US"/>
              </a:p>
            </p:txBody>
          </p:sp>
          <p:sp>
            <p:nvSpPr>
              <p:cNvPr id="4159" name="Freeform: Shape 4158">
                <a:extLst>
                  <a:ext uri="{FF2B5EF4-FFF2-40B4-BE49-F238E27FC236}">
                    <a16:creationId xmlns:a16="http://schemas.microsoft.com/office/drawing/2014/main" id="{4D7ED82B-19EF-4903-8A08-D279F2602491}"/>
                  </a:ext>
                </a:extLst>
              </p:cNvPr>
              <p:cNvSpPr/>
              <p:nvPr/>
            </p:nvSpPr>
            <p:spPr>
              <a:xfrm>
                <a:off x="2401993" y="4378180"/>
                <a:ext cx="35809" cy="5909"/>
              </a:xfrm>
              <a:custGeom>
                <a:avLst/>
                <a:gdLst>
                  <a:gd name="connsiteX0" fmla="*/ 350 w 35809"/>
                  <a:gd name="connsiteY0" fmla="*/ 406 h 5909"/>
                  <a:gd name="connsiteX1" fmla="*/ 36159 w 35809"/>
                  <a:gd name="connsiteY1" fmla="*/ 406 h 5909"/>
                </a:gdLst>
                <a:ahLst/>
                <a:cxnLst>
                  <a:cxn ang="0">
                    <a:pos x="connsiteX0" y="connsiteY0"/>
                  </a:cxn>
                  <a:cxn ang="0">
                    <a:pos x="connsiteX1" y="connsiteY1"/>
                  </a:cxn>
                </a:cxnLst>
                <a:rect l="l" t="t" r="r" b="b"/>
                <a:pathLst>
                  <a:path w="35809" h="5909">
                    <a:moveTo>
                      <a:pt x="350" y="406"/>
                    </a:moveTo>
                    <a:lnTo>
                      <a:pt x="36159" y="406"/>
                    </a:lnTo>
                  </a:path>
                </a:pathLst>
              </a:custGeom>
              <a:noFill/>
              <a:ln w="5965" cap="flat">
                <a:solidFill>
                  <a:srgbClr val="EC4E44"/>
                </a:solidFill>
                <a:prstDash val="solid"/>
                <a:miter/>
              </a:ln>
            </p:spPr>
            <p:txBody>
              <a:bodyPr rtlCol="0" anchor="ctr"/>
              <a:lstStyle/>
              <a:p>
                <a:endParaRPr lang="en-US"/>
              </a:p>
            </p:txBody>
          </p:sp>
          <p:sp>
            <p:nvSpPr>
              <p:cNvPr id="4160" name="Freeform: Shape 4159">
                <a:extLst>
                  <a:ext uri="{FF2B5EF4-FFF2-40B4-BE49-F238E27FC236}">
                    <a16:creationId xmlns:a16="http://schemas.microsoft.com/office/drawing/2014/main" id="{856B4F73-C83F-479E-BDD6-6927E1F4E8BB}"/>
                  </a:ext>
                </a:extLst>
              </p:cNvPr>
              <p:cNvSpPr/>
              <p:nvPr/>
            </p:nvSpPr>
            <p:spPr>
              <a:xfrm>
                <a:off x="3666355" y="3302079"/>
                <a:ext cx="35809" cy="5909"/>
              </a:xfrm>
              <a:custGeom>
                <a:avLst/>
                <a:gdLst>
                  <a:gd name="connsiteX0" fmla="*/ 562 w 35809"/>
                  <a:gd name="connsiteY0" fmla="*/ 224 h 5909"/>
                  <a:gd name="connsiteX1" fmla="*/ 36371 w 35809"/>
                  <a:gd name="connsiteY1" fmla="*/ 224 h 5909"/>
                </a:gdLst>
                <a:ahLst/>
                <a:cxnLst>
                  <a:cxn ang="0">
                    <a:pos x="connsiteX0" y="connsiteY0"/>
                  </a:cxn>
                  <a:cxn ang="0">
                    <a:pos x="connsiteX1" y="connsiteY1"/>
                  </a:cxn>
                </a:cxnLst>
                <a:rect l="l" t="t" r="r" b="b"/>
                <a:pathLst>
                  <a:path w="35809" h="5909">
                    <a:moveTo>
                      <a:pt x="562" y="224"/>
                    </a:moveTo>
                    <a:lnTo>
                      <a:pt x="36371" y="224"/>
                    </a:lnTo>
                  </a:path>
                </a:pathLst>
              </a:custGeom>
              <a:solidFill>
                <a:srgbClr val="EC4E44"/>
              </a:solidFill>
              <a:ln w="5965" cap="sq">
                <a:noFill/>
                <a:prstDash val="solid"/>
                <a:miter/>
              </a:ln>
            </p:spPr>
            <p:txBody>
              <a:bodyPr rtlCol="0" anchor="ctr"/>
              <a:lstStyle/>
              <a:p>
                <a:endParaRPr lang="en-US"/>
              </a:p>
            </p:txBody>
          </p:sp>
          <p:sp>
            <p:nvSpPr>
              <p:cNvPr id="4161" name="Freeform: Shape 4160">
                <a:extLst>
                  <a:ext uri="{FF2B5EF4-FFF2-40B4-BE49-F238E27FC236}">
                    <a16:creationId xmlns:a16="http://schemas.microsoft.com/office/drawing/2014/main" id="{7CD7336B-1D52-4A36-8AE3-27672B0199CF}"/>
                  </a:ext>
                </a:extLst>
              </p:cNvPr>
              <p:cNvSpPr/>
              <p:nvPr/>
            </p:nvSpPr>
            <p:spPr>
              <a:xfrm>
                <a:off x="3666355" y="3302079"/>
                <a:ext cx="35809" cy="5909"/>
              </a:xfrm>
              <a:custGeom>
                <a:avLst/>
                <a:gdLst>
                  <a:gd name="connsiteX0" fmla="*/ 562 w 35809"/>
                  <a:gd name="connsiteY0" fmla="*/ 224 h 5909"/>
                  <a:gd name="connsiteX1" fmla="*/ 36371 w 35809"/>
                  <a:gd name="connsiteY1" fmla="*/ 224 h 5909"/>
                </a:gdLst>
                <a:ahLst/>
                <a:cxnLst>
                  <a:cxn ang="0">
                    <a:pos x="connsiteX0" y="connsiteY0"/>
                  </a:cxn>
                  <a:cxn ang="0">
                    <a:pos x="connsiteX1" y="connsiteY1"/>
                  </a:cxn>
                </a:cxnLst>
                <a:rect l="l" t="t" r="r" b="b"/>
                <a:pathLst>
                  <a:path w="35809" h="5909">
                    <a:moveTo>
                      <a:pt x="562" y="224"/>
                    </a:moveTo>
                    <a:lnTo>
                      <a:pt x="36371" y="224"/>
                    </a:lnTo>
                  </a:path>
                </a:pathLst>
              </a:custGeom>
              <a:noFill/>
              <a:ln w="5965" cap="flat">
                <a:solidFill>
                  <a:srgbClr val="EC4E44"/>
                </a:solidFill>
                <a:prstDash val="solid"/>
                <a:miter/>
              </a:ln>
            </p:spPr>
            <p:txBody>
              <a:bodyPr rtlCol="0" anchor="ctr"/>
              <a:lstStyle/>
              <a:p>
                <a:endParaRPr lang="en-US"/>
              </a:p>
            </p:txBody>
          </p:sp>
          <p:sp>
            <p:nvSpPr>
              <p:cNvPr id="4162" name="Freeform: Shape 4161">
                <a:extLst>
                  <a:ext uri="{FF2B5EF4-FFF2-40B4-BE49-F238E27FC236}">
                    <a16:creationId xmlns:a16="http://schemas.microsoft.com/office/drawing/2014/main" id="{6D179828-48D8-4150-8C30-6006D26633FB}"/>
                  </a:ext>
                </a:extLst>
              </p:cNvPr>
              <p:cNvSpPr/>
              <p:nvPr/>
            </p:nvSpPr>
            <p:spPr>
              <a:xfrm>
                <a:off x="2661539" y="4194881"/>
                <a:ext cx="35809" cy="5909"/>
              </a:xfrm>
              <a:custGeom>
                <a:avLst/>
                <a:gdLst>
                  <a:gd name="connsiteX0" fmla="*/ 393 w 35809"/>
                  <a:gd name="connsiteY0" fmla="*/ 375 h 5909"/>
                  <a:gd name="connsiteX1" fmla="*/ 36203 w 35809"/>
                  <a:gd name="connsiteY1" fmla="*/ 375 h 5909"/>
                </a:gdLst>
                <a:ahLst/>
                <a:cxnLst>
                  <a:cxn ang="0">
                    <a:pos x="connsiteX0" y="connsiteY0"/>
                  </a:cxn>
                  <a:cxn ang="0">
                    <a:pos x="connsiteX1" y="connsiteY1"/>
                  </a:cxn>
                </a:cxnLst>
                <a:rect l="l" t="t" r="r" b="b"/>
                <a:pathLst>
                  <a:path w="35809" h="5909">
                    <a:moveTo>
                      <a:pt x="393" y="375"/>
                    </a:moveTo>
                    <a:lnTo>
                      <a:pt x="36203" y="375"/>
                    </a:lnTo>
                  </a:path>
                </a:pathLst>
              </a:custGeom>
              <a:solidFill>
                <a:srgbClr val="EC4E44"/>
              </a:solidFill>
              <a:ln w="5965" cap="sq">
                <a:noFill/>
                <a:prstDash val="solid"/>
                <a:miter/>
              </a:ln>
            </p:spPr>
            <p:txBody>
              <a:bodyPr rtlCol="0" anchor="ctr"/>
              <a:lstStyle/>
              <a:p>
                <a:endParaRPr lang="en-US"/>
              </a:p>
            </p:txBody>
          </p:sp>
          <p:sp>
            <p:nvSpPr>
              <p:cNvPr id="4163" name="Freeform: Shape 4162">
                <a:extLst>
                  <a:ext uri="{FF2B5EF4-FFF2-40B4-BE49-F238E27FC236}">
                    <a16:creationId xmlns:a16="http://schemas.microsoft.com/office/drawing/2014/main" id="{CBB13625-8084-43A1-BC95-D5CFA22149ED}"/>
                  </a:ext>
                </a:extLst>
              </p:cNvPr>
              <p:cNvSpPr/>
              <p:nvPr/>
            </p:nvSpPr>
            <p:spPr>
              <a:xfrm>
                <a:off x="2661539" y="4194881"/>
                <a:ext cx="35809" cy="5909"/>
              </a:xfrm>
              <a:custGeom>
                <a:avLst/>
                <a:gdLst>
                  <a:gd name="connsiteX0" fmla="*/ 393 w 35809"/>
                  <a:gd name="connsiteY0" fmla="*/ 375 h 5909"/>
                  <a:gd name="connsiteX1" fmla="*/ 36203 w 35809"/>
                  <a:gd name="connsiteY1" fmla="*/ 375 h 5909"/>
                </a:gdLst>
                <a:ahLst/>
                <a:cxnLst>
                  <a:cxn ang="0">
                    <a:pos x="connsiteX0" y="connsiteY0"/>
                  </a:cxn>
                  <a:cxn ang="0">
                    <a:pos x="connsiteX1" y="connsiteY1"/>
                  </a:cxn>
                </a:cxnLst>
                <a:rect l="l" t="t" r="r" b="b"/>
                <a:pathLst>
                  <a:path w="35809" h="5909">
                    <a:moveTo>
                      <a:pt x="393" y="375"/>
                    </a:moveTo>
                    <a:lnTo>
                      <a:pt x="36203" y="375"/>
                    </a:lnTo>
                  </a:path>
                </a:pathLst>
              </a:custGeom>
              <a:noFill/>
              <a:ln w="5965" cap="flat">
                <a:solidFill>
                  <a:srgbClr val="EC4E44"/>
                </a:solidFill>
                <a:prstDash val="solid"/>
                <a:miter/>
              </a:ln>
            </p:spPr>
            <p:txBody>
              <a:bodyPr rtlCol="0" anchor="ctr"/>
              <a:lstStyle/>
              <a:p>
                <a:endParaRPr lang="en-US"/>
              </a:p>
            </p:txBody>
          </p:sp>
          <p:sp>
            <p:nvSpPr>
              <p:cNvPr id="4164" name="Freeform: Shape 4163">
                <a:extLst>
                  <a:ext uri="{FF2B5EF4-FFF2-40B4-BE49-F238E27FC236}">
                    <a16:creationId xmlns:a16="http://schemas.microsoft.com/office/drawing/2014/main" id="{770366B5-E529-4AD4-BBA9-48EB0DE2A10E}"/>
                  </a:ext>
                </a:extLst>
              </p:cNvPr>
              <p:cNvSpPr/>
              <p:nvPr/>
            </p:nvSpPr>
            <p:spPr>
              <a:xfrm>
                <a:off x="3844100" y="3133999"/>
                <a:ext cx="35809" cy="5909"/>
              </a:xfrm>
              <a:custGeom>
                <a:avLst/>
                <a:gdLst>
                  <a:gd name="connsiteX0" fmla="*/ 591 w 35809"/>
                  <a:gd name="connsiteY0" fmla="*/ 196 h 5909"/>
                  <a:gd name="connsiteX1" fmla="*/ 36401 w 35809"/>
                  <a:gd name="connsiteY1" fmla="*/ 196 h 5909"/>
                </a:gdLst>
                <a:ahLst/>
                <a:cxnLst>
                  <a:cxn ang="0">
                    <a:pos x="connsiteX0" y="connsiteY0"/>
                  </a:cxn>
                  <a:cxn ang="0">
                    <a:pos x="connsiteX1" y="connsiteY1"/>
                  </a:cxn>
                </a:cxnLst>
                <a:rect l="l" t="t" r="r" b="b"/>
                <a:pathLst>
                  <a:path w="35809" h="5909">
                    <a:moveTo>
                      <a:pt x="591" y="196"/>
                    </a:moveTo>
                    <a:lnTo>
                      <a:pt x="36401" y="196"/>
                    </a:lnTo>
                  </a:path>
                </a:pathLst>
              </a:custGeom>
              <a:solidFill>
                <a:srgbClr val="EC4E44"/>
              </a:solidFill>
              <a:ln w="5965" cap="sq">
                <a:noFill/>
                <a:prstDash val="solid"/>
                <a:miter/>
              </a:ln>
            </p:spPr>
            <p:txBody>
              <a:bodyPr rtlCol="0" anchor="ctr"/>
              <a:lstStyle/>
              <a:p>
                <a:endParaRPr lang="en-US"/>
              </a:p>
            </p:txBody>
          </p:sp>
          <p:sp>
            <p:nvSpPr>
              <p:cNvPr id="4165" name="Freeform: Shape 4164">
                <a:extLst>
                  <a:ext uri="{FF2B5EF4-FFF2-40B4-BE49-F238E27FC236}">
                    <a16:creationId xmlns:a16="http://schemas.microsoft.com/office/drawing/2014/main" id="{31A271E6-22C1-4C3B-86BB-2BBCFFC6357F}"/>
                  </a:ext>
                </a:extLst>
              </p:cNvPr>
              <p:cNvSpPr/>
              <p:nvPr/>
            </p:nvSpPr>
            <p:spPr>
              <a:xfrm>
                <a:off x="3844100" y="3133999"/>
                <a:ext cx="35809" cy="5909"/>
              </a:xfrm>
              <a:custGeom>
                <a:avLst/>
                <a:gdLst>
                  <a:gd name="connsiteX0" fmla="*/ 591 w 35809"/>
                  <a:gd name="connsiteY0" fmla="*/ 196 h 5909"/>
                  <a:gd name="connsiteX1" fmla="*/ 36401 w 35809"/>
                  <a:gd name="connsiteY1" fmla="*/ 196 h 5909"/>
                </a:gdLst>
                <a:ahLst/>
                <a:cxnLst>
                  <a:cxn ang="0">
                    <a:pos x="connsiteX0" y="connsiteY0"/>
                  </a:cxn>
                  <a:cxn ang="0">
                    <a:pos x="connsiteX1" y="connsiteY1"/>
                  </a:cxn>
                </a:cxnLst>
                <a:rect l="l" t="t" r="r" b="b"/>
                <a:pathLst>
                  <a:path w="35809" h="5909">
                    <a:moveTo>
                      <a:pt x="591" y="196"/>
                    </a:moveTo>
                    <a:lnTo>
                      <a:pt x="36401" y="196"/>
                    </a:lnTo>
                  </a:path>
                </a:pathLst>
              </a:custGeom>
              <a:noFill/>
              <a:ln w="5965" cap="flat">
                <a:solidFill>
                  <a:srgbClr val="EC4E44"/>
                </a:solidFill>
                <a:prstDash val="solid"/>
                <a:miter/>
              </a:ln>
            </p:spPr>
            <p:txBody>
              <a:bodyPr rtlCol="0" anchor="ctr"/>
              <a:lstStyle/>
              <a:p>
                <a:endParaRPr lang="en-US"/>
              </a:p>
            </p:txBody>
          </p:sp>
          <p:sp>
            <p:nvSpPr>
              <p:cNvPr id="4166" name="Freeform: Shape 4165">
                <a:extLst>
                  <a:ext uri="{FF2B5EF4-FFF2-40B4-BE49-F238E27FC236}">
                    <a16:creationId xmlns:a16="http://schemas.microsoft.com/office/drawing/2014/main" id="{EE30E908-0F49-40E0-9BF9-0A8F7EDEA232}"/>
                  </a:ext>
                </a:extLst>
              </p:cNvPr>
              <p:cNvSpPr/>
              <p:nvPr/>
            </p:nvSpPr>
            <p:spPr>
              <a:xfrm>
                <a:off x="2434095" y="4377222"/>
                <a:ext cx="35809" cy="5909"/>
              </a:xfrm>
              <a:custGeom>
                <a:avLst/>
                <a:gdLst>
                  <a:gd name="connsiteX0" fmla="*/ 355 w 35809"/>
                  <a:gd name="connsiteY0" fmla="*/ 406 h 5909"/>
                  <a:gd name="connsiteX1" fmla="*/ 36165 w 35809"/>
                  <a:gd name="connsiteY1" fmla="*/ 406 h 5909"/>
                </a:gdLst>
                <a:ahLst/>
                <a:cxnLst>
                  <a:cxn ang="0">
                    <a:pos x="connsiteX0" y="connsiteY0"/>
                  </a:cxn>
                  <a:cxn ang="0">
                    <a:pos x="connsiteX1" y="connsiteY1"/>
                  </a:cxn>
                </a:cxnLst>
                <a:rect l="l" t="t" r="r" b="b"/>
                <a:pathLst>
                  <a:path w="35809" h="5909">
                    <a:moveTo>
                      <a:pt x="355" y="406"/>
                    </a:moveTo>
                    <a:lnTo>
                      <a:pt x="36165" y="406"/>
                    </a:lnTo>
                  </a:path>
                </a:pathLst>
              </a:custGeom>
              <a:solidFill>
                <a:srgbClr val="EC4E44"/>
              </a:solidFill>
              <a:ln w="5965" cap="sq">
                <a:noFill/>
                <a:prstDash val="solid"/>
                <a:miter/>
              </a:ln>
            </p:spPr>
            <p:txBody>
              <a:bodyPr rtlCol="0" anchor="ctr"/>
              <a:lstStyle/>
              <a:p>
                <a:endParaRPr lang="en-US"/>
              </a:p>
            </p:txBody>
          </p:sp>
          <p:sp>
            <p:nvSpPr>
              <p:cNvPr id="4167" name="Freeform: Shape 4166">
                <a:extLst>
                  <a:ext uri="{FF2B5EF4-FFF2-40B4-BE49-F238E27FC236}">
                    <a16:creationId xmlns:a16="http://schemas.microsoft.com/office/drawing/2014/main" id="{EC0811FF-DBA3-4667-8052-306AA6862127}"/>
                  </a:ext>
                </a:extLst>
              </p:cNvPr>
              <p:cNvSpPr/>
              <p:nvPr/>
            </p:nvSpPr>
            <p:spPr>
              <a:xfrm>
                <a:off x="2434095" y="4377222"/>
                <a:ext cx="35809" cy="5909"/>
              </a:xfrm>
              <a:custGeom>
                <a:avLst/>
                <a:gdLst>
                  <a:gd name="connsiteX0" fmla="*/ 355 w 35809"/>
                  <a:gd name="connsiteY0" fmla="*/ 406 h 5909"/>
                  <a:gd name="connsiteX1" fmla="*/ 36165 w 35809"/>
                  <a:gd name="connsiteY1" fmla="*/ 406 h 5909"/>
                </a:gdLst>
                <a:ahLst/>
                <a:cxnLst>
                  <a:cxn ang="0">
                    <a:pos x="connsiteX0" y="connsiteY0"/>
                  </a:cxn>
                  <a:cxn ang="0">
                    <a:pos x="connsiteX1" y="connsiteY1"/>
                  </a:cxn>
                </a:cxnLst>
                <a:rect l="l" t="t" r="r" b="b"/>
                <a:pathLst>
                  <a:path w="35809" h="5909">
                    <a:moveTo>
                      <a:pt x="355" y="406"/>
                    </a:moveTo>
                    <a:lnTo>
                      <a:pt x="36165" y="406"/>
                    </a:lnTo>
                  </a:path>
                </a:pathLst>
              </a:custGeom>
              <a:noFill/>
              <a:ln w="5965" cap="flat">
                <a:solidFill>
                  <a:srgbClr val="EC4E44"/>
                </a:solidFill>
                <a:prstDash val="solid"/>
                <a:miter/>
              </a:ln>
            </p:spPr>
            <p:txBody>
              <a:bodyPr rtlCol="0" anchor="ctr"/>
              <a:lstStyle/>
              <a:p>
                <a:endParaRPr lang="en-US"/>
              </a:p>
            </p:txBody>
          </p:sp>
          <p:sp>
            <p:nvSpPr>
              <p:cNvPr id="4168" name="Freeform: Shape 4167">
                <a:extLst>
                  <a:ext uri="{FF2B5EF4-FFF2-40B4-BE49-F238E27FC236}">
                    <a16:creationId xmlns:a16="http://schemas.microsoft.com/office/drawing/2014/main" id="{2A5F9A91-7E2F-4280-8226-713F5962E0C9}"/>
                  </a:ext>
                </a:extLst>
              </p:cNvPr>
              <p:cNvSpPr/>
              <p:nvPr/>
            </p:nvSpPr>
            <p:spPr>
              <a:xfrm>
                <a:off x="3574584" y="3338157"/>
                <a:ext cx="35809" cy="5909"/>
              </a:xfrm>
              <a:custGeom>
                <a:avLst/>
                <a:gdLst>
                  <a:gd name="connsiteX0" fmla="*/ 546 w 35809"/>
                  <a:gd name="connsiteY0" fmla="*/ 230 h 5909"/>
                  <a:gd name="connsiteX1" fmla="*/ 36356 w 35809"/>
                  <a:gd name="connsiteY1" fmla="*/ 230 h 5909"/>
                </a:gdLst>
                <a:ahLst/>
                <a:cxnLst>
                  <a:cxn ang="0">
                    <a:pos x="connsiteX0" y="connsiteY0"/>
                  </a:cxn>
                  <a:cxn ang="0">
                    <a:pos x="connsiteX1" y="connsiteY1"/>
                  </a:cxn>
                </a:cxnLst>
                <a:rect l="l" t="t" r="r" b="b"/>
                <a:pathLst>
                  <a:path w="35809" h="5909">
                    <a:moveTo>
                      <a:pt x="546" y="230"/>
                    </a:moveTo>
                    <a:lnTo>
                      <a:pt x="36356" y="230"/>
                    </a:lnTo>
                  </a:path>
                </a:pathLst>
              </a:custGeom>
              <a:solidFill>
                <a:srgbClr val="EC4E44"/>
              </a:solidFill>
              <a:ln w="5965" cap="sq">
                <a:noFill/>
                <a:prstDash val="solid"/>
                <a:miter/>
              </a:ln>
            </p:spPr>
            <p:txBody>
              <a:bodyPr rtlCol="0" anchor="ctr"/>
              <a:lstStyle/>
              <a:p>
                <a:endParaRPr lang="en-US"/>
              </a:p>
            </p:txBody>
          </p:sp>
          <p:sp>
            <p:nvSpPr>
              <p:cNvPr id="4169" name="Freeform: Shape 4168">
                <a:extLst>
                  <a:ext uri="{FF2B5EF4-FFF2-40B4-BE49-F238E27FC236}">
                    <a16:creationId xmlns:a16="http://schemas.microsoft.com/office/drawing/2014/main" id="{E62E545A-CE59-463B-AA09-EB73ED7202E4}"/>
                  </a:ext>
                </a:extLst>
              </p:cNvPr>
              <p:cNvSpPr/>
              <p:nvPr/>
            </p:nvSpPr>
            <p:spPr>
              <a:xfrm>
                <a:off x="3574584" y="3338157"/>
                <a:ext cx="35809" cy="5909"/>
              </a:xfrm>
              <a:custGeom>
                <a:avLst/>
                <a:gdLst>
                  <a:gd name="connsiteX0" fmla="*/ 546 w 35809"/>
                  <a:gd name="connsiteY0" fmla="*/ 230 h 5909"/>
                  <a:gd name="connsiteX1" fmla="*/ 36356 w 35809"/>
                  <a:gd name="connsiteY1" fmla="*/ 230 h 5909"/>
                </a:gdLst>
                <a:ahLst/>
                <a:cxnLst>
                  <a:cxn ang="0">
                    <a:pos x="connsiteX0" y="connsiteY0"/>
                  </a:cxn>
                  <a:cxn ang="0">
                    <a:pos x="connsiteX1" y="connsiteY1"/>
                  </a:cxn>
                </a:cxnLst>
                <a:rect l="l" t="t" r="r" b="b"/>
                <a:pathLst>
                  <a:path w="35809" h="5909">
                    <a:moveTo>
                      <a:pt x="546" y="230"/>
                    </a:moveTo>
                    <a:lnTo>
                      <a:pt x="36356" y="230"/>
                    </a:lnTo>
                  </a:path>
                </a:pathLst>
              </a:custGeom>
              <a:noFill/>
              <a:ln w="5965" cap="flat">
                <a:solidFill>
                  <a:srgbClr val="EC4E44"/>
                </a:solidFill>
                <a:prstDash val="solid"/>
                <a:miter/>
              </a:ln>
            </p:spPr>
            <p:txBody>
              <a:bodyPr rtlCol="0" anchor="ctr"/>
              <a:lstStyle/>
              <a:p>
                <a:endParaRPr lang="en-US"/>
              </a:p>
            </p:txBody>
          </p:sp>
          <p:sp>
            <p:nvSpPr>
              <p:cNvPr id="4170" name="Freeform: Shape 4169">
                <a:extLst>
                  <a:ext uri="{FF2B5EF4-FFF2-40B4-BE49-F238E27FC236}">
                    <a16:creationId xmlns:a16="http://schemas.microsoft.com/office/drawing/2014/main" id="{81C314AB-BC01-42CF-9C81-1A12AA29CF24}"/>
                  </a:ext>
                </a:extLst>
              </p:cNvPr>
              <p:cNvSpPr/>
              <p:nvPr/>
            </p:nvSpPr>
            <p:spPr>
              <a:xfrm>
                <a:off x="2045727" y="4712538"/>
                <a:ext cx="35809" cy="5909"/>
              </a:xfrm>
              <a:custGeom>
                <a:avLst/>
                <a:gdLst>
                  <a:gd name="connsiteX0" fmla="*/ 290 w 35809"/>
                  <a:gd name="connsiteY0" fmla="*/ 463 h 5909"/>
                  <a:gd name="connsiteX1" fmla="*/ 36099 w 35809"/>
                  <a:gd name="connsiteY1" fmla="*/ 463 h 5909"/>
                </a:gdLst>
                <a:ahLst/>
                <a:cxnLst>
                  <a:cxn ang="0">
                    <a:pos x="connsiteX0" y="connsiteY0"/>
                  </a:cxn>
                  <a:cxn ang="0">
                    <a:pos x="connsiteX1" y="connsiteY1"/>
                  </a:cxn>
                </a:cxnLst>
                <a:rect l="l" t="t" r="r" b="b"/>
                <a:pathLst>
                  <a:path w="35809" h="5909">
                    <a:moveTo>
                      <a:pt x="290" y="463"/>
                    </a:moveTo>
                    <a:lnTo>
                      <a:pt x="36099" y="463"/>
                    </a:lnTo>
                  </a:path>
                </a:pathLst>
              </a:custGeom>
              <a:solidFill>
                <a:srgbClr val="EC4E44"/>
              </a:solidFill>
              <a:ln w="5965" cap="sq">
                <a:noFill/>
                <a:prstDash val="solid"/>
                <a:miter/>
              </a:ln>
            </p:spPr>
            <p:txBody>
              <a:bodyPr rtlCol="0" anchor="ctr"/>
              <a:lstStyle/>
              <a:p>
                <a:endParaRPr lang="en-US"/>
              </a:p>
            </p:txBody>
          </p:sp>
          <p:sp>
            <p:nvSpPr>
              <p:cNvPr id="4171" name="Freeform: Shape 4170">
                <a:extLst>
                  <a:ext uri="{FF2B5EF4-FFF2-40B4-BE49-F238E27FC236}">
                    <a16:creationId xmlns:a16="http://schemas.microsoft.com/office/drawing/2014/main" id="{4D6B151E-201B-49F8-A121-32A0957C11A7}"/>
                  </a:ext>
                </a:extLst>
              </p:cNvPr>
              <p:cNvSpPr/>
              <p:nvPr/>
            </p:nvSpPr>
            <p:spPr>
              <a:xfrm>
                <a:off x="2045727" y="4712538"/>
                <a:ext cx="35809" cy="5909"/>
              </a:xfrm>
              <a:custGeom>
                <a:avLst/>
                <a:gdLst>
                  <a:gd name="connsiteX0" fmla="*/ 290 w 35809"/>
                  <a:gd name="connsiteY0" fmla="*/ 463 h 5909"/>
                  <a:gd name="connsiteX1" fmla="*/ 36099 w 35809"/>
                  <a:gd name="connsiteY1" fmla="*/ 463 h 5909"/>
                </a:gdLst>
                <a:ahLst/>
                <a:cxnLst>
                  <a:cxn ang="0">
                    <a:pos x="connsiteX0" y="connsiteY0"/>
                  </a:cxn>
                  <a:cxn ang="0">
                    <a:pos x="connsiteX1" y="connsiteY1"/>
                  </a:cxn>
                </a:cxnLst>
                <a:rect l="l" t="t" r="r" b="b"/>
                <a:pathLst>
                  <a:path w="35809" h="5909">
                    <a:moveTo>
                      <a:pt x="290" y="463"/>
                    </a:moveTo>
                    <a:lnTo>
                      <a:pt x="36099" y="463"/>
                    </a:lnTo>
                  </a:path>
                </a:pathLst>
              </a:custGeom>
              <a:noFill/>
              <a:ln w="5965" cap="flat">
                <a:solidFill>
                  <a:srgbClr val="EC4E44"/>
                </a:solidFill>
                <a:prstDash val="solid"/>
                <a:miter/>
              </a:ln>
            </p:spPr>
            <p:txBody>
              <a:bodyPr rtlCol="0" anchor="ctr"/>
              <a:lstStyle/>
              <a:p>
                <a:endParaRPr lang="en-US"/>
              </a:p>
            </p:txBody>
          </p:sp>
          <p:sp>
            <p:nvSpPr>
              <p:cNvPr id="4172" name="Freeform: Shape 4171">
                <a:extLst>
                  <a:ext uri="{FF2B5EF4-FFF2-40B4-BE49-F238E27FC236}">
                    <a16:creationId xmlns:a16="http://schemas.microsoft.com/office/drawing/2014/main" id="{C38DF645-A56E-4F18-91BC-4C1978668523}"/>
                  </a:ext>
                </a:extLst>
              </p:cNvPr>
              <p:cNvSpPr/>
              <p:nvPr/>
            </p:nvSpPr>
            <p:spPr>
              <a:xfrm>
                <a:off x="1870683" y="4819265"/>
                <a:ext cx="35809" cy="5909"/>
              </a:xfrm>
              <a:custGeom>
                <a:avLst/>
                <a:gdLst>
                  <a:gd name="connsiteX0" fmla="*/ 261 w 35809"/>
                  <a:gd name="connsiteY0" fmla="*/ 481 h 5909"/>
                  <a:gd name="connsiteX1" fmla="*/ 36070 w 35809"/>
                  <a:gd name="connsiteY1" fmla="*/ 481 h 5909"/>
                </a:gdLst>
                <a:ahLst/>
                <a:cxnLst>
                  <a:cxn ang="0">
                    <a:pos x="connsiteX0" y="connsiteY0"/>
                  </a:cxn>
                  <a:cxn ang="0">
                    <a:pos x="connsiteX1" y="connsiteY1"/>
                  </a:cxn>
                </a:cxnLst>
                <a:rect l="l" t="t" r="r" b="b"/>
                <a:pathLst>
                  <a:path w="35809" h="5909">
                    <a:moveTo>
                      <a:pt x="261" y="481"/>
                    </a:moveTo>
                    <a:lnTo>
                      <a:pt x="36070" y="481"/>
                    </a:lnTo>
                  </a:path>
                </a:pathLst>
              </a:custGeom>
              <a:solidFill>
                <a:srgbClr val="EC4E44"/>
              </a:solidFill>
              <a:ln w="5965" cap="sq">
                <a:noFill/>
                <a:prstDash val="solid"/>
                <a:miter/>
              </a:ln>
            </p:spPr>
            <p:txBody>
              <a:bodyPr rtlCol="0" anchor="ctr"/>
              <a:lstStyle/>
              <a:p>
                <a:endParaRPr lang="en-US"/>
              </a:p>
            </p:txBody>
          </p:sp>
          <p:sp>
            <p:nvSpPr>
              <p:cNvPr id="4173" name="Freeform: Shape 4172">
                <a:extLst>
                  <a:ext uri="{FF2B5EF4-FFF2-40B4-BE49-F238E27FC236}">
                    <a16:creationId xmlns:a16="http://schemas.microsoft.com/office/drawing/2014/main" id="{3633DE32-7CFA-4352-B505-779014BD8472}"/>
                  </a:ext>
                </a:extLst>
              </p:cNvPr>
              <p:cNvSpPr/>
              <p:nvPr/>
            </p:nvSpPr>
            <p:spPr>
              <a:xfrm>
                <a:off x="1870683" y="4819265"/>
                <a:ext cx="35809" cy="5909"/>
              </a:xfrm>
              <a:custGeom>
                <a:avLst/>
                <a:gdLst>
                  <a:gd name="connsiteX0" fmla="*/ 261 w 35809"/>
                  <a:gd name="connsiteY0" fmla="*/ 481 h 5909"/>
                  <a:gd name="connsiteX1" fmla="*/ 36070 w 35809"/>
                  <a:gd name="connsiteY1" fmla="*/ 481 h 5909"/>
                </a:gdLst>
                <a:ahLst/>
                <a:cxnLst>
                  <a:cxn ang="0">
                    <a:pos x="connsiteX0" y="connsiteY0"/>
                  </a:cxn>
                  <a:cxn ang="0">
                    <a:pos x="connsiteX1" y="connsiteY1"/>
                  </a:cxn>
                </a:cxnLst>
                <a:rect l="l" t="t" r="r" b="b"/>
                <a:pathLst>
                  <a:path w="35809" h="5909">
                    <a:moveTo>
                      <a:pt x="261" y="481"/>
                    </a:moveTo>
                    <a:lnTo>
                      <a:pt x="36070" y="481"/>
                    </a:lnTo>
                  </a:path>
                </a:pathLst>
              </a:custGeom>
              <a:noFill/>
              <a:ln w="5965" cap="flat">
                <a:solidFill>
                  <a:srgbClr val="EC4E44"/>
                </a:solidFill>
                <a:prstDash val="solid"/>
                <a:miter/>
              </a:ln>
            </p:spPr>
            <p:txBody>
              <a:bodyPr rtlCol="0" anchor="ctr"/>
              <a:lstStyle/>
              <a:p>
                <a:endParaRPr lang="en-US"/>
              </a:p>
            </p:txBody>
          </p:sp>
          <p:sp>
            <p:nvSpPr>
              <p:cNvPr id="4174" name="Freeform: Shape 4173">
                <a:extLst>
                  <a:ext uri="{FF2B5EF4-FFF2-40B4-BE49-F238E27FC236}">
                    <a16:creationId xmlns:a16="http://schemas.microsoft.com/office/drawing/2014/main" id="{083B1EC1-859B-4745-B754-4839142D7EFC}"/>
                  </a:ext>
                </a:extLst>
              </p:cNvPr>
              <p:cNvSpPr/>
              <p:nvPr/>
            </p:nvSpPr>
            <p:spPr>
              <a:xfrm>
                <a:off x="2685782" y="4195326"/>
                <a:ext cx="35809" cy="5909"/>
              </a:xfrm>
              <a:custGeom>
                <a:avLst/>
                <a:gdLst>
                  <a:gd name="connsiteX0" fmla="*/ 397 w 35809"/>
                  <a:gd name="connsiteY0" fmla="*/ 375 h 5909"/>
                  <a:gd name="connsiteX1" fmla="*/ 36207 w 35809"/>
                  <a:gd name="connsiteY1" fmla="*/ 375 h 5909"/>
                </a:gdLst>
                <a:ahLst/>
                <a:cxnLst>
                  <a:cxn ang="0">
                    <a:pos x="connsiteX0" y="connsiteY0"/>
                  </a:cxn>
                  <a:cxn ang="0">
                    <a:pos x="connsiteX1" y="connsiteY1"/>
                  </a:cxn>
                </a:cxnLst>
                <a:rect l="l" t="t" r="r" b="b"/>
                <a:pathLst>
                  <a:path w="35809" h="5909">
                    <a:moveTo>
                      <a:pt x="397" y="375"/>
                    </a:moveTo>
                    <a:lnTo>
                      <a:pt x="36207" y="375"/>
                    </a:lnTo>
                  </a:path>
                </a:pathLst>
              </a:custGeom>
              <a:solidFill>
                <a:srgbClr val="EC4E44"/>
              </a:solidFill>
              <a:ln w="5965" cap="sq">
                <a:noFill/>
                <a:prstDash val="solid"/>
                <a:miter/>
              </a:ln>
            </p:spPr>
            <p:txBody>
              <a:bodyPr rtlCol="0" anchor="ctr"/>
              <a:lstStyle/>
              <a:p>
                <a:endParaRPr lang="en-US"/>
              </a:p>
            </p:txBody>
          </p:sp>
          <p:sp>
            <p:nvSpPr>
              <p:cNvPr id="4175" name="Freeform: Shape 4174">
                <a:extLst>
                  <a:ext uri="{FF2B5EF4-FFF2-40B4-BE49-F238E27FC236}">
                    <a16:creationId xmlns:a16="http://schemas.microsoft.com/office/drawing/2014/main" id="{C5ED005A-F7C1-49C7-979B-FB21943C2B3D}"/>
                  </a:ext>
                </a:extLst>
              </p:cNvPr>
              <p:cNvSpPr/>
              <p:nvPr/>
            </p:nvSpPr>
            <p:spPr>
              <a:xfrm>
                <a:off x="2685782" y="4195326"/>
                <a:ext cx="35809" cy="5909"/>
              </a:xfrm>
              <a:custGeom>
                <a:avLst/>
                <a:gdLst>
                  <a:gd name="connsiteX0" fmla="*/ 397 w 35809"/>
                  <a:gd name="connsiteY0" fmla="*/ 375 h 5909"/>
                  <a:gd name="connsiteX1" fmla="*/ 36207 w 35809"/>
                  <a:gd name="connsiteY1" fmla="*/ 375 h 5909"/>
                </a:gdLst>
                <a:ahLst/>
                <a:cxnLst>
                  <a:cxn ang="0">
                    <a:pos x="connsiteX0" y="connsiteY0"/>
                  </a:cxn>
                  <a:cxn ang="0">
                    <a:pos x="connsiteX1" y="connsiteY1"/>
                  </a:cxn>
                </a:cxnLst>
                <a:rect l="l" t="t" r="r" b="b"/>
                <a:pathLst>
                  <a:path w="35809" h="5909">
                    <a:moveTo>
                      <a:pt x="397" y="375"/>
                    </a:moveTo>
                    <a:lnTo>
                      <a:pt x="36207" y="375"/>
                    </a:lnTo>
                  </a:path>
                </a:pathLst>
              </a:custGeom>
              <a:noFill/>
              <a:ln w="5965" cap="flat">
                <a:solidFill>
                  <a:srgbClr val="EC4E44"/>
                </a:solidFill>
                <a:prstDash val="solid"/>
                <a:miter/>
              </a:ln>
            </p:spPr>
            <p:txBody>
              <a:bodyPr rtlCol="0" anchor="ctr"/>
              <a:lstStyle/>
              <a:p>
                <a:endParaRPr lang="en-US"/>
              </a:p>
            </p:txBody>
          </p:sp>
          <p:sp>
            <p:nvSpPr>
              <p:cNvPr id="4176" name="Freeform: Shape 4175">
                <a:extLst>
                  <a:ext uri="{FF2B5EF4-FFF2-40B4-BE49-F238E27FC236}">
                    <a16:creationId xmlns:a16="http://schemas.microsoft.com/office/drawing/2014/main" id="{5601D6E7-090C-49C5-AAB6-54A5CF3CCD48}"/>
                  </a:ext>
                </a:extLst>
              </p:cNvPr>
              <p:cNvSpPr/>
              <p:nvPr/>
            </p:nvSpPr>
            <p:spPr>
              <a:xfrm>
                <a:off x="4098460" y="2916887"/>
                <a:ext cx="35809" cy="5909"/>
              </a:xfrm>
              <a:custGeom>
                <a:avLst/>
                <a:gdLst>
                  <a:gd name="connsiteX0" fmla="*/ 634 w 35809"/>
                  <a:gd name="connsiteY0" fmla="*/ 159 h 5909"/>
                  <a:gd name="connsiteX1" fmla="*/ 36443 w 35809"/>
                  <a:gd name="connsiteY1" fmla="*/ 159 h 5909"/>
                </a:gdLst>
                <a:ahLst/>
                <a:cxnLst>
                  <a:cxn ang="0">
                    <a:pos x="connsiteX0" y="connsiteY0"/>
                  </a:cxn>
                  <a:cxn ang="0">
                    <a:pos x="connsiteX1" y="connsiteY1"/>
                  </a:cxn>
                </a:cxnLst>
                <a:rect l="l" t="t" r="r" b="b"/>
                <a:pathLst>
                  <a:path w="35809" h="5909">
                    <a:moveTo>
                      <a:pt x="634" y="159"/>
                    </a:moveTo>
                    <a:lnTo>
                      <a:pt x="36443" y="159"/>
                    </a:lnTo>
                  </a:path>
                </a:pathLst>
              </a:custGeom>
              <a:solidFill>
                <a:srgbClr val="EC4E44"/>
              </a:solidFill>
              <a:ln w="5965" cap="sq">
                <a:noFill/>
                <a:prstDash val="solid"/>
                <a:miter/>
              </a:ln>
            </p:spPr>
            <p:txBody>
              <a:bodyPr rtlCol="0" anchor="ctr"/>
              <a:lstStyle/>
              <a:p>
                <a:endParaRPr lang="en-US"/>
              </a:p>
            </p:txBody>
          </p:sp>
          <p:sp>
            <p:nvSpPr>
              <p:cNvPr id="4177" name="Freeform: Shape 4176">
                <a:extLst>
                  <a:ext uri="{FF2B5EF4-FFF2-40B4-BE49-F238E27FC236}">
                    <a16:creationId xmlns:a16="http://schemas.microsoft.com/office/drawing/2014/main" id="{A9484F4A-A96B-4EC6-800D-C92DD972769C}"/>
                  </a:ext>
                </a:extLst>
              </p:cNvPr>
              <p:cNvSpPr/>
              <p:nvPr/>
            </p:nvSpPr>
            <p:spPr>
              <a:xfrm>
                <a:off x="4098460" y="2916887"/>
                <a:ext cx="35809" cy="5909"/>
              </a:xfrm>
              <a:custGeom>
                <a:avLst/>
                <a:gdLst>
                  <a:gd name="connsiteX0" fmla="*/ 634 w 35809"/>
                  <a:gd name="connsiteY0" fmla="*/ 159 h 5909"/>
                  <a:gd name="connsiteX1" fmla="*/ 36443 w 35809"/>
                  <a:gd name="connsiteY1" fmla="*/ 159 h 5909"/>
                </a:gdLst>
                <a:ahLst/>
                <a:cxnLst>
                  <a:cxn ang="0">
                    <a:pos x="connsiteX0" y="connsiteY0"/>
                  </a:cxn>
                  <a:cxn ang="0">
                    <a:pos x="connsiteX1" y="connsiteY1"/>
                  </a:cxn>
                </a:cxnLst>
                <a:rect l="l" t="t" r="r" b="b"/>
                <a:pathLst>
                  <a:path w="35809" h="5909">
                    <a:moveTo>
                      <a:pt x="634" y="159"/>
                    </a:moveTo>
                    <a:lnTo>
                      <a:pt x="36443" y="159"/>
                    </a:lnTo>
                  </a:path>
                </a:pathLst>
              </a:custGeom>
              <a:noFill/>
              <a:ln w="5965" cap="flat">
                <a:solidFill>
                  <a:srgbClr val="EC4E44"/>
                </a:solidFill>
                <a:prstDash val="solid"/>
                <a:miter/>
              </a:ln>
            </p:spPr>
            <p:txBody>
              <a:bodyPr rtlCol="0" anchor="ctr"/>
              <a:lstStyle/>
              <a:p>
                <a:endParaRPr lang="en-US"/>
              </a:p>
            </p:txBody>
          </p:sp>
          <p:sp>
            <p:nvSpPr>
              <p:cNvPr id="4178" name="Freeform: Shape 4177">
                <a:extLst>
                  <a:ext uri="{FF2B5EF4-FFF2-40B4-BE49-F238E27FC236}">
                    <a16:creationId xmlns:a16="http://schemas.microsoft.com/office/drawing/2014/main" id="{E4D3AEC1-46A3-4305-A2DD-98B7E9AF98B8}"/>
                  </a:ext>
                </a:extLst>
              </p:cNvPr>
              <p:cNvSpPr/>
              <p:nvPr/>
            </p:nvSpPr>
            <p:spPr>
              <a:xfrm>
                <a:off x="3103955" y="3777264"/>
                <a:ext cx="35809" cy="5909"/>
              </a:xfrm>
              <a:custGeom>
                <a:avLst/>
                <a:gdLst>
                  <a:gd name="connsiteX0" fmla="*/ 467 w 35809"/>
                  <a:gd name="connsiteY0" fmla="*/ 305 h 5909"/>
                  <a:gd name="connsiteX1" fmla="*/ 36277 w 35809"/>
                  <a:gd name="connsiteY1" fmla="*/ 305 h 5909"/>
                </a:gdLst>
                <a:ahLst/>
                <a:cxnLst>
                  <a:cxn ang="0">
                    <a:pos x="connsiteX0" y="connsiteY0"/>
                  </a:cxn>
                  <a:cxn ang="0">
                    <a:pos x="connsiteX1" y="connsiteY1"/>
                  </a:cxn>
                </a:cxnLst>
                <a:rect l="l" t="t" r="r" b="b"/>
                <a:pathLst>
                  <a:path w="35809" h="5909">
                    <a:moveTo>
                      <a:pt x="467" y="305"/>
                    </a:moveTo>
                    <a:lnTo>
                      <a:pt x="36277" y="305"/>
                    </a:lnTo>
                  </a:path>
                </a:pathLst>
              </a:custGeom>
              <a:solidFill>
                <a:srgbClr val="EC4E44"/>
              </a:solidFill>
              <a:ln w="5965" cap="sq">
                <a:noFill/>
                <a:prstDash val="solid"/>
                <a:miter/>
              </a:ln>
            </p:spPr>
            <p:txBody>
              <a:bodyPr rtlCol="0" anchor="ctr"/>
              <a:lstStyle/>
              <a:p>
                <a:endParaRPr lang="en-US"/>
              </a:p>
            </p:txBody>
          </p:sp>
          <p:sp>
            <p:nvSpPr>
              <p:cNvPr id="4179" name="Freeform: Shape 4178">
                <a:extLst>
                  <a:ext uri="{FF2B5EF4-FFF2-40B4-BE49-F238E27FC236}">
                    <a16:creationId xmlns:a16="http://schemas.microsoft.com/office/drawing/2014/main" id="{C20B1D28-5AB1-4CE6-9AFA-6B09FB4EE723}"/>
                  </a:ext>
                </a:extLst>
              </p:cNvPr>
              <p:cNvSpPr/>
              <p:nvPr/>
            </p:nvSpPr>
            <p:spPr>
              <a:xfrm>
                <a:off x="3103955" y="3777264"/>
                <a:ext cx="35809" cy="5909"/>
              </a:xfrm>
              <a:custGeom>
                <a:avLst/>
                <a:gdLst>
                  <a:gd name="connsiteX0" fmla="*/ 467 w 35809"/>
                  <a:gd name="connsiteY0" fmla="*/ 305 h 5909"/>
                  <a:gd name="connsiteX1" fmla="*/ 36277 w 35809"/>
                  <a:gd name="connsiteY1" fmla="*/ 305 h 5909"/>
                </a:gdLst>
                <a:ahLst/>
                <a:cxnLst>
                  <a:cxn ang="0">
                    <a:pos x="connsiteX0" y="connsiteY0"/>
                  </a:cxn>
                  <a:cxn ang="0">
                    <a:pos x="connsiteX1" y="connsiteY1"/>
                  </a:cxn>
                </a:cxnLst>
                <a:rect l="l" t="t" r="r" b="b"/>
                <a:pathLst>
                  <a:path w="35809" h="5909">
                    <a:moveTo>
                      <a:pt x="467" y="305"/>
                    </a:moveTo>
                    <a:lnTo>
                      <a:pt x="36277" y="305"/>
                    </a:lnTo>
                  </a:path>
                </a:pathLst>
              </a:custGeom>
              <a:noFill/>
              <a:ln w="5965" cap="flat">
                <a:solidFill>
                  <a:srgbClr val="EC4E44"/>
                </a:solidFill>
                <a:prstDash val="solid"/>
                <a:miter/>
              </a:ln>
            </p:spPr>
            <p:txBody>
              <a:bodyPr rtlCol="0" anchor="ctr"/>
              <a:lstStyle/>
              <a:p>
                <a:endParaRPr lang="en-US"/>
              </a:p>
            </p:txBody>
          </p:sp>
          <p:sp>
            <p:nvSpPr>
              <p:cNvPr id="4180" name="Freeform: Shape 4179">
                <a:extLst>
                  <a:ext uri="{FF2B5EF4-FFF2-40B4-BE49-F238E27FC236}">
                    <a16:creationId xmlns:a16="http://schemas.microsoft.com/office/drawing/2014/main" id="{FDF21165-6BD6-45E0-8621-6E9A9B9DA435}"/>
                  </a:ext>
                </a:extLst>
              </p:cNvPr>
              <p:cNvSpPr/>
              <p:nvPr/>
            </p:nvSpPr>
            <p:spPr>
              <a:xfrm>
                <a:off x="3579113" y="3354635"/>
                <a:ext cx="35809" cy="5909"/>
              </a:xfrm>
              <a:custGeom>
                <a:avLst/>
                <a:gdLst>
                  <a:gd name="connsiteX0" fmla="*/ 547 w 35809"/>
                  <a:gd name="connsiteY0" fmla="*/ 233 h 5909"/>
                  <a:gd name="connsiteX1" fmla="*/ 36356 w 35809"/>
                  <a:gd name="connsiteY1" fmla="*/ 233 h 5909"/>
                </a:gdLst>
                <a:ahLst/>
                <a:cxnLst>
                  <a:cxn ang="0">
                    <a:pos x="connsiteX0" y="connsiteY0"/>
                  </a:cxn>
                  <a:cxn ang="0">
                    <a:pos x="connsiteX1" y="connsiteY1"/>
                  </a:cxn>
                </a:cxnLst>
                <a:rect l="l" t="t" r="r" b="b"/>
                <a:pathLst>
                  <a:path w="35809" h="5909">
                    <a:moveTo>
                      <a:pt x="547" y="233"/>
                    </a:moveTo>
                    <a:lnTo>
                      <a:pt x="36356" y="233"/>
                    </a:lnTo>
                  </a:path>
                </a:pathLst>
              </a:custGeom>
              <a:solidFill>
                <a:srgbClr val="EC4E44"/>
              </a:solidFill>
              <a:ln w="5965" cap="sq">
                <a:noFill/>
                <a:prstDash val="solid"/>
                <a:miter/>
              </a:ln>
            </p:spPr>
            <p:txBody>
              <a:bodyPr rtlCol="0" anchor="ctr"/>
              <a:lstStyle/>
              <a:p>
                <a:endParaRPr lang="en-US"/>
              </a:p>
            </p:txBody>
          </p:sp>
          <p:sp>
            <p:nvSpPr>
              <p:cNvPr id="4181" name="Freeform: Shape 4180">
                <a:extLst>
                  <a:ext uri="{FF2B5EF4-FFF2-40B4-BE49-F238E27FC236}">
                    <a16:creationId xmlns:a16="http://schemas.microsoft.com/office/drawing/2014/main" id="{5373148E-A275-49B4-9372-4C787F613229}"/>
                  </a:ext>
                </a:extLst>
              </p:cNvPr>
              <p:cNvSpPr/>
              <p:nvPr/>
            </p:nvSpPr>
            <p:spPr>
              <a:xfrm>
                <a:off x="3579113" y="3354635"/>
                <a:ext cx="35809" cy="5909"/>
              </a:xfrm>
              <a:custGeom>
                <a:avLst/>
                <a:gdLst>
                  <a:gd name="connsiteX0" fmla="*/ 547 w 35809"/>
                  <a:gd name="connsiteY0" fmla="*/ 233 h 5909"/>
                  <a:gd name="connsiteX1" fmla="*/ 36356 w 35809"/>
                  <a:gd name="connsiteY1" fmla="*/ 233 h 5909"/>
                </a:gdLst>
                <a:ahLst/>
                <a:cxnLst>
                  <a:cxn ang="0">
                    <a:pos x="connsiteX0" y="connsiteY0"/>
                  </a:cxn>
                  <a:cxn ang="0">
                    <a:pos x="connsiteX1" y="connsiteY1"/>
                  </a:cxn>
                </a:cxnLst>
                <a:rect l="l" t="t" r="r" b="b"/>
                <a:pathLst>
                  <a:path w="35809" h="5909">
                    <a:moveTo>
                      <a:pt x="547" y="233"/>
                    </a:moveTo>
                    <a:lnTo>
                      <a:pt x="36356" y="233"/>
                    </a:lnTo>
                  </a:path>
                </a:pathLst>
              </a:custGeom>
              <a:noFill/>
              <a:ln w="5965" cap="flat">
                <a:solidFill>
                  <a:srgbClr val="EC4E44"/>
                </a:solidFill>
                <a:prstDash val="solid"/>
                <a:miter/>
              </a:ln>
            </p:spPr>
            <p:txBody>
              <a:bodyPr rtlCol="0" anchor="ctr"/>
              <a:lstStyle/>
              <a:p>
                <a:endParaRPr lang="en-US"/>
              </a:p>
            </p:txBody>
          </p:sp>
          <p:sp>
            <p:nvSpPr>
              <p:cNvPr id="4182" name="Freeform: Shape 4181">
                <a:extLst>
                  <a:ext uri="{FF2B5EF4-FFF2-40B4-BE49-F238E27FC236}">
                    <a16:creationId xmlns:a16="http://schemas.microsoft.com/office/drawing/2014/main" id="{CAB91433-C962-4C33-9893-57CC8E6DC985}"/>
                  </a:ext>
                </a:extLst>
              </p:cNvPr>
              <p:cNvSpPr/>
              <p:nvPr/>
            </p:nvSpPr>
            <p:spPr>
              <a:xfrm>
                <a:off x="2818300" y="4020882"/>
                <a:ext cx="35809" cy="5909"/>
              </a:xfrm>
              <a:custGeom>
                <a:avLst/>
                <a:gdLst>
                  <a:gd name="connsiteX0" fmla="*/ 420 w 35809"/>
                  <a:gd name="connsiteY0" fmla="*/ 346 h 5909"/>
                  <a:gd name="connsiteX1" fmla="*/ 36229 w 35809"/>
                  <a:gd name="connsiteY1" fmla="*/ 346 h 5909"/>
                </a:gdLst>
                <a:ahLst/>
                <a:cxnLst>
                  <a:cxn ang="0">
                    <a:pos x="connsiteX0" y="connsiteY0"/>
                  </a:cxn>
                  <a:cxn ang="0">
                    <a:pos x="connsiteX1" y="connsiteY1"/>
                  </a:cxn>
                </a:cxnLst>
                <a:rect l="l" t="t" r="r" b="b"/>
                <a:pathLst>
                  <a:path w="35809" h="5909">
                    <a:moveTo>
                      <a:pt x="420" y="346"/>
                    </a:moveTo>
                    <a:lnTo>
                      <a:pt x="36229" y="346"/>
                    </a:lnTo>
                  </a:path>
                </a:pathLst>
              </a:custGeom>
              <a:solidFill>
                <a:srgbClr val="EC4E44"/>
              </a:solidFill>
              <a:ln w="5965" cap="sq">
                <a:noFill/>
                <a:prstDash val="solid"/>
                <a:miter/>
              </a:ln>
            </p:spPr>
            <p:txBody>
              <a:bodyPr rtlCol="0" anchor="ctr"/>
              <a:lstStyle/>
              <a:p>
                <a:endParaRPr lang="en-US"/>
              </a:p>
            </p:txBody>
          </p:sp>
          <p:sp>
            <p:nvSpPr>
              <p:cNvPr id="4183" name="Freeform: Shape 4182">
                <a:extLst>
                  <a:ext uri="{FF2B5EF4-FFF2-40B4-BE49-F238E27FC236}">
                    <a16:creationId xmlns:a16="http://schemas.microsoft.com/office/drawing/2014/main" id="{4D16E371-8C87-4B8A-9904-912289BE189E}"/>
                  </a:ext>
                </a:extLst>
              </p:cNvPr>
              <p:cNvSpPr/>
              <p:nvPr/>
            </p:nvSpPr>
            <p:spPr>
              <a:xfrm>
                <a:off x="2818300" y="4020882"/>
                <a:ext cx="35809" cy="5909"/>
              </a:xfrm>
              <a:custGeom>
                <a:avLst/>
                <a:gdLst>
                  <a:gd name="connsiteX0" fmla="*/ 420 w 35809"/>
                  <a:gd name="connsiteY0" fmla="*/ 346 h 5909"/>
                  <a:gd name="connsiteX1" fmla="*/ 36229 w 35809"/>
                  <a:gd name="connsiteY1" fmla="*/ 346 h 5909"/>
                </a:gdLst>
                <a:ahLst/>
                <a:cxnLst>
                  <a:cxn ang="0">
                    <a:pos x="connsiteX0" y="connsiteY0"/>
                  </a:cxn>
                  <a:cxn ang="0">
                    <a:pos x="connsiteX1" y="connsiteY1"/>
                  </a:cxn>
                </a:cxnLst>
                <a:rect l="l" t="t" r="r" b="b"/>
                <a:pathLst>
                  <a:path w="35809" h="5909">
                    <a:moveTo>
                      <a:pt x="420" y="346"/>
                    </a:moveTo>
                    <a:lnTo>
                      <a:pt x="36229" y="346"/>
                    </a:lnTo>
                  </a:path>
                </a:pathLst>
              </a:custGeom>
              <a:noFill/>
              <a:ln w="5965" cap="flat">
                <a:solidFill>
                  <a:srgbClr val="EC4E44"/>
                </a:solidFill>
                <a:prstDash val="solid"/>
                <a:miter/>
              </a:ln>
            </p:spPr>
            <p:txBody>
              <a:bodyPr rtlCol="0" anchor="ctr"/>
              <a:lstStyle/>
              <a:p>
                <a:endParaRPr lang="en-US"/>
              </a:p>
            </p:txBody>
          </p:sp>
          <p:sp>
            <p:nvSpPr>
              <p:cNvPr id="4184" name="Freeform: Shape 4183">
                <a:extLst>
                  <a:ext uri="{FF2B5EF4-FFF2-40B4-BE49-F238E27FC236}">
                    <a16:creationId xmlns:a16="http://schemas.microsoft.com/office/drawing/2014/main" id="{CC611825-EFF8-4C0A-84A0-07BFC0F0168D}"/>
                  </a:ext>
                </a:extLst>
              </p:cNvPr>
              <p:cNvSpPr/>
              <p:nvPr/>
            </p:nvSpPr>
            <p:spPr>
              <a:xfrm>
                <a:off x="3594512" y="3346932"/>
                <a:ext cx="35809" cy="5909"/>
              </a:xfrm>
              <a:custGeom>
                <a:avLst/>
                <a:gdLst>
                  <a:gd name="connsiteX0" fmla="*/ 550 w 35809"/>
                  <a:gd name="connsiteY0" fmla="*/ 232 h 5909"/>
                  <a:gd name="connsiteX1" fmla="*/ 36359 w 35809"/>
                  <a:gd name="connsiteY1" fmla="*/ 232 h 5909"/>
                </a:gdLst>
                <a:ahLst/>
                <a:cxnLst>
                  <a:cxn ang="0">
                    <a:pos x="connsiteX0" y="connsiteY0"/>
                  </a:cxn>
                  <a:cxn ang="0">
                    <a:pos x="connsiteX1" y="connsiteY1"/>
                  </a:cxn>
                </a:cxnLst>
                <a:rect l="l" t="t" r="r" b="b"/>
                <a:pathLst>
                  <a:path w="35809" h="5909">
                    <a:moveTo>
                      <a:pt x="550" y="232"/>
                    </a:moveTo>
                    <a:lnTo>
                      <a:pt x="36359" y="232"/>
                    </a:lnTo>
                  </a:path>
                </a:pathLst>
              </a:custGeom>
              <a:solidFill>
                <a:srgbClr val="EC4E44"/>
              </a:solidFill>
              <a:ln w="5965" cap="sq">
                <a:noFill/>
                <a:prstDash val="solid"/>
                <a:miter/>
              </a:ln>
            </p:spPr>
            <p:txBody>
              <a:bodyPr rtlCol="0" anchor="ctr"/>
              <a:lstStyle/>
              <a:p>
                <a:endParaRPr lang="en-US"/>
              </a:p>
            </p:txBody>
          </p:sp>
          <p:sp>
            <p:nvSpPr>
              <p:cNvPr id="4185" name="Freeform: Shape 4184">
                <a:extLst>
                  <a:ext uri="{FF2B5EF4-FFF2-40B4-BE49-F238E27FC236}">
                    <a16:creationId xmlns:a16="http://schemas.microsoft.com/office/drawing/2014/main" id="{8565E1DB-8794-4B5A-A7E4-94D2212B7F85}"/>
                  </a:ext>
                </a:extLst>
              </p:cNvPr>
              <p:cNvSpPr/>
              <p:nvPr/>
            </p:nvSpPr>
            <p:spPr>
              <a:xfrm>
                <a:off x="3594512" y="3346932"/>
                <a:ext cx="35809" cy="5909"/>
              </a:xfrm>
              <a:custGeom>
                <a:avLst/>
                <a:gdLst>
                  <a:gd name="connsiteX0" fmla="*/ 550 w 35809"/>
                  <a:gd name="connsiteY0" fmla="*/ 232 h 5909"/>
                  <a:gd name="connsiteX1" fmla="*/ 36359 w 35809"/>
                  <a:gd name="connsiteY1" fmla="*/ 232 h 5909"/>
                </a:gdLst>
                <a:ahLst/>
                <a:cxnLst>
                  <a:cxn ang="0">
                    <a:pos x="connsiteX0" y="connsiteY0"/>
                  </a:cxn>
                  <a:cxn ang="0">
                    <a:pos x="connsiteX1" y="connsiteY1"/>
                  </a:cxn>
                </a:cxnLst>
                <a:rect l="l" t="t" r="r" b="b"/>
                <a:pathLst>
                  <a:path w="35809" h="5909">
                    <a:moveTo>
                      <a:pt x="550" y="232"/>
                    </a:moveTo>
                    <a:lnTo>
                      <a:pt x="36359" y="232"/>
                    </a:lnTo>
                  </a:path>
                </a:pathLst>
              </a:custGeom>
              <a:noFill/>
              <a:ln w="5965" cap="flat">
                <a:solidFill>
                  <a:srgbClr val="EC4E44"/>
                </a:solidFill>
                <a:prstDash val="solid"/>
                <a:miter/>
              </a:ln>
            </p:spPr>
            <p:txBody>
              <a:bodyPr rtlCol="0" anchor="ctr"/>
              <a:lstStyle/>
              <a:p>
                <a:endParaRPr lang="en-US"/>
              </a:p>
            </p:txBody>
          </p:sp>
          <p:sp>
            <p:nvSpPr>
              <p:cNvPr id="4186" name="Freeform: Shape 4185">
                <a:extLst>
                  <a:ext uri="{FF2B5EF4-FFF2-40B4-BE49-F238E27FC236}">
                    <a16:creationId xmlns:a16="http://schemas.microsoft.com/office/drawing/2014/main" id="{5FE785D1-F210-49DF-B8C8-580960E1EE66}"/>
                  </a:ext>
                </a:extLst>
              </p:cNvPr>
              <p:cNvSpPr/>
              <p:nvPr/>
            </p:nvSpPr>
            <p:spPr>
              <a:xfrm>
                <a:off x="1677423" y="5057322"/>
                <a:ext cx="35809" cy="5909"/>
              </a:xfrm>
              <a:custGeom>
                <a:avLst/>
                <a:gdLst>
                  <a:gd name="connsiteX0" fmla="*/ 228 w 35809"/>
                  <a:gd name="connsiteY0" fmla="*/ 521 h 5909"/>
                  <a:gd name="connsiteX1" fmla="*/ 36038 w 35809"/>
                  <a:gd name="connsiteY1" fmla="*/ 521 h 5909"/>
                </a:gdLst>
                <a:ahLst/>
                <a:cxnLst>
                  <a:cxn ang="0">
                    <a:pos x="connsiteX0" y="connsiteY0"/>
                  </a:cxn>
                  <a:cxn ang="0">
                    <a:pos x="connsiteX1" y="connsiteY1"/>
                  </a:cxn>
                </a:cxnLst>
                <a:rect l="l" t="t" r="r" b="b"/>
                <a:pathLst>
                  <a:path w="35809" h="5909">
                    <a:moveTo>
                      <a:pt x="228" y="521"/>
                    </a:moveTo>
                    <a:lnTo>
                      <a:pt x="36038" y="521"/>
                    </a:lnTo>
                  </a:path>
                </a:pathLst>
              </a:custGeom>
              <a:solidFill>
                <a:srgbClr val="EC4E44"/>
              </a:solidFill>
              <a:ln w="5965" cap="sq">
                <a:noFill/>
                <a:prstDash val="solid"/>
                <a:miter/>
              </a:ln>
            </p:spPr>
            <p:txBody>
              <a:bodyPr rtlCol="0" anchor="ctr"/>
              <a:lstStyle/>
              <a:p>
                <a:endParaRPr lang="en-US"/>
              </a:p>
            </p:txBody>
          </p:sp>
          <p:sp>
            <p:nvSpPr>
              <p:cNvPr id="4187" name="Freeform: Shape 4186">
                <a:extLst>
                  <a:ext uri="{FF2B5EF4-FFF2-40B4-BE49-F238E27FC236}">
                    <a16:creationId xmlns:a16="http://schemas.microsoft.com/office/drawing/2014/main" id="{C5E10860-BF82-411F-B568-7E6FEDD16888}"/>
                  </a:ext>
                </a:extLst>
              </p:cNvPr>
              <p:cNvSpPr/>
              <p:nvPr/>
            </p:nvSpPr>
            <p:spPr>
              <a:xfrm>
                <a:off x="1677423" y="5057322"/>
                <a:ext cx="35809" cy="5909"/>
              </a:xfrm>
              <a:custGeom>
                <a:avLst/>
                <a:gdLst>
                  <a:gd name="connsiteX0" fmla="*/ 228 w 35809"/>
                  <a:gd name="connsiteY0" fmla="*/ 521 h 5909"/>
                  <a:gd name="connsiteX1" fmla="*/ 36038 w 35809"/>
                  <a:gd name="connsiteY1" fmla="*/ 521 h 5909"/>
                </a:gdLst>
                <a:ahLst/>
                <a:cxnLst>
                  <a:cxn ang="0">
                    <a:pos x="connsiteX0" y="connsiteY0"/>
                  </a:cxn>
                  <a:cxn ang="0">
                    <a:pos x="connsiteX1" y="connsiteY1"/>
                  </a:cxn>
                </a:cxnLst>
                <a:rect l="l" t="t" r="r" b="b"/>
                <a:pathLst>
                  <a:path w="35809" h="5909">
                    <a:moveTo>
                      <a:pt x="228" y="521"/>
                    </a:moveTo>
                    <a:lnTo>
                      <a:pt x="36038" y="521"/>
                    </a:lnTo>
                  </a:path>
                </a:pathLst>
              </a:custGeom>
              <a:noFill/>
              <a:ln w="5965" cap="flat">
                <a:solidFill>
                  <a:srgbClr val="EC4E44"/>
                </a:solidFill>
                <a:prstDash val="solid"/>
                <a:miter/>
              </a:ln>
            </p:spPr>
            <p:txBody>
              <a:bodyPr rtlCol="0" anchor="ctr"/>
              <a:lstStyle/>
              <a:p>
                <a:endParaRPr lang="en-US"/>
              </a:p>
            </p:txBody>
          </p:sp>
          <p:sp>
            <p:nvSpPr>
              <p:cNvPr id="4188" name="Freeform: Shape 4187">
                <a:extLst>
                  <a:ext uri="{FF2B5EF4-FFF2-40B4-BE49-F238E27FC236}">
                    <a16:creationId xmlns:a16="http://schemas.microsoft.com/office/drawing/2014/main" id="{E5F07486-9523-473C-9086-FC8964D101D4}"/>
                  </a:ext>
                </a:extLst>
              </p:cNvPr>
              <p:cNvSpPr/>
              <p:nvPr/>
            </p:nvSpPr>
            <p:spPr>
              <a:xfrm>
                <a:off x="2781943" y="4042887"/>
                <a:ext cx="35809" cy="5909"/>
              </a:xfrm>
              <a:custGeom>
                <a:avLst/>
                <a:gdLst>
                  <a:gd name="connsiteX0" fmla="*/ 413 w 35809"/>
                  <a:gd name="connsiteY0" fmla="*/ 349 h 5909"/>
                  <a:gd name="connsiteX1" fmla="*/ 36223 w 35809"/>
                  <a:gd name="connsiteY1" fmla="*/ 349 h 5909"/>
                </a:gdLst>
                <a:ahLst/>
                <a:cxnLst>
                  <a:cxn ang="0">
                    <a:pos x="connsiteX0" y="connsiteY0"/>
                  </a:cxn>
                  <a:cxn ang="0">
                    <a:pos x="connsiteX1" y="connsiteY1"/>
                  </a:cxn>
                </a:cxnLst>
                <a:rect l="l" t="t" r="r" b="b"/>
                <a:pathLst>
                  <a:path w="35809" h="5909">
                    <a:moveTo>
                      <a:pt x="413" y="349"/>
                    </a:moveTo>
                    <a:lnTo>
                      <a:pt x="36223" y="349"/>
                    </a:lnTo>
                  </a:path>
                </a:pathLst>
              </a:custGeom>
              <a:solidFill>
                <a:srgbClr val="EC4E44"/>
              </a:solidFill>
              <a:ln w="5965" cap="sq">
                <a:noFill/>
                <a:prstDash val="solid"/>
                <a:miter/>
              </a:ln>
            </p:spPr>
            <p:txBody>
              <a:bodyPr rtlCol="0" anchor="ctr"/>
              <a:lstStyle/>
              <a:p>
                <a:endParaRPr lang="en-US"/>
              </a:p>
            </p:txBody>
          </p:sp>
          <p:sp>
            <p:nvSpPr>
              <p:cNvPr id="4189" name="Freeform: Shape 4188">
                <a:extLst>
                  <a:ext uri="{FF2B5EF4-FFF2-40B4-BE49-F238E27FC236}">
                    <a16:creationId xmlns:a16="http://schemas.microsoft.com/office/drawing/2014/main" id="{41701EBE-DFA7-464E-813E-23A7C4164A91}"/>
                  </a:ext>
                </a:extLst>
              </p:cNvPr>
              <p:cNvSpPr/>
              <p:nvPr/>
            </p:nvSpPr>
            <p:spPr>
              <a:xfrm>
                <a:off x="2781943" y="4042887"/>
                <a:ext cx="35809" cy="5909"/>
              </a:xfrm>
              <a:custGeom>
                <a:avLst/>
                <a:gdLst>
                  <a:gd name="connsiteX0" fmla="*/ 413 w 35809"/>
                  <a:gd name="connsiteY0" fmla="*/ 349 h 5909"/>
                  <a:gd name="connsiteX1" fmla="*/ 36223 w 35809"/>
                  <a:gd name="connsiteY1" fmla="*/ 349 h 5909"/>
                </a:gdLst>
                <a:ahLst/>
                <a:cxnLst>
                  <a:cxn ang="0">
                    <a:pos x="connsiteX0" y="connsiteY0"/>
                  </a:cxn>
                  <a:cxn ang="0">
                    <a:pos x="connsiteX1" y="connsiteY1"/>
                  </a:cxn>
                </a:cxnLst>
                <a:rect l="l" t="t" r="r" b="b"/>
                <a:pathLst>
                  <a:path w="35809" h="5909">
                    <a:moveTo>
                      <a:pt x="413" y="349"/>
                    </a:moveTo>
                    <a:lnTo>
                      <a:pt x="36223" y="349"/>
                    </a:lnTo>
                  </a:path>
                </a:pathLst>
              </a:custGeom>
              <a:noFill/>
              <a:ln w="5965" cap="flat">
                <a:solidFill>
                  <a:srgbClr val="EC4E44"/>
                </a:solidFill>
                <a:prstDash val="solid"/>
                <a:miter/>
              </a:ln>
            </p:spPr>
            <p:txBody>
              <a:bodyPr rtlCol="0" anchor="ctr"/>
              <a:lstStyle/>
              <a:p>
                <a:endParaRPr lang="en-US"/>
              </a:p>
            </p:txBody>
          </p:sp>
          <p:sp>
            <p:nvSpPr>
              <p:cNvPr id="4190" name="Freeform: Shape 4189">
                <a:extLst>
                  <a:ext uri="{FF2B5EF4-FFF2-40B4-BE49-F238E27FC236}">
                    <a16:creationId xmlns:a16="http://schemas.microsoft.com/office/drawing/2014/main" id="{0B291673-C93C-46E9-9891-906BB620124B}"/>
                  </a:ext>
                </a:extLst>
              </p:cNvPr>
              <p:cNvSpPr/>
              <p:nvPr/>
            </p:nvSpPr>
            <p:spPr>
              <a:xfrm>
                <a:off x="3153172" y="3735886"/>
                <a:ext cx="35809" cy="5909"/>
              </a:xfrm>
              <a:custGeom>
                <a:avLst/>
                <a:gdLst>
                  <a:gd name="connsiteX0" fmla="*/ 476 w 35809"/>
                  <a:gd name="connsiteY0" fmla="*/ 298 h 5909"/>
                  <a:gd name="connsiteX1" fmla="*/ 36285 w 35809"/>
                  <a:gd name="connsiteY1" fmla="*/ 298 h 5909"/>
                </a:gdLst>
                <a:ahLst/>
                <a:cxnLst>
                  <a:cxn ang="0">
                    <a:pos x="connsiteX0" y="connsiteY0"/>
                  </a:cxn>
                  <a:cxn ang="0">
                    <a:pos x="connsiteX1" y="connsiteY1"/>
                  </a:cxn>
                </a:cxnLst>
                <a:rect l="l" t="t" r="r" b="b"/>
                <a:pathLst>
                  <a:path w="35809" h="5909">
                    <a:moveTo>
                      <a:pt x="476" y="298"/>
                    </a:moveTo>
                    <a:lnTo>
                      <a:pt x="36285" y="298"/>
                    </a:lnTo>
                  </a:path>
                </a:pathLst>
              </a:custGeom>
              <a:solidFill>
                <a:srgbClr val="EC4E44"/>
              </a:solidFill>
              <a:ln w="5965" cap="sq">
                <a:noFill/>
                <a:prstDash val="solid"/>
                <a:miter/>
              </a:ln>
            </p:spPr>
            <p:txBody>
              <a:bodyPr rtlCol="0" anchor="ctr"/>
              <a:lstStyle/>
              <a:p>
                <a:endParaRPr lang="en-US"/>
              </a:p>
            </p:txBody>
          </p:sp>
          <p:sp>
            <p:nvSpPr>
              <p:cNvPr id="4191" name="Freeform: Shape 4190">
                <a:extLst>
                  <a:ext uri="{FF2B5EF4-FFF2-40B4-BE49-F238E27FC236}">
                    <a16:creationId xmlns:a16="http://schemas.microsoft.com/office/drawing/2014/main" id="{8A71C4D0-ACA9-4452-A1F3-FA3B06CC9DAD}"/>
                  </a:ext>
                </a:extLst>
              </p:cNvPr>
              <p:cNvSpPr/>
              <p:nvPr/>
            </p:nvSpPr>
            <p:spPr>
              <a:xfrm>
                <a:off x="3153172" y="3735886"/>
                <a:ext cx="35809" cy="5909"/>
              </a:xfrm>
              <a:custGeom>
                <a:avLst/>
                <a:gdLst>
                  <a:gd name="connsiteX0" fmla="*/ 476 w 35809"/>
                  <a:gd name="connsiteY0" fmla="*/ 298 h 5909"/>
                  <a:gd name="connsiteX1" fmla="*/ 36285 w 35809"/>
                  <a:gd name="connsiteY1" fmla="*/ 298 h 5909"/>
                </a:gdLst>
                <a:ahLst/>
                <a:cxnLst>
                  <a:cxn ang="0">
                    <a:pos x="connsiteX0" y="connsiteY0"/>
                  </a:cxn>
                  <a:cxn ang="0">
                    <a:pos x="connsiteX1" y="connsiteY1"/>
                  </a:cxn>
                </a:cxnLst>
                <a:rect l="l" t="t" r="r" b="b"/>
                <a:pathLst>
                  <a:path w="35809" h="5909">
                    <a:moveTo>
                      <a:pt x="476" y="298"/>
                    </a:moveTo>
                    <a:lnTo>
                      <a:pt x="36285" y="298"/>
                    </a:lnTo>
                  </a:path>
                </a:pathLst>
              </a:custGeom>
              <a:noFill/>
              <a:ln w="5965" cap="flat">
                <a:solidFill>
                  <a:srgbClr val="EC4E44"/>
                </a:solidFill>
                <a:prstDash val="solid"/>
                <a:miter/>
              </a:ln>
            </p:spPr>
            <p:txBody>
              <a:bodyPr rtlCol="0" anchor="ctr"/>
              <a:lstStyle/>
              <a:p>
                <a:endParaRPr lang="en-US"/>
              </a:p>
            </p:txBody>
          </p:sp>
          <p:sp>
            <p:nvSpPr>
              <p:cNvPr id="4192" name="Freeform: Shape 4191">
                <a:extLst>
                  <a:ext uri="{FF2B5EF4-FFF2-40B4-BE49-F238E27FC236}">
                    <a16:creationId xmlns:a16="http://schemas.microsoft.com/office/drawing/2014/main" id="{48C4346C-24F7-4AF1-A8EA-60C8CBD3BD9F}"/>
                  </a:ext>
                </a:extLst>
              </p:cNvPr>
              <p:cNvSpPr/>
              <p:nvPr/>
            </p:nvSpPr>
            <p:spPr>
              <a:xfrm>
                <a:off x="2767850" y="4072158"/>
                <a:ext cx="35809" cy="5909"/>
              </a:xfrm>
              <a:custGeom>
                <a:avLst/>
                <a:gdLst>
                  <a:gd name="connsiteX0" fmla="*/ 411 w 35809"/>
                  <a:gd name="connsiteY0" fmla="*/ 354 h 5909"/>
                  <a:gd name="connsiteX1" fmla="*/ 36220 w 35809"/>
                  <a:gd name="connsiteY1" fmla="*/ 354 h 5909"/>
                </a:gdLst>
                <a:ahLst/>
                <a:cxnLst>
                  <a:cxn ang="0">
                    <a:pos x="connsiteX0" y="connsiteY0"/>
                  </a:cxn>
                  <a:cxn ang="0">
                    <a:pos x="connsiteX1" y="connsiteY1"/>
                  </a:cxn>
                </a:cxnLst>
                <a:rect l="l" t="t" r="r" b="b"/>
                <a:pathLst>
                  <a:path w="35809" h="5909">
                    <a:moveTo>
                      <a:pt x="411" y="354"/>
                    </a:moveTo>
                    <a:lnTo>
                      <a:pt x="36220" y="354"/>
                    </a:lnTo>
                  </a:path>
                </a:pathLst>
              </a:custGeom>
              <a:solidFill>
                <a:srgbClr val="EC4E44"/>
              </a:solidFill>
              <a:ln w="5965" cap="sq">
                <a:noFill/>
                <a:prstDash val="solid"/>
                <a:miter/>
              </a:ln>
            </p:spPr>
            <p:txBody>
              <a:bodyPr rtlCol="0" anchor="ctr"/>
              <a:lstStyle/>
              <a:p>
                <a:endParaRPr lang="en-US"/>
              </a:p>
            </p:txBody>
          </p:sp>
          <p:sp>
            <p:nvSpPr>
              <p:cNvPr id="4193" name="Freeform: Shape 4192">
                <a:extLst>
                  <a:ext uri="{FF2B5EF4-FFF2-40B4-BE49-F238E27FC236}">
                    <a16:creationId xmlns:a16="http://schemas.microsoft.com/office/drawing/2014/main" id="{2EFACCE3-E26A-4FCD-A9F6-D599BD74054F}"/>
                  </a:ext>
                </a:extLst>
              </p:cNvPr>
              <p:cNvSpPr/>
              <p:nvPr/>
            </p:nvSpPr>
            <p:spPr>
              <a:xfrm>
                <a:off x="2767850" y="4072158"/>
                <a:ext cx="35809" cy="5909"/>
              </a:xfrm>
              <a:custGeom>
                <a:avLst/>
                <a:gdLst>
                  <a:gd name="connsiteX0" fmla="*/ 411 w 35809"/>
                  <a:gd name="connsiteY0" fmla="*/ 354 h 5909"/>
                  <a:gd name="connsiteX1" fmla="*/ 36220 w 35809"/>
                  <a:gd name="connsiteY1" fmla="*/ 354 h 5909"/>
                </a:gdLst>
                <a:ahLst/>
                <a:cxnLst>
                  <a:cxn ang="0">
                    <a:pos x="connsiteX0" y="connsiteY0"/>
                  </a:cxn>
                  <a:cxn ang="0">
                    <a:pos x="connsiteX1" y="connsiteY1"/>
                  </a:cxn>
                </a:cxnLst>
                <a:rect l="l" t="t" r="r" b="b"/>
                <a:pathLst>
                  <a:path w="35809" h="5909">
                    <a:moveTo>
                      <a:pt x="411" y="354"/>
                    </a:moveTo>
                    <a:lnTo>
                      <a:pt x="36220" y="354"/>
                    </a:lnTo>
                  </a:path>
                </a:pathLst>
              </a:custGeom>
              <a:noFill/>
              <a:ln w="5965" cap="flat">
                <a:solidFill>
                  <a:srgbClr val="EC4E44"/>
                </a:solidFill>
                <a:prstDash val="solid"/>
                <a:miter/>
              </a:ln>
            </p:spPr>
            <p:txBody>
              <a:bodyPr rtlCol="0" anchor="ctr"/>
              <a:lstStyle/>
              <a:p>
                <a:endParaRPr lang="en-US"/>
              </a:p>
            </p:txBody>
          </p:sp>
          <p:sp>
            <p:nvSpPr>
              <p:cNvPr id="4194" name="Freeform: Shape 4193">
                <a:extLst>
                  <a:ext uri="{FF2B5EF4-FFF2-40B4-BE49-F238E27FC236}">
                    <a16:creationId xmlns:a16="http://schemas.microsoft.com/office/drawing/2014/main" id="{E6831E1E-FFB0-4DE9-860C-D2856F92E0AA}"/>
                  </a:ext>
                </a:extLst>
              </p:cNvPr>
              <p:cNvSpPr/>
              <p:nvPr/>
            </p:nvSpPr>
            <p:spPr>
              <a:xfrm>
                <a:off x="2413371" y="4415439"/>
                <a:ext cx="35809" cy="5909"/>
              </a:xfrm>
              <a:custGeom>
                <a:avLst/>
                <a:gdLst>
                  <a:gd name="connsiteX0" fmla="*/ 352 w 35809"/>
                  <a:gd name="connsiteY0" fmla="*/ 413 h 5909"/>
                  <a:gd name="connsiteX1" fmla="*/ 36161 w 35809"/>
                  <a:gd name="connsiteY1" fmla="*/ 413 h 5909"/>
                </a:gdLst>
                <a:ahLst/>
                <a:cxnLst>
                  <a:cxn ang="0">
                    <a:pos x="connsiteX0" y="connsiteY0"/>
                  </a:cxn>
                  <a:cxn ang="0">
                    <a:pos x="connsiteX1" y="connsiteY1"/>
                  </a:cxn>
                </a:cxnLst>
                <a:rect l="l" t="t" r="r" b="b"/>
                <a:pathLst>
                  <a:path w="35809" h="5909">
                    <a:moveTo>
                      <a:pt x="352" y="413"/>
                    </a:moveTo>
                    <a:lnTo>
                      <a:pt x="36161" y="413"/>
                    </a:lnTo>
                  </a:path>
                </a:pathLst>
              </a:custGeom>
              <a:solidFill>
                <a:srgbClr val="EC4E44"/>
              </a:solidFill>
              <a:ln w="5965" cap="sq">
                <a:noFill/>
                <a:prstDash val="solid"/>
                <a:miter/>
              </a:ln>
            </p:spPr>
            <p:txBody>
              <a:bodyPr rtlCol="0" anchor="ctr"/>
              <a:lstStyle/>
              <a:p>
                <a:endParaRPr lang="en-US"/>
              </a:p>
            </p:txBody>
          </p:sp>
          <p:sp>
            <p:nvSpPr>
              <p:cNvPr id="4195" name="Freeform: Shape 4194">
                <a:extLst>
                  <a:ext uri="{FF2B5EF4-FFF2-40B4-BE49-F238E27FC236}">
                    <a16:creationId xmlns:a16="http://schemas.microsoft.com/office/drawing/2014/main" id="{3494D138-4F5D-4F1C-805B-0E544EA195AE}"/>
                  </a:ext>
                </a:extLst>
              </p:cNvPr>
              <p:cNvSpPr/>
              <p:nvPr/>
            </p:nvSpPr>
            <p:spPr>
              <a:xfrm>
                <a:off x="2413371" y="4415439"/>
                <a:ext cx="35809" cy="5909"/>
              </a:xfrm>
              <a:custGeom>
                <a:avLst/>
                <a:gdLst>
                  <a:gd name="connsiteX0" fmla="*/ 352 w 35809"/>
                  <a:gd name="connsiteY0" fmla="*/ 413 h 5909"/>
                  <a:gd name="connsiteX1" fmla="*/ 36161 w 35809"/>
                  <a:gd name="connsiteY1" fmla="*/ 413 h 5909"/>
                </a:gdLst>
                <a:ahLst/>
                <a:cxnLst>
                  <a:cxn ang="0">
                    <a:pos x="connsiteX0" y="connsiteY0"/>
                  </a:cxn>
                  <a:cxn ang="0">
                    <a:pos x="connsiteX1" y="connsiteY1"/>
                  </a:cxn>
                </a:cxnLst>
                <a:rect l="l" t="t" r="r" b="b"/>
                <a:pathLst>
                  <a:path w="35809" h="5909">
                    <a:moveTo>
                      <a:pt x="352" y="413"/>
                    </a:moveTo>
                    <a:lnTo>
                      <a:pt x="36161" y="413"/>
                    </a:lnTo>
                  </a:path>
                </a:pathLst>
              </a:custGeom>
              <a:noFill/>
              <a:ln w="5965" cap="flat">
                <a:solidFill>
                  <a:srgbClr val="EC4E44"/>
                </a:solidFill>
                <a:prstDash val="solid"/>
                <a:miter/>
              </a:ln>
            </p:spPr>
            <p:txBody>
              <a:bodyPr rtlCol="0" anchor="ctr"/>
              <a:lstStyle/>
              <a:p>
                <a:endParaRPr lang="en-US"/>
              </a:p>
            </p:txBody>
          </p:sp>
          <p:sp>
            <p:nvSpPr>
              <p:cNvPr id="4196" name="Freeform: Shape 4195">
                <a:extLst>
                  <a:ext uri="{FF2B5EF4-FFF2-40B4-BE49-F238E27FC236}">
                    <a16:creationId xmlns:a16="http://schemas.microsoft.com/office/drawing/2014/main" id="{0EF8DA98-0A57-43C9-89D2-18D71A3600A3}"/>
                  </a:ext>
                </a:extLst>
              </p:cNvPr>
              <p:cNvSpPr/>
              <p:nvPr/>
            </p:nvSpPr>
            <p:spPr>
              <a:xfrm>
                <a:off x="2754271" y="4063214"/>
                <a:ext cx="35809" cy="5909"/>
              </a:xfrm>
              <a:custGeom>
                <a:avLst/>
                <a:gdLst>
                  <a:gd name="connsiteX0" fmla="*/ 409 w 35809"/>
                  <a:gd name="connsiteY0" fmla="*/ 353 h 5909"/>
                  <a:gd name="connsiteX1" fmla="*/ 36218 w 35809"/>
                  <a:gd name="connsiteY1" fmla="*/ 353 h 5909"/>
                </a:gdLst>
                <a:ahLst/>
                <a:cxnLst>
                  <a:cxn ang="0">
                    <a:pos x="connsiteX0" y="connsiteY0"/>
                  </a:cxn>
                  <a:cxn ang="0">
                    <a:pos x="connsiteX1" y="connsiteY1"/>
                  </a:cxn>
                </a:cxnLst>
                <a:rect l="l" t="t" r="r" b="b"/>
                <a:pathLst>
                  <a:path w="35809" h="5909">
                    <a:moveTo>
                      <a:pt x="409" y="353"/>
                    </a:moveTo>
                    <a:lnTo>
                      <a:pt x="36218" y="353"/>
                    </a:lnTo>
                  </a:path>
                </a:pathLst>
              </a:custGeom>
              <a:solidFill>
                <a:srgbClr val="EC4E44"/>
              </a:solidFill>
              <a:ln w="5965" cap="sq">
                <a:noFill/>
                <a:prstDash val="solid"/>
                <a:miter/>
              </a:ln>
            </p:spPr>
            <p:txBody>
              <a:bodyPr rtlCol="0" anchor="ctr"/>
              <a:lstStyle/>
              <a:p>
                <a:endParaRPr lang="en-US"/>
              </a:p>
            </p:txBody>
          </p:sp>
          <p:sp>
            <p:nvSpPr>
              <p:cNvPr id="4197" name="Freeform: Shape 4196">
                <a:extLst>
                  <a:ext uri="{FF2B5EF4-FFF2-40B4-BE49-F238E27FC236}">
                    <a16:creationId xmlns:a16="http://schemas.microsoft.com/office/drawing/2014/main" id="{50E9BDD6-98FB-46F7-8187-D5CE13AE999D}"/>
                  </a:ext>
                </a:extLst>
              </p:cNvPr>
              <p:cNvSpPr/>
              <p:nvPr/>
            </p:nvSpPr>
            <p:spPr>
              <a:xfrm>
                <a:off x="2754271" y="4063214"/>
                <a:ext cx="35809" cy="5909"/>
              </a:xfrm>
              <a:custGeom>
                <a:avLst/>
                <a:gdLst>
                  <a:gd name="connsiteX0" fmla="*/ 409 w 35809"/>
                  <a:gd name="connsiteY0" fmla="*/ 353 h 5909"/>
                  <a:gd name="connsiteX1" fmla="*/ 36218 w 35809"/>
                  <a:gd name="connsiteY1" fmla="*/ 353 h 5909"/>
                </a:gdLst>
                <a:ahLst/>
                <a:cxnLst>
                  <a:cxn ang="0">
                    <a:pos x="connsiteX0" y="connsiteY0"/>
                  </a:cxn>
                  <a:cxn ang="0">
                    <a:pos x="connsiteX1" y="connsiteY1"/>
                  </a:cxn>
                </a:cxnLst>
                <a:rect l="l" t="t" r="r" b="b"/>
                <a:pathLst>
                  <a:path w="35809" h="5909">
                    <a:moveTo>
                      <a:pt x="409" y="353"/>
                    </a:moveTo>
                    <a:lnTo>
                      <a:pt x="36218" y="353"/>
                    </a:lnTo>
                  </a:path>
                </a:pathLst>
              </a:custGeom>
              <a:noFill/>
              <a:ln w="5965" cap="flat">
                <a:solidFill>
                  <a:srgbClr val="EC4E44"/>
                </a:solidFill>
                <a:prstDash val="solid"/>
                <a:miter/>
              </a:ln>
            </p:spPr>
            <p:txBody>
              <a:bodyPr rtlCol="0" anchor="ctr"/>
              <a:lstStyle/>
              <a:p>
                <a:endParaRPr lang="en-US"/>
              </a:p>
            </p:txBody>
          </p:sp>
          <p:sp>
            <p:nvSpPr>
              <p:cNvPr id="4198" name="Freeform: Shape 4197">
                <a:extLst>
                  <a:ext uri="{FF2B5EF4-FFF2-40B4-BE49-F238E27FC236}">
                    <a16:creationId xmlns:a16="http://schemas.microsoft.com/office/drawing/2014/main" id="{17019AE0-5D2C-43FE-B549-F5F20BF949F3}"/>
                  </a:ext>
                </a:extLst>
              </p:cNvPr>
              <p:cNvSpPr/>
              <p:nvPr/>
            </p:nvSpPr>
            <p:spPr>
              <a:xfrm>
                <a:off x="4294635" y="2751203"/>
                <a:ext cx="35809" cy="5909"/>
              </a:xfrm>
              <a:custGeom>
                <a:avLst/>
                <a:gdLst>
                  <a:gd name="connsiteX0" fmla="*/ 667 w 35809"/>
                  <a:gd name="connsiteY0" fmla="*/ 131 h 5909"/>
                  <a:gd name="connsiteX1" fmla="*/ 36476 w 35809"/>
                  <a:gd name="connsiteY1" fmla="*/ 131 h 5909"/>
                </a:gdLst>
                <a:ahLst/>
                <a:cxnLst>
                  <a:cxn ang="0">
                    <a:pos x="connsiteX0" y="connsiteY0"/>
                  </a:cxn>
                  <a:cxn ang="0">
                    <a:pos x="connsiteX1" y="connsiteY1"/>
                  </a:cxn>
                </a:cxnLst>
                <a:rect l="l" t="t" r="r" b="b"/>
                <a:pathLst>
                  <a:path w="35809" h="5909">
                    <a:moveTo>
                      <a:pt x="667" y="131"/>
                    </a:moveTo>
                    <a:lnTo>
                      <a:pt x="36476" y="131"/>
                    </a:lnTo>
                  </a:path>
                </a:pathLst>
              </a:custGeom>
              <a:solidFill>
                <a:srgbClr val="EC4E44"/>
              </a:solidFill>
              <a:ln w="5965" cap="sq">
                <a:noFill/>
                <a:prstDash val="solid"/>
                <a:miter/>
              </a:ln>
            </p:spPr>
            <p:txBody>
              <a:bodyPr rtlCol="0" anchor="ctr"/>
              <a:lstStyle/>
              <a:p>
                <a:endParaRPr lang="en-US"/>
              </a:p>
            </p:txBody>
          </p:sp>
          <p:sp>
            <p:nvSpPr>
              <p:cNvPr id="4199" name="Freeform: Shape 4198">
                <a:extLst>
                  <a:ext uri="{FF2B5EF4-FFF2-40B4-BE49-F238E27FC236}">
                    <a16:creationId xmlns:a16="http://schemas.microsoft.com/office/drawing/2014/main" id="{0D6ABAF1-93AA-48CD-B47D-9CFF7DA774DF}"/>
                  </a:ext>
                </a:extLst>
              </p:cNvPr>
              <p:cNvSpPr/>
              <p:nvPr/>
            </p:nvSpPr>
            <p:spPr>
              <a:xfrm>
                <a:off x="4294635" y="2751203"/>
                <a:ext cx="35809" cy="5909"/>
              </a:xfrm>
              <a:custGeom>
                <a:avLst/>
                <a:gdLst>
                  <a:gd name="connsiteX0" fmla="*/ 667 w 35809"/>
                  <a:gd name="connsiteY0" fmla="*/ 131 h 5909"/>
                  <a:gd name="connsiteX1" fmla="*/ 36476 w 35809"/>
                  <a:gd name="connsiteY1" fmla="*/ 131 h 5909"/>
                </a:gdLst>
                <a:ahLst/>
                <a:cxnLst>
                  <a:cxn ang="0">
                    <a:pos x="connsiteX0" y="connsiteY0"/>
                  </a:cxn>
                  <a:cxn ang="0">
                    <a:pos x="connsiteX1" y="connsiteY1"/>
                  </a:cxn>
                </a:cxnLst>
                <a:rect l="l" t="t" r="r" b="b"/>
                <a:pathLst>
                  <a:path w="35809" h="5909">
                    <a:moveTo>
                      <a:pt x="667" y="131"/>
                    </a:moveTo>
                    <a:lnTo>
                      <a:pt x="36476" y="131"/>
                    </a:lnTo>
                  </a:path>
                </a:pathLst>
              </a:custGeom>
              <a:noFill/>
              <a:ln w="5965" cap="flat">
                <a:solidFill>
                  <a:srgbClr val="EC4E44"/>
                </a:solidFill>
                <a:prstDash val="solid"/>
                <a:miter/>
              </a:ln>
            </p:spPr>
            <p:txBody>
              <a:bodyPr rtlCol="0" anchor="ctr"/>
              <a:lstStyle/>
              <a:p>
                <a:endParaRPr lang="en-US"/>
              </a:p>
            </p:txBody>
          </p:sp>
          <p:sp>
            <p:nvSpPr>
              <p:cNvPr id="4200" name="Freeform: Shape 4199">
                <a:extLst>
                  <a:ext uri="{FF2B5EF4-FFF2-40B4-BE49-F238E27FC236}">
                    <a16:creationId xmlns:a16="http://schemas.microsoft.com/office/drawing/2014/main" id="{93BCF878-0362-49B8-B16B-574E5E7C598F}"/>
                  </a:ext>
                </a:extLst>
              </p:cNvPr>
              <p:cNvSpPr/>
              <p:nvPr/>
            </p:nvSpPr>
            <p:spPr>
              <a:xfrm>
                <a:off x="2787876" y="4057906"/>
                <a:ext cx="35809" cy="5909"/>
              </a:xfrm>
              <a:custGeom>
                <a:avLst/>
                <a:gdLst>
                  <a:gd name="connsiteX0" fmla="*/ 414 w 35809"/>
                  <a:gd name="connsiteY0" fmla="*/ 352 h 5909"/>
                  <a:gd name="connsiteX1" fmla="*/ 36224 w 35809"/>
                  <a:gd name="connsiteY1" fmla="*/ 352 h 5909"/>
                </a:gdLst>
                <a:ahLst/>
                <a:cxnLst>
                  <a:cxn ang="0">
                    <a:pos x="connsiteX0" y="connsiteY0"/>
                  </a:cxn>
                  <a:cxn ang="0">
                    <a:pos x="connsiteX1" y="connsiteY1"/>
                  </a:cxn>
                </a:cxnLst>
                <a:rect l="l" t="t" r="r" b="b"/>
                <a:pathLst>
                  <a:path w="35809" h="5909">
                    <a:moveTo>
                      <a:pt x="414" y="352"/>
                    </a:moveTo>
                    <a:lnTo>
                      <a:pt x="36224" y="352"/>
                    </a:lnTo>
                  </a:path>
                </a:pathLst>
              </a:custGeom>
              <a:solidFill>
                <a:srgbClr val="EC4E44"/>
              </a:solidFill>
              <a:ln w="5965" cap="sq">
                <a:noFill/>
                <a:prstDash val="solid"/>
                <a:miter/>
              </a:ln>
            </p:spPr>
            <p:txBody>
              <a:bodyPr rtlCol="0" anchor="ctr"/>
              <a:lstStyle/>
              <a:p>
                <a:endParaRPr lang="en-US"/>
              </a:p>
            </p:txBody>
          </p:sp>
          <p:sp>
            <p:nvSpPr>
              <p:cNvPr id="4201" name="Freeform: Shape 4200">
                <a:extLst>
                  <a:ext uri="{FF2B5EF4-FFF2-40B4-BE49-F238E27FC236}">
                    <a16:creationId xmlns:a16="http://schemas.microsoft.com/office/drawing/2014/main" id="{94BB4859-7E81-4535-94A6-38F8B2FB46BE}"/>
                  </a:ext>
                </a:extLst>
              </p:cNvPr>
              <p:cNvSpPr/>
              <p:nvPr/>
            </p:nvSpPr>
            <p:spPr>
              <a:xfrm>
                <a:off x="2787876" y="4057906"/>
                <a:ext cx="35809" cy="5909"/>
              </a:xfrm>
              <a:custGeom>
                <a:avLst/>
                <a:gdLst>
                  <a:gd name="connsiteX0" fmla="*/ 414 w 35809"/>
                  <a:gd name="connsiteY0" fmla="*/ 352 h 5909"/>
                  <a:gd name="connsiteX1" fmla="*/ 36224 w 35809"/>
                  <a:gd name="connsiteY1" fmla="*/ 352 h 5909"/>
                </a:gdLst>
                <a:ahLst/>
                <a:cxnLst>
                  <a:cxn ang="0">
                    <a:pos x="connsiteX0" y="connsiteY0"/>
                  </a:cxn>
                  <a:cxn ang="0">
                    <a:pos x="connsiteX1" y="connsiteY1"/>
                  </a:cxn>
                </a:cxnLst>
                <a:rect l="l" t="t" r="r" b="b"/>
                <a:pathLst>
                  <a:path w="35809" h="5909">
                    <a:moveTo>
                      <a:pt x="414" y="352"/>
                    </a:moveTo>
                    <a:lnTo>
                      <a:pt x="36224" y="352"/>
                    </a:lnTo>
                  </a:path>
                </a:pathLst>
              </a:custGeom>
              <a:noFill/>
              <a:ln w="5965" cap="flat">
                <a:solidFill>
                  <a:srgbClr val="EC4E44"/>
                </a:solidFill>
                <a:prstDash val="solid"/>
                <a:miter/>
              </a:ln>
            </p:spPr>
            <p:txBody>
              <a:bodyPr rtlCol="0" anchor="ctr"/>
              <a:lstStyle/>
              <a:p>
                <a:endParaRPr lang="en-US"/>
              </a:p>
            </p:txBody>
          </p:sp>
          <p:sp>
            <p:nvSpPr>
              <p:cNvPr id="4202" name="Freeform: Shape 4201">
                <a:extLst>
                  <a:ext uri="{FF2B5EF4-FFF2-40B4-BE49-F238E27FC236}">
                    <a16:creationId xmlns:a16="http://schemas.microsoft.com/office/drawing/2014/main" id="{79D65675-7A8B-47F0-A7AA-7A7E967D4099}"/>
                  </a:ext>
                </a:extLst>
              </p:cNvPr>
              <p:cNvSpPr/>
              <p:nvPr/>
            </p:nvSpPr>
            <p:spPr>
              <a:xfrm>
                <a:off x="1795992" y="4921709"/>
                <a:ext cx="35809" cy="5909"/>
              </a:xfrm>
              <a:custGeom>
                <a:avLst/>
                <a:gdLst>
                  <a:gd name="connsiteX0" fmla="*/ 248 w 35809"/>
                  <a:gd name="connsiteY0" fmla="*/ 498 h 5909"/>
                  <a:gd name="connsiteX1" fmla="*/ 36058 w 35809"/>
                  <a:gd name="connsiteY1" fmla="*/ 498 h 5909"/>
                </a:gdLst>
                <a:ahLst/>
                <a:cxnLst>
                  <a:cxn ang="0">
                    <a:pos x="connsiteX0" y="connsiteY0"/>
                  </a:cxn>
                  <a:cxn ang="0">
                    <a:pos x="connsiteX1" y="connsiteY1"/>
                  </a:cxn>
                </a:cxnLst>
                <a:rect l="l" t="t" r="r" b="b"/>
                <a:pathLst>
                  <a:path w="35809" h="5909">
                    <a:moveTo>
                      <a:pt x="248" y="498"/>
                    </a:moveTo>
                    <a:lnTo>
                      <a:pt x="36058" y="498"/>
                    </a:lnTo>
                  </a:path>
                </a:pathLst>
              </a:custGeom>
              <a:solidFill>
                <a:srgbClr val="EC4E44"/>
              </a:solidFill>
              <a:ln w="5965" cap="sq">
                <a:noFill/>
                <a:prstDash val="solid"/>
                <a:miter/>
              </a:ln>
            </p:spPr>
            <p:txBody>
              <a:bodyPr rtlCol="0" anchor="ctr"/>
              <a:lstStyle/>
              <a:p>
                <a:endParaRPr lang="en-US"/>
              </a:p>
            </p:txBody>
          </p:sp>
          <p:sp>
            <p:nvSpPr>
              <p:cNvPr id="4203" name="Freeform: Shape 4202">
                <a:extLst>
                  <a:ext uri="{FF2B5EF4-FFF2-40B4-BE49-F238E27FC236}">
                    <a16:creationId xmlns:a16="http://schemas.microsoft.com/office/drawing/2014/main" id="{475D5069-4234-4FB6-9151-113365584040}"/>
                  </a:ext>
                </a:extLst>
              </p:cNvPr>
              <p:cNvSpPr/>
              <p:nvPr/>
            </p:nvSpPr>
            <p:spPr>
              <a:xfrm>
                <a:off x="1795992" y="4921709"/>
                <a:ext cx="35809" cy="5909"/>
              </a:xfrm>
              <a:custGeom>
                <a:avLst/>
                <a:gdLst>
                  <a:gd name="connsiteX0" fmla="*/ 248 w 35809"/>
                  <a:gd name="connsiteY0" fmla="*/ 498 h 5909"/>
                  <a:gd name="connsiteX1" fmla="*/ 36058 w 35809"/>
                  <a:gd name="connsiteY1" fmla="*/ 498 h 5909"/>
                </a:gdLst>
                <a:ahLst/>
                <a:cxnLst>
                  <a:cxn ang="0">
                    <a:pos x="connsiteX0" y="connsiteY0"/>
                  </a:cxn>
                  <a:cxn ang="0">
                    <a:pos x="connsiteX1" y="connsiteY1"/>
                  </a:cxn>
                </a:cxnLst>
                <a:rect l="l" t="t" r="r" b="b"/>
                <a:pathLst>
                  <a:path w="35809" h="5909">
                    <a:moveTo>
                      <a:pt x="248" y="498"/>
                    </a:moveTo>
                    <a:lnTo>
                      <a:pt x="36058" y="498"/>
                    </a:lnTo>
                  </a:path>
                </a:pathLst>
              </a:custGeom>
              <a:noFill/>
              <a:ln w="5965" cap="flat">
                <a:solidFill>
                  <a:srgbClr val="EC4E44"/>
                </a:solidFill>
                <a:prstDash val="solid"/>
                <a:miter/>
              </a:ln>
            </p:spPr>
            <p:txBody>
              <a:bodyPr rtlCol="0" anchor="ctr"/>
              <a:lstStyle/>
              <a:p>
                <a:endParaRPr lang="en-US"/>
              </a:p>
            </p:txBody>
          </p:sp>
          <p:sp>
            <p:nvSpPr>
              <p:cNvPr id="4204" name="Freeform: Shape 4203">
                <a:extLst>
                  <a:ext uri="{FF2B5EF4-FFF2-40B4-BE49-F238E27FC236}">
                    <a16:creationId xmlns:a16="http://schemas.microsoft.com/office/drawing/2014/main" id="{5987CCF7-374C-4DEA-83D7-54D06D3F2D13}"/>
                  </a:ext>
                </a:extLst>
              </p:cNvPr>
              <p:cNvSpPr/>
              <p:nvPr/>
            </p:nvSpPr>
            <p:spPr>
              <a:xfrm>
                <a:off x="3103426" y="3784975"/>
                <a:ext cx="35809" cy="5909"/>
              </a:xfrm>
              <a:custGeom>
                <a:avLst/>
                <a:gdLst>
                  <a:gd name="connsiteX0" fmla="*/ 467 w 35809"/>
                  <a:gd name="connsiteY0" fmla="*/ 306 h 5909"/>
                  <a:gd name="connsiteX1" fmla="*/ 36277 w 35809"/>
                  <a:gd name="connsiteY1" fmla="*/ 306 h 5909"/>
                </a:gdLst>
                <a:ahLst/>
                <a:cxnLst>
                  <a:cxn ang="0">
                    <a:pos x="connsiteX0" y="connsiteY0"/>
                  </a:cxn>
                  <a:cxn ang="0">
                    <a:pos x="connsiteX1" y="connsiteY1"/>
                  </a:cxn>
                </a:cxnLst>
                <a:rect l="l" t="t" r="r" b="b"/>
                <a:pathLst>
                  <a:path w="35809" h="5909">
                    <a:moveTo>
                      <a:pt x="467" y="306"/>
                    </a:moveTo>
                    <a:lnTo>
                      <a:pt x="36277" y="306"/>
                    </a:lnTo>
                  </a:path>
                </a:pathLst>
              </a:custGeom>
              <a:solidFill>
                <a:srgbClr val="EC4E44"/>
              </a:solidFill>
              <a:ln w="5965" cap="sq">
                <a:noFill/>
                <a:prstDash val="solid"/>
                <a:miter/>
              </a:ln>
            </p:spPr>
            <p:txBody>
              <a:bodyPr rtlCol="0" anchor="ctr"/>
              <a:lstStyle/>
              <a:p>
                <a:endParaRPr lang="en-US"/>
              </a:p>
            </p:txBody>
          </p:sp>
          <p:sp>
            <p:nvSpPr>
              <p:cNvPr id="4205" name="Freeform: Shape 4204">
                <a:extLst>
                  <a:ext uri="{FF2B5EF4-FFF2-40B4-BE49-F238E27FC236}">
                    <a16:creationId xmlns:a16="http://schemas.microsoft.com/office/drawing/2014/main" id="{D0D3E28B-C2FB-4EB6-B624-8EB6D84AB07D}"/>
                  </a:ext>
                </a:extLst>
              </p:cNvPr>
              <p:cNvSpPr/>
              <p:nvPr/>
            </p:nvSpPr>
            <p:spPr>
              <a:xfrm>
                <a:off x="3103426" y="3784975"/>
                <a:ext cx="35809" cy="5909"/>
              </a:xfrm>
              <a:custGeom>
                <a:avLst/>
                <a:gdLst>
                  <a:gd name="connsiteX0" fmla="*/ 467 w 35809"/>
                  <a:gd name="connsiteY0" fmla="*/ 306 h 5909"/>
                  <a:gd name="connsiteX1" fmla="*/ 36277 w 35809"/>
                  <a:gd name="connsiteY1" fmla="*/ 306 h 5909"/>
                </a:gdLst>
                <a:ahLst/>
                <a:cxnLst>
                  <a:cxn ang="0">
                    <a:pos x="connsiteX0" y="connsiteY0"/>
                  </a:cxn>
                  <a:cxn ang="0">
                    <a:pos x="connsiteX1" y="connsiteY1"/>
                  </a:cxn>
                </a:cxnLst>
                <a:rect l="l" t="t" r="r" b="b"/>
                <a:pathLst>
                  <a:path w="35809" h="5909">
                    <a:moveTo>
                      <a:pt x="467" y="306"/>
                    </a:moveTo>
                    <a:lnTo>
                      <a:pt x="36277" y="306"/>
                    </a:lnTo>
                  </a:path>
                </a:pathLst>
              </a:custGeom>
              <a:noFill/>
              <a:ln w="5965" cap="flat">
                <a:solidFill>
                  <a:srgbClr val="EC4E44"/>
                </a:solidFill>
                <a:prstDash val="solid"/>
                <a:miter/>
              </a:ln>
            </p:spPr>
            <p:txBody>
              <a:bodyPr rtlCol="0" anchor="ctr"/>
              <a:lstStyle/>
              <a:p>
                <a:endParaRPr lang="en-US"/>
              </a:p>
            </p:txBody>
          </p:sp>
          <p:sp>
            <p:nvSpPr>
              <p:cNvPr id="4206" name="Freeform: Shape 4205">
                <a:extLst>
                  <a:ext uri="{FF2B5EF4-FFF2-40B4-BE49-F238E27FC236}">
                    <a16:creationId xmlns:a16="http://schemas.microsoft.com/office/drawing/2014/main" id="{1A8AF6AB-5F3F-49DD-9F41-452989450A83}"/>
                  </a:ext>
                </a:extLst>
              </p:cNvPr>
              <p:cNvSpPr/>
              <p:nvPr/>
            </p:nvSpPr>
            <p:spPr>
              <a:xfrm>
                <a:off x="2947648" y="3932284"/>
                <a:ext cx="35809" cy="5909"/>
              </a:xfrm>
              <a:custGeom>
                <a:avLst/>
                <a:gdLst>
                  <a:gd name="connsiteX0" fmla="*/ 441 w 35809"/>
                  <a:gd name="connsiteY0" fmla="*/ 331 h 5909"/>
                  <a:gd name="connsiteX1" fmla="*/ 36251 w 35809"/>
                  <a:gd name="connsiteY1" fmla="*/ 331 h 5909"/>
                </a:gdLst>
                <a:ahLst/>
                <a:cxnLst>
                  <a:cxn ang="0">
                    <a:pos x="connsiteX0" y="connsiteY0"/>
                  </a:cxn>
                  <a:cxn ang="0">
                    <a:pos x="connsiteX1" y="connsiteY1"/>
                  </a:cxn>
                </a:cxnLst>
                <a:rect l="l" t="t" r="r" b="b"/>
                <a:pathLst>
                  <a:path w="35809" h="5909">
                    <a:moveTo>
                      <a:pt x="441" y="331"/>
                    </a:moveTo>
                    <a:lnTo>
                      <a:pt x="36251" y="331"/>
                    </a:lnTo>
                  </a:path>
                </a:pathLst>
              </a:custGeom>
              <a:solidFill>
                <a:srgbClr val="EC4E44"/>
              </a:solidFill>
              <a:ln w="5965" cap="sq">
                <a:noFill/>
                <a:prstDash val="solid"/>
                <a:miter/>
              </a:ln>
            </p:spPr>
            <p:txBody>
              <a:bodyPr rtlCol="0" anchor="ctr"/>
              <a:lstStyle/>
              <a:p>
                <a:endParaRPr lang="en-US"/>
              </a:p>
            </p:txBody>
          </p:sp>
          <p:sp>
            <p:nvSpPr>
              <p:cNvPr id="4207" name="Freeform: Shape 4206">
                <a:extLst>
                  <a:ext uri="{FF2B5EF4-FFF2-40B4-BE49-F238E27FC236}">
                    <a16:creationId xmlns:a16="http://schemas.microsoft.com/office/drawing/2014/main" id="{F59F1026-0520-4926-AD67-DBC65F03BF17}"/>
                  </a:ext>
                </a:extLst>
              </p:cNvPr>
              <p:cNvSpPr/>
              <p:nvPr/>
            </p:nvSpPr>
            <p:spPr>
              <a:xfrm>
                <a:off x="2947648" y="3932284"/>
                <a:ext cx="35809" cy="5909"/>
              </a:xfrm>
              <a:custGeom>
                <a:avLst/>
                <a:gdLst>
                  <a:gd name="connsiteX0" fmla="*/ 441 w 35809"/>
                  <a:gd name="connsiteY0" fmla="*/ 331 h 5909"/>
                  <a:gd name="connsiteX1" fmla="*/ 36251 w 35809"/>
                  <a:gd name="connsiteY1" fmla="*/ 331 h 5909"/>
                </a:gdLst>
                <a:ahLst/>
                <a:cxnLst>
                  <a:cxn ang="0">
                    <a:pos x="connsiteX0" y="connsiteY0"/>
                  </a:cxn>
                  <a:cxn ang="0">
                    <a:pos x="connsiteX1" y="connsiteY1"/>
                  </a:cxn>
                </a:cxnLst>
                <a:rect l="l" t="t" r="r" b="b"/>
                <a:pathLst>
                  <a:path w="35809" h="5909">
                    <a:moveTo>
                      <a:pt x="441" y="331"/>
                    </a:moveTo>
                    <a:lnTo>
                      <a:pt x="36251" y="331"/>
                    </a:lnTo>
                  </a:path>
                </a:pathLst>
              </a:custGeom>
              <a:noFill/>
              <a:ln w="5965" cap="flat">
                <a:solidFill>
                  <a:srgbClr val="EC4E44"/>
                </a:solidFill>
                <a:prstDash val="solid"/>
                <a:miter/>
              </a:ln>
            </p:spPr>
            <p:txBody>
              <a:bodyPr rtlCol="0" anchor="ctr"/>
              <a:lstStyle/>
              <a:p>
                <a:endParaRPr lang="en-US"/>
              </a:p>
            </p:txBody>
          </p:sp>
          <p:sp>
            <p:nvSpPr>
              <p:cNvPr id="4208" name="Freeform: Shape 4207">
                <a:extLst>
                  <a:ext uri="{FF2B5EF4-FFF2-40B4-BE49-F238E27FC236}">
                    <a16:creationId xmlns:a16="http://schemas.microsoft.com/office/drawing/2014/main" id="{57E5F9CD-D04E-4DF8-8C67-6F7AE4D91392}"/>
                  </a:ext>
                </a:extLst>
              </p:cNvPr>
              <p:cNvSpPr/>
              <p:nvPr/>
            </p:nvSpPr>
            <p:spPr>
              <a:xfrm>
                <a:off x="3635302" y="3314809"/>
                <a:ext cx="35809" cy="5909"/>
              </a:xfrm>
              <a:custGeom>
                <a:avLst/>
                <a:gdLst>
                  <a:gd name="connsiteX0" fmla="*/ 556 w 35809"/>
                  <a:gd name="connsiteY0" fmla="*/ 226 h 5909"/>
                  <a:gd name="connsiteX1" fmla="*/ 36366 w 35809"/>
                  <a:gd name="connsiteY1" fmla="*/ 226 h 5909"/>
                </a:gdLst>
                <a:ahLst/>
                <a:cxnLst>
                  <a:cxn ang="0">
                    <a:pos x="connsiteX0" y="connsiteY0"/>
                  </a:cxn>
                  <a:cxn ang="0">
                    <a:pos x="connsiteX1" y="connsiteY1"/>
                  </a:cxn>
                </a:cxnLst>
                <a:rect l="l" t="t" r="r" b="b"/>
                <a:pathLst>
                  <a:path w="35809" h="5909">
                    <a:moveTo>
                      <a:pt x="556" y="226"/>
                    </a:moveTo>
                    <a:lnTo>
                      <a:pt x="36366" y="226"/>
                    </a:lnTo>
                  </a:path>
                </a:pathLst>
              </a:custGeom>
              <a:solidFill>
                <a:srgbClr val="EC4E44"/>
              </a:solidFill>
              <a:ln w="5965" cap="sq">
                <a:noFill/>
                <a:prstDash val="solid"/>
                <a:miter/>
              </a:ln>
            </p:spPr>
            <p:txBody>
              <a:bodyPr rtlCol="0" anchor="ctr"/>
              <a:lstStyle/>
              <a:p>
                <a:endParaRPr lang="en-US"/>
              </a:p>
            </p:txBody>
          </p:sp>
          <p:sp>
            <p:nvSpPr>
              <p:cNvPr id="4209" name="Freeform: Shape 4208">
                <a:extLst>
                  <a:ext uri="{FF2B5EF4-FFF2-40B4-BE49-F238E27FC236}">
                    <a16:creationId xmlns:a16="http://schemas.microsoft.com/office/drawing/2014/main" id="{BB485F0C-EDCE-4049-804E-0B4838DD62EE}"/>
                  </a:ext>
                </a:extLst>
              </p:cNvPr>
              <p:cNvSpPr/>
              <p:nvPr/>
            </p:nvSpPr>
            <p:spPr>
              <a:xfrm>
                <a:off x="3635302" y="3314809"/>
                <a:ext cx="35809" cy="5909"/>
              </a:xfrm>
              <a:custGeom>
                <a:avLst/>
                <a:gdLst>
                  <a:gd name="connsiteX0" fmla="*/ 556 w 35809"/>
                  <a:gd name="connsiteY0" fmla="*/ 226 h 5909"/>
                  <a:gd name="connsiteX1" fmla="*/ 36366 w 35809"/>
                  <a:gd name="connsiteY1" fmla="*/ 226 h 5909"/>
                </a:gdLst>
                <a:ahLst/>
                <a:cxnLst>
                  <a:cxn ang="0">
                    <a:pos x="connsiteX0" y="connsiteY0"/>
                  </a:cxn>
                  <a:cxn ang="0">
                    <a:pos x="connsiteX1" y="connsiteY1"/>
                  </a:cxn>
                </a:cxnLst>
                <a:rect l="l" t="t" r="r" b="b"/>
                <a:pathLst>
                  <a:path w="35809" h="5909">
                    <a:moveTo>
                      <a:pt x="556" y="226"/>
                    </a:moveTo>
                    <a:lnTo>
                      <a:pt x="36366" y="226"/>
                    </a:lnTo>
                  </a:path>
                </a:pathLst>
              </a:custGeom>
              <a:noFill/>
              <a:ln w="5965" cap="flat">
                <a:solidFill>
                  <a:srgbClr val="EC4E44"/>
                </a:solidFill>
                <a:prstDash val="solid"/>
                <a:miter/>
              </a:ln>
            </p:spPr>
            <p:txBody>
              <a:bodyPr rtlCol="0" anchor="ctr"/>
              <a:lstStyle/>
              <a:p>
                <a:endParaRPr lang="en-US"/>
              </a:p>
            </p:txBody>
          </p:sp>
          <p:sp>
            <p:nvSpPr>
              <p:cNvPr id="4210" name="Freeform: Shape 4209">
                <a:extLst>
                  <a:ext uri="{FF2B5EF4-FFF2-40B4-BE49-F238E27FC236}">
                    <a16:creationId xmlns:a16="http://schemas.microsoft.com/office/drawing/2014/main" id="{FCF5EA48-09BE-4ADD-8042-54E3D4ADC6BE}"/>
                  </a:ext>
                </a:extLst>
              </p:cNvPr>
              <p:cNvSpPr/>
              <p:nvPr/>
            </p:nvSpPr>
            <p:spPr>
              <a:xfrm>
                <a:off x="3291510" y="3655981"/>
                <a:ext cx="35809" cy="5909"/>
              </a:xfrm>
              <a:custGeom>
                <a:avLst/>
                <a:gdLst>
                  <a:gd name="connsiteX0" fmla="*/ 499 w 35809"/>
                  <a:gd name="connsiteY0" fmla="*/ 284 h 5909"/>
                  <a:gd name="connsiteX1" fmla="*/ 36308 w 35809"/>
                  <a:gd name="connsiteY1" fmla="*/ 284 h 5909"/>
                </a:gdLst>
                <a:ahLst/>
                <a:cxnLst>
                  <a:cxn ang="0">
                    <a:pos x="connsiteX0" y="connsiteY0"/>
                  </a:cxn>
                  <a:cxn ang="0">
                    <a:pos x="connsiteX1" y="connsiteY1"/>
                  </a:cxn>
                </a:cxnLst>
                <a:rect l="l" t="t" r="r" b="b"/>
                <a:pathLst>
                  <a:path w="35809" h="5909">
                    <a:moveTo>
                      <a:pt x="499" y="284"/>
                    </a:moveTo>
                    <a:lnTo>
                      <a:pt x="36308" y="284"/>
                    </a:lnTo>
                  </a:path>
                </a:pathLst>
              </a:custGeom>
              <a:solidFill>
                <a:srgbClr val="EC4E44"/>
              </a:solidFill>
              <a:ln w="5965" cap="sq">
                <a:noFill/>
                <a:prstDash val="solid"/>
                <a:miter/>
              </a:ln>
            </p:spPr>
            <p:txBody>
              <a:bodyPr rtlCol="0" anchor="ctr"/>
              <a:lstStyle/>
              <a:p>
                <a:endParaRPr lang="en-US"/>
              </a:p>
            </p:txBody>
          </p:sp>
          <p:sp>
            <p:nvSpPr>
              <p:cNvPr id="4211" name="Freeform: Shape 4210">
                <a:extLst>
                  <a:ext uri="{FF2B5EF4-FFF2-40B4-BE49-F238E27FC236}">
                    <a16:creationId xmlns:a16="http://schemas.microsoft.com/office/drawing/2014/main" id="{ADB9EC8A-890D-4987-B6FE-A4175CA42F5E}"/>
                  </a:ext>
                </a:extLst>
              </p:cNvPr>
              <p:cNvSpPr/>
              <p:nvPr/>
            </p:nvSpPr>
            <p:spPr>
              <a:xfrm>
                <a:off x="3291510" y="3655981"/>
                <a:ext cx="35809" cy="5909"/>
              </a:xfrm>
              <a:custGeom>
                <a:avLst/>
                <a:gdLst>
                  <a:gd name="connsiteX0" fmla="*/ 499 w 35809"/>
                  <a:gd name="connsiteY0" fmla="*/ 284 h 5909"/>
                  <a:gd name="connsiteX1" fmla="*/ 36308 w 35809"/>
                  <a:gd name="connsiteY1" fmla="*/ 284 h 5909"/>
                </a:gdLst>
                <a:ahLst/>
                <a:cxnLst>
                  <a:cxn ang="0">
                    <a:pos x="connsiteX0" y="connsiteY0"/>
                  </a:cxn>
                  <a:cxn ang="0">
                    <a:pos x="connsiteX1" y="connsiteY1"/>
                  </a:cxn>
                </a:cxnLst>
                <a:rect l="l" t="t" r="r" b="b"/>
                <a:pathLst>
                  <a:path w="35809" h="5909">
                    <a:moveTo>
                      <a:pt x="499" y="284"/>
                    </a:moveTo>
                    <a:lnTo>
                      <a:pt x="36308" y="284"/>
                    </a:lnTo>
                  </a:path>
                </a:pathLst>
              </a:custGeom>
              <a:noFill/>
              <a:ln w="5965" cap="flat">
                <a:solidFill>
                  <a:srgbClr val="EC4E44"/>
                </a:solidFill>
                <a:prstDash val="solid"/>
                <a:miter/>
              </a:ln>
            </p:spPr>
            <p:txBody>
              <a:bodyPr rtlCol="0" anchor="ctr"/>
              <a:lstStyle/>
              <a:p>
                <a:endParaRPr lang="en-US"/>
              </a:p>
            </p:txBody>
          </p:sp>
          <p:sp>
            <p:nvSpPr>
              <p:cNvPr id="4212" name="Freeform: Shape 4211">
                <a:extLst>
                  <a:ext uri="{FF2B5EF4-FFF2-40B4-BE49-F238E27FC236}">
                    <a16:creationId xmlns:a16="http://schemas.microsoft.com/office/drawing/2014/main" id="{F9E21A16-87A1-4E33-A619-753F99375DF9}"/>
                  </a:ext>
                </a:extLst>
              </p:cNvPr>
              <p:cNvSpPr/>
              <p:nvPr/>
            </p:nvSpPr>
            <p:spPr>
              <a:xfrm>
                <a:off x="3167047" y="3728125"/>
                <a:ext cx="35809" cy="5909"/>
              </a:xfrm>
              <a:custGeom>
                <a:avLst/>
                <a:gdLst>
                  <a:gd name="connsiteX0" fmla="*/ 478 w 35809"/>
                  <a:gd name="connsiteY0" fmla="*/ 296 h 5909"/>
                  <a:gd name="connsiteX1" fmla="*/ 36287 w 35809"/>
                  <a:gd name="connsiteY1" fmla="*/ 296 h 5909"/>
                </a:gdLst>
                <a:ahLst/>
                <a:cxnLst>
                  <a:cxn ang="0">
                    <a:pos x="connsiteX0" y="connsiteY0"/>
                  </a:cxn>
                  <a:cxn ang="0">
                    <a:pos x="connsiteX1" y="connsiteY1"/>
                  </a:cxn>
                </a:cxnLst>
                <a:rect l="l" t="t" r="r" b="b"/>
                <a:pathLst>
                  <a:path w="35809" h="5909">
                    <a:moveTo>
                      <a:pt x="478" y="296"/>
                    </a:moveTo>
                    <a:lnTo>
                      <a:pt x="36287" y="296"/>
                    </a:lnTo>
                  </a:path>
                </a:pathLst>
              </a:custGeom>
              <a:solidFill>
                <a:srgbClr val="EC4E44"/>
              </a:solidFill>
              <a:ln w="5965" cap="sq">
                <a:noFill/>
                <a:prstDash val="solid"/>
                <a:miter/>
              </a:ln>
            </p:spPr>
            <p:txBody>
              <a:bodyPr rtlCol="0" anchor="ctr"/>
              <a:lstStyle/>
              <a:p>
                <a:endParaRPr lang="en-US"/>
              </a:p>
            </p:txBody>
          </p:sp>
          <p:sp>
            <p:nvSpPr>
              <p:cNvPr id="4213" name="Freeform: Shape 4212">
                <a:extLst>
                  <a:ext uri="{FF2B5EF4-FFF2-40B4-BE49-F238E27FC236}">
                    <a16:creationId xmlns:a16="http://schemas.microsoft.com/office/drawing/2014/main" id="{9060A552-5D59-46CC-82BD-E0EC2D6869CF}"/>
                  </a:ext>
                </a:extLst>
              </p:cNvPr>
              <p:cNvSpPr/>
              <p:nvPr/>
            </p:nvSpPr>
            <p:spPr>
              <a:xfrm>
                <a:off x="3167047" y="3728125"/>
                <a:ext cx="35809" cy="5909"/>
              </a:xfrm>
              <a:custGeom>
                <a:avLst/>
                <a:gdLst>
                  <a:gd name="connsiteX0" fmla="*/ 478 w 35809"/>
                  <a:gd name="connsiteY0" fmla="*/ 296 h 5909"/>
                  <a:gd name="connsiteX1" fmla="*/ 36287 w 35809"/>
                  <a:gd name="connsiteY1" fmla="*/ 296 h 5909"/>
                </a:gdLst>
                <a:ahLst/>
                <a:cxnLst>
                  <a:cxn ang="0">
                    <a:pos x="connsiteX0" y="connsiteY0"/>
                  </a:cxn>
                  <a:cxn ang="0">
                    <a:pos x="connsiteX1" y="connsiteY1"/>
                  </a:cxn>
                </a:cxnLst>
                <a:rect l="l" t="t" r="r" b="b"/>
                <a:pathLst>
                  <a:path w="35809" h="5909">
                    <a:moveTo>
                      <a:pt x="478" y="296"/>
                    </a:moveTo>
                    <a:lnTo>
                      <a:pt x="36287" y="296"/>
                    </a:lnTo>
                  </a:path>
                </a:pathLst>
              </a:custGeom>
              <a:noFill/>
              <a:ln w="5965" cap="flat">
                <a:solidFill>
                  <a:srgbClr val="EC4E44"/>
                </a:solidFill>
                <a:prstDash val="solid"/>
                <a:miter/>
              </a:ln>
            </p:spPr>
            <p:txBody>
              <a:bodyPr rtlCol="0" anchor="ctr"/>
              <a:lstStyle/>
              <a:p>
                <a:endParaRPr lang="en-US"/>
              </a:p>
            </p:txBody>
          </p:sp>
          <p:sp>
            <p:nvSpPr>
              <p:cNvPr id="4214" name="Freeform: Shape 4213">
                <a:extLst>
                  <a:ext uri="{FF2B5EF4-FFF2-40B4-BE49-F238E27FC236}">
                    <a16:creationId xmlns:a16="http://schemas.microsoft.com/office/drawing/2014/main" id="{D6429E52-B2BC-4586-A789-D6A443AC2854}"/>
                  </a:ext>
                </a:extLst>
              </p:cNvPr>
              <p:cNvSpPr/>
              <p:nvPr/>
            </p:nvSpPr>
            <p:spPr>
              <a:xfrm>
                <a:off x="3205783" y="3690855"/>
                <a:ext cx="35809" cy="5909"/>
              </a:xfrm>
              <a:custGeom>
                <a:avLst/>
                <a:gdLst>
                  <a:gd name="connsiteX0" fmla="*/ 484 w 35809"/>
                  <a:gd name="connsiteY0" fmla="*/ 290 h 5909"/>
                  <a:gd name="connsiteX1" fmla="*/ 36294 w 35809"/>
                  <a:gd name="connsiteY1" fmla="*/ 290 h 5909"/>
                </a:gdLst>
                <a:ahLst/>
                <a:cxnLst>
                  <a:cxn ang="0">
                    <a:pos x="connsiteX0" y="connsiteY0"/>
                  </a:cxn>
                  <a:cxn ang="0">
                    <a:pos x="connsiteX1" y="connsiteY1"/>
                  </a:cxn>
                </a:cxnLst>
                <a:rect l="l" t="t" r="r" b="b"/>
                <a:pathLst>
                  <a:path w="35809" h="5909">
                    <a:moveTo>
                      <a:pt x="484" y="290"/>
                    </a:moveTo>
                    <a:lnTo>
                      <a:pt x="36294" y="290"/>
                    </a:lnTo>
                  </a:path>
                </a:pathLst>
              </a:custGeom>
              <a:solidFill>
                <a:srgbClr val="EC4E44"/>
              </a:solidFill>
              <a:ln w="5965" cap="sq">
                <a:noFill/>
                <a:prstDash val="solid"/>
                <a:miter/>
              </a:ln>
            </p:spPr>
            <p:txBody>
              <a:bodyPr rtlCol="0" anchor="ctr"/>
              <a:lstStyle/>
              <a:p>
                <a:endParaRPr lang="en-US"/>
              </a:p>
            </p:txBody>
          </p:sp>
          <p:sp>
            <p:nvSpPr>
              <p:cNvPr id="4215" name="Freeform: Shape 4214">
                <a:extLst>
                  <a:ext uri="{FF2B5EF4-FFF2-40B4-BE49-F238E27FC236}">
                    <a16:creationId xmlns:a16="http://schemas.microsoft.com/office/drawing/2014/main" id="{45F0E621-9C3C-4BF0-8009-C3FD5F0F994D}"/>
                  </a:ext>
                </a:extLst>
              </p:cNvPr>
              <p:cNvSpPr/>
              <p:nvPr/>
            </p:nvSpPr>
            <p:spPr>
              <a:xfrm>
                <a:off x="3205783" y="3690855"/>
                <a:ext cx="35809" cy="5909"/>
              </a:xfrm>
              <a:custGeom>
                <a:avLst/>
                <a:gdLst>
                  <a:gd name="connsiteX0" fmla="*/ 484 w 35809"/>
                  <a:gd name="connsiteY0" fmla="*/ 290 h 5909"/>
                  <a:gd name="connsiteX1" fmla="*/ 36294 w 35809"/>
                  <a:gd name="connsiteY1" fmla="*/ 290 h 5909"/>
                </a:gdLst>
                <a:ahLst/>
                <a:cxnLst>
                  <a:cxn ang="0">
                    <a:pos x="connsiteX0" y="connsiteY0"/>
                  </a:cxn>
                  <a:cxn ang="0">
                    <a:pos x="connsiteX1" y="connsiteY1"/>
                  </a:cxn>
                </a:cxnLst>
                <a:rect l="l" t="t" r="r" b="b"/>
                <a:pathLst>
                  <a:path w="35809" h="5909">
                    <a:moveTo>
                      <a:pt x="484" y="290"/>
                    </a:moveTo>
                    <a:lnTo>
                      <a:pt x="36294" y="290"/>
                    </a:lnTo>
                  </a:path>
                </a:pathLst>
              </a:custGeom>
              <a:noFill/>
              <a:ln w="5965" cap="flat">
                <a:solidFill>
                  <a:srgbClr val="EC4E44"/>
                </a:solidFill>
                <a:prstDash val="solid"/>
                <a:miter/>
              </a:ln>
            </p:spPr>
            <p:txBody>
              <a:bodyPr rtlCol="0" anchor="ctr"/>
              <a:lstStyle/>
              <a:p>
                <a:endParaRPr lang="en-US"/>
              </a:p>
            </p:txBody>
          </p:sp>
          <p:sp>
            <p:nvSpPr>
              <p:cNvPr id="4216" name="Freeform: Shape 4215">
                <a:extLst>
                  <a:ext uri="{FF2B5EF4-FFF2-40B4-BE49-F238E27FC236}">
                    <a16:creationId xmlns:a16="http://schemas.microsoft.com/office/drawing/2014/main" id="{149B22B0-B338-4CEF-AE86-B500FBFA440F}"/>
                  </a:ext>
                </a:extLst>
              </p:cNvPr>
              <p:cNvSpPr/>
              <p:nvPr/>
            </p:nvSpPr>
            <p:spPr>
              <a:xfrm>
                <a:off x="2808063" y="4068879"/>
                <a:ext cx="35809" cy="5909"/>
              </a:xfrm>
              <a:custGeom>
                <a:avLst/>
                <a:gdLst>
                  <a:gd name="connsiteX0" fmla="*/ 418 w 35809"/>
                  <a:gd name="connsiteY0" fmla="*/ 354 h 5909"/>
                  <a:gd name="connsiteX1" fmla="*/ 36227 w 35809"/>
                  <a:gd name="connsiteY1" fmla="*/ 354 h 5909"/>
                </a:gdLst>
                <a:ahLst/>
                <a:cxnLst>
                  <a:cxn ang="0">
                    <a:pos x="connsiteX0" y="connsiteY0"/>
                  </a:cxn>
                  <a:cxn ang="0">
                    <a:pos x="connsiteX1" y="connsiteY1"/>
                  </a:cxn>
                </a:cxnLst>
                <a:rect l="l" t="t" r="r" b="b"/>
                <a:pathLst>
                  <a:path w="35809" h="5909">
                    <a:moveTo>
                      <a:pt x="418" y="354"/>
                    </a:moveTo>
                    <a:lnTo>
                      <a:pt x="36227" y="354"/>
                    </a:lnTo>
                  </a:path>
                </a:pathLst>
              </a:custGeom>
              <a:solidFill>
                <a:srgbClr val="EC4E44"/>
              </a:solidFill>
              <a:ln w="5965" cap="sq">
                <a:noFill/>
                <a:prstDash val="solid"/>
                <a:miter/>
              </a:ln>
            </p:spPr>
            <p:txBody>
              <a:bodyPr rtlCol="0" anchor="ctr"/>
              <a:lstStyle/>
              <a:p>
                <a:endParaRPr lang="en-US"/>
              </a:p>
            </p:txBody>
          </p:sp>
          <p:sp>
            <p:nvSpPr>
              <p:cNvPr id="4217" name="Freeform: Shape 4216">
                <a:extLst>
                  <a:ext uri="{FF2B5EF4-FFF2-40B4-BE49-F238E27FC236}">
                    <a16:creationId xmlns:a16="http://schemas.microsoft.com/office/drawing/2014/main" id="{6E05012E-2BDA-48C8-A2E4-5711EC3B27F0}"/>
                  </a:ext>
                </a:extLst>
              </p:cNvPr>
              <p:cNvSpPr/>
              <p:nvPr/>
            </p:nvSpPr>
            <p:spPr>
              <a:xfrm>
                <a:off x="2808063" y="4068879"/>
                <a:ext cx="35809" cy="5909"/>
              </a:xfrm>
              <a:custGeom>
                <a:avLst/>
                <a:gdLst>
                  <a:gd name="connsiteX0" fmla="*/ 418 w 35809"/>
                  <a:gd name="connsiteY0" fmla="*/ 354 h 5909"/>
                  <a:gd name="connsiteX1" fmla="*/ 36227 w 35809"/>
                  <a:gd name="connsiteY1" fmla="*/ 354 h 5909"/>
                </a:gdLst>
                <a:ahLst/>
                <a:cxnLst>
                  <a:cxn ang="0">
                    <a:pos x="connsiteX0" y="connsiteY0"/>
                  </a:cxn>
                  <a:cxn ang="0">
                    <a:pos x="connsiteX1" y="connsiteY1"/>
                  </a:cxn>
                </a:cxnLst>
                <a:rect l="l" t="t" r="r" b="b"/>
                <a:pathLst>
                  <a:path w="35809" h="5909">
                    <a:moveTo>
                      <a:pt x="418" y="354"/>
                    </a:moveTo>
                    <a:lnTo>
                      <a:pt x="36227" y="354"/>
                    </a:lnTo>
                  </a:path>
                </a:pathLst>
              </a:custGeom>
              <a:noFill/>
              <a:ln w="5965" cap="flat">
                <a:solidFill>
                  <a:srgbClr val="EC4E44"/>
                </a:solidFill>
                <a:prstDash val="solid"/>
                <a:miter/>
              </a:ln>
            </p:spPr>
            <p:txBody>
              <a:bodyPr rtlCol="0" anchor="ctr"/>
              <a:lstStyle/>
              <a:p>
                <a:endParaRPr lang="en-US"/>
              </a:p>
            </p:txBody>
          </p:sp>
          <p:sp>
            <p:nvSpPr>
              <p:cNvPr id="4218" name="Freeform: Shape 4217">
                <a:extLst>
                  <a:ext uri="{FF2B5EF4-FFF2-40B4-BE49-F238E27FC236}">
                    <a16:creationId xmlns:a16="http://schemas.microsoft.com/office/drawing/2014/main" id="{7BA2CDC1-C128-4AB2-9B55-E5D2E6AE5DBB}"/>
                  </a:ext>
                </a:extLst>
              </p:cNvPr>
              <p:cNvSpPr/>
              <p:nvPr/>
            </p:nvSpPr>
            <p:spPr>
              <a:xfrm>
                <a:off x="3336597" y="3561352"/>
                <a:ext cx="35809" cy="5909"/>
              </a:xfrm>
              <a:custGeom>
                <a:avLst/>
                <a:gdLst>
                  <a:gd name="connsiteX0" fmla="*/ 506 w 35809"/>
                  <a:gd name="connsiteY0" fmla="*/ 268 h 5909"/>
                  <a:gd name="connsiteX1" fmla="*/ 36316 w 35809"/>
                  <a:gd name="connsiteY1" fmla="*/ 268 h 5909"/>
                </a:gdLst>
                <a:ahLst/>
                <a:cxnLst>
                  <a:cxn ang="0">
                    <a:pos x="connsiteX0" y="connsiteY0"/>
                  </a:cxn>
                  <a:cxn ang="0">
                    <a:pos x="connsiteX1" y="connsiteY1"/>
                  </a:cxn>
                </a:cxnLst>
                <a:rect l="l" t="t" r="r" b="b"/>
                <a:pathLst>
                  <a:path w="35809" h="5909">
                    <a:moveTo>
                      <a:pt x="506" y="268"/>
                    </a:moveTo>
                    <a:lnTo>
                      <a:pt x="36316" y="268"/>
                    </a:lnTo>
                  </a:path>
                </a:pathLst>
              </a:custGeom>
              <a:solidFill>
                <a:srgbClr val="EC4E44"/>
              </a:solidFill>
              <a:ln w="5965" cap="sq">
                <a:noFill/>
                <a:prstDash val="solid"/>
                <a:miter/>
              </a:ln>
            </p:spPr>
            <p:txBody>
              <a:bodyPr rtlCol="0" anchor="ctr"/>
              <a:lstStyle/>
              <a:p>
                <a:endParaRPr lang="en-US"/>
              </a:p>
            </p:txBody>
          </p:sp>
          <p:sp>
            <p:nvSpPr>
              <p:cNvPr id="4219" name="Freeform: Shape 4218">
                <a:extLst>
                  <a:ext uri="{FF2B5EF4-FFF2-40B4-BE49-F238E27FC236}">
                    <a16:creationId xmlns:a16="http://schemas.microsoft.com/office/drawing/2014/main" id="{C9540F38-32B3-414F-A31E-58561A089DE4}"/>
                  </a:ext>
                </a:extLst>
              </p:cNvPr>
              <p:cNvSpPr/>
              <p:nvPr/>
            </p:nvSpPr>
            <p:spPr>
              <a:xfrm>
                <a:off x="3336597" y="3561352"/>
                <a:ext cx="35809" cy="5909"/>
              </a:xfrm>
              <a:custGeom>
                <a:avLst/>
                <a:gdLst>
                  <a:gd name="connsiteX0" fmla="*/ 506 w 35809"/>
                  <a:gd name="connsiteY0" fmla="*/ 268 h 5909"/>
                  <a:gd name="connsiteX1" fmla="*/ 36316 w 35809"/>
                  <a:gd name="connsiteY1" fmla="*/ 268 h 5909"/>
                </a:gdLst>
                <a:ahLst/>
                <a:cxnLst>
                  <a:cxn ang="0">
                    <a:pos x="connsiteX0" y="connsiteY0"/>
                  </a:cxn>
                  <a:cxn ang="0">
                    <a:pos x="connsiteX1" y="connsiteY1"/>
                  </a:cxn>
                </a:cxnLst>
                <a:rect l="l" t="t" r="r" b="b"/>
                <a:pathLst>
                  <a:path w="35809" h="5909">
                    <a:moveTo>
                      <a:pt x="506" y="268"/>
                    </a:moveTo>
                    <a:lnTo>
                      <a:pt x="36316" y="268"/>
                    </a:lnTo>
                  </a:path>
                </a:pathLst>
              </a:custGeom>
              <a:noFill/>
              <a:ln w="5965" cap="flat">
                <a:solidFill>
                  <a:srgbClr val="EC4E44"/>
                </a:solidFill>
                <a:prstDash val="solid"/>
                <a:miter/>
              </a:ln>
            </p:spPr>
            <p:txBody>
              <a:bodyPr rtlCol="0" anchor="ctr"/>
              <a:lstStyle/>
              <a:p>
                <a:endParaRPr lang="en-US"/>
              </a:p>
            </p:txBody>
          </p:sp>
          <p:sp>
            <p:nvSpPr>
              <p:cNvPr id="4220" name="Freeform: Shape 4219">
                <a:extLst>
                  <a:ext uri="{FF2B5EF4-FFF2-40B4-BE49-F238E27FC236}">
                    <a16:creationId xmlns:a16="http://schemas.microsoft.com/office/drawing/2014/main" id="{CB10E364-1274-4E98-BE93-248F32201312}"/>
                  </a:ext>
                </a:extLst>
              </p:cNvPr>
              <p:cNvSpPr/>
              <p:nvPr/>
            </p:nvSpPr>
            <p:spPr>
              <a:xfrm>
                <a:off x="2673738" y="4165490"/>
                <a:ext cx="35809" cy="5909"/>
              </a:xfrm>
              <a:custGeom>
                <a:avLst/>
                <a:gdLst>
                  <a:gd name="connsiteX0" fmla="*/ 395 w 35809"/>
                  <a:gd name="connsiteY0" fmla="*/ 370 h 5909"/>
                  <a:gd name="connsiteX1" fmla="*/ 36205 w 35809"/>
                  <a:gd name="connsiteY1" fmla="*/ 370 h 5909"/>
                </a:gdLst>
                <a:ahLst/>
                <a:cxnLst>
                  <a:cxn ang="0">
                    <a:pos x="connsiteX0" y="connsiteY0"/>
                  </a:cxn>
                  <a:cxn ang="0">
                    <a:pos x="connsiteX1" y="connsiteY1"/>
                  </a:cxn>
                </a:cxnLst>
                <a:rect l="l" t="t" r="r" b="b"/>
                <a:pathLst>
                  <a:path w="35809" h="5909">
                    <a:moveTo>
                      <a:pt x="395" y="370"/>
                    </a:moveTo>
                    <a:lnTo>
                      <a:pt x="36205" y="370"/>
                    </a:lnTo>
                  </a:path>
                </a:pathLst>
              </a:custGeom>
              <a:solidFill>
                <a:srgbClr val="EC4E44"/>
              </a:solidFill>
              <a:ln w="5965" cap="sq">
                <a:noFill/>
                <a:prstDash val="solid"/>
                <a:miter/>
              </a:ln>
            </p:spPr>
            <p:txBody>
              <a:bodyPr rtlCol="0" anchor="ctr"/>
              <a:lstStyle/>
              <a:p>
                <a:endParaRPr lang="en-US"/>
              </a:p>
            </p:txBody>
          </p:sp>
          <p:sp>
            <p:nvSpPr>
              <p:cNvPr id="4221" name="Freeform: Shape 4220">
                <a:extLst>
                  <a:ext uri="{FF2B5EF4-FFF2-40B4-BE49-F238E27FC236}">
                    <a16:creationId xmlns:a16="http://schemas.microsoft.com/office/drawing/2014/main" id="{91B2B7E0-0408-4C75-89ED-5836961227FF}"/>
                  </a:ext>
                </a:extLst>
              </p:cNvPr>
              <p:cNvSpPr/>
              <p:nvPr/>
            </p:nvSpPr>
            <p:spPr>
              <a:xfrm>
                <a:off x="2673738" y="4165490"/>
                <a:ext cx="35809" cy="5909"/>
              </a:xfrm>
              <a:custGeom>
                <a:avLst/>
                <a:gdLst>
                  <a:gd name="connsiteX0" fmla="*/ 395 w 35809"/>
                  <a:gd name="connsiteY0" fmla="*/ 370 h 5909"/>
                  <a:gd name="connsiteX1" fmla="*/ 36205 w 35809"/>
                  <a:gd name="connsiteY1" fmla="*/ 370 h 5909"/>
                </a:gdLst>
                <a:ahLst/>
                <a:cxnLst>
                  <a:cxn ang="0">
                    <a:pos x="connsiteX0" y="connsiteY0"/>
                  </a:cxn>
                  <a:cxn ang="0">
                    <a:pos x="connsiteX1" y="connsiteY1"/>
                  </a:cxn>
                </a:cxnLst>
                <a:rect l="l" t="t" r="r" b="b"/>
                <a:pathLst>
                  <a:path w="35809" h="5909">
                    <a:moveTo>
                      <a:pt x="395" y="370"/>
                    </a:moveTo>
                    <a:lnTo>
                      <a:pt x="36205" y="370"/>
                    </a:lnTo>
                  </a:path>
                </a:pathLst>
              </a:custGeom>
              <a:noFill/>
              <a:ln w="5965" cap="flat">
                <a:solidFill>
                  <a:srgbClr val="EC4E44"/>
                </a:solidFill>
                <a:prstDash val="solid"/>
                <a:miter/>
              </a:ln>
            </p:spPr>
            <p:txBody>
              <a:bodyPr rtlCol="0" anchor="ctr"/>
              <a:lstStyle/>
              <a:p>
                <a:endParaRPr lang="en-US"/>
              </a:p>
            </p:txBody>
          </p:sp>
          <p:sp>
            <p:nvSpPr>
              <p:cNvPr id="4222" name="Freeform: Shape 4221">
                <a:extLst>
                  <a:ext uri="{FF2B5EF4-FFF2-40B4-BE49-F238E27FC236}">
                    <a16:creationId xmlns:a16="http://schemas.microsoft.com/office/drawing/2014/main" id="{178E3D2E-DD3F-4C4A-B29B-ED58232DA564}"/>
                  </a:ext>
                </a:extLst>
              </p:cNvPr>
              <p:cNvSpPr/>
              <p:nvPr/>
            </p:nvSpPr>
            <p:spPr>
              <a:xfrm>
                <a:off x="3147533" y="3763612"/>
                <a:ext cx="35809" cy="5909"/>
              </a:xfrm>
              <a:custGeom>
                <a:avLst/>
                <a:gdLst>
                  <a:gd name="connsiteX0" fmla="*/ 475 w 35809"/>
                  <a:gd name="connsiteY0" fmla="*/ 302 h 5909"/>
                  <a:gd name="connsiteX1" fmla="*/ 36284 w 35809"/>
                  <a:gd name="connsiteY1" fmla="*/ 302 h 5909"/>
                </a:gdLst>
                <a:ahLst/>
                <a:cxnLst>
                  <a:cxn ang="0">
                    <a:pos x="connsiteX0" y="connsiteY0"/>
                  </a:cxn>
                  <a:cxn ang="0">
                    <a:pos x="connsiteX1" y="connsiteY1"/>
                  </a:cxn>
                </a:cxnLst>
                <a:rect l="l" t="t" r="r" b="b"/>
                <a:pathLst>
                  <a:path w="35809" h="5909">
                    <a:moveTo>
                      <a:pt x="475" y="302"/>
                    </a:moveTo>
                    <a:lnTo>
                      <a:pt x="36284" y="302"/>
                    </a:lnTo>
                  </a:path>
                </a:pathLst>
              </a:custGeom>
              <a:solidFill>
                <a:srgbClr val="EC4E44"/>
              </a:solidFill>
              <a:ln w="5965" cap="sq">
                <a:noFill/>
                <a:prstDash val="solid"/>
                <a:miter/>
              </a:ln>
            </p:spPr>
            <p:txBody>
              <a:bodyPr rtlCol="0" anchor="ctr"/>
              <a:lstStyle/>
              <a:p>
                <a:endParaRPr lang="en-US"/>
              </a:p>
            </p:txBody>
          </p:sp>
          <p:sp>
            <p:nvSpPr>
              <p:cNvPr id="4223" name="Freeform: Shape 4222">
                <a:extLst>
                  <a:ext uri="{FF2B5EF4-FFF2-40B4-BE49-F238E27FC236}">
                    <a16:creationId xmlns:a16="http://schemas.microsoft.com/office/drawing/2014/main" id="{BE5DC192-B382-43ED-9E8A-9497BC708647}"/>
                  </a:ext>
                </a:extLst>
              </p:cNvPr>
              <p:cNvSpPr/>
              <p:nvPr/>
            </p:nvSpPr>
            <p:spPr>
              <a:xfrm>
                <a:off x="3147533" y="3763612"/>
                <a:ext cx="35809" cy="5909"/>
              </a:xfrm>
              <a:custGeom>
                <a:avLst/>
                <a:gdLst>
                  <a:gd name="connsiteX0" fmla="*/ 475 w 35809"/>
                  <a:gd name="connsiteY0" fmla="*/ 302 h 5909"/>
                  <a:gd name="connsiteX1" fmla="*/ 36284 w 35809"/>
                  <a:gd name="connsiteY1" fmla="*/ 302 h 5909"/>
                </a:gdLst>
                <a:ahLst/>
                <a:cxnLst>
                  <a:cxn ang="0">
                    <a:pos x="connsiteX0" y="connsiteY0"/>
                  </a:cxn>
                  <a:cxn ang="0">
                    <a:pos x="connsiteX1" y="connsiteY1"/>
                  </a:cxn>
                </a:cxnLst>
                <a:rect l="l" t="t" r="r" b="b"/>
                <a:pathLst>
                  <a:path w="35809" h="5909">
                    <a:moveTo>
                      <a:pt x="475" y="302"/>
                    </a:moveTo>
                    <a:lnTo>
                      <a:pt x="36284" y="302"/>
                    </a:lnTo>
                  </a:path>
                </a:pathLst>
              </a:custGeom>
              <a:noFill/>
              <a:ln w="5965" cap="flat">
                <a:solidFill>
                  <a:srgbClr val="EC4E44"/>
                </a:solidFill>
                <a:prstDash val="solid"/>
                <a:miter/>
              </a:ln>
            </p:spPr>
            <p:txBody>
              <a:bodyPr rtlCol="0" anchor="ctr"/>
              <a:lstStyle/>
              <a:p>
                <a:endParaRPr lang="en-US"/>
              </a:p>
            </p:txBody>
          </p:sp>
          <p:sp>
            <p:nvSpPr>
              <p:cNvPr id="4224" name="Freeform: Shape 4223">
                <a:extLst>
                  <a:ext uri="{FF2B5EF4-FFF2-40B4-BE49-F238E27FC236}">
                    <a16:creationId xmlns:a16="http://schemas.microsoft.com/office/drawing/2014/main" id="{4C174B65-B7BA-4196-AB6C-CBBFD9CBECB0}"/>
                  </a:ext>
                </a:extLst>
              </p:cNvPr>
              <p:cNvSpPr/>
              <p:nvPr/>
            </p:nvSpPr>
            <p:spPr>
              <a:xfrm>
                <a:off x="3659348" y="3308496"/>
                <a:ext cx="35809" cy="5909"/>
              </a:xfrm>
              <a:custGeom>
                <a:avLst/>
                <a:gdLst>
                  <a:gd name="connsiteX0" fmla="*/ 560 w 35809"/>
                  <a:gd name="connsiteY0" fmla="*/ 225 h 5909"/>
                  <a:gd name="connsiteX1" fmla="*/ 36370 w 35809"/>
                  <a:gd name="connsiteY1" fmla="*/ 225 h 5909"/>
                </a:gdLst>
                <a:ahLst/>
                <a:cxnLst>
                  <a:cxn ang="0">
                    <a:pos x="connsiteX0" y="connsiteY0"/>
                  </a:cxn>
                  <a:cxn ang="0">
                    <a:pos x="connsiteX1" y="connsiteY1"/>
                  </a:cxn>
                </a:cxnLst>
                <a:rect l="l" t="t" r="r" b="b"/>
                <a:pathLst>
                  <a:path w="35809" h="5909">
                    <a:moveTo>
                      <a:pt x="560" y="225"/>
                    </a:moveTo>
                    <a:lnTo>
                      <a:pt x="36370" y="225"/>
                    </a:lnTo>
                  </a:path>
                </a:pathLst>
              </a:custGeom>
              <a:solidFill>
                <a:srgbClr val="EC4E44"/>
              </a:solidFill>
              <a:ln w="5965" cap="sq">
                <a:noFill/>
                <a:prstDash val="solid"/>
                <a:miter/>
              </a:ln>
            </p:spPr>
            <p:txBody>
              <a:bodyPr rtlCol="0" anchor="ctr"/>
              <a:lstStyle/>
              <a:p>
                <a:endParaRPr lang="en-US"/>
              </a:p>
            </p:txBody>
          </p:sp>
          <p:sp>
            <p:nvSpPr>
              <p:cNvPr id="4225" name="Freeform: Shape 4224">
                <a:extLst>
                  <a:ext uri="{FF2B5EF4-FFF2-40B4-BE49-F238E27FC236}">
                    <a16:creationId xmlns:a16="http://schemas.microsoft.com/office/drawing/2014/main" id="{4146C6C7-D70F-44B6-8AC5-7B5D281A061F}"/>
                  </a:ext>
                </a:extLst>
              </p:cNvPr>
              <p:cNvSpPr/>
              <p:nvPr/>
            </p:nvSpPr>
            <p:spPr>
              <a:xfrm>
                <a:off x="3659348" y="3308496"/>
                <a:ext cx="35809" cy="5909"/>
              </a:xfrm>
              <a:custGeom>
                <a:avLst/>
                <a:gdLst>
                  <a:gd name="connsiteX0" fmla="*/ 560 w 35809"/>
                  <a:gd name="connsiteY0" fmla="*/ 225 h 5909"/>
                  <a:gd name="connsiteX1" fmla="*/ 36370 w 35809"/>
                  <a:gd name="connsiteY1" fmla="*/ 225 h 5909"/>
                </a:gdLst>
                <a:ahLst/>
                <a:cxnLst>
                  <a:cxn ang="0">
                    <a:pos x="connsiteX0" y="connsiteY0"/>
                  </a:cxn>
                  <a:cxn ang="0">
                    <a:pos x="connsiteX1" y="connsiteY1"/>
                  </a:cxn>
                </a:cxnLst>
                <a:rect l="l" t="t" r="r" b="b"/>
                <a:pathLst>
                  <a:path w="35809" h="5909">
                    <a:moveTo>
                      <a:pt x="560" y="225"/>
                    </a:moveTo>
                    <a:lnTo>
                      <a:pt x="36370" y="225"/>
                    </a:lnTo>
                  </a:path>
                </a:pathLst>
              </a:custGeom>
              <a:noFill/>
              <a:ln w="5965" cap="flat">
                <a:solidFill>
                  <a:srgbClr val="EC4E44"/>
                </a:solidFill>
                <a:prstDash val="solid"/>
                <a:miter/>
              </a:ln>
            </p:spPr>
            <p:txBody>
              <a:bodyPr rtlCol="0" anchor="ctr"/>
              <a:lstStyle/>
              <a:p>
                <a:endParaRPr lang="en-US"/>
              </a:p>
            </p:txBody>
          </p:sp>
          <p:sp>
            <p:nvSpPr>
              <p:cNvPr id="4226" name="Freeform: Shape 4225">
                <a:extLst>
                  <a:ext uri="{FF2B5EF4-FFF2-40B4-BE49-F238E27FC236}">
                    <a16:creationId xmlns:a16="http://schemas.microsoft.com/office/drawing/2014/main" id="{3B4A0EE9-EA63-47DB-9747-6FD656D73D2D}"/>
                  </a:ext>
                </a:extLst>
              </p:cNvPr>
              <p:cNvSpPr/>
              <p:nvPr/>
            </p:nvSpPr>
            <p:spPr>
              <a:xfrm>
                <a:off x="3131165" y="3743608"/>
                <a:ext cx="35809" cy="5909"/>
              </a:xfrm>
              <a:custGeom>
                <a:avLst/>
                <a:gdLst>
                  <a:gd name="connsiteX0" fmla="*/ 472 w 35809"/>
                  <a:gd name="connsiteY0" fmla="*/ 299 h 5909"/>
                  <a:gd name="connsiteX1" fmla="*/ 36281 w 35809"/>
                  <a:gd name="connsiteY1" fmla="*/ 299 h 5909"/>
                </a:gdLst>
                <a:ahLst/>
                <a:cxnLst>
                  <a:cxn ang="0">
                    <a:pos x="connsiteX0" y="connsiteY0"/>
                  </a:cxn>
                  <a:cxn ang="0">
                    <a:pos x="connsiteX1" y="connsiteY1"/>
                  </a:cxn>
                </a:cxnLst>
                <a:rect l="l" t="t" r="r" b="b"/>
                <a:pathLst>
                  <a:path w="35809" h="5909">
                    <a:moveTo>
                      <a:pt x="472" y="299"/>
                    </a:moveTo>
                    <a:lnTo>
                      <a:pt x="36281" y="299"/>
                    </a:lnTo>
                  </a:path>
                </a:pathLst>
              </a:custGeom>
              <a:solidFill>
                <a:srgbClr val="EC4E44"/>
              </a:solidFill>
              <a:ln w="5965" cap="sq">
                <a:noFill/>
                <a:prstDash val="solid"/>
                <a:miter/>
              </a:ln>
            </p:spPr>
            <p:txBody>
              <a:bodyPr rtlCol="0" anchor="ctr"/>
              <a:lstStyle/>
              <a:p>
                <a:endParaRPr lang="en-US"/>
              </a:p>
            </p:txBody>
          </p:sp>
          <p:sp>
            <p:nvSpPr>
              <p:cNvPr id="4227" name="Freeform: Shape 4226">
                <a:extLst>
                  <a:ext uri="{FF2B5EF4-FFF2-40B4-BE49-F238E27FC236}">
                    <a16:creationId xmlns:a16="http://schemas.microsoft.com/office/drawing/2014/main" id="{F1D283A6-BB5C-4260-83A9-0D441D1D2F1B}"/>
                  </a:ext>
                </a:extLst>
              </p:cNvPr>
              <p:cNvSpPr/>
              <p:nvPr/>
            </p:nvSpPr>
            <p:spPr>
              <a:xfrm>
                <a:off x="3131165" y="3743608"/>
                <a:ext cx="35809" cy="5909"/>
              </a:xfrm>
              <a:custGeom>
                <a:avLst/>
                <a:gdLst>
                  <a:gd name="connsiteX0" fmla="*/ 472 w 35809"/>
                  <a:gd name="connsiteY0" fmla="*/ 299 h 5909"/>
                  <a:gd name="connsiteX1" fmla="*/ 36281 w 35809"/>
                  <a:gd name="connsiteY1" fmla="*/ 299 h 5909"/>
                </a:gdLst>
                <a:ahLst/>
                <a:cxnLst>
                  <a:cxn ang="0">
                    <a:pos x="connsiteX0" y="connsiteY0"/>
                  </a:cxn>
                  <a:cxn ang="0">
                    <a:pos x="connsiteX1" y="connsiteY1"/>
                  </a:cxn>
                </a:cxnLst>
                <a:rect l="l" t="t" r="r" b="b"/>
                <a:pathLst>
                  <a:path w="35809" h="5909">
                    <a:moveTo>
                      <a:pt x="472" y="299"/>
                    </a:moveTo>
                    <a:lnTo>
                      <a:pt x="36281" y="299"/>
                    </a:lnTo>
                  </a:path>
                </a:pathLst>
              </a:custGeom>
              <a:noFill/>
              <a:ln w="5965" cap="flat">
                <a:solidFill>
                  <a:srgbClr val="EC4E44"/>
                </a:solidFill>
                <a:prstDash val="solid"/>
                <a:miter/>
              </a:ln>
            </p:spPr>
            <p:txBody>
              <a:bodyPr rtlCol="0" anchor="ctr"/>
              <a:lstStyle/>
              <a:p>
                <a:endParaRPr lang="en-US"/>
              </a:p>
            </p:txBody>
          </p:sp>
          <p:sp>
            <p:nvSpPr>
              <p:cNvPr id="4228" name="Freeform: Shape 4227">
                <a:extLst>
                  <a:ext uri="{FF2B5EF4-FFF2-40B4-BE49-F238E27FC236}">
                    <a16:creationId xmlns:a16="http://schemas.microsoft.com/office/drawing/2014/main" id="{A35496AD-A369-4FB6-B83C-97246496679C}"/>
                  </a:ext>
                </a:extLst>
              </p:cNvPr>
              <p:cNvSpPr/>
              <p:nvPr/>
            </p:nvSpPr>
            <p:spPr>
              <a:xfrm>
                <a:off x="3031190" y="3875349"/>
                <a:ext cx="35809" cy="5909"/>
              </a:xfrm>
              <a:custGeom>
                <a:avLst/>
                <a:gdLst>
                  <a:gd name="connsiteX0" fmla="*/ 455 w 35809"/>
                  <a:gd name="connsiteY0" fmla="*/ 321 h 5909"/>
                  <a:gd name="connsiteX1" fmla="*/ 36265 w 35809"/>
                  <a:gd name="connsiteY1" fmla="*/ 321 h 5909"/>
                </a:gdLst>
                <a:ahLst/>
                <a:cxnLst>
                  <a:cxn ang="0">
                    <a:pos x="connsiteX0" y="connsiteY0"/>
                  </a:cxn>
                  <a:cxn ang="0">
                    <a:pos x="connsiteX1" y="connsiteY1"/>
                  </a:cxn>
                </a:cxnLst>
                <a:rect l="l" t="t" r="r" b="b"/>
                <a:pathLst>
                  <a:path w="35809" h="5909">
                    <a:moveTo>
                      <a:pt x="455" y="321"/>
                    </a:moveTo>
                    <a:lnTo>
                      <a:pt x="36265" y="321"/>
                    </a:lnTo>
                  </a:path>
                </a:pathLst>
              </a:custGeom>
              <a:solidFill>
                <a:srgbClr val="EC4E44"/>
              </a:solidFill>
              <a:ln w="5965" cap="sq">
                <a:noFill/>
                <a:prstDash val="solid"/>
                <a:miter/>
              </a:ln>
            </p:spPr>
            <p:txBody>
              <a:bodyPr rtlCol="0" anchor="ctr"/>
              <a:lstStyle/>
              <a:p>
                <a:endParaRPr lang="en-US"/>
              </a:p>
            </p:txBody>
          </p:sp>
          <p:sp>
            <p:nvSpPr>
              <p:cNvPr id="4229" name="Freeform: Shape 4228">
                <a:extLst>
                  <a:ext uri="{FF2B5EF4-FFF2-40B4-BE49-F238E27FC236}">
                    <a16:creationId xmlns:a16="http://schemas.microsoft.com/office/drawing/2014/main" id="{08B85C13-4B77-4E10-8F3E-1C5B918D51A9}"/>
                  </a:ext>
                </a:extLst>
              </p:cNvPr>
              <p:cNvSpPr/>
              <p:nvPr/>
            </p:nvSpPr>
            <p:spPr>
              <a:xfrm>
                <a:off x="3031190" y="3875349"/>
                <a:ext cx="35809" cy="5909"/>
              </a:xfrm>
              <a:custGeom>
                <a:avLst/>
                <a:gdLst>
                  <a:gd name="connsiteX0" fmla="*/ 455 w 35809"/>
                  <a:gd name="connsiteY0" fmla="*/ 321 h 5909"/>
                  <a:gd name="connsiteX1" fmla="*/ 36265 w 35809"/>
                  <a:gd name="connsiteY1" fmla="*/ 321 h 5909"/>
                </a:gdLst>
                <a:ahLst/>
                <a:cxnLst>
                  <a:cxn ang="0">
                    <a:pos x="connsiteX0" y="connsiteY0"/>
                  </a:cxn>
                  <a:cxn ang="0">
                    <a:pos x="connsiteX1" y="connsiteY1"/>
                  </a:cxn>
                </a:cxnLst>
                <a:rect l="l" t="t" r="r" b="b"/>
                <a:pathLst>
                  <a:path w="35809" h="5909">
                    <a:moveTo>
                      <a:pt x="455" y="321"/>
                    </a:moveTo>
                    <a:lnTo>
                      <a:pt x="36265" y="321"/>
                    </a:lnTo>
                  </a:path>
                </a:pathLst>
              </a:custGeom>
              <a:noFill/>
              <a:ln w="5965" cap="flat">
                <a:solidFill>
                  <a:srgbClr val="EC4E44"/>
                </a:solidFill>
                <a:prstDash val="solid"/>
                <a:miter/>
              </a:ln>
            </p:spPr>
            <p:txBody>
              <a:bodyPr rtlCol="0" anchor="ctr"/>
              <a:lstStyle/>
              <a:p>
                <a:endParaRPr lang="en-US"/>
              </a:p>
            </p:txBody>
          </p:sp>
          <p:sp>
            <p:nvSpPr>
              <p:cNvPr id="4230" name="Freeform: Shape 4229">
                <a:extLst>
                  <a:ext uri="{FF2B5EF4-FFF2-40B4-BE49-F238E27FC236}">
                    <a16:creationId xmlns:a16="http://schemas.microsoft.com/office/drawing/2014/main" id="{B0A121A3-B6B7-458A-AEEC-01E4F0496D90}"/>
                  </a:ext>
                </a:extLst>
              </p:cNvPr>
              <p:cNvSpPr/>
              <p:nvPr/>
            </p:nvSpPr>
            <p:spPr>
              <a:xfrm>
                <a:off x="2596521" y="4246968"/>
                <a:ext cx="35809" cy="5909"/>
              </a:xfrm>
              <a:custGeom>
                <a:avLst/>
                <a:gdLst>
                  <a:gd name="connsiteX0" fmla="*/ 382 w 35809"/>
                  <a:gd name="connsiteY0" fmla="*/ 384 h 5909"/>
                  <a:gd name="connsiteX1" fmla="*/ 36192 w 35809"/>
                  <a:gd name="connsiteY1" fmla="*/ 384 h 5909"/>
                </a:gdLst>
                <a:ahLst/>
                <a:cxnLst>
                  <a:cxn ang="0">
                    <a:pos x="connsiteX0" y="connsiteY0"/>
                  </a:cxn>
                  <a:cxn ang="0">
                    <a:pos x="connsiteX1" y="connsiteY1"/>
                  </a:cxn>
                </a:cxnLst>
                <a:rect l="l" t="t" r="r" b="b"/>
                <a:pathLst>
                  <a:path w="35809" h="5909">
                    <a:moveTo>
                      <a:pt x="382" y="384"/>
                    </a:moveTo>
                    <a:lnTo>
                      <a:pt x="36192" y="384"/>
                    </a:lnTo>
                  </a:path>
                </a:pathLst>
              </a:custGeom>
              <a:solidFill>
                <a:srgbClr val="EC4E44"/>
              </a:solidFill>
              <a:ln w="5965" cap="sq">
                <a:noFill/>
                <a:prstDash val="solid"/>
                <a:miter/>
              </a:ln>
            </p:spPr>
            <p:txBody>
              <a:bodyPr rtlCol="0" anchor="ctr"/>
              <a:lstStyle/>
              <a:p>
                <a:endParaRPr lang="en-US"/>
              </a:p>
            </p:txBody>
          </p:sp>
          <p:sp>
            <p:nvSpPr>
              <p:cNvPr id="4231" name="Freeform: Shape 4230">
                <a:extLst>
                  <a:ext uri="{FF2B5EF4-FFF2-40B4-BE49-F238E27FC236}">
                    <a16:creationId xmlns:a16="http://schemas.microsoft.com/office/drawing/2014/main" id="{00F73A0C-1627-493B-95FC-519E14AD7238}"/>
                  </a:ext>
                </a:extLst>
              </p:cNvPr>
              <p:cNvSpPr/>
              <p:nvPr/>
            </p:nvSpPr>
            <p:spPr>
              <a:xfrm>
                <a:off x="2596521" y="4246968"/>
                <a:ext cx="35809" cy="5909"/>
              </a:xfrm>
              <a:custGeom>
                <a:avLst/>
                <a:gdLst>
                  <a:gd name="connsiteX0" fmla="*/ 382 w 35809"/>
                  <a:gd name="connsiteY0" fmla="*/ 384 h 5909"/>
                  <a:gd name="connsiteX1" fmla="*/ 36192 w 35809"/>
                  <a:gd name="connsiteY1" fmla="*/ 384 h 5909"/>
                </a:gdLst>
                <a:ahLst/>
                <a:cxnLst>
                  <a:cxn ang="0">
                    <a:pos x="connsiteX0" y="connsiteY0"/>
                  </a:cxn>
                  <a:cxn ang="0">
                    <a:pos x="connsiteX1" y="connsiteY1"/>
                  </a:cxn>
                </a:cxnLst>
                <a:rect l="l" t="t" r="r" b="b"/>
                <a:pathLst>
                  <a:path w="35809" h="5909">
                    <a:moveTo>
                      <a:pt x="382" y="384"/>
                    </a:moveTo>
                    <a:lnTo>
                      <a:pt x="36192" y="384"/>
                    </a:lnTo>
                  </a:path>
                </a:pathLst>
              </a:custGeom>
              <a:noFill/>
              <a:ln w="5965" cap="flat">
                <a:solidFill>
                  <a:srgbClr val="EC4E44"/>
                </a:solidFill>
                <a:prstDash val="solid"/>
                <a:miter/>
              </a:ln>
            </p:spPr>
            <p:txBody>
              <a:bodyPr rtlCol="0" anchor="ctr"/>
              <a:lstStyle/>
              <a:p>
                <a:endParaRPr lang="en-US"/>
              </a:p>
            </p:txBody>
          </p:sp>
          <p:sp>
            <p:nvSpPr>
              <p:cNvPr id="4232" name="Freeform: Shape 4231">
                <a:extLst>
                  <a:ext uri="{FF2B5EF4-FFF2-40B4-BE49-F238E27FC236}">
                    <a16:creationId xmlns:a16="http://schemas.microsoft.com/office/drawing/2014/main" id="{ECEB5DA6-65FF-4715-8C5B-0CBC588200B6}"/>
                  </a:ext>
                </a:extLst>
              </p:cNvPr>
              <p:cNvSpPr/>
              <p:nvPr/>
            </p:nvSpPr>
            <p:spPr>
              <a:xfrm>
                <a:off x="3384230" y="3528617"/>
                <a:ext cx="35809" cy="5909"/>
              </a:xfrm>
              <a:custGeom>
                <a:avLst/>
                <a:gdLst>
                  <a:gd name="connsiteX0" fmla="*/ 514 w 35809"/>
                  <a:gd name="connsiteY0" fmla="*/ 262 h 5909"/>
                  <a:gd name="connsiteX1" fmla="*/ 36324 w 35809"/>
                  <a:gd name="connsiteY1" fmla="*/ 262 h 5909"/>
                </a:gdLst>
                <a:ahLst/>
                <a:cxnLst>
                  <a:cxn ang="0">
                    <a:pos x="connsiteX0" y="connsiteY0"/>
                  </a:cxn>
                  <a:cxn ang="0">
                    <a:pos x="connsiteX1" y="connsiteY1"/>
                  </a:cxn>
                </a:cxnLst>
                <a:rect l="l" t="t" r="r" b="b"/>
                <a:pathLst>
                  <a:path w="35809" h="5909">
                    <a:moveTo>
                      <a:pt x="514" y="262"/>
                    </a:moveTo>
                    <a:lnTo>
                      <a:pt x="36324" y="262"/>
                    </a:lnTo>
                  </a:path>
                </a:pathLst>
              </a:custGeom>
              <a:solidFill>
                <a:srgbClr val="EC4E44"/>
              </a:solidFill>
              <a:ln w="5965" cap="sq">
                <a:noFill/>
                <a:prstDash val="solid"/>
                <a:miter/>
              </a:ln>
            </p:spPr>
            <p:txBody>
              <a:bodyPr rtlCol="0" anchor="ctr"/>
              <a:lstStyle/>
              <a:p>
                <a:endParaRPr lang="en-US"/>
              </a:p>
            </p:txBody>
          </p:sp>
          <p:sp>
            <p:nvSpPr>
              <p:cNvPr id="4233" name="Freeform: Shape 4232">
                <a:extLst>
                  <a:ext uri="{FF2B5EF4-FFF2-40B4-BE49-F238E27FC236}">
                    <a16:creationId xmlns:a16="http://schemas.microsoft.com/office/drawing/2014/main" id="{39EB7E3A-67B8-4658-BB15-64CB41B5C649}"/>
                  </a:ext>
                </a:extLst>
              </p:cNvPr>
              <p:cNvSpPr/>
              <p:nvPr/>
            </p:nvSpPr>
            <p:spPr>
              <a:xfrm>
                <a:off x="3384230" y="3528617"/>
                <a:ext cx="35809" cy="5909"/>
              </a:xfrm>
              <a:custGeom>
                <a:avLst/>
                <a:gdLst>
                  <a:gd name="connsiteX0" fmla="*/ 514 w 35809"/>
                  <a:gd name="connsiteY0" fmla="*/ 262 h 5909"/>
                  <a:gd name="connsiteX1" fmla="*/ 36324 w 35809"/>
                  <a:gd name="connsiteY1" fmla="*/ 262 h 5909"/>
                </a:gdLst>
                <a:ahLst/>
                <a:cxnLst>
                  <a:cxn ang="0">
                    <a:pos x="connsiteX0" y="connsiteY0"/>
                  </a:cxn>
                  <a:cxn ang="0">
                    <a:pos x="connsiteX1" y="connsiteY1"/>
                  </a:cxn>
                </a:cxnLst>
                <a:rect l="l" t="t" r="r" b="b"/>
                <a:pathLst>
                  <a:path w="35809" h="5909">
                    <a:moveTo>
                      <a:pt x="514" y="262"/>
                    </a:moveTo>
                    <a:lnTo>
                      <a:pt x="36324" y="262"/>
                    </a:lnTo>
                  </a:path>
                </a:pathLst>
              </a:custGeom>
              <a:noFill/>
              <a:ln w="5965" cap="flat">
                <a:solidFill>
                  <a:srgbClr val="EC4E44"/>
                </a:solidFill>
                <a:prstDash val="solid"/>
                <a:miter/>
              </a:ln>
            </p:spPr>
            <p:txBody>
              <a:bodyPr rtlCol="0" anchor="ctr"/>
              <a:lstStyle/>
              <a:p>
                <a:endParaRPr lang="en-US"/>
              </a:p>
            </p:txBody>
          </p:sp>
          <p:sp>
            <p:nvSpPr>
              <p:cNvPr id="4234" name="Freeform: Shape 4233">
                <a:extLst>
                  <a:ext uri="{FF2B5EF4-FFF2-40B4-BE49-F238E27FC236}">
                    <a16:creationId xmlns:a16="http://schemas.microsoft.com/office/drawing/2014/main" id="{763AF72C-F69B-47DC-A090-7354C0DA66FC}"/>
                  </a:ext>
                </a:extLst>
              </p:cNvPr>
              <p:cNvSpPr/>
              <p:nvPr/>
            </p:nvSpPr>
            <p:spPr>
              <a:xfrm>
                <a:off x="3079526" y="3795525"/>
                <a:ext cx="35809" cy="5909"/>
              </a:xfrm>
              <a:custGeom>
                <a:avLst/>
                <a:gdLst>
                  <a:gd name="connsiteX0" fmla="*/ 463 w 35809"/>
                  <a:gd name="connsiteY0" fmla="*/ 308 h 5909"/>
                  <a:gd name="connsiteX1" fmla="*/ 36273 w 35809"/>
                  <a:gd name="connsiteY1" fmla="*/ 308 h 5909"/>
                </a:gdLst>
                <a:ahLst/>
                <a:cxnLst>
                  <a:cxn ang="0">
                    <a:pos x="connsiteX0" y="connsiteY0"/>
                  </a:cxn>
                  <a:cxn ang="0">
                    <a:pos x="connsiteX1" y="connsiteY1"/>
                  </a:cxn>
                </a:cxnLst>
                <a:rect l="l" t="t" r="r" b="b"/>
                <a:pathLst>
                  <a:path w="35809" h="5909">
                    <a:moveTo>
                      <a:pt x="463" y="308"/>
                    </a:moveTo>
                    <a:lnTo>
                      <a:pt x="36273" y="308"/>
                    </a:lnTo>
                  </a:path>
                </a:pathLst>
              </a:custGeom>
              <a:solidFill>
                <a:srgbClr val="EC4E44"/>
              </a:solidFill>
              <a:ln w="5965" cap="sq">
                <a:noFill/>
                <a:prstDash val="solid"/>
                <a:miter/>
              </a:ln>
            </p:spPr>
            <p:txBody>
              <a:bodyPr rtlCol="0" anchor="ctr"/>
              <a:lstStyle/>
              <a:p>
                <a:endParaRPr lang="en-US"/>
              </a:p>
            </p:txBody>
          </p:sp>
          <p:sp>
            <p:nvSpPr>
              <p:cNvPr id="4235" name="Freeform: Shape 4234">
                <a:extLst>
                  <a:ext uri="{FF2B5EF4-FFF2-40B4-BE49-F238E27FC236}">
                    <a16:creationId xmlns:a16="http://schemas.microsoft.com/office/drawing/2014/main" id="{51BF117F-D3D2-420D-B6E4-8D97B7877041}"/>
                  </a:ext>
                </a:extLst>
              </p:cNvPr>
              <p:cNvSpPr/>
              <p:nvPr/>
            </p:nvSpPr>
            <p:spPr>
              <a:xfrm>
                <a:off x="3079526" y="3795525"/>
                <a:ext cx="35809" cy="5909"/>
              </a:xfrm>
              <a:custGeom>
                <a:avLst/>
                <a:gdLst>
                  <a:gd name="connsiteX0" fmla="*/ 463 w 35809"/>
                  <a:gd name="connsiteY0" fmla="*/ 308 h 5909"/>
                  <a:gd name="connsiteX1" fmla="*/ 36273 w 35809"/>
                  <a:gd name="connsiteY1" fmla="*/ 308 h 5909"/>
                </a:gdLst>
                <a:ahLst/>
                <a:cxnLst>
                  <a:cxn ang="0">
                    <a:pos x="connsiteX0" y="connsiteY0"/>
                  </a:cxn>
                  <a:cxn ang="0">
                    <a:pos x="connsiteX1" y="connsiteY1"/>
                  </a:cxn>
                </a:cxnLst>
                <a:rect l="l" t="t" r="r" b="b"/>
                <a:pathLst>
                  <a:path w="35809" h="5909">
                    <a:moveTo>
                      <a:pt x="463" y="308"/>
                    </a:moveTo>
                    <a:lnTo>
                      <a:pt x="36273" y="308"/>
                    </a:lnTo>
                  </a:path>
                </a:pathLst>
              </a:custGeom>
              <a:noFill/>
              <a:ln w="5965" cap="flat">
                <a:solidFill>
                  <a:srgbClr val="EC4E44"/>
                </a:solidFill>
                <a:prstDash val="solid"/>
                <a:miter/>
              </a:ln>
            </p:spPr>
            <p:txBody>
              <a:bodyPr rtlCol="0" anchor="ctr"/>
              <a:lstStyle/>
              <a:p>
                <a:endParaRPr lang="en-US"/>
              </a:p>
            </p:txBody>
          </p:sp>
          <p:sp>
            <p:nvSpPr>
              <p:cNvPr id="4236" name="Freeform: Shape 4235">
                <a:extLst>
                  <a:ext uri="{FF2B5EF4-FFF2-40B4-BE49-F238E27FC236}">
                    <a16:creationId xmlns:a16="http://schemas.microsoft.com/office/drawing/2014/main" id="{665AB3F1-37ED-4CD5-B546-823A0763FD70}"/>
                  </a:ext>
                </a:extLst>
              </p:cNvPr>
              <p:cNvSpPr/>
              <p:nvPr/>
            </p:nvSpPr>
            <p:spPr>
              <a:xfrm>
                <a:off x="2565367" y="4290996"/>
                <a:ext cx="35809" cy="5909"/>
              </a:xfrm>
              <a:custGeom>
                <a:avLst/>
                <a:gdLst>
                  <a:gd name="connsiteX0" fmla="*/ 377 w 35809"/>
                  <a:gd name="connsiteY0" fmla="*/ 391 h 5909"/>
                  <a:gd name="connsiteX1" fmla="*/ 36187 w 35809"/>
                  <a:gd name="connsiteY1" fmla="*/ 391 h 5909"/>
                </a:gdLst>
                <a:ahLst/>
                <a:cxnLst>
                  <a:cxn ang="0">
                    <a:pos x="connsiteX0" y="connsiteY0"/>
                  </a:cxn>
                  <a:cxn ang="0">
                    <a:pos x="connsiteX1" y="connsiteY1"/>
                  </a:cxn>
                </a:cxnLst>
                <a:rect l="l" t="t" r="r" b="b"/>
                <a:pathLst>
                  <a:path w="35809" h="5909">
                    <a:moveTo>
                      <a:pt x="377" y="391"/>
                    </a:moveTo>
                    <a:lnTo>
                      <a:pt x="36187" y="391"/>
                    </a:lnTo>
                  </a:path>
                </a:pathLst>
              </a:custGeom>
              <a:solidFill>
                <a:srgbClr val="EC4E44"/>
              </a:solidFill>
              <a:ln w="5965" cap="sq">
                <a:noFill/>
                <a:prstDash val="solid"/>
                <a:miter/>
              </a:ln>
            </p:spPr>
            <p:txBody>
              <a:bodyPr rtlCol="0" anchor="ctr"/>
              <a:lstStyle/>
              <a:p>
                <a:endParaRPr lang="en-US"/>
              </a:p>
            </p:txBody>
          </p:sp>
          <p:sp>
            <p:nvSpPr>
              <p:cNvPr id="4237" name="Freeform: Shape 4236">
                <a:extLst>
                  <a:ext uri="{FF2B5EF4-FFF2-40B4-BE49-F238E27FC236}">
                    <a16:creationId xmlns:a16="http://schemas.microsoft.com/office/drawing/2014/main" id="{ADA61D31-2B51-4AAF-BAD1-AF9D713F9532}"/>
                  </a:ext>
                </a:extLst>
              </p:cNvPr>
              <p:cNvSpPr/>
              <p:nvPr/>
            </p:nvSpPr>
            <p:spPr>
              <a:xfrm>
                <a:off x="2565367" y="4290996"/>
                <a:ext cx="35809" cy="5909"/>
              </a:xfrm>
              <a:custGeom>
                <a:avLst/>
                <a:gdLst>
                  <a:gd name="connsiteX0" fmla="*/ 377 w 35809"/>
                  <a:gd name="connsiteY0" fmla="*/ 391 h 5909"/>
                  <a:gd name="connsiteX1" fmla="*/ 36187 w 35809"/>
                  <a:gd name="connsiteY1" fmla="*/ 391 h 5909"/>
                </a:gdLst>
                <a:ahLst/>
                <a:cxnLst>
                  <a:cxn ang="0">
                    <a:pos x="connsiteX0" y="connsiteY0"/>
                  </a:cxn>
                  <a:cxn ang="0">
                    <a:pos x="connsiteX1" y="connsiteY1"/>
                  </a:cxn>
                </a:cxnLst>
                <a:rect l="l" t="t" r="r" b="b"/>
                <a:pathLst>
                  <a:path w="35809" h="5909">
                    <a:moveTo>
                      <a:pt x="377" y="391"/>
                    </a:moveTo>
                    <a:lnTo>
                      <a:pt x="36187" y="391"/>
                    </a:lnTo>
                  </a:path>
                </a:pathLst>
              </a:custGeom>
              <a:noFill/>
              <a:ln w="5965" cap="flat">
                <a:solidFill>
                  <a:srgbClr val="EC4E44"/>
                </a:solidFill>
                <a:prstDash val="solid"/>
                <a:miter/>
              </a:ln>
            </p:spPr>
            <p:txBody>
              <a:bodyPr rtlCol="0" anchor="ctr"/>
              <a:lstStyle/>
              <a:p>
                <a:endParaRPr lang="en-US"/>
              </a:p>
            </p:txBody>
          </p:sp>
          <p:sp>
            <p:nvSpPr>
              <p:cNvPr id="4238" name="Freeform: Shape 4237">
                <a:extLst>
                  <a:ext uri="{FF2B5EF4-FFF2-40B4-BE49-F238E27FC236}">
                    <a16:creationId xmlns:a16="http://schemas.microsoft.com/office/drawing/2014/main" id="{1B42EDC7-63CD-42D5-8A38-F4E3C7097CFF}"/>
                  </a:ext>
                </a:extLst>
              </p:cNvPr>
              <p:cNvSpPr/>
              <p:nvPr/>
            </p:nvSpPr>
            <p:spPr>
              <a:xfrm>
                <a:off x="3243987" y="3652529"/>
                <a:ext cx="35809" cy="5909"/>
              </a:xfrm>
              <a:custGeom>
                <a:avLst/>
                <a:gdLst>
                  <a:gd name="connsiteX0" fmla="*/ 491 w 35809"/>
                  <a:gd name="connsiteY0" fmla="*/ 283 h 5909"/>
                  <a:gd name="connsiteX1" fmla="*/ 36300 w 35809"/>
                  <a:gd name="connsiteY1" fmla="*/ 283 h 5909"/>
                </a:gdLst>
                <a:ahLst/>
                <a:cxnLst>
                  <a:cxn ang="0">
                    <a:pos x="connsiteX0" y="connsiteY0"/>
                  </a:cxn>
                  <a:cxn ang="0">
                    <a:pos x="connsiteX1" y="connsiteY1"/>
                  </a:cxn>
                </a:cxnLst>
                <a:rect l="l" t="t" r="r" b="b"/>
                <a:pathLst>
                  <a:path w="35809" h="5909">
                    <a:moveTo>
                      <a:pt x="491" y="283"/>
                    </a:moveTo>
                    <a:lnTo>
                      <a:pt x="36300" y="283"/>
                    </a:lnTo>
                  </a:path>
                </a:pathLst>
              </a:custGeom>
              <a:solidFill>
                <a:srgbClr val="EC4E44"/>
              </a:solidFill>
              <a:ln w="5965" cap="sq">
                <a:noFill/>
                <a:prstDash val="solid"/>
                <a:miter/>
              </a:ln>
            </p:spPr>
            <p:txBody>
              <a:bodyPr rtlCol="0" anchor="ctr"/>
              <a:lstStyle/>
              <a:p>
                <a:endParaRPr lang="en-US"/>
              </a:p>
            </p:txBody>
          </p:sp>
          <p:sp>
            <p:nvSpPr>
              <p:cNvPr id="4239" name="Freeform: Shape 4238">
                <a:extLst>
                  <a:ext uri="{FF2B5EF4-FFF2-40B4-BE49-F238E27FC236}">
                    <a16:creationId xmlns:a16="http://schemas.microsoft.com/office/drawing/2014/main" id="{46FD11FF-D7DE-4C47-AF35-D58ECF1AE07C}"/>
                  </a:ext>
                </a:extLst>
              </p:cNvPr>
              <p:cNvSpPr/>
              <p:nvPr/>
            </p:nvSpPr>
            <p:spPr>
              <a:xfrm>
                <a:off x="3243987" y="3652529"/>
                <a:ext cx="35809" cy="5909"/>
              </a:xfrm>
              <a:custGeom>
                <a:avLst/>
                <a:gdLst>
                  <a:gd name="connsiteX0" fmla="*/ 491 w 35809"/>
                  <a:gd name="connsiteY0" fmla="*/ 283 h 5909"/>
                  <a:gd name="connsiteX1" fmla="*/ 36300 w 35809"/>
                  <a:gd name="connsiteY1" fmla="*/ 283 h 5909"/>
                </a:gdLst>
                <a:ahLst/>
                <a:cxnLst>
                  <a:cxn ang="0">
                    <a:pos x="connsiteX0" y="connsiteY0"/>
                  </a:cxn>
                  <a:cxn ang="0">
                    <a:pos x="connsiteX1" y="connsiteY1"/>
                  </a:cxn>
                </a:cxnLst>
                <a:rect l="l" t="t" r="r" b="b"/>
                <a:pathLst>
                  <a:path w="35809" h="5909">
                    <a:moveTo>
                      <a:pt x="491" y="283"/>
                    </a:moveTo>
                    <a:lnTo>
                      <a:pt x="36300" y="283"/>
                    </a:lnTo>
                  </a:path>
                </a:pathLst>
              </a:custGeom>
              <a:noFill/>
              <a:ln w="5965" cap="flat">
                <a:solidFill>
                  <a:srgbClr val="EC4E44"/>
                </a:solidFill>
                <a:prstDash val="solid"/>
                <a:miter/>
              </a:ln>
            </p:spPr>
            <p:txBody>
              <a:bodyPr rtlCol="0" anchor="ctr"/>
              <a:lstStyle/>
              <a:p>
                <a:endParaRPr lang="en-US"/>
              </a:p>
            </p:txBody>
          </p:sp>
          <p:sp>
            <p:nvSpPr>
              <p:cNvPr id="4240" name="Freeform: Shape 4239">
                <a:extLst>
                  <a:ext uri="{FF2B5EF4-FFF2-40B4-BE49-F238E27FC236}">
                    <a16:creationId xmlns:a16="http://schemas.microsoft.com/office/drawing/2014/main" id="{D3DD737D-53B5-4161-9F1D-41CC56CDF600}"/>
                  </a:ext>
                </a:extLst>
              </p:cNvPr>
              <p:cNvSpPr/>
              <p:nvPr/>
            </p:nvSpPr>
            <p:spPr>
              <a:xfrm>
                <a:off x="3491147" y="3436466"/>
                <a:ext cx="35809" cy="5909"/>
              </a:xfrm>
              <a:custGeom>
                <a:avLst/>
                <a:gdLst>
                  <a:gd name="connsiteX0" fmla="*/ 532 w 35809"/>
                  <a:gd name="connsiteY0" fmla="*/ 247 h 5909"/>
                  <a:gd name="connsiteX1" fmla="*/ 36342 w 35809"/>
                  <a:gd name="connsiteY1" fmla="*/ 247 h 5909"/>
                </a:gdLst>
                <a:ahLst/>
                <a:cxnLst>
                  <a:cxn ang="0">
                    <a:pos x="connsiteX0" y="connsiteY0"/>
                  </a:cxn>
                  <a:cxn ang="0">
                    <a:pos x="connsiteX1" y="connsiteY1"/>
                  </a:cxn>
                </a:cxnLst>
                <a:rect l="l" t="t" r="r" b="b"/>
                <a:pathLst>
                  <a:path w="35809" h="5909">
                    <a:moveTo>
                      <a:pt x="532" y="247"/>
                    </a:moveTo>
                    <a:lnTo>
                      <a:pt x="36342" y="247"/>
                    </a:lnTo>
                  </a:path>
                </a:pathLst>
              </a:custGeom>
              <a:solidFill>
                <a:srgbClr val="EC4E44"/>
              </a:solidFill>
              <a:ln w="5965" cap="sq">
                <a:noFill/>
                <a:prstDash val="solid"/>
                <a:miter/>
              </a:ln>
            </p:spPr>
            <p:txBody>
              <a:bodyPr rtlCol="0" anchor="ctr"/>
              <a:lstStyle/>
              <a:p>
                <a:endParaRPr lang="en-US"/>
              </a:p>
            </p:txBody>
          </p:sp>
          <p:sp>
            <p:nvSpPr>
              <p:cNvPr id="4241" name="Freeform: Shape 4240">
                <a:extLst>
                  <a:ext uri="{FF2B5EF4-FFF2-40B4-BE49-F238E27FC236}">
                    <a16:creationId xmlns:a16="http://schemas.microsoft.com/office/drawing/2014/main" id="{3E6D27A6-DC83-4E05-B12F-F81EFD0023C7}"/>
                  </a:ext>
                </a:extLst>
              </p:cNvPr>
              <p:cNvSpPr/>
              <p:nvPr/>
            </p:nvSpPr>
            <p:spPr>
              <a:xfrm>
                <a:off x="3491147" y="3436466"/>
                <a:ext cx="35809" cy="5909"/>
              </a:xfrm>
              <a:custGeom>
                <a:avLst/>
                <a:gdLst>
                  <a:gd name="connsiteX0" fmla="*/ 532 w 35809"/>
                  <a:gd name="connsiteY0" fmla="*/ 247 h 5909"/>
                  <a:gd name="connsiteX1" fmla="*/ 36342 w 35809"/>
                  <a:gd name="connsiteY1" fmla="*/ 247 h 5909"/>
                </a:gdLst>
                <a:ahLst/>
                <a:cxnLst>
                  <a:cxn ang="0">
                    <a:pos x="connsiteX0" y="connsiteY0"/>
                  </a:cxn>
                  <a:cxn ang="0">
                    <a:pos x="connsiteX1" y="connsiteY1"/>
                  </a:cxn>
                </a:cxnLst>
                <a:rect l="l" t="t" r="r" b="b"/>
                <a:pathLst>
                  <a:path w="35809" h="5909">
                    <a:moveTo>
                      <a:pt x="532" y="247"/>
                    </a:moveTo>
                    <a:lnTo>
                      <a:pt x="36342" y="247"/>
                    </a:lnTo>
                  </a:path>
                </a:pathLst>
              </a:custGeom>
              <a:noFill/>
              <a:ln w="5965" cap="flat">
                <a:solidFill>
                  <a:srgbClr val="EC4E44"/>
                </a:solidFill>
                <a:prstDash val="solid"/>
                <a:miter/>
              </a:ln>
            </p:spPr>
            <p:txBody>
              <a:bodyPr rtlCol="0" anchor="ctr"/>
              <a:lstStyle/>
              <a:p>
                <a:endParaRPr lang="en-US"/>
              </a:p>
            </p:txBody>
          </p:sp>
          <p:sp>
            <p:nvSpPr>
              <p:cNvPr id="4242" name="Freeform: Shape 4241">
                <a:extLst>
                  <a:ext uri="{FF2B5EF4-FFF2-40B4-BE49-F238E27FC236}">
                    <a16:creationId xmlns:a16="http://schemas.microsoft.com/office/drawing/2014/main" id="{AF862728-3AA7-41AA-8B75-41BEA0C9EF28}"/>
                  </a:ext>
                </a:extLst>
              </p:cNvPr>
              <p:cNvSpPr/>
              <p:nvPr/>
            </p:nvSpPr>
            <p:spPr>
              <a:xfrm>
                <a:off x="3154038" y="3736511"/>
                <a:ext cx="35809" cy="5909"/>
              </a:xfrm>
              <a:custGeom>
                <a:avLst/>
                <a:gdLst>
                  <a:gd name="connsiteX0" fmla="*/ 476 w 35809"/>
                  <a:gd name="connsiteY0" fmla="*/ 298 h 5909"/>
                  <a:gd name="connsiteX1" fmla="*/ 36285 w 35809"/>
                  <a:gd name="connsiteY1" fmla="*/ 298 h 5909"/>
                </a:gdLst>
                <a:ahLst/>
                <a:cxnLst>
                  <a:cxn ang="0">
                    <a:pos x="connsiteX0" y="connsiteY0"/>
                  </a:cxn>
                  <a:cxn ang="0">
                    <a:pos x="connsiteX1" y="connsiteY1"/>
                  </a:cxn>
                </a:cxnLst>
                <a:rect l="l" t="t" r="r" b="b"/>
                <a:pathLst>
                  <a:path w="35809" h="5909">
                    <a:moveTo>
                      <a:pt x="476" y="298"/>
                    </a:moveTo>
                    <a:lnTo>
                      <a:pt x="36285" y="298"/>
                    </a:lnTo>
                  </a:path>
                </a:pathLst>
              </a:custGeom>
              <a:solidFill>
                <a:srgbClr val="EC4E44"/>
              </a:solidFill>
              <a:ln w="5965" cap="sq">
                <a:noFill/>
                <a:prstDash val="solid"/>
                <a:miter/>
              </a:ln>
            </p:spPr>
            <p:txBody>
              <a:bodyPr rtlCol="0" anchor="ctr"/>
              <a:lstStyle/>
              <a:p>
                <a:endParaRPr lang="en-US"/>
              </a:p>
            </p:txBody>
          </p:sp>
          <p:sp>
            <p:nvSpPr>
              <p:cNvPr id="4243" name="Freeform: Shape 4242">
                <a:extLst>
                  <a:ext uri="{FF2B5EF4-FFF2-40B4-BE49-F238E27FC236}">
                    <a16:creationId xmlns:a16="http://schemas.microsoft.com/office/drawing/2014/main" id="{124BEC63-8608-40A6-AFF3-DBB01B57A8DA}"/>
                  </a:ext>
                </a:extLst>
              </p:cNvPr>
              <p:cNvSpPr/>
              <p:nvPr/>
            </p:nvSpPr>
            <p:spPr>
              <a:xfrm>
                <a:off x="3154038" y="3736511"/>
                <a:ext cx="35809" cy="5909"/>
              </a:xfrm>
              <a:custGeom>
                <a:avLst/>
                <a:gdLst>
                  <a:gd name="connsiteX0" fmla="*/ 476 w 35809"/>
                  <a:gd name="connsiteY0" fmla="*/ 298 h 5909"/>
                  <a:gd name="connsiteX1" fmla="*/ 36285 w 35809"/>
                  <a:gd name="connsiteY1" fmla="*/ 298 h 5909"/>
                </a:gdLst>
                <a:ahLst/>
                <a:cxnLst>
                  <a:cxn ang="0">
                    <a:pos x="connsiteX0" y="connsiteY0"/>
                  </a:cxn>
                  <a:cxn ang="0">
                    <a:pos x="connsiteX1" y="connsiteY1"/>
                  </a:cxn>
                </a:cxnLst>
                <a:rect l="l" t="t" r="r" b="b"/>
                <a:pathLst>
                  <a:path w="35809" h="5909">
                    <a:moveTo>
                      <a:pt x="476" y="298"/>
                    </a:moveTo>
                    <a:lnTo>
                      <a:pt x="36285" y="298"/>
                    </a:lnTo>
                  </a:path>
                </a:pathLst>
              </a:custGeom>
              <a:noFill/>
              <a:ln w="5965" cap="flat">
                <a:solidFill>
                  <a:srgbClr val="EC4E44"/>
                </a:solidFill>
                <a:prstDash val="solid"/>
                <a:miter/>
              </a:ln>
            </p:spPr>
            <p:txBody>
              <a:bodyPr rtlCol="0" anchor="ctr"/>
              <a:lstStyle/>
              <a:p>
                <a:endParaRPr lang="en-US"/>
              </a:p>
            </p:txBody>
          </p:sp>
          <p:sp>
            <p:nvSpPr>
              <p:cNvPr id="4244" name="Freeform: Shape 4243">
                <a:extLst>
                  <a:ext uri="{FF2B5EF4-FFF2-40B4-BE49-F238E27FC236}">
                    <a16:creationId xmlns:a16="http://schemas.microsoft.com/office/drawing/2014/main" id="{6FB51B27-9F1B-47D8-A664-CC444ED482AB}"/>
                  </a:ext>
                </a:extLst>
              </p:cNvPr>
              <p:cNvSpPr/>
              <p:nvPr/>
            </p:nvSpPr>
            <p:spPr>
              <a:xfrm>
                <a:off x="2730753" y="4093983"/>
                <a:ext cx="35809" cy="5909"/>
              </a:xfrm>
              <a:custGeom>
                <a:avLst/>
                <a:gdLst>
                  <a:gd name="connsiteX0" fmla="*/ 405 w 35809"/>
                  <a:gd name="connsiteY0" fmla="*/ 358 h 5909"/>
                  <a:gd name="connsiteX1" fmla="*/ 36214 w 35809"/>
                  <a:gd name="connsiteY1" fmla="*/ 358 h 5909"/>
                </a:gdLst>
                <a:ahLst/>
                <a:cxnLst>
                  <a:cxn ang="0">
                    <a:pos x="connsiteX0" y="connsiteY0"/>
                  </a:cxn>
                  <a:cxn ang="0">
                    <a:pos x="connsiteX1" y="connsiteY1"/>
                  </a:cxn>
                </a:cxnLst>
                <a:rect l="l" t="t" r="r" b="b"/>
                <a:pathLst>
                  <a:path w="35809" h="5909">
                    <a:moveTo>
                      <a:pt x="405" y="358"/>
                    </a:moveTo>
                    <a:lnTo>
                      <a:pt x="36214" y="358"/>
                    </a:lnTo>
                  </a:path>
                </a:pathLst>
              </a:custGeom>
              <a:solidFill>
                <a:srgbClr val="EC4E44"/>
              </a:solidFill>
              <a:ln w="5965" cap="sq">
                <a:noFill/>
                <a:prstDash val="solid"/>
                <a:miter/>
              </a:ln>
            </p:spPr>
            <p:txBody>
              <a:bodyPr rtlCol="0" anchor="ctr"/>
              <a:lstStyle/>
              <a:p>
                <a:endParaRPr lang="en-US"/>
              </a:p>
            </p:txBody>
          </p:sp>
          <p:sp>
            <p:nvSpPr>
              <p:cNvPr id="4245" name="Freeform: Shape 4244">
                <a:extLst>
                  <a:ext uri="{FF2B5EF4-FFF2-40B4-BE49-F238E27FC236}">
                    <a16:creationId xmlns:a16="http://schemas.microsoft.com/office/drawing/2014/main" id="{92A44860-EF6E-4FA0-8823-0B11895B777B}"/>
                  </a:ext>
                </a:extLst>
              </p:cNvPr>
              <p:cNvSpPr/>
              <p:nvPr/>
            </p:nvSpPr>
            <p:spPr>
              <a:xfrm>
                <a:off x="2730753" y="4093983"/>
                <a:ext cx="35809" cy="5909"/>
              </a:xfrm>
              <a:custGeom>
                <a:avLst/>
                <a:gdLst>
                  <a:gd name="connsiteX0" fmla="*/ 405 w 35809"/>
                  <a:gd name="connsiteY0" fmla="*/ 358 h 5909"/>
                  <a:gd name="connsiteX1" fmla="*/ 36214 w 35809"/>
                  <a:gd name="connsiteY1" fmla="*/ 358 h 5909"/>
                </a:gdLst>
                <a:ahLst/>
                <a:cxnLst>
                  <a:cxn ang="0">
                    <a:pos x="connsiteX0" y="connsiteY0"/>
                  </a:cxn>
                  <a:cxn ang="0">
                    <a:pos x="connsiteX1" y="connsiteY1"/>
                  </a:cxn>
                </a:cxnLst>
                <a:rect l="l" t="t" r="r" b="b"/>
                <a:pathLst>
                  <a:path w="35809" h="5909">
                    <a:moveTo>
                      <a:pt x="405" y="358"/>
                    </a:moveTo>
                    <a:lnTo>
                      <a:pt x="36214" y="358"/>
                    </a:lnTo>
                  </a:path>
                </a:pathLst>
              </a:custGeom>
              <a:noFill/>
              <a:ln w="5965" cap="flat">
                <a:solidFill>
                  <a:srgbClr val="EC4E44"/>
                </a:solidFill>
                <a:prstDash val="solid"/>
                <a:miter/>
              </a:ln>
            </p:spPr>
            <p:txBody>
              <a:bodyPr rtlCol="0" anchor="ctr"/>
              <a:lstStyle/>
              <a:p>
                <a:endParaRPr lang="en-US"/>
              </a:p>
            </p:txBody>
          </p:sp>
          <p:sp>
            <p:nvSpPr>
              <p:cNvPr id="4246" name="Freeform: Shape 4245">
                <a:extLst>
                  <a:ext uri="{FF2B5EF4-FFF2-40B4-BE49-F238E27FC236}">
                    <a16:creationId xmlns:a16="http://schemas.microsoft.com/office/drawing/2014/main" id="{35D0DA04-37E1-428D-B500-0B35A28AD772}"/>
                  </a:ext>
                </a:extLst>
              </p:cNvPr>
              <p:cNvSpPr/>
              <p:nvPr/>
            </p:nvSpPr>
            <p:spPr>
              <a:xfrm>
                <a:off x="1379530" y="5288678"/>
                <a:ext cx="35809" cy="5909"/>
              </a:xfrm>
              <a:custGeom>
                <a:avLst/>
                <a:gdLst>
                  <a:gd name="connsiteX0" fmla="*/ 178 w 35809"/>
                  <a:gd name="connsiteY0" fmla="*/ 560 h 5909"/>
                  <a:gd name="connsiteX1" fmla="*/ 35988 w 35809"/>
                  <a:gd name="connsiteY1" fmla="*/ 560 h 5909"/>
                </a:gdLst>
                <a:ahLst/>
                <a:cxnLst>
                  <a:cxn ang="0">
                    <a:pos x="connsiteX0" y="connsiteY0"/>
                  </a:cxn>
                  <a:cxn ang="0">
                    <a:pos x="connsiteX1" y="connsiteY1"/>
                  </a:cxn>
                </a:cxnLst>
                <a:rect l="l" t="t" r="r" b="b"/>
                <a:pathLst>
                  <a:path w="35809" h="5909">
                    <a:moveTo>
                      <a:pt x="178" y="560"/>
                    </a:moveTo>
                    <a:lnTo>
                      <a:pt x="35988" y="560"/>
                    </a:lnTo>
                  </a:path>
                </a:pathLst>
              </a:custGeom>
              <a:solidFill>
                <a:srgbClr val="EC4E44"/>
              </a:solidFill>
              <a:ln w="5965" cap="sq">
                <a:noFill/>
                <a:prstDash val="solid"/>
                <a:miter/>
              </a:ln>
            </p:spPr>
            <p:txBody>
              <a:bodyPr rtlCol="0" anchor="ctr"/>
              <a:lstStyle/>
              <a:p>
                <a:endParaRPr lang="en-US"/>
              </a:p>
            </p:txBody>
          </p:sp>
          <p:sp>
            <p:nvSpPr>
              <p:cNvPr id="4247" name="Freeform: Shape 4246">
                <a:extLst>
                  <a:ext uri="{FF2B5EF4-FFF2-40B4-BE49-F238E27FC236}">
                    <a16:creationId xmlns:a16="http://schemas.microsoft.com/office/drawing/2014/main" id="{46B6AE7C-A11C-4F48-9443-0884AE94AB87}"/>
                  </a:ext>
                </a:extLst>
              </p:cNvPr>
              <p:cNvSpPr/>
              <p:nvPr/>
            </p:nvSpPr>
            <p:spPr>
              <a:xfrm>
                <a:off x="1379530" y="5288678"/>
                <a:ext cx="35809" cy="5909"/>
              </a:xfrm>
              <a:custGeom>
                <a:avLst/>
                <a:gdLst>
                  <a:gd name="connsiteX0" fmla="*/ 178 w 35809"/>
                  <a:gd name="connsiteY0" fmla="*/ 560 h 5909"/>
                  <a:gd name="connsiteX1" fmla="*/ 35988 w 35809"/>
                  <a:gd name="connsiteY1" fmla="*/ 560 h 5909"/>
                </a:gdLst>
                <a:ahLst/>
                <a:cxnLst>
                  <a:cxn ang="0">
                    <a:pos x="connsiteX0" y="connsiteY0"/>
                  </a:cxn>
                  <a:cxn ang="0">
                    <a:pos x="connsiteX1" y="connsiteY1"/>
                  </a:cxn>
                </a:cxnLst>
                <a:rect l="l" t="t" r="r" b="b"/>
                <a:pathLst>
                  <a:path w="35809" h="5909">
                    <a:moveTo>
                      <a:pt x="178" y="560"/>
                    </a:moveTo>
                    <a:lnTo>
                      <a:pt x="35988" y="560"/>
                    </a:lnTo>
                  </a:path>
                </a:pathLst>
              </a:custGeom>
              <a:noFill/>
              <a:ln w="5965" cap="flat">
                <a:solidFill>
                  <a:srgbClr val="EC4E44"/>
                </a:solidFill>
                <a:prstDash val="solid"/>
                <a:miter/>
              </a:ln>
            </p:spPr>
            <p:txBody>
              <a:bodyPr rtlCol="0" anchor="ctr"/>
              <a:lstStyle/>
              <a:p>
                <a:endParaRPr lang="en-US"/>
              </a:p>
            </p:txBody>
          </p:sp>
          <p:sp>
            <p:nvSpPr>
              <p:cNvPr id="4248" name="Freeform: Shape 4247">
                <a:extLst>
                  <a:ext uri="{FF2B5EF4-FFF2-40B4-BE49-F238E27FC236}">
                    <a16:creationId xmlns:a16="http://schemas.microsoft.com/office/drawing/2014/main" id="{651A55B9-0DE4-4A43-B22B-68D3357258DE}"/>
                  </a:ext>
                </a:extLst>
              </p:cNvPr>
              <p:cNvSpPr/>
              <p:nvPr/>
            </p:nvSpPr>
            <p:spPr>
              <a:xfrm>
                <a:off x="3265108" y="3656383"/>
                <a:ext cx="35809" cy="5909"/>
              </a:xfrm>
              <a:custGeom>
                <a:avLst/>
                <a:gdLst>
                  <a:gd name="connsiteX0" fmla="*/ 494 w 35809"/>
                  <a:gd name="connsiteY0" fmla="*/ 284 h 5909"/>
                  <a:gd name="connsiteX1" fmla="*/ 36304 w 35809"/>
                  <a:gd name="connsiteY1" fmla="*/ 284 h 5909"/>
                </a:gdLst>
                <a:ahLst/>
                <a:cxnLst>
                  <a:cxn ang="0">
                    <a:pos x="connsiteX0" y="connsiteY0"/>
                  </a:cxn>
                  <a:cxn ang="0">
                    <a:pos x="connsiteX1" y="connsiteY1"/>
                  </a:cxn>
                </a:cxnLst>
                <a:rect l="l" t="t" r="r" b="b"/>
                <a:pathLst>
                  <a:path w="35809" h="5909">
                    <a:moveTo>
                      <a:pt x="494" y="284"/>
                    </a:moveTo>
                    <a:lnTo>
                      <a:pt x="36304" y="284"/>
                    </a:lnTo>
                  </a:path>
                </a:pathLst>
              </a:custGeom>
              <a:solidFill>
                <a:srgbClr val="EC4E44"/>
              </a:solidFill>
              <a:ln w="5965" cap="sq">
                <a:noFill/>
                <a:prstDash val="solid"/>
                <a:miter/>
              </a:ln>
            </p:spPr>
            <p:txBody>
              <a:bodyPr rtlCol="0" anchor="ctr"/>
              <a:lstStyle/>
              <a:p>
                <a:endParaRPr lang="en-US"/>
              </a:p>
            </p:txBody>
          </p:sp>
          <p:sp>
            <p:nvSpPr>
              <p:cNvPr id="4249" name="Freeform: Shape 4248">
                <a:extLst>
                  <a:ext uri="{FF2B5EF4-FFF2-40B4-BE49-F238E27FC236}">
                    <a16:creationId xmlns:a16="http://schemas.microsoft.com/office/drawing/2014/main" id="{2AC2623B-32FC-4C9E-9423-EF10190411C5}"/>
                  </a:ext>
                </a:extLst>
              </p:cNvPr>
              <p:cNvSpPr/>
              <p:nvPr/>
            </p:nvSpPr>
            <p:spPr>
              <a:xfrm>
                <a:off x="3265108" y="3656383"/>
                <a:ext cx="35809" cy="5909"/>
              </a:xfrm>
              <a:custGeom>
                <a:avLst/>
                <a:gdLst>
                  <a:gd name="connsiteX0" fmla="*/ 494 w 35809"/>
                  <a:gd name="connsiteY0" fmla="*/ 284 h 5909"/>
                  <a:gd name="connsiteX1" fmla="*/ 36304 w 35809"/>
                  <a:gd name="connsiteY1" fmla="*/ 284 h 5909"/>
                </a:gdLst>
                <a:ahLst/>
                <a:cxnLst>
                  <a:cxn ang="0">
                    <a:pos x="connsiteX0" y="connsiteY0"/>
                  </a:cxn>
                  <a:cxn ang="0">
                    <a:pos x="connsiteX1" y="connsiteY1"/>
                  </a:cxn>
                </a:cxnLst>
                <a:rect l="l" t="t" r="r" b="b"/>
                <a:pathLst>
                  <a:path w="35809" h="5909">
                    <a:moveTo>
                      <a:pt x="494" y="284"/>
                    </a:moveTo>
                    <a:lnTo>
                      <a:pt x="36304" y="284"/>
                    </a:lnTo>
                  </a:path>
                </a:pathLst>
              </a:custGeom>
              <a:noFill/>
              <a:ln w="5965" cap="flat">
                <a:solidFill>
                  <a:srgbClr val="EC4E44"/>
                </a:solidFill>
                <a:prstDash val="solid"/>
                <a:miter/>
              </a:ln>
            </p:spPr>
            <p:txBody>
              <a:bodyPr rtlCol="0" anchor="ctr"/>
              <a:lstStyle/>
              <a:p>
                <a:endParaRPr lang="en-US"/>
              </a:p>
            </p:txBody>
          </p:sp>
          <p:sp>
            <p:nvSpPr>
              <p:cNvPr id="4250" name="Freeform: Shape 4249">
                <a:extLst>
                  <a:ext uri="{FF2B5EF4-FFF2-40B4-BE49-F238E27FC236}">
                    <a16:creationId xmlns:a16="http://schemas.microsoft.com/office/drawing/2014/main" id="{AE467315-EFC8-4359-A629-3EE35A329F17}"/>
                  </a:ext>
                </a:extLst>
              </p:cNvPr>
              <p:cNvSpPr/>
              <p:nvPr/>
            </p:nvSpPr>
            <p:spPr>
              <a:xfrm>
                <a:off x="4042851" y="2973442"/>
                <a:ext cx="35809" cy="5909"/>
              </a:xfrm>
              <a:custGeom>
                <a:avLst/>
                <a:gdLst>
                  <a:gd name="connsiteX0" fmla="*/ 625 w 35809"/>
                  <a:gd name="connsiteY0" fmla="*/ 169 h 5909"/>
                  <a:gd name="connsiteX1" fmla="*/ 36434 w 35809"/>
                  <a:gd name="connsiteY1" fmla="*/ 169 h 5909"/>
                </a:gdLst>
                <a:ahLst/>
                <a:cxnLst>
                  <a:cxn ang="0">
                    <a:pos x="connsiteX0" y="connsiteY0"/>
                  </a:cxn>
                  <a:cxn ang="0">
                    <a:pos x="connsiteX1" y="connsiteY1"/>
                  </a:cxn>
                </a:cxnLst>
                <a:rect l="l" t="t" r="r" b="b"/>
                <a:pathLst>
                  <a:path w="35809" h="5909">
                    <a:moveTo>
                      <a:pt x="625" y="169"/>
                    </a:moveTo>
                    <a:lnTo>
                      <a:pt x="36434" y="169"/>
                    </a:lnTo>
                  </a:path>
                </a:pathLst>
              </a:custGeom>
              <a:solidFill>
                <a:srgbClr val="EC4E44"/>
              </a:solidFill>
              <a:ln w="5965" cap="sq">
                <a:noFill/>
                <a:prstDash val="solid"/>
                <a:miter/>
              </a:ln>
            </p:spPr>
            <p:txBody>
              <a:bodyPr rtlCol="0" anchor="ctr"/>
              <a:lstStyle/>
              <a:p>
                <a:endParaRPr lang="en-US"/>
              </a:p>
            </p:txBody>
          </p:sp>
          <p:sp>
            <p:nvSpPr>
              <p:cNvPr id="4251" name="Freeform: Shape 4250">
                <a:extLst>
                  <a:ext uri="{FF2B5EF4-FFF2-40B4-BE49-F238E27FC236}">
                    <a16:creationId xmlns:a16="http://schemas.microsoft.com/office/drawing/2014/main" id="{922AC339-722A-4FE3-8391-84737C504819}"/>
                  </a:ext>
                </a:extLst>
              </p:cNvPr>
              <p:cNvSpPr/>
              <p:nvPr/>
            </p:nvSpPr>
            <p:spPr>
              <a:xfrm>
                <a:off x="4042851" y="2973442"/>
                <a:ext cx="35809" cy="5909"/>
              </a:xfrm>
              <a:custGeom>
                <a:avLst/>
                <a:gdLst>
                  <a:gd name="connsiteX0" fmla="*/ 625 w 35809"/>
                  <a:gd name="connsiteY0" fmla="*/ 169 h 5909"/>
                  <a:gd name="connsiteX1" fmla="*/ 36434 w 35809"/>
                  <a:gd name="connsiteY1" fmla="*/ 169 h 5909"/>
                </a:gdLst>
                <a:ahLst/>
                <a:cxnLst>
                  <a:cxn ang="0">
                    <a:pos x="connsiteX0" y="connsiteY0"/>
                  </a:cxn>
                  <a:cxn ang="0">
                    <a:pos x="connsiteX1" y="connsiteY1"/>
                  </a:cxn>
                </a:cxnLst>
                <a:rect l="l" t="t" r="r" b="b"/>
                <a:pathLst>
                  <a:path w="35809" h="5909">
                    <a:moveTo>
                      <a:pt x="625" y="169"/>
                    </a:moveTo>
                    <a:lnTo>
                      <a:pt x="36434" y="169"/>
                    </a:lnTo>
                  </a:path>
                </a:pathLst>
              </a:custGeom>
              <a:noFill/>
              <a:ln w="5965" cap="flat">
                <a:solidFill>
                  <a:srgbClr val="EC4E44"/>
                </a:solidFill>
                <a:prstDash val="solid"/>
                <a:miter/>
              </a:ln>
            </p:spPr>
            <p:txBody>
              <a:bodyPr rtlCol="0" anchor="ctr"/>
              <a:lstStyle/>
              <a:p>
                <a:endParaRPr lang="en-US"/>
              </a:p>
            </p:txBody>
          </p:sp>
          <p:sp>
            <p:nvSpPr>
              <p:cNvPr id="4252" name="Freeform: Shape 4251">
                <a:extLst>
                  <a:ext uri="{FF2B5EF4-FFF2-40B4-BE49-F238E27FC236}">
                    <a16:creationId xmlns:a16="http://schemas.microsoft.com/office/drawing/2014/main" id="{CE245812-E4F2-476E-AC0F-D57C434C16E9}"/>
                  </a:ext>
                </a:extLst>
              </p:cNvPr>
              <p:cNvSpPr/>
              <p:nvPr/>
            </p:nvSpPr>
            <p:spPr>
              <a:xfrm>
                <a:off x="2993017" y="3890956"/>
                <a:ext cx="35809" cy="5909"/>
              </a:xfrm>
              <a:custGeom>
                <a:avLst/>
                <a:gdLst>
                  <a:gd name="connsiteX0" fmla="*/ 449 w 35809"/>
                  <a:gd name="connsiteY0" fmla="*/ 324 h 5909"/>
                  <a:gd name="connsiteX1" fmla="*/ 36258 w 35809"/>
                  <a:gd name="connsiteY1" fmla="*/ 324 h 5909"/>
                </a:gdLst>
                <a:ahLst/>
                <a:cxnLst>
                  <a:cxn ang="0">
                    <a:pos x="connsiteX0" y="connsiteY0"/>
                  </a:cxn>
                  <a:cxn ang="0">
                    <a:pos x="connsiteX1" y="connsiteY1"/>
                  </a:cxn>
                </a:cxnLst>
                <a:rect l="l" t="t" r="r" b="b"/>
                <a:pathLst>
                  <a:path w="35809" h="5909">
                    <a:moveTo>
                      <a:pt x="449" y="324"/>
                    </a:moveTo>
                    <a:lnTo>
                      <a:pt x="36258" y="324"/>
                    </a:lnTo>
                  </a:path>
                </a:pathLst>
              </a:custGeom>
              <a:solidFill>
                <a:srgbClr val="EC4E44"/>
              </a:solidFill>
              <a:ln w="5965" cap="sq">
                <a:noFill/>
                <a:prstDash val="solid"/>
                <a:miter/>
              </a:ln>
            </p:spPr>
            <p:txBody>
              <a:bodyPr rtlCol="0" anchor="ctr"/>
              <a:lstStyle/>
              <a:p>
                <a:endParaRPr lang="en-US"/>
              </a:p>
            </p:txBody>
          </p:sp>
          <p:sp>
            <p:nvSpPr>
              <p:cNvPr id="4253" name="Freeform: Shape 4252">
                <a:extLst>
                  <a:ext uri="{FF2B5EF4-FFF2-40B4-BE49-F238E27FC236}">
                    <a16:creationId xmlns:a16="http://schemas.microsoft.com/office/drawing/2014/main" id="{B373AF96-1AEA-415B-B378-34E07D6DF68D}"/>
                  </a:ext>
                </a:extLst>
              </p:cNvPr>
              <p:cNvSpPr/>
              <p:nvPr/>
            </p:nvSpPr>
            <p:spPr>
              <a:xfrm>
                <a:off x="2993017" y="3890956"/>
                <a:ext cx="35809" cy="5909"/>
              </a:xfrm>
              <a:custGeom>
                <a:avLst/>
                <a:gdLst>
                  <a:gd name="connsiteX0" fmla="*/ 449 w 35809"/>
                  <a:gd name="connsiteY0" fmla="*/ 324 h 5909"/>
                  <a:gd name="connsiteX1" fmla="*/ 36258 w 35809"/>
                  <a:gd name="connsiteY1" fmla="*/ 324 h 5909"/>
                </a:gdLst>
                <a:ahLst/>
                <a:cxnLst>
                  <a:cxn ang="0">
                    <a:pos x="connsiteX0" y="connsiteY0"/>
                  </a:cxn>
                  <a:cxn ang="0">
                    <a:pos x="connsiteX1" y="connsiteY1"/>
                  </a:cxn>
                </a:cxnLst>
                <a:rect l="l" t="t" r="r" b="b"/>
                <a:pathLst>
                  <a:path w="35809" h="5909">
                    <a:moveTo>
                      <a:pt x="449" y="324"/>
                    </a:moveTo>
                    <a:lnTo>
                      <a:pt x="36258" y="324"/>
                    </a:lnTo>
                  </a:path>
                </a:pathLst>
              </a:custGeom>
              <a:noFill/>
              <a:ln w="5965" cap="flat">
                <a:solidFill>
                  <a:srgbClr val="EC4E44"/>
                </a:solidFill>
                <a:prstDash val="solid"/>
                <a:miter/>
              </a:ln>
            </p:spPr>
            <p:txBody>
              <a:bodyPr rtlCol="0" anchor="ctr"/>
              <a:lstStyle/>
              <a:p>
                <a:endParaRPr lang="en-US"/>
              </a:p>
            </p:txBody>
          </p:sp>
          <p:sp>
            <p:nvSpPr>
              <p:cNvPr id="4254" name="Freeform: Shape 4253">
                <a:extLst>
                  <a:ext uri="{FF2B5EF4-FFF2-40B4-BE49-F238E27FC236}">
                    <a16:creationId xmlns:a16="http://schemas.microsoft.com/office/drawing/2014/main" id="{208D058D-BC76-4482-B381-71568A8D113B}"/>
                  </a:ext>
                </a:extLst>
              </p:cNvPr>
              <p:cNvSpPr/>
              <p:nvPr/>
            </p:nvSpPr>
            <p:spPr>
              <a:xfrm>
                <a:off x="2543588" y="4263241"/>
                <a:ext cx="35809" cy="5909"/>
              </a:xfrm>
              <a:custGeom>
                <a:avLst/>
                <a:gdLst>
                  <a:gd name="connsiteX0" fmla="*/ 374 w 35809"/>
                  <a:gd name="connsiteY0" fmla="*/ 387 h 5909"/>
                  <a:gd name="connsiteX1" fmla="*/ 36183 w 35809"/>
                  <a:gd name="connsiteY1" fmla="*/ 387 h 5909"/>
                </a:gdLst>
                <a:ahLst/>
                <a:cxnLst>
                  <a:cxn ang="0">
                    <a:pos x="connsiteX0" y="connsiteY0"/>
                  </a:cxn>
                  <a:cxn ang="0">
                    <a:pos x="connsiteX1" y="connsiteY1"/>
                  </a:cxn>
                </a:cxnLst>
                <a:rect l="l" t="t" r="r" b="b"/>
                <a:pathLst>
                  <a:path w="35809" h="5909">
                    <a:moveTo>
                      <a:pt x="374" y="387"/>
                    </a:moveTo>
                    <a:lnTo>
                      <a:pt x="36183" y="387"/>
                    </a:lnTo>
                  </a:path>
                </a:pathLst>
              </a:custGeom>
              <a:solidFill>
                <a:srgbClr val="EC4E44"/>
              </a:solidFill>
              <a:ln w="5965" cap="sq">
                <a:noFill/>
                <a:prstDash val="solid"/>
                <a:miter/>
              </a:ln>
            </p:spPr>
            <p:txBody>
              <a:bodyPr rtlCol="0" anchor="ctr"/>
              <a:lstStyle/>
              <a:p>
                <a:endParaRPr lang="en-US"/>
              </a:p>
            </p:txBody>
          </p:sp>
          <p:sp>
            <p:nvSpPr>
              <p:cNvPr id="4255" name="Freeform: Shape 4254">
                <a:extLst>
                  <a:ext uri="{FF2B5EF4-FFF2-40B4-BE49-F238E27FC236}">
                    <a16:creationId xmlns:a16="http://schemas.microsoft.com/office/drawing/2014/main" id="{F40A97AC-0246-42C8-9871-38B080616945}"/>
                  </a:ext>
                </a:extLst>
              </p:cNvPr>
              <p:cNvSpPr/>
              <p:nvPr/>
            </p:nvSpPr>
            <p:spPr>
              <a:xfrm>
                <a:off x="2543588" y="4263241"/>
                <a:ext cx="35809" cy="5909"/>
              </a:xfrm>
              <a:custGeom>
                <a:avLst/>
                <a:gdLst>
                  <a:gd name="connsiteX0" fmla="*/ 374 w 35809"/>
                  <a:gd name="connsiteY0" fmla="*/ 387 h 5909"/>
                  <a:gd name="connsiteX1" fmla="*/ 36183 w 35809"/>
                  <a:gd name="connsiteY1" fmla="*/ 387 h 5909"/>
                </a:gdLst>
                <a:ahLst/>
                <a:cxnLst>
                  <a:cxn ang="0">
                    <a:pos x="connsiteX0" y="connsiteY0"/>
                  </a:cxn>
                  <a:cxn ang="0">
                    <a:pos x="connsiteX1" y="connsiteY1"/>
                  </a:cxn>
                </a:cxnLst>
                <a:rect l="l" t="t" r="r" b="b"/>
                <a:pathLst>
                  <a:path w="35809" h="5909">
                    <a:moveTo>
                      <a:pt x="374" y="387"/>
                    </a:moveTo>
                    <a:lnTo>
                      <a:pt x="36183" y="387"/>
                    </a:lnTo>
                  </a:path>
                </a:pathLst>
              </a:custGeom>
              <a:noFill/>
              <a:ln w="5965" cap="flat">
                <a:solidFill>
                  <a:srgbClr val="EC4E44"/>
                </a:solidFill>
                <a:prstDash val="solid"/>
                <a:miter/>
              </a:ln>
            </p:spPr>
            <p:txBody>
              <a:bodyPr rtlCol="0" anchor="ctr"/>
              <a:lstStyle/>
              <a:p>
                <a:endParaRPr lang="en-US"/>
              </a:p>
            </p:txBody>
          </p:sp>
          <p:sp>
            <p:nvSpPr>
              <p:cNvPr id="4256" name="Freeform: Shape 4255">
                <a:extLst>
                  <a:ext uri="{FF2B5EF4-FFF2-40B4-BE49-F238E27FC236}">
                    <a16:creationId xmlns:a16="http://schemas.microsoft.com/office/drawing/2014/main" id="{B6AA3E75-C241-4242-B8A7-A59DA5CD89EB}"/>
                  </a:ext>
                </a:extLst>
              </p:cNvPr>
              <p:cNvSpPr/>
              <p:nvPr/>
            </p:nvSpPr>
            <p:spPr>
              <a:xfrm>
                <a:off x="2342424" y="4451802"/>
                <a:ext cx="35809" cy="5909"/>
              </a:xfrm>
              <a:custGeom>
                <a:avLst/>
                <a:gdLst>
                  <a:gd name="connsiteX0" fmla="*/ 340 w 35809"/>
                  <a:gd name="connsiteY0" fmla="*/ 419 h 5909"/>
                  <a:gd name="connsiteX1" fmla="*/ 36149 w 35809"/>
                  <a:gd name="connsiteY1" fmla="*/ 419 h 5909"/>
                </a:gdLst>
                <a:ahLst/>
                <a:cxnLst>
                  <a:cxn ang="0">
                    <a:pos x="connsiteX0" y="connsiteY0"/>
                  </a:cxn>
                  <a:cxn ang="0">
                    <a:pos x="connsiteX1" y="connsiteY1"/>
                  </a:cxn>
                </a:cxnLst>
                <a:rect l="l" t="t" r="r" b="b"/>
                <a:pathLst>
                  <a:path w="35809" h="5909">
                    <a:moveTo>
                      <a:pt x="340" y="419"/>
                    </a:moveTo>
                    <a:lnTo>
                      <a:pt x="36149" y="419"/>
                    </a:lnTo>
                  </a:path>
                </a:pathLst>
              </a:custGeom>
              <a:solidFill>
                <a:srgbClr val="EC4E44"/>
              </a:solidFill>
              <a:ln w="5965" cap="sq">
                <a:noFill/>
                <a:prstDash val="solid"/>
                <a:miter/>
              </a:ln>
            </p:spPr>
            <p:txBody>
              <a:bodyPr rtlCol="0" anchor="ctr"/>
              <a:lstStyle/>
              <a:p>
                <a:endParaRPr lang="en-US"/>
              </a:p>
            </p:txBody>
          </p:sp>
          <p:sp>
            <p:nvSpPr>
              <p:cNvPr id="4257" name="Freeform: Shape 4256">
                <a:extLst>
                  <a:ext uri="{FF2B5EF4-FFF2-40B4-BE49-F238E27FC236}">
                    <a16:creationId xmlns:a16="http://schemas.microsoft.com/office/drawing/2014/main" id="{3735C188-441E-41D2-9947-994FD3F0A084}"/>
                  </a:ext>
                </a:extLst>
              </p:cNvPr>
              <p:cNvSpPr/>
              <p:nvPr/>
            </p:nvSpPr>
            <p:spPr>
              <a:xfrm>
                <a:off x="2342424" y="4451802"/>
                <a:ext cx="35809" cy="5909"/>
              </a:xfrm>
              <a:custGeom>
                <a:avLst/>
                <a:gdLst>
                  <a:gd name="connsiteX0" fmla="*/ 340 w 35809"/>
                  <a:gd name="connsiteY0" fmla="*/ 419 h 5909"/>
                  <a:gd name="connsiteX1" fmla="*/ 36149 w 35809"/>
                  <a:gd name="connsiteY1" fmla="*/ 419 h 5909"/>
                </a:gdLst>
                <a:ahLst/>
                <a:cxnLst>
                  <a:cxn ang="0">
                    <a:pos x="connsiteX0" y="connsiteY0"/>
                  </a:cxn>
                  <a:cxn ang="0">
                    <a:pos x="connsiteX1" y="connsiteY1"/>
                  </a:cxn>
                </a:cxnLst>
                <a:rect l="l" t="t" r="r" b="b"/>
                <a:pathLst>
                  <a:path w="35809" h="5909">
                    <a:moveTo>
                      <a:pt x="340" y="419"/>
                    </a:moveTo>
                    <a:lnTo>
                      <a:pt x="36149" y="419"/>
                    </a:lnTo>
                  </a:path>
                </a:pathLst>
              </a:custGeom>
              <a:noFill/>
              <a:ln w="5965" cap="flat">
                <a:solidFill>
                  <a:srgbClr val="EC4E44"/>
                </a:solidFill>
                <a:prstDash val="solid"/>
                <a:miter/>
              </a:ln>
            </p:spPr>
            <p:txBody>
              <a:bodyPr rtlCol="0" anchor="ctr"/>
              <a:lstStyle/>
              <a:p>
                <a:endParaRPr lang="en-US"/>
              </a:p>
            </p:txBody>
          </p:sp>
          <p:sp>
            <p:nvSpPr>
              <p:cNvPr id="4258" name="Freeform: Shape 4257">
                <a:extLst>
                  <a:ext uri="{FF2B5EF4-FFF2-40B4-BE49-F238E27FC236}">
                    <a16:creationId xmlns:a16="http://schemas.microsoft.com/office/drawing/2014/main" id="{7CB52AAA-2984-4177-A513-48C869518F10}"/>
                  </a:ext>
                </a:extLst>
              </p:cNvPr>
              <p:cNvSpPr/>
              <p:nvPr/>
            </p:nvSpPr>
            <p:spPr>
              <a:xfrm>
                <a:off x="3576289" y="3377616"/>
                <a:ext cx="35809" cy="5909"/>
              </a:xfrm>
              <a:custGeom>
                <a:avLst/>
                <a:gdLst>
                  <a:gd name="connsiteX0" fmla="*/ 547 w 35809"/>
                  <a:gd name="connsiteY0" fmla="*/ 237 h 5909"/>
                  <a:gd name="connsiteX1" fmla="*/ 36356 w 35809"/>
                  <a:gd name="connsiteY1" fmla="*/ 237 h 5909"/>
                </a:gdLst>
                <a:ahLst/>
                <a:cxnLst>
                  <a:cxn ang="0">
                    <a:pos x="connsiteX0" y="connsiteY0"/>
                  </a:cxn>
                  <a:cxn ang="0">
                    <a:pos x="connsiteX1" y="connsiteY1"/>
                  </a:cxn>
                </a:cxnLst>
                <a:rect l="l" t="t" r="r" b="b"/>
                <a:pathLst>
                  <a:path w="35809" h="5909">
                    <a:moveTo>
                      <a:pt x="547" y="237"/>
                    </a:moveTo>
                    <a:lnTo>
                      <a:pt x="36356" y="237"/>
                    </a:lnTo>
                  </a:path>
                </a:pathLst>
              </a:custGeom>
              <a:solidFill>
                <a:srgbClr val="EC4E44"/>
              </a:solidFill>
              <a:ln w="5965" cap="sq">
                <a:noFill/>
                <a:prstDash val="solid"/>
                <a:miter/>
              </a:ln>
            </p:spPr>
            <p:txBody>
              <a:bodyPr rtlCol="0" anchor="ctr"/>
              <a:lstStyle/>
              <a:p>
                <a:endParaRPr lang="en-US"/>
              </a:p>
            </p:txBody>
          </p:sp>
          <p:sp>
            <p:nvSpPr>
              <p:cNvPr id="4259" name="Freeform: Shape 4258">
                <a:extLst>
                  <a:ext uri="{FF2B5EF4-FFF2-40B4-BE49-F238E27FC236}">
                    <a16:creationId xmlns:a16="http://schemas.microsoft.com/office/drawing/2014/main" id="{BDA106D9-A333-477A-B223-5C93FB8605C4}"/>
                  </a:ext>
                </a:extLst>
              </p:cNvPr>
              <p:cNvSpPr/>
              <p:nvPr/>
            </p:nvSpPr>
            <p:spPr>
              <a:xfrm>
                <a:off x="3576289" y="3377616"/>
                <a:ext cx="35809" cy="5909"/>
              </a:xfrm>
              <a:custGeom>
                <a:avLst/>
                <a:gdLst>
                  <a:gd name="connsiteX0" fmla="*/ 547 w 35809"/>
                  <a:gd name="connsiteY0" fmla="*/ 237 h 5909"/>
                  <a:gd name="connsiteX1" fmla="*/ 36356 w 35809"/>
                  <a:gd name="connsiteY1" fmla="*/ 237 h 5909"/>
                </a:gdLst>
                <a:ahLst/>
                <a:cxnLst>
                  <a:cxn ang="0">
                    <a:pos x="connsiteX0" y="connsiteY0"/>
                  </a:cxn>
                  <a:cxn ang="0">
                    <a:pos x="connsiteX1" y="connsiteY1"/>
                  </a:cxn>
                </a:cxnLst>
                <a:rect l="l" t="t" r="r" b="b"/>
                <a:pathLst>
                  <a:path w="35809" h="5909">
                    <a:moveTo>
                      <a:pt x="547" y="237"/>
                    </a:moveTo>
                    <a:lnTo>
                      <a:pt x="36356" y="237"/>
                    </a:lnTo>
                  </a:path>
                </a:pathLst>
              </a:custGeom>
              <a:noFill/>
              <a:ln w="5965" cap="flat">
                <a:solidFill>
                  <a:srgbClr val="EC4E44"/>
                </a:solidFill>
                <a:prstDash val="solid"/>
                <a:miter/>
              </a:ln>
            </p:spPr>
            <p:txBody>
              <a:bodyPr rtlCol="0" anchor="ctr"/>
              <a:lstStyle/>
              <a:p>
                <a:endParaRPr lang="en-US"/>
              </a:p>
            </p:txBody>
          </p:sp>
          <p:sp>
            <p:nvSpPr>
              <p:cNvPr id="4260" name="Freeform: Shape 4259">
                <a:extLst>
                  <a:ext uri="{FF2B5EF4-FFF2-40B4-BE49-F238E27FC236}">
                    <a16:creationId xmlns:a16="http://schemas.microsoft.com/office/drawing/2014/main" id="{6139F52C-21EF-4990-B672-3F9C97A6E1B4}"/>
                  </a:ext>
                </a:extLst>
              </p:cNvPr>
              <p:cNvSpPr/>
              <p:nvPr/>
            </p:nvSpPr>
            <p:spPr>
              <a:xfrm>
                <a:off x="3834315" y="3151256"/>
                <a:ext cx="35809" cy="5909"/>
              </a:xfrm>
              <a:custGeom>
                <a:avLst/>
                <a:gdLst>
                  <a:gd name="connsiteX0" fmla="*/ 590 w 35809"/>
                  <a:gd name="connsiteY0" fmla="*/ 199 h 5909"/>
                  <a:gd name="connsiteX1" fmla="*/ 36399 w 35809"/>
                  <a:gd name="connsiteY1" fmla="*/ 199 h 5909"/>
                </a:gdLst>
                <a:ahLst/>
                <a:cxnLst>
                  <a:cxn ang="0">
                    <a:pos x="connsiteX0" y="connsiteY0"/>
                  </a:cxn>
                  <a:cxn ang="0">
                    <a:pos x="connsiteX1" y="connsiteY1"/>
                  </a:cxn>
                </a:cxnLst>
                <a:rect l="l" t="t" r="r" b="b"/>
                <a:pathLst>
                  <a:path w="35809" h="5909">
                    <a:moveTo>
                      <a:pt x="590" y="199"/>
                    </a:moveTo>
                    <a:lnTo>
                      <a:pt x="36399" y="199"/>
                    </a:lnTo>
                  </a:path>
                </a:pathLst>
              </a:custGeom>
              <a:solidFill>
                <a:srgbClr val="EC4E44"/>
              </a:solidFill>
              <a:ln w="5965" cap="sq">
                <a:noFill/>
                <a:prstDash val="solid"/>
                <a:miter/>
              </a:ln>
            </p:spPr>
            <p:txBody>
              <a:bodyPr rtlCol="0" anchor="ctr"/>
              <a:lstStyle/>
              <a:p>
                <a:endParaRPr lang="en-US"/>
              </a:p>
            </p:txBody>
          </p:sp>
          <p:sp>
            <p:nvSpPr>
              <p:cNvPr id="4261" name="Freeform: Shape 4260">
                <a:extLst>
                  <a:ext uri="{FF2B5EF4-FFF2-40B4-BE49-F238E27FC236}">
                    <a16:creationId xmlns:a16="http://schemas.microsoft.com/office/drawing/2014/main" id="{0E47A8EB-97A1-4E97-9E9E-A137AFD4817D}"/>
                  </a:ext>
                </a:extLst>
              </p:cNvPr>
              <p:cNvSpPr/>
              <p:nvPr/>
            </p:nvSpPr>
            <p:spPr>
              <a:xfrm>
                <a:off x="3834315" y="3151256"/>
                <a:ext cx="35809" cy="5909"/>
              </a:xfrm>
              <a:custGeom>
                <a:avLst/>
                <a:gdLst>
                  <a:gd name="connsiteX0" fmla="*/ 590 w 35809"/>
                  <a:gd name="connsiteY0" fmla="*/ 199 h 5909"/>
                  <a:gd name="connsiteX1" fmla="*/ 36399 w 35809"/>
                  <a:gd name="connsiteY1" fmla="*/ 199 h 5909"/>
                </a:gdLst>
                <a:ahLst/>
                <a:cxnLst>
                  <a:cxn ang="0">
                    <a:pos x="connsiteX0" y="connsiteY0"/>
                  </a:cxn>
                  <a:cxn ang="0">
                    <a:pos x="connsiteX1" y="connsiteY1"/>
                  </a:cxn>
                </a:cxnLst>
                <a:rect l="l" t="t" r="r" b="b"/>
                <a:pathLst>
                  <a:path w="35809" h="5909">
                    <a:moveTo>
                      <a:pt x="590" y="199"/>
                    </a:moveTo>
                    <a:lnTo>
                      <a:pt x="36399" y="199"/>
                    </a:lnTo>
                  </a:path>
                </a:pathLst>
              </a:custGeom>
              <a:noFill/>
              <a:ln w="5965" cap="flat">
                <a:solidFill>
                  <a:srgbClr val="EC4E44"/>
                </a:solidFill>
                <a:prstDash val="solid"/>
                <a:miter/>
              </a:ln>
            </p:spPr>
            <p:txBody>
              <a:bodyPr rtlCol="0" anchor="ctr"/>
              <a:lstStyle/>
              <a:p>
                <a:endParaRPr lang="en-US"/>
              </a:p>
            </p:txBody>
          </p:sp>
          <p:sp>
            <p:nvSpPr>
              <p:cNvPr id="4262" name="Freeform: Shape 4261">
                <a:extLst>
                  <a:ext uri="{FF2B5EF4-FFF2-40B4-BE49-F238E27FC236}">
                    <a16:creationId xmlns:a16="http://schemas.microsoft.com/office/drawing/2014/main" id="{39F9C4E2-9115-4F20-B79A-1334D8518D44}"/>
                  </a:ext>
                </a:extLst>
              </p:cNvPr>
              <p:cNvSpPr/>
              <p:nvPr/>
            </p:nvSpPr>
            <p:spPr>
              <a:xfrm>
                <a:off x="2551066" y="4291286"/>
                <a:ext cx="35809" cy="5909"/>
              </a:xfrm>
              <a:custGeom>
                <a:avLst/>
                <a:gdLst>
                  <a:gd name="connsiteX0" fmla="*/ 375 w 35809"/>
                  <a:gd name="connsiteY0" fmla="*/ 392 h 5909"/>
                  <a:gd name="connsiteX1" fmla="*/ 36184 w 35809"/>
                  <a:gd name="connsiteY1" fmla="*/ 392 h 5909"/>
                </a:gdLst>
                <a:ahLst/>
                <a:cxnLst>
                  <a:cxn ang="0">
                    <a:pos x="connsiteX0" y="connsiteY0"/>
                  </a:cxn>
                  <a:cxn ang="0">
                    <a:pos x="connsiteX1" y="connsiteY1"/>
                  </a:cxn>
                </a:cxnLst>
                <a:rect l="l" t="t" r="r" b="b"/>
                <a:pathLst>
                  <a:path w="35809" h="5909">
                    <a:moveTo>
                      <a:pt x="375" y="392"/>
                    </a:moveTo>
                    <a:lnTo>
                      <a:pt x="36184" y="392"/>
                    </a:lnTo>
                  </a:path>
                </a:pathLst>
              </a:custGeom>
              <a:solidFill>
                <a:srgbClr val="EC4E44"/>
              </a:solidFill>
              <a:ln w="5965" cap="sq">
                <a:noFill/>
                <a:prstDash val="solid"/>
                <a:miter/>
              </a:ln>
            </p:spPr>
            <p:txBody>
              <a:bodyPr rtlCol="0" anchor="ctr"/>
              <a:lstStyle/>
              <a:p>
                <a:endParaRPr lang="en-US"/>
              </a:p>
            </p:txBody>
          </p:sp>
          <p:sp>
            <p:nvSpPr>
              <p:cNvPr id="4263" name="Freeform: Shape 4262">
                <a:extLst>
                  <a:ext uri="{FF2B5EF4-FFF2-40B4-BE49-F238E27FC236}">
                    <a16:creationId xmlns:a16="http://schemas.microsoft.com/office/drawing/2014/main" id="{9D690B58-D57B-4C09-9E6D-FCB7215BED51}"/>
                  </a:ext>
                </a:extLst>
              </p:cNvPr>
              <p:cNvSpPr/>
              <p:nvPr/>
            </p:nvSpPr>
            <p:spPr>
              <a:xfrm>
                <a:off x="2551066" y="4291286"/>
                <a:ext cx="35809" cy="5909"/>
              </a:xfrm>
              <a:custGeom>
                <a:avLst/>
                <a:gdLst>
                  <a:gd name="connsiteX0" fmla="*/ 375 w 35809"/>
                  <a:gd name="connsiteY0" fmla="*/ 392 h 5909"/>
                  <a:gd name="connsiteX1" fmla="*/ 36184 w 35809"/>
                  <a:gd name="connsiteY1" fmla="*/ 392 h 5909"/>
                </a:gdLst>
                <a:ahLst/>
                <a:cxnLst>
                  <a:cxn ang="0">
                    <a:pos x="connsiteX0" y="connsiteY0"/>
                  </a:cxn>
                  <a:cxn ang="0">
                    <a:pos x="connsiteX1" y="connsiteY1"/>
                  </a:cxn>
                </a:cxnLst>
                <a:rect l="l" t="t" r="r" b="b"/>
                <a:pathLst>
                  <a:path w="35809" h="5909">
                    <a:moveTo>
                      <a:pt x="375" y="392"/>
                    </a:moveTo>
                    <a:lnTo>
                      <a:pt x="36184" y="392"/>
                    </a:lnTo>
                  </a:path>
                </a:pathLst>
              </a:custGeom>
              <a:noFill/>
              <a:ln w="5965" cap="flat">
                <a:solidFill>
                  <a:srgbClr val="EC4E44"/>
                </a:solidFill>
                <a:prstDash val="solid"/>
                <a:miter/>
              </a:ln>
            </p:spPr>
            <p:txBody>
              <a:bodyPr rtlCol="0" anchor="ctr"/>
              <a:lstStyle/>
              <a:p>
                <a:endParaRPr lang="en-US"/>
              </a:p>
            </p:txBody>
          </p:sp>
          <p:sp>
            <p:nvSpPr>
              <p:cNvPr id="4264" name="Freeform: Shape 4263">
                <a:extLst>
                  <a:ext uri="{FF2B5EF4-FFF2-40B4-BE49-F238E27FC236}">
                    <a16:creationId xmlns:a16="http://schemas.microsoft.com/office/drawing/2014/main" id="{78387215-0F37-4A74-BBF2-6FCB8DF29BD2}"/>
                  </a:ext>
                </a:extLst>
              </p:cNvPr>
              <p:cNvSpPr/>
              <p:nvPr/>
            </p:nvSpPr>
            <p:spPr>
              <a:xfrm>
                <a:off x="2658586" y="4182515"/>
                <a:ext cx="35809" cy="5909"/>
              </a:xfrm>
              <a:custGeom>
                <a:avLst/>
                <a:gdLst>
                  <a:gd name="connsiteX0" fmla="*/ 393 w 35809"/>
                  <a:gd name="connsiteY0" fmla="*/ 373 h 5909"/>
                  <a:gd name="connsiteX1" fmla="*/ 36202 w 35809"/>
                  <a:gd name="connsiteY1" fmla="*/ 373 h 5909"/>
                </a:gdLst>
                <a:ahLst/>
                <a:cxnLst>
                  <a:cxn ang="0">
                    <a:pos x="connsiteX0" y="connsiteY0"/>
                  </a:cxn>
                  <a:cxn ang="0">
                    <a:pos x="connsiteX1" y="connsiteY1"/>
                  </a:cxn>
                </a:cxnLst>
                <a:rect l="l" t="t" r="r" b="b"/>
                <a:pathLst>
                  <a:path w="35809" h="5909">
                    <a:moveTo>
                      <a:pt x="393" y="373"/>
                    </a:moveTo>
                    <a:lnTo>
                      <a:pt x="36202" y="373"/>
                    </a:lnTo>
                  </a:path>
                </a:pathLst>
              </a:custGeom>
              <a:solidFill>
                <a:srgbClr val="EC4E44"/>
              </a:solidFill>
              <a:ln w="5965" cap="sq">
                <a:noFill/>
                <a:prstDash val="solid"/>
                <a:miter/>
              </a:ln>
            </p:spPr>
            <p:txBody>
              <a:bodyPr rtlCol="0" anchor="ctr"/>
              <a:lstStyle/>
              <a:p>
                <a:endParaRPr lang="en-US"/>
              </a:p>
            </p:txBody>
          </p:sp>
          <p:sp>
            <p:nvSpPr>
              <p:cNvPr id="4265" name="Freeform: Shape 4264">
                <a:extLst>
                  <a:ext uri="{FF2B5EF4-FFF2-40B4-BE49-F238E27FC236}">
                    <a16:creationId xmlns:a16="http://schemas.microsoft.com/office/drawing/2014/main" id="{35100F9B-35BA-4C77-B800-B9E939C85A1C}"/>
                  </a:ext>
                </a:extLst>
              </p:cNvPr>
              <p:cNvSpPr/>
              <p:nvPr/>
            </p:nvSpPr>
            <p:spPr>
              <a:xfrm>
                <a:off x="2658586" y="4182515"/>
                <a:ext cx="35809" cy="5909"/>
              </a:xfrm>
              <a:custGeom>
                <a:avLst/>
                <a:gdLst>
                  <a:gd name="connsiteX0" fmla="*/ 393 w 35809"/>
                  <a:gd name="connsiteY0" fmla="*/ 373 h 5909"/>
                  <a:gd name="connsiteX1" fmla="*/ 36202 w 35809"/>
                  <a:gd name="connsiteY1" fmla="*/ 373 h 5909"/>
                </a:gdLst>
                <a:ahLst/>
                <a:cxnLst>
                  <a:cxn ang="0">
                    <a:pos x="connsiteX0" y="connsiteY0"/>
                  </a:cxn>
                  <a:cxn ang="0">
                    <a:pos x="connsiteX1" y="connsiteY1"/>
                  </a:cxn>
                </a:cxnLst>
                <a:rect l="l" t="t" r="r" b="b"/>
                <a:pathLst>
                  <a:path w="35809" h="5909">
                    <a:moveTo>
                      <a:pt x="393" y="373"/>
                    </a:moveTo>
                    <a:lnTo>
                      <a:pt x="36202" y="373"/>
                    </a:lnTo>
                  </a:path>
                </a:pathLst>
              </a:custGeom>
              <a:noFill/>
              <a:ln w="5965" cap="flat">
                <a:solidFill>
                  <a:srgbClr val="EC4E44"/>
                </a:solidFill>
                <a:prstDash val="solid"/>
                <a:miter/>
              </a:ln>
            </p:spPr>
            <p:txBody>
              <a:bodyPr rtlCol="0" anchor="ctr"/>
              <a:lstStyle/>
              <a:p>
                <a:endParaRPr lang="en-US"/>
              </a:p>
            </p:txBody>
          </p:sp>
          <p:grpSp>
            <p:nvGrpSpPr>
              <p:cNvPr id="4266" name="Graphic 27">
                <a:extLst>
                  <a:ext uri="{FF2B5EF4-FFF2-40B4-BE49-F238E27FC236}">
                    <a16:creationId xmlns:a16="http://schemas.microsoft.com/office/drawing/2014/main" id="{54A4E0B3-C6B6-3648-90FC-1A9BB5395B52}"/>
                  </a:ext>
                </a:extLst>
              </p:cNvPr>
              <p:cNvGrpSpPr/>
              <p:nvPr/>
            </p:nvGrpSpPr>
            <p:grpSpPr>
              <a:xfrm>
                <a:off x="976762" y="2293873"/>
                <a:ext cx="3849809" cy="3547089"/>
                <a:chOff x="976762" y="2293873"/>
                <a:chExt cx="3849809" cy="3547089"/>
              </a:xfrm>
            </p:grpSpPr>
            <p:sp>
              <p:nvSpPr>
                <p:cNvPr id="4267" name="Freeform: Shape 4266">
                  <a:extLst>
                    <a:ext uri="{FF2B5EF4-FFF2-40B4-BE49-F238E27FC236}">
                      <a16:creationId xmlns:a16="http://schemas.microsoft.com/office/drawing/2014/main" id="{743AC993-3E8F-4894-A0C4-1639272DF1C0}"/>
                    </a:ext>
                  </a:extLst>
                </p:cNvPr>
                <p:cNvSpPr/>
                <p:nvPr/>
              </p:nvSpPr>
              <p:spPr>
                <a:xfrm>
                  <a:off x="976762" y="2457079"/>
                  <a:ext cx="3666193" cy="3264133"/>
                </a:xfrm>
                <a:custGeom>
                  <a:avLst/>
                  <a:gdLst>
                    <a:gd name="connsiteX0" fmla="*/ 0 w 3666193"/>
                    <a:gd name="connsiteY0" fmla="*/ 3264134 h 3264133"/>
                    <a:gd name="connsiteX1" fmla="*/ 3666193 w 3666193"/>
                    <a:gd name="connsiteY1" fmla="*/ 0 h 3264133"/>
                  </a:gdLst>
                  <a:ahLst/>
                  <a:cxnLst>
                    <a:cxn ang="0">
                      <a:pos x="connsiteX0" y="connsiteY0"/>
                    </a:cxn>
                    <a:cxn ang="0">
                      <a:pos x="connsiteX1" y="connsiteY1"/>
                    </a:cxn>
                  </a:cxnLst>
                  <a:rect l="l" t="t" r="r" b="b"/>
                  <a:pathLst>
                    <a:path w="3666193" h="3264133">
                      <a:moveTo>
                        <a:pt x="0" y="3264134"/>
                      </a:moveTo>
                      <a:lnTo>
                        <a:pt x="3666193" y="0"/>
                      </a:lnTo>
                    </a:path>
                  </a:pathLst>
                </a:custGeom>
                <a:ln w="2982" cap="flat">
                  <a:solidFill>
                    <a:srgbClr val="0072BD"/>
                  </a:solidFill>
                  <a:prstDash val="solid"/>
                  <a:round/>
                </a:ln>
              </p:spPr>
              <p:txBody>
                <a:bodyPr rtlCol="0" anchor="ctr"/>
                <a:lstStyle/>
                <a:p>
                  <a:endParaRPr lang="en-US"/>
                </a:p>
              </p:txBody>
            </p:sp>
            <p:sp>
              <p:nvSpPr>
                <p:cNvPr id="4268" name="Freeform: Shape 4267">
                  <a:extLst>
                    <a:ext uri="{FF2B5EF4-FFF2-40B4-BE49-F238E27FC236}">
                      <a16:creationId xmlns:a16="http://schemas.microsoft.com/office/drawing/2014/main" id="{28340C19-A108-4037-86E4-C920EDF21CCE}"/>
                    </a:ext>
                  </a:extLst>
                </p:cNvPr>
                <p:cNvSpPr/>
                <p:nvPr/>
              </p:nvSpPr>
              <p:spPr>
                <a:xfrm>
                  <a:off x="976762" y="2293873"/>
                  <a:ext cx="3849502" cy="3427340"/>
                </a:xfrm>
                <a:custGeom>
                  <a:avLst/>
                  <a:gdLst>
                    <a:gd name="connsiteX0" fmla="*/ 0 w 3849502"/>
                    <a:gd name="connsiteY0" fmla="*/ 3427340 h 3427340"/>
                    <a:gd name="connsiteX1" fmla="*/ 3849503 w 3849502"/>
                    <a:gd name="connsiteY1" fmla="*/ 0 h 3427340"/>
                  </a:gdLst>
                  <a:ahLst/>
                  <a:cxnLst>
                    <a:cxn ang="0">
                      <a:pos x="connsiteX0" y="connsiteY0"/>
                    </a:cxn>
                    <a:cxn ang="0">
                      <a:pos x="connsiteX1" y="connsiteY1"/>
                    </a:cxn>
                  </a:cxnLst>
                  <a:rect l="l" t="t" r="r" b="b"/>
                  <a:pathLst>
                    <a:path w="3849502" h="3427340">
                      <a:moveTo>
                        <a:pt x="0" y="3427340"/>
                      </a:moveTo>
                      <a:lnTo>
                        <a:pt x="3849503" y="0"/>
                      </a:lnTo>
                    </a:path>
                  </a:pathLst>
                </a:custGeom>
                <a:ln w="11929" cap="flat">
                  <a:solidFill>
                    <a:srgbClr val="0072BD"/>
                  </a:solidFill>
                  <a:prstDash val="solid"/>
                  <a:round/>
                </a:ln>
              </p:spPr>
              <p:txBody>
                <a:bodyPr rtlCol="0" anchor="ctr"/>
                <a:lstStyle/>
                <a:p>
                  <a:endParaRPr lang="en-US"/>
                </a:p>
              </p:txBody>
            </p:sp>
          </p:grpSp>
          <p:sp>
            <p:nvSpPr>
              <p:cNvPr id="4269" name="Freeform: Shape 4268">
                <a:extLst>
                  <a:ext uri="{FF2B5EF4-FFF2-40B4-BE49-F238E27FC236}">
                    <a16:creationId xmlns:a16="http://schemas.microsoft.com/office/drawing/2014/main" id="{392B7FC3-C8DB-4648-AC67-14C46D31D6C3}"/>
                  </a:ext>
                </a:extLst>
              </p:cNvPr>
              <p:cNvSpPr/>
              <p:nvPr/>
            </p:nvSpPr>
            <p:spPr>
              <a:xfrm>
                <a:off x="3789302" y="5588165"/>
                <a:ext cx="853455" cy="127047"/>
              </a:xfrm>
              <a:custGeom>
                <a:avLst/>
                <a:gdLst>
                  <a:gd name="connsiteX0" fmla="*/ 0 w 853455"/>
                  <a:gd name="connsiteY0" fmla="*/ 127048 h 127047"/>
                  <a:gd name="connsiteX1" fmla="*/ 0 w 853455"/>
                  <a:gd name="connsiteY1" fmla="*/ 0 h 127047"/>
                  <a:gd name="connsiteX2" fmla="*/ 853456 w 853455"/>
                  <a:gd name="connsiteY2" fmla="*/ 0 h 127047"/>
                  <a:gd name="connsiteX3" fmla="*/ 853456 w 853455"/>
                  <a:gd name="connsiteY3" fmla="*/ 127048 h 127047"/>
                </a:gdLst>
                <a:ahLst/>
                <a:cxnLst>
                  <a:cxn ang="0">
                    <a:pos x="connsiteX0" y="connsiteY0"/>
                  </a:cxn>
                  <a:cxn ang="0">
                    <a:pos x="connsiteX1" y="connsiteY1"/>
                  </a:cxn>
                  <a:cxn ang="0">
                    <a:pos x="connsiteX2" y="connsiteY2"/>
                  </a:cxn>
                  <a:cxn ang="0">
                    <a:pos x="connsiteX3" y="connsiteY3"/>
                  </a:cxn>
                </a:cxnLst>
                <a:rect l="l" t="t" r="r" b="b"/>
                <a:pathLst>
                  <a:path w="853455" h="127047">
                    <a:moveTo>
                      <a:pt x="0" y="127048"/>
                    </a:moveTo>
                    <a:lnTo>
                      <a:pt x="0" y="0"/>
                    </a:lnTo>
                    <a:lnTo>
                      <a:pt x="853456" y="0"/>
                    </a:lnTo>
                    <a:lnTo>
                      <a:pt x="853456" y="127048"/>
                    </a:lnTo>
                    <a:close/>
                  </a:path>
                </a:pathLst>
              </a:custGeom>
              <a:solidFill>
                <a:srgbClr val="FFFFFF"/>
              </a:solidFill>
              <a:ln w="5965" cap="sq">
                <a:noFill/>
                <a:prstDash val="solid"/>
                <a:miter/>
              </a:ln>
            </p:spPr>
            <p:txBody>
              <a:bodyPr rtlCol="0" anchor="ctr"/>
              <a:lstStyle/>
              <a:p>
                <a:endParaRPr lang="en-US"/>
              </a:p>
            </p:txBody>
          </p:sp>
          <p:sp>
            <p:nvSpPr>
              <p:cNvPr id="4270" name="TextBox 4269">
                <a:extLst>
                  <a:ext uri="{FF2B5EF4-FFF2-40B4-BE49-F238E27FC236}">
                    <a16:creationId xmlns:a16="http://schemas.microsoft.com/office/drawing/2014/main" id="{DA544024-0550-4C8D-81D9-7D16EE35A2FB}"/>
                  </a:ext>
                </a:extLst>
              </p:cNvPr>
              <p:cNvSpPr txBox="1"/>
              <p:nvPr/>
            </p:nvSpPr>
            <p:spPr>
              <a:xfrm>
                <a:off x="3986214" y="5434780"/>
                <a:ext cx="1367888" cy="276999"/>
              </a:xfrm>
              <a:prstGeom prst="rect">
                <a:avLst/>
              </a:prstGeom>
              <a:noFill/>
            </p:spPr>
            <p:txBody>
              <a:bodyPr wrap="square" rtlCol="0">
                <a:spAutoFit/>
              </a:bodyPr>
              <a:lstStyle/>
              <a:p>
                <a:pPr algn="l"/>
                <a:r>
                  <a:rPr lang="en-US" sz="1200" spc="0" baseline="0" dirty="0">
                    <a:solidFill>
                      <a:srgbClr val="000000"/>
                    </a:solidFill>
                    <a:latin typeface="Arial"/>
                    <a:cs typeface="Arial"/>
                    <a:sym typeface="Arial"/>
                    <a:rtl val="0"/>
                  </a:rPr>
                  <a:t>Prediction (600)</a:t>
                </a:r>
              </a:p>
            </p:txBody>
          </p:sp>
          <p:sp>
            <p:nvSpPr>
              <p:cNvPr id="4271" name="Freeform: Shape 4270">
                <a:extLst>
                  <a:ext uri="{FF2B5EF4-FFF2-40B4-BE49-F238E27FC236}">
                    <a16:creationId xmlns:a16="http://schemas.microsoft.com/office/drawing/2014/main" id="{A9EB789F-26B8-4B54-857D-D7F1013B7E8E}"/>
                  </a:ext>
                </a:extLst>
              </p:cNvPr>
              <p:cNvSpPr/>
              <p:nvPr/>
            </p:nvSpPr>
            <p:spPr>
              <a:xfrm>
                <a:off x="4008619" y="5638484"/>
                <a:ext cx="35809" cy="5909"/>
              </a:xfrm>
              <a:custGeom>
                <a:avLst/>
                <a:gdLst>
                  <a:gd name="connsiteX0" fmla="*/ 619 w 35809"/>
                  <a:gd name="connsiteY0" fmla="*/ 620 h 5909"/>
                  <a:gd name="connsiteX1" fmla="*/ 36428 w 35809"/>
                  <a:gd name="connsiteY1" fmla="*/ 620 h 5909"/>
                </a:gdLst>
                <a:ahLst/>
                <a:cxnLst>
                  <a:cxn ang="0">
                    <a:pos x="connsiteX0" y="connsiteY0"/>
                  </a:cxn>
                  <a:cxn ang="0">
                    <a:pos x="connsiteX1" y="connsiteY1"/>
                  </a:cxn>
                </a:cxnLst>
                <a:rect l="l" t="t" r="r" b="b"/>
                <a:pathLst>
                  <a:path w="35809" h="5909">
                    <a:moveTo>
                      <a:pt x="619" y="620"/>
                    </a:moveTo>
                    <a:lnTo>
                      <a:pt x="36428" y="620"/>
                    </a:lnTo>
                  </a:path>
                </a:pathLst>
              </a:custGeom>
              <a:solidFill>
                <a:srgbClr val="EC4E44"/>
              </a:solidFill>
              <a:ln w="5965" cap="sq">
                <a:noFill/>
                <a:prstDash val="solid"/>
                <a:miter/>
              </a:ln>
            </p:spPr>
            <p:txBody>
              <a:bodyPr rtlCol="0" anchor="ctr"/>
              <a:lstStyle/>
              <a:p>
                <a:endParaRPr lang="en-US"/>
              </a:p>
            </p:txBody>
          </p:sp>
          <p:sp>
            <p:nvSpPr>
              <p:cNvPr id="4272" name="Freeform: Shape 4271">
                <a:extLst>
                  <a:ext uri="{FF2B5EF4-FFF2-40B4-BE49-F238E27FC236}">
                    <a16:creationId xmlns:a16="http://schemas.microsoft.com/office/drawing/2014/main" id="{7379D269-873B-4467-8755-619A0D03F883}"/>
                  </a:ext>
                </a:extLst>
              </p:cNvPr>
              <p:cNvSpPr/>
              <p:nvPr/>
            </p:nvSpPr>
            <p:spPr>
              <a:xfrm>
                <a:off x="4008619" y="5638484"/>
                <a:ext cx="35809" cy="5909"/>
              </a:xfrm>
              <a:custGeom>
                <a:avLst/>
                <a:gdLst>
                  <a:gd name="connsiteX0" fmla="*/ 619 w 35809"/>
                  <a:gd name="connsiteY0" fmla="*/ 620 h 5909"/>
                  <a:gd name="connsiteX1" fmla="*/ 36428 w 35809"/>
                  <a:gd name="connsiteY1" fmla="*/ 620 h 5909"/>
                </a:gdLst>
                <a:ahLst/>
                <a:cxnLst>
                  <a:cxn ang="0">
                    <a:pos x="connsiteX0" y="connsiteY0"/>
                  </a:cxn>
                  <a:cxn ang="0">
                    <a:pos x="connsiteX1" y="connsiteY1"/>
                  </a:cxn>
                </a:cxnLst>
                <a:rect l="l" t="t" r="r" b="b"/>
                <a:pathLst>
                  <a:path w="35809" h="5909">
                    <a:moveTo>
                      <a:pt x="619" y="620"/>
                    </a:moveTo>
                    <a:lnTo>
                      <a:pt x="36428" y="620"/>
                    </a:lnTo>
                  </a:path>
                </a:pathLst>
              </a:custGeom>
              <a:noFill/>
              <a:ln w="5965" cap="flat">
                <a:solidFill>
                  <a:srgbClr val="EC4E44"/>
                </a:solidFill>
                <a:prstDash val="solid"/>
                <a:miter/>
              </a:ln>
            </p:spPr>
            <p:txBody>
              <a:bodyPr rtlCol="0" anchor="ctr"/>
              <a:lstStyle/>
              <a:p>
                <a:endParaRPr lang="en-US"/>
              </a:p>
            </p:txBody>
          </p:sp>
          <p:sp>
            <p:nvSpPr>
              <p:cNvPr id="4273" name="Freeform: Shape 4272">
                <a:extLst>
                  <a:ext uri="{FF2B5EF4-FFF2-40B4-BE49-F238E27FC236}">
                    <a16:creationId xmlns:a16="http://schemas.microsoft.com/office/drawing/2014/main" id="{3F68267A-C1DF-4659-B49D-13AF6E40058A}"/>
                  </a:ext>
                </a:extLst>
              </p:cNvPr>
              <p:cNvSpPr/>
              <p:nvPr/>
            </p:nvSpPr>
            <p:spPr>
              <a:xfrm>
                <a:off x="4008619" y="5558710"/>
                <a:ext cx="35809" cy="5909"/>
              </a:xfrm>
              <a:custGeom>
                <a:avLst/>
                <a:gdLst>
                  <a:gd name="connsiteX0" fmla="*/ 619 w 35809"/>
                  <a:gd name="connsiteY0" fmla="*/ 606 h 5909"/>
                  <a:gd name="connsiteX1" fmla="*/ 36428 w 35809"/>
                  <a:gd name="connsiteY1" fmla="*/ 606 h 5909"/>
                </a:gdLst>
                <a:ahLst/>
                <a:cxnLst>
                  <a:cxn ang="0">
                    <a:pos x="connsiteX0" y="connsiteY0"/>
                  </a:cxn>
                  <a:cxn ang="0">
                    <a:pos x="connsiteX1" y="connsiteY1"/>
                  </a:cxn>
                </a:cxnLst>
                <a:rect l="l" t="t" r="r" b="b"/>
                <a:pathLst>
                  <a:path w="35809" h="5909">
                    <a:moveTo>
                      <a:pt x="619" y="606"/>
                    </a:moveTo>
                    <a:lnTo>
                      <a:pt x="36428" y="606"/>
                    </a:lnTo>
                  </a:path>
                </a:pathLst>
              </a:custGeom>
              <a:solidFill>
                <a:srgbClr val="EC4E44"/>
              </a:solidFill>
              <a:ln w="5965" cap="sq">
                <a:noFill/>
                <a:prstDash val="solid"/>
                <a:miter/>
              </a:ln>
            </p:spPr>
            <p:txBody>
              <a:bodyPr rtlCol="0" anchor="ctr"/>
              <a:lstStyle/>
              <a:p>
                <a:endParaRPr lang="en-US"/>
              </a:p>
            </p:txBody>
          </p:sp>
          <p:grpSp>
            <p:nvGrpSpPr>
              <p:cNvPr id="4274" name="Graphic 27">
                <a:extLst>
                  <a:ext uri="{FF2B5EF4-FFF2-40B4-BE49-F238E27FC236}">
                    <a16:creationId xmlns:a16="http://schemas.microsoft.com/office/drawing/2014/main" id="{54A4E0B3-C6B6-3648-90FC-1A9BB5395B52}"/>
                  </a:ext>
                </a:extLst>
              </p:cNvPr>
              <p:cNvGrpSpPr/>
              <p:nvPr/>
            </p:nvGrpSpPr>
            <p:grpSpPr>
              <a:xfrm>
                <a:off x="3815486" y="5492080"/>
                <a:ext cx="1376515" cy="187547"/>
                <a:chOff x="3815486" y="5492080"/>
                <a:chExt cx="1376515" cy="187547"/>
              </a:xfrm>
              <a:noFill/>
            </p:grpSpPr>
            <p:sp>
              <p:nvSpPr>
                <p:cNvPr id="4275" name="Freeform: Shape 4274">
                  <a:extLst>
                    <a:ext uri="{FF2B5EF4-FFF2-40B4-BE49-F238E27FC236}">
                      <a16:creationId xmlns:a16="http://schemas.microsoft.com/office/drawing/2014/main" id="{7BA3776D-2EA7-42A3-8E5D-8B51B1DB7B32}"/>
                    </a:ext>
                  </a:extLst>
                </p:cNvPr>
                <p:cNvSpPr/>
                <p:nvPr/>
              </p:nvSpPr>
              <p:spPr>
                <a:xfrm>
                  <a:off x="4008619" y="5558710"/>
                  <a:ext cx="35809" cy="5909"/>
                </a:xfrm>
                <a:custGeom>
                  <a:avLst/>
                  <a:gdLst>
                    <a:gd name="connsiteX0" fmla="*/ 619 w 35809"/>
                    <a:gd name="connsiteY0" fmla="*/ 606 h 5909"/>
                    <a:gd name="connsiteX1" fmla="*/ 36428 w 35809"/>
                    <a:gd name="connsiteY1" fmla="*/ 606 h 5909"/>
                  </a:gdLst>
                  <a:ahLst/>
                  <a:cxnLst>
                    <a:cxn ang="0">
                      <a:pos x="connsiteX0" y="connsiteY0"/>
                    </a:cxn>
                    <a:cxn ang="0">
                      <a:pos x="connsiteX1" y="connsiteY1"/>
                    </a:cxn>
                  </a:cxnLst>
                  <a:rect l="l" t="t" r="r" b="b"/>
                  <a:pathLst>
                    <a:path w="35809" h="5909">
                      <a:moveTo>
                        <a:pt x="619" y="606"/>
                      </a:moveTo>
                      <a:lnTo>
                        <a:pt x="36428" y="606"/>
                      </a:lnTo>
                    </a:path>
                  </a:pathLst>
                </a:custGeom>
                <a:noFill/>
                <a:ln w="5965" cap="flat">
                  <a:solidFill>
                    <a:srgbClr val="EC4E44"/>
                  </a:solidFill>
                  <a:prstDash val="solid"/>
                  <a:miter/>
                </a:ln>
              </p:spPr>
              <p:txBody>
                <a:bodyPr rtlCol="0" anchor="ctr"/>
                <a:lstStyle/>
                <a:p>
                  <a:endParaRPr lang="en-US"/>
                </a:p>
              </p:txBody>
            </p:sp>
            <p:sp>
              <p:nvSpPr>
                <p:cNvPr id="4276" name="Freeform: Shape 4275">
                  <a:extLst>
                    <a:ext uri="{FF2B5EF4-FFF2-40B4-BE49-F238E27FC236}">
                      <a16:creationId xmlns:a16="http://schemas.microsoft.com/office/drawing/2014/main" id="{AA3BD0B6-91C9-4AE8-B9A3-C641D0132647}"/>
                    </a:ext>
                  </a:extLst>
                </p:cNvPr>
                <p:cNvSpPr/>
                <p:nvPr/>
              </p:nvSpPr>
              <p:spPr>
                <a:xfrm>
                  <a:off x="4026524" y="5558710"/>
                  <a:ext cx="5968" cy="79774"/>
                </a:xfrm>
                <a:custGeom>
                  <a:avLst/>
                  <a:gdLst>
                    <a:gd name="connsiteX0" fmla="*/ 0 w 5968"/>
                    <a:gd name="connsiteY0" fmla="*/ 79774 h 79774"/>
                    <a:gd name="connsiteX1" fmla="*/ 0 w 5968"/>
                    <a:gd name="connsiteY1" fmla="*/ 0 h 79774"/>
                  </a:gdLst>
                  <a:ahLst/>
                  <a:cxnLst>
                    <a:cxn ang="0">
                      <a:pos x="connsiteX0" y="connsiteY0"/>
                    </a:cxn>
                    <a:cxn ang="0">
                      <a:pos x="connsiteX1" y="connsiteY1"/>
                    </a:cxn>
                  </a:cxnLst>
                  <a:rect l="l" t="t" r="r" b="b"/>
                  <a:pathLst>
                    <a:path w="5968" h="79774">
                      <a:moveTo>
                        <a:pt x="0" y="79774"/>
                      </a:moveTo>
                      <a:lnTo>
                        <a:pt x="0" y="0"/>
                      </a:lnTo>
                    </a:path>
                  </a:pathLst>
                </a:custGeom>
                <a:ln w="5965" cap="flat">
                  <a:solidFill>
                    <a:srgbClr val="EC4E44"/>
                  </a:solidFill>
                  <a:prstDash val="solid"/>
                  <a:round/>
                </a:ln>
              </p:spPr>
              <p:txBody>
                <a:bodyPr rtlCol="0" anchor="ctr"/>
                <a:lstStyle/>
                <a:p>
                  <a:endParaRPr lang="en-US"/>
                </a:p>
              </p:txBody>
            </p:sp>
            <p:sp>
              <p:nvSpPr>
                <p:cNvPr id="4277" name="Freeform: Shape 4276">
                  <a:extLst>
                    <a:ext uri="{FF2B5EF4-FFF2-40B4-BE49-F238E27FC236}">
                      <a16:creationId xmlns:a16="http://schemas.microsoft.com/office/drawing/2014/main" id="{F496B4E9-C151-4E28-AAA4-68A1CBF57FDB}"/>
                    </a:ext>
                  </a:extLst>
                </p:cNvPr>
                <p:cNvSpPr/>
                <p:nvPr/>
              </p:nvSpPr>
              <p:spPr>
                <a:xfrm>
                  <a:off x="4008619" y="5580869"/>
                  <a:ext cx="29841" cy="29546"/>
                </a:xfrm>
                <a:custGeom>
                  <a:avLst/>
                  <a:gdLst>
                    <a:gd name="connsiteX0" fmla="*/ 30460 w 29841"/>
                    <a:gd name="connsiteY0" fmla="*/ 15386 h 29546"/>
                    <a:gd name="connsiteX1" fmla="*/ 15540 w 29841"/>
                    <a:gd name="connsiteY1" fmla="*/ 30159 h 29546"/>
                    <a:gd name="connsiteX2" fmla="*/ 619 w 29841"/>
                    <a:gd name="connsiteY2" fmla="*/ 15386 h 29546"/>
                    <a:gd name="connsiteX3" fmla="*/ 15540 w 29841"/>
                    <a:gd name="connsiteY3" fmla="*/ 613 h 29546"/>
                    <a:gd name="connsiteX4" fmla="*/ 30460 w 29841"/>
                    <a:gd name="connsiteY4" fmla="*/ 15386 h 29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1" h="29546">
                      <a:moveTo>
                        <a:pt x="30460" y="15386"/>
                      </a:moveTo>
                      <a:cubicBezTo>
                        <a:pt x="30460" y="23545"/>
                        <a:pt x="23780" y="30159"/>
                        <a:pt x="15540" y="30159"/>
                      </a:cubicBezTo>
                      <a:cubicBezTo>
                        <a:pt x="7299" y="30159"/>
                        <a:pt x="619" y="23545"/>
                        <a:pt x="619" y="15386"/>
                      </a:cubicBezTo>
                      <a:cubicBezTo>
                        <a:pt x="619" y="7227"/>
                        <a:pt x="7299" y="613"/>
                        <a:pt x="15540" y="613"/>
                      </a:cubicBezTo>
                      <a:cubicBezTo>
                        <a:pt x="23780" y="613"/>
                        <a:pt x="30460" y="7227"/>
                        <a:pt x="30460" y="15386"/>
                      </a:cubicBezTo>
                      <a:close/>
                    </a:path>
                  </a:pathLst>
                </a:custGeom>
                <a:noFill/>
                <a:ln w="5965" cap="flat">
                  <a:solidFill>
                    <a:srgbClr val="EC4E44"/>
                  </a:solidFill>
                  <a:prstDash val="solid"/>
                  <a:miter/>
                </a:ln>
              </p:spPr>
              <p:txBody>
                <a:bodyPr rtlCol="0" anchor="ctr"/>
                <a:lstStyle/>
                <a:p>
                  <a:endParaRPr lang="en-US"/>
                </a:p>
              </p:txBody>
            </p:sp>
            <p:sp>
              <p:nvSpPr>
                <p:cNvPr id="4278" name="Freeform: Shape 4277">
                  <a:extLst>
                    <a:ext uri="{FF2B5EF4-FFF2-40B4-BE49-F238E27FC236}">
                      <a16:creationId xmlns:a16="http://schemas.microsoft.com/office/drawing/2014/main" id="{605987DE-F5CF-4389-800C-A3C9B77775AF}"/>
                    </a:ext>
                  </a:extLst>
                </p:cNvPr>
                <p:cNvSpPr/>
                <p:nvPr/>
              </p:nvSpPr>
              <p:spPr>
                <a:xfrm>
                  <a:off x="3815486" y="5492080"/>
                  <a:ext cx="1376515" cy="187547"/>
                </a:xfrm>
                <a:custGeom>
                  <a:avLst/>
                  <a:gdLst>
                    <a:gd name="connsiteX0" fmla="*/ 0 w 853455"/>
                    <a:gd name="connsiteY0" fmla="*/ 127048 h 127047"/>
                    <a:gd name="connsiteX1" fmla="*/ 0 w 853455"/>
                    <a:gd name="connsiteY1" fmla="*/ 0 h 127047"/>
                    <a:gd name="connsiteX2" fmla="*/ 853456 w 853455"/>
                    <a:gd name="connsiteY2" fmla="*/ 0 h 127047"/>
                    <a:gd name="connsiteX3" fmla="*/ 853456 w 853455"/>
                    <a:gd name="connsiteY3" fmla="*/ 127048 h 127047"/>
                  </a:gdLst>
                  <a:ahLst/>
                  <a:cxnLst>
                    <a:cxn ang="0">
                      <a:pos x="connsiteX0" y="connsiteY0"/>
                    </a:cxn>
                    <a:cxn ang="0">
                      <a:pos x="connsiteX1" y="connsiteY1"/>
                    </a:cxn>
                    <a:cxn ang="0">
                      <a:pos x="connsiteX2" y="connsiteY2"/>
                    </a:cxn>
                    <a:cxn ang="0">
                      <a:pos x="connsiteX3" y="connsiteY3"/>
                    </a:cxn>
                  </a:cxnLst>
                  <a:rect l="l" t="t" r="r" b="b"/>
                  <a:pathLst>
                    <a:path w="853455" h="127047">
                      <a:moveTo>
                        <a:pt x="0" y="127048"/>
                      </a:moveTo>
                      <a:lnTo>
                        <a:pt x="0" y="0"/>
                      </a:lnTo>
                      <a:lnTo>
                        <a:pt x="853456" y="0"/>
                      </a:lnTo>
                      <a:lnTo>
                        <a:pt x="853456" y="127048"/>
                      </a:lnTo>
                      <a:close/>
                    </a:path>
                  </a:pathLst>
                </a:custGeom>
                <a:noFill/>
                <a:ln w="2982" cap="flat">
                  <a:solidFill>
                    <a:srgbClr val="262626"/>
                  </a:solidFill>
                  <a:prstDash val="solid"/>
                  <a:miter/>
                </a:ln>
              </p:spPr>
              <p:txBody>
                <a:bodyPr rtlCol="0" anchor="ctr"/>
                <a:lstStyle/>
                <a:p>
                  <a:endParaRPr lang="en-US"/>
                </a:p>
              </p:txBody>
            </p:sp>
          </p:grpSp>
        </p:grpSp>
        <mc:AlternateContent xmlns:mc="http://schemas.openxmlformats.org/markup-compatibility/2006" xmlns:a14="http://schemas.microsoft.com/office/drawing/2010/main">
          <mc:Choice Requires="a14">
            <p:sp>
              <p:nvSpPr>
                <p:cNvPr id="4279" name="TextBox 4278">
                  <a:extLst>
                    <a:ext uri="{FF2B5EF4-FFF2-40B4-BE49-F238E27FC236}">
                      <a16:creationId xmlns:a16="http://schemas.microsoft.com/office/drawing/2014/main" id="{5AC36E8F-A873-465F-A978-7EA9D3A14432}"/>
                    </a:ext>
                  </a:extLst>
                </p:cNvPr>
                <p:cNvSpPr txBox="1"/>
                <p:nvPr/>
              </p:nvSpPr>
              <p:spPr>
                <a:xfrm rot="16200000">
                  <a:off x="-887652" y="3720523"/>
                  <a:ext cx="3048000" cy="307777"/>
                </a:xfrm>
                <a:prstGeom prst="rect">
                  <a:avLst/>
                </a:prstGeom>
                <a:noFill/>
              </p:spPr>
              <p:txBody>
                <a:bodyPr wrap="square" rtlCol="0">
                  <a:spAutoFit/>
                </a:bodyPr>
                <a:lstStyle/>
                <a:p>
                  <a:pPr algn="ct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𝑖𝑛𝑑</m:t>
                          </m:r>
                        </m:sub>
                      </m:sSub>
                    </m:oMath>
                  </a14:m>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GPa</a:t>
                  </a:r>
                  <a:r>
                    <a:rPr lang="en-US" sz="1400" dirty="0">
                      <a:latin typeface="Times New Roman" panose="02020603050405020304" pitchFamily="18" charset="0"/>
                      <a:cs typeface="Times New Roman" panose="02020603050405020304" pitchFamily="18" charset="0"/>
                    </a:rPr>
                    <a:t>) - BLR prediction</a:t>
                  </a:r>
                </a:p>
              </p:txBody>
            </p:sp>
          </mc:Choice>
          <mc:Fallback xmlns="">
            <p:sp>
              <p:nvSpPr>
                <p:cNvPr id="4279" name="TextBox 4278">
                  <a:extLst>
                    <a:ext uri="{FF2B5EF4-FFF2-40B4-BE49-F238E27FC236}">
                      <a16:creationId xmlns:a16="http://schemas.microsoft.com/office/drawing/2014/main" id="{5AC36E8F-A873-465F-A978-7EA9D3A14432}"/>
                    </a:ext>
                  </a:extLst>
                </p:cNvPr>
                <p:cNvSpPr txBox="1">
                  <a:spLocks noRot="1" noChangeAspect="1" noMove="1" noResize="1" noEditPoints="1" noAdjustHandles="1" noChangeArrowheads="1" noChangeShapeType="1" noTextEdit="1"/>
                </p:cNvSpPr>
                <p:nvPr/>
              </p:nvSpPr>
              <p:spPr>
                <a:xfrm rot="16200000">
                  <a:off x="-887652" y="3720523"/>
                  <a:ext cx="3048000" cy="307777"/>
                </a:xfrm>
                <a:prstGeom prst="rect">
                  <a:avLst/>
                </a:prstGeom>
                <a:blipFill>
                  <a:blip r:embed="rId8"/>
                  <a:stretch>
                    <a:fillRect l="-3922" r="-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81" name="TextBox 4280">
                  <a:extLst>
                    <a:ext uri="{FF2B5EF4-FFF2-40B4-BE49-F238E27FC236}">
                      <a16:creationId xmlns:a16="http://schemas.microsoft.com/office/drawing/2014/main" id="{9ECC5F72-66EE-4241-A48F-876F905EED3E}"/>
                    </a:ext>
                  </a:extLst>
                </p:cNvPr>
                <p:cNvSpPr txBox="1"/>
                <p:nvPr/>
              </p:nvSpPr>
              <p:spPr>
                <a:xfrm>
                  <a:off x="1364567" y="5824617"/>
                  <a:ext cx="3048000" cy="307777"/>
                </a:xfrm>
                <a:prstGeom prst="rect">
                  <a:avLst/>
                </a:prstGeom>
                <a:noFill/>
              </p:spPr>
              <p:txBody>
                <a:bodyPr wrap="square" rtlCol="0">
                  <a:spAutoFit/>
                </a:bodyPr>
                <a:lstStyle/>
                <a:p>
                  <a:pPr algn="ct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𝐸</m:t>
                          </m:r>
                        </m:e>
                        <m:sub>
                          <m:r>
                            <a:rPr lang="en-US" sz="1400" b="0" i="1" smtClean="0">
                              <a:latin typeface="Cambria Math" panose="02040503050406030204" pitchFamily="18" charset="0"/>
                            </a:rPr>
                            <m:t>𝑖𝑛𝑑</m:t>
                          </m:r>
                        </m:sub>
                      </m:sSub>
                    </m:oMath>
                  </a14:m>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GPa</a:t>
                  </a:r>
                  <a:r>
                    <a:rPr lang="en-US" sz="1400" dirty="0">
                      <a:latin typeface="Times New Roman" panose="02020603050405020304" pitchFamily="18" charset="0"/>
                      <a:cs typeface="Times New Roman" panose="02020603050405020304" pitchFamily="18" charset="0"/>
                    </a:rPr>
                    <a:t>) - FE prediction</a:t>
                  </a:r>
                </a:p>
              </p:txBody>
            </p:sp>
          </mc:Choice>
          <mc:Fallback xmlns="">
            <p:sp>
              <p:nvSpPr>
                <p:cNvPr id="4281" name="TextBox 4280">
                  <a:extLst>
                    <a:ext uri="{FF2B5EF4-FFF2-40B4-BE49-F238E27FC236}">
                      <a16:creationId xmlns:a16="http://schemas.microsoft.com/office/drawing/2014/main" id="{9ECC5F72-66EE-4241-A48F-876F905EED3E}"/>
                    </a:ext>
                  </a:extLst>
                </p:cNvPr>
                <p:cNvSpPr txBox="1">
                  <a:spLocks noRot="1" noChangeAspect="1" noMove="1" noResize="1" noEditPoints="1" noAdjustHandles="1" noChangeArrowheads="1" noChangeShapeType="1" noTextEdit="1"/>
                </p:cNvSpPr>
                <p:nvPr/>
              </p:nvSpPr>
              <p:spPr>
                <a:xfrm>
                  <a:off x="1364567" y="5824617"/>
                  <a:ext cx="3048000" cy="307777"/>
                </a:xfrm>
                <a:prstGeom prst="rect">
                  <a:avLst/>
                </a:prstGeom>
                <a:blipFill>
                  <a:blip r:embed="rId9"/>
                  <a:stretch>
                    <a:fillRect t="-1961" b="-1960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E0D87DA8-BD9D-4F10-A32D-5B9CC0A789D2}"/>
              </a:ext>
            </a:extLst>
          </p:cNvPr>
          <p:cNvGrpSpPr/>
          <p:nvPr/>
        </p:nvGrpSpPr>
        <p:grpSpPr>
          <a:xfrm>
            <a:off x="6902359" y="2903887"/>
            <a:ext cx="3813265" cy="3328905"/>
            <a:chOff x="6902359" y="2903887"/>
            <a:chExt cx="3813265" cy="3328905"/>
          </a:xfrm>
        </p:grpSpPr>
        <p:grpSp>
          <p:nvGrpSpPr>
            <p:cNvPr id="4287" name="Group 4286">
              <a:extLst>
                <a:ext uri="{FF2B5EF4-FFF2-40B4-BE49-F238E27FC236}">
                  <a16:creationId xmlns:a16="http://schemas.microsoft.com/office/drawing/2014/main" id="{DC9BABFF-97C5-4A76-B4FD-D33EBE20A6C8}"/>
                </a:ext>
              </a:extLst>
            </p:cNvPr>
            <p:cNvGrpSpPr/>
            <p:nvPr/>
          </p:nvGrpSpPr>
          <p:grpSpPr>
            <a:xfrm>
              <a:off x="6902359" y="2903887"/>
              <a:ext cx="3813265" cy="3328905"/>
              <a:chOff x="6902360" y="2903887"/>
              <a:chExt cx="3548160" cy="3328905"/>
            </a:xfrm>
          </p:grpSpPr>
          <p:pic>
            <p:nvPicPr>
              <p:cNvPr id="2" name="Picture 1">
                <a:extLst>
                  <a:ext uri="{FF2B5EF4-FFF2-40B4-BE49-F238E27FC236}">
                    <a16:creationId xmlns:a16="http://schemas.microsoft.com/office/drawing/2014/main" id="{167AD8A5-F086-F648-8962-1FFAF2F3A908}"/>
                  </a:ext>
                </a:extLst>
              </p:cNvPr>
              <p:cNvPicPr>
                <a:picLocks noChangeAspect="1"/>
              </p:cNvPicPr>
              <p:nvPr/>
            </p:nvPicPr>
            <p:blipFill rotWithShape="1">
              <a:blip r:embed="rId10"/>
              <a:srcRect r="50125"/>
              <a:stretch/>
            </p:blipFill>
            <p:spPr>
              <a:xfrm>
                <a:off x="6902360" y="2903887"/>
                <a:ext cx="3548160" cy="3175017"/>
              </a:xfrm>
              <a:prstGeom prst="rect">
                <a:avLst/>
              </a:prstGeom>
            </p:spPr>
          </p:pic>
          <mc:AlternateContent xmlns:mc="http://schemas.openxmlformats.org/markup-compatibility/2006" xmlns:a14="http://schemas.microsoft.com/office/drawing/2010/main">
            <mc:Choice Requires="a14">
              <p:sp>
                <p:nvSpPr>
                  <p:cNvPr id="4284" name="TextBox 4283">
                    <a:extLst>
                      <a:ext uri="{FF2B5EF4-FFF2-40B4-BE49-F238E27FC236}">
                        <a16:creationId xmlns:a16="http://schemas.microsoft.com/office/drawing/2014/main" id="{8D90C149-F883-4759-A278-CD894836DD2D}"/>
                      </a:ext>
                    </a:extLst>
                  </p:cNvPr>
                  <p:cNvSpPr txBox="1"/>
                  <p:nvPr/>
                </p:nvSpPr>
                <p:spPr>
                  <a:xfrm>
                    <a:off x="7402520" y="5925015"/>
                    <a:ext cx="3048000" cy="307777"/>
                  </a:xfrm>
                  <a:prstGeom prst="rect">
                    <a:avLst/>
                  </a:prstGeom>
                  <a:solidFill>
                    <a:schemeClr val="bg1"/>
                  </a:solidFill>
                </p:spPr>
                <p:txBody>
                  <a:bodyPr wrap="square" rtlCol="0">
                    <a:spAutoFit/>
                  </a:bodyPr>
                  <a:lstStyle/>
                  <a:p>
                    <a:pPr algn="ct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𝑌</m:t>
                                </m:r>
                              </m:e>
                            </m:acc>
                          </m:e>
                          <m:sub>
                            <m:r>
                              <a:rPr lang="en-US" sz="1400" b="0" i="1" smtClean="0">
                                <a:latin typeface="Cambria Math" panose="02040503050406030204" pitchFamily="18" charset="0"/>
                              </a:rPr>
                              <m:t>𝑖𝑛𝑑</m:t>
                            </m:r>
                          </m:sub>
                        </m:sSub>
                      </m:oMath>
                    </a14:m>
                    <a:r>
                      <a:rPr lang="en-US" sz="1400" dirty="0">
                        <a:latin typeface="Times New Roman" panose="02020603050405020304" pitchFamily="18" charset="0"/>
                        <a:cs typeface="Times New Roman" panose="02020603050405020304" pitchFamily="18" charset="0"/>
                      </a:rPr>
                      <a:t> - FE prediction</a:t>
                    </a:r>
                  </a:p>
                </p:txBody>
              </p:sp>
            </mc:Choice>
            <mc:Fallback xmlns="">
              <p:sp>
                <p:nvSpPr>
                  <p:cNvPr id="4284" name="TextBox 4283">
                    <a:extLst>
                      <a:ext uri="{FF2B5EF4-FFF2-40B4-BE49-F238E27FC236}">
                        <a16:creationId xmlns:a16="http://schemas.microsoft.com/office/drawing/2014/main" id="{8D90C149-F883-4759-A278-CD894836DD2D}"/>
                      </a:ext>
                    </a:extLst>
                  </p:cNvPr>
                  <p:cNvSpPr txBox="1">
                    <a:spLocks noRot="1" noChangeAspect="1" noMove="1" noResize="1" noEditPoints="1" noAdjustHandles="1" noChangeArrowheads="1" noChangeShapeType="1" noTextEdit="1"/>
                  </p:cNvSpPr>
                  <p:nvPr/>
                </p:nvSpPr>
                <p:spPr>
                  <a:xfrm>
                    <a:off x="7402520" y="5925015"/>
                    <a:ext cx="3048000" cy="307777"/>
                  </a:xfrm>
                  <a:prstGeom prst="rect">
                    <a:avLst/>
                  </a:prstGeom>
                  <a:blipFill>
                    <a:blip r:embed="rId11"/>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86" name="TextBox 4285">
                    <a:extLst>
                      <a:ext uri="{FF2B5EF4-FFF2-40B4-BE49-F238E27FC236}">
                        <a16:creationId xmlns:a16="http://schemas.microsoft.com/office/drawing/2014/main" id="{0150686D-6C33-4956-8E6F-8883311BE8FC}"/>
                      </a:ext>
                    </a:extLst>
                  </p:cNvPr>
                  <p:cNvSpPr txBox="1"/>
                  <p:nvPr/>
                </p:nvSpPr>
                <p:spPr>
                  <a:xfrm rot="16200000">
                    <a:off x="5532250" y="4311316"/>
                    <a:ext cx="3048000" cy="286380"/>
                  </a:xfrm>
                  <a:prstGeom prst="rect">
                    <a:avLst/>
                  </a:prstGeom>
                  <a:solidFill>
                    <a:schemeClr val="bg1"/>
                  </a:solidFill>
                </p:spPr>
                <p:txBody>
                  <a:bodyPr wrap="square" rtlCol="0">
                    <a:spAutoFit/>
                  </a:bodyPr>
                  <a:lstStyle/>
                  <a:p>
                    <a:pPr algn="ct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𝑌</m:t>
                                </m:r>
                              </m:e>
                            </m:acc>
                          </m:e>
                          <m:sub>
                            <m:r>
                              <a:rPr lang="en-US" sz="1400" b="0" i="1" smtClean="0">
                                <a:latin typeface="Cambria Math" panose="02040503050406030204" pitchFamily="18" charset="0"/>
                              </a:rPr>
                              <m:t>𝑖𝑛𝑑</m:t>
                            </m:r>
                          </m:sub>
                        </m:sSub>
                      </m:oMath>
                    </a14:m>
                    <a:r>
                      <a:rPr lang="en-US" sz="1400" dirty="0">
                        <a:latin typeface="Times New Roman" panose="02020603050405020304" pitchFamily="18" charset="0"/>
                        <a:cs typeface="Times New Roman" panose="02020603050405020304" pitchFamily="18" charset="0"/>
                      </a:rPr>
                      <a:t> - BLR prediction</a:t>
                    </a:r>
                  </a:p>
                </p:txBody>
              </p:sp>
            </mc:Choice>
            <mc:Fallback xmlns="">
              <p:sp>
                <p:nvSpPr>
                  <p:cNvPr id="4286" name="TextBox 4285">
                    <a:extLst>
                      <a:ext uri="{FF2B5EF4-FFF2-40B4-BE49-F238E27FC236}">
                        <a16:creationId xmlns:a16="http://schemas.microsoft.com/office/drawing/2014/main" id="{0150686D-6C33-4956-8E6F-8883311BE8FC}"/>
                      </a:ext>
                    </a:extLst>
                  </p:cNvPr>
                  <p:cNvSpPr txBox="1">
                    <a:spLocks noRot="1" noChangeAspect="1" noMove="1" noResize="1" noEditPoints="1" noAdjustHandles="1" noChangeArrowheads="1" noChangeShapeType="1" noTextEdit="1"/>
                  </p:cNvSpPr>
                  <p:nvPr/>
                </p:nvSpPr>
                <p:spPr>
                  <a:xfrm rot="16200000">
                    <a:off x="5532250" y="4311316"/>
                    <a:ext cx="3048000" cy="286380"/>
                  </a:xfrm>
                  <a:prstGeom prst="rect">
                    <a:avLst/>
                  </a:prstGeom>
                  <a:blipFill>
                    <a:blip r:embed="rId12"/>
                    <a:stretch>
                      <a:fillRect l="-3922" r="-19608"/>
                    </a:stretch>
                  </a:blipFill>
                </p:spPr>
                <p:txBody>
                  <a:bodyPr/>
                  <a:lstStyle/>
                  <a:p>
                    <a:r>
                      <a:rPr lang="en-US">
                        <a:noFill/>
                      </a:rPr>
                      <a:t> </a:t>
                    </a:r>
                  </a:p>
                </p:txBody>
              </p:sp>
            </mc:Fallback>
          </mc:AlternateContent>
        </p:grpSp>
        <p:sp>
          <p:nvSpPr>
            <p:cNvPr id="6" name="TextBox 5">
              <a:extLst>
                <a:ext uri="{FF2B5EF4-FFF2-40B4-BE49-F238E27FC236}">
                  <a16:creationId xmlns:a16="http://schemas.microsoft.com/office/drawing/2014/main" id="{6CB3FC06-EA89-4FEF-A0E0-198005F57878}"/>
                </a:ext>
              </a:extLst>
            </p:cNvPr>
            <p:cNvSpPr txBox="1"/>
            <p:nvPr/>
          </p:nvSpPr>
          <p:spPr>
            <a:xfrm>
              <a:off x="9536463" y="5184032"/>
              <a:ext cx="988662" cy="523220"/>
            </a:xfrm>
            <a:prstGeom prst="rect">
              <a:avLst/>
            </a:prstGeom>
            <a:solidFill>
              <a:schemeClr val="bg1"/>
            </a:solidFill>
            <a:ln>
              <a:solidFill>
                <a:schemeClr val="tx1"/>
              </a:solidFill>
            </a:ln>
          </p:spPr>
          <p:txBody>
            <a:bodyPr wrap="square" rtlCol="0">
              <a:spAutoFit/>
            </a:bodyPr>
            <a:lstStyle/>
            <a:p>
              <a:r>
                <a:rPr lang="en-US" sz="1400" dirty="0">
                  <a:solidFill>
                    <a:srgbClr val="FF0000"/>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Train</a:t>
              </a:r>
            </a:p>
            <a:p>
              <a:r>
                <a:rPr lang="en-US" sz="1400" dirty="0">
                  <a:solidFill>
                    <a:srgbClr val="0000FF"/>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Test</a:t>
              </a:r>
            </a:p>
          </p:txBody>
        </p:sp>
      </p:grpSp>
    </p:spTree>
    <p:extLst>
      <p:ext uri="{BB962C8B-B14F-4D97-AF65-F5344CB8AC3E}">
        <p14:creationId xmlns:p14="http://schemas.microsoft.com/office/powerpoint/2010/main" val="13927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D58372-6212-144A-8561-2DE095FC376C}"/>
              </a:ext>
            </a:extLst>
          </p:cNvPr>
          <p:cNvSpPr/>
          <p:nvPr/>
        </p:nvSpPr>
        <p:spPr>
          <a:xfrm>
            <a:off x="233659" y="1345154"/>
            <a:ext cx="4955203" cy="369332"/>
          </a:xfrm>
          <a:prstGeom prst="rect">
            <a:avLst/>
          </a:prstGeom>
        </p:spPr>
        <p:txBody>
          <a:bodyPr wrap="none">
            <a:spAutoFit/>
          </a:bodyPr>
          <a:lstStyle/>
          <a:p>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Monte Carlo Markov Chain (MCMC) Sampling:</a:t>
            </a:r>
            <a:endParaRPr lang="en-US"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6ECC14A-D082-F548-BDC9-CD10A4F057F2}"/>
              </a:ext>
            </a:extLst>
          </p:cNvPr>
          <p:cNvSpPr txBox="1">
            <a:spLocks/>
          </p:cNvSpPr>
          <p:nvPr/>
        </p:nvSpPr>
        <p:spPr>
          <a:xfrm>
            <a:off x="1735387" y="189480"/>
            <a:ext cx="9341708"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2: Extracting Single Crystal Elastic Constants</a:t>
            </a:r>
          </a:p>
        </p:txBody>
      </p:sp>
      <p:pic>
        <p:nvPicPr>
          <p:cNvPr id="2" name="Picture 1">
            <a:extLst>
              <a:ext uri="{FF2B5EF4-FFF2-40B4-BE49-F238E27FC236}">
                <a16:creationId xmlns:a16="http://schemas.microsoft.com/office/drawing/2014/main" id="{F2E99B33-B402-F442-A02F-0105EF1E039C}"/>
              </a:ext>
            </a:extLst>
          </p:cNvPr>
          <p:cNvPicPr>
            <a:picLocks noChangeAspect="1"/>
          </p:cNvPicPr>
          <p:nvPr/>
        </p:nvPicPr>
        <p:blipFill>
          <a:blip r:embed="rId3"/>
          <a:stretch>
            <a:fillRect/>
          </a:stretch>
        </p:blipFill>
        <p:spPr>
          <a:xfrm>
            <a:off x="6406241" y="1429556"/>
            <a:ext cx="5784944" cy="4836767"/>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1B6ABA6-82DC-C24C-B142-CC6305F0EDF5}"/>
                  </a:ext>
                </a:extLst>
              </p:cNvPr>
              <p:cNvSpPr/>
              <p:nvPr/>
            </p:nvSpPr>
            <p:spPr>
              <a:xfrm>
                <a:off x="397436" y="1813366"/>
                <a:ext cx="5698564" cy="707886"/>
              </a:xfrm>
              <a:prstGeom prst="rect">
                <a:avLst/>
              </a:prstGeom>
            </p:spPr>
            <p:txBody>
              <a:bodyPr wrap="square">
                <a:spAutoFit/>
              </a:bodyPr>
              <a:lstStyle/>
              <a:p>
                <a:r>
                  <a:rPr lang="en-US" sz="2000" dirty="0"/>
                  <a:t>Note*:    </a:t>
                </a:r>
                <a14:m>
                  <m:oMath xmlns:m="http://schemas.openxmlformats.org/officeDocument/2006/math">
                    <m:r>
                      <a:rPr lang="en-US" sz="2000" i="1" smtClean="0">
                        <a:solidFill>
                          <a:srgbClr val="0070C0"/>
                        </a:solidFill>
                        <a:latin typeface="Cambria Math" panose="02040503050406030204" pitchFamily="18" charset="0"/>
                      </a:rPr>
                      <m:t>𝑝</m:t>
                    </m:r>
                    <m:d>
                      <m:dPr>
                        <m:ctrlPr>
                          <a:rPr lang="en-US" sz="2000" i="1">
                            <a:solidFill>
                              <a:srgbClr val="0070C0"/>
                            </a:solidFill>
                            <a:latin typeface="Cambria Math" panose="02040503050406030204" pitchFamily="18" charset="0"/>
                          </a:rPr>
                        </m:ctrlPr>
                      </m:dPr>
                      <m:e>
                        <m:r>
                          <a:rPr lang="en-US" sz="2000" b="0" i="1">
                            <a:solidFill>
                              <a:srgbClr val="0070C0"/>
                            </a:solidFill>
                            <a:latin typeface="Cambria Math" panose="02040503050406030204" pitchFamily="18" charset="0"/>
                          </a:rPr>
                          <m:t>𝜎</m:t>
                        </m:r>
                      </m:e>
                    </m:d>
                    <m:r>
                      <a:rPr lang="en-US" sz="2000" i="1">
                        <a:solidFill>
                          <a:srgbClr val="0070C0"/>
                        </a:solidFill>
                        <a:latin typeface="Cambria Math" panose="02040503050406030204" pitchFamily="18" charset="0"/>
                      </a:rPr>
                      <m:t>~</m:t>
                    </m:r>
                    <m:r>
                      <a:rPr lang="en-US" sz="2000" b="0" i="1">
                        <a:solidFill>
                          <a:srgbClr val="0070C0"/>
                        </a:solidFill>
                        <a:latin typeface="Cambria Math" panose="02040503050406030204" pitchFamily="18" charset="0"/>
                      </a:rPr>
                      <m:t>𝑖𝑛𝑣</m:t>
                    </m:r>
                    <m:r>
                      <m:rPr>
                        <m:nor/>
                      </m:rPr>
                      <a:rPr lang="en-US" sz="2000" b="0" i="0" smtClean="0">
                        <a:solidFill>
                          <a:srgbClr val="0070C0"/>
                        </a:solidFill>
                        <a:latin typeface="Cambria Math" panose="02040503050406030204" pitchFamily="18" charset="0"/>
                      </a:rPr>
                      <m:t>−</m:t>
                    </m:r>
                    <m:sSup>
                      <m:sSupPr>
                        <m:ctrlPr>
                          <a:rPr lang="en-US" sz="2000" i="1">
                            <a:solidFill>
                              <a:srgbClr val="0070C0"/>
                            </a:solidFill>
                            <a:latin typeface="Cambria Math" panose="02040503050406030204" pitchFamily="18" charset="0"/>
                          </a:rPr>
                        </m:ctrlPr>
                      </m:sSupPr>
                      <m:e>
                        <m:r>
                          <a:rPr lang="en-US" sz="2000" i="1">
                            <a:solidFill>
                              <a:srgbClr val="0070C0"/>
                            </a:solidFill>
                            <a:latin typeface="Cambria Math" panose="02040503050406030204" pitchFamily="18" charset="0"/>
                          </a:rPr>
                          <m:t>𝜒</m:t>
                        </m:r>
                      </m:e>
                      <m:sup>
                        <m:r>
                          <a:rPr lang="en-US" sz="2000" i="1">
                            <a:solidFill>
                              <a:srgbClr val="0070C0"/>
                            </a:solidFill>
                            <a:latin typeface="Cambria Math" panose="02040503050406030204" pitchFamily="18" charset="0"/>
                          </a:rPr>
                          <m:t>2</m:t>
                        </m:r>
                      </m:sup>
                    </m:sSup>
                    <m:d>
                      <m:dPr>
                        <m:ctrlPr>
                          <a:rPr lang="en-US" sz="2000" b="1" i="1">
                            <a:solidFill>
                              <a:srgbClr val="0070C0"/>
                            </a:solidFill>
                            <a:latin typeface="Cambria Math" panose="02040503050406030204" pitchFamily="18" charset="0"/>
                          </a:rPr>
                        </m:ctrlPr>
                      </m:dPr>
                      <m:e>
                        <m:r>
                          <a:rPr lang="en-US" sz="2000" b="0" i="1">
                            <a:solidFill>
                              <a:srgbClr val="0070C0"/>
                            </a:solidFill>
                            <a:latin typeface="Cambria Math" panose="02040503050406030204" pitchFamily="18" charset="0"/>
                          </a:rPr>
                          <m:t>𝑛</m:t>
                        </m:r>
                        <m:r>
                          <a:rPr lang="en-US" sz="2000" b="1" i="1">
                            <a:solidFill>
                              <a:srgbClr val="0070C0"/>
                            </a:solidFill>
                            <a:latin typeface="Cambria Math" panose="02040503050406030204" pitchFamily="18" charset="0"/>
                          </a:rPr>
                          <m:t>,</m:t>
                        </m:r>
                        <m:sSup>
                          <m:sSupPr>
                            <m:ctrlPr>
                              <a:rPr lang="en-US" sz="2000" i="1" smtClean="0">
                                <a:solidFill>
                                  <a:srgbClr val="0070C0"/>
                                </a:solidFill>
                                <a:latin typeface="Cambria Math" panose="02040503050406030204" pitchFamily="18" charset="0"/>
                              </a:rPr>
                            </m:ctrlPr>
                          </m:sSupPr>
                          <m:e>
                            <m:acc>
                              <m:accPr>
                                <m:chr m:val="̂"/>
                                <m:ctrlPr>
                                  <a:rPr lang="en-US" sz="2000" b="0" i="1" smtClean="0">
                                    <a:solidFill>
                                      <a:srgbClr val="0070C0"/>
                                    </a:solidFill>
                                    <a:latin typeface="Cambria Math" panose="02040503050406030204" pitchFamily="18" charset="0"/>
                                  </a:rPr>
                                </m:ctrlPr>
                              </m:accPr>
                              <m:e>
                                <m:r>
                                  <a:rPr lang="en-US" sz="2000" i="1">
                                    <a:solidFill>
                                      <a:srgbClr val="0070C0"/>
                                    </a:solidFill>
                                    <a:latin typeface="Cambria Math" panose="02040503050406030204" pitchFamily="18" charset="0"/>
                                  </a:rPr>
                                  <m:t>𝜎</m:t>
                                </m:r>
                              </m:e>
                            </m:acc>
                          </m:e>
                          <m:sup>
                            <m:r>
                              <a:rPr lang="en-US" sz="2000" b="0" i="1" smtClean="0">
                                <a:solidFill>
                                  <a:srgbClr val="0070C0"/>
                                </a:solidFill>
                                <a:latin typeface="Cambria Math" panose="02040503050406030204" pitchFamily="18" charset="0"/>
                              </a:rPr>
                              <m:t>2</m:t>
                            </m:r>
                          </m:sup>
                        </m:sSup>
                      </m:e>
                    </m:d>
                  </m:oMath>
                </a14:m>
                <a:endParaRPr lang="en-US" sz="2000" b="1" dirty="0">
                  <a:solidFill>
                    <a:srgbClr val="0070C0"/>
                  </a:solidFill>
                </a:endParaRPr>
              </a:p>
              <a:p>
                <a:r>
                  <a:rPr lang="en-US" sz="2000" dirty="0">
                    <a:solidFill>
                      <a:srgbClr val="FF0000"/>
                    </a:solidFill>
                  </a:rPr>
                  <a:t>	</a:t>
                </a:r>
                <a14:m>
                  <m:oMath xmlns:m="http://schemas.openxmlformats.org/officeDocument/2006/math">
                    <m:r>
                      <a:rPr lang="en-US" sz="2000" b="0" i="1" smtClean="0">
                        <a:solidFill>
                          <a:srgbClr val="0070C0"/>
                        </a:solidFill>
                        <a:latin typeface="Cambria Math" panose="02040503050406030204" pitchFamily="18" charset="0"/>
                      </a:rPr>
                      <m:t>𝑝</m:t>
                    </m:r>
                    <m:d>
                      <m:dPr>
                        <m:ctrlPr>
                          <a:rPr lang="en-US" sz="2000" b="0" i="1" smtClean="0">
                            <a:solidFill>
                              <a:srgbClr val="0070C0"/>
                            </a:solidFill>
                            <a:latin typeface="Cambria Math" panose="02040503050406030204" pitchFamily="18" charset="0"/>
                          </a:rPr>
                        </m:ctrlPr>
                      </m:dPr>
                      <m:e>
                        <m:r>
                          <a:rPr lang="en-US" sz="2000" b="1" i="1" smtClean="0">
                            <a:solidFill>
                              <a:srgbClr val="0070C0"/>
                            </a:solidFill>
                            <a:latin typeface="Cambria Math" panose="02040503050406030204" pitchFamily="18" charset="0"/>
                          </a:rPr>
                          <m:t>𝑪</m:t>
                        </m:r>
                      </m:e>
                    </m:d>
                    <m:r>
                      <a:rPr lang="en-US" sz="2000" b="0" i="1" smtClean="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𝑼</m:t>
                    </m:r>
                    <m:d>
                      <m:dPr>
                        <m:ctrlPr>
                          <a:rPr lang="en-US" sz="2000" b="0" i="1" smtClean="0">
                            <a:solidFill>
                              <a:srgbClr val="0070C0"/>
                            </a:solidFill>
                            <a:latin typeface="Cambria Math" panose="02040503050406030204" pitchFamily="18" charset="0"/>
                          </a:rPr>
                        </m:ctrlPr>
                      </m:dPr>
                      <m:e>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𝑪</m:t>
                            </m:r>
                          </m:e>
                          <m:sub>
                            <m:func>
                              <m:funcPr>
                                <m:ctrlPr>
                                  <a:rPr lang="en-US" sz="2000" b="1" i="1" smtClean="0">
                                    <a:solidFill>
                                      <a:srgbClr val="0070C0"/>
                                    </a:solidFill>
                                    <a:latin typeface="Cambria Math" panose="02040503050406030204" pitchFamily="18" charset="0"/>
                                  </a:rPr>
                                </m:ctrlPr>
                              </m:funcPr>
                              <m:fName>
                                <m:r>
                                  <a:rPr lang="en-US" sz="2000" b="1" i="0" smtClean="0">
                                    <a:solidFill>
                                      <a:srgbClr val="0070C0"/>
                                    </a:solidFill>
                                    <a:latin typeface="Cambria Math" panose="02040503050406030204" pitchFamily="18" charset="0"/>
                                  </a:rPr>
                                  <m:t>𝐦𝐢𝐧</m:t>
                                </m:r>
                              </m:fName>
                              <m:e>
                                <m:r>
                                  <a:rPr lang="en-US" sz="2000" b="1" i="1" smtClean="0">
                                    <a:solidFill>
                                      <a:srgbClr val="0070C0"/>
                                    </a:solidFill>
                                    <a:latin typeface="Cambria Math" panose="02040503050406030204" pitchFamily="18" charset="0"/>
                                  </a:rPr>
                                  <m:t> </m:t>
                                </m:r>
                              </m:e>
                            </m:func>
                          </m:sub>
                        </m:sSub>
                        <m:r>
                          <a:rPr lang="en-US" sz="2000" b="1" i="1" smtClean="0">
                            <a:solidFill>
                              <a:srgbClr val="0070C0"/>
                            </a:solidFill>
                            <a:latin typeface="Cambria Math" panose="02040503050406030204" pitchFamily="18" charset="0"/>
                          </a:rPr>
                          <m:t>, </m:t>
                        </m:r>
                        <m:sSub>
                          <m:sSubPr>
                            <m:ctrlPr>
                              <a:rPr lang="en-US" sz="2000" b="1" i="1" smtClean="0">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𝑪</m:t>
                            </m:r>
                          </m:e>
                          <m:sub>
                            <m:func>
                              <m:funcPr>
                                <m:ctrlPr>
                                  <a:rPr lang="en-US" sz="2000" b="1" i="1" smtClean="0">
                                    <a:solidFill>
                                      <a:srgbClr val="0070C0"/>
                                    </a:solidFill>
                                    <a:latin typeface="Cambria Math" panose="02040503050406030204" pitchFamily="18" charset="0"/>
                                  </a:rPr>
                                </m:ctrlPr>
                              </m:funcPr>
                              <m:fName>
                                <m:r>
                                  <a:rPr lang="en-US" sz="2000" b="1" i="0" smtClean="0">
                                    <a:solidFill>
                                      <a:srgbClr val="0070C0"/>
                                    </a:solidFill>
                                    <a:latin typeface="Cambria Math" panose="02040503050406030204" pitchFamily="18" charset="0"/>
                                  </a:rPr>
                                  <m:t>𝐦𝐚𝐱</m:t>
                                </m:r>
                              </m:fName>
                              <m:e>
                                <m:r>
                                  <a:rPr lang="en-US" sz="2000" b="1" i="1" smtClean="0">
                                    <a:solidFill>
                                      <a:srgbClr val="0070C0"/>
                                    </a:solidFill>
                                    <a:latin typeface="Cambria Math" panose="02040503050406030204" pitchFamily="18" charset="0"/>
                                  </a:rPr>
                                  <m:t> </m:t>
                                </m:r>
                              </m:e>
                            </m:func>
                          </m:sub>
                        </m:sSub>
                      </m:e>
                    </m:d>
                  </m:oMath>
                </a14:m>
                <a:endParaRPr lang="en-US" sz="2000" dirty="0">
                  <a:solidFill>
                    <a:srgbClr val="FF0000"/>
                  </a:solidFill>
                </a:endParaRPr>
              </a:p>
            </p:txBody>
          </p:sp>
        </mc:Choice>
        <mc:Fallback xmlns="">
          <p:sp>
            <p:nvSpPr>
              <p:cNvPr id="17" name="Rectangle 16">
                <a:extLst>
                  <a:ext uri="{FF2B5EF4-FFF2-40B4-BE49-F238E27FC236}">
                    <a16:creationId xmlns:a16="http://schemas.microsoft.com/office/drawing/2014/main" id="{71B6ABA6-82DC-C24C-B142-CC6305F0EDF5}"/>
                  </a:ext>
                </a:extLst>
              </p:cNvPr>
              <p:cNvSpPr>
                <a:spLocks noRot="1" noChangeAspect="1" noMove="1" noResize="1" noEditPoints="1" noAdjustHandles="1" noChangeArrowheads="1" noChangeShapeType="1" noTextEdit="1"/>
              </p:cNvSpPr>
              <p:nvPr/>
            </p:nvSpPr>
            <p:spPr>
              <a:xfrm>
                <a:off x="397436" y="1813366"/>
                <a:ext cx="5698564" cy="707886"/>
              </a:xfrm>
              <a:prstGeom prst="rect">
                <a:avLst/>
              </a:prstGeom>
              <a:blipFill>
                <a:blip r:embed="rId4"/>
                <a:stretch>
                  <a:fillRect l="-1070" t="-4274" b="-34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D64BABA-E39B-EF42-A3FC-B3D18BA0799C}"/>
                  </a:ext>
                </a:extLst>
              </p:cNvPr>
              <p:cNvSpPr/>
              <p:nvPr/>
            </p:nvSpPr>
            <p:spPr>
              <a:xfrm>
                <a:off x="233659" y="2521252"/>
                <a:ext cx="6172581" cy="4458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B050"/>
                          </a:solidFill>
                          <a:latin typeface="Cambria Math" panose="02040503050406030204" pitchFamily="18" charset="0"/>
                        </a:rPr>
                        <m:t>𝑝</m:t>
                      </m:r>
                      <m:d>
                        <m:dPr>
                          <m:ctrlPr>
                            <a:rPr lang="en-US" sz="2000" i="1">
                              <a:solidFill>
                                <a:srgbClr val="00B050"/>
                              </a:solidFill>
                              <a:latin typeface="Cambria Math" panose="02040503050406030204" pitchFamily="18" charset="0"/>
                            </a:rPr>
                          </m:ctrlPr>
                        </m:dPr>
                        <m:e>
                          <m:r>
                            <a:rPr lang="en-US" sz="2000" b="1" i="1" smtClean="0">
                              <a:solidFill>
                                <a:srgbClr val="00B050"/>
                              </a:solidFill>
                              <a:latin typeface="Cambria Math" panose="02040503050406030204" pitchFamily="18" charset="0"/>
                            </a:rPr>
                            <m:t>𝑪</m:t>
                          </m:r>
                          <m:r>
                            <a:rPr lang="en-US" sz="2000" b="1"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𝜎</m:t>
                          </m:r>
                        </m:e>
                        <m:e>
                          <m:r>
                            <a:rPr lang="en-US" sz="2000" b="1" i="1">
                              <a:solidFill>
                                <a:srgbClr val="00B050"/>
                              </a:solidFill>
                              <a:latin typeface="Cambria Math" panose="02040503050406030204" pitchFamily="18" charset="0"/>
                            </a:rPr>
                            <m:t>𝑨</m:t>
                          </m:r>
                          <m:r>
                            <a:rPr lang="en-US" sz="2000">
                              <a:solidFill>
                                <a:srgbClr val="00B050"/>
                              </a:solidFill>
                              <a:latin typeface="Cambria Math" panose="02040503050406030204" pitchFamily="18" charset="0"/>
                            </a:rPr>
                            <m:t>,</m:t>
                          </m:r>
                          <m:sSubSup>
                            <m:sSubSupPr>
                              <m:ctrlPr>
                                <a:rPr lang="en-US" sz="2000" b="1" i="1">
                                  <a:solidFill>
                                    <a:srgbClr val="00B050"/>
                                  </a:solidFill>
                                  <a:latin typeface="Cambria Math" panose="02040503050406030204" pitchFamily="18" charset="0"/>
                                </a:rPr>
                              </m:ctrlPr>
                            </m:sSubSupPr>
                            <m:e>
                              <m:r>
                                <a:rPr lang="en-US" sz="2000" b="1" i="1">
                                  <a:solidFill>
                                    <a:srgbClr val="00B050"/>
                                  </a:solidFill>
                                  <a:latin typeface="Cambria Math" panose="02040503050406030204" pitchFamily="18" charset="0"/>
                                </a:rPr>
                                <m:t>𝑬</m:t>
                              </m:r>
                            </m:e>
                            <m:sub>
                              <m:r>
                                <a:rPr lang="en-US" sz="2000" i="1">
                                  <a:solidFill>
                                    <a:srgbClr val="00B050"/>
                                  </a:solidFill>
                                  <a:latin typeface="Cambria Math" panose="02040503050406030204" pitchFamily="18" charset="0"/>
                                </a:rPr>
                                <m:t>𝑒𝑥𝑝</m:t>
                              </m:r>
                            </m:sub>
                            <m:sup>
                              <m:r>
                                <a:rPr lang="en-US" sz="2000" b="1" i="1">
                                  <a:solidFill>
                                    <a:srgbClr val="00B050"/>
                                  </a:solidFill>
                                  <a:latin typeface="Cambria Math" panose="02040503050406030204" pitchFamily="18" charset="0"/>
                                </a:rPr>
                                <m:t>∗</m:t>
                              </m:r>
                            </m:sup>
                          </m:sSubSup>
                          <m:r>
                            <a:rPr lang="en-US" sz="2000">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b="1" i="1">
                                  <a:solidFill>
                                    <a:srgbClr val="00B050"/>
                                  </a:solidFill>
                                  <a:latin typeface="Cambria Math" panose="02040503050406030204" pitchFamily="18" charset="0"/>
                                </a:rPr>
                                <m:t>𝑮</m:t>
                              </m:r>
                            </m:e>
                            <m:sub>
                              <m:r>
                                <a:rPr lang="en-US" sz="2000" i="1">
                                  <a:solidFill>
                                    <a:srgbClr val="00B050"/>
                                  </a:solidFill>
                                  <a:latin typeface="Cambria Math" panose="02040503050406030204" pitchFamily="18" charset="0"/>
                                </a:rPr>
                                <m:t>𝑒𝑥𝑝</m:t>
                              </m:r>
                            </m:sub>
                          </m:sSub>
                        </m:e>
                      </m:d>
                      <m:r>
                        <a:rPr lang="en-US" sz="2000">
                          <a:latin typeface="Cambria Math" panose="02040503050406030204" pitchFamily="18" charset="0"/>
                        </a:rPr>
                        <m:t>∝</m:t>
                      </m:r>
                      <m:r>
                        <a:rPr lang="en-US" sz="2000" i="1">
                          <a:solidFill>
                            <a:srgbClr val="FF0000"/>
                          </a:solidFill>
                          <a:latin typeface="Cambria Math" panose="02040503050406030204" pitchFamily="18" charset="0"/>
                        </a:rPr>
                        <m:t>𝑝</m:t>
                      </m:r>
                      <m:d>
                        <m:dPr>
                          <m:ctrlPr>
                            <a:rPr lang="en-US" sz="2000" i="1">
                              <a:solidFill>
                                <a:srgbClr val="FF0000"/>
                              </a:solidFill>
                              <a:latin typeface="Cambria Math" panose="02040503050406030204" pitchFamily="18" charset="0"/>
                            </a:rPr>
                          </m:ctrlPr>
                        </m:dPr>
                        <m:e>
                          <m:sSubSup>
                            <m:sSubSupPr>
                              <m:ctrlPr>
                                <a:rPr lang="en-US" sz="2000" b="1" i="1" smtClean="0">
                                  <a:solidFill>
                                    <a:srgbClr val="FF0000"/>
                                  </a:solidFill>
                                  <a:latin typeface="Cambria Math" panose="02040503050406030204" pitchFamily="18" charset="0"/>
                                </a:rPr>
                              </m:ctrlPr>
                            </m:sSubSupPr>
                            <m:e>
                              <m:r>
                                <a:rPr lang="en-US" sz="2000" b="1" i="1">
                                  <a:solidFill>
                                    <a:srgbClr val="FF0000"/>
                                  </a:solidFill>
                                  <a:latin typeface="Cambria Math" panose="02040503050406030204" pitchFamily="18" charset="0"/>
                                </a:rPr>
                                <m:t>𝑬</m:t>
                              </m:r>
                            </m:e>
                            <m:sub>
                              <m:r>
                                <a:rPr lang="en-US" sz="2000" i="1">
                                  <a:solidFill>
                                    <a:srgbClr val="FF0000"/>
                                  </a:solidFill>
                                  <a:latin typeface="Cambria Math" panose="02040503050406030204" pitchFamily="18" charset="0"/>
                                </a:rPr>
                                <m:t>𝑒𝑥𝑝</m:t>
                              </m:r>
                            </m:sub>
                            <m:sup>
                              <m:r>
                                <a:rPr lang="en-US" sz="2000" b="1" i="1">
                                  <a:solidFill>
                                    <a:srgbClr val="FF0000"/>
                                  </a:solidFill>
                                  <a:latin typeface="Cambria Math" panose="02040503050406030204" pitchFamily="18" charset="0"/>
                                </a:rPr>
                                <m:t>∗</m:t>
                              </m:r>
                            </m:sup>
                          </m:sSubSup>
                        </m:e>
                        <m:e>
                          <m:r>
                            <a:rPr lang="en-US" sz="2000" b="1" i="1" smtClean="0">
                              <a:solidFill>
                                <a:srgbClr val="FF0000"/>
                              </a:solidFill>
                              <a:latin typeface="Cambria Math" panose="02040503050406030204" pitchFamily="18" charset="0"/>
                            </a:rPr>
                            <m:t>𝑪</m:t>
                          </m:r>
                          <m:r>
                            <a:rPr lang="en-US" sz="2000" b="1" i="1" smtClean="0">
                              <a:solidFill>
                                <a:srgbClr val="FF0000"/>
                              </a:solidFill>
                              <a:latin typeface="Cambria Math" panose="02040503050406030204" pitchFamily="18" charset="0"/>
                            </a:rPr>
                            <m:t>,</m:t>
                          </m:r>
                          <m:r>
                            <a:rPr lang="en-US" sz="2000" b="1" i="1">
                              <a:solidFill>
                                <a:srgbClr val="FF0000"/>
                              </a:solidFill>
                              <a:latin typeface="Cambria Math" panose="02040503050406030204" pitchFamily="18" charset="0"/>
                            </a:rPr>
                            <m:t>𝑨</m:t>
                          </m:r>
                          <m:r>
                            <a:rPr lang="en-US" sz="2000">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𝑮</m:t>
                              </m:r>
                            </m:e>
                            <m:sub>
                              <m:r>
                                <a:rPr lang="en-US" sz="2000" i="1">
                                  <a:solidFill>
                                    <a:srgbClr val="FF0000"/>
                                  </a:solidFill>
                                  <a:latin typeface="Cambria Math" panose="02040503050406030204" pitchFamily="18" charset="0"/>
                                </a:rPr>
                                <m:t>𝑒𝑥𝑝</m:t>
                              </m:r>
                            </m:sub>
                          </m:sSub>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𝜎</m:t>
                          </m:r>
                        </m:e>
                      </m:d>
                      <m:r>
                        <a:rPr lang="en-US" sz="2000" b="0" i="1" smtClean="0">
                          <a:solidFill>
                            <a:srgbClr val="0070C0"/>
                          </a:solidFill>
                          <a:latin typeface="Cambria Math" panose="02040503050406030204" pitchFamily="18" charset="0"/>
                        </a:rPr>
                        <m:t>𝑝</m:t>
                      </m:r>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𝜎</m:t>
                      </m:r>
                      <m:r>
                        <a:rPr lang="en-US" sz="2000" b="0" i="1" smtClean="0">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𝑝</m:t>
                      </m:r>
                      <m:r>
                        <a:rPr lang="en-US" sz="200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𝑪</m:t>
                      </m:r>
                      <m:r>
                        <a:rPr lang="en-US" sz="2000" b="1" i="1">
                          <a:solidFill>
                            <a:srgbClr val="0070C0"/>
                          </a:solidFill>
                          <a:latin typeface="Cambria Math" panose="02040503050406030204" pitchFamily="18" charset="0"/>
                        </a:rPr>
                        <m:t>)</m:t>
                      </m:r>
                    </m:oMath>
                  </m:oMathPara>
                </a14:m>
                <a:endParaRPr lang="en-US" sz="2000" dirty="0"/>
              </a:p>
            </p:txBody>
          </p:sp>
        </mc:Choice>
        <mc:Fallback xmlns="">
          <p:sp>
            <p:nvSpPr>
              <p:cNvPr id="18" name="Rectangle 17">
                <a:extLst>
                  <a:ext uri="{FF2B5EF4-FFF2-40B4-BE49-F238E27FC236}">
                    <a16:creationId xmlns:a16="http://schemas.microsoft.com/office/drawing/2014/main" id="{7D64BABA-E39B-EF42-A3FC-B3D18BA0799C}"/>
                  </a:ext>
                </a:extLst>
              </p:cNvPr>
              <p:cNvSpPr>
                <a:spLocks noRot="1" noChangeAspect="1" noMove="1" noResize="1" noEditPoints="1" noAdjustHandles="1" noChangeArrowheads="1" noChangeShapeType="1" noTextEdit="1"/>
              </p:cNvSpPr>
              <p:nvPr/>
            </p:nvSpPr>
            <p:spPr>
              <a:xfrm>
                <a:off x="233659" y="2521252"/>
                <a:ext cx="6172581" cy="445891"/>
              </a:xfrm>
              <a:prstGeom prst="rect">
                <a:avLst/>
              </a:prstGeom>
              <a:blipFill>
                <a:blip r:embed="rId5"/>
                <a:stretch>
                  <a:fillRect b="-821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7DC2571-A4DF-5941-B9E0-24EE328B64CA}"/>
              </a:ext>
            </a:extLst>
          </p:cNvPr>
          <p:cNvSpPr/>
          <p:nvPr/>
        </p:nvSpPr>
        <p:spPr>
          <a:xfrm>
            <a:off x="7020950" y="6552961"/>
            <a:ext cx="5298374" cy="369332"/>
          </a:xfrm>
          <a:prstGeom prst="rect">
            <a:avLst/>
          </a:prstGeom>
        </p:spPr>
        <p:txBody>
          <a:bodyPr wrap="none">
            <a:spAutoFit/>
          </a:bodyPr>
          <a:lstStyle/>
          <a:p>
            <a:r>
              <a:rPr lang="en-US" dirty="0"/>
              <a:t>*Recall only one indent per grain orientation available </a:t>
            </a:r>
          </a:p>
        </p:txBody>
      </p:sp>
      <p:sp>
        <p:nvSpPr>
          <p:cNvPr id="11" name="Rectangle 10">
            <a:extLst>
              <a:ext uri="{FF2B5EF4-FFF2-40B4-BE49-F238E27FC236}">
                <a16:creationId xmlns:a16="http://schemas.microsoft.com/office/drawing/2014/main" id="{2D0AB0A3-9D53-5B4C-A2E5-AAFD8243F28A}"/>
              </a:ext>
            </a:extLst>
          </p:cNvPr>
          <p:cNvSpPr/>
          <p:nvPr/>
        </p:nvSpPr>
        <p:spPr>
          <a:xfrm>
            <a:off x="0" y="6552852"/>
            <a:ext cx="3126240" cy="338554"/>
          </a:xfrm>
          <a:prstGeom prst="rect">
            <a:avLst/>
          </a:prstGeom>
        </p:spPr>
        <p:txBody>
          <a:bodyPr wrap="none">
            <a:spAutoFit/>
          </a:bodyPr>
          <a:lstStyle/>
          <a:p>
            <a:r>
              <a:rPr lang="en-US" sz="1600" dirty="0"/>
              <a:t>+/- indicates single STD from MEAN</a:t>
            </a:r>
          </a:p>
        </p:txBody>
      </p:sp>
      <p:sp>
        <p:nvSpPr>
          <p:cNvPr id="13" name="Rectangle 12">
            <a:extLst>
              <a:ext uri="{FF2B5EF4-FFF2-40B4-BE49-F238E27FC236}">
                <a16:creationId xmlns:a16="http://schemas.microsoft.com/office/drawing/2014/main" id="{D47CA0E1-ABC5-5547-AB86-FE5430FC8748}"/>
              </a:ext>
            </a:extLst>
          </p:cNvPr>
          <p:cNvSpPr/>
          <p:nvPr/>
        </p:nvSpPr>
        <p:spPr>
          <a:xfrm>
            <a:off x="3359927" y="6552852"/>
            <a:ext cx="3520323" cy="338554"/>
          </a:xfrm>
          <a:prstGeom prst="rect">
            <a:avLst/>
          </a:prstGeom>
        </p:spPr>
        <p:txBody>
          <a:bodyPr wrap="none">
            <a:spAutoFit/>
          </a:bodyPr>
          <a:lstStyle/>
          <a:p>
            <a:r>
              <a:rPr lang="en-US" sz="1600" dirty="0"/>
              <a:t>CV=MEAN/STD (Coefficient of Variation)</a:t>
            </a:r>
          </a:p>
        </p:txBody>
      </p:sp>
      <p:pic>
        <p:nvPicPr>
          <p:cNvPr id="14" name="Picture 13">
            <a:extLst>
              <a:ext uri="{FF2B5EF4-FFF2-40B4-BE49-F238E27FC236}">
                <a16:creationId xmlns:a16="http://schemas.microsoft.com/office/drawing/2014/main" id="{6289D8E9-916D-B649-821B-975D06030DD6}"/>
              </a:ext>
            </a:extLst>
          </p:cNvPr>
          <p:cNvPicPr>
            <a:picLocks noChangeAspect="1"/>
          </p:cNvPicPr>
          <p:nvPr/>
        </p:nvPicPr>
        <p:blipFill>
          <a:blip r:embed="rId6"/>
          <a:stretch>
            <a:fillRect/>
          </a:stretch>
        </p:blipFill>
        <p:spPr>
          <a:xfrm>
            <a:off x="46494" y="4785569"/>
            <a:ext cx="6406241" cy="1543377"/>
          </a:xfrm>
          <a:prstGeom prst="rect">
            <a:avLst/>
          </a:prstGeom>
        </p:spPr>
      </p:pic>
      <p:pic>
        <p:nvPicPr>
          <p:cNvPr id="16" name="Picture 15">
            <a:extLst>
              <a:ext uri="{FF2B5EF4-FFF2-40B4-BE49-F238E27FC236}">
                <a16:creationId xmlns:a16="http://schemas.microsoft.com/office/drawing/2014/main" id="{404207F9-4A13-A441-8B1A-D05CABE44A7E}"/>
              </a:ext>
            </a:extLst>
          </p:cNvPr>
          <p:cNvPicPr>
            <a:picLocks noChangeAspect="1"/>
          </p:cNvPicPr>
          <p:nvPr/>
        </p:nvPicPr>
        <p:blipFill>
          <a:blip r:embed="rId7"/>
          <a:stretch>
            <a:fillRect/>
          </a:stretch>
        </p:blipFill>
        <p:spPr>
          <a:xfrm>
            <a:off x="46493" y="3268194"/>
            <a:ext cx="6406241" cy="1543377"/>
          </a:xfrm>
          <a:prstGeom prst="rect">
            <a:avLst/>
          </a:prstGeom>
        </p:spPr>
      </p:pic>
    </p:spTree>
    <p:extLst>
      <p:ext uri="{BB962C8B-B14F-4D97-AF65-F5344CB8AC3E}">
        <p14:creationId xmlns:p14="http://schemas.microsoft.com/office/powerpoint/2010/main" val="283147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D58372-6212-144A-8561-2DE095FC376C}"/>
              </a:ext>
            </a:extLst>
          </p:cNvPr>
          <p:cNvSpPr/>
          <p:nvPr/>
        </p:nvSpPr>
        <p:spPr>
          <a:xfrm>
            <a:off x="233659" y="1384016"/>
            <a:ext cx="4955203" cy="369332"/>
          </a:xfrm>
          <a:prstGeom prst="rect">
            <a:avLst/>
          </a:prstGeom>
        </p:spPr>
        <p:txBody>
          <a:bodyPr wrap="none">
            <a:spAutoFit/>
          </a:bodyPr>
          <a:lstStyle/>
          <a:p>
            <a:r>
              <a:rPr lang="en-US" dirty="0">
                <a:solidFill>
                  <a:srgbClr val="000000"/>
                </a:solidFill>
                <a:latin typeface="Arial" panose="020B0604020202020204" pitchFamily="34" charset="0"/>
                <a:ea typeface="Calibri" panose="020F0502020204030204" pitchFamily="34" charset="0"/>
                <a:cs typeface="Arial" panose="020B0604020202020204" pitchFamily="34" charset="0"/>
              </a:rPr>
              <a:t>Monte Carlo Markov Chain (MCMC) Sampling:</a:t>
            </a:r>
            <a:endParaRPr lang="en-US"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6ECC14A-D082-F548-BDC9-CD10A4F057F2}"/>
              </a:ext>
            </a:extLst>
          </p:cNvPr>
          <p:cNvSpPr txBox="1">
            <a:spLocks/>
          </p:cNvSpPr>
          <p:nvPr/>
        </p:nvSpPr>
        <p:spPr>
          <a:xfrm>
            <a:off x="1541568" y="169910"/>
            <a:ext cx="9341708"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2: Extracting Single Crystal Initial Slip Resistances</a:t>
            </a:r>
          </a:p>
        </p:txBody>
      </p:sp>
      <p:pic>
        <p:nvPicPr>
          <p:cNvPr id="2" name="Picture 1">
            <a:extLst>
              <a:ext uri="{FF2B5EF4-FFF2-40B4-BE49-F238E27FC236}">
                <a16:creationId xmlns:a16="http://schemas.microsoft.com/office/drawing/2014/main" id="{F2E99B33-B402-F442-A02F-0105EF1E039C}"/>
              </a:ext>
            </a:extLst>
          </p:cNvPr>
          <p:cNvPicPr>
            <a:picLocks noChangeAspect="1"/>
          </p:cNvPicPr>
          <p:nvPr/>
        </p:nvPicPr>
        <p:blipFill>
          <a:blip r:embed="rId3"/>
          <a:srcRect/>
          <a:stretch/>
        </p:blipFill>
        <p:spPr>
          <a:xfrm>
            <a:off x="6212422" y="1206181"/>
            <a:ext cx="5978763" cy="4943765"/>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1B6ABA6-82DC-C24C-B142-CC6305F0EDF5}"/>
                  </a:ext>
                </a:extLst>
              </p:cNvPr>
              <p:cNvSpPr/>
              <p:nvPr/>
            </p:nvSpPr>
            <p:spPr>
              <a:xfrm>
                <a:off x="339224" y="2282399"/>
                <a:ext cx="569856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70C0"/>
                          </a:solidFill>
                          <a:latin typeface="Cambria Math" panose="02040503050406030204" pitchFamily="18" charset="0"/>
                        </a:rPr>
                        <m:t>𝑝</m:t>
                      </m:r>
                      <m:d>
                        <m:dPr>
                          <m:ctrlPr>
                            <a:rPr lang="en-US" sz="2000" i="1">
                              <a:solidFill>
                                <a:srgbClr val="0070C0"/>
                              </a:solidFill>
                              <a:latin typeface="Cambria Math" panose="02040503050406030204" pitchFamily="18" charset="0"/>
                            </a:rPr>
                          </m:ctrlPr>
                        </m:dPr>
                        <m:e>
                          <m:r>
                            <a:rPr lang="en-US" sz="2000" b="1" i="1" smtClean="0">
                              <a:solidFill>
                                <a:srgbClr val="0070C0"/>
                              </a:solidFill>
                              <a:latin typeface="Cambria Math" panose="02040503050406030204" pitchFamily="18" charset="0"/>
                            </a:rPr>
                            <m:t>𝒔</m:t>
                          </m:r>
                        </m:e>
                      </m:d>
                      <m:r>
                        <a:rPr lang="en-US" sz="2000"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𝑼</m:t>
                      </m:r>
                      <m:d>
                        <m:dPr>
                          <m:ctrlPr>
                            <a:rPr lang="en-US" sz="2000" i="1">
                              <a:solidFill>
                                <a:srgbClr val="0070C0"/>
                              </a:solidFill>
                              <a:latin typeface="Cambria Math" panose="02040503050406030204" pitchFamily="18" charset="0"/>
                            </a:rPr>
                          </m:ctrlPr>
                        </m:dPr>
                        <m:e>
                          <m:sSub>
                            <m:sSubPr>
                              <m:ctrlPr>
                                <a:rPr lang="en-US" sz="2000" b="1" i="1">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𝒔</m:t>
                              </m:r>
                            </m:e>
                            <m:sub>
                              <m:func>
                                <m:funcPr>
                                  <m:ctrlPr>
                                    <a:rPr lang="en-US" sz="2000" b="1" i="1">
                                      <a:solidFill>
                                        <a:srgbClr val="0070C0"/>
                                      </a:solidFill>
                                      <a:latin typeface="Cambria Math" panose="02040503050406030204" pitchFamily="18" charset="0"/>
                                    </a:rPr>
                                  </m:ctrlPr>
                                </m:funcPr>
                                <m:fName>
                                  <m:r>
                                    <a:rPr lang="en-US" sz="2000" b="1">
                                      <a:solidFill>
                                        <a:srgbClr val="0070C0"/>
                                      </a:solidFill>
                                      <a:latin typeface="Cambria Math" panose="02040503050406030204" pitchFamily="18" charset="0"/>
                                    </a:rPr>
                                    <m:t>𝐦𝐢𝐧</m:t>
                                  </m:r>
                                </m:fName>
                                <m:e>
                                  <m:r>
                                    <a:rPr lang="en-US" sz="2000" b="1" i="1">
                                      <a:solidFill>
                                        <a:srgbClr val="0070C0"/>
                                      </a:solidFill>
                                      <a:latin typeface="Cambria Math" panose="02040503050406030204" pitchFamily="18" charset="0"/>
                                    </a:rPr>
                                    <m:t> </m:t>
                                  </m:r>
                                </m:e>
                              </m:func>
                            </m:sub>
                          </m:sSub>
                          <m:r>
                            <a:rPr lang="en-US" sz="2000" b="1" i="1">
                              <a:solidFill>
                                <a:srgbClr val="0070C0"/>
                              </a:solidFill>
                              <a:latin typeface="Cambria Math" panose="02040503050406030204" pitchFamily="18" charset="0"/>
                            </a:rPr>
                            <m:t>, </m:t>
                          </m:r>
                          <m:sSub>
                            <m:sSubPr>
                              <m:ctrlPr>
                                <a:rPr lang="en-US" sz="2000" b="1" i="1">
                                  <a:solidFill>
                                    <a:srgbClr val="0070C0"/>
                                  </a:solidFill>
                                  <a:latin typeface="Cambria Math" panose="02040503050406030204" pitchFamily="18" charset="0"/>
                                </a:rPr>
                              </m:ctrlPr>
                            </m:sSubPr>
                            <m:e>
                              <m:r>
                                <a:rPr lang="en-US" sz="2000" b="1" i="1" smtClean="0">
                                  <a:solidFill>
                                    <a:srgbClr val="0070C0"/>
                                  </a:solidFill>
                                  <a:latin typeface="Cambria Math" panose="02040503050406030204" pitchFamily="18" charset="0"/>
                                </a:rPr>
                                <m:t>𝒔</m:t>
                              </m:r>
                            </m:e>
                            <m:sub>
                              <m:func>
                                <m:funcPr>
                                  <m:ctrlPr>
                                    <a:rPr lang="en-US" sz="2000" b="1" i="1">
                                      <a:solidFill>
                                        <a:srgbClr val="0070C0"/>
                                      </a:solidFill>
                                      <a:latin typeface="Cambria Math" panose="02040503050406030204" pitchFamily="18" charset="0"/>
                                    </a:rPr>
                                  </m:ctrlPr>
                                </m:funcPr>
                                <m:fName>
                                  <m:r>
                                    <a:rPr lang="en-US" sz="2000" b="1">
                                      <a:solidFill>
                                        <a:srgbClr val="0070C0"/>
                                      </a:solidFill>
                                      <a:latin typeface="Cambria Math" panose="02040503050406030204" pitchFamily="18" charset="0"/>
                                    </a:rPr>
                                    <m:t>𝐦𝐚𝐱</m:t>
                                  </m:r>
                                </m:fName>
                                <m:e>
                                  <m:r>
                                    <a:rPr lang="en-US" sz="2000" b="1" i="1">
                                      <a:solidFill>
                                        <a:srgbClr val="0070C0"/>
                                      </a:solidFill>
                                      <a:latin typeface="Cambria Math" panose="02040503050406030204" pitchFamily="18" charset="0"/>
                                    </a:rPr>
                                    <m:t> </m:t>
                                  </m:r>
                                </m:e>
                              </m:func>
                            </m:sub>
                          </m:sSub>
                        </m:e>
                      </m:d>
                    </m:oMath>
                  </m:oMathPara>
                </a14:m>
                <a:endParaRPr lang="en-US" sz="2000" dirty="0">
                  <a:solidFill>
                    <a:srgbClr val="0070C0"/>
                  </a:solidFill>
                </a:endParaRPr>
              </a:p>
            </p:txBody>
          </p:sp>
        </mc:Choice>
        <mc:Fallback xmlns="">
          <p:sp>
            <p:nvSpPr>
              <p:cNvPr id="17" name="Rectangle 16">
                <a:extLst>
                  <a:ext uri="{FF2B5EF4-FFF2-40B4-BE49-F238E27FC236}">
                    <a16:creationId xmlns:a16="http://schemas.microsoft.com/office/drawing/2014/main" id="{71B6ABA6-82DC-C24C-B142-CC6305F0EDF5}"/>
                  </a:ext>
                </a:extLst>
              </p:cNvPr>
              <p:cNvSpPr>
                <a:spLocks noRot="1" noChangeAspect="1" noMove="1" noResize="1" noEditPoints="1" noAdjustHandles="1" noChangeArrowheads="1" noChangeShapeType="1" noTextEdit="1"/>
              </p:cNvSpPr>
              <p:nvPr/>
            </p:nvSpPr>
            <p:spPr>
              <a:xfrm>
                <a:off x="339224" y="2282399"/>
                <a:ext cx="5698564" cy="400110"/>
              </a:xfrm>
              <a:prstGeom prst="rect">
                <a:avLst/>
              </a:prstGeom>
              <a:blipFill>
                <a:blip r:embed="rId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D64BABA-E39B-EF42-A3FC-B3D18BA0799C}"/>
                  </a:ext>
                </a:extLst>
              </p:cNvPr>
              <p:cNvSpPr/>
              <p:nvPr/>
            </p:nvSpPr>
            <p:spPr>
              <a:xfrm>
                <a:off x="175447" y="1825158"/>
                <a:ext cx="5978763" cy="4572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rgbClr val="00B050"/>
                          </a:solidFill>
                          <a:latin typeface="Cambria Math" panose="02040503050406030204" pitchFamily="18" charset="0"/>
                        </a:rPr>
                        <m:t>𝑝</m:t>
                      </m:r>
                      <m:d>
                        <m:dPr>
                          <m:ctrlPr>
                            <a:rPr lang="en-US" sz="2000" i="1">
                              <a:solidFill>
                                <a:srgbClr val="00B050"/>
                              </a:solidFill>
                              <a:latin typeface="Cambria Math" panose="02040503050406030204" pitchFamily="18" charset="0"/>
                            </a:rPr>
                          </m:ctrlPr>
                        </m:dPr>
                        <m:e>
                          <m:r>
                            <a:rPr lang="en-US" sz="2000" b="1" i="1" smtClean="0">
                              <a:solidFill>
                                <a:srgbClr val="00B050"/>
                              </a:solidFill>
                              <a:latin typeface="Cambria Math" panose="02040503050406030204" pitchFamily="18" charset="0"/>
                            </a:rPr>
                            <m:t>𝒔</m:t>
                          </m:r>
                          <m:r>
                            <a:rPr lang="en-US" sz="2000" b="1" i="1" smtClean="0">
                              <a:solidFill>
                                <a:srgbClr val="00B050"/>
                              </a:solidFill>
                              <a:latin typeface="Cambria Math" panose="02040503050406030204" pitchFamily="18" charset="0"/>
                            </a:rPr>
                            <m:t>,</m:t>
                          </m:r>
                          <m:r>
                            <a:rPr lang="en-US" sz="2000" b="0" i="1" smtClean="0">
                              <a:solidFill>
                                <a:srgbClr val="00B050"/>
                              </a:solidFill>
                              <a:latin typeface="Cambria Math" panose="02040503050406030204" pitchFamily="18" charset="0"/>
                            </a:rPr>
                            <m:t>𝜎</m:t>
                          </m:r>
                        </m:e>
                        <m:e>
                          <m:r>
                            <a:rPr lang="en-US" sz="2000" b="1" i="1" smtClean="0">
                              <a:solidFill>
                                <a:srgbClr val="00B050"/>
                              </a:solidFill>
                              <a:latin typeface="Cambria Math" panose="02040503050406030204" pitchFamily="18" charset="0"/>
                            </a:rPr>
                            <m:t>𝑩</m:t>
                          </m:r>
                          <m:r>
                            <a:rPr lang="en-US" sz="2000">
                              <a:solidFill>
                                <a:srgbClr val="00B050"/>
                              </a:solidFill>
                              <a:latin typeface="Cambria Math" panose="02040503050406030204" pitchFamily="18" charset="0"/>
                            </a:rPr>
                            <m:t>,</m:t>
                          </m:r>
                          <m:sSubSup>
                            <m:sSubSupPr>
                              <m:ctrlPr>
                                <a:rPr lang="en-US" sz="2000" b="1" i="1" smtClean="0">
                                  <a:solidFill>
                                    <a:srgbClr val="00B050"/>
                                  </a:solidFill>
                                  <a:latin typeface="Cambria Math" panose="02040503050406030204" pitchFamily="18" charset="0"/>
                                </a:rPr>
                              </m:ctrlPr>
                            </m:sSubSupPr>
                            <m:e>
                              <m:r>
                                <a:rPr lang="en-US" sz="2000" b="1" i="1" smtClean="0">
                                  <a:solidFill>
                                    <a:srgbClr val="00B050"/>
                                  </a:solidFill>
                                  <a:latin typeface="Cambria Math" panose="02040503050406030204" pitchFamily="18" charset="0"/>
                                </a:rPr>
                                <m:t>𝒀</m:t>
                              </m:r>
                            </m:e>
                            <m:sub>
                              <m:r>
                                <a:rPr lang="en-US" sz="2000" i="1">
                                  <a:solidFill>
                                    <a:srgbClr val="00B050"/>
                                  </a:solidFill>
                                  <a:latin typeface="Cambria Math" panose="02040503050406030204" pitchFamily="18" charset="0"/>
                                </a:rPr>
                                <m:t>𝑒𝑥𝑝</m:t>
                              </m:r>
                            </m:sub>
                            <m:sup>
                              <m:r>
                                <a:rPr lang="en-US" sz="2000" b="1" i="1" smtClean="0">
                                  <a:solidFill>
                                    <a:srgbClr val="00B050"/>
                                  </a:solidFill>
                                  <a:latin typeface="Cambria Math" panose="02040503050406030204" pitchFamily="18" charset="0"/>
                                </a:rPr>
                                <m:t>∗</m:t>
                              </m:r>
                            </m:sup>
                          </m:sSubSup>
                          <m:r>
                            <a:rPr lang="en-US" sz="2000">
                              <a:solidFill>
                                <a:srgbClr val="00B050"/>
                              </a:solidFill>
                              <a:latin typeface="Cambria Math" panose="02040503050406030204" pitchFamily="18" charset="0"/>
                            </a:rPr>
                            <m:t>,</m:t>
                          </m:r>
                          <m:sSub>
                            <m:sSubPr>
                              <m:ctrlPr>
                                <a:rPr lang="en-US" sz="2000" i="1">
                                  <a:solidFill>
                                    <a:srgbClr val="00B050"/>
                                  </a:solidFill>
                                  <a:latin typeface="Cambria Math" panose="02040503050406030204" pitchFamily="18" charset="0"/>
                                </a:rPr>
                              </m:ctrlPr>
                            </m:sSubPr>
                            <m:e>
                              <m:r>
                                <a:rPr lang="en-US" sz="2000" b="1" i="1">
                                  <a:solidFill>
                                    <a:srgbClr val="00B050"/>
                                  </a:solidFill>
                                  <a:latin typeface="Cambria Math" panose="02040503050406030204" pitchFamily="18" charset="0"/>
                                </a:rPr>
                                <m:t>𝑮</m:t>
                              </m:r>
                            </m:e>
                            <m:sub>
                              <m:r>
                                <a:rPr lang="en-US" sz="2000" i="1">
                                  <a:solidFill>
                                    <a:srgbClr val="00B050"/>
                                  </a:solidFill>
                                  <a:latin typeface="Cambria Math" panose="02040503050406030204" pitchFamily="18" charset="0"/>
                                </a:rPr>
                                <m:t>𝑒𝑥𝑝</m:t>
                              </m:r>
                            </m:sub>
                          </m:sSub>
                        </m:e>
                      </m:d>
                      <m:r>
                        <a:rPr lang="en-US" sz="2000">
                          <a:latin typeface="Cambria Math" panose="02040503050406030204" pitchFamily="18" charset="0"/>
                        </a:rPr>
                        <m:t>∝</m:t>
                      </m:r>
                      <m:r>
                        <a:rPr lang="en-US" sz="2000" i="1">
                          <a:solidFill>
                            <a:srgbClr val="FF0000"/>
                          </a:solidFill>
                          <a:latin typeface="Cambria Math" panose="02040503050406030204" pitchFamily="18" charset="0"/>
                        </a:rPr>
                        <m:t>𝑝</m:t>
                      </m:r>
                      <m:d>
                        <m:dPr>
                          <m:ctrlPr>
                            <a:rPr lang="en-US" sz="2000" i="1">
                              <a:solidFill>
                                <a:srgbClr val="FF0000"/>
                              </a:solidFill>
                              <a:latin typeface="Cambria Math" panose="02040503050406030204" pitchFamily="18" charset="0"/>
                            </a:rPr>
                          </m:ctrlPr>
                        </m:dPr>
                        <m:e>
                          <m:sSubSup>
                            <m:sSubSupPr>
                              <m:ctrlPr>
                                <a:rPr lang="en-US" sz="2000" b="1" i="1" smtClean="0">
                                  <a:solidFill>
                                    <a:srgbClr val="FF0000"/>
                                  </a:solidFill>
                                  <a:latin typeface="Cambria Math" panose="02040503050406030204" pitchFamily="18" charset="0"/>
                                </a:rPr>
                              </m:ctrlPr>
                            </m:sSubSupPr>
                            <m:e>
                              <m:r>
                                <a:rPr lang="en-US" sz="2000" b="1" i="1" smtClean="0">
                                  <a:solidFill>
                                    <a:srgbClr val="FF0000"/>
                                  </a:solidFill>
                                  <a:latin typeface="Cambria Math" panose="02040503050406030204" pitchFamily="18" charset="0"/>
                                </a:rPr>
                                <m:t>𝒀</m:t>
                              </m:r>
                            </m:e>
                            <m:sub>
                              <m:r>
                                <a:rPr lang="en-US" sz="2000" i="1">
                                  <a:solidFill>
                                    <a:srgbClr val="FF0000"/>
                                  </a:solidFill>
                                  <a:latin typeface="Cambria Math" panose="02040503050406030204" pitchFamily="18" charset="0"/>
                                </a:rPr>
                                <m:t>𝑒𝑥𝑝</m:t>
                              </m:r>
                            </m:sub>
                            <m:sup>
                              <m:r>
                                <a:rPr lang="en-US" sz="2000" b="1" i="1" smtClean="0">
                                  <a:solidFill>
                                    <a:srgbClr val="FF0000"/>
                                  </a:solidFill>
                                  <a:latin typeface="Cambria Math" panose="02040503050406030204" pitchFamily="18" charset="0"/>
                                </a:rPr>
                                <m:t>∗</m:t>
                              </m:r>
                            </m:sup>
                          </m:sSubSup>
                        </m:e>
                        <m:e>
                          <m:r>
                            <a:rPr lang="en-US" sz="2000" b="1" i="1" smtClean="0">
                              <a:solidFill>
                                <a:srgbClr val="FF0000"/>
                              </a:solidFill>
                              <a:latin typeface="Cambria Math" panose="02040503050406030204" pitchFamily="18" charset="0"/>
                            </a:rPr>
                            <m:t>𝑩</m:t>
                          </m:r>
                          <m:r>
                            <a:rPr lang="en-US" sz="200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𝒔</m:t>
                          </m:r>
                          <m:r>
                            <a:rPr lang="en-US" sz="2000">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𝑮</m:t>
                              </m:r>
                            </m:e>
                            <m:sub>
                              <m:r>
                                <a:rPr lang="en-US" sz="2000" i="1">
                                  <a:solidFill>
                                    <a:srgbClr val="FF0000"/>
                                  </a:solidFill>
                                  <a:latin typeface="Cambria Math" panose="02040503050406030204" pitchFamily="18" charset="0"/>
                                </a:rPr>
                                <m:t>𝑒𝑥𝑝</m:t>
                              </m:r>
                            </m:sub>
                          </m:sSub>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𝜎</m:t>
                          </m:r>
                        </m:e>
                      </m:d>
                      <m:r>
                        <a:rPr lang="en-US" sz="2000" b="0" i="1" smtClean="0">
                          <a:solidFill>
                            <a:srgbClr val="0070C0"/>
                          </a:solidFill>
                          <a:latin typeface="Cambria Math" panose="02040503050406030204" pitchFamily="18" charset="0"/>
                        </a:rPr>
                        <m:t>𝑝</m:t>
                      </m:r>
                      <m:r>
                        <a:rPr lang="en-US" sz="2000" b="0" i="1" smtClean="0">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𝜎</m:t>
                      </m:r>
                      <m:r>
                        <a:rPr lang="en-US" sz="2000" b="0" i="1" smtClean="0">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𝑝</m:t>
                      </m:r>
                      <m:r>
                        <a:rPr lang="en-US" sz="2000">
                          <a:solidFill>
                            <a:srgbClr val="0070C0"/>
                          </a:solidFill>
                          <a:latin typeface="Cambria Math" panose="02040503050406030204" pitchFamily="18" charset="0"/>
                        </a:rPr>
                        <m:t>(</m:t>
                      </m:r>
                      <m:r>
                        <a:rPr lang="en-US" sz="2000" b="1" i="1" smtClean="0">
                          <a:solidFill>
                            <a:srgbClr val="0070C0"/>
                          </a:solidFill>
                          <a:latin typeface="Cambria Math" panose="02040503050406030204" pitchFamily="18" charset="0"/>
                        </a:rPr>
                        <m:t>𝒔</m:t>
                      </m:r>
                      <m:r>
                        <a:rPr lang="en-US" sz="2000" b="1" i="1">
                          <a:solidFill>
                            <a:srgbClr val="0070C0"/>
                          </a:solidFill>
                          <a:latin typeface="Cambria Math" panose="02040503050406030204" pitchFamily="18" charset="0"/>
                        </a:rPr>
                        <m:t>)</m:t>
                      </m:r>
                    </m:oMath>
                  </m:oMathPara>
                </a14:m>
                <a:endParaRPr lang="en-US" sz="2000" dirty="0"/>
              </a:p>
            </p:txBody>
          </p:sp>
        </mc:Choice>
        <mc:Fallback xmlns="">
          <p:sp>
            <p:nvSpPr>
              <p:cNvPr id="18" name="Rectangle 17">
                <a:extLst>
                  <a:ext uri="{FF2B5EF4-FFF2-40B4-BE49-F238E27FC236}">
                    <a16:creationId xmlns:a16="http://schemas.microsoft.com/office/drawing/2014/main" id="{7D64BABA-E39B-EF42-A3FC-B3D18BA0799C}"/>
                  </a:ext>
                </a:extLst>
              </p:cNvPr>
              <p:cNvSpPr>
                <a:spLocks noRot="1" noChangeAspect="1" noMove="1" noResize="1" noEditPoints="1" noAdjustHandles="1" noChangeArrowheads="1" noChangeShapeType="1" noTextEdit="1"/>
              </p:cNvSpPr>
              <p:nvPr/>
            </p:nvSpPr>
            <p:spPr>
              <a:xfrm>
                <a:off x="175447" y="1825158"/>
                <a:ext cx="5978763" cy="457241"/>
              </a:xfrm>
              <a:prstGeom prst="rect">
                <a:avLst/>
              </a:prstGeom>
              <a:blipFill>
                <a:blip r:embed="rId5"/>
                <a:stretch>
                  <a:fillRect b="-6667"/>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5E261B5F-7739-0048-BA94-7965FFAAD4D7}"/>
              </a:ext>
            </a:extLst>
          </p:cNvPr>
          <p:cNvPicPr>
            <a:picLocks noChangeAspect="1"/>
          </p:cNvPicPr>
          <p:nvPr/>
        </p:nvPicPr>
        <p:blipFill>
          <a:blip r:embed="rId6"/>
          <a:stretch>
            <a:fillRect/>
          </a:stretch>
        </p:blipFill>
        <p:spPr>
          <a:xfrm>
            <a:off x="763834" y="3223407"/>
            <a:ext cx="5192185" cy="2312764"/>
          </a:xfrm>
          <a:prstGeom prst="rect">
            <a:avLst/>
          </a:prstGeom>
        </p:spPr>
      </p:pic>
      <p:sp>
        <p:nvSpPr>
          <p:cNvPr id="22" name="Rectangle 21">
            <a:extLst>
              <a:ext uri="{FF2B5EF4-FFF2-40B4-BE49-F238E27FC236}">
                <a16:creationId xmlns:a16="http://schemas.microsoft.com/office/drawing/2014/main" id="{7040C2F5-2148-4147-8B89-FB23F2124DCF}"/>
              </a:ext>
            </a:extLst>
          </p:cNvPr>
          <p:cNvSpPr/>
          <p:nvPr/>
        </p:nvSpPr>
        <p:spPr>
          <a:xfrm>
            <a:off x="7020950" y="6552961"/>
            <a:ext cx="5298374" cy="369332"/>
          </a:xfrm>
          <a:prstGeom prst="rect">
            <a:avLst/>
          </a:prstGeom>
        </p:spPr>
        <p:txBody>
          <a:bodyPr wrap="none">
            <a:spAutoFit/>
          </a:bodyPr>
          <a:lstStyle/>
          <a:p>
            <a:r>
              <a:rPr lang="en-US" dirty="0"/>
              <a:t>*Recall only one indent per grain orientation available </a:t>
            </a:r>
          </a:p>
        </p:txBody>
      </p:sp>
      <p:sp>
        <p:nvSpPr>
          <p:cNvPr id="23" name="Rectangle 22">
            <a:extLst>
              <a:ext uri="{FF2B5EF4-FFF2-40B4-BE49-F238E27FC236}">
                <a16:creationId xmlns:a16="http://schemas.microsoft.com/office/drawing/2014/main" id="{49904452-9508-7640-9DEB-57B99FD2F9C2}"/>
              </a:ext>
            </a:extLst>
          </p:cNvPr>
          <p:cNvSpPr/>
          <p:nvPr/>
        </p:nvSpPr>
        <p:spPr>
          <a:xfrm>
            <a:off x="0" y="6552852"/>
            <a:ext cx="3126240" cy="338554"/>
          </a:xfrm>
          <a:prstGeom prst="rect">
            <a:avLst/>
          </a:prstGeom>
        </p:spPr>
        <p:txBody>
          <a:bodyPr wrap="none">
            <a:spAutoFit/>
          </a:bodyPr>
          <a:lstStyle/>
          <a:p>
            <a:r>
              <a:rPr lang="en-US" sz="1600" dirty="0"/>
              <a:t>+/- indicates single STD from MEAN</a:t>
            </a:r>
          </a:p>
        </p:txBody>
      </p:sp>
      <p:sp>
        <p:nvSpPr>
          <p:cNvPr id="24" name="Rectangle 23">
            <a:extLst>
              <a:ext uri="{FF2B5EF4-FFF2-40B4-BE49-F238E27FC236}">
                <a16:creationId xmlns:a16="http://schemas.microsoft.com/office/drawing/2014/main" id="{4625DA4A-F2A7-6B44-A7DF-7765DB3EBD6F}"/>
              </a:ext>
            </a:extLst>
          </p:cNvPr>
          <p:cNvSpPr/>
          <p:nvPr/>
        </p:nvSpPr>
        <p:spPr>
          <a:xfrm>
            <a:off x="3359927" y="6552852"/>
            <a:ext cx="3473836" cy="338554"/>
          </a:xfrm>
          <a:prstGeom prst="rect">
            <a:avLst/>
          </a:prstGeom>
        </p:spPr>
        <p:txBody>
          <a:bodyPr wrap="none">
            <a:spAutoFit/>
          </a:bodyPr>
          <a:lstStyle/>
          <a:p>
            <a:r>
              <a:rPr lang="en-US" sz="1600" dirty="0"/>
              <a:t>CV=STD/MEAN(Coefficient of Variation)</a:t>
            </a:r>
          </a:p>
        </p:txBody>
      </p:sp>
    </p:spTree>
    <p:extLst>
      <p:ext uri="{BB962C8B-B14F-4D97-AF65-F5344CB8AC3E}">
        <p14:creationId xmlns:p14="http://schemas.microsoft.com/office/powerpoint/2010/main" val="273264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08B8D-EC1F-4D23-9570-8B079C5A78D3}"/>
              </a:ext>
            </a:extLst>
          </p:cNvPr>
          <p:cNvPicPr>
            <a:picLocks noChangeAspect="1"/>
          </p:cNvPicPr>
          <p:nvPr/>
        </p:nvPicPr>
        <p:blipFill>
          <a:blip r:embed="rId3"/>
          <a:stretch>
            <a:fillRect/>
          </a:stretch>
        </p:blipFill>
        <p:spPr>
          <a:xfrm>
            <a:off x="3165933" y="1197349"/>
            <a:ext cx="6092977" cy="1746745"/>
          </a:xfrm>
          <a:prstGeom prst="rect">
            <a:avLst/>
          </a:prstGeom>
        </p:spPr>
      </p:pic>
      <p:sp>
        <p:nvSpPr>
          <p:cNvPr id="5" name="Rectangle 4">
            <a:extLst>
              <a:ext uri="{FF2B5EF4-FFF2-40B4-BE49-F238E27FC236}">
                <a16:creationId xmlns:a16="http://schemas.microsoft.com/office/drawing/2014/main" id="{09D91B33-8ABB-4A59-9C86-B6AE0436FFF1}"/>
              </a:ext>
            </a:extLst>
          </p:cNvPr>
          <p:cNvSpPr/>
          <p:nvPr/>
        </p:nvSpPr>
        <p:spPr>
          <a:xfrm>
            <a:off x="4010025" y="2944094"/>
            <a:ext cx="3576428" cy="338554"/>
          </a:xfrm>
          <a:prstGeom prst="rect">
            <a:avLst/>
          </a:prstGeom>
        </p:spPr>
        <p:txBody>
          <a:bodyPr wrap="none">
            <a:spAutoFit/>
          </a:bodyPr>
          <a:lstStyle/>
          <a:p>
            <a:r>
              <a:rPr lang="en-US" sz="1600" dirty="0"/>
              <a:t>*CV=STD/MEAN(Coefficient of Variation)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02B9941-51B9-4080-B7A0-281AE19CC5A5}"/>
                  </a:ext>
                </a:extLst>
              </p:cNvPr>
              <p:cNvSpPr txBox="1"/>
              <p:nvPr/>
            </p:nvSpPr>
            <p:spPr>
              <a:xfrm>
                <a:off x="3223584" y="3326871"/>
                <a:ext cx="5977674" cy="233378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j-lt"/>
                  </a:rPr>
                  <a:t>T</a:t>
                </a:r>
                <a:r>
                  <a:rPr lang="en-US" b="1" kern="1200" dirty="0">
                    <a:solidFill>
                      <a:schemeClr val="tx1"/>
                    </a:solidFill>
                    <a:effectLst/>
                    <a:latin typeface="+mj-lt"/>
                    <a:ea typeface="+mn-ea"/>
                    <a:cs typeface="+mn-cs"/>
                  </a:rPr>
                  <a:t>he relative uncertainty of the estimates can be ranked according to </a:t>
                </a:r>
                <a14:m>
                  <m:oMath xmlns:m="http://schemas.openxmlformats.org/officeDocument/2006/math">
                    <m:sSub>
                      <m:sSubPr>
                        <m:ctrlPr>
                          <a:rPr lang="en-US" b="1" i="1" kern="1200" smtClean="0">
                            <a:solidFill>
                              <a:schemeClr val="tx1"/>
                            </a:solidFill>
                            <a:effectLst/>
                            <a:latin typeface="Cambria Math" panose="02040503050406030204" pitchFamily="18" charset="0"/>
                            <a:ea typeface="+mn-ea"/>
                            <a:cs typeface="+mn-cs"/>
                          </a:rPr>
                        </m:ctrlPr>
                      </m:sSubPr>
                      <m:e>
                        <m:r>
                          <a:rPr lang="en-US" b="1" i="1" kern="1200" smtClean="0">
                            <a:solidFill>
                              <a:schemeClr val="tx1"/>
                            </a:solidFill>
                            <a:effectLst/>
                            <a:latin typeface="Cambria Math" panose="02040503050406030204" pitchFamily="18" charset="0"/>
                            <a:ea typeface="+mn-ea"/>
                            <a:cs typeface="+mn-cs"/>
                          </a:rPr>
                          <m:t>𝒔</m:t>
                        </m:r>
                      </m:e>
                      <m:sub>
                        <m:r>
                          <a:rPr lang="en-US" b="1" i="1" kern="1200" smtClean="0">
                            <a:solidFill>
                              <a:schemeClr val="tx1"/>
                            </a:solidFill>
                            <a:effectLst/>
                            <a:latin typeface="Cambria Math" panose="02040503050406030204" pitchFamily="18" charset="0"/>
                            <a:ea typeface="+mn-ea"/>
                            <a:cs typeface="+mn-cs"/>
                          </a:rPr>
                          <m:t>𝒑𝒓</m:t>
                        </m:r>
                      </m:sub>
                    </m:sSub>
                  </m:oMath>
                </a14:m>
                <a:r>
                  <a:rPr lang="en-US" b="1" kern="1200" dirty="0">
                    <a:solidFill>
                      <a:schemeClr val="tx1"/>
                    </a:solidFill>
                    <a:effectLst/>
                    <a:latin typeface="+mj-lt"/>
                    <a:ea typeface="+mn-ea"/>
                    <a:cs typeface="+mn-cs"/>
                  </a:rPr>
                  <a:t>&lt;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m:t>
                        </m:r>
                      </m:e>
                      <m:sub>
                        <m:r>
                          <a:rPr lang="en-US" b="1" i="1" smtClean="0">
                            <a:latin typeface="Cambria Math" panose="02040503050406030204" pitchFamily="18" charset="0"/>
                          </a:rPr>
                          <m:t>𝒃𝒂</m:t>
                        </m:r>
                      </m:sub>
                    </m:sSub>
                  </m:oMath>
                </a14:m>
                <a:r>
                  <a:rPr lang="en-US" b="1" kern="1200" dirty="0">
                    <a:solidFill>
                      <a:schemeClr val="tx1"/>
                    </a:solidFill>
                    <a:effectLst/>
                    <a:latin typeface="+mj-lt"/>
                    <a:ea typeface="+mn-ea"/>
                    <a:cs typeface="+mn-cs"/>
                  </a:rPr>
                  <a:t> &lt;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𝒑</m:t>
                        </m:r>
                        <m:r>
                          <a:rPr lang="en-US" b="1" i="1" smtClean="0">
                            <a:latin typeface="Cambria Math" panose="02040503050406030204" pitchFamily="18" charset="0"/>
                          </a:rPr>
                          <m:t>𝒚</m:t>
                        </m:r>
                        <m:r>
                          <a:rPr lang="en-US" b="1" i="1">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𝒄𝒂</m:t>
                        </m:r>
                      </m:sub>
                    </m:sSub>
                    <m:r>
                      <a:rPr lang="en-US" b="1" i="1">
                        <a:latin typeface="Cambria Math" panose="02040503050406030204" pitchFamily="18" charset="0"/>
                      </a:rPr>
                      <m:t> </m:t>
                    </m:r>
                  </m:oMath>
                </a14:m>
                <a:r>
                  <a:rPr lang="en-US" b="1" kern="1200" dirty="0">
                    <a:solidFill>
                      <a:schemeClr val="tx1"/>
                    </a:solidFill>
                    <a:effectLst/>
                    <a:latin typeface="+mj-lt"/>
                    <a:ea typeface="+mn-ea"/>
                    <a:cs typeface="+mn-cs"/>
                  </a:rPr>
                  <a:t>&lt;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𝒑</m:t>
                        </m:r>
                        <m:r>
                          <a:rPr lang="en-US" b="1" i="1" smtClean="0">
                            <a:latin typeface="Cambria Math" panose="02040503050406030204" pitchFamily="18" charset="0"/>
                          </a:rPr>
                          <m:t>𝒚</m:t>
                        </m:r>
                        <m:r>
                          <a:rPr lang="en-US" b="1" i="1">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𝒂</m:t>
                        </m:r>
                      </m:sub>
                    </m:sSub>
                  </m:oMath>
                </a14:m>
                <a:endParaRPr lang="en-US" b="1" kern="1200" dirty="0">
                  <a:solidFill>
                    <a:schemeClr val="tx1"/>
                  </a:solidFill>
                  <a:effectLst/>
                  <a:latin typeface="+mj-lt"/>
                  <a:ea typeface="+mn-ea"/>
                  <a:cs typeface="+mn-cs"/>
                </a:endParaRPr>
              </a:p>
              <a:p>
                <a:pPr marL="285750" indent="-285750">
                  <a:buFont typeface="Arial" panose="020B0604020202020204" pitchFamily="34" charset="0"/>
                  <a:buChar char="•"/>
                </a:pPr>
                <a:r>
                  <a:rPr lang="en-US" b="1" kern="1200" dirty="0">
                    <a:solidFill>
                      <a:schemeClr val="tx1"/>
                    </a:solidFill>
                    <a:effectLst/>
                    <a:latin typeface="+mj-lt"/>
                    <a:ea typeface="+mn-ea"/>
                    <a:cs typeface="+mn-cs"/>
                  </a:rPr>
                  <a:t>This ranking reflects </a:t>
                </a:r>
                <a:r>
                  <a:rPr lang="en-US" b="1" dirty="0">
                    <a:latin typeface="+mj-lt"/>
                  </a:rPr>
                  <a:t>relative </a:t>
                </a:r>
                <a:r>
                  <a:rPr lang="en-US" b="1" kern="1200" dirty="0">
                    <a:solidFill>
                      <a:schemeClr val="tx1"/>
                    </a:solidFill>
                    <a:effectLst/>
                    <a:latin typeface="+mj-lt"/>
                    <a:ea typeface="+mn-ea"/>
                    <a:cs typeface="+mn-cs"/>
                  </a:rPr>
                  <a:t>slip activity in the slip systems observed in the FE simulations.</a:t>
                </a:r>
                <a:r>
                  <a:rPr lang="en-US" b="1" dirty="0">
                    <a:effectLst/>
                    <a:latin typeface="+mj-lt"/>
                  </a:rPr>
                  <a:t> </a:t>
                </a:r>
              </a:p>
              <a:p>
                <a:pPr marL="285750" indent="-285750">
                  <a:buFont typeface="Arial" panose="020B0604020202020204" pitchFamily="34" charset="0"/>
                  <a:buChar char="•"/>
                </a:pPr>
                <a:r>
                  <a:rPr lang="en-US" b="1" kern="1200" dirty="0">
                    <a:solidFill>
                      <a:schemeClr val="tx1"/>
                    </a:solidFill>
                    <a:effectLst/>
                    <a:latin typeface="+mj-lt"/>
                    <a:ea typeface="+mn-ea"/>
                    <a:cs typeface="+mn-cs"/>
                  </a:rPr>
                  <a:t>Pyramidal &lt;</a:t>
                </a:r>
                <a:r>
                  <a:rPr lang="en-US" b="1" kern="1200" dirty="0" err="1">
                    <a:solidFill>
                      <a:schemeClr val="tx1"/>
                    </a:solidFill>
                    <a:effectLst/>
                    <a:latin typeface="+mj-lt"/>
                    <a:ea typeface="+mn-ea"/>
                    <a:cs typeface="+mn-cs"/>
                  </a:rPr>
                  <a:t>c+a</a:t>
                </a:r>
                <a:r>
                  <a:rPr lang="en-US" b="1" kern="1200" dirty="0">
                    <a:solidFill>
                      <a:schemeClr val="tx1"/>
                    </a:solidFill>
                    <a:effectLst/>
                    <a:latin typeface="+mj-lt"/>
                    <a:ea typeface="+mn-ea"/>
                    <a:cs typeface="+mn-cs"/>
                  </a:rPr>
                  <a:t>&gt; exhibits higher CV than prismatic and basal since slip activity is confined to region near </a:t>
                </a:r>
                <a14:m>
                  <m:oMath xmlns:m="http://schemas.openxmlformats.org/officeDocument/2006/math">
                    <m:r>
                      <a:rPr lang="en-US" b="1" i="0" kern="1200" smtClean="0">
                        <a:solidFill>
                          <a:schemeClr val="tx1"/>
                        </a:solidFill>
                        <a:effectLst/>
                        <a:latin typeface="Cambria Math" panose="02040503050406030204" pitchFamily="18" charset="0"/>
                        <a:ea typeface="+mn-ea"/>
                        <a:cs typeface="+mn-cs"/>
                      </a:rPr>
                      <m:t>𝚽</m:t>
                    </m:r>
                    <m:r>
                      <a:rPr lang="en-US" b="1" i="1" kern="1200" smtClean="0">
                        <a:solidFill>
                          <a:schemeClr val="tx1"/>
                        </a:solidFill>
                        <a:effectLst/>
                        <a:latin typeface="Cambria Math" panose="02040503050406030204" pitchFamily="18" charset="0"/>
                        <a:ea typeface="+mn-ea"/>
                        <a:cs typeface="+mn-cs"/>
                      </a:rPr>
                      <m:t>=</m:t>
                    </m:r>
                    <m:r>
                      <a:rPr lang="en-US" b="1" i="1" kern="1200" smtClean="0">
                        <a:solidFill>
                          <a:schemeClr val="tx1"/>
                        </a:solidFill>
                        <a:effectLst/>
                        <a:latin typeface="Cambria Math" panose="02040503050406030204" pitchFamily="18" charset="0"/>
                        <a:ea typeface="+mn-ea"/>
                        <a:cs typeface="+mn-cs"/>
                      </a:rPr>
                      <m:t>𝟎</m:t>
                    </m:r>
                    <m:r>
                      <a:rPr lang="en-US" b="1" i="1" kern="1200" smtClean="0">
                        <a:solidFill>
                          <a:schemeClr val="tx1"/>
                        </a:solidFill>
                        <a:effectLst/>
                        <a:latin typeface="Cambria Math" panose="02040503050406030204" pitchFamily="18" charset="0"/>
                        <a:ea typeface="+mn-ea"/>
                        <a:cs typeface="+mn-cs"/>
                      </a:rPr>
                      <m:t> </m:t>
                    </m:r>
                  </m:oMath>
                </a14:m>
                <a:endParaRPr lang="en-US" b="1" kern="1200" dirty="0">
                  <a:solidFill>
                    <a:schemeClr val="tx1"/>
                  </a:solidFill>
                  <a:effectLst/>
                  <a:latin typeface="+mj-lt"/>
                  <a:ea typeface="+mn-ea"/>
                  <a:cs typeface="+mn-cs"/>
                </a:endParaRPr>
              </a:p>
              <a:p>
                <a:pPr marL="285750" indent="-285750">
                  <a:buFont typeface="Arial" panose="020B0604020202020204" pitchFamily="34" charset="0"/>
                  <a:buChar char="•"/>
                </a:pPr>
                <a:r>
                  <a:rPr lang="en-US" b="1" kern="1200" dirty="0">
                    <a:solidFill>
                      <a:schemeClr val="tx1"/>
                    </a:solidFill>
                    <a:effectLst/>
                    <a:latin typeface="+mj-lt"/>
                    <a:ea typeface="+mn-ea"/>
                    <a:cs typeface="+mn-cs"/>
                  </a:rPr>
                  <a:t>Basal and prismatic systems are active at all declination angles, leading to lower CV</a:t>
                </a:r>
              </a:p>
            </p:txBody>
          </p:sp>
        </mc:Choice>
        <mc:Fallback xmlns="">
          <p:sp>
            <p:nvSpPr>
              <p:cNvPr id="6" name="TextBox 5">
                <a:extLst>
                  <a:ext uri="{FF2B5EF4-FFF2-40B4-BE49-F238E27FC236}">
                    <a16:creationId xmlns:a16="http://schemas.microsoft.com/office/drawing/2014/main" id="{202B9941-51B9-4080-B7A0-281AE19CC5A5}"/>
                  </a:ext>
                </a:extLst>
              </p:cNvPr>
              <p:cNvSpPr txBox="1">
                <a:spLocks noRot="1" noChangeAspect="1" noMove="1" noResize="1" noEditPoints="1" noAdjustHandles="1" noChangeArrowheads="1" noChangeShapeType="1" noTextEdit="1"/>
              </p:cNvSpPr>
              <p:nvPr/>
            </p:nvSpPr>
            <p:spPr>
              <a:xfrm>
                <a:off x="3223584" y="3326871"/>
                <a:ext cx="5977674" cy="2333780"/>
              </a:xfrm>
              <a:prstGeom prst="rect">
                <a:avLst/>
              </a:prstGeom>
              <a:blipFill>
                <a:blip r:embed="rId4"/>
                <a:stretch>
                  <a:fillRect l="-714" t="-1567" b="-3133"/>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5D00D7D0-483B-4DD4-A91B-2C8EABD189BA}"/>
              </a:ext>
            </a:extLst>
          </p:cNvPr>
          <p:cNvSpPr txBox="1">
            <a:spLocks/>
          </p:cNvSpPr>
          <p:nvPr/>
        </p:nvSpPr>
        <p:spPr>
          <a:xfrm>
            <a:off x="1541568" y="169910"/>
            <a:ext cx="9341708" cy="7108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Grain Scale Intrinsic Property Extraction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a:p>
            <a:pPr algn="ctr">
              <a:lnSpc>
                <a:spcPct val="100000"/>
              </a:lnSpc>
            </a:pPr>
            <a:r>
              <a:rPr lang="en-US" sz="2800" b="1" dirty="0">
                <a:solidFill>
                  <a:srgbClr val="002060"/>
                </a:solidFill>
                <a:latin typeface="Cambria" panose="02040503050406030204" pitchFamily="18" charset="0"/>
                <a:ea typeface="Cambria" panose="02040503050406030204" pitchFamily="18" charset="0"/>
              </a:rPr>
              <a:t> Step 2: Extracting Single Crystal Initial Slip Resistances</a:t>
            </a:r>
          </a:p>
        </p:txBody>
      </p:sp>
    </p:spTree>
    <p:extLst>
      <p:ext uri="{BB962C8B-B14F-4D97-AF65-F5344CB8AC3E}">
        <p14:creationId xmlns:p14="http://schemas.microsoft.com/office/powerpoint/2010/main" val="197531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41" y="199897"/>
            <a:ext cx="10420350" cy="632949"/>
          </a:xfrm>
        </p:spPr>
        <p:txBody>
          <a:bodyPr>
            <a:noAutofit/>
          </a:bodyPr>
          <a:lstStyle/>
          <a:p>
            <a:pPr algn="ctr"/>
            <a:r>
              <a:rPr lang="en-US" sz="2800" b="1" dirty="0">
                <a:solidFill>
                  <a:srgbClr val="002060"/>
                </a:solidFill>
                <a:latin typeface="Cambria" panose="02040503050406030204" pitchFamily="18" charset="0"/>
                <a:ea typeface="Cambria" panose="02040503050406030204" pitchFamily="18" charset="0"/>
              </a:rPr>
              <a:t>Bayesian Framework for model calibration and comparison for </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α</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a:t>
            </a:r>
            <a:r>
              <a:rPr lang="el-GR" sz="2800" b="1" dirty="0">
                <a:solidFill>
                  <a:srgbClr val="002060"/>
                </a:solidFill>
                <a:latin typeface="Cambria" panose="02040503050406030204" pitchFamily="18" charset="0"/>
                <a:ea typeface="Cambria" panose="02040503050406030204" pitchFamily="18" charset="0"/>
                <a:cs typeface="Arial" panose="020B0604020202020204" pitchFamily="34" charset="0"/>
              </a:rPr>
              <a:t>β</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t>
            </a:r>
            <a:r>
              <a:rPr lang="en-US" sz="2800" b="1" dirty="0" err="1">
                <a:solidFill>
                  <a:srgbClr val="002060"/>
                </a:solidFill>
                <a:latin typeface="Cambria" panose="02040503050406030204" pitchFamily="18" charset="0"/>
                <a:ea typeface="Cambria" panose="02040503050406030204" pitchFamily="18" charset="0"/>
                <a:cs typeface="Arial" panose="020B0604020202020204" pitchFamily="34" charset="0"/>
              </a:rPr>
              <a:t>Ti</a:t>
            </a:r>
            <a:r>
              <a:rPr lang="en-US" sz="2800" b="1" dirty="0">
                <a:solidFill>
                  <a:srgbClr val="002060"/>
                </a:solidFill>
                <a:latin typeface="Cambria" panose="02040503050406030204" pitchFamily="18" charset="0"/>
                <a:ea typeface="Cambria" panose="02040503050406030204" pitchFamily="18" charset="0"/>
                <a:cs typeface="Arial" panose="020B0604020202020204" pitchFamily="34" charset="0"/>
              </a:rPr>
              <a:t> alloys</a:t>
            </a:r>
            <a:endParaRPr lang="en-US" sz="2800" b="1" dirty="0">
              <a:solidFill>
                <a:srgbClr val="002060"/>
              </a:solidFill>
              <a:latin typeface="Cambria" panose="02040503050406030204" pitchFamily="18" charset="0"/>
              <a:ea typeface="Cambria" panose="02040503050406030204" pitchFamily="18" charset="0"/>
            </a:endParaRPr>
          </a:p>
        </p:txBody>
      </p:sp>
      <p:grpSp>
        <p:nvGrpSpPr>
          <p:cNvPr id="59" name="Group 58">
            <a:extLst>
              <a:ext uri="{FF2B5EF4-FFF2-40B4-BE49-F238E27FC236}">
                <a16:creationId xmlns:a16="http://schemas.microsoft.com/office/drawing/2014/main" id="{7302617F-64AF-4A25-88C9-EC40BD8C30B8}"/>
              </a:ext>
            </a:extLst>
          </p:cNvPr>
          <p:cNvGrpSpPr/>
          <p:nvPr/>
        </p:nvGrpSpPr>
        <p:grpSpPr>
          <a:xfrm>
            <a:off x="162893" y="1126845"/>
            <a:ext cx="11866213" cy="5496020"/>
            <a:chOff x="257248" y="610798"/>
            <a:chExt cx="11866213" cy="5496020"/>
          </a:xfrm>
        </p:grpSpPr>
        <p:sp>
          <p:nvSpPr>
            <p:cNvPr id="47" name="Rectangle: Rounded Corners 46">
              <a:extLst>
                <a:ext uri="{FF2B5EF4-FFF2-40B4-BE49-F238E27FC236}">
                  <a16:creationId xmlns:a16="http://schemas.microsoft.com/office/drawing/2014/main" id="{CE1942EA-DB52-4A48-94B1-D3E3543532BD}"/>
                </a:ext>
              </a:extLst>
            </p:cNvPr>
            <p:cNvSpPr/>
            <p:nvPr/>
          </p:nvSpPr>
          <p:spPr>
            <a:xfrm>
              <a:off x="4343488" y="3429000"/>
              <a:ext cx="5316560" cy="2677818"/>
            </a:xfrm>
            <a:prstGeom prst="roundRect">
              <a:avLst/>
            </a:prstGeom>
            <a:solidFill>
              <a:schemeClr val="bg1"/>
            </a:solid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3" name="Rectangle: Rounded Corners 1042">
              <a:extLst>
                <a:ext uri="{FF2B5EF4-FFF2-40B4-BE49-F238E27FC236}">
                  <a16:creationId xmlns:a16="http://schemas.microsoft.com/office/drawing/2014/main" id="{2271686C-C5F4-4B44-AA0E-9B6218CD6D10}"/>
                </a:ext>
              </a:extLst>
            </p:cNvPr>
            <p:cNvSpPr/>
            <p:nvPr/>
          </p:nvSpPr>
          <p:spPr>
            <a:xfrm>
              <a:off x="257248" y="664396"/>
              <a:ext cx="9256378" cy="2326454"/>
            </a:xfrm>
            <a:prstGeom prst="roundRect">
              <a:avLst/>
            </a:prstGeom>
            <a:solidFill>
              <a:schemeClr val="bg1"/>
            </a:solidFill>
            <a:ln w="2857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7B79E2B-B6F7-4257-AA93-D07E2C654458}"/>
                </a:ext>
              </a:extLst>
            </p:cNvPr>
            <p:cNvGrpSpPr/>
            <p:nvPr/>
          </p:nvGrpSpPr>
          <p:grpSpPr>
            <a:xfrm>
              <a:off x="468821" y="751182"/>
              <a:ext cx="8968414" cy="2058222"/>
              <a:chOff x="2454650" y="1099417"/>
              <a:chExt cx="8968414" cy="2058222"/>
            </a:xfrm>
          </p:grpSpPr>
          <p:grpSp>
            <p:nvGrpSpPr>
              <p:cNvPr id="3" name="Group 2">
                <a:extLst>
                  <a:ext uri="{FF2B5EF4-FFF2-40B4-BE49-F238E27FC236}">
                    <a16:creationId xmlns:a16="http://schemas.microsoft.com/office/drawing/2014/main" id="{AF4820C4-DBEF-4D19-941D-755EBD3BCAB3}"/>
                  </a:ext>
                </a:extLst>
              </p:cNvPr>
              <p:cNvGrpSpPr/>
              <p:nvPr/>
            </p:nvGrpSpPr>
            <p:grpSpPr>
              <a:xfrm>
                <a:off x="2454650" y="1099417"/>
                <a:ext cx="8968414" cy="2058222"/>
                <a:chOff x="-1823560" y="1352734"/>
                <a:chExt cx="9749319" cy="1592755"/>
              </a:xfrm>
            </p:grpSpPr>
            <p:sp>
              <p:nvSpPr>
                <p:cNvPr id="16" name="Freeform 15"/>
                <p:cNvSpPr/>
                <p:nvPr/>
              </p:nvSpPr>
              <p:spPr>
                <a:xfrm>
                  <a:off x="-1823560" y="1352734"/>
                  <a:ext cx="4459550" cy="1592755"/>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endParaRPr lang="en-US" sz="1600" b="1" dirty="0">
                    <a:latin typeface="+mj-lt"/>
                  </a:endParaRPr>
                </a:p>
                <a:p>
                  <a:pPr defTabSz="1155700">
                    <a:lnSpc>
                      <a:spcPct val="90000"/>
                    </a:lnSpc>
                    <a:spcBef>
                      <a:spcPct val="0"/>
                    </a:spcBef>
                    <a:spcAft>
                      <a:spcPct val="35000"/>
                    </a:spcAft>
                    <a:defRPr/>
                  </a:pPr>
                  <a:endParaRPr lang="en-US" sz="1600" b="1" dirty="0">
                    <a:latin typeface="+mj-lt"/>
                  </a:endParaRPr>
                </a:p>
                <a:p>
                  <a:pPr defTabSz="1155700">
                    <a:lnSpc>
                      <a:spcPct val="90000"/>
                    </a:lnSpc>
                    <a:spcBef>
                      <a:spcPct val="0"/>
                    </a:spcBef>
                    <a:spcAft>
                      <a:spcPct val="35000"/>
                    </a:spcAft>
                    <a:defRPr/>
                  </a:pPr>
                  <a:endParaRPr lang="en-US" sz="1600" b="1" dirty="0">
                    <a:latin typeface="+mj-lt"/>
                  </a:endParaRPr>
                </a:p>
                <a:p>
                  <a:pPr defTabSz="1155700">
                    <a:lnSpc>
                      <a:spcPct val="90000"/>
                    </a:lnSpc>
                    <a:spcBef>
                      <a:spcPct val="0"/>
                    </a:spcBef>
                    <a:spcAft>
                      <a:spcPct val="35000"/>
                    </a:spcAft>
                    <a:defRPr/>
                  </a:pPr>
                  <a:endParaRPr lang="en-US" sz="1600" b="1" dirty="0">
                    <a:latin typeface="+mj-lt"/>
                  </a:endParaRPr>
                </a:p>
              </p:txBody>
            </p:sp>
            <p:sp>
              <p:nvSpPr>
                <p:cNvPr id="31" name="Freeform 30">
                  <a:extLst>
                    <a:ext uri="{FF2B5EF4-FFF2-40B4-BE49-F238E27FC236}">
                      <a16:creationId xmlns:a16="http://schemas.microsoft.com/office/drawing/2014/main" id="{0E74877D-1F9C-0942-A947-CB2F79E0F1B1}"/>
                    </a:ext>
                  </a:extLst>
                </p:cNvPr>
                <p:cNvSpPr/>
                <p:nvPr/>
              </p:nvSpPr>
              <p:spPr>
                <a:xfrm>
                  <a:off x="3475988" y="1722702"/>
                  <a:ext cx="4449771" cy="751183"/>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rgbClr val="4F81BD">
                    <a:hueOff val="0"/>
                    <a:satOff val="0"/>
                    <a:lumOff val="0"/>
                    <a:alphaOff val="0"/>
                  </a:srgbClr>
                </a:solidFill>
                <a:ln w="25400" cap="flat" cmpd="sng" algn="ctr">
                  <a:solidFill>
                    <a:schemeClr val="tx1"/>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b="1" dirty="0">
                      <a:solidFill>
                        <a:schemeClr val="bg1"/>
                      </a:solidFill>
                      <a:latin typeface="Cambria" panose="02040503050406030204" pitchFamily="18" charset="0"/>
                      <a:ea typeface="Cambria" panose="02040503050406030204" pitchFamily="18" charset="0"/>
                    </a:rPr>
                    <a:t>Reduced Order Model (GPR)</a:t>
                  </a:r>
                </a:p>
                <a:p>
                  <a:pPr algn="ctr" defTabSz="1555750">
                    <a:spcBef>
                      <a:spcPct val="0"/>
                    </a:spcBef>
                    <a:spcAft>
                      <a:spcPct val="35000"/>
                    </a:spcAft>
                    <a:defRPr/>
                  </a:pPr>
                  <a:r>
                    <a:rPr lang="en-US" dirty="0">
                      <a:solidFill>
                        <a:schemeClr val="bg1"/>
                      </a:solidFill>
                      <a:latin typeface="Cambria" panose="02040503050406030204" pitchFamily="18" charset="0"/>
                      <a:ea typeface="Cambria" panose="02040503050406030204" pitchFamily="18" charset="0"/>
                    </a:rPr>
                    <a:t>Allows quick evaluations of likelihood</a:t>
                  </a:r>
                  <a:endParaRPr lang="en-US" b="1" i="1" dirty="0">
                    <a:solidFill>
                      <a:schemeClr val="bg1"/>
                    </a:solidFill>
                    <a:latin typeface="Cambria" panose="02040503050406030204" pitchFamily="18" charset="0"/>
                    <a:ea typeface="Cambria" panose="02040503050406030204" pitchFamily="18" charset="0"/>
                  </a:endParaRPr>
                </a:p>
              </p:txBody>
            </p:sp>
          </p:grpSp>
          <p:sp>
            <p:nvSpPr>
              <p:cNvPr id="1028" name="Arrow: Right 1027">
                <a:extLst>
                  <a:ext uri="{FF2B5EF4-FFF2-40B4-BE49-F238E27FC236}">
                    <a16:creationId xmlns:a16="http://schemas.microsoft.com/office/drawing/2014/main" id="{C404E433-4221-468F-85E6-F541D3F0EB39}"/>
                  </a:ext>
                </a:extLst>
              </p:cNvPr>
              <p:cNvSpPr/>
              <p:nvPr/>
            </p:nvSpPr>
            <p:spPr>
              <a:xfrm>
                <a:off x="6556997" y="1872265"/>
                <a:ext cx="764861" cy="395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mc:Choice xmlns:a14="http://schemas.microsoft.com/office/drawing/2010/main" Requires="a14">
            <p:sp>
              <p:nvSpPr>
                <p:cNvPr id="20" name="Freeform 14">
                  <a:extLst>
                    <a:ext uri="{FF2B5EF4-FFF2-40B4-BE49-F238E27FC236}">
                      <a16:creationId xmlns:a16="http://schemas.microsoft.com/office/drawing/2014/main" id="{3371DFA8-008C-4F50-975D-14934CED7113}"/>
                    </a:ext>
                  </a:extLst>
                </p:cNvPr>
                <p:cNvSpPr/>
                <p:nvPr/>
              </p:nvSpPr>
              <p:spPr>
                <a:xfrm>
                  <a:off x="565543" y="4188700"/>
                  <a:ext cx="3586584" cy="172165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ysClr val="window" lastClr="FFFFFF">
                    <a:alpha val="90000"/>
                    <a:hueOff val="0"/>
                    <a:satOff val="0"/>
                    <a:lumOff val="0"/>
                    <a:alphaOff val="0"/>
                  </a:sys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r>
                    <a:rPr lang="en-US" sz="1800" b="1" kern="0" dirty="0">
                      <a:solidFill>
                        <a:prstClr val="black">
                          <a:hueOff val="0"/>
                          <a:satOff val="0"/>
                          <a:lumOff val="0"/>
                          <a:alphaOff val="0"/>
                        </a:prstClr>
                      </a:solidFill>
                      <a:latin typeface="Cambria" panose="02040503050406030204" pitchFamily="18" charset="0"/>
                      <a:ea typeface="Cambria" panose="02040503050406030204" pitchFamily="18" charset="0"/>
                    </a:rPr>
                    <a:t>Multiresolution Nanoindentation experiments</a:t>
                  </a:r>
                </a:p>
                <a:p>
                  <a:pPr marL="342900" indent="-342900" defTabSz="1155700">
                    <a:lnSpc>
                      <a:spcPct val="90000"/>
                    </a:lnSpc>
                    <a:spcBef>
                      <a:spcPct val="0"/>
                    </a:spcBef>
                    <a:spcAft>
                      <a:spcPct val="35000"/>
                    </a:spcAft>
                    <a:buFont typeface="Arial" panose="020B0604020202020204" pitchFamily="34" charset="0"/>
                    <a:buChar char="•"/>
                    <a:defRPr/>
                  </a:pPr>
                  <a:r>
                    <a:rPr lang="en-US" sz="1800" b="1" dirty="0">
                      <a:latin typeface="+mj-lt"/>
                    </a:rPr>
                    <a:t>Sample of {</a:t>
                  </a:r>
                  <a14:m>
                    <m:oMath xmlns:m="http://schemas.openxmlformats.org/officeDocument/2006/math">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𝑷</m:t>
                          </m:r>
                        </m:e>
                        <m:sub>
                          <m:r>
                            <a:rPr lang="en-US" sz="1800" b="1" i="1" smtClean="0">
                              <a:latin typeface="Cambria Math" panose="02040503050406030204" pitchFamily="18" charset="0"/>
                            </a:rPr>
                            <m:t>𝒆𝒙𝒑</m:t>
                          </m:r>
                        </m:sub>
                        <m:sup>
                          <m:r>
                            <a:rPr lang="en-US" sz="1800" b="1" i="1" smtClean="0">
                              <a:latin typeface="Cambria Math" panose="02040503050406030204" pitchFamily="18" charset="0"/>
                            </a:rPr>
                            <m:t>∗</m:t>
                          </m:r>
                        </m:sup>
                      </m:sSubSup>
                      <m:r>
                        <a:rPr lang="en-US" sz="1800" b="1" i="0" smtClean="0">
                          <a:latin typeface="Cambria Math" panose="02040503050406030204" pitchFamily="18" charset="0"/>
                        </a:rPr>
                        <m:t>,</m:t>
                      </m:r>
                    </m:oMath>
                  </a14:m>
                  <a:r>
                    <a:rPr lang="en-US" sz="1800" b="1" dirty="0">
                      <a:latin typeface="+mj-lt"/>
                    </a:rPr>
                    <a:t> </a:t>
                  </a:r>
                  <a14:m>
                    <m:oMath xmlns:m="http://schemas.openxmlformats.org/officeDocument/2006/math">
                      <m:sSub>
                        <m:sSubPr>
                          <m:ctrlPr>
                            <a:rPr lang="en-US" sz="1800" b="1" i="1">
                              <a:latin typeface="Cambria Math" panose="02040503050406030204" pitchFamily="18" charset="0"/>
                            </a:rPr>
                          </m:ctrlPr>
                        </m:sSubPr>
                        <m:e>
                          <m:r>
                            <a:rPr lang="en-US" sz="1800" b="1" i="1" smtClean="0">
                              <a:latin typeface="Cambria Math" panose="02040503050406030204" pitchFamily="18" charset="0"/>
                            </a:rPr>
                            <m:t>𝑮</m:t>
                          </m:r>
                        </m:e>
                        <m:sub>
                          <m:r>
                            <a:rPr lang="en-US" sz="1800" b="1" i="1" smtClean="0">
                              <a:latin typeface="Cambria Math" panose="02040503050406030204" pitchFamily="18" charset="0"/>
                            </a:rPr>
                            <m:t>𝒆𝒙𝒑</m:t>
                          </m:r>
                        </m:sub>
                      </m:sSub>
                    </m:oMath>
                  </a14:m>
                  <a:r>
                    <a:rPr lang="en-US" sz="1800" b="1" dirty="0">
                      <a:latin typeface="+mj-lt"/>
                    </a:rPr>
                    <a:t>}</a:t>
                  </a:r>
                </a:p>
                <a:p>
                  <a:pPr marL="342900" indent="-342900" defTabSz="1155700">
                    <a:lnSpc>
                      <a:spcPct val="90000"/>
                    </a:lnSpc>
                    <a:spcBef>
                      <a:spcPct val="0"/>
                    </a:spcBef>
                    <a:spcAft>
                      <a:spcPct val="35000"/>
                    </a:spcAft>
                    <a:buFont typeface="Arial" panose="020B0604020202020204" pitchFamily="34" charset="0"/>
                    <a:buChar char="•"/>
                    <a:defRPr/>
                  </a:pPr>
                  <a:r>
                    <a:rPr lang="en-US" sz="1800" b="1" dirty="0">
                      <a:latin typeface="+mj-lt"/>
                    </a:rPr>
                    <a:t>Unknown, but constant </a:t>
                  </a:r>
                  <a14:m>
                    <m:oMath xmlns:m="http://schemas.openxmlformats.org/officeDocument/2006/math">
                      <m:r>
                        <a:rPr lang="en-US" sz="1800" b="1" i="1" smtClean="0">
                          <a:solidFill>
                            <a:prstClr val="black"/>
                          </a:solidFill>
                          <a:latin typeface="Cambria Math" panose="02040503050406030204" pitchFamily="18" charset="0"/>
                          <a:ea typeface="Cambria Math" panose="02040503050406030204" pitchFamily="18" charset="0"/>
                        </a:rPr>
                        <m:t>𝝍</m:t>
                      </m:r>
                    </m:oMath>
                  </a14:m>
                  <a:endParaRPr lang="en-US" sz="1800" b="1" dirty="0">
                    <a:latin typeface="+mj-lt"/>
                  </a:endParaRPr>
                </a:p>
              </p:txBody>
            </p:sp>
          </mc:Choice>
          <mc:Fallback>
            <p:sp>
              <p:nvSpPr>
                <p:cNvPr id="20" name="Freeform 14">
                  <a:extLst>
                    <a:ext uri="{FF2B5EF4-FFF2-40B4-BE49-F238E27FC236}">
                      <a16:creationId xmlns:a16="http://schemas.microsoft.com/office/drawing/2014/main" id="{3371DFA8-008C-4F50-975D-14934CED7113}"/>
                    </a:ext>
                  </a:extLst>
                </p:cNvPr>
                <p:cNvSpPr>
                  <a:spLocks noRot="1" noChangeAspect="1" noMove="1" noResize="1" noEditPoints="1" noAdjustHandles="1" noChangeArrowheads="1" noChangeShapeType="1" noTextEdit="1"/>
                </p:cNvSpPr>
                <p:nvPr/>
              </p:nvSpPr>
              <p:spPr>
                <a:xfrm>
                  <a:off x="565543" y="4188700"/>
                  <a:ext cx="3586584" cy="1721653"/>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blipFill>
                  <a:blip r:embed="rId3"/>
                  <a:stretch>
                    <a:fillRect l="-1012"/>
                  </a:stretch>
                </a:blipFill>
                <a:ln w="25400" cap="flat" cmpd="sng" algn="ctr">
                  <a:solidFill>
                    <a:srgbClr val="4F81BD">
                      <a:hueOff val="0"/>
                      <a:satOff val="0"/>
                      <a:lumOff val="0"/>
                      <a:alphaOff val="0"/>
                    </a:srgbClr>
                  </a:solidFill>
                  <a:prstDash val="solid"/>
                </a:ln>
                <a:effectLst/>
              </p:spPr>
              <p:txBody>
                <a:bodyPr/>
                <a:lstStyle/>
                <a:p>
                  <a:r>
                    <a:rPr lang="en-US">
                      <a:noFill/>
                    </a:rPr>
                    <a:t> </a:t>
                  </a:r>
                </a:p>
              </p:txBody>
            </p:sp>
          </mc:Fallback>
        </mc:AlternateContent>
        <p:sp>
          <p:nvSpPr>
            <p:cNvPr id="67" name="Freeform 18">
              <a:extLst>
                <a:ext uri="{FF2B5EF4-FFF2-40B4-BE49-F238E27FC236}">
                  <a16:creationId xmlns:a16="http://schemas.microsoft.com/office/drawing/2014/main" id="{33181465-4654-4064-BF9D-7989B9D5BFCF}"/>
                </a:ext>
              </a:extLst>
            </p:cNvPr>
            <p:cNvSpPr/>
            <p:nvPr/>
          </p:nvSpPr>
          <p:spPr>
            <a:xfrm>
              <a:off x="4582519" y="3999823"/>
              <a:ext cx="2085900" cy="2041008"/>
            </a:xfrm>
            <a:custGeom>
              <a:avLst/>
              <a:gdLst>
                <a:gd name="connsiteX0" fmla="*/ 0 w 1857374"/>
                <a:gd name="connsiteY0" fmla="*/ 116086 h 1160859"/>
                <a:gd name="connsiteX1" fmla="*/ 116086 w 1857374"/>
                <a:gd name="connsiteY1" fmla="*/ 0 h 1160859"/>
                <a:gd name="connsiteX2" fmla="*/ 1741288 w 1857374"/>
                <a:gd name="connsiteY2" fmla="*/ 0 h 1160859"/>
                <a:gd name="connsiteX3" fmla="*/ 1857374 w 1857374"/>
                <a:gd name="connsiteY3" fmla="*/ 116086 h 1160859"/>
                <a:gd name="connsiteX4" fmla="*/ 1857374 w 1857374"/>
                <a:gd name="connsiteY4" fmla="*/ 1044773 h 1160859"/>
                <a:gd name="connsiteX5" fmla="*/ 1741288 w 1857374"/>
                <a:gd name="connsiteY5" fmla="*/ 1160859 h 1160859"/>
                <a:gd name="connsiteX6" fmla="*/ 116086 w 1857374"/>
                <a:gd name="connsiteY6" fmla="*/ 1160859 h 1160859"/>
                <a:gd name="connsiteX7" fmla="*/ 0 w 1857374"/>
                <a:gd name="connsiteY7" fmla="*/ 1044773 h 1160859"/>
                <a:gd name="connsiteX8" fmla="*/ 0 w 1857374"/>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374" h="1160859">
                  <a:moveTo>
                    <a:pt x="0" y="116086"/>
                  </a:moveTo>
                  <a:cubicBezTo>
                    <a:pt x="0" y="51973"/>
                    <a:pt x="51973" y="0"/>
                    <a:pt x="116086" y="0"/>
                  </a:cubicBezTo>
                  <a:lnTo>
                    <a:pt x="1741288" y="0"/>
                  </a:lnTo>
                  <a:cubicBezTo>
                    <a:pt x="1805401" y="0"/>
                    <a:pt x="1857374" y="51973"/>
                    <a:pt x="1857374" y="116086"/>
                  </a:cubicBezTo>
                  <a:lnTo>
                    <a:pt x="1857374" y="1044773"/>
                  </a:lnTo>
                  <a:cubicBezTo>
                    <a:pt x="1857374" y="1108886"/>
                    <a:pt x="1805401" y="1160859"/>
                    <a:pt x="1741288" y="1160859"/>
                  </a:cubicBezTo>
                  <a:lnTo>
                    <a:pt x="116086" y="1160859"/>
                  </a:lnTo>
                  <a:cubicBezTo>
                    <a:pt x="51973" y="1160859"/>
                    <a:pt x="0" y="1108886"/>
                    <a:pt x="0" y="1044773"/>
                  </a:cubicBezTo>
                  <a:lnTo>
                    <a:pt x="0" y="116086"/>
                  </a:lnTo>
                  <a:close/>
                </a:path>
              </a:pathLst>
            </a:custGeom>
            <a:solidFill>
              <a:schemeClr val="accent2">
                <a:lumMod val="20000"/>
                <a:lumOff val="80000"/>
                <a:alpha val="90000"/>
              </a:schemeClr>
            </a:solidFill>
            <a:ln w="25400" cap="flat" cmpd="sng" algn="ctr">
              <a:solidFill>
                <a:srgbClr val="4F81BD">
                  <a:hueOff val="0"/>
                  <a:satOff val="0"/>
                  <a:lumOff val="0"/>
                  <a:alphaOff val="0"/>
                </a:srgbClr>
              </a:solidFill>
              <a:prstDash val="solid"/>
            </a:ln>
            <a:effectLst/>
          </p:spPr>
          <p:txBody>
            <a:bodyPr spcFirstLastPara="0" vert="horz" wrap="square" lIns="83530" tIns="67020" rIns="83530" bIns="67020" numCol="1" spcCol="1270" anchor="ctr" anchorCtr="0">
              <a:noAutofit/>
            </a:bodyPr>
            <a:lstStyle/>
            <a:p>
              <a:pPr algn="ctr" defTabSz="1155700">
                <a:lnSpc>
                  <a:spcPct val="90000"/>
                </a:lnSpc>
                <a:spcBef>
                  <a:spcPct val="0"/>
                </a:spcBef>
                <a:spcAft>
                  <a:spcPct val="35000"/>
                </a:spcAft>
                <a:defRPr/>
              </a:pPr>
              <a:r>
                <a:rPr lang="en-US" b="1" kern="0" dirty="0">
                  <a:solidFill>
                    <a:prstClr val="black">
                      <a:hueOff val="0"/>
                      <a:satOff val="0"/>
                      <a:lumOff val="0"/>
                      <a:alphaOff val="0"/>
                    </a:prstClr>
                  </a:solidFill>
                  <a:latin typeface="Cambria" panose="02040503050406030204" pitchFamily="18" charset="0"/>
                  <a:ea typeface="Cambria" panose="02040503050406030204" pitchFamily="18" charset="0"/>
                </a:rPr>
                <a:t>MCMC Sampling</a:t>
              </a:r>
            </a:p>
            <a:p>
              <a:pPr algn="ctr" defTabSz="1155700">
                <a:lnSpc>
                  <a:spcPct val="90000"/>
                </a:lnSpc>
                <a:spcBef>
                  <a:spcPct val="0"/>
                </a:spcBef>
                <a:spcAft>
                  <a:spcPct val="35000"/>
                </a:spcAft>
                <a:defRPr/>
              </a:pPr>
              <a:endParaRPr lang="en-US"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b="1" kern="0" dirty="0">
                <a:solidFill>
                  <a:prstClr val="black">
                    <a:hueOff val="0"/>
                    <a:satOff val="0"/>
                    <a:lumOff val="0"/>
                    <a:alphaOff val="0"/>
                  </a:prstClr>
                </a:solidFill>
                <a:latin typeface="Cambria" panose="02040503050406030204" pitchFamily="18" charset="0"/>
                <a:ea typeface="Cambria" panose="02040503050406030204" pitchFamily="18" charset="0"/>
              </a:endParaRPr>
            </a:p>
            <a:p>
              <a:pPr algn="ctr" defTabSz="1155700">
                <a:lnSpc>
                  <a:spcPct val="90000"/>
                </a:lnSpc>
                <a:spcBef>
                  <a:spcPct val="0"/>
                </a:spcBef>
                <a:spcAft>
                  <a:spcPct val="35000"/>
                </a:spcAft>
                <a:defRPr/>
              </a:pPr>
              <a:endParaRPr lang="en-US" b="1" kern="0" dirty="0">
                <a:solidFill>
                  <a:prstClr val="black">
                    <a:hueOff val="0"/>
                    <a:satOff val="0"/>
                    <a:lumOff val="0"/>
                    <a:alphaOff val="0"/>
                  </a:prstClr>
                </a:solidFill>
                <a:latin typeface="Cambria" panose="02040503050406030204" pitchFamily="18" charset="0"/>
                <a:ea typeface="Cambria" panose="02040503050406030204" pitchFamily="18" charset="0"/>
              </a:endParaRPr>
            </a:p>
          </p:txBody>
        </p:sp>
        <p:grpSp>
          <p:nvGrpSpPr>
            <p:cNvPr id="36" name="Group 35">
              <a:extLst>
                <a:ext uri="{FF2B5EF4-FFF2-40B4-BE49-F238E27FC236}">
                  <a16:creationId xmlns:a16="http://schemas.microsoft.com/office/drawing/2014/main" id="{F47C758A-E62F-4AE7-BDD7-84144AF513A3}"/>
                </a:ext>
              </a:extLst>
            </p:cNvPr>
            <p:cNvGrpSpPr/>
            <p:nvPr/>
          </p:nvGrpSpPr>
          <p:grpSpPr>
            <a:xfrm>
              <a:off x="4923541" y="4553576"/>
              <a:ext cx="1376345" cy="1356777"/>
              <a:chOff x="5062945" y="4088167"/>
              <a:chExt cx="1376345" cy="1356777"/>
            </a:xfrm>
          </p:grpSpPr>
          <p:pic>
            <p:nvPicPr>
              <p:cNvPr id="68" name="Picture 2" descr="MCMC and Bayesian Modeling">
                <a:extLst>
                  <a:ext uri="{FF2B5EF4-FFF2-40B4-BE49-F238E27FC236}">
                    <a16:creationId xmlns:a16="http://schemas.microsoft.com/office/drawing/2014/main" id="{4948492E-A59A-42C8-BCF4-BDA38DD2F73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val="0"/>
                  </a:ext>
                </a:extLst>
              </a:blip>
              <a:srcRect l="13046" t="9823" r="7094" b="9481"/>
              <a:stretch/>
            </p:blipFill>
            <p:spPr bwMode="auto">
              <a:xfrm>
                <a:off x="5062945" y="4088167"/>
                <a:ext cx="1376345" cy="1356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5" name="Group 34">
                <a:extLst>
                  <a:ext uri="{FF2B5EF4-FFF2-40B4-BE49-F238E27FC236}">
                    <a16:creationId xmlns:a16="http://schemas.microsoft.com/office/drawing/2014/main" id="{BD556EDF-C3DD-4C1E-8932-1BD37A8387A8}"/>
                  </a:ext>
                </a:extLst>
              </p:cNvPr>
              <p:cNvGrpSpPr/>
              <p:nvPr/>
            </p:nvGrpSpPr>
            <p:grpSpPr>
              <a:xfrm>
                <a:off x="5751118" y="4766556"/>
                <a:ext cx="688172" cy="678388"/>
                <a:chOff x="5751118" y="4766556"/>
                <a:chExt cx="688172" cy="678388"/>
              </a:xfrm>
            </p:grpSpPr>
            <p:cxnSp>
              <p:nvCxnSpPr>
                <p:cNvPr id="81" name="Straight Connector 80">
                  <a:extLst>
                    <a:ext uri="{FF2B5EF4-FFF2-40B4-BE49-F238E27FC236}">
                      <a16:creationId xmlns:a16="http://schemas.microsoft.com/office/drawing/2014/main" id="{78F62975-9AA4-469A-8D91-4F91A96E42E7}"/>
                    </a:ext>
                  </a:extLst>
                </p:cNvPr>
                <p:cNvCxnSpPr>
                  <a:cxnSpLocks/>
                </p:cNvCxnSpPr>
                <p:nvPr/>
              </p:nvCxnSpPr>
              <p:spPr>
                <a:xfrm>
                  <a:off x="5759056" y="5143266"/>
                  <a:ext cx="123825" cy="71437"/>
                </a:xfrm>
                <a:prstGeom prst="line">
                  <a:avLst/>
                </a:prstGeom>
                <a:ln>
                  <a:solidFill>
                    <a:srgbClr val="4BFF28"/>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3E3E4CB-B256-4EBA-A246-7B9F7D16F136}"/>
                    </a:ext>
                  </a:extLst>
                </p:cNvPr>
                <p:cNvCxnSpPr>
                  <a:cxnSpLocks/>
                </p:cNvCxnSpPr>
                <p:nvPr/>
              </p:nvCxnSpPr>
              <p:spPr>
                <a:xfrm flipV="1">
                  <a:off x="5887643" y="5086117"/>
                  <a:ext cx="95842" cy="123825"/>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F3E0F31-C068-4841-B733-E4CB84F69EEF}"/>
                    </a:ext>
                  </a:extLst>
                </p:cNvPr>
                <p:cNvCxnSpPr>
                  <a:cxnSpLocks/>
                </p:cNvCxnSpPr>
                <p:nvPr/>
              </p:nvCxnSpPr>
              <p:spPr>
                <a:xfrm>
                  <a:off x="5983485" y="5090878"/>
                  <a:ext cx="147046" cy="123825"/>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68F248D-C87D-408C-B1B0-35D35C66BF8C}"/>
                    </a:ext>
                  </a:extLst>
                </p:cNvPr>
                <p:cNvCxnSpPr>
                  <a:cxnSpLocks/>
                </p:cNvCxnSpPr>
                <p:nvPr/>
              </p:nvCxnSpPr>
              <p:spPr>
                <a:xfrm flipH="1">
                  <a:off x="5830493" y="5209941"/>
                  <a:ext cx="319088" cy="8096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75AF77-1246-4B0D-B63A-959B88E24E43}"/>
                    </a:ext>
                  </a:extLst>
                </p:cNvPr>
                <p:cNvCxnSpPr>
                  <a:cxnSpLocks/>
                  <a:endCxn id="68" idx="2"/>
                </p:cNvCxnSpPr>
                <p:nvPr/>
              </p:nvCxnSpPr>
              <p:spPr>
                <a:xfrm flipH="1">
                  <a:off x="5751118" y="5290903"/>
                  <a:ext cx="77306" cy="154041"/>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0D9D51B-A745-4C27-BF1C-69D96ADDF87A}"/>
                    </a:ext>
                  </a:extLst>
                </p:cNvPr>
                <p:cNvCxnSpPr>
                  <a:cxnSpLocks/>
                  <a:stCxn id="68" idx="2"/>
                </p:cNvCxnSpPr>
                <p:nvPr/>
              </p:nvCxnSpPr>
              <p:spPr>
                <a:xfrm flipV="1">
                  <a:off x="5751118" y="5405208"/>
                  <a:ext cx="188913" cy="39736"/>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F49377D-3DC3-4236-B5B4-73F6E5297EDF}"/>
                    </a:ext>
                  </a:extLst>
                </p:cNvPr>
                <p:cNvCxnSpPr>
                  <a:cxnSpLocks/>
                </p:cNvCxnSpPr>
                <p:nvPr/>
              </p:nvCxnSpPr>
              <p:spPr>
                <a:xfrm flipV="1">
                  <a:off x="5940031" y="5290903"/>
                  <a:ext cx="147637" cy="11430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668AE86-A732-415A-A478-7BC2BB22D404}"/>
                    </a:ext>
                  </a:extLst>
                </p:cNvPr>
                <p:cNvCxnSpPr>
                  <a:cxnSpLocks/>
                </p:cNvCxnSpPr>
                <p:nvPr/>
              </p:nvCxnSpPr>
              <p:spPr>
                <a:xfrm>
                  <a:off x="6087668" y="5290903"/>
                  <a:ext cx="133699" cy="0"/>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544C666-0809-4797-9844-6B175DE161A7}"/>
                    </a:ext>
                  </a:extLst>
                </p:cNvPr>
                <p:cNvCxnSpPr>
                  <a:cxnSpLocks/>
                </p:cNvCxnSpPr>
                <p:nvPr/>
              </p:nvCxnSpPr>
              <p:spPr>
                <a:xfrm flipV="1">
                  <a:off x="6223437" y="5114691"/>
                  <a:ext cx="49969" cy="17621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9BE03E6-99B9-4657-AD77-3489A70B18D9}"/>
                    </a:ext>
                  </a:extLst>
                </p:cNvPr>
                <p:cNvCxnSpPr>
                  <a:cxnSpLocks/>
                </p:cNvCxnSpPr>
                <p:nvPr/>
              </p:nvCxnSpPr>
              <p:spPr>
                <a:xfrm flipV="1">
                  <a:off x="6278168" y="4976579"/>
                  <a:ext cx="109538" cy="138113"/>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1878E42-C566-4A4D-8C71-D1B3A4EEDCD5}"/>
                    </a:ext>
                  </a:extLst>
                </p:cNvPr>
                <p:cNvCxnSpPr>
                  <a:cxnSpLocks/>
                  <a:endCxn id="68" idx="3"/>
                </p:cNvCxnSpPr>
                <p:nvPr/>
              </p:nvCxnSpPr>
              <p:spPr>
                <a:xfrm flipV="1">
                  <a:off x="6387706" y="4766556"/>
                  <a:ext cx="51584" cy="210022"/>
                </a:xfrm>
                <a:prstGeom prst="line">
                  <a:avLst/>
                </a:prstGeom>
                <a:ln>
                  <a:solidFill>
                    <a:srgbClr val="4BFF28"/>
                  </a:solidFill>
                </a:ln>
              </p:spPr>
              <p:style>
                <a:lnRef idx="1">
                  <a:schemeClr val="accent1"/>
                </a:lnRef>
                <a:fillRef idx="0">
                  <a:schemeClr val="accent1"/>
                </a:fillRef>
                <a:effectRef idx="0">
                  <a:schemeClr val="accent1"/>
                </a:effectRef>
                <a:fontRef idx="minor">
                  <a:schemeClr val="tx1"/>
                </a:fontRef>
              </p:style>
            </p:cxnSp>
          </p:grpSp>
        </p:grpSp>
        <p:sp>
          <p:nvSpPr>
            <p:cNvPr id="53" name="Freeform 13">
              <a:extLst>
                <a:ext uri="{FF2B5EF4-FFF2-40B4-BE49-F238E27FC236}">
                  <a16:creationId xmlns:a16="http://schemas.microsoft.com/office/drawing/2014/main" id="{68DFFE9D-05EC-49FD-8D29-28BCFCEB4CC2}"/>
                </a:ext>
              </a:extLst>
            </p:cNvPr>
            <p:cNvSpPr/>
            <p:nvPr/>
          </p:nvSpPr>
          <p:spPr>
            <a:xfrm>
              <a:off x="7203881" y="4088622"/>
              <a:ext cx="2051946" cy="1921807"/>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rgbClr val="4F81BD">
                <a:hueOff val="0"/>
                <a:satOff val="0"/>
                <a:lumOff val="0"/>
                <a:alphaOff val="0"/>
              </a:srgbClr>
            </a:solidFill>
            <a:ln w="25400" cap="flat" cmpd="sng" algn="ctr">
              <a:solidFill>
                <a:schemeClr val="tx1"/>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sz="1600" b="1" dirty="0">
                  <a:solidFill>
                    <a:schemeClr val="bg1"/>
                  </a:solidFill>
                  <a:latin typeface="Cambria" panose="02040503050406030204" pitchFamily="18" charset="0"/>
                  <a:ea typeface="Cambria" panose="02040503050406030204" pitchFamily="18" charset="0"/>
                </a:rPr>
                <a:t>Intrinsic Material Parameter Distribution</a:t>
              </a:r>
            </a:p>
          </p:txBody>
        </p:sp>
        <p:sp>
          <p:nvSpPr>
            <p:cNvPr id="46" name="Arrow: Down 45">
              <a:extLst>
                <a:ext uri="{FF2B5EF4-FFF2-40B4-BE49-F238E27FC236}">
                  <a16:creationId xmlns:a16="http://schemas.microsoft.com/office/drawing/2014/main" id="{88A841C3-02AA-464F-BBF0-8AF78B8DA300}"/>
                </a:ext>
              </a:extLst>
            </p:cNvPr>
            <p:cNvSpPr/>
            <p:nvPr/>
          </p:nvSpPr>
          <p:spPr>
            <a:xfrm>
              <a:off x="5876849" y="2199979"/>
              <a:ext cx="373857" cy="179358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A6EBF91B-4282-4E40-A2C9-86304A49B4B7}"/>
                </a:ext>
              </a:extLst>
            </p:cNvPr>
            <p:cNvSpPr/>
            <p:nvPr/>
          </p:nvSpPr>
          <p:spPr>
            <a:xfrm>
              <a:off x="4167264" y="4923139"/>
              <a:ext cx="403904" cy="395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Arrow: Right 48">
              <a:extLst>
                <a:ext uri="{FF2B5EF4-FFF2-40B4-BE49-F238E27FC236}">
                  <a16:creationId xmlns:a16="http://schemas.microsoft.com/office/drawing/2014/main" id="{39CC9E12-5A3B-4FB3-AFD8-A5966748F374}"/>
                </a:ext>
              </a:extLst>
            </p:cNvPr>
            <p:cNvSpPr/>
            <p:nvPr/>
          </p:nvSpPr>
          <p:spPr>
            <a:xfrm>
              <a:off x="6668419" y="4923139"/>
              <a:ext cx="517228" cy="3953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0" name="Freeform 13">
                  <a:extLst>
                    <a:ext uri="{FF2B5EF4-FFF2-40B4-BE49-F238E27FC236}">
                      <a16:creationId xmlns:a16="http://schemas.microsoft.com/office/drawing/2014/main" id="{5EC594E5-C0E3-45D5-9314-DDD34B8C8FAD}"/>
                    </a:ext>
                  </a:extLst>
                </p:cNvPr>
                <p:cNvSpPr/>
                <p:nvPr/>
              </p:nvSpPr>
              <p:spPr>
                <a:xfrm>
                  <a:off x="9760652" y="2734694"/>
                  <a:ext cx="2362809" cy="3286632"/>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solidFill>
                  <a:schemeClr val="bg1"/>
                </a:solidFill>
                <a:ln w="25400" cap="flat" cmpd="sng" algn="ctr">
                  <a:solidFill>
                    <a:srgbClr val="0070C0"/>
                  </a:solidFill>
                  <a:prstDash val="solid"/>
                </a:ln>
                <a:effectLst/>
              </p:spPr>
              <p:txBody>
                <a:bodyPr spcFirstLastPara="0" vert="horz" wrap="square" lIns="100675" tIns="78450" rIns="100675" bIns="78450" numCol="1" spcCol="1270" anchor="ctr" anchorCtr="0">
                  <a:noAutofit/>
                </a:bodyPr>
                <a:lstStyle/>
                <a:p>
                  <a:pPr algn="ctr" defTabSz="1555750">
                    <a:spcBef>
                      <a:spcPct val="0"/>
                    </a:spcBef>
                    <a:spcAft>
                      <a:spcPct val="35000"/>
                    </a:spcAft>
                    <a:defRPr/>
                  </a:pPr>
                  <a:r>
                    <a:rPr lang="en-US" sz="1600" b="1" dirty="0">
                      <a:solidFill>
                        <a:schemeClr val="tx1"/>
                      </a:solidFill>
                      <a:latin typeface="Cambria" panose="02040503050406030204" pitchFamily="18" charset="0"/>
                      <a:ea typeface="Cambria" panose="02040503050406030204" pitchFamily="18" charset="0"/>
                    </a:rPr>
                    <a:t>Model form Uncertainty Quantification</a:t>
                  </a:r>
                </a:p>
                <a:p>
                  <a:pPr/>
                  <a14:m>
                    <m:oMathPara xmlns:m="http://schemas.openxmlformats.org/officeDocument/2006/math">
                      <m:oMathParaPr>
                        <m:jc m:val="centerGroup"/>
                      </m:oMathParaPr>
                      <m:oMath xmlns:m="http://schemas.openxmlformats.org/officeDocument/2006/math">
                        <m:r>
                          <a:rPr lang="en-US" sz="1600" i="1" smtClean="0">
                            <a:solidFill>
                              <a:srgbClr val="663300"/>
                            </a:solidFill>
                            <a:latin typeface="Cambria Math" panose="02040503050406030204" pitchFamily="18" charset="0"/>
                          </a:rPr>
                          <m:t>𝑝</m:t>
                        </m:r>
                        <m:d>
                          <m:dPr>
                            <m:ctrlPr>
                              <a:rPr lang="en-US" sz="1600" i="1">
                                <a:solidFill>
                                  <a:srgbClr val="663300"/>
                                </a:solidFill>
                                <a:latin typeface="Cambria Math" panose="02040503050406030204" pitchFamily="18" charset="0"/>
                              </a:rPr>
                            </m:ctrlPr>
                          </m:dPr>
                          <m:e>
                            <m:r>
                              <a:rPr lang="en-US" sz="1600" b="0" i="1" smtClean="0">
                                <a:solidFill>
                                  <a:srgbClr val="663300"/>
                                </a:solidFill>
                                <a:latin typeface="Cambria Math" panose="02040503050406030204" pitchFamily="18" charset="0"/>
                              </a:rPr>
                              <m:t>𝑀</m:t>
                            </m:r>
                          </m:e>
                          <m:e>
                            <m:sSubSup>
                              <m:sSubSupPr>
                                <m:ctrlPr>
                                  <a:rPr lang="en-US" sz="1600" b="1" i="1" smtClean="0">
                                    <a:solidFill>
                                      <a:srgbClr val="663300"/>
                                    </a:solidFill>
                                    <a:latin typeface="Cambria Math" panose="02040503050406030204" pitchFamily="18" charset="0"/>
                                  </a:rPr>
                                </m:ctrlPr>
                              </m:sSubSupPr>
                              <m:e>
                                <m:r>
                                  <a:rPr lang="en-US" sz="1600" b="1" i="1">
                                    <a:solidFill>
                                      <a:srgbClr val="663300"/>
                                    </a:solidFill>
                                    <a:latin typeface="Cambria Math" panose="02040503050406030204" pitchFamily="18" charset="0"/>
                                  </a:rPr>
                                  <m:t>𝑷</m:t>
                                </m:r>
                              </m:e>
                              <m:sub>
                                <m:r>
                                  <a:rPr lang="en-US" sz="1600" i="1">
                                    <a:solidFill>
                                      <a:srgbClr val="663300"/>
                                    </a:solidFill>
                                    <a:latin typeface="Cambria Math" panose="02040503050406030204" pitchFamily="18" charset="0"/>
                                  </a:rPr>
                                  <m:t>𝑒𝑥𝑝</m:t>
                                </m:r>
                              </m:sub>
                              <m:sup>
                                <m:r>
                                  <a:rPr lang="en-US" sz="1600" b="1" i="1" smtClean="0">
                                    <a:solidFill>
                                      <a:srgbClr val="663300"/>
                                    </a:solidFill>
                                    <a:latin typeface="Cambria Math" panose="02040503050406030204" pitchFamily="18" charset="0"/>
                                  </a:rPr>
                                  <m:t>∗</m:t>
                                </m:r>
                              </m:sup>
                            </m:sSubSup>
                            <m:r>
                              <a:rPr lang="en-US" sz="1600" i="1">
                                <a:solidFill>
                                  <a:srgbClr val="663300"/>
                                </a:solidFill>
                                <a:latin typeface="Cambria Math" panose="02040503050406030204" pitchFamily="18" charset="0"/>
                              </a:rPr>
                              <m:t>,</m:t>
                            </m:r>
                            <m:sSub>
                              <m:sSubPr>
                                <m:ctrlPr>
                                  <a:rPr lang="en-US" sz="1600" i="1">
                                    <a:solidFill>
                                      <a:srgbClr val="663300"/>
                                    </a:solidFill>
                                    <a:latin typeface="Cambria Math" panose="02040503050406030204" pitchFamily="18" charset="0"/>
                                  </a:rPr>
                                </m:ctrlPr>
                              </m:sSubPr>
                              <m:e>
                                <m:r>
                                  <a:rPr lang="en-US" sz="1600" b="1" i="1">
                                    <a:solidFill>
                                      <a:srgbClr val="663300"/>
                                    </a:solidFill>
                                    <a:latin typeface="Cambria Math" panose="02040503050406030204" pitchFamily="18" charset="0"/>
                                  </a:rPr>
                                  <m:t>𝑮</m:t>
                                </m:r>
                              </m:e>
                              <m:sub>
                                <m:r>
                                  <a:rPr lang="en-US" sz="1600" i="1">
                                    <a:solidFill>
                                      <a:srgbClr val="663300"/>
                                    </a:solidFill>
                                    <a:latin typeface="Cambria Math" panose="02040503050406030204" pitchFamily="18" charset="0"/>
                                  </a:rPr>
                                  <m:t>𝑒𝑥𝑝</m:t>
                                </m:r>
                              </m:sub>
                            </m:sSub>
                          </m:e>
                        </m:d>
                        <m:r>
                          <a:rPr lang="en-US" sz="1600" b="0" i="1" smtClean="0">
                            <a:latin typeface="Cambria Math" panose="02040503050406030204" pitchFamily="18" charset="0"/>
                          </a:rPr>
                          <m:t>=</m:t>
                        </m:r>
                      </m:oMath>
                    </m:oMathPara>
                  </a14:m>
                  <a:endParaRPr lang="en-US"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600" b="0" i="1" smtClean="0">
                                <a:solidFill>
                                  <a:schemeClr val="tx1"/>
                                </a:solidFill>
                                <a:latin typeface="Cambria Math" panose="02040503050406030204" pitchFamily="18" charset="0"/>
                              </a:rPr>
                            </m:ctrlPr>
                          </m:fPr>
                          <m:num>
                            <m:r>
                              <a:rPr lang="en-US" sz="1600" i="1">
                                <a:solidFill>
                                  <a:schemeClr val="accent4">
                                    <a:lumMod val="75000"/>
                                  </a:schemeClr>
                                </a:solidFill>
                                <a:latin typeface="Cambria Math" panose="02040503050406030204" pitchFamily="18" charset="0"/>
                              </a:rPr>
                              <m:t>𝑝</m:t>
                            </m:r>
                            <m:r>
                              <a:rPr lang="en-US" sz="1600" i="1">
                                <a:solidFill>
                                  <a:schemeClr val="accent4">
                                    <a:lumMod val="75000"/>
                                  </a:schemeClr>
                                </a:solidFill>
                                <a:latin typeface="Cambria Math" panose="02040503050406030204" pitchFamily="18" charset="0"/>
                              </a:rPr>
                              <m:t>(</m:t>
                            </m:r>
                            <m:sSubSup>
                              <m:sSubSupPr>
                                <m:ctrlPr>
                                  <a:rPr lang="en-US" sz="1600" b="1" i="1">
                                    <a:solidFill>
                                      <a:schemeClr val="accent4">
                                        <a:lumMod val="75000"/>
                                      </a:schemeClr>
                                    </a:solidFill>
                                    <a:latin typeface="Cambria Math" panose="02040503050406030204" pitchFamily="18" charset="0"/>
                                  </a:rPr>
                                </m:ctrlPr>
                              </m:sSubSupPr>
                              <m:e>
                                <m:r>
                                  <a:rPr lang="en-US" sz="1600" b="1" i="1">
                                    <a:solidFill>
                                      <a:schemeClr val="accent4">
                                        <a:lumMod val="75000"/>
                                      </a:schemeClr>
                                    </a:solidFill>
                                    <a:latin typeface="Cambria Math" panose="02040503050406030204" pitchFamily="18" charset="0"/>
                                  </a:rPr>
                                  <m:t>𝑷</m:t>
                                </m:r>
                              </m:e>
                              <m:sub>
                                <m:r>
                                  <a:rPr lang="en-US" sz="1600" i="1">
                                    <a:solidFill>
                                      <a:schemeClr val="accent4">
                                        <a:lumMod val="75000"/>
                                      </a:schemeClr>
                                    </a:solidFill>
                                    <a:latin typeface="Cambria Math" panose="02040503050406030204" pitchFamily="18" charset="0"/>
                                  </a:rPr>
                                  <m:t>𝑒𝑥𝑝</m:t>
                                </m:r>
                              </m:sub>
                              <m:sup>
                                <m:r>
                                  <a:rPr lang="en-US" sz="1600" i="1">
                                    <a:solidFill>
                                      <a:schemeClr val="accent4">
                                        <a:lumMod val="75000"/>
                                      </a:schemeClr>
                                    </a:solidFill>
                                    <a:latin typeface="Cambria Math" panose="02040503050406030204" pitchFamily="18" charset="0"/>
                                  </a:rPr>
                                  <m:t>∗</m:t>
                                </m:r>
                              </m:sup>
                            </m:sSubSup>
                            <m:r>
                              <a:rPr lang="en-US" sz="1600" i="1">
                                <a:solidFill>
                                  <a:schemeClr val="accent4">
                                    <a:lumMod val="75000"/>
                                  </a:schemeClr>
                                </a:solidFill>
                                <a:latin typeface="Cambria Math" panose="02040503050406030204" pitchFamily="18" charset="0"/>
                              </a:rPr>
                              <m:t>|</m:t>
                            </m:r>
                            <m:sSub>
                              <m:sSubPr>
                                <m:ctrlPr>
                                  <a:rPr lang="en-US" sz="1600" i="1">
                                    <a:solidFill>
                                      <a:schemeClr val="accent4">
                                        <a:lumMod val="75000"/>
                                      </a:schemeClr>
                                    </a:solidFill>
                                    <a:latin typeface="Cambria Math" panose="02040503050406030204" pitchFamily="18" charset="0"/>
                                  </a:rPr>
                                </m:ctrlPr>
                              </m:sSubPr>
                              <m:e>
                                <m:r>
                                  <a:rPr lang="en-US" sz="1600" b="1" i="1">
                                    <a:solidFill>
                                      <a:schemeClr val="accent4">
                                        <a:lumMod val="75000"/>
                                      </a:schemeClr>
                                    </a:solidFill>
                                    <a:latin typeface="Cambria Math" panose="02040503050406030204" pitchFamily="18" charset="0"/>
                                  </a:rPr>
                                  <m:t>𝑮</m:t>
                                </m:r>
                              </m:e>
                              <m:sub>
                                <m:r>
                                  <a:rPr lang="en-US" sz="1600" i="1">
                                    <a:solidFill>
                                      <a:schemeClr val="accent4">
                                        <a:lumMod val="75000"/>
                                      </a:schemeClr>
                                    </a:solidFill>
                                    <a:latin typeface="Cambria Math" panose="02040503050406030204" pitchFamily="18" charset="0"/>
                                  </a:rPr>
                                  <m:t>𝑒𝑥𝑝</m:t>
                                </m:r>
                              </m:sub>
                            </m:sSub>
                            <m:r>
                              <a:rPr lang="en-US" sz="1600" i="1">
                                <a:solidFill>
                                  <a:schemeClr val="accent4">
                                    <a:lumMod val="75000"/>
                                  </a:schemeClr>
                                </a:solidFill>
                                <a:latin typeface="Cambria Math" panose="02040503050406030204" pitchFamily="18" charset="0"/>
                              </a:rPr>
                              <m:t>,</m:t>
                            </m:r>
                            <m:r>
                              <a:rPr lang="en-US" sz="1600" i="1">
                                <a:solidFill>
                                  <a:schemeClr val="accent4">
                                    <a:lumMod val="75000"/>
                                  </a:schemeClr>
                                </a:solidFill>
                                <a:latin typeface="Cambria Math" panose="02040503050406030204" pitchFamily="18" charset="0"/>
                              </a:rPr>
                              <m:t>𝑀</m:t>
                            </m:r>
                            <m:r>
                              <a:rPr lang="en-US" sz="1600" i="1">
                                <a:solidFill>
                                  <a:schemeClr val="accent4">
                                    <a:lumMod val="75000"/>
                                  </a:schemeClr>
                                </a:solidFill>
                                <a:latin typeface="Cambria Math" panose="02040503050406030204" pitchFamily="18" charset="0"/>
                                <a:ea typeface="Cambria Math" panose="02040503050406030204" pitchFamily="18" charset="0"/>
                              </a:rPr>
                              <m:t>)</m:t>
                            </m:r>
                            <m:r>
                              <a:rPr lang="en-US" sz="1600" i="1" smtClean="0">
                                <a:solidFill>
                                  <a:schemeClr val="accent1">
                                    <a:lumMod val="75000"/>
                                  </a:schemeClr>
                                </a:solidFill>
                                <a:latin typeface="Cambria Math" panose="02040503050406030204" pitchFamily="18" charset="0"/>
                              </a:rPr>
                              <m:t>𝑝</m:t>
                            </m:r>
                            <m:d>
                              <m:dPr>
                                <m:ctrlPr>
                                  <a:rPr lang="en-US" sz="1600" i="1" smtClean="0">
                                    <a:solidFill>
                                      <a:schemeClr val="accent1">
                                        <a:lumMod val="75000"/>
                                      </a:schemeClr>
                                    </a:solidFill>
                                    <a:latin typeface="Cambria Math" panose="02040503050406030204" pitchFamily="18" charset="0"/>
                                  </a:rPr>
                                </m:ctrlPr>
                              </m:dPr>
                              <m:e>
                                <m:r>
                                  <a:rPr lang="en-US" sz="1600" b="0" i="1" smtClean="0">
                                    <a:solidFill>
                                      <a:schemeClr val="accent1">
                                        <a:lumMod val="75000"/>
                                      </a:schemeClr>
                                    </a:solidFill>
                                    <a:latin typeface="Cambria Math" panose="02040503050406030204" pitchFamily="18" charset="0"/>
                                  </a:rPr>
                                  <m:t>𝑀</m:t>
                                </m:r>
                              </m:e>
                            </m:d>
                          </m:num>
                          <m:den>
                            <m:nary>
                              <m:naryPr>
                                <m:chr m:val="∑"/>
                                <m:supHide m:val="on"/>
                                <m:ctrlPr>
                                  <a:rPr lang="en-US" sz="1600" b="0" i="1" smtClean="0">
                                    <a:solidFill>
                                      <a:schemeClr val="tx1"/>
                                    </a:solidFill>
                                    <a:latin typeface="Cambria Math" panose="02040503050406030204" pitchFamily="18" charset="0"/>
                                  </a:rPr>
                                </m:ctrlPr>
                              </m:naryPr>
                              <m:sub>
                                <m:r>
                                  <a:rPr lang="en-US" sz="1600" b="0" i="1" smtClean="0">
                                    <a:solidFill>
                                      <a:schemeClr val="tx1"/>
                                    </a:solidFill>
                                    <a:latin typeface="Cambria Math" panose="02040503050406030204" pitchFamily="18" charset="0"/>
                                  </a:rPr>
                                  <m:t>𝑀</m:t>
                                </m:r>
                              </m:sub>
                              <m:sup/>
                              <m:e>
                                <m:r>
                                  <a:rPr lang="en-US" sz="1600" i="1">
                                    <a:solidFill>
                                      <a:schemeClr val="accent4">
                                        <a:lumMod val="75000"/>
                                      </a:schemeClr>
                                    </a:solidFill>
                                    <a:latin typeface="Cambria Math" panose="02040503050406030204" pitchFamily="18" charset="0"/>
                                  </a:rPr>
                                  <m:t>𝑝</m:t>
                                </m:r>
                                <m:r>
                                  <a:rPr lang="en-US" sz="1600" i="1">
                                    <a:solidFill>
                                      <a:schemeClr val="accent4">
                                        <a:lumMod val="75000"/>
                                      </a:schemeClr>
                                    </a:solidFill>
                                    <a:latin typeface="Cambria Math" panose="02040503050406030204" pitchFamily="18" charset="0"/>
                                  </a:rPr>
                                  <m:t>(</m:t>
                                </m:r>
                                <m:sSubSup>
                                  <m:sSubSupPr>
                                    <m:ctrlPr>
                                      <a:rPr lang="en-US" sz="1600" b="1" i="1">
                                        <a:solidFill>
                                          <a:schemeClr val="accent4">
                                            <a:lumMod val="75000"/>
                                          </a:schemeClr>
                                        </a:solidFill>
                                        <a:latin typeface="Cambria Math" panose="02040503050406030204" pitchFamily="18" charset="0"/>
                                      </a:rPr>
                                    </m:ctrlPr>
                                  </m:sSubSupPr>
                                  <m:e>
                                    <m:r>
                                      <a:rPr lang="en-US" sz="1600" b="1" i="1">
                                        <a:solidFill>
                                          <a:schemeClr val="accent4">
                                            <a:lumMod val="75000"/>
                                          </a:schemeClr>
                                        </a:solidFill>
                                        <a:latin typeface="Cambria Math" panose="02040503050406030204" pitchFamily="18" charset="0"/>
                                      </a:rPr>
                                      <m:t>𝑷</m:t>
                                    </m:r>
                                  </m:e>
                                  <m:sub>
                                    <m:r>
                                      <a:rPr lang="en-US" sz="1600" i="1">
                                        <a:solidFill>
                                          <a:schemeClr val="accent4">
                                            <a:lumMod val="75000"/>
                                          </a:schemeClr>
                                        </a:solidFill>
                                        <a:latin typeface="Cambria Math" panose="02040503050406030204" pitchFamily="18" charset="0"/>
                                      </a:rPr>
                                      <m:t>𝑒𝑥𝑝</m:t>
                                    </m:r>
                                  </m:sub>
                                  <m:sup>
                                    <m:r>
                                      <a:rPr lang="en-US" sz="1600" i="1">
                                        <a:solidFill>
                                          <a:schemeClr val="accent4">
                                            <a:lumMod val="75000"/>
                                          </a:schemeClr>
                                        </a:solidFill>
                                        <a:latin typeface="Cambria Math" panose="02040503050406030204" pitchFamily="18" charset="0"/>
                                      </a:rPr>
                                      <m:t>∗</m:t>
                                    </m:r>
                                  </m:sup>
                                </m:sSubSup>
                                <m:r>
                                  <a:rPr lang="en-US" sz="1600" i="1">
                                    <a:solidFill>
                                      <a:schemeClr val="accent4">
                                        <a:lumMod val="75000"/>
                                      </a:schemeClr>
                                    </a:solidFill>
                                    <a:latin typeface="Cambria Math" panose="02040503050406030204" pitchFamily="18" charset="0"/>
                                  </a:rPr>
                                  <m:t>|</m:t>
                                </m:r>
                                <m:sSub>
                                  <m:sSubPr>
                                    <m:ctrlPr>
                                      <a:rPr lang="en-US" sz="1600" i="1">
                                        <a:solidFill>
                                          <a:schemeClr val="accent4">
                                            <a:lumMod val="75000"/>
                                          </a:schemeClr>
                                        </a:solidFill>
                                        <a:latin typeface="Cambria Math" panose="02040503050406030204" pitchFamily="18" charset="0"/>
                                      </a:rPr>
                                    </m:ctrlPr>
                                  </m:sSubPr>
                                  <m:e>
                                    <m:r>
                                      <a:rPr lang="en-US" sz="1600" b="1" i="1">
                                        <a:solidFill>
                                          <a:schemeClr val="accent4">
                                            <a:lumMod val="75000"/>
                                          </a:schemeClr>
                                        </a:solidFill>
                                        <a:latin typeface="Cambria Math" panose="02040503050406030204" pitchFamily="18" charset="0"/>
                                      </a:rPr>
                                      <m:t>𝑮</m:t>
                                    </m:r>
                                  </m:e>
                                  <m:sub>
                                    <m:r>
                                      <a:rPr lang="en-US" sz="1600" i="1">
                                        <a:solidFill>
                                          <a:schemeClr val="accent4">
                                            <a:lumMod val="75000"/>
                                          </a:schemeClr>
                                        </a:solidFill>
                                        <a:latin typeface="Cambria Math" panose="02040503050406030204" pitchFamily="18" charset="0"/>
                                      </a:rPr>
                                      <m:t>𝑒𝑥𝑝</m:t>
                                    </m:r>
                                  </m:sub>
                                </m:sSub>
                                <m:r>
                                  <a:rPr lang="en-US" sz="1600" i="1">
                                    <a:solidFill>
                                      <a:schemeClr val="accent4">
                                        <a:lumMod val="75000"/>
                                      </a:schemeClr>
                                    </a:solidFill>
                                    <a:latin typeface="Cambria Math" panose="02040503050406030204" pitchFamily="18" charset="0"/>
                                  </a:rPr>
                                  <m:t>,</m:t>
                                </m:r>
                                <m:r>
                                  <a:rPr lang="en-US" sz="1600" i="1">
                                    <a:solidFill>
                                      <a:schemeClr val="accent4">
                                        <a:lumMod val="75000"/>
                                      </a:schemeClr>
                                    </a:solidFill>
                                    <a:latin typeface="Cambria Math" panose="02040503050406030204" pitchFamily="18" charset="0"/>
                                  </a:rPr>
                                  <m:t>𝑀</m:t>
                                </m:r>
                                <m:r>
                                  <a:rPr lang="en-US" sz="1600" i="1">
                                    <a:solidFill>
                                      <a:schemeClr val="accent4">
                                        <a:lumMod val="75000"/>
                                      </a:schemeClr>
                                    </a:solidFill>
                                    <a:latin typeface="Cambria Math" panose="02040503050406030204" pitchFamily="18" charset="0"/>
                                    <a:ea typeface="Cambria Math" panose="02040503050406030204" pitchFamily="18" charset="0"/>
                                  </a:rPr>
                                  <m:t>)</m:t>
                                </m:r>
                                <m:r>
                                  <a:rPr lang="en-US" sz="1600" i="1">
                                    <a:solidFill>
                                      <a:schemeClr val="accent1">
                                        <a:lumMod val="75000"/>
                                      </a:schemeClr>
                                    </a:solidFill>
                                    <a:latin typeface="Cambria Math" panose="02040503050406030204" pitchFamily="18" charset="0"/>
                                  </a:rPr>
                                  <m:t>𝑝</m:t>
                                </m:r>
                                <m:d>
                                  <m:dPr>
                                    <m:ctrlPr>
                                      <a:rPr lang="en-US" sz="1600" i="1">
                                        <a:solidFill>
                                          <a:schemeClr val="accent1">
                                            <a:lumMod val="75000"/>
                                          </a:schemeClr>
                                        </a:solidFill>
                                        <a:latin typeface="Cambria Math" panose="02040503050406030204" pitchFamily="18" charset="0"/>
                                      </a:rPr>
                                    </m:ctrlPr>
                                  </m:dPr>
                                  <m:e>
                                    <m:r>
                                      <a:rPr lang="en-US" sz="1600" i="1">
                                        <a:solidFill>
                                          <a:schemeClr val="accent1">
                                            <a:lumMod val="75000"/>
                                          </a:schemeClr>
                                        </a:solidFill>
                                        <a:latin typeface="Cambria Math" panose="02040503050406030204" pitchFamily="18" charset="0"/>
                                      </a:rPr>
                                      <m:t>𝑀</m:t>
                                    </m:r>
                                  </m:e>
                                </m:d>
                              </m:e>
                            </m:nary>
                          </m:den>
                        </m:f>
                      </m:oMath>
                    </m:oMathPara>
                  </a14:m>
                  <a:endParaRPr lang="en-US" sz="1600" b="1" kern="0" dirty="0">
                    <a:solidFill>
                      <a:schemeClr val="tx1"/>
                    </a:solidFill>
                    <a:latin typeface="+mj-lt"/>
                  </a:endParaRPr>
                </a:p>
              </p:txBody>
            </p:sp>
          </mc:Choice>
          <mc:Fallback xmlns="">
            <p:sp>
              <p:nvSpPr>
                <p:cNvPr id="50" name="Freeform 13">
                  <a:extLst>
                    <a:ext uri="{FF2B5EF4-FFF2-40B4-BE49-F238E27FC236}">
                      <a16:creationId xmlns:a16="http://schemas.microsoft.com/office/drawing/2014/main" id="{5EC594E5-C0E3-45D5-9314-DDD34B8C8FAD}"/>
                    </a:ext>
                  </a:extLst>
                </p:cNvPr>
                <p:cNvSpPr>
                  <a:spLocks noRot="1" noChangeAspect="1" noMove="1" noResize="1" noEditPoints="1" noAdjustHandles="1" noChangeArrowheads="1" noChangeShapeType="1" noTextEdit="1"/>
                </p:cNvSpPr>
                <p:nvPr/>
              </p:nvSpPr>
              <p:spPr>
                <a:xfrm>
                  <a:off x="9760652" y="2734694"/>
                  <a:ext cx="2362809" cy="3286632"/>
                </a:xfrm>
                <a:custGeom>
                  <a:avLst/>
                  <a:gdLst>
                    <a:gd name="connsiteX0" fmla="*/ 0 w 2321718"/>
                    <a:gd name="connsiteY0" fmla="*/ 116086 h 1160859"/>
                    <a:gd name="connsiteX1" fmla="*/ 116086 w 2321718"/>
                    <a:gd name="connsiteY1" fmla="*/ 0 h 1160859"/>
                    <a:gd name="connsiteX2" fmla="*/ 2205632 w 2321718"/>
                    <a:gd name="connsiteY2" fmla="*/ 0 h 1160859"/>
                    <a:gd name="connsiteX3" fmla="*/ 2321718 w 2321718"/>
                    <a:gd name="connsiteY3" fmla="*/ 116086 h 1160859"/>
                    <a:gd name="connsiteX4" fmla="*/ 2321718 w 2321718"/>
                    <a:gd name="connsiteY4" fmla="*/ 1044773 h 1160859"/>
                    <a:gd name="connsiteX5" fmla="*/ 2205632 w 2321718"/>
                    <a:gd name="connsiteY5" fmla="*/ 1160859 h 1160859"/>
                    <a:gd name="connsiteX6" fmla="*/ 116086 w 2321718"/>
                    <a:gd name="connsiteY6" fmla="*/ 1160859 h 1160859"/>
                    <a:gd name="connsiteX7" fmla="*/ 0 w 2321718"/>
                    <a:gd name="connsiteY7" fmla="*/ 1044773 h 1160859"/>
                    <a:gd name="connsiteX8" fmla="*/ 0 w 2321718"/>
                    <a:gd name="connsiteY8" fmla="*/ 116086 h 116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1718" h="1160859">
                      <a:moveTo>
                        <a:pt x="0" y="116086"/>
                      </a:moveTo>
                      <a:cubicBezTo>
                        <a:pt x="0" y="51973"/>
                        <a:pt x="51973" y="0"/>
                        <a:pt x="116086" y="0"/>
                      </a:cubicBezTo>
                      <a:lnTo>
                        <a:pt x="2205632" y="0"/>
                      </a:lnTo>
                      <a:cubicBezTo>
                        <a:pt x="2269745" y="0"/>
                        <a:pt x="2321718" y="51973"/>
                        <a:pt x="2321718" y="116086"/>
                      </a:cubicBezTo>
                      <a:lnTo>
                        <a:pt x="2321718" y="1044773"/>
                      </a:lnTo>
                      <a:cubicBezTo>
                        <a:pt x="2321718" y="1108886"/>
                        <a:pt x="2269745" y="1160859"/>
                        <a:pt x="2205632" y="1160859"/>
                      </a:cubicBezTo>
                      <a:lnTo>
                        <a:pt x="116086" y="1160859"/>
                      </a:lnTo>
                      <a:cubicBezTo>
                        <a:pt x="51973" y="1160859"/>
                        <a:pt x="0" y="1108886"/>
                        <a:pt x="0" y="1044773"/>
                      </a:cubicBezTo>
                      <a:lnTo>
                        <a:pt x="0" y="116086"/>
                      </a:lnTo>
                      <a:close/>
                    </a:path>
                  </a:pathLst>
                </a:custGeom>
                <a:blipFill>
                  <a:blip r:embed="rId7"/>
                  <a:stretch>
                    <a:fillRect/>
                  </a:stretch>
                </a:blipFill>
                <a:ln w="25400" cap="flat" cmpd="sng" algn="ctr">
                  <a:solidFill>
                    <a:srgbClr val="0070C0"/>
                  </a:solidFill>
                  <a:prstDash val="solid"/>
                </a:ln>
                <a:effectLst/>
              </p:spPr>
              <p:txBody>
                <a:bodyPr/>
                <a:lstStyle/>
                <a:p>
                  <a:r>
                    <a:rPr lang="en-US">
                      <a:noFill/>
                    </a:rPr>
                    <a:t> </a:t>
                  </a:r>
                </a:p>
              </p:txBody>
            </p:sp>
          </mc:Fallback>
        </mc:AlternateContent>
        <p:sp>
          <p:nvSpPr>
            <p:cNvPr id="51" name="TextBox 50">
              <a:extLst>
                <a:ext uri="{FF2B5EF4-FFF2-40B4-BE49-F238E27FC236}">
                  <a16:creationId xmlns:a16="http://schemas.microsoft.com/office/drawing/2014/main" id="{3F4E0011-E92B-4924-9854-24A9E2DF0928}"/>
                </a:ext>
              </a:extLst>
            </p:cNvPr>
            <p:cNvSpPr txBox="1"/>
            <p:nvPr/>
          </p:nvSpPr>
          <p:spPr>
            <a:xfrm>
              <a:off x="4170229" y="610798"/>
              <a:ext cx="2066176" cy="523220"/>
            </a:xfrm>
            <a:prstGeom prst="rect">
              <a:avLst/>
            </a:prstGeom>
            <a:noFill/>
          </p:spPr>
          <p:txBody>
            <a:bodyPr wrap="square">
              <a:spAutoFit/>
            </a:bodyPr>
            <a:lstStyle/>
            <a:p>
              <a:pPr algn="ctr" defTabSz="1555750">
                <a:spcBef>
                  <a:spcPct val="0"/>
                </a:spcBef>
                <a:spcAft>
                  <a:spcPct val="35000"/>
                </a:spcAft>
                <a:defRPr/>
              </a:pPr>
              <a:r>
                <a:rPr lang="en-US" sz="2800" b="1" dirty="0">
                  <a:solidFill>
                    <a:srgbClr val="FF0000"/>
                  </a:solidFill>
                  <a:latin typeface="Cambria" panose="02040503050406030204" pitchFamily="18" charset="0"/>
                  <a:ea typeface="Cambria" panose="02040503050406030204" pitchFamily="18" charset="0"/>
                </a:rPr>
                <a:t>Step 1</a:t>
              </a:r>
            </a:p>
          </p:txBody>
        </p:sp>
        <p:sp>
          <p:nvSpPr>
            <p:cNvPr id="54" name="TextBox 53">
              <a:extLst>
                <a:ext uri="{FF2B5EF4-FFF2-40B4-BE49-F238E27FC236}">
                  <a16:creationId xmlns:a16="http://schemas.microsoft.com/office/drawing/2014/main" id="{3B7251F7-5E63-4D13-9D39-187D75C96234}"/>
                </a:ext>
              </a:extLst>
            </p:cNvPr>
            <p:cNvSpPr txBox="1"/>
            <p:nvPr/>
          </p:nvSpPr>
          <p:spPr>
            <a:xfrm>
              <a:off x="5907924" y="3524921"/>
              <a:ext cx="2066176" cy="523220"/>
            </a:xfrm>
            <a:prstGeom prst="rect">
              <a:avLst/>
            </a:prstGeom>
            <a:noFill/>
          </p:spPr>
          <p:txBody>
            <a:bodyPr wrap="square">
              <a:spAutoFit/>
            </a:bodyPr>
            <a:lstStyle/>
            <a:p>
              <a:pPr algn="ctr" defTabSz="1555750">
                <a:spcBef>
                  <a:spcPct val="0"/>
                </a:spcBef>
                <a:spcAft>
                  <a:spcPct val="35000"/>
                </a:spcAft>
                <a:defRPr/>
              </a:pPr>
              <a:r>
                <a:rPr lang="en-US" sz="2800" b="1" dirty="0">
                  <a:latin typeface="Cambria" panose="02040503050406030204" pitchFamily="18" charset="0"/>
                  <a:ea typeface="Cambria" panose="02040503050406030204" pitchFamily="18" charset="0"/>
                </a:rPr>
                <a:t>Step 2</a:t>
              </a:r>
            </a:p>
          </p:txBody>
        </p:sp>
        <p:sp>
          <p:nvSpPr>
            <p:cNvPr id="57" name="TextBox 56">
              <a:extLst>
                <a:ext uri="{FF2B5EF4-FFF2-40B4-BE49-F238E27FC236}">
                  <a16:creationId xmlns:a16="http://schemas.microsoft.com/office/drawing/2014/main" id="{93E1A1A9-6F26-42BD-B394-2461CEC8F554}"/>
                </a:ext>
              </a:extLst>
            </p:cNvPr>
            <p:cNvSpPr txBox="1"/>
            <p:nvPr/>
          </p:nvSpPr>
          <p:spPr>
            <a:xfrm>
              <a:off x="9908968" y="2809404"/>
              <a:ext cx="2066176" cy="523220"/>
            </a:xfrm>
            <a:prstGeom prst="rect">
              <a:avLst/>
            </a:prstGeom>
            <a:noFill/>
          </p:spPr>
          <p:txBody>
            <a:bodyPr wrap="square">
              <a:spAutoFit/>
            </a:bodyPr>
            <a:lstStyle/>
            <a:p>
              <a:pPr algn="ctr" defTabSz="1555750">
                <a:spcBef>
                  <a:spcPct val="0"/>
                </a:spcBef>
                <a:spcAft>
                  <a:spcPct val="35000"/>
                </a:spcAft>
                <a:defRPr/>
              </a:pPr>
              <a:r>
                <a:rPr lang="en-US" sz="2800" b="1" dirty="0">
                  <a:solidFill>
                    <a:schemeClr val="accent5">
                      <a:lumMod val="75000"/>
                    </a:schemeClr>
                  </a:solidFill>
                  <a:latin typeface="Cambria" panose="02040503050406030204" pitchFamily="18" charset="0"/>
                  <a:ea typeface="Cambria" panose="02040503050406030204" pitchFamily="18" charset="0"/>
                </a:rPr>
                <a:t>Step 3</a:t>
              </a:r>
            </a:p>
          </p:txBody>
        </p:sp>
        <p:sp>
          <p:nvSpPr>
            <p:cNvPr id="58" name="Arrow: Right 57">
              <a:extLst>
                <a:ext uri="{FF2B5EF4-FFF2-40B4-BE49-F238E27FC236}">
                  <a16:creationId xmlns:a16="http://schemas.microsoft.com/office/drawing/2014/main" id="{D5DD0D20-12B3-42DE-902A-72D17CBD85C0}"/>
                </a:ext>
              </a:extLst>
            </p:cNvPr>
            <p:cNvSpPr/>
            <p:nvPr/>
          </p:nvSpPr>
          <p:spPr>
            <a:xfrm>
              <a:off x="9274061" y="4977246"/>
              <a:ext cx="486591" cy="28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BC3AF8F-075C-429D-BD63-8CBD90277F4D}"/>
                  </a:ext>
                </a:extLst>
              </p:cNvPr>
              <p:cNvSpPr txBox="1"/>
              <p:nvPr/>
            </p:nvSpPr>
            <p:spPr>
              <a:xfrm>
                <a:off x="519141" y="1385480"/>
                <a:ext cx="3729992" cy="1880066"/>
              </a:xfrm>
              <a:prstGeom prst="rect">
                <a:avLst/>
              </a:prstGeom>
              <a:noFill/>
            </p:spPr>
            <p:txBody>
              <a:bodyPr wrap="square" rtlCol="0">
                <a:spAutoFit/>
              </a:bodyPr>
              <a:lstStyle/>
              <a:p>
                <a:pPr algn="ctr" defTabSz="1155700">
                  <a:lnSpc>
                    <a:spcPct val="90000"/>
                  </a:lnSpc>
                  <a:spcBef>
                    <a:spcPct val="0"/>
                  </a:spcBef>
                  <a:spcAft>
                    <a:spcPct val="35000"/>
                  </a:spcAft>
                  <a:defRPr/>
                </a:pPr>
                <a:r>
                  <a:rPr lang="en-US" b="1" kern="0" dirty="0">
                    <a:solidFill>
                      <a:prstClr val="black">
                        <a:hueOff val="0"/>
                        <a:satOff val="0"/>
                        <a:lumOff val="0"/>
                        <a:alphaOff val="0"/>
                      </a:prstClr>
                    </a:solidFill>
                    <a:latin typeface="Cambria" panose="02040503050406030204" pitchFamily="18" charset="0"/>
                    <a:ea typeface="Cambria" panose="02040503050406030204" pitchFamily="18" charset="0"/>
                  </a:rPr>
                  <a:t>Crystal Plasticity Models</a:t>
                </a:r>
              </a:p>
              <a:p>
                <a:pPr marL="342900" indent="-342900" defTabSz="1155700">
                  <a:lnSpc>
                    <a:spcPct val="90000"/>
                  </a:lnSpc>
                  <a:spcBef>
                    <a:spcPct val="0"/>
                  </a:spcBef>
                  <a:spcAft>
                    <a:spcPct val="35000"/>
                  </a:spcAft>
                  <a:buFont typeface="Arial" panose="020B0604020202020204" pitchFamily="34" charset="0"/>
                  <a:buChar char="•"/>
                  <a:defRPr/>
                </a:pPr>
                <a:r>
                  <a:rPr lang="en-US" b="1" dirty="0">
                    <a:latin typeface="+mj-lt"/>
                  </a:rPr>
                  <a:t>FE models used to generate dataset </a:t>
                </a:r>
                <a14:m>
                  <m:oMath xmlns:m="http://schemas.openxmlformats.org/officeDocument/2006/math">
                    <m:r>
                      <a:rPr lang="en-US" b="1" i="0"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solidFill>
                              <a:prstClr val="black"/>
                            </a:solidFill>
                            <a:latin typeface="Cambria Math" panose="02040503050406030204" pitchFamily="18" charset="0"/>
                            <a:ea typeface="Cambria Math" panose="02040503050406030204" pitchFamily="18" charset="0"/>
                          </a:rPr>
                          <m:t>𝝍</m:t>
                        </m:r>
                        <m:r>
                          <a:rPr lang="en-US" b="1" i="1" smtClean="0">
                            <a:solidFill>
                              <a:prstClr val="black"/>
                            </a:solidFill>
                            <a:latin typeface="Cambria Math" panose="02040503050406030204" pitchFamily="18" charset="0"/>
                            <a:ea typeface="Cambria Math" panose="02040503050406030204" pitchFamily="18" charset="0"/>
                          </a:rPr>
                          <m:t>,</m:t>
                        </m:r>
                        <m:r>
                          <a:rPr lang="en-US" b="1" i="1" smtClean="0">
                            <a:solidFill>
                              <a:prstClr val="black"/>
                            </a:solidFill>
                            <a:latin typeface="Cambria Math" panose="02040503050406030204" pitchFamily="18" charset="0"/>
                            <a:ea typeface="Cambria Math" panose="02040503050406030204" pitchFamily="18" charset="0"/>
                          </a:rPr>
                          <m:t>𝒈</m:t>
                        </m:r>
                      </m:e>
                    </m:d>
                    <m:r>
                      <a:rPr lang="en-US" b="1" i="1" smtClean="0">
                        <a:latin typeface="Cambria Math" panose="02040503050406030204" pitchFamily="18" charset="0"/>
                      </a:rPr>
                      <m:t>→</m:t>
                    </m:r>
                    <m:sSubSup>
                      <m:sSubSupPr>
                        <m:ctrlPr>
                          <a:rPr lang="en-US" b="1" i="1">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𝑷</m:t>
                        </m:r>
                      </m:e>
                      <m:sub>
                        <m:r>
                          <a:rPr lang="en-US" b="1" i="1">
                            <a:solidFill>
                              <a:prstClr val="black"/>
                            </a:solidFill>
                            <a:latin typeface="Cambria Math" panose="02040503050406030204" pitchFamily="18" charset="0"/>
                          </a:rPr>
                          <m:t>𝒔𝒊𝒎</m:t>
                        </m:r>
                      </m:sub>
                      <m:sup>
                        <m:r>
                          <a:rPr lang="en-US" b="1" i="1">
                            <a:solidFill>
                              <a:prstClr val="black"/>
                            </a:solidFill>
                            <a:latin typeface="Cambria Math" panose="02040503050406030204" pitchFamily="18" charset="0"/>
                          </a:rPr>
                          <m:t>∗</m:t>
                        </m:r>
                      </m:sup>
                    </m:sSubSup>
                    <m:r>
                      <a:rPr lang="en-US" b="1" i="0" smtClean="0">
                        <a:solidFill>
                          <a:prstClr val="black"/>
                        </a:solidFill>
                        <a:latin typeface="Cambria Math" panose="02040503050406030204" pitchFamily="18" charset="0"/>
                      </a:rPr>
                      <m:t>}</m:t>
                    </m:r>
                  </m:oMath>
                </a14:m>
                <a:endParaRPr lang="en-US" b="1" dirty="0">
                  <a:latin typeface="+mj-lt"/>
                </a:endParaRPr>
              </a:p>
              <a:p>
                <a:pPr marL="342900" indent="-342900" defTabSz="1155700">
                  <a:lnSpc>
                    <a:spcPct val="90000"/>
                  </a:lnSpc>
                  <a:spcBef>
                    <a:spcPct val="0"/>
                  </a:spcBef>
                  <a:spcAft>
                    <a:spcPct val="35000"/>
                  </a:spcAft>
                  <a:buFont typeface="Arial" panose="020B0604020202020204" pitchFamily="34" charset="0"/>
                  <a:buChar char="•"/>
                  <a:defRPr/>
                </a:pPr>
                <a14:m>
                  <m:oMath xmlns:m="http://schemas.openxmlformats.org/officeDocument/2006/math">
                    <m:sSubSup>
                      <m:sSubSupPr>
                        <m:ctrlPr>
                          <a:rPr lang="en-US" b="1" i="1" smtClean="0">
                            <a:solidFill>
                              <a:prstClr val="black"/>
                            </a:solidFill>
                            <a:latin typeface="Cambria Math" panose="02040503050406030204" pitchFamily="18" charset="0"/>
                          </a:rPr>
                        </m:ctrlPr>
                      </m:sSubSupPr>
                      <m:e>
                        <m:r>
                          <a:rPr lang="en-US" b="1" i="1">
                            <a:solidFill>
                              <a:prstClr val="black"/>
                            </a:solidFill>
                            <a:latin typeface="Cambria Math" panose="02040503050406030204" pitchFamily="18" charset="0"/>
                          </a:rPr>
                          <m:t>𝑷</m:t>
                        </m:r>
                      </m:e>
                      <m:sub>
                        <m:r>
                          <a:rPr lang="en-US" b="1" i="1">
                            <a:solidFill>
                              <a:prstClr val="black"/>
                            </a:solidFill>
                            <a:latin typeface="Cambria Math" panose="02040503050406030204" pitchFamily="18" charset="0"/>
                          </a:rPr>
                          <m:t>𝒔𝒊𝒎</m:t>
                        </m:r>
                      </m:sub>
                      <m:sup>
                        <m:r>
                          <a:rPr lang="en-US" b="1" i="1">
                            <a:solidFill>
                              <a:prstClr val="black"/>
                            </a:solidFill>
                            <a:latin typeface="Cambria Math" panose="02040503050406030204" pitchFamily="18" charset="0"/>
                          </a:rPr>
                          <m:t>∗</m:t>
                        </m:r>
                      </m:sup>
                    </m:sSubSup>
                    <m:r>
                      <a:rPr lang="en-US" b="1" i="1" smtClean="0">
                        <a:solidFill>
                          <a:prstClr val="black"/>
                        </a:solidFill>
                        <a:latin typeface="Cambria Math" panose="02040503050406030204" pitchFamily="18" charset="0"/>
                      </a:rPr>
                      <m:t>={</m:t>
                    </m:r>
                    <m:sSubSup>
                      <m:sSubSupPr>
                        <m:ctrlPr>
                          <a:rPr lang="en-US" b="1" i="1" smtClean="0">
                            <a:solidFill>
                              <a:prstClr val="black"/>
                            </a:solidFill>
                            <a:latin typeface="Cambria Math" panose="02040503050406030204" pitchFamily="18" charset="0"/>
                          </a:rPr>
                        </m:ctrlPr>
                      </m:sSubSupPr>
                      <m:e>
                        <m:r>
                          <a:rPr lang="en-US" b="1" i="1" smtClean="0">
                            <a:solidFill>
                              <a:prstClr val="black"/>
                            </a:solidFill>
                            <a:latin typeface="Cambria Math" panose="02040503050406030204" pitchFamily="18" charset="0"/>
                          </a:rPr>
                          <m:t>𝑬</m:t>
                        </m:r>
                      </m:e>
                      <m:sub>
                        <m:r>
                          <a:rPr lang="en-US" b="1" i="1" smtClean="0">
                            <a:solidFill>
                              <a:prstClr val="black"/>
                            </a:solidFill>
                            <a:latin typeface="Cambria Math" panose="02040503050406030204" pitchFamily="18" charset="0"/>
                          </a:rPr>
                          <m:t>𝒊𝒏𝒅</m:t>
                        </m:r>
                      </m:sub>
                      <m:sup>
                        <m:r>
                          <a:rPr lang="en-US" b="1" i="1" smtClean="0">
                            <a:solidFill>
                              <a:prstClr val="black"/>
                            </a:solidFill>
                            <a:latin typeface="Cambria Math" panose="02040503050406030204" pitchFamily="18" charset="0"/>
                          </a:rPr>
                          <m:t>∗</m:t>
                        </m:r>
                      </m:sup>
                    </m:sSubSup>
                    <m:r>
                      <a:rPr lang="en-US" b="1" i="1" smtClean="0">
                        <a:solidFill>
                          <a:prstClr val="black"/>
                        </a:solidFill>
                        <a:latin typeface="Cambria Math" panose="02040503050406030204" pitchFamily="18" charset="0"/>
                      </a:rPr>
                      <m:t>,</m:t>
                    </m:r>
                    <m:sSubSup>
                      <m:sSubSupPr>
                        <m:ctrlPr>
                          <a:rPr lang="en-US" b="1" i="1" smtClean="0">
                            <a:solidFill>
                              <a:prstClr val="black"/>
                            </a:solidFill>
                            <a:latin typeface="Cambria Math" panose="02040503050406030204" pitchFamily="18" charset="0"/>
                          </a:rPr>
                        </m:ctrlPr>
                      </m:sSubSupPr>
                      <m:e>
                        <m:r>
                          <a:rPr lang="en-US" b="1" i="1" smtClean="0">
                            <a:solidFill>
                              <a:prstClr val="black"/>
                            </a:solidFill>
                            <a:latin typeface="Cambria Math" panose="02040503050406030204" pitchFamily="18" charset="0"/>
                          </a:rPr>
                          <m:t>𝒀</m:t>
                        </m:r>
                      </m:e>
                      <m:sub>
                        <m:r>
                          <a:rPr lang="en-US" b="1" i="1" smtClean="0">
                            <a:solidFill>
                              <a:prstClr val="black"/>
                            </a:solidFill>
                            <a:latin typeface="Cambria Math" panose="02040503050406030204" pitchFamily="18" charset="0"/>
                          </a:rPr>
                          <m:t>𝒊𝒏𝒅</m:t>
                        </m:r>
                      </m:sub>
                      <m:sup>
                        <m:r>
                          <a:rPr lang="en-US" b="1" i="1" smtClean="0">
                            <a:solidFill>
                              <a:prstClr val="black"/>
                            </a:solidFill>
                            <a:latin typeface="Cambria Math" panose="02040503050406030204" pitchFamily="18" charset="0"/>
                          </a:rPr>
                          <m:t>∗</m:t>
                        </m:r>
                      </m:sup>
                    </m:sSubSup>
                    <m:r>
                      <a:rPr lang="en-US" b="1" i="1" smtClean="0">
                        <a:solidFill>
                          <a:prstClr val="black"/>
                        </a:solidFill>
                        <a:latin typeface="Cambria Math" panose="02040503050406030204" pitchFamily="18" charset="0"/>
                      </a:rPr>
                      <m:t>}</m:t>
                    </m:r>
                  </m:oMath>
                </a14:m>
                <a:r>
                  <a:rPr lang="en-US" b="1" dirty="0">
                    <a:latin typeface="+mj-lt"/>
                  </a:rPr>
                  <a:t> </a:t>
                </a:r>
              </a:p>
              <a:p>
                <a:pPr marL="342900" indent="-342900" defTabSz="1155700">
                  <a:lnSpc>
                    <a:spcPct val="90000"/>
                  </a:lnSpc>
                  <a:spcBef>
                    <a:spcPct val="0"/>
                  </a:spcBef>
                  <a:spcAft>
                    <a:spcPct val="35000"/>
                  </a:spcAft>
                  <a:buFont typeface="Arial" panose="020B0604020202020204" pitchFamily="34" charset="0"/>
                  <a:buChar char="•"/>
                  <a:defRPr/>
                </a:pPr>
                <a:r>
                  <a:rPr lang="en-US" b="1" dirty="0">
                    <a:latin typeface="+mj-lt"/>
                  </a:rPr>
                  <a:t>Reduced-order models  calibrated using dataset</a:t>
                </a:r>
              </a:p>
            </p:txBody>
          </p:sp>
        </mc:Choice>
        <mc:Fallback>
          <p:sp>
            <p:nvSpPr>
              <p:cNvPr id="5" name="TextBox 4">
                <a:extLst>
                  <a:ext uri="{FF2B5EF4-FFF2-40B4-BE49-F238E27FC236}">
                    <a16:creationId xmlns:a16="http://schemas.microsoft.com/office/drawing/2014/main" id="{9BC3AF8F-075C-429D-BD63-8CBD90277F4D}"/>
                  </a:ext>
                </a:extLst>
              </p:cNvPr>
              <p:cNvSpPr txBox="1">
                <a:spLocks noRot="1" noChangeAspect="1" noMove="1" noResize="1" noEditPoints="1" noAdjustHandles="1" noChangeArrowheads="1" noChangeShapeType="1" noTextEdit="1"/>
              </p:cNvSpPr>
              <p:nvPr/>
            </p:nvSpPr>
            <p:spPr>
              <a:xfrm>
                <a:off x="519141" y="1385480"/>
                <a:ext cx="3729992" cy="1880066"/>
              </a:xfrm>
              <a:prstGeom prst="rect">
                <a:avLst/>
              </a:prstGeom>
              <a:blipFill>
                <a:blip r:embed="rId8"/>
                <a:stretch>
                  <a:fillRect l="-980" t="-3236" b="-4207"/>
                </a:stretch>
              </a:blipFill>
            </p:spPr>
            <p:txBody>
              <a:bodyPr/>
              <a:lstStyle/>
              <a:p>
                <a:r>
                  <a:rPr lang="en-US">
                    <a:noFill/>
                  </a:rPr>
                  <a:t> </a:t>
                </a:r>
              </a:p>
            </p:txBody>
          </p:sp>
        </mc:Fallback>
      </mc:AlternateContent>
    </p:spTree>
    <p:extLst>
      <p:ext uri="{BB962C8B-B14F-4D97-AF65-F5344CB8AC3E}">
        <p14:creationId xmlns:p14="http://schemas.microsoft.com/office/powerpoint/2010/main" val="1957318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7069</TotalTime>
  <Words>7681</Words>
  <Application>Microsoft Office PowerPoint</Application>
  <PresentationFormat>Widescreen</PresentationFormat>
  <Paragraphs>1001</Paragraphs>
  <Slides>25</Slides>
  <Notes>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Calibri Light</vt:lpstr>
      <vt:lpstr>Cambria</vt:lpstr>
      <vt:lpstr>Cambria </vt:lpstr>
      <vt:lpstr>Cambria Math</vt:lpstr>
      <vt:lpstr>Times New Roman</vt:lpstr>
      <vt:lpstr>Wingdings</vt:lpstr>
      <vt:lpstr>Office Theme</vt:lpstr>
      <vt:lpstr>1_Office Theme</vt:lpstr>
      <vt:lpstr>PowerPoint Presentation</vt:lpstr>
      <vt:lpstr>Grain Scale Intrinsic Property Extraction using the  Two-Step Bayesian Framework</vt:lpstr>
      <vt:lpstr>Case Studies</vt:lpstr>
      <vt:lpstr>PowerPoint Presentation</vt:lpstr>
      <vt:lpstr>PowerPoint Presentation</vt:lpstr>
      <vt:lpstr>PowerPoint Presentation</vt:lpstr>
      <vt:lpstr>PowerPoint Presentation</vt:lpstr>
      <vt:lpstr>PowerPoint Presentation</vt:lpstr>
      <vt:lpstr>Bayesian Framework for model calibration and comparison for α-β Ti alloys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Slides from here: Not to be included in the main ppt! Gaps in Extraction of grain-scale elastic-plastic intrinsic properties via Spherical Indentation Measurements</vt:lpstr>
      <vt:lpstr>PowerPoint Presentation</vt:lpstr>
      <vt:lpstr>PowerPoint Presentation</vt:lpstr>
      <vt:lpstr>ROM Building approaches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Millan Espitia, Natalia</dc:creator>
  <cp:lastModifiedBy>Venkatraman, Aditya</cp:lastModifiedBy>
  <cp:revision>335</cp:revision>
  <dcterms:created xsi:type="dcterms:W3CDTF">2020-07-30T17:17:03Z</dcterms:created>
  <dcterms:modified xsi:type="dcterms:W3CDTF">2021-01-29T04:42:59Z</dcterms:modified>
</cp:coreProperties>
</file>